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theme/themeOverride1.xml" ContentType="application/vnd.openxmlformats-officedocument.themeOverride+xml"/>
  <Override PartName="/ppt/charts/chart6.xml" ContentType="application/vnd.openxmlformats-officedocument.drawingml.chart+xml"/>
  <Override PartName="/ppt/theme/themeOverride2.xml" ContentType="application/vnd.openxmlformats-officedocument.themeOverride+xml"/>
  <Override PartName="/ppt/charts/chart7.xml" ContentType="application/vnd.openxmlformats-officedocument.drawingml.chart+xml"/>
  <Override PartName="/ppt/theme/themeOverride3.xml" ContentType="application/vnd.openxmlformats-officedocument.themeOverride+xml"/>
  <Override PartName="/ppt/charts/chart8.xml" ContentType="application/vnd.openxmlformats-officedocument.drawingml.chart+xml"/>
  <Override PartName="/ppt/theme/themeOverride4.xml" ContentType="application/vnd.openxmlformats-officedocument.themeOverride+xml"/>
  <Override PartName="/ppt/charts/chart9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356" r:id="rId2"/>
    <p:sldId id="276" r:id="rId3"/>
    <p:sldId id="366" r:id="rId4"/>
    <p:sldId id="257" r:id="rId5"/>
    <p:sldId id="360" r:id="rId6"/>
    <p:sldId id="362" r:id="rId7"/>
    <p:sldId id="263" r:id="rId8"/>
    <p:sldId id="357" r:id="rId9"/>
    <p:sldId id="264" r:id="rId10"/>
    <p:sldId id="358" r:id="rId11"/>
    <p:sldId id="392" r:id="rId12"/>
    <p:sldId id="440" r:id="rId13"/>
    <p:sldId id="450" r:id="rId14"/>
    <p:sldId id="430" r:id="rId15"/>
    <p:sldId id="435" r:id="rId16"/>
    <p:sldId id="361" r:id="rId17"/>
    <p:sldId id="446" r:id="rId18"/>
    <p:sldId id="268" r:id="rId19"/>
    <p:sldId id="271" r:id="rId20"/>
    <p:sldId id="277" r:id="rId21"/>
    <p:sldId id="418" r:id="rId22"/>
    <p:sldId id="262" r:id="rId23"/>
    <p:sldId id="442" r:id="rId24"/>
    <p:sldId id="400" r:id="rId25"/>
    <p:sldId id="398" r:id="rId26"/>
    <p:sldId id="261" r:id="rId27"/>
    <p:sldId id="273" r:id="rId28"/>
    <p:sldId id="280" r:id="rId29"/>
    <p:sldId id="279" r:id="rId30"/>
    <p:sldId id="372" r:id="rId31"/>
    <p:sldId id="283" r:id="rId32"/>
    <p:sldId id="286" r:id="rId33"/>
    <p:sldId id="375" r:id="rId34"/>
    <p:sldId id="434" r:id="rId35"/>
    <p:sldId id="402" r:id="rId36"/>
    <p:sldId id="293" r:id="rId37"/>
    <p:sldId id="323" r:id="rId38"/>
    <p:sldId id="340" r:id="rId39"/>
    <p:sldId id="379" r:id="rId40"/>
    <p:sldId id="395" r:id="rId41"/>
    <p:sldId id="298" r:id="rId42"/>
    <p:sldId id="406" r:id="rId43"/>
    <p:sldId id="316" r:id="rId44"/>
    <p:sldId id="410" r:id="rId45"/>
    <p:sldId id="378" r:id="rId46"/>
    <p:sldId id="449" r:id="rId47"/>
    <p:sldId id="270" r:id="rId48"/>
    <p:sldId id="289" r:id="rId49"/>
    <p:sldId id="324" r:id="rId50"/>
    <p:sldId id="377" r:id="rId51"/>
    <p:sldId id="300" r:id="rId52"/>
    <p:sldId id="306" r:id="rId53"/>
    <p:sldId id="388" r:id="rId54"/>
    <p:sldId id="307" r:id="rId55"/>
    <p:sldId id="308" r:id="rId56"/>
    <p:sldId id="310" r:id="rId57"/>
    <p:sldId id="311" r:id="rId58"/>
    <p:sldId id="436" r:id="rId59"/>
    <p:sldId id="437" r:id="rId60"/>
    <p:sldId id="385" r:id="rId61"/>
    <p:sldId id="391" r:id="rId62"/>
    <p:sldId id="320" r:id="rId63"/>
    <p:sldId id="438" r:id="rId64"/>
    <p:sldId id="326" r:id="rId65"/>
    <p:sldId id="327" r:id="rId66"/>
    <p:sldId id="328" r:id="rId67"/>
    <p:sldId id="330" r:id="rId68"/>
    <p:sldId id="332" r:id="rId69"/>
    <p:sldId id="441" r:id="rId70"/>
    <p:sldId id="334" r:id="rId71"/>
    <p:sldId id="336" r:id="rId72"/>
    <p:sldId id="341" r:id="rId73"/>
    <p:sldId id="396" r:id="rId74"/>
    <p:sldId id="397" r:id="rId75"/>
    <p:sldId id="404" r:id="rId76"/>
    <p:sldId id="405" r:id="rId77"/>
    <p:sldId id="407" r:id="rId78"/>
    <p:sldId id="408" r:id="rId79"/>
    <p:sldId id="409" r:id="rId80"/>
    <p:sldId id="411" r:id="rId81"/>
    <p:sldId id="412" r:id="rId82"/>
    <p:sldId id="416" r:id="rId83"/>
    <p:sldId id="417" r:id="rId84"/>
    <p:sldId id="419" r:id="rId85"/>
    <p:sldId id="420" r:id="rId86"/>
    <p:sldId id="421" r:id="rId87"/>
    <p:sldId id="422" r:id="rId88"/>
    <p:sldId id="451" r:id="rId89"/>
    <p:sldId id="425" r:id="rId90"/>
    <p:sldId id="452" r:id="rId91"/>
    <p:sldId id="426" r:id="rId92"/>
    <p:sldId id="427" r:id="rId93"/>
    <p:sldId id="444" r:id="rId94"/>
    <p:sldId id="445" r:id="rId95"/>
    <p:sldId id="443" r:id="rId96"/>
    <p:sldId id="431" r:id="rId97"/>
    <p:sldId id="439" r:id="rId98"/>
    <p:sldId id="453" r:id="rId99"/>
    <p:sldId id="447" r:id="rId100"/>
    <p:sldId id="448" r:id="rId10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16A086"/>
    <a:srgbClr val="13A286"/>
    <a:srgbClr val="F69C15"/>
    <a:srgbClr val="445468"/>
    <a:srgbClr val="9CBC58"/>
    <a:srgbClr val="C1392B"/>
    <a:srgbClr val="C3382B"/>
    <a:srgbClr val="297E9F"/>
    <a:srgbClr val="1CDAB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702" autoAdjust="0"/>
    <p:restoredTop sz="94660"/>
  </p:normalViewPr>
  <p:slideViewPr>
    <p:cSldViewPr snapToGrid="0" showGuides="1">
      <p:cViewPr varScale="1">
        <p:scale>
          <a:sx n="71" d="100"/>
          <a:sy n="71" d="100"/>
        </p:scale>
        <p:origin x="588" y="5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_rels/chart5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5.xlsx"/><Relationship Id="rId1" Type="http://schemas.openxmlformats.org/officeDocument/2006/relationships/themeOverride" Target="../theme/themeOverride1.xml"/></Relationships>
</file>

<file path=ppt/charts/_rels/chart6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6.xlsx"/><Relationship Id="rId1" Type="http://schemas.openxmlformats.org/officeDocument/2006/relationships/themeOverride" Target="../theme/themeOverride2.xml"/></Relationships>
</file>

<file path=ppt/charts/_rels/chart7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7.xlsx"/><Relationship Id="rId1" Type="http://schemas.openxmlformats.org/officeDocument/2006/relationships/themeOverride" Target="../theme/themeOverride3.xml"/></Relationships>
</file>

<file path=ppt/charts/_rels/chart8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8.xlsx"/><Relationship Id="rId1" Type="http://schemas.openxmlformats.org/officeDocument/2006/relationships/themeOverride" Target="../theme/themeOverride4.xml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5"/>
              </a:solidFill>
            </c:spPr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9</c:v>
                </c:pt>
                <c:pt idx="1">
                  <c:v>1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5">
                  <a:lumMod val="60000"/>
                  <a:lumOff val="40000"/>
                </a:schemeClr>
              </a:solidFill>
            </c:spPr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</c:v>
                </c:pt>
                <c:pt idx="1">
                  <c:v>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5">
                  <a:lumMod val="75000"/>
                </a:schemeClr>
              </a:solidFill>
            </c:spPr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7</c:v>
                </c:pt>
                <c:pt idx="1">
                  <c:v>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5">
                  <a:lumMod val="40000"/>
                  <a:lumOff val="60000"/>
                </a:schemeClr>
              </a:solidFill>
            </c:spPr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</c:v>
                </c:pt>
                <c:pt idx="1">
                  <c:v>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dPt>
            <c:idx val="0"/>
            <c:bubble3D val="0"/>
            <c:spPr>
              <a:solidFill>
                <a:srgbClr val="4472C4"/>
              </a:solidFill>
            </c:spPr>
          </c:dPt>
          <c:dPt>
            <c:idx val="1"/>
            <c:bubble3D val="0"/>
            <c:spPr>
              <a:solidFill>
                <a:sysClr val="window" lastClr="FFFFFF">
                  <a:lumMod val="95000"/>
                </a:sysClr>
              </a:solidFill>
            </c:spPr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80</c:v>
                </c:pt>
                <c:pt idx="1">
                  <c:v>20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2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2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dPt>
            <c:idx val="0"/>
            <c:bubble3D val="0"/>
            <c:spPr>
              <a:solidFill>
                <a:srgbClr val="4472C4"/>
              </a:solidFill>
            </c:spPr>
          </c:dPt>
          <c:dPt>
            <c:idx val="1"/>
            <c:bubble3D val="0"/>
            <c:spPr>
              <a:solidFill>
                <a:sysClr val="window" lastClr="FFFFFF">
                  <a:lumMod val="95000"/>
                </a:sysClr>
              </a:solidFill>
            </c:spPr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90</c:v>
                </c:pt>
                <c:pt idx="1">
                  <c:v>10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2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2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spPr>
            <a:solidFill>
              <a:srgbClr val="13A286"/>
            </a:solidFill>
          </c:spPr>
          <c:dPt>
            <c:idx val="0"/>
            <c:bubble3D val="0"/>
            <c:spPr>
              <a:solidFill>
                <a:srgbClr val="4472C4"/>
              </a:solidFill>
            </c:spPr>
          </c:dPt>
          <c:dPt>
            <c:idx val="1"/>
            <c:bubble3D val="0"/>
            <c:spPr>
              <a:solidFill>
                <a:sysClr val="window" lastClr="FFFFFF">
                  <a:lumMod val="95000"/>
                </a:sysClr>
              </a:solidFill>
            </c:spPr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75</c:v>
                </c:pt>
                <c:pt idx="1">
                  <c:v>25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2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2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spPr>
            <a:solidFill>
              <a:srgbClr val="4472C4"/>
            </a:solidFill>
          </c:spPr>
          <c:dPt>
            <c:idx val="0"/>
            <c:bubble3D val="0"/>
          </c:dPt>
          <c:dPt>
            <c:idx val="1"/>
            <c:bubble3D val="0"/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60</c:v>
                </c:pt>
                <c:pt idx="1">
                  <c:v>40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2"/>
      </c:doughnutChart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2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7"/>
    </mc:Choice>
    <mc:Fallback>
      <c:style val="7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dPt>
            <c:idx val="0"/>
            <c:bubble3D val="0"/>
            <c:spPr>
              <a:solidFill>
                <a:schemeClr val="accent5"/>
              </a:solidFill>
            </c:spPr>
          </c:dPt>
          <c:dPt>
            <c:idx val="1"/>
            <c:bubble3D val="0"/>
            <c:spPr>
              <a:solidFill>
                <a:schemeClr val="accent5">
                  <a:lumMod val="60000"/>
                  <a:lumOff val="40000"/>
                </a:schemeClr>
              </a:solidFill>
            </c:spPr>
          </c:dPt>
          <c:dPt>
            <c:idx val="2"/>
            <c:bubble3D val="0"/>
            <c:spPr>
              <a:solidFill>
                <a:schemeClr val="accent5">
                  <a:lumMod val="40000"/>
                  <a:lumOff val="60000"/>
                </a:schemeClr>
              </a:solidFill>
            </c:spPr>
          </c:dPt>
          <c:dPt>
            <c:idx val="3"/>
            <c:bubble3D val="0"/>
            <c:spPr>
              <a:solidFill>
                <a:schemeClr val="accent5">
                  <a:lumMod val="75000"/>
                </a:schemeClr>
              </a:solidFill>
            </c:spPr>
          </c:dPt>
          <c:cat>
            <c:numRef>
              <c:f>Sheet1!$A$2:$A$5</c:f>
              <c:numCache>
                <c:formatCode>General</c:formatCode>
                <c:ptCount val="4"/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40</c:v>
                </c:pt>
                <c:pt idx="1">
                  <c:v>50</c:v>
                </c:pt>
                <c:pt idx="2">
                  <c:v>30</c:v>
                </c:pt>
                <c:pt idx="3">
                  <c:v>20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542167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3459395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6826606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0030987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360622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193151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1354701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3904678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111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636980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159714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470541-0799-4B80-BB55-C561F12F4962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7270936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.xml"/><Relationship Id="rId4" Type="http://schemas.openxmlformats.org/officeDocument/2006/relationships/chart" Target="../charts/char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8.xml"/><Relationship Id="rId4" Type="http://schemas.openxmlformats.org/officeDocument/2006/relationships/chart" Target="../charts/char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4053" y="1929745"/>
            <a:ext cx="12192000" cy="309944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Text Placeholder 1"/>
          <p:cNvSpPr txBox="1">
            <a:spLocks/>
          </p:cNvSpPr>
          <p:nvPr/>
        </p:nvSpPr>
        <p:spPr>
          <a:xfrm>
            <a:off x="2618340" y="2837396"/>
            <a:ext cx="6952988" cy="1739503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Ruda" panose="02000000000000000000" pitchFamily="2" charset="0"/>
                <a:ea typeface="Fira Sans SemiBold" panose="00000700000000000000" pitchFamily="50" charset="0"/>
                <a:cs typeface="Clear Sans Medium" panose="020B0603030202020304" pitchFamily="34" charset="0"/>
              </a:rPr>
              <a:t>COORPORATE</a:t>
            </a:r>
          </a:p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Ruda" panose="02000000000000000000" pitchFamily="2" charset="0"/>
                <a:ea typeface="Fira Sans SemiBold" panose="00000700000000000000" pitchFamily="50" charset="0"/>
                <a:cs typeface="Clear Sans Medium" panose="020B0603030202020304" pitchFamily="34" charset="0"/>
              </a:rPr>
              <a:t>BUSINESS PRESENTATION</a:t>
            </a:r>
            <a:endParaRPr lang="en-GB" sz="4000" b="1" dirty="0">
              <a:solidFill>
                <a:schemeClr val="bg1"/>
              </a:solidFill>
              <a:latin typeface="Ruda" panose="02000000000000000000" pitchFamily="2" charset="0"/>
              <a:ea typeface="Fira Sans SemiBold" panose="00000700000000000000" pitchFamily="50" charset="0"/>
              <a:cs typeface="Clear Sans Medium" panose="020B06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5801331" y="2141097"/>
            <a:ext cx="589337" cy="589337"/>
            <a:chOff x="5800025" y="2196070"/>
            <a:chExt cx="589337" cy="589337"/>
          </a:xfrm>
        </p:grpSpPr>
        <p:sp>
          <p:nvSpPr>
            <p:cNvPr id="22" name="Shape 44"/>
            <p:cNvSpPr/>
            <p:nvPr/>
          </p:nvSpPr>
          <p:spPr>
            <a:xfrm>
              <a:off x="5800025" y="2196070"/>
              <a:ext cx="589337" cy="5893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9525" cap="flat">
              <a:solidFill>
                <a:schemeClr val="bg1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" name="Shape 4595"/>
            <p:cNvSpPr/>
            <p:nvPr/>
          </p:nvSpPr>
          <p:spPr>
            <a:xfrm>
              <a:off x="5997944" y="2356516"/>
              <a:ext cx="211352" cy="3019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24" name="Shape 47"/>
          <p:cNvSpPr/>
          <p:nvPr/>
        </p:nvSpPr>
        <p:spPr>
          <a:xfrm>
            <a:off x="5429663" y="2703303"/>
            <a:ext cx="1332671" cy="271869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50800" tIns="50800" rIns="50800" bIns="50800" numCol="1" anchor="ctr">
            <a:spAutoFit/>
          </a:bodyPr>
          <a:lstStyle>
            <a:lvl1pPr>
              <a:spcBef>
                <a:spcPts val="0"/>
              </a:spcBef>
              <a:defRPr sz="3000">
                <a:solidFill>
                  <a:srgbClr val="FFFFFF"/>
                </a:solidFill>
              </a:defRPr>
            </a:lvl1pPr>
          </a:lstStyle>
          <a:p>
            <a:pPr lvl="0" algn="ctr">
              <a:defRPr sz="1800">
                <a:solidFill>
                  <a:srgbClr val="000000"/>
                </a:solidFill>
              </a:defRPr>
            </a:pPr>
            <a:r>
              <a:rPr lang="en-US" sz="11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Put Your Logo</a:t>
            </a:r>
            <a:endParaRPr sz="1100" dirty="0">
              <a:solidFill>
                <a:schemeClr val="bg1"/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6" name="Shape 47"/>
          <p:cNvSpPr/>
          <p:nvPr/>
        </p:nvSpPr>
        <p:spPr>
          <a:xfrm>
            <a:off x="5437284" y="4388641"/>
            <a:ext cx="1332671" cy="287258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50800" tIns="50800" rIns="50800" bIns="50800" numCol="1" anchor="ctr">
            <a:spAutoFit/>
          </a:bodyPr>
          <a:lstStyle>
            <a:lvl1pPr>
              <a:spcBef>
                <a:spcPts val="0"/>
              </a:spcBef>
              <a:defRPr sz="3000">
                <a:solidFill>
                  <a:srgbClr val="FFFFFF"/>
                </a:solidFill>
              </a:defRPr>
            </a:lvl1pPr>
          </a:lstStyle>
          <a:p>
            <a:pPr lvl="0" algn="ctr">
              <a:defRPr sz="1800">
                <a:solidFill>
                  <a:srgbClr val="000000"/>
                </a:solidFill>
              </a:defRPr>
            </a:pPr>
            <a:r>
              <a: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By Laurel Antony</a:t>
            </a:r>
            <a:endParaRPr sz="1200" dirty="0">
              <a:solidFill>
                <a:schemeClr val="bg1"/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128022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0">
        <p:split orient="vert"/>
      </p:transition>
    </mc:Choice>
    <mc:Fallback xmlns="">
      <p:transition spd="slow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18" grpId="0"/>
      <p:bldP spid="24" grpId="0"/>
      <p:bldP spid="26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Agenda</a:t>
            </a:r>
            <a:endParaRPr lang="en-GB" sz="38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24" name="Rectangle 23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5" name="Group 24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6" name="TextBox 25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0</a:t>
              </a:r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2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9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1519519" y="5280416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2438828" y="2495023"/>
            <a:ext cx="1640382" cy="1014230"/>
            <a:chOff x="2438828" y="2495023"/>
            <a:chExt cx="1640382" cy="1014230"/>
          </a:xfrm>
        </p:grpSpPr>
        <p:grpSp>
          <p:nvGrpSpPr>
            <p:cNvPr id="17" name="Group 16"/>
            <p:cNvGrpSpPr/>
            <p:nvPr/>
          </p:nvGrpSpPr>
          <p:grpSpPr>
            <a:xfrm>
              <a:off x="2444750" y="2495023"/>
              <a:ext cx="1634460" cy="1014230"/>
              <a:chOff x="1531255" y="3815962"/>
              <a:chExt cx="1634460" cy="1485148"/>
            </a:xfrm>
          </p:grpSpPr>
          <p:sp>
            <p:nvSpPr>
              <p:cNvPr id="18" name="Shape 2127"/>
              <p:cNvSpPr/>
              <p:nvPr/>
            </p:nvSpPr>
            <p:spPr>
              <a:xfrm>
                <a:off x="1531255" y="3815962"/>
                <a:ext cx="1507461" cy="124334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798" y="0"/>
                      <a:pt x="1782" y="0"/>
                    </a:cubicBezTo>
                    <a:lnTo>
                      <a:pt x="19818" y="0"/>
                    </a:lnTo>
                    <a:cubicBezTo>
                      <a:pt x="20802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0802" y="21600"/>
                      <a:pt x="19818" y="21600"/>
                    </a:cubicBezTo>
                    <a:lnTo>
                      <a:pt x="1782" y="21600"/>
                    </a:lnTo>
                    <a:cubicBezTo>
                      <a:pt x="798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noFill/>
              <a:ln w="50800" cap="flat">
                <a:solidFill>
                  <a:schemeClr val="accent5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19" name="Shape 2140"/>
              <p:cNvSpPr/>
              <p:nvPr/>
            </p:nvSpPr>
            <p:spPr>
              <a:xfrm>
                <a:off x="1949587" y="4817495"/>
                <a:ext cx="1216128" cy="4836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385" y="0"/>
                      <a:pt x="859" y="0"/>
                    </a:cubicBezTo>
                    <a:lnTo>
                      <a:pt x="20741" y="0"/>
                    </a:lnTo>
                    <a:cubicBezTo>
                      <a:pt x="21215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1215" y="21600"/>
                      <a:pt x="20741" y="21600"/>
                    </a:cubicBezTo>
                    <a:lnTo>
                      <a:pt x="859" y="21600"/>
                    </a:lnTo>
                    <a:cubicBezTo>
                      <a:pt x="385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  <p:sp>
          <p:nvSpPr>
            <p:cNvPr id="5" name="TextBox 4"/>
            <p:cNvSpPr txBox="1"/>
            <p:nvPr/>
          </p:nvSpPr>
          <p:spPr>
            <a:xfrm>
              <a:off x="2915823" y="3139921"/>
              <a:ext cx="1109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08.00 am</a:t>
              </a:r>
              <a:endParaRPr lang="en-US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2438828" y="2693638"/>
              <a:ext cx="1526830" cy="3539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700" b="1" dirty="0" smtClean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Introduction</a:t>
              </a:r>
              <a:endParaRPr lang="en-US" sz="1700" b="1" dirty="0">
                <a:solidFill>
                  <a:schemeClr val="bg1">
                    <a:lumMod val="50000"/>
                  </a:schemeClr>
                </a:solidFill>
                <a:latin typeface="Lato Black" panose="020F0A02020204030203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266972" y="2495023"/>
            <a:ext cx="1634461" cy="1014230"/>
            <a:chOff x="6266972" y="2495023"/>
            <a:chExt cx="1634461" cy="1014230"/>
          </a:xfrm>
        </p:grpSpPr>
        <p:grpSp>
          <p:nvGrpSpPr>
            <p:cNvPr id="23" name="Group 22"/>
            <p:cNvGrpSpPr/>
            <p:nvPr/>
          </p:nvGrpSpPr>
          <p:grpSpPr>
            <a:xfrm>
              <a:off x="6266973" y="2495023"/>
              <a:ext cx="1634460" cy="1014230"/>
              <a:chOff x="5353478" y="3815962"/>
              <a:chExt cx="1634460" cy="1485148"/>
            </a:xfrm>
          </p:grpSpPr>
          <p:sp>
            <p:nvSpPr>
              <p:cNvPr id="32" name="Shape 2121"/>
              <p:cNvSpPr/>
              <p:nvPr/>
            </p:nvSpPr>
            <p:spPr>
              <a:xfrm>
                <a:off x="5353478" y="3815962"/>
                <a:ext cx="1507461" cy="124334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798" y="0"/>
                      <a:pt x="1782" y="0"/>
                    </a:cubicBezTo>
                    <a:lnTo>
                      <a:pt x="19818" y="0"/>
                    </a:lnTo>
                    <a:cubicBezTo>
                      <a:pt x="20802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0802" y="21600"/>
                      <a:pt x="19818" y="21600"/>
                    </a:cubicBezTo>
                    <a:lnTo>
                      <a:pt x="1782" y="21600"/>
                    </a:lnTo>
                    <a:cubicBezTo>
                      <a:pt x="798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noFill/>
              <a:ln w="50800" cap="flat">
                <a:solidFill>
                  <a:schemeClr val="accent5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33" name="Shape 2150"/>
              <p:cNvSpPr/>
              <p:nvPr/>
            </p:nvSpPr>
            <p:spPr>
              <a:xfrm>
                <a:off x="5771810" y="4817495"/>
                <a:ext cx="1216128" cy="4836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385" y="0"/>
                      <a:pt x="859" y="0"/>
                    </a:cubicBezTo>
                    <a:lnTo>
                      <a:pt x="20741" y="0"/>
                    </a:lnTo>
                    <a:cubicBezTo>
                      <a:pt x="21215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1215" y="21600"/>
                      <a:pt x="20741" y="21600"/>
                    </a:cubicBezTo>
                    <a:lnTo>
                      <a:pt x="859" y="21600"/>
                    </a:lnTo>
                    <a:cubicBezTo>
                      <a:pt x="385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  <p:sp>
          <p:nvSpPr>
            <p:cNvPr id="46" name="TextBox 45"/>
            <p:cNvSpPr txBox="1"/>
            <p:nvPr/>
          </p:nvSpPr>
          <p:spPr>
            <a:xfrm>
              <a:off x="6266972" y="2693638"/>
              <a:ext cx="1526830" cy="3539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700" b="1" dirty="0" smtClean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Work Flow</a:t>
              </a:r>
              <a:endParaRPr lang="en-US" sz="1700" b="1" dirty="0">
                <a:solidFill>
                  <a:schemeClr val="bg1">
                    <a:lumMod val="50000"/>
                  </a:schemeClr>
                </a:solidFill>
                <a:latin typeface="Lato Black" panose="020F0A02020204030203" pitchFamily="34" charset="0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6737991" y="3139921"/>
              <a:ext cx="1109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09.00 am</a:t>
              </a:r>
              <a:endParaRPr lang="en-US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255649" y="3719134"/>
            <a:ext cx="1645784" cy="1025132"/>
            <a:chOff x="6255649" y="3719134"/>
            <a:chExt cx="1645784" cy="1025132"/>
          </a:xfrm>
        </p:grpSpPr>
        <p:grpSp>
          <p:nvGrpSpPr>
            <p:cNvPr id="40" name="Group 39"/>
            <p:cNvGrpSpPr/>
            <p:nvPr/>
          </p:nvGrpSpPr>
          <p:grpSpPr>
            <a:xfrm>
              <a:off x="6266973" y="3719134"/>
              <a:ext cx="1634460" cy="1014230"/>
              <a:chOff x="5353478" y="3815962"/>
              <a:chExt cx="1634460" cy="1485148"/>
            </a:xfrm>
          </p:grpSpPr>
          <p:sp>
            <p:nvSpPr>
              <p:cNvPr id="41" name="Shape 2121"/>
              <p:cNvSpPr/>
              <p:nvPr/>
            </p:nvSpPr>
            <p:spPr>
              <a:xfrm>
                <a:off x="5353478" y="3815962"/>
                <a:ext cx="1507461" cy="124334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798" y="0"/>
                      <a:pt x="1782" y="0"/>
                    </a:cubicBezTo>
                    <a:lnTo>
                      <a:pt x="19818" y="0"/>
                    </a:lnTo>
                    <a:cubicBezTo>
                      <a:pt x="20802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0802" y="21600"/>
                      <a:pt x="19818" y="21600"/>
                    </a:cubicBezTo>
                    <a:lnTo>
                      <a:pt x="1782" y="21600"/>
                    </a:lnTo>
                    <a:cubicBezTo>
                      <a:pt x="798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noFill/>
              <a:ln w="50800" cap="flat">
                <a:solidFill>
                  <a:schemeClr val="accent5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42" name="Shape 2150"/>
              <p:cNvSpPr/>
              <p:nvPr/>
            </p:nvSpPr>
            <p:spPr>
              <a:xfrm>
                <a:off x="5771810" y="4817495"/>
                <a:ext cx="1216128" cy="4836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385" y="0"/>
                      <a:pt x="859" y="0"/>
                    </a:cubicBezTo>
                    <a:lnTo>
                      <a:pt x="20741" y="0"/>
                    </a:lnTo>
                    <a:cubicBezTo>
                      <a:pt x="21215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1215" y="21600"/>
                      <a:pt x="20741" y="21600"/>
                    </a:cubicBezTo>
                    <a:lnTo>
                      <a:pt x="859" y="21600"/>
                    </a:lnTo>
                    <a:cubicBezTo>
                      <a:pt x="385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  <p:sp>
          <p:nvSpPr>
            <p:cNvPr id="50" name="TextBox 49"/>
            <p:cNvSpPr txBox="1"/>
            <p:nvPr/>
          </p:nvSpPr>
          <p:spPr>
            <a:xfrm>
              <a:off x="6255649" y="3876126"/>
              <a:ext cx="1526830" cy="3539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700" b="1" dirty="0" smtClean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Closing</a:t>
              </a:r>
              <a:endParaRPr lang="en-US" sz="1700" b="1" dirty="0">
                <a:solidFill>
                  <a:schemeClr val="bg1">
                    <a:lumMod val="50000"/>
                  </a:schemeClr>
                </a:solidFill>
                <a:latin typeface="Lato Black" panose="020F0A02020204030203" pitchFamily="34" charset="0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6737991" y="4374934"/>
              <a:ext cx="1109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12.00 am</a:t>
              </a:r>
              <a:endParaRPr lang="en-US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354698" y="2386889"/>
            <a:ext cx="1635624" cy="1035702"/>
            <a:chOff x="4354698" y="2386889"/>
            <a:chExt cx="1635624" cy="1035702"/>
          </a:xfrm>
        </p:grpSpPr>
        <p:grpSp>
          <p:nvGrpSpPr>
            <p:cNvPr id="20" name="Group 19"/>
            <p:cNvGrpSpPr/>
            <p:nvPr/>
          </p:nvGrpSpPr>
          <p:grpSpPr>
            <a:xfrm>
              <a:off x="4355861" y="2408362"/>
              <a:ext cx="1634461" cy="1014229"/>
              <a:chOff x="3442366" y="3689063"/>
              <a:chExt cx="1634461" cy="1485146"/>
            </a:xfrm>
          </p:grpSpPr>
          <p:sp>
            <p:nvSpPr>
              <p:cNvPr id="21" name="Shape 2124"/>
              <p:cNvSpPr/>
              <p:nvPr/>
            </p:nvSpPr>
            <p:spPr>
              <a:xfrm>
                <a:off x="3442366" y="3930869"/>
                <a:ext cx="1507461" cy="124334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798" y="0"/>
                      <a:pt x="1782" y="0"/>
                    </a:cubicBezTo>
                    <a:lnTo>
                      <a:pt x="19818" y="0"/>
                    </a:lnTo>
                    <a:cubicBezTo>
                      <a:pt x="20802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0802" y="21600"/>
                      <a:pt x="19818" y="21600"/>
                    </a:cubicBezTo>
                    <a:lnTo>
                      <a:pt x="1782" y="21600"/>
                    </a:lnTo>
                    <a:cubicBezTo>
                      <a:pt x="798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noFill/>
              <a:ln w="50800" cap="flat">
                <a:solidFill>
                  <a:schemeClr val="accent5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2" name="Shape 2146"/>
              <p:cNvSpPr/>
              <p:nvPr/>
            </p:nvSpPr>
            <p:spPr>
              <a:xfrm>
                <a:off x="3860699" y="3689063"/>
                <a:ext cx="1216128" cy="4836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385" y="0"/>
                      <a:pt x="859" y="0"/>
                    </a:cubicBezTo>
                    <a:lnTo>
                      <a:pt x="20741" y="0"/>
                    </a:lnTo>
                    <a:cubicBezTo>
                      <a:pt x="21215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1215" y="21600"/>
                      <a:pt x="20741" y="21600"/>
                    </a:cubicBezTo>
                    <a:lnTo>
                      <a:pt x="859" y="21600"/>
                    </a:lnTo>
                    <a:cubicBezTo>
                      <a:pt x="385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  <p:sp>
          <p:nvSpPr>
            <p:cNvPr id="47" name="TextBox 46"/>
            <p:cNvSpPr txBox="1"/>
            <p:nvPr/>
          </p:nvSpPr>
          <p:spPr>
            <a:xfrm>
              <a:off x="4354698" y="2774320"/>
              <a:ext cx="1526830" cy="6155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700" b="1" dirty="0" smtClean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Audit</a:t>
              </a:r>
            </a:p>
            <a:p>
              <a:pPr algn="ctr"/>
              <a:r>
                <a:rPr lang="en-US" sz="1700" b="1" dirty="0" smtClean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Marketing</a:t>
              </a:r>
              <a:endParaRPr lang="en-US" sz="1700" b="1" dirty="0">
                <a:solidFill>
                  <a:schemeClr val="bg1">
                    <a:lumMod val="50000"/>
                  </a:schemeClr>
                </a:solidFill>
                <a:latin typeface="Lato Black" panose="020F0A02020204030203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4825744" y="2386889"/>
              <a:ext cx="1109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08.30 am</a:t>
              </a:r>
              <a:endParaRPr lang="en-US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147667" y="2386889"/>
            <a:ext cx="1653828" cy="1045910"/>
            <a:chOff x="8147667" y="2386889"/>
            <a:chExt cx="1653828" cy="1045910"/>
          </a:xfrm>
        </p:grpSpPr>
        <p:grpSp>
          <p:nvGrpSpPr>
            <p:cNvPr id="34" name="Group 33"/>
            <p:cNvGrpSpPr/>
            <p:nvPr/>
          </p:nvGrpSpPr>
          <p:grpSpPr>
            <a:xfrm>
              <a:off x="8167036" y="2418533"/>
              <a:ext cx="1634459" cy="1014266"/>
              <a:chOff x="7253541" y="3703957"/>
              <a:chExt cx="1634459" cy="1485201"/>
            </a:xfrm>
          </p:grpSpPr>
          <p:sp>
            <p:nvSpPr>
              <p:cNvPr id="35" name="Shape 2118"/>
              <p:cNvSpPr/>
              <p:nvPr/>
            </p:nvSpPr>
            <p:spPr>
              <a:xfrm>
                <a:off x="7253541" y="3945818"/>
                <a:ext cx="1507461" cy="124334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798" y="0"/>
                      <a:pt x="1782" y="0"/>
                    </a:cubicBezTo>
                    <a:lnTo>
                      <a:pt x="19818" y="0"/>
                    </a:lnTo>
                    <a:cubicBezTo>
                      <a:pt x="20802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0802" y="21600"/>
                      <a:pt x="19818" y="21600"/>
                    </a:cubicBezTo>
                    <a:lnTo>
                      <a:pt x="1782" y="21600"/>
                    </a:lnTo>
                    <a:cubicBezTo>
                      <a:pt x="798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noFill/>
              <a:ln w="50800" cap="flat">
                <a:solidFill>
                  <a:schemeClr val="accent5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36" name="Shape 2154"/>
              <p:cNvSpPr/>
              <p:nvPr/>
            </p:nvSpPr>
            <p:spPr>
              <a:xfrm>
                <a:off x="7671872" y="3703957"/>
                <a:ext cx="1216128" cy="4836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385" y="0"/>
                      <a:pt x="859" y="0"/>
                    </a:cubicBezTo>
                    <a:lnTo>
                      <a:pt x="20741" y="0"/>
                    </a:lnTo>
                    <a:cubicBezTo>
                      <a:pt x="21215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1215" y="21600"/>
                      <a:pt x="20741" y="21600"/>
                    </a:cubicBezTo>
                    <a:lnTo>
                      <a:pt x="859" y="21600"/>
                    </a:lnTo>
                    <a:cubicBezTo>
                      <a:pt x="385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  <p:sp>
          <p:nvSpPr>
            <p:cNvPr id="48" name="TextBox 47"/>
            <p:cNvSpPr txBox="1"/>
            <p:nvPr/>
          </p:nvSpPr>
          <p:spPr>
            <a:xfrm>
              <a:off x="8147667" y="2895343"/>
              <a:ext cx="1526830" cy="3539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700" b="1" dirty="0" err="1" smtClean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Infographic</a:t>
              </a:r>
              <a:endParaRPr lang="en-US" sz="1700" b="1" dirty="0">
                <a:solidFill>
                  <a:schemeClr val="bg1">
                    <a:lumMod val="50000"/>
                  </a:schemeClr>
                </a:solidFill>
                <a:latin typeface="Lato Black" panose="020F0A02020204030203" pitchFamily="34" charset="0"/>
              </a:endParaRP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8644785" y="2386889"/>
              <a:ext cx="1109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10.00 am</a:t>
              </a:r>
              <a:endParaRPr lang="en-US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4348304" y="3613124"/>
            <a:ext cx="1642018" cy="1033578"/>
            <a:chOff x="4348304" y="3613124"/>
            <a:chExt cx="1642018" cy="1033578"/>
          </a:xfrm>
        </p:grpSpPr>
        <p:grpSp>
          <p:nvGrpSpPr>
            <p:cNvPr id="37" name="Group 36"/>
            <p:cNvGrpSpPr/>
            <p:nvPr/>
          </p:nvGrpSpPr>
          <p:grpSpPr>
            <a:xfrm>
              <a:off x="4355861" y="3632473"/>
              <a:ext cx="1634461" cy="1014229"/>
              <a:chOff x="3442366" y="3689063"/>
              <a:chExt cx="1634461" cy="1485146"/>
            </a:xfrm>
          </p:grpSpPr>
          <p:sp>
            <p:nvSpPr>
              <p:cNvPr id="38" name="Shape 2124"/>
              <p:cNvSpPr/>
              <p:nvPr/>
            </p:nvSpPr>
            <p:spPr>
              <a:xfrm>
                <a:off x="3442366" y="3930869"/>
                <a:ext cx="1507461" cy="124334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798" y="0"/>
                      <a:pt x="1782" y="0"/>
                    </a:cubicBezTo>
                    <a:lnTo>
                      <a:pt x="19818" y="0"/>
                    </a:lnTo>
                    <a:cubicBezTo>
                      <a:pt x="20802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0802" y="21600"/>
                      <a:pt x="19818" y="21600"/>
                    </a:cubicBezTo>
                    <a:lnTo>
                      <a:pt x="1782" y="21600"/>
                    </a:lnTo>
                    <a:cubicBezTo>
                      <a:pt x="798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noFill/>
              <a:ln w="50800" cap="flat">
                <a:solidFill>
                  <a:schemeClr val="accent5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39" name="Shape 2146"/>
              <p:cNvSpPr/>
              <p:nvPr/>
            </p:nvSpPr>
            <p:spPr>
              <a:xfrm>
                <a:off x="3860699" y="3689063"/>
                <a:ext cx="1216128" cy="4836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385" y="0"/>
                      <a:pt x="859" y="0"/>
                    </a:cubicBezTo>
                    <a:lnTo>
                      <a:pt x="20741" y="0"/>
                    </a:lnTo>
                    <a:cubicBezTo>
                      <a:pt x="21215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1215" y="21600"/>
                      <a:pt x="20741" y="21600"/>
                    </a:cubicBezTo>
                    <a:lnTo>
                      <a:pt x="859" y="21600"/>
                    </a:lnTo>
                    <a:cubicBezTo>
                      <a:pt x="385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  <p:sp>
          <p:nvSpPr>
            <p:cNvPr id="49" name="TextBox 48"/>
            <p:cNvSpPr txBox="1"/>
            <p:nvPr/>
          </p:nvSpPr>
          <p:spPr>
            <a:xfrm>
              <a:off x="4348304" y="4131619"/>
              <a:ext cx="1526830" cy="3539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700" b="1" dirty="0" smtClean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Question</a:t>
              </a:r>
              <a:endParaRPr lang="en-US" sz="1700" b="1" dirty="0">
                <a:solidFill>
                  <a:schemeClr val="bg1">
                    <a:lumMod val="50000"/>
                  </a:schemeClr>
                </a:solidFill>
                <a:latin typeface="Lato Black" panose="020F0A02020204030203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4825744" y="3613124"/>
              <a:ext cx="1109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11.00 am</a:t>
              </a:r>
              <a:endParaRPr lang="en-US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95823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  <p:bldP spid="24" grpId="0"/>
      <p:bldP spid="24" grpId="1"/>
      <p:bldP spid="24" grpId="2"/>
      <p:bldP spid="24" grpId="3"/>
      <p:bldP spid="24" grpId="4"/>
      <p:bldP spid="24" grpId="5"/>
      <p:bldP spid="24" grpId="6"/>
      <p:bldP spid="24" grpId="7"/>
      <p:bldP spid="24" grpId="8"/>
      <p:bldP spid="24" grpId="9"/>
      <p:bldP spid="24" grpId="10"/>
      <p:bldP spid="24" grpId="11"/>
      <p:bldP spid="24" grpId="12"/>
      <p:bldP spid="44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extBox 34"/>
          <p:cNvSpPr txBox="1"/>
          <p:nvPr/>
        </p:nvSpPr>
        <p:spPr>
          <a:xfrm>
            <a:off x="3598372" y="3847028"/>
            <a:ext cx="4995278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About Our Company</a:t>
            </a:r>
            <a:endParaRPr lang="id-ID" sz="4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9" name="Subtitle 2"/>
          <p:cNvSpPr txBox="1">
            <a:spLocks/>
          </p:cNvSpPr>
          <p:nvPr/>
        </p:nvSpPr>
        <p:spPr>
          <a:xfrm>
            <a:off x="2444750" y="4399244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</a:t>
            </a:r>
            <a:r>
              <a:rPr lang="en-US" sz="15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plan</a:t>
            </a:r>
            <a:endParaRPr lang="en-US" sz="15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5154610" y="1767767"/>
            <a:ext cx="1909578" cy="1909578"/>
            <a:chOff x="5154610" y="1767767"/>
            <a:chExt cx="1909578" cy="1909578"/>
          </a:xfrm>
        </p:grpSpPr>
        <p:sp>
          <p:nvSpPr>
            <p:cNvPr id="37" name="Freeform 9"/>
            <p:cNvSpPr>
              <a:spLocks noEditPoints="1"/>
            </p:cNvSpPr>
            <p:nvPr/>
          </p:nvSpPr>
          <p:spPr bwMode="auto">
            <a:xfrm>
              <a:off x="5154610" y="1767767"/>
              <a:ext cx="1909578" cy="1909578"/>
            </a:xfrm>
            <a:custGeom>
              <a:avLst/>
              <a:gdLst>
                <a:gd name="T0" fmla="*/ 512 w 1024"/>
                <a:gd name="T1" fmla="*/ 0 h 1024"/>
                <a:gd name="T2" fmla="*/ 0 w 1024"/>
                <a:gd name="T3" fmla="*/ 512 h 1024"/>
                <a:gd name="T4" fmla="*/ 512 w 1024"/>
                <a:gd name="T5" fmla="*/ 1024 h 1024"/>
                <a:gd name="T6" fmla="*/ 1024 w 1024"/>
                <a:gd name="T7" fmla="*/ 512 h 1024"/>
                <a:gd name="T8" fmla="*/ 512 w 1024"/>
                <a:gd name="T9" fmla="*/ 0 h 1024"/>
                <a:gd name="T10" fmla="*/ 512 w 1024"/>
                <a:gd name="T11" fmla="*/ 951 h 1024"/>
                <a:gd name="T12" fmla="*/ 73 w 1024"/>
                <a:gd name="T13" fmla="*/ 512 h 1024"/>
                <a:gd name="T14" fmla="*/ 512 w 1024"/>
                <a:gd name="T15" fmla="*/ 73 h 1024"/>
                <a:gd name="T16" fmla="*/ 951 w 1024"/>
                <a:gd name="T17" fmla="*/ 512 h 1024"/>
                <a:gd name="T18" fmla="*/ 512 w 1024"/>
                <a:gd name="T19" fmla="*/ 951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1024">
                  <a:moveTo>
                    <a:pt x="512" y="0"/>
                  </a:moveTo>
                  <a:cubicBezTo>
                    <a:pt x="229" y="0"/>
                    <a:pt x="0" y="229"/>
                    <a:pt x="0" y="512"/>
                  </a:cubicBezTo>
                  <a:cubicBezTo>
                    <a:pt x="0" y="795"/>
                    <a:pt x="229" y="1024"/>
                    <a:pt x="512" y="1024"/>
                  </a:cubicBezTo>
                  <a:cubicBezTo>
                    <a:pt x="795" y="1024"/>
                    <a:pt x="1024" y="795"/>
                    <a:pt x="1024" y="512"/>
                  </a:cubicBezTo>
                  <a:cubicBezTo>
                    <a:pt x="1024" y="229"/>
                    <a:pt x="795" y="0"/>
                    <a:pt x="512" y="0"/>
                  </a:cubicBezTo>
                  <a:close/>
                  <a:moveTo>
                    <a:pt x="512" y="951"/>
                  </a:moveTo>
                  <a:cubicBezTo>
                    <a:pt x="270" y="951"/>
                    <a:pt x="73" y="754"/>
                    <a:pt x="73" y="512"/>
                  </a:cubicBezTo>
                  <a:cubicBezTo>
                    <a:pt x="73" y="270"/>
                    <a:pt x="270" y="73"/>
                    <a:pt x="512" y="73"/>
                  </a:cubicBezTo>
                  <a:cubicBezTo>
                    <a:pt x="754" y="73"/>
                    <a:pt x="951" y="270"/>
                    <a:pt x="951" y="512"/>
                  </a:cubicBezTo>
                  <a:cubicBezTo>
                    <a:pt x="951" y="754"/>
                    <a:pt x="754" y="951"/>
                    <a:pt x="512" y="95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20" name="Group 19"/>
            <p:cNvGrpSpPr/>
            <p:nvPr/>
          </p:nvGrpSpPr>
          <p:grpSpPr>
            <a:xfrm>
              <a:off x="5615362" y="2214702"/>
              <a:ext cx="1001338" cy="969454"/>
              <a:chOff x="2339975" y="3200401"/>
              <a:chExt cx="249238" cy="241302"/>
            </a:xfrm>
            <a:solidFill>
              <a:srgbClr val="F69C15"/>
            </a:solidFill>
          </p:grpSpPr>
          <p:sp>
            <p:nvSpPr>
              <p:cNvPr id="21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3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1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Freeform 29"/>
              <p:cNvSpPr>
                <a:spLocks noEditPoints="1"/>
              </p:cNvSpPr>
              <p:nvPr/>
            </p:nvSpPr>
            <p:spPr bwMode="auto">
              <a:xfrm>
                <a:off x="2339975" y="3217865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89255876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 tmFilter="0,0; .5, 1; 1, 1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7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 build="allAtOnce"/>
      <p:bldP spid="19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Company Introduction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30" name="Oval 29"/>
          <p:cNvSpPr/>
          <p:nvPr/>
        </p:nvSpPr>
        <p:spPr>
          <a:xfrm>
            <a:off x="1487379" y="2058459"/>
            <a:ext cx="3900547" cy="390054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" name="TextBox 36"/>
          <p:cNvSpPr txBox="1"/>
          <p:nvPr/>
        </p:nvSpPr>
        <p:spPr>
          <a:xfrm>
            <a:off x="6096001" y="2780407"/>
            <a:ext cx="4992914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nn-NO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6096000" y="2508642"/>
            <a:ext cx="1330446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Introduction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6072487" y="3934268"/>
            <a:ext cx="50164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nn-NO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072487" y="3662503"/>
            <a:ext cx="193203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Our Business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6119379" y="5088129"/>
            <a:ext cx="4969536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nn-NO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6119379" y="4816364"/>
            <a:ext cx="218638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Solution Provider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3" name="Group 2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4" name="TextBox 2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25" name="Group 24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2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9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1" name="Group 3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700427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25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  <p:bldP spid="27" grpId="0"/>
      <p:bldP spid="30" grpId="0" animBg="1"/>
      <p:bldP spid="37" grpId="0"/>
      <p:bldP spid="38" grpId="0"/>
      <p:bldP spid="41" grpId="0"/>
      <p:bldP spid="42" grpId="0"/>
      <p:bldP spid="43" grpId="0"/>
      <p:bldP spid="44" grpId="0"/>
      <p:bldP spid="22" grpId="0"/>
      <p:bldP spid="22" grpId="1"/>
      <p:bldP spid="22" grpId="2"/>
      <p:bldP spid="22" grpId="3"/>
      <p:bldP spid="22" grpId="4"/>
      <p:bldP spid="22" grpId="5"/>
      <p:bldP spid="22" grpId="6"/>
      <p:bldP spid="22" grpId="7"/>
      <p:bldP spid="22" grpId="8"/>
      <p:bldP spid="22" grpId="9"/>
      <p:bldP spid="22" grpId="10"/>
      <p:bldP spid="22" grpId="11"/>
      <p:bldP spid="22" grpId="12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6117509" y="3899912"/>
            <a:ext cx="3526245" cy="1559688"/>
            <a:chOff x="6117509" y="3899912"/>
            <a:chExt cx="3526245" cy="1559688"/>
          </a:xfrm>
        </p:grpSpPr>
        <p:sp>
          <p:nvSpPr>
            <p:cNvPr id="40" name="TextBox 39"/>
            <p:cNvSpPr txBox="1"/>
            <p:nvPr/>
          </p:nvSpPr>
          <p:spPr>
            <a:xfrm>
              <a:off x="6117509" y="3899912"/>
              <a:ext cx="1406658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Leadership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6117509" y="4334719"/>
              <a:ext cx="1406658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Teamwork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6117509" y="4763188"/>
              <a:ext cx="1406658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Organising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6117509" y="5197990"/>
              <a:ext cx="1406658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Negotiation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49" name="Rectangle 1"/>
            <p:cNvSpPr>
              <a:spLocks/>
            </p:cNvSpPr>
            <p:nvPr/>
          </p:nvSpPr>
          <p:spPr bwMode="auto">
            <a:xfrm>
              <a:off x="7409092" y="4405958"/>
              <a:ext cx="2234662" cy="96769"/>
            </a:xfrm>
            <a:prstGeom prst="rect">
              <a:avLst/>
            </a:prstGeom>
            <a:solidFill>
              <a:schemeClr val="bg2">
                <a:lumMod val="9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52" name="Rectangle 1"/>
            <p:cNvSpPr>
              <a:spLocks/>
            </p:cNvSpPr>
            <p:nvPr/>
          </p:nvSpPr>
          <p:spPr bwMode="auto">
            <a:xfrm>
              <a:off x="7409092" y="4835428"/>
              <a:ext cx="2234662" cy="96769"/>
            </a:xfrm>
            <a:prstGeom prst="rect">
              <a:avLst/>
            </a:prstGeom>
            <a:solidFill>
              <a:schemeClr val="bg2">
                <a:lumMod val="9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89" name="Rectangle 1"/>
            <p:cNvSpPr>
              <a:spLocks/>
            </p:cNvSpPr>
            <p:nvPr/>
          </p:nvSpPr>
          <p:spPr bwMode="auto">
            <a:xfrm>
              <a:off x="7409092" y="5271339"/>
              <a:ext cx="2234662" cy="96769"/>
            </a:xfrm>
            <a:prstGeom prst="rect">
              <a:avLst/>
            </a:prstGeom>
            <a:solidFill>
              <a:schemeClr val="bg2">
                <a:lumMod val="9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92" name="Rectangle 1"/>
            <p:cNvSpPr>
              <a:spLocks/>
            </p:cNvSpPr>
            <p:nvPr/>
          </p:nvSpPr>
          <p:spPr bwMode="auto">
            <a:xfrm>
              <a:off x="7409092" y="4005567"/>
              <a:ext cx="2234662" cy="96769"/>
            </a:xfrm>
            <a:prstGeom prst="rect">
              <a:avLst/>
            </a:prstGeom>
            <a:solidFill>
              <a:schemeClr val="bg2">
                <a:lumMod val="9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117393" y="2408759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About Us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6117393" y="2727206"/>
            <a:ext cx="392382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kolerasm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kamu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sita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4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Company Profile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</a:t>
            </a:r>
            <a:r>
              <a:rPr lang="en-US" sz="15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plan</a:t>
            </a:r>
            <a:endParaRPr lang="en-US" sz="15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4" name="Oval 53"/>
          <p:cNvSpPr/>
          <p:nvPr/>
        </p:nvSpPr>
        <p:spPr>
          <a:xfrm>
            <a:off x="1527720" y="2058459"/>
            <a:ext cx="3900547" cy="390054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" name="Rectangle 6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2" name="Group 61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3" name="TextBox 62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0</a:t>
              </a:r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82" name="Group 8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6" name="Group 8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50" name="Rectangle 34"/>
          <p:cNvSpPr>
            <a:spLocks/>
          </p:cNvSpPr>
          <p:nvPr/>
        </p:nvSpPr>
        <p:spPr bwMode="auto">
          <a:xfrm>
            <a:off x="7409499" y="4405957"/>
            <a:ext cx="1848801" cy="96770"/>
          </a:xfrm>
          <a:prstGeom prst="rect">
            <a:avLst/>
          </a:prstGeom>
          <a:solidFill>
            <a:schemeClr val="accent5"/>
          </a:solidFill>
          <a:ln>
            <a:noFill/>
          </a:ln>
          <a:extLst/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53" name="Rectangle 34"/>
          <p:cNvSpPr>
            <a:spLocks/>
          </p:cNvSpPr>
          <p:nvPr/>
        </p:nvSpPr>
        <p:spPr bwMode="auto">
          <a:xfrm>
            <a:off x="7409499" y="4835427"/>
            <a:ext cx="2029776" cy="9677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xtLst/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90" name="Rectangle 34"/>
          <p:cNvSpPr>
            <a:spLocks/>
          </p:cNvSpPr>
          <p:nvPr/>
        </p:nvSpPr>
        <p:spPr bwMode="auto">
          <a:xfrm>
            <a:off x="7409499" y="5271338"/>
            <a:ext cx="2109151" cy="9677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  <a:extLst/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93" name="Rectangle 34"/>
          <p:cNvSpPr>
            <a:spLocks/>
          </p:cNvSpPr>
          <p:nvPr/>
        </p:nvSpPr>
        <p:spPr bwMode="auto">
          <a:xfrm>
            <a:off x="7409499" y="4005566"/>
            <a:ext cx="2061526" cy="96770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  <a:extLst/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94" name="TextBox 93"/>
          <p:cNvSpPr txBox="1"/>
          <p:nvPr/>
        </p:nvSpPr>
        <p:spPr>
          <a:xfrm>
            <a:off x="9563319" y="3951356"/>
            <a:ext cx="986971" cy="2431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9563319" y="4351223"/>
            <a:ext cx="986971" cy="2576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96" name="TextBox 95"/>
          <p:cNvSpPr txBox="1"/>
          <p:nvPr/>
        </p:nvSpPr>
        <p:spPr>
          <a:xfrm>
            <a:off x="9563319" y="4775665"/>
            <a:ext cx="986971" cy="2431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85</a:t>
            </a:r>
            <a:r>
              <a:rPr lang="id-ID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97" name="TextBox 96"/>
          <p:cNvSpPr txBox="1"/>
          <p:nvPr/>
        </p:nvSpPr>
        <p:spPr>
          <a:xfrm>
            <a:off x="9563319" y="5212998"/>
            <a:ext cx="986971" cy="2431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95</a:t>
            </a:r>
            <a:r>
              <a:rPr lang="id-ID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9576117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6" grpId="0"/>
      <p:bldP spid="47" grpId="0"/>
      <p:bldP spid="54" grpId="0" animBg="1"/>
      <p:bldP spid="61" grpId="0"/>
      <p:bldP spid="61" grpId="1"/>
      <p:bldP spid="61" grpId="2"/>
      <p:bldP spid="61" grpId="3"/>
      <p:bldP spid="61" grpId="4"/>
      <p:bldP spid="61" grpId="5"/>
      <p:bldP spid="61" grpId="6"/>
      <p:bldP spid="61" grpId="7"/>
      <p:bldP spid="61" grpId="8"/>
      <p:bldP spid="61" grpId="9"/>
      <p:bldP spid="61" grpId="10"/>
      <p:bldP spid="61" grpId="11"/>
      <p:bldP spid="61" grpId="12"/>
      <p:bldP spid="50" grpId="0" animBg="1"/>
      <p:bldP spid="53" grpId="0" animBg="1"/>
      <p:bldP spid="90" grpId="0" animBg="1"/>
      <p:bldP spid="93" grpId="0" animBg="1"/>
      <p:bldP spid="94" grpId="0"/>
      <p:bldP spid="95" grpId="0"/>
      <p:bldP spid="96" grpId="0"/>
      <p:bldP spid="97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Title 1"/>
          <p:cNvSpPr txBox="1">
            <a:spLocks/>
          </p:cNvSpPr>
          <p:nvPr/>
        </p:nvSpPr>
        <p:spPr>
          <a:xfrm>
            <a:off x="1519519" y="682812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Company Structure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ubtitle 2"/>
          <p:cNvSpPr txBox="1">
            <a:spLocks/>
          </p:cNvSpPr>
          <p:nvPr/>
        </p:nvSpPr>
        <p:spPr>
          <a:xfrm>
            <a:off x="2444750" y="1244039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7" name="Shape 2191"/>
          <p:cNvSpPr/>
          <p:nvPr/>
        </p:nvSpPr>
        <p:spPr>
          <a:xfrm rot="16200000" flipH="1" flipV="1">
            <a:off x="6100762" y="1079273"/>
            <a:ext cx="0" cy="7005636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4969135" y="2195213"/>
            <a:ext cx="2267772" cy="663035"/>
            <a:chOff x="4969135" y="2195213"/>
            <a:chExt cx="2267772" cy="663035"/>
          </a:xfrm>
        </p:grpSpPr>
        <p:sp>
          <p:nvSpPr>
            <p:cNvPr id="36" name="Shape 54"/>
            <p:cNvSpPr/>
            <p:nvPr/>
          </p:nvSpPr>
          <p:spPr>
            <a:xfrm>
              <a:off x="4969135" y="2195213"/>
              <a:ext cx="2267772" cy="663035"/>
            </a:xfrm>
            <a:prstGeom prst="roundRect">
              <a:avLst>
                <a:gd name="adj" fmla="val 11635"/>
              </a:avLst>
            </a:prstGeom>
            <a:solidFill>
              <a:schemeClr val="accent5"/>
            </a:solidFill>
            <a:ln w="381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grpSp>
          <p:nvGrpSpPr>
            <p:cNvPr id="52" name="Group 51"/>
            <p:cNvGrpSpPr/>
            <p:nvPr/>
          </p:nvGrpSpPr>
          <p:grpSpPr>
            <a:xfrm>
              <a:off x="5242458" y="2268048"/>
              <a:ext cx="1743075" cy="557475"/>
              <a:chOff x="3668720" y="3106299"/>
              <a:chExt cx="1743075" cy="557475"/>
            </a:xfrm>
          </p:grpSpPr>
          <p:sp>
            <p:nvSpPr>
              <p:cNvPr id="53" name="TextBox 52"/>
              <p:cNvSpPr txBox="1"/>
              <p:nvPr/>
            </p:nvSpPr>
            <p:spPr>
              <a:xfrm>
                <a:off x="3668720" y="3106299"/>
                <a:ext cx="1743075" cy="39241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3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Mr. Hugs </a:t>
                </a:r>
                <a:r>
                  <a:rPr lang="en-US" sz="1300" dirty="0" err="1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Danno</a:t>
                </a:r>
                <a:endParaRPr lang="en-US" sz="1300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4" name="TextBox 53"/>
              <p:cNvSpPr txBox="1"/>
              <p:nvPr/>
            </p:nvSpPr>
            <p:spPr>
              <a:xfrm>
                <a:off x="3668720" y="3363692"/>
                <a:ext cx="1743075" cy="30008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9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CEO</a:t>
                </a:r>
                <a:endParaRPr lang="en-US" sz="900" dirty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4969138" y="3390819"/>
            <a:ext cx="2267772" cy="663035"/>
            <a:chOff x="4969138" y="3390819"/>
            <a:chExt cx="2267772" cy="663035"/>
          </a:xfrm>
        </p:grpSpPr>
        <p:sp>
          <p:nvSpPr>
            <p:cNvPr id="33" name="Shape 54"/>
            <p:cNvSpPr/>
            <p:nvPr/>
          </p:nvSpPr>
          <p:spPr>
            <a:xfrm>
              <a:off x="4969138" y="3390819"/>
              <a:ext cx="2267772" cy="663035"/>
            </a:xfrm>
            <a:prstGeom prst="roundRect">
              <a:avLst>
                <a:gd name="adj" fmla="val 11635"/>
              </a:avLst>
            </a:prstGeom>
            <a:solidFill>
              <a:schemeClr val="accent5"/>
            </a:solidFill>
            <a:ln w="381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grpSp>
          <p:nvGrpSpPr>
            <p:cNvPr id="67" name="Group 66"/>
            <p:cNvGrpSpPr/>
            <p:nvPr/>
          </p:nvGrpSpPr>
          <p:grpSpPr>
            <a:xfrm>
              <a:off x="5226607" y="3462969"/>
              <a:ext cx="1743078" cy="527613"/>
              <a:chOff x="8265642" y="3673989"/>
              <a:chExt cx="1743078" cy="527613"/>
            </a:xfrm>
          </p:grpSpPr>
          <p:sp>
            <p:nvSpPr>
              <p:cNvPr id="56" name="TextBox 55"/>
              <p:cNvSpPr txBox="1"/>
              <p:nvPr/>
            </p:nvSpPr>
            <p:spPr>
              <a:xfrm>
                <a:off x="8265645" y="3673989"/>
                <a:ext cx="1743075" cy="39241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300" dirty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Mr. </a:t>
                </a:r>
                <a:r>
                  <a:rPr lang="en-US" sz="13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Bob Fletcher</a:t>
                </a:r>
                <a:endParaRPr lang="en-US" sz="1300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7" name="TextBox 56"/>
              <p:cNvSpPr txBox="1"/>
              <p:nvPr/>
            </p:nvSpPr>
            <p:spPr>
              <a:xfrm>
                <a:off x="8265642" y="3970770"/>
                <a:ext cx="1743075" cy="2308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/>
                <a:r>
                  <a:rPr lang="en-GB" sz="9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MENAGER</a:t>
                </a:r>
                <a:endParaRPr lang="en-GB" sz="900" dirty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967220" y="4842188"/>
            <a:ext cx="2267772" cy="663035"/>
            <a:chOff x="4967220" y="4842188"/>
            <a:chExt cx="2267772" cy="663035"/>
          </a:xfrm>
        </p:grpSpPr>
        <p:sp>
          <p:nvSpPr>
            <p:cNvPr id="27" name="Shape 50"/>
            <p:cNvSpPr/>
            <p:nvPr/>
          </p:nvSpPr>
          <p:spPr>
            <a:xfrm>
              <a:off x="4967220" y="4842188"/>
              <a:ext cx="2267772" cy="663035"/>
            </a:xfrm>
            <a:prstGeom prst="roundRect">
              <a:avLst>
                <a:gd name="adj" fmla="val 11635"/>
              </a:avLst>
            </a:prstGeom>
            <a:solidFill>
              <a:schemeClr val="accent5"/>
            </a:solidFill>
            <a:ln w="381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5219981" y="4899722"/>
              <a:ext cx="1743075" cy="569016"/>
              <a:chOff x="3668720" y="3106300"/>
              <a:chExt cx="1743075" cy="569016"/>
            </a:xfrm>
          </p:grpSpPr>
          <p:sp>
            <p:nvSpPr>
              <p:cNvPr id="59" name="TextBox 58"/>
              <p:cNvSpPr txBox="1"/>
              <p:nvPr/>
            </p:nvSpPr>
            <p:spPr>
              <a:xfrm>
                <a:off x="3668720" y="3106300"/>
                <a:ext cx="1743075" cy="39241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300" dirty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Mr. </a:t>
                </a:r>
                <a:r>
                  <a:rPr lang="en-US" sz="1300" dirty="0" err="1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Jenkis</a:t>
                </a:r>
                <a:r>
                  <a:rPr lang="en-US" sz="13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 Marcel</a:t>
                </a:r>
                <a:endParaRPr lang="en-US" sz="1300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60" name="TextBox 59"/>
              <p:cNvSpPr txBox="1"/>
              <p:nvPr/>
            </p:nvSpPr>
            <p:spPr>
              <a:xfrm>
                <a:off x="3668720" y="3352151"/>
                <a:ext cx="1743075" cy="32316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0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EDITOR</a:t>
                </a:r>
                <a:endParaRPr lang="en-US" sz="1000" dirty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</p:grpSp>
      <p:sp>
        <p:nvSpPr>
          <p:cNvPr id="55" name="Shape 2175"/>
          <p:cNvSpPr/>
          <p:nvPr/>
        </p:nvSpPr>
        <p:spPr>
          <a:xfrm flipV="1">
            <a:off x="6097476" y="2858247"/>
            <a:ext cx="0" cy="532571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1" name="Shape 2175"/>
          <p:cNvSpPr/>
          <p:nvPr/>
        </p:nvSpPr>
        <p:spPr>
          <a:xfrm flipV="1">
            <a:off x="6097476" y="4049519"/>
            <a:ext cx="0" cy="532571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2" name="Shape 2175"/>
          <p:cNvSpPr/>
          <p:nvPr/>
        </p:nvSpPr>
        <p:spPr>
          <a:xfrm flipV="1">
            <a:off x="6100651" y="4581066"/>
            <a:ext cx="0" cy="266285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3" name="Shape 2175"/>
          <p:cNvSpPr/>
          <p:nvPr/>
        </p:nvSpPr>
        <p:spPr>
          <a:xfrm flipV="1">
            <a:off x="2617040" y="4582089"/>
            <a:ext cx="0" cy="266285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4" name="Shape 2175"/>
          <p:cNvSpPr/>
          <p:nvPr/>
        </p:nvSpPr>
        <p:spPr>
          <a:xfrm flipV="1">
            <a:off x="9585696" y="4583360"/>
            <a:ext cx="0" cy="266285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6" name="Group 5"/>
          <p:cNvGrpSpPr/>
          <p:nvPr/>
        </p:nvGrpSpPr>
        <p:grpSpPr>
          <a:xfrm>
            <a:off x="8451811" y="4837825"/>
            <a:ext cx="2267772" cy="663035"/>
            <a:chOff x="8451811" y="4837825"/>
            <a:chExt cx="2267772" cy="663035"/>
          </a:xfrm>
        </p:grpSpPr>
        <p:sp>
          <p:nvSpPr>
            <p:cNvPr id="30" name="Shape 54"/>
            <p:cNvSpPr/>
            <p:nvPr/>
          </p:nvSpPr>
          <p:spPr>
            <a:xfrm>
              <a:off x="8451811" y="4837825"/>
              <a:ext cx="2267772" cy="663035"/>
            </a:xfrm>
            <a:prstGeom prst="roundRect">
              <a:avLst>
                <a:gd name="adj" fmla="val 11635"/>
              </a:avLst>
            </a:prstGeom>
            <a:solidFill>
              <a:schemeClr val="accent5"/>
            </a:solidFill>
            <a:ln w="381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grpSp>
          <p:nvGrpSpPr>
            <p:cNvPr id="42" name="Group 41"/>
            <p:cNvGrpSpPr/>
            <p:nvPr/>
          </p:nvGrpSpPr>
          <p:grpSpPr>
            <a:xfrm>
              <a:off x="8745489" y="4899722"/>
              <a:ext cx="1743075" cy="569016"/>
              <a:chOff x="3668720" y="3106300"/>
              <a:chExt cx="1743075" cy="569016"/>
            </a:xfrm>
          </p:grpSpPr>
          <p:sp>
            <p:nvSpPr>
              <p:cNvPr id="44" name="TextBox 43"/>
              <p:cNvSpPr txBox="1"/>
              <p:nvPr/>
            </p:nvSpPr>
            <p:spPr>
              <a:xfrm>
                <a:off x="3668720" y="3106300"/>
                <a:ext cx="1743075" cy="39241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300" dirty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Mr. </a:t>
                </a:r>
                <a:r>
                  <a:rPr lang="en-US" sz="1300" dirty="0" err="1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Rean</a:t>
                </a:r>
                <a:r>
                  <a:rPr lang="en-US" sz="13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 Joe</a:t>
                </a:r>
                <a:endParaRPr lang="en-US" sz="1300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6" name="TextBox 45"/>
              <p:cNvSpPr txBox="1"/>
              <p:nvPr/>
            </p:nvSpPr>
            <p:spPr>
              <a:xfrm>
                <a:off x="3668720" y="3352151"/>
                <a:ext cx="1743075" cy="32316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0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PUBLISHER</a:t>
                </a:r>
                <a:endParaRPr lang="en-US" sz="1000" dirty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1482629" y="4842188"/>
            <a:ext cx="2267772" cy="663035"/>
            <a:chOff x="1482629" y="4842188"/>
            <a:chExt cx="2267772" cy="663035"/>
          </a:xfrm>
        </p:grpSpPr>
        <p:sp>
          <p:nvSpPr>
            <p:cNvPr id="24" name="Shape 45"/>
            <p:cNvSpPr/>
            <p:nvPr/>
          </p:nvSpPr>
          <p:spPr>
            <a:xfrm>
              <a:off x="1482629" y="4842188"/>
              <a:ext cx="2267772" cy="663035"/>
            </a:xfrm>
            <a:prstGeom prst="roundRect">
              <a:avLst>
                <a:gd name="adj" fmla="val 11635"/>
              </a:avLst>
            </a:prstGeom>
            <a:solidFill>
              <a:schemeClr val="accent5"/>
            </a:solidFill>
            <a:ln w="381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grpSp>
          <p:nvGrpSpPr>
            <p:cNvPr id="48" name="Group 47"/>
            <p:cNvGrpSpPr/>
            <p:nvPr/>
          </p:nvGrpSpPr>
          <p:grpSpPr>
            <a:xfrm>
              <a:off x="1734576" y="4899722"/>
              <a:ext cx="1743075" cy="569016"/>
              <a:chOff x="3668720" y="3106300"/>
              <a:chExt cx="1743075" cy="569016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3668720" y="3106300"/>
                <a:ext cx="1743075" cy="39241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3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Mrs. Laura </a:t>
                </a:r>
                <a:r>
                  <a:rPr lang="en-US" sz="1300" dirty="0" err="1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Nanta</a:t>
                </a:r>
                <a:r>
                  <a:rPr lang="en-US" sz="13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 </a:t>
                </a:r>
                <a:endParaRPr lang="en-US" sz="1300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0" name="TextBox 49"/>
              <p:cNvSpPr txBox="1"/>
              <p:nvPr/>
            </p:nvSpPr>
            <p:spPr>
              <a:xfrm>
                <a:off x="3668720" y="3352151"/>
                <a:ext cx="1743075" cy="32316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0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PUBLISHER</a:t>
                </a:r>
                <a:endParaRPr lang="en-US" sz="1000" dirty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</p:grpSp>
      <p:sp>
        <p:nvSpPr>
          <p:cNvPr id="51" name="Rectangle 5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2" name="TextBox 6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3" name="Group 6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6" name="Group 6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4043016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7" grpId="0" animBg="1"/>
      <p:bldP spid="55" grpId="0" animBg="1"/>
      <p:bldP spid="71" grpId="0" animBg="1"/>
      <p:bldP spid="72" grpId="0" animBg="1"/>
      <p:bldP spid="73" grpId="0" animBg="1"/>
      <p:bldP spid="74" grpId="0" animBg="1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</a:t>
            </a:r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Vission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730375" y="2985337"/>
            <a:ext cx="1979944" cy="1319963"/>
          </a:xfrm>
          <a:prstGeom prst="rect">
            <a:avLst/>
          </a:prstGeom>
          <a:noFill/>
          <a:ln w="5715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82880" rtlCol="0" anchor="b"/>
          <a:lstStyle/>
          <a:p>
            <a:pPr algn="ctr"/>
            <a:endParaRPr lang="en-US" sz="1100" dirty="0">
              <a:solidFill>
                <a:schemeClr val="tx1"/>
              </a:solidFill>
              <a:latin typeface="Lato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993168" y="2985337"/>
            <a:ext cx="1979944" cy="1319963"/>
          </a:xfrm>
          <a:prstGeom prst="rect">
            <a:avLst/>
          </a:prstGeom>
          <a:noFill/>
          <a:ln w="5715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82880" rtlCol="0" anchor="b"/>
          <a:lstStyle/>
          <a:p>
            <a:pPr algn="ctr"/>
            <a:endParaRPr lang="en-US" sz="1100" dirty="0">
              <a:solidFill>
                <a:schemeClr val="tx1"/>
              </a:solidFill>
              <a:latin typeface="Lato" pitchFamily="34" charset="0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6255962" y="2985337"/>
            <a:ext cx="1979944" cy="1319963"/>
          </a:xfrm>
          <a:prstGeom prst="rect">
            <a:avLst/>
          </a:prstGeom>
          <a:noFill/>
          <a:ln w="5715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82880" rtlCol="0" anchor="b"/>
          <a:lstStyle/>
          <a:p>
            <a:pPr algn="ctr"/>
            <a:endParaRPr lang="en-US" sz="1100" dirty="0">
              <a:solidFill>
                <a:schemeClr val="tx1"/>
              </a:solidFill>
              <a:latin typeface="Lato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8518755" y="2985337"/>
            <a:ext cx="1979944" cy="1319963"/>
          </a:xfrm>
          <a:prstGeom prst="rect">
            <a:avLst/>
          </a:prstGeom>
          <a:noFill/>
          <a:ln w="5715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82880" rtlCol="0" anchor="b"/>
          <a:lstStyle/>
          <a:p>
            <a:pPr algn="ctr"/>
            <a:endParaRPr lang="en-US" sz="1100" dirty="0">
              <a:solidFill>
                <a:schemeClr val="tx1"/>
              </a:solidFill>
              <a:latin typeface="Lato" pitchFamily="34" charset="0"/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1519519" y="4890453"/>
            <a:ext cx="9144000" cy="6098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“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masanaki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kudapatar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.”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2046810" y="3876164"/>
            <a:ext cx="13567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Make Safety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4304745" y="3876164"/>
            <a:ext cx="13567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Repaired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6567538" y="3876164"/>
            <a:ext cx="13567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Motivation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8830332" y="3876164"/>
            <a:ext cx="13567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Inspire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9037312" y="2517457"/>
            <a:ext cx="942831" cy="942831"/>
            <a:chOff x="9037312" y="2517457"/>
            <a:chExt cx="942831" cy="942831"/>
          </a:xfrm>
        </p:grpSpPr>
        <p:sp>
          <p:nvSpPr>
            <p:cNvPr id="52" name="Oval 51"/>
            <p:cNvSpPr/>
            <p:nvPr/>
          </p:nvSpPr>
          <p:spPr>
            <a:xfrm>
              <a:off x="9037312" y="2517457"/>
              <a:ext cx="942831" cy="942831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chemeClr val="accent5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4" name="Group 63"/>
            <p:cNvGrpSpPr/>
            <p:nvPr/>
          </p:nvGrpSpPr>
          <p:grpSpPr>
            <a:xfrm>
              <a:off x="9279683" y="2781178"/>
              <a:ext cx="441594" cy="427529"/>
              <a:chOff x="2339975" y="3200401"/>
              <a:chExt cx="249238" cy="241300"/>
            </a:xfrm>
            <a:solidFill>
              <a:srgbClr val="C3382B"/>
            </a:solidFill>
          </p:grpSpPr>
          <p:sp>
            <p:nvSpPr>
              <p:cNvPr id="65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6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5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6" name="Freeform 29"/>
              <p:cNvSpPr>
                <a:spLocks noEditPoints="1"/>
              </p:cNvSpPr>
              <p:nvPr/>
            </p:nvSpPr>
            <p:spPr bwMode="auto">
              <a:xfrm>
                <a:off x="2339975" y="3217863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7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8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2248932" y="2517457"/>
            <a:ext cx="942831" cy="942831"/>
            <a:chOff x="2248932" y="2517457"/>
            <a:chExt cx="942831" cy="942831"/>
          </a:xfrm>
        </p:grpSpPr>
        <p:sp>
          <p:nvSpPr>
            <p:cNvPr id="38" name="Oval 37"/>
            <p:cNvSpPr/>
            <p:nvPr/>
          </p:nvSpPr>
          <p:spPr>
            <a:xfrm>
              <a:off x="2248932" y="2517457"/>
              <a:ext cx="942831" cy="942831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chemeClr val="accent5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0" name="Group 79"/>
            <p:cNvGrpSpPr/>
            <p:nvPr/>
          </p:nvGrpSpPr>
          <p:grpSpPr>
            <a:xfrm>
              <a:off x="2436787" y="2731119"/>
              <a:ext cx="563590" cy="455801"/>
              <a:chOff x="312738" y="3205163"/>
              <a:chExt cx="290513" cy="234950"/>
            </a:xfrm>
            <a:solidFill>
              <a:srgbClr val="297E9F"/>
            </a:solidFill>
          </p:grpSpPr>
          <p:sp>
            <p:nvSpPr>
              <p:cNvPr id="81" name="Freeform 5"/>
              <p:cNvSpPr>
                <a:spLocks noEditPoints="1"/>
              </p:cNvSpPr>
              <p:nvPr/>
            </p:nvSpPr>
            <p:spPr bwMode="auto">
              <a:xfrm>
                <a:off x="312738" y="3205163"/>
                <a:ext cx="290513" cy="234950"/>
              </a:xfrm>
              <a:custGeom>
                <a:avLst/>
                <a:gdLst>
                  <a:gd name="T0" fmla="*/ 78 w 153"/>
                  <a:gd name="T1" fmla="*/ 0 h 124"/>
                  <a:gd name="T2" fmla="*/ 0 w 153"/>
                  <a:gd name="T3" fmla="*/ 68 h 124"/>
                  <a:gd name="T4" fmla="*/ 15 w 153"/>
                  <a:gd name="T5" fmla="*/ 68 h 124"/>
                  <a:gd name="T6" fmla="*/ 21 w 153"/>
                  <a:gd name="T7" fmla="*/ 63 h 124"/>
                  <a:gd name="T8" fmla="*/ 21 w 153"/>
                  <a:gd name="T9" fmla="*/ 120 h 124"/>
                  <a:gd name="T10" fmla="*/ 24 w 153"/>
                  <a:gd name="T11" fmla="*/ 124 h 124"/>
                  <a:gd name="T12" fmla="*/ 62 w 153"/>
                  <a:gd name="T13" fmla="*/ 124 h 124"/>
                  <a:gd name="T14" fmla="*/ 62 w 153"/>
                  <a:gd name="T15" fmla="*/ 92 h 124"/>
                  <a:gd name="T16" fmla="*/ 67 w 153"/>
                  <a:gd name="T17" fmla="*/ 87 h 124"/>
                  <a:gd name="T18" fmla="*/ 83 w 153"/>
                  <a:gd name="T19" fmla="*/ 87 h 124"/>
                  <a:gd name="T20" fmla="*/ 89 w 153"/>
                  <a:gd name="T21" fmla="*/ 92 h 124"/>
                  <a:gd name="T22" fmla="*/ 88 w 153"/>
                  <a:gd name="T23" fmla="*/ 124 h 124"/>
                  <a:gd name="T24" fmla="*/ 126 w 153"/>
                  <a:gd name="T25" fmla="*/ 124 h 124"/>
                  <a:gd name="T26" fmla="*/ 130 w 153"/>
                  <a:gd name="T27" fmla="*/ 119 h 124"/>
                  <a:gd name="T28" fmla="*/ 130 w 153"/>
                  <a:gd name="T29" fmla="*/ 62 h 124"/>
                  <a:gd name="T30" fmla="*/ 136 w 153"/>
                  <a:gd name="T31" fmla="*/ 68 h 124"/>
                  <a:gd name="T32" fmla="*/ 153 w 153"/>
                  <a:gd name="T33" fmla="*/ 68 h 124"/>
                  <a:gd name="T34" fmla="*/ 78 w 153"/>
                  <a:gd name="T35" fmla="*/ 0 h 124"/>
                  <a:gd name="T36" fmla="*/ 76 w 153"/>
                  <a:gd name="T37" fmla="*/ 75 h 124"/>
                  <a:gd name="T38" fmla="*/ 59 w 153"/>
                  <a:gd name="T39" fmla="*/ 59 h 124"/>
                  <a:gd name="T40" fmla="*/ 76 w 153"/>
                  <a:gd name="T41" fmla="*/ 42 h 124"/>
                  <a:gd name="T42" fmla="*/ 92 w 153"/>
                  <a:gd name="T43" fmla="*/ 59 h 124"/>
                  <a:gd name="T44" fmla="*/ 76 w 153"/>
                  <a:gd name="T45" fmla="*/ 75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3" h="124">
                    <a:moveTo>
                      <a:pt x="78" y="0"/>
                    </a:moveTo>
                    <a:cubicBezTo>
                      <a:pt x="0" y="68"/>
                      <a:pt x="0" y="68"/>
                      <a:pt x="0" y="68"/>
                    </a:cubicBezTo>
                    <a:cubicBezTo>
                      <a:pt x="0" y="68"/>
                      <a:pt x="5" y="77"/>
                      <a:pt x="15" y="68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120"/>
                      <a:pt x="21" y="120"/>
                      <a:pt x="21" y="120"/>
                    </a:cubicBezTo>
                    <a:cubicBezTo>
                      <a:pt x="21" y="120"/>
                      <a:pt x="20" y="124"/>
                      <a:pt x="24" y="124"/>
                    </a:cubicBezTo>
                    <a:cubicBezTo>
                      <a:pt x="28" y="124"/>
                      <a:pt x="62" y="124"/>
                      <a:pt x="62" y="124"/>
                    </a:cubicBezTo>
                    <a:cubicBezTo>
                      <a:pt x="62" y="92"/>
                      <a:pt x="62" y="92"/>
                      <a:pt x="62" y="92"/>
                    </a:cubicBezTo>
                    <a:cubicBezTo>
                      <a:pt x="62" y="92"/>
                      <a:pt x="62" y="87"/>
                      <a:pt x="67" y="87"/>
                    </a:cubicBezTo>
                    <a:cubicBezTo>
                      <a:pt x="83" y="87"/>
                      <a:pt x="83" y="87"/>
                      <a:pt x="83" y="87"/>
                    </a:cubicBezTo>
                    <a:cubicBezTo>
                      <a:pt x="89" y="87"/>
                      <a:pt x="89" y="92"/>
                      <a:pt x="89" y="92"/>
                    </a:cubicBezTo>
                    <a:cubicBezTo>
                      <a:pt x="88" y="124"/>
                      <a:pt x="88" y="124"/>
                      <a:pt x="88" y="124"/>
                    </a:cubicBezTo>
                    <a:cubicBezTo>
                      <a:pt x="88" y="124"/>
                      <a:pt x="121" y="124"/>
                      <a:pt x="126" y="124"/>
                    </a:cubicBezTo>
                    <a:cubicBezTo>
                      <a:pt x="130" y="124"/>
                      <a:pt x="130" y="119"/>
                      <a:pt x="130" y="119"/>
                    </a:cubicBezTo>
                    <a:cubicBezTo>
                      <a:pt x="130" y="62"/>
                      <a:pt x="130" y="62"/>
                      <a:pt x="130" y="62"/>
                    </a:cubicBezTo>
                    <a:cubicBezTo>
                      <a:pt x="136" y="68"/>
                      <a:pt x="136" y="68"/>
                      <a:pt x="136" y="68"/>
                    </a:cubicBezTo>
                    <a:cubicBezTo>
                      <a:pt x="148" y="76"/>
                      <a:pt x="153" y="68"/>
                      <a:pt x="153" y="68"/>
                    </a:cubicBezTo>
                    <a:lnTo>
                      <a:pt x="78" y="0"/>
                    </a:lnTo>
                    <a:close/>
                    <a:moveTo>
                      <a:pt x="76" y="75"/>
                    </a:moveTo>
                    <a:cubicBezTo>
                      <a:pt x="67" y="75"/>
                      <a:pt x="59" y="68"/>
                      <a:pt x="59" y="59"/>
                    </a:cubicBezTo>
                    <a:cubicBezTo>
                      <a:pt x="59" y="50"/>
                      <a:pt x="67" y="42"/>
                      <a:pt x="76" y="42"/>
                    </a:cubicBezTo>
                    <a:cubicBezTo>
                      <a:pt x="85" y="42"/>
                      <a:pt x="92" y="50"/>
                      <a:pt x="92" y="59"/>
                    </a:cubicBezTo>
                    <a:cubicBezTo>
                      <a:pt x="92" y="68"/>
                      <a:pt x="85" y="75"/>
                      <a:pt x="76" y="7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2" name="Freeform 6"/>
              <p:cNvSpPr>
                <a:spLocks/>
              </p:cNvSpPr>
              <p:nvPr/>
            </p:nvSpPr>
            <p:spPr bwMode="auto">
              <a:xfrm>
                <a:off x="541338" y="3233738"/>
                <a:ext cx="28575" cy="58738"/>
              </a:xfrm>
              <a:custGeom>
                <a:avLst/>
                <a:gdLst>
                  <a:gd name="T0" fmla="*/ 18 w 18"/>
                  <a:gd name="T1" fmla="*/ 37 h 37"/>
                  <a:gd name="T2" fmla="*/ 18 w 18"/>
                  <a:gd name="T3" fmla="*/ 0 h 37"/>
                  <a:gd name="T4" fmla="*/ 0 w 18"/>
                  <a:gd name="T5" fmla="*/ 0 h 37"/>
                  <a:gd name="T6" fmla="*/ 0 w 18"/>
                  <a:gd name="T7" fmla="*/ 21 h 37"/>
                  <a:gd name="T8" fmla="*/ 18 w 18"/>
                  <a:gd name="T9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37">
                    <a:moveTo>
                      <a:pt x="18" y="37"/>
                    </a:moveTo>
                    <a:lnTo>
                      <a:pt x="18" y="0"/>
                    </a:lnTo>
                    <a:lnTo>
                      <a:pt x="0" y="0"/>
                    </a:lnTo>
                    <a:lnTo>
                      <a:pt x="0" y="21"/>
                    </a:lnTo>
                    <a:lnTo>
                      <a:pt x="18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3" name="Oval 7"/>
              <p:cNvSpPr>
                <a:spLocks noChangeArrowheads="1"/>
              </p:cNvSpPr>
              <p:nvPr/>
            </p:nvSpPr>
            <p:spPr bwMode="auto">
              <a:xfrm>
                <a:off x="439738" y="3300413"/>
                <a:ext cx="33338" cy="31750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774518" y="2517457"/>
            <a:ext cx="942831" cy="942831"/>
            <a:chOff x="6774518" y="2517457"/>
            <a:chExt cx="942831" cy="942831"/>
          </a:xfrm>
        </p:grpSpPr>
        <p:sp>
          <p:nvSpPr>
            <p:cNvPr id="32" name="Oval 31"/>
            <p:cNvSpPr/>
            <p:nvPr/>
          </p:nvSpPr>
          <p:spPr>
            <a:xfrm>
              <a:off x="6774518" y="2517457"/>
              <a:ext cx="942831" cy="942831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chemeClr val="accent5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Freeform 83"/>
            <p:cNvSpPr>
              <a:spLocks noEditPoints="1"/>
            </p:cNvSpPr>
            <p:nvPr/>
          </p:nvSpPr>
          <p:spPr bwMode="auto">
            <a:xfrm>
              <a:off x="7070519" y="2716830"/>
              <a:ext cx="366776" cy="491877"/>
            </a:xfrm>
            <a:custGeom>
              <a:avLst/>
              <a:gdLst>
                <a:gd name="T0" fmla="*/ 108 w 108"/>
                <a:gd name="T1" fmla="*/ 145 h 145"/>
                <a:gd name="T2" fmla="*/ 0 w 108"/>
                <a:gd name="T3" fmla="*/ 145 h 145"/>
                <a:gd name="T4" fmla="*/ 0 w 108"/>
                <a:gd name="T5" fmla="*/ 135 h 145"/>
                <a:gd name="T6" fmla="*/ 13 w 108"/>
                <a:gd name="T7" fmla="*/ 124 h 145"/>
                <a:gd name="T8" fmla="*/ 96 w 108"/>
                <a:gd name="T9" fmla="*/ 124 h 145"/>
                <a:gd name="T10" fmla="*/ 108 w 108"/>
                <a:gd name="T11" fmla="*/ 135 h 145"/>
                <a:gd name="T12" fmla="*/ 108 w 108"/>
                <a:gd name="T13" fmla="*/ 145 h 145"/>
                <a:gd name="T14" fmla="*/ 16 w 108"/>
                <a:gd name="T15" fmla="*/ 116 h 145"/>
                <a:gd name="T16" fmla="*/ 24 w 108"/>
                <a:gd name="T17" fmla="*/ 91 h 145"/>
                <a:gd name="T18" fmla="*/ 85 w 108"/>
                <a:gd name="T19" fmla="*/ 91 h 145"/>
                <a:gd name="T20" fmla="*/ 93 w 108"/>
                <a:gd name="T21" fmla="*/ 116 h 145"/>
                <a:gd name="T22" fmla="*/ 16 w 108"/>
                <a:gd name="T23" fmla="*/ 116 h 145"/>
                <a:gd name="T24" fmla="*/ 28 w 108"/>
                <a:gd name="T25" fmla="*/ 76 h 145"/>
                <a:gd name="T26" fmla="*/ 36 w 108"/>
                <a:gd name="T27" fmla="*/ 51 h 145"/>
                <a:gd name="T28" fmla="*/ 72 w 108"/>
                <a:gd name="T29" fmla="*/ 51 h 145"/>
                <a:gd name="T30" fmla="*/ 80 w 108"/>
                <a:gd name="T31" fmla="*/ 76 h 145"/>
                <a:gd name="T32" fmla="*/ 28 w 108"/>
                <a:gd name="T33" fmla="*/ 76 h 145"/>
                <a:gd name="T34" fmla="*/ 49 w 108"/>
                <a:gd name="T35" fmla="*/ 12 h 145"/>
                <a:gd name="T36" fmla="*/ 60 w 108"/>
                <a:gd name="T37" fmla="*/ 12 h 145"/>
                <a:gd name="T38" fmla="*/ 68 w 108"/>
                <a:gd name="T39" fmla="*/ 36 h 145"/>
                <a:gd name="T40" fmla="*/ 41 w 108"/>
                <a:gd name="T41" fmla="*/ 36 h 145"/>
                <a:gd name="T42" fmla="*/ 49 w 108"/>
                <a:gd name="T43" fmla="*/ 1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8" h="145">
                  <a:moveTo>
                    <a:pt x="108" y="145"/>
                  </a:moveTo>
                  <a:cubicBezTo>
                    <a:pt x="0" y="145"/>
                    <a:pt x="0" y="145"/>
                    <a:pt x="0" y="14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13" y="124"/>
                    <a:pt x="13" y="124"/>
                    <a:pt x="13" y="124"/>
                  </a:cubicBezTo>
                  <a:cubicBezTo>
                    <a:pt x="96" y="124"/>
                    <a:pt x="96" y="124"/>
                    <a:pt x="96" y="124"/>
                  </a:cubicBezTo>
                  <a:cubicBezTo>
                    <a:pt x="108" y="135"/>
                    <a:pt x="108" y="135"/>
                    <a:pt x="108" y="135"/>
                  </a:cubicBezTo>
                  <a:lnTo>
                    <a:pt x="108" y="145"/>
                  </a:lnTo>
                  <a:close/>
                  <a:moveTo>
                    <a:pt x="16" y="116"/>
                  </a:moveTo>
                  <a:cubicBezTo>
                    <a:pt x="24" y="91"/>
                    <a:pt x="24" y="91"/>
                    <a:pt x="24" y="91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93" y="116"/>
                    <a:pt x="93" y="116"/>
                    <a:pt x="93" y="116"/>
                  </a:cubicBezTo>
                  <a:lnTo>
                    <a:pt x="16" y="116"/>
                  </a:lnTo>
                  <a:close/>
                  <a:moveTo>
                    <a:pt x="28" y="76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80" y="76"/>
                    <a:pt x="80" y="76"/>
                    <a:pt x="80" y="76"/>
                  </a:cubicBezTo>
                  <a:lnTo>
                    <a:pt x="28" y="76"/>
                  </a:lnTo>
                  <a:close/>
                  <a:moveTo>
                    <a:pt x="49" y="12"/>
                  </a:moveTo>
                  <a:cubicBezTo>
                    <a:pt x="49" y="12"/>
                    <a:pt x="54" y="0"/>
                    <a:pt x="60" y="12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41" y="36"/>
                    <a:pt x="41" y="36"/>
                    <a:pt x="41" y="36"/>
                  </a:cubicBezTo>
                  <a:lnTo>
                    <a:pt x="49" y="12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11725" y="2517457"/>
            <a:ext cx="942831" cy="942831"/>
            <a:chOff x="4511725" y="2517457"/>
            <a:chExt cx="942831" cy="942831"/>
          </a:xfrm>
        </p:grpSpPr>
        <p:sp>
          <p:nvSpPr>
            <p:cNvPr id="43" name="Oval 42"/>
            <p:cNvSpPr/>
            <p:nvPr/>
          </p:nvSpPr>
          <p:spPr>
            <a:xfrm>
              <a:off x="4511725" y="2517457"/>
              <a:ext cx="942831" cy="942831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chemeClr val="accent5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Freeform 11"/>
            <p:cNvSpPr>
              <a:spLocks noEditPoints="1"/>
            </p:cNvSpPr>
            <p:nvPr/>
          </p:nvSpPr>
          <p:spPr bwMode="auto">
            <a:xfrm>
              <a:off x="4744131" y="2777705"/>
              <a:ext cx="485094" cy="431002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3" name="Rectangle 5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4" name="Group 5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79" name="TextBox 7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86" name="Group 8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9" name="Group 8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9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808308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800" decel="100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8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8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8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800" decel="100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8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8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8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800" decel="100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8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8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8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500"/>
                            </p:stCondLst>
                            <p:childTnLst>
                              <p:par>
                                <p:cTn id="6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7000"/>
                            </p:stCondLst>
                            <p:childTnLst>
                              <p:par>
                                <p:cTn id="64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800" decel="10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7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000"/>
                            </p:stCondLst>
                            <p:childTnLst>
                              <p:par>
                                <p:cTn id="73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6" grpId="0"/>
      <p:bldP spid="37" grpId="0" animBg="1"/>
      <p:bldP spid="42" grpId="0" animBg="1"/>
      <p:bldP spid="49" grpId="0" animBg="1"/>
      <p:bldP spid="51" grpId="0" animBg="1"/>
      <p:bldP spid="55" grpId="0"/>
      <p:bldP spid="33" grpId="0"/>
      <p:bldP spid="34" grpId="0"/>
      <p:bldP spid="35" grpId="0"/>
      <p:bldP spid="36" grpId="0"/>
      <p:bldP spid="53" grpId="0"/>
      <p:bldP spid="53" grpId="1"/>
      <p:bldP spid="53" grpId="2"/>
      <p:bldP spid="53" grpId="3"/>
      <p:bldP spid="53" grpId="4"/>
      <p:bldP spid="53" grpId="5"/>
      <p:bldP spid="53" grpId="6"/>
      <p:bldP spid="53" grpId="7"/>
      <p:bldP spid="53" grpId="8"/>
      <p:bldP spid="53" grpId="9"/>
      <p:bldP spid="53" grpId="10"/>
      <p:bldP spid="53" grpId="11"/>
      <p:bldP spid="53" grpId="12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567573" y="3206905"/>
            <a:ext cx="1801741" cy="1801741"/>
            <a:chOff x="1567573" y="3177877"/>
            <a:chExt cx="1801741" cy="1801741"/>
          </a:xfrm>
        </p:grpSpPr>
        <p:sp>
          <p:nvSpPr>
            <p:cNvPr id="42" name="Oval 41"/>
            <p:cNvSpPr/>
            <p:nvPr/>
          </p:nvSpPr>
          <p:spPr>
            <a:xfrm>
              <a:off x="1567573" y="3177877"/>
              <a:ext cx="1801741" cy="1801741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bIns="182880" rtlCol="0" anchor="b"/>
            <a:lstStyle/>
            <a:p>
              <a:pPr algn="ctr"/>
              <a:endParaRPr lang="en-US" sz="1000" dirty="0">
                <a:solidFill>
                  <a:schemeClr val="bg1">
                    <a:lumMod val="50000"/>
                  </a:schemeClr>
                </a:solidFill>
                <a:latin typeface="Lato" pitchFamily="34" charset="0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780423" y="4443076"/>
              <a:ext cx="1356790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Successful</a:t>
              </a:r>
            </a:p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Partner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0" name="Freeform 54"/>
            <p:cNvSpPr>
              <a:spLocks noEditPoints="1"/>
            </p:cNvSpPr>
            <p:nvPr/>
          </p:nvSpPr>
          <p:spPr bwMode="auto">
            <a:xfrm>
              <a:off x="2105573" y="3565228"/>
              <a:ext cx="729769" cy="753310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5559129" y="2166068"/>
            <a:ext cx="2745509" cy="2745509"/>
            <a:chOff x="5559129" y="2166068"/>
            <a:chExt cx="2745509" cy="2745509"/>
          </a:xfrm>
        </p:grpSpPr>
        <p:sp>
          <p:nvSpPr>
            <p:cNvPr id="18" name="Oval 17"/>
            <p:cNvSpPr/>
            <p:nvPr/>
          </p:nvSpPr>
          <p:spPr>
            <a:xfrm>
              <a:off x="5559129" y="2166068"/>
              <a:ext cx="2745509" cy="274550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bIns="182880" rtlCol="0" anchor="b"/>
            <a:lstStyle/>
            <a:p>
              <a:pPr algn="ctr"/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5996405" y="4097743"/>
              <a:ext cx="2041536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Decrease Unemployment Rate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2" name="Shape 3656"/>
            <p:cNvSpPr/>
            <p:nvPr/>
          </p:nvSpPr>
          <p:spPr>
            <a:xfrm>
              <a:off x="6386786" y="2656332"/>
              <a:ext cx="1122123" cy="11221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856" y="13527"/>
                  </a:moveTo>
                  <a:lnTo>
                    <a:pt x="21138" y="9731"/>
                  </a:lnTo>
                  <a:cubicBezTo>
                    <a:pt x="21392" y="9659"/>
                    <a:pt x="21600" y="9385"/>
                    <a:pt x="21600" y="9120"/>
                  </a:cubicBezTo>
                  <a:lnTo>
                    <a:pt x="21600" y="2520"/>
                  </a:lnTo>
                  <a:lnTo>
                    <a:pt x="4680" y="2520"/>
                  </a:lnTo>
                  <a:lnTo>
                    <a:pt x="4680" y="481"/>
                  </a:lnTo>
                  <a:cubicBezTo>
                    <a:pt x="4680" y="217"/>
                    <a:pt x="4465" y="0"/>
                    <a:pt x="4200" y="0"/>
                  </a:cubicBezTo>
                  <a:lnTo>
                    <a:pt x="480" y="0"/>
                  </a:lnTo>
                  <a:cubicBezTo>
                    <a:pt x="217" y="0"/>
                    <a:pt x="0" y="217"/>
                    <a:pt x="0" y="481"/>
                  </a:cubicBezTo>
                  <a:lnTo>
                    <a:pt x="0" y="2400"/>
                  </a:lnTo>
                  <a:lnTo>
                    <a:pt x="2332" y="2400"/>
                  </a:lnTo>
                  <a:lnTo>
                    <a:pt x="4693" y="13269"/>
                  </a:lnTo>
                  <a:lnTo>
                    <a:pt x="4920" y="14400"/>
                  </a:lnTo>
                  <a:lnTo>
                    <a:pt x="4920" y="16200"/>
                  </a:lnTo>
                  <a:cubicBezTo>
                    <a:pt x="4920" y="16463"/>
                    <a:pt x="5137" y="16680"/>
                    <a:pt x="5400" y="16680"/>
                  </a:cubicBezTo>
                  <a:lnTo>
                    <a:pt x="6001" y="16680"/>
                  </a:lnTo>
                  <a:lnTo>
                    <a:pt x="17999" y="16680"/>
                  </a:lnTo>
                  <a:lnTo>
                    <a:pt x="21119" y="16680"/>
                  </a:lnTo>
                  <a:cubicBezTo>
                    <a:pt x="21383" y="16680"/>
                    <a:pt x="21600" y="16463"/>
                    <a:pt x="21600" y="16200"/>
                  </a:cubicBezTo>
                  <a:lnTo>
                    <a:pt x="21600" y="14400"/>
                  </a:lnTo>
                  <a:lnTo>
                    <a:pt x="8103" y="14400"/>
                  </a:lnTo>
                  <a:cubicBezTo>
                    <a:pt x="6723" y="14400"/>
                    <a:pt x="6694" y="13860"/>
                    <a:pt x="7856" y="13527"/>
                  </a:cubicBezTo>
                  <a:close/>
                  <a:moveTo>
                    <a:pt x="15599" y="19200"/>
                  </a:moveTo>
                  <a:cubicBezTo>
                    <a:pt x="15599" y="20525"/>
                    <a:pt x="16674" y="21600"/>
                    <a:pt x="17999" y="21600"/>
                  </a:cubicBezTo>
                  <a:cubicBezTo>
                    <a:pt x="19326" y="21600"/>
                    <a:pt x="20399" y="20525"/>
                    <a:pt x="20399" y="19200"/>
                  </a:cubicBezTo>
                  <a:cubicBezTo>
                    <a:pt x="20399" y="17874"/>
                    <a:pt x="19326" y="16800"/>
                    <a:pt x="17999" y="16800"/>
                  </a:cubicBezTo>
                  <a:cubicBezTo>
                    <a:pt x="16674" y="16800"/>
                    <a:pt x="15599" y="17874"/>
                    <a:pt x="15599" y="19200"/>
                  </a:cubicBezTo>
                  <a:close/>
                  <a:moveTo>
                    <a:pt x="3599" y="19200"/>
                  </a:moveTo>
                  <a:cubicBezTo>
                    <a:pt x="3599" y="20525"/>
                    <a:pt x="4674" y="21600"/>
                    <a:pt x="6001" y="21600"/>
                  </a:cubicBezTo>
                  <a:cubicBezTo>
                    <a:pt x="7326" y="21600"/>
                    <a:pt x="8399" y="20525"/>
                    <a:pt x="8399" y="19200"/>
                  </a:cubicBezTo>
                  <a:cubicBezTo>
                    <a:pt x="8399" y="17874"/>
                    <a:pt x="7326" y="16800"/>
                    <a:pt x="6001" y="16800"/>
                  </a:cubicBezTo>
                  <a:cubicBezTo>
                    <a:pt x="4674" y="16800"/>
                    <a:pt x="3599" y="17874"/>
                    <a:pt x="3599" y="192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Mission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31" name="Rectangle 3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2" name="Group 31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3" name="TextBox 32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0</a:t>
              </a:r>
              <a:fld id="{935BBC0D-156C-474B-BE53-7DA8707D3EBF}" type="slidenum">
                <a:rPr lang="en-US" sz="140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pPr algn="ctr"/>
                <a:t>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4" name="Group 33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5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6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2543612" y="1882588"/>
            <a:ext cx="1801741" cy="1801741"/>
            <a:chOff x="2704976" y="1976717"/>
            <a:chExt cx="1801741" cy="1801741"/>
          </a:xfrm>
        </p:grpSpPr>
        <p:sp>
          <p:nvSpPr>
            <p:cNvPr id="41" name="Oval 40"/>
            <p:cNvSpPr/>
            <p:nvPr/>
          </p:nvSpPr>
          <p:spPr>
            <a:xfrm>
              <a:off x="2704976" y="1976717"/>
              <a:ext cx="1801741" cy="1801741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bIns="182880" rtlCol="0" anchor="b"/>
            <a:lstStyle/>
            <a:p>
              <a:pPr algn="ctr"/>
              <a:endParaRPr lang="en-US" sz="1000" dirty="0">
                <a:solidFill>
                  <a:schemeClr val="bg1">
                    <a:lumMod val="50000"/>
                  </a:schemeClr>
                </a:solidFill>
                <a:latin typeface="Lato" pitchFamily="34" charset="0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3021261" y="3336366"/>
              <a:ext cx="13567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Review Job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grpSp>
          <p:nvGrpSpPr>
            <p:cNvPr id="48" name="Group 47"/>
            <p:cNvGrpSpPr/>
            <p:nvPr/>
          </p:nvGrpSpPr>
          <p:grpSpPr>
            <a:xfrm>
              <a:off x="3154486" y="2230485"/>
              <a:ext cx="854806" cy="867279"/>
              <a:chOff x="2360613" y="2686051"/>
              <a:chExt cx="217488" cy="220662"/>
            </a:xfrm>
            <a:solidFill>
              <a:srgbClr val="9CBC58"/>
            </a:solidFill>
          </p:grpSpPr>
          <p:sp>
            <p:nvSpPr>
              <p:cNvPr id="49" name="Freeform 34"/>
              <p:cNvSpPr>
                <a:spLocks noEditPoints="1"/>
              </p:cNvSpPr>
              <p:nvPr/>
            </p:nvSpPr>
            <p:spPr bwMode="auto">
              <a:xfrm>
                <a:off x="2427288" y="2686051"/>
                <a:ext cx="150813" cy="150813"/>
              </a:xfrm>
              <a:custGeom>
                <a:avLst/>
                <a:gdLst>
                  <a:gd name="T0" fmla="*/ 65 w 79"/>
                  <a:gd name="T1" fmla="*/ 14 h 79"/>
                  <a:gd name="T2" fmla="*/ 14 w 79"/>
                  <a:gd name="T3" fmla="*/ 14 h 79"/>
                  <a:gd name="T4" fmla="*/ 12 w 79"/>
                  <a:gd name="T5" fmla="*/ 63 h 79"/>
                  <a:gd name="T6" fmla="*/ 12 w 79"/>
                  <a:gd name="T7" fmla="*/ 63 h 79"/>
                  <a:gd name="T8" fmla="*/ 17 w 79"/>
                  <a:gd name="T9" fmla="*/ 68 h 79"/>
                  <a:gd name="T10" fmla="*/ 65 w 79"/>
                  <a:gd name="T11" fmla="*/ 65 h 79"/>
                  <a:gd name="T12" fmla="*/ 65 w 79"/>
                  <a:gd name="T13" fmla="*/ 14 h 79"/>
                  <a:gd name="T14" fmla="*/ 58 w 79"/>
                  <a:gd name="T15" fmla="*/ 59 h 79"/>
                  <a:gd name="T16" fmla="*/ 20 w 79"/>
                  <a:gd name="T17" fmla="*/ 59 h 79"/>
                  <a:gd name="T18" fmla="*/ 20 w 79"/>
                  <a:gd name="T19" fmla="*/ 21 h 79"/>
                  <a:gd name="T20" fmla="*/ 59 w 79"/>
                  <a:gd name="T21" fmla="*/ 21 h 79"/>
                  <a:gd name="T22" fmla="*/ 58 w 79"/>
                  <a:gd name="T23" fmla="*/ 5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" h="79">
                    <a:moveTo>
                      <a:pt x="65" y="14"/>
                    </a:moveTo>
                    <a:cubicBezTo>
                      <a:pt x="51" y="0"/>
                      <a:pt x="28" y="0"/>
                      <a:pt x="14" y="14"/>
                    </a:cubicBezTo>
                    <a:cubicBezTo>
                      <a:pt x="1" y="27"/>
                      <a:pt x="0" y="48"/>
                      <a:pt x="12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4" y="65"/>
                      <a:pt x="15" y="66"/>
                      <a:pt x="17" y="68"/>
                    </a:cubicBezTo>
                    <a:cubicBezTo>
                      <a:pt x="31" y="79"/>
                      <a:pt x="52" y="78"/>
                      <a:pt x="65" y="65"/>
                    </a:cubicBezTo>
                    <a:cubicBezTo>
                      <a:pt x="79" y="51"/>
                      <a:pt x="79" y="28"/>
                      <a:pt x="65" y="14"/>
                    </a:cubicBezTo>
                    <a:close/>
                    <a:moveTo>
                      <a:pt x="58" y="59"/>
                    </a:moveTo>
                    <a:cubicBezTo>
                      <a:pt x="48" y="69"/>
                      <a:pt x="31" y="69"/>
                      <a:pt x="20" y="59"/>
                    </a:cubicBezTo>
                    <a:cubicBezTo>
                      <a:pt x="10" y="48"/>
                      <a:pt x="10" y="31"/>
                      <a:pt x="20" y="21"/>
                    </a:cubicBezTo>
                    <a:cubicBezTo>
                      <a:pt x="31" y="10"/>
                      <a:pt x="48" y="10"/>
                      <a:pt x="59" y="21"/>
                    </a:cubicBezTo>
                    <a:cubicBezTo>
                      <a:pt x="69" y="31"/>
                      <a:pt x="69" y="48"/>
                      <a:pt x="58" y="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35"/>
              <p:cNvSpPr>
                <a:spLocks/>
              </p:cNvSpPr>
              <p:nvPr/>
            </p:nvSpPr>
            <p:spPr bwMode="auto">
              <a:xfrm>
                <a:off x="2360613" y="2814638"/>
                <a:ext cx="92075" cy="92075"/>
              </a:xfrm>
              <a:custGeom>
                <a:avLst/>
                <a:gdLst>
                  <a:gd name="T0" fmla="*/ 0 w 58"/>
                  <a:gd name="T1" fmla="*/ 46 h 58"/>
                  <a:gd name="T2" fmla="*/ 11 w 58"/>
                  <a:gd name="T3" fmla="*/ 58 h 58"/>
                  <a:gd name="T4" fmla="*/ 58 w 58"/>
                  <a:gd name="T5" fmla="*/ 7 h 58"/>
                  <a:gd name="T6" fmla="*/ 50 w 58"/>
                  <a:gd name="T7" fmla="*/ 0 h 58"/>
                  <a:gd name="T8" fmla="*/ 0 w 58"/>
                  <a:gd name="T9" fmla="*/ 4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0" y="46"/>
                    </a:moveTo>
                    <a:lnTo>
                      <a:pt x="11" y="58"/>
                    </a:lnTo>
                    <a:lnTo>
                      <a:pt x="58" y="7"/>
                    </a:lnTo>
                    <a:lnTo>
                      <a:pt x="50" y="0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1" name="Freeform 36"/>
              <p:cNvSpPr>
                <a:spLocks/>
              </p:cNvSpPr>
              <p:nvPr/>
            </p:nvSpPr>
            <p:spPr bwMode="auto">
              <a:xfrm>
                <a:off x="2505075" y="2736851"/>
                <a:ext cx="57150" cy="68263"/>
              </a:xfrm>
              <a:custGeom>
                <a:avLst/>
                <a:gdLst>
                  <a:gd name="T0" fmla="*/ 16 w 30"/>
                  <a:gd name="T1" fmla="*/ 0 h 36"/>
                  <a:gd name="T2" fmla="*/ 0 w 30"/>
                  <a:gd name="T3" fmla="*/ 34 h 36"/>
                  <a:gd name="T4" fmla="*/ 6 w 30"/>
                  <a:gd name="T5" fmla="*/ 36 h 36"/>
                  <a:gd name="T6" fmla="*/ 16 w 30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6">
                    <a:moveTo>
                      <a:pt x="16" y="0"/>
                    </a:moveTo>
                    <a:cubicBezTo>
                      <a:pt x="21" y="26"/>
                      <a:pt x="0" y="34"/>
                      <a:pt x="0" y="34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30" y="21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7842963" y="2296002"/>
            <a:ext cx="1801741" cy="1801741"/>
            <a:chOff x="7842963" y="2296002"/>
            <a:chExt cx="1801741" cy="1801741"/>
          </a:xfrm>
        </p:grpSpPr>
        <p:sp>
          <p:nvSpPr>
            <p:cNvPr id="27" name="Oval 26"/>
            <p:cNvSpPr/>
            <p:nvPr/>
          </p:nvSpPr>
          <p:spPr>
            <a:xfrm>
              <a:off x="7842963" y="2296002"/>
              <a:ext cx="1801741" cy="1801741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bIns="182880" rtlCol="0" anchor="b"/>
            <a:lstStyle/>
            <a:p>
              <a:pPr algn="ctr"/>
              <a:endParaRPr lang="en-US" sz="1000" dirty="0">
                <a:solidFill>
                  <a:schemeClr val="bg1">
                    <a:lumMod val="50000"/>
                  </a:schemeClr>
                </a:solidFill>
                <a:latin typeface="Lato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7955242" y="3526093"/>
              <a:ext cx="13567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Take Action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8" name="Shape 565"/>
            <p:cNvSpPr/>
            <p:nvPr/>
          </p:nvSpPr>
          <p:spPr>
            <a:xfrm flipV="1">
              <a:off x="8368973" y="2565847"/>
              <a:ext cx="749719" cy="7496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15497"/>
                  </a:moveTo>
                  <a:cubicBezTo>
                    <a:pt x="8207" y="15497"/>
                    <a:pt x="6104" y="13394"/>
                    <a:pt x="6104" y="10801"/>
                  </a:cubicBezTo>
                  <a:cubicBezTo>
                    <a:pt x="6104" y="8206"/>
                    <a:pt x="8207" y="6103"/>
                    <a:pt x="10800" y="6103"/>
                  </a:cubicBezTo>
                  <a:cubicBezTo>
                    <a:pt x="13395" y="6103"/>
                    <a:pt x="15497" y="8206"/>
                    <a:pt x="15497" y="10801"/>
                  </a:cubicBezTo>
                  <a:cubicBezTo>
                    <a:pt x="15497" y="13394"/>
                    <a:pt x="13395" y="15497"/>
                    <a:pt x="10800" y="15497"/>
                  </a:cubicBezTo>
                  <a:close/>
                  <a:moveTo>
                    <a:pt x="19522" y="10801"/>
                  </a:moveTo>
                  <a:cubicBezTo>
                    <a:pt x="19522" y="9454"/>
                    <a:pt x="20352" y="8390"/>
                    <a:pt x="21600" y="7659"/>
                  </a:cubicBezTo>
                  <a:cubicBezTo>
                    <a:pt x="21376" y="6908"/>
                    <a:pt x="21077" y="6187"/>
                    <a:pt x="20711" y="5509"/>
                  </a:cubicBezTo>
                  <a:cubicBezTo>
                    <a:pt x="19310" y="5876"/>
                    <a:pt x="18177" y="5328"/>
                    <a:pt x="17225" y="4375"/>
                  </a:cubicBezTo>
                  <a:cubicBezTo>
                    <a:pt x="16273" y="3423"/>
                    <a:pt x="15982" y="2288"/>
                    <a:pt x="16347" y="889"/>
                  </a:cubicBezTo>
                  <a:cubicBezTo>
                    <a:pt x="15671" y="522"/>
                    <a:pt x="14951" y="225"/>
                    <a:pt x="14198" y="0"/>
                  </a:cubicBezTo>
                  <a:cubicBezTo>
                    <a:pt x="13467" y="1248"/>
                    <a:pt x="12147" y="2078"/>
                    <a:pt x="10800" y="2078"/>
                  </a:cubicBezTo>
                  <a:cubicBezTo>
                    <a:pt x="9453" y="2078"/>
                    <a:pt x="8134" y="1248"/>
                    <a:pt x="7403" y="0"/>
                  </a:cubicBezTo>
                  <a:cubicBezTo>
                    <a:pt x="6651" y="225"/>
                    <a:pt x="5931" y="522"/>
                    <a:pt x="5253" y="889"/>
                  </a:cubicBezTo>
                  <a:cubicBezTo>
                    <a:pt x="5620" y="2288"/>
                    <a:pt x="5329" y="3422"/>
                    <a:pt x="4375" y="4375"/>
                  </a:cubicBezTo>
                  <a:cubicBezTo>
                    <a:pt x="3423" y="5328"/>
                    <a:pt x="2290" y="5876"/>
                    <a:pt x="890" y="5510"/>
                  </a:cubicBezTo>
                  <a:cubicBezTo>
                    <a:pt x="523" y="6187"/>
                    <a:pt x="224" y="6908"/>
                    <a:pt x="0" y="7659"/>
                  </a:cubicBezTo>
                  <a:cubicBezTo>
                    <a:pt x="1249" y="8390"/>
                    <a:pt x="2078" y="9454"/>
                    <a:pt x="2078" y="10801"/>
                  </a:cubicBezTo>
                  <a:cubicBezTo>
                    <a:pt x="2078" y="12146"/>
                    <a:pt x="1249" y="13467"/>
                    <a:pt x="0" y="14198"/>
                  </a:cubicBezTo>
                  <a:cubicBezTo>
                    <a:pt x="224" y="14950"/>
                    <a:pt x="523" y="15670"/>
                    <a:pt x="890" y="16348"/>
                  </a:cubicBezTo>
                  <a:cubicBezTo>
                    <a:pt x="2290" y="15981"/>
                    <a:pt x="3423" y="16272"/>
                    <a:pt x="4375" y="17226"/>
                  </a:cubicBezTo>
                  <a:cubicBezTo>
                    <a:pt x="5327" y="18178"/>
                    <a:pt x="5620" y="19312"/>
                    <a:pt x="5253" y="20711"/>
                  </a:cubicBezTo>
                  <a:cubicBezTo>
                    <a:pt x="5931" y="21078"/>
                    <a:pt x="6651" y="21377"/>
                    <a:pt x="7403" y="21600"/>
                  </a:cubicBezTo>
                  <a:cubicBezTo>
                    <a:pt x="8134" y="20352"/>
                    <a:pt x="9453" y="19524"/>
                    <a:pt x="10800" y="19524"/>
                  </a:cubicBezTo>
                  <a:cubicBezTo>
                    <a:pt x="12147" y="19524"/>
                    <a:pt x="13467" y="20352"/>
                    <a:pt x="14198" y="21600"/>
                  </a:cubicBezTo>
                  <a:cubicBezTo>
                    <a:pt x="14951" y="21375"/>
                    <a:pt x="15671" y="21078"/>
                    <a:pt x="16349" y="20711"/>
                  </a:cubicBezTo>
                  <a:cubicBezTo>
                    <a:pt x="15982" y="19312"/>
                    <a:pt x="16273" y="18178"/>
                    <a:pt x="17225" y="17226"/>
                  </a:cubicBezTo>
                  <a:cubicBezTo>
                    <a:pt x="18177" y="16272"/>
                    <a:pt x="19310" y="15724"/>
                    <a:pt x="20711" y="16091"/>
                  </a:cubicBezTo>
                  <a:cubicBezTo>
                    <a:pt x="21077" y="15413"/>
                    <a:pt x="21376" y="14693"/>
                    <a:pt x="21600" y="13941"/>
                  </a:cubicBezTo>
                  <a:cubicBezTo>
                    <a:pt x="20352" y="13210"/>
                    <a:pt x="19522" y="12146"/>
                    <a:pt x="19522" y="10801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3758700" y="2969550"/>
            <a:ext cx="2376404" cy="2376403"/>
            <a:chOff x="3758700" y="2969550"/>
            <a:chExt cx="2376404" cy="2376403"/>
          </a:xfrm>
        </p:grpSpPr>
        <p:sp>
          <p:nvSpPr>
            <p:cNvPr id="17" name="Oval 16"/>
            <p:cNvSpPr/>
            <p:nvPr/>
          </p:nvSpPr>
          <p:spPr>
            <a:xfrm>
              <a:off x="3758700" y="2969550"/>
              <a:ext cx="2376404" cy="2376403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bIns="182880" rtlCol="0" anchor="b"/>
            <a:lstStyle/>
            <a:p>
              <a:pPr algn="ctr"/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" pitchFamily="34" charset="0"/>
              </a:endParaRP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4258898" y="4672793"/>
              <a:ext cx="1356790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Safe Environment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9" name="Shape 3659"/>
            <p:cNvSpPr/>
            <p:nvPr/>
          </p:nvSpPr>
          <p:spPr>
            <a:xfrm>
              <a:off x="4480040" y="3430986"/>
              <a:ext cx="1038879" cy="9739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8811756" y="3559441"/>
            <a:ext cx="1801741" cy="1801741"/>
            <a:chOff x="8811756" y="3559441"/>
            <a:chExt cx="1801741" cy="1801741"/>
          </a:xfrm>
        </p:grpSpPr>
        <p:sp>
          <p:nvSpPr>
            <p:cNvPr id="40" name="Oval 39"/>
            <p:cNvSpPr/>
            <p:nvPr/>
          </p:nvSpPr>
          <p:spPr>
            <a:xfrm>
              <a:off x="8811756" y="3559441"/>
              <a:ext cx="1801741" cy="1801741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bIns="182880" rtlCol="0" anchor="b"/>
            <a:lstStyle/>
            <a:p>
              <a:pPr algn="ctr"/>
              <a:endParaRPr lang="en-US" sz="1000" dirty="0">
                <a:solidFill>
                  <a:schemeClr val="bg1">
                    <a:lumMod val="50000"/>
                  </a:schemeClr>
                </a:solidFill>
                <a:latin typeface="Lato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9049301" y="4926501"/>
              <a:ext cx="13567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Inspire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grpSp>
          <p:nvGrpSpPr>
            <p:cNvPr id="52" name="Group 51"/>
            <p:cNvGrpSpPr/>
            <p:nvPr/>
          </p:nvGrpSpPr>
          <p:grpSpPr>
            <a:xfrm>
              <a:off x="9286739" y="3885246"/>
              <a:ext cx="893220" cy="681159"/>
              <a:chOff x="4914900" y="1812925"/>
              <a:chExt cx="441326" cy="336550"/>
            </a:xfrm>
            <a:solidFill>
              <a:srgbClr val="16A086"/>
            </a:solidFill>
          </p:grpSpPr>
          <p:sp>
            <p:nvSpPr>
              <p:cNvPr id="53" name="Freeform 5"/>
              <p:cNvSpPr>
                <a:spLocks/>
              </p:cNvSpPr>
              <p:nvPr/>
            </p:nvSpPr>
            <p:spPr bwMode="auto">
              <a:xfrm>
                <a:off x="4914900" y="1849438"/>
                <a:ext cx="230188" cy="257175"/>
              </a:xfrm>
              <a:custGeom>
                <a:avLst/>
                <a:gdLst>
                  <a:gd name="T0" fmla="*/ 18 w 145"/>
                  <a:gd name="T1" fmla="*/ 143 h 162"/>
                  <a:gd name="T2" fmla="*/ 18 w 145"/>
                  <a:gd name="T3" fmla="*/ 21 h 162"/>
                  <a:gd name="T4" fmla="*/ 124 w 145"/>
                  <a:gd name="T5" fmla="*/ 21 h 162"/>
                  <a:gd name="T6" fmla="*/ 145 w 145"/>
                  <a:gd name="T7" fmla="*/ 0 h 162"/>
                  <a:gd name="T8" fmla="*/ 0 w 145"/>
                  <a:gd name="T9" fmla="*/ 0 h 162"/>
                  <a:gd name="T10" fmla="*/ 0 w 145"/>
                  <a:gd name="T11" fmla="*/ 162 h 162"/>
                  <a:gd name="T12" fmla="*/ 68 w 145"/>
                  <a:gd name="T13" fmla="*/ 162 h 162"/>
                  <a:gd name="T14" fmla="*/ 77 w 145"/>
                  <a:gd name="T15" fmla="*/ 143 h 162"/>
                  <a:gd name="T16" fmla="*/ 18 w 145"/>
                  <a:gd name="T17" fmla="*/ 14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5" h="162">
                    <a:moveTo>
                      <a:pt x="18" y="143"/>
                    </a:moveTo>
                    <a:lnTo>
                      <a:pt x="18" y="21"/>
                    </a:lnTo>
                    <a:lnTo>
                      <a:pt x="124" y="21"/>
                    </a:lnTo>
                    <a:lnTo>
                      <a:pt x="145" y="0"/>
                    </a:lnTo>
                    <a:lnTo>
                      <a:pt x="0" y="0"/>
                    </a:lnTo>
                    <a:lnTo>
                      <a:pt x="0" y="162"/>
                    </a:lnTo>
                    <a:lnTo>
                      <a:pt x="68" y="162"/>
                    </a:lnTo>
                    <a:lnTo>
                      <a:pt x="77" y="143"/>
                    </a:lnTo>
                    <a:lnTo>
                      <a:pt x="18" y="143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Freeform 6"/>
              <p:cNvSpPr>
                <a:spLocks/>
              </p:cNvSpPr>
              <p:nvPr/>
            </p:nvSpPr>
            <p:spPr bwMode="auto">
              <a:xfrm>
                <a:off x="5065713" y="1849438"/>
                <a:ext cx="290513" cy="257175"/>
              </a:xfrm>
              <a:custGeom>
                <a:avLst/>
                <a:gdLst>
                  <a:gd name="T0" fmla="*/ 76 w 88"/>
                  <a:gd name="T1" fmla="*/ 18 h 78"/>
                  <a:gd name="T2" fmla="*/ 76 w 88"/>
                  <a:gd name="T3" fmla="*/ 0 h 78"/>
                  <a:gd name="T4" fmla="*/ 40 w 88"/>
                  <a:gd name="T5" fmla="*/ 0 h 78"/>
                  <a:gd name="T6" fmla="*/ 37 w 88"/>
                  <a:gd name="T7" fmla="*/ 10 h 78"/>
                  <a:gd name="T8" fmla="*/ 67 w 88"/>
                  <a:gd name="T9" fmla="*/ 10 h 78"/>
                  <a:gd name="T10" fmla="*/ 67 w 88"/>
                  <a:gd name="T11" fmla="*/ 69 h 78"/>
                  <a:gd name="T12" fmla="*/ 10 w 88"/>
                  <a:gd name="T13" fmla="*/ 69 h 78"/>
                  <a:gd name="T14" fmla="*/ 0 w 88"/>
                  <a:gd name="T15" fmla="*/ 78 h 78"/>
                  <a:gd name="T16" fmla="*/ 76 w 88"/>
                  <a:gd name="T17" fmla="*/ 78 h 78"/>
                  <a:gd name="T18" fmla="*/ 76 w 88"/>
                  <a:gd name="T19" fmla="*/ 60 h 78"/>
                  <a:gd name="T20" fmla="*/ 88 w 88"/>
                  <a:gd name="T21" fmla="*/ 54 h 78"/>
                  <a:gd name="T22" fmla="*/ 88 w 88"/>
                  <a:gd name="T23" fmla="*/ 26 h 78"/>
                  <a:gd name="T24" fmla="*/ 76 w 88"/>
                  <a:gd name="T25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8">
                    <a:moveTo>
                      <a:pt x="76" y="18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80" y="60"/>
                      <a:pt x="88" y="61"/>
                      <a:pt x="88" y="54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17"/>
                      <a:pt x="79" y="18"/>
                      <a:pt x="76" y="1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7"/>
              <p:cNvSpPr>
                <a:spLocks/>
              </p:cNvSpPr>
              <p:nvPr/>
            </p:nvSpPr>
            <p:spPr bwMode="auto">
              <a:xfrm>
                <a:off x="4970463" y="1905000"/>
                <a:ext cx="115888" cy="144463"/>
              </a:xfrm>
              <a:custGeom>
                <a:avLst/>
                <a:gdLst>
                  <a:gd name="T0" fmla="*/ 0 w 73"/>
                  <a:gd name="T1" fmla="*/ 0 h 91"/>
                  <a:gd name="T2" fmla="*/ 0 w 73"/>
                  <a:gd name="T3" fmla="*/ 91 h 91"/>
                  <a:gd name="T4" fmla="*/ 0 w 73"/>
                  <a:gd name="T5" fmla="*/ 91 h 91"/>
                  <a:gd name="T6" fmla="*/ 48 w 73"/>
                  <a:gd name="T7" fmla="*/ 91 h 91"/>
                  <a:gd name="T8" fmla="*/ 60 w 73"/>
                  <a:gd name="T9" fmla="*/ 60 h 91"/>
                  <a:gd name="T10" fmla="*/ 19 w 73"/>
                  <a:gd name="T11" fmla="*/ 60 h 91"/>
                  <a:gd name="T12" fmla="*/ 73 w 73"/>
                  <a:gd name="T13" fmla="*/ 0 h 91"/>
                  <a:gd name="T14" fmla="*/ 0 w 73"/>
                  <a:gd name="T15" fmla="*/ 0 h 91"/>
                  <a:gd name="T16" fmla="*/ 0 w 73"/>
                  <a:gd name="T1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91">
                    <a:moveTo>
                      <a:pt x="0" y="0"/>
                    </a:moveTo>
                    <a:lnTo>
                      <a:pt x="0" y="91"/>
                    </a:lnTo>
                    <a:lnTo>
                      <a:pt x="0" y="91"/>
                    </a:lnTo>
                    <a:lnTo>
                      <a:pt x="48" y="91"/>
                    </a:lnTo>
                    <a:lnTo>
                      <a:pt x="60" y="60"/>
                    </a:lnTo>
                    <a:lnTo>
                      <a:pt x="19" y="60"/>
                    </a:lnTo>
                    <a:lnTo>
                      <a:pt x="7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8"/>
              <p:cNvSpPr>
                <a:spLocks/>
              </p:cNvSpPr>
              <p:nvPr/>
            </p:nvSpPr>
            <p:spPr bwMode="auto">
              <a:xfrm>
                <a:off x="5126038" y="1905000"/>
                <a:ext cx="138113" cy="144463"/>
              </a:xfrm>
              <a:custGeom>
                <a:avLst/>
                <a:gdLst>
                  <a:gd name="T0" fmla="*/ 66 w 87"/>
                  <a:gd name="T1" fmla="*/ 21 h 91"/>
                  <a:gd name="T2" fmla="*/ 0 w 87"/>
                  <a:gd name="T3" fmla="*/ 91 h 91"/>
                  <a:gd name="T4" fmla="*/ 87 w 87"/>
                  <a:gd name="T5" fmla="*/ 91 h 91"/>
                  <a:gd name="T6" fmla="*/ 87 w 87"/>
                  <a:gd name="T7" fmla="*/ 0 h 91"/>
                  <a:gd name="T8" fmla="*/ 31 w 87"/>
                  <a:gd name="T9" fmla="*/ 0 h 91"/>
                  <a:gd name="T10" fmla="*/ 24 w 87"/>
                  <a:gd name="T11" fmla="*/ 21 h 91"/>
                  <a:gd name="T12" fmla="*/ 66 w 87"/>
                  <a:gd name="T13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91">
                    <a:moveTo>
                      <a:pt x="66" y="21"/>
                    </a:moveTo>
                    <a:lnTo>
                      <a:pt x="0" y="91"/>
                    </a:lnTo>
                    <a:lnTo>
                      <a:pt x="87" y="91"/>
                    </a:lnTo>
                    <a:lnTo>
                      <a:pt x="87" y="0"/>
                    </a:lnTo>
                    <a:lnTo>
                      <a:pt x="31" y="0"/>
                    </a:lnTo>
                    <a:lnTo>
                      <a:pt x="24" y="21"/>
                    </a:lnTo>
                    <a:lnTo>
                      <a:pt x="66" y="2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9"/>
              <p:cNvSpPr>
                <a:spLocks/>
              </p:cNvSpPr>
              <p:nvPr/>
            </p:nvSpPr>
            <p:spPr bwMode="auto">
              <a:xfrm>
                <a:off x="5019675" y="1812925"/>
                <a:ext cx="180975" cy="336550"/>
              </a:xfrm>
              <a:custGeom>
                <a:avLst/>
                <a:gdLst>
                  <a:gd name="T0" fmla="*/ 79 w 114"/>
                  <a:gd name="T1" fmla="*/ 87 h 212"/>
                  <a:gd name="T2" fmla="*/ 112 w 114"/>
                  <a:gd name="T3" fmla="*/ 0 h 212"/>
                  <a:gd name="T4" fmla="*/ 8 w 114"/>
                  <a:gd name="T5" fmla="*/ 110 h 212"/>
                  <a:gd name="T6" fmla="*/ 44 w 114"/>
                  <a:gd name="T7" fmla="*/ 110 h 212"/>
                  <a:gd name="T8" fmla="*/ 0 w 114"/>
                  <a:gd name="T9" fmla="*/ 212 h 212"/>
                  <a:gd name="T10" fmla="*/ 114 w 114"/>
                  <a:gd name="T11" fmla="*/ 85 h 212"/>
                  <a:gd name="T12" fmla="*/ 79 w 114"/>
                  <a:gd name="T13" fmla="*/ 8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212">
                    <a:moveTo>
                      <a:pt x="79" y="87"/>
                    </a:moveTo>
                    <a:lnTo>
                      <a:pt x="112" y="0"/>
                    </a:lnTo>
                    <a:lnTo>
                      <a:pt x="8" y="110"/>
                    </a:lnTo>
                    <a:lnTo>
                      <a:pt x="44" y="110"/>
                    </a:lnTo>
                    <a:lnTo>
                      <a:pt x="0" y="212"/>
                    </a:lnTo>
                    <a:lnTo>
                      <a:pt x="114" y="85"/>
                    </a:lnTo>
                    <a:lnTo>
                      <a:pt x="79" y="87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9978464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2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What We Can Do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8" name="Group 27"/>
          <p:cNvGrpSpPr/>
          <p:nvPr/>
        </p:nvGrpSpPr>
        <p:grpSpPr>
          <a:xfrm>
            <a:off x="5657220" y="2162197"/>
            <a:ext cx="1073780" cy="3797206"/>
            <a:chOff x="5885820" y="2998041"/>
            <a:chExt cx="592553" cy="2095444"/>
          </a:xfrm>
        </p:grpSpPr>
        <p:sp>
          <p:nvSpPr>
            <p:cNvPr id="29" name="Shape 1033"/>
            <p:cNvSpPr/>
            <p:nvPr/>
          </p:nvSpPr>
          <p:spPr>
            <a:xfrm>
              <a:off x="5885820" y="2998041"/>
              <a:ext cx="592553" cy="20954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2" h="21597" extrusionOk="0">
                  <a:moveTo>
                    <a:pt x="8563" y="0"/>
                  </a:moveTo>
                  <a:cubicBezTo>
                    <a:pt x="10027" y="-3"/>
                    <a:pt x="12311" y="423"/>
                    <a:pt x="12311" y="1065"/>
                  </a:cubicBezTo>
                  <a:cubicBezTo>
                    <a:pt x="12311" y="1707"/>
                    <a:pt x="12132" y="1985"/>
                    <a:pt x="11954" y="2193"/>
                  </a:cubicBezTo>
                  <a:cubicBezTo>
                    <a:pt x="11775" y="2401"/>
                    <a:pt x="11537" y="2367"/>
                    <a:pt x="11537" y="2367"/>
                  </a:cubicBezTo>
                  <a:cubicBezTo>
                    <a:pt x="11537" y="2367"/>
                    <a:pt x="11597" y="2801"/>
                    <a:pt x="11121" y="2905"/>
                  </a:cubicBezTo>
                  <a:cubicBezTo>
                    <a:pt x="10645" y="3009"/>
                    <a:pt x="10526" y="3043"/>
                    <a:pt x="10526" y="3182"/>
                  </a:cubicBezTo>
                  <a:cubicBezTo>
                    <a:pt x="10526" y="3321"/>
                    <a:pt x="10823" y="3425"/>
                    <a:pt x="11240" y="3564"/>
                  </a:cubicBezTo>
                  <a:cubicBezTo>
                    <a:pt x="11656" y="3703"/>
                    <a:pt x="13442" y="3859"/>
                    <a:pt x="14393" y="3963"/>
                  </a:cubicBezTo>
                  <a:cubicBezTo>
                    <a:pt x="15346" y="4067"/>
                    <a:pt x="16119" y="4241"/>
                    <a:pt x="16654" y="4588"/>
                  </a:cubicBezTo>
                  <a:cubicBezTo>
                    <a:pt x="17190" y="4935"/>
                    <a:pt x="17963" y="5369"/>
                    <a:pt x="18975" y="5664"/>
                  </a:cubicBezTo>
                  <a:cubicBezTo>
                    <a:pt x="19986" y="5959"/>
                    <a:pt x="21236" y="6427"/>
                    <a:pt x="20879" y="6878"/>
                  </a:cubicBezTo>
                  <a:cubicBezTo>
                    <a:pt x="20522" y="7329"/>
                    <a:pt x="18380" y="7676"/>
                    <a:pt x="17190" y="7486"/>
                  </a:cubicBezTo>
                  <a:cubicBezTo>
                    <a:pt x="16000" y="7295"/>
                    <a:pt x="15524" y="7277"/>
                    <a:pt x="15524" y="7277"/>
                  </a:cubicBezTo>
                  <a:cubicBezTo>
                    <a:pt x="15524" y="7277"/>
                    <a:pt x="16297" y="8266"/>
                    <a:pt x="16654" y="9255"/>
                  </a:cubicBezTo>
                  <a:cubicBezTo>
                    <a:pt x="17011" y="10245"/>
                    <a:pt x="17963" y="11199"/>
                    <a:pt x="17428" y="11286"/>
                  </a:cubicBezTo>
                  <a:cubicBezTo>
                    <a:pt x="16893" y="11372"/>
                    <a:pt x="16119" y="11477"/>
                    <a:pt x="16119" y="11477"/>
                  </a:cubicBezTo>
                  <a:cubicBezTo>
                    <a:pt x="16119" y="11477"/>
                    <a:pt x="15958" y="12874"/>
                    <a:pt x="15107" y="14083"/>
                  </a:cubicBezTo>
                  <a:cubicBezTo>
                    <a:pt x="14257" y="15292"/>
                    <a:pt x="13947" y="15840"/>
                    <a:pt x="13838" y="16560"/>
                  </a:cubicBezTo>
                  <a:cubicBezTo>
                    <a:pt x="13728" y="17279"/>
                    <a:pt x="13454" y="17807"/>
                    <a:pt x="13673" y="18111"/>
                  </a:cubicBezTo>
                  <a:cubicBezTo>
                    <a:pt x="13893" y="18415"/>
                    <a:pt x="15318" y="19006"/>
                    <a:pt x="16141" y="19118"/>
                  </a:cubicBezTo>
                  <a:cubicBezTo>
                    <a:pt x="16963" y="19230"/>
                    <a:pt x="18444" y="19230"/>
                    <a:pt x="19047" y="19310"/>
                  </a:cubicBezTo>
                  <a:cubicBezTo>
                    <a:pt x="19650" y="19390"/>
                    <a:pt x="20089" y="19614"/>
                    <a:pt x="18718" y="19678"/>
                  </a:cubicBezTo>
                  <a:cubicBezTo>
                    <a:pt x="17347" y="19742"/>
                    <a:pt x="14770" y="19630"/>
                    <a:pt x="14112" y="19566"/>
                  </a:cubicBezTo>
                  <a:cubicBezTo>
                    <a:pt x="13454" y="19502"/>
                    <a:pt x="12412" y="19358"/>
                    <a:pt x="12412" y="19358"/>
                  </a:cubicBezTo>
                  <a:cubicBezTo>
                    <a:pt x="12412" y="19358"/>
                    <a:pt x="12741" y="19598"/>
                    <a:pt x="11261" y="19598"/>
                  </a:cubicBezTo>
                  <a:cubicBezTo>
                    <a:pt x="9780" y="19598"/>
                    <a:pt x="9506" y="19566"/>
                    <a:pt x="9451" y="19294"/>
                  </a:cubicBezTo>
                  <a:cubicBezTo>
                    <a:pt x="9397" y="19022"/>
                    <a:pt x="9451" y="18655"/>
                    <a:pt x="9232" y="18463"/>
                  </a:cubicBezTo>
                  <a:cubicBezTo>
                    <a:pt x="9012" y="18271"/>
                    <a:pt x="10109" y="17775"/>
                    <a:pt x="9561" y="17503"/>
                  </a:cubicBezTo>
                  <a:cubicBezTo>
                    <a:pt x="9012" y="17231"/>
                    <a:pt x="8464" y="16528"/>
                    <a:pt x="8958" y="16112"/>
                  </a:cubicBezTo>
                  <a:cubicBezTo>
                    <a:pt x="9451" y="15696"/>
                    <a:pt x="8793" y="15281"/>
                    <a:pt x="8958" y="15009"/>
                  </a:cubicBezTo>
                  <a:cubicBezTo>
                    <a:pt x="9122" y="14737"/>
                    <a:pt x="9341" y="14369"/>
                    <a:pt x="9341" y="13953"/>
                  </a:cubicBezTo>
                  <a:cubicBezTo>
                    <a:pt x="9341" y="13538"/>
                    <a:pt x="9287" y="13234"/>
                    <a:pt x="9287" y="13234"/>
                  </a:cubicBezTo>
                  <a:cubicBezTo>
                    <a:pt x="9287" y="13234"/>
                    <a:pt x="8245" y="14801"/>
                    <a:pt x="7971" y="15217"/>
                  </a:cubicBezTo>
                  <a:cubicBezTo>
                    <a:pt x="7696" y="15632"/>
                    <a:pt x="7258" y="17119"/>
                    <a:pt x="7258" y="17567"/>
                  </a:cubicBezTo>
                  <a:cubicBezTo>
                    <a:pt x="7258" y="18015"/>
                    <a:pt x="6107" y="18623"/>
                    <a:pt x="6052" y="19022"/>
                  </a:cubicBezTo>
                  <a:cubicBezTo>
                    <a:pt x="5997" y="19422"/>
                    <a:pt x="5942" y="19662"/>
                    <a:pt x="5558" y="19662"/>
                  </a:cubicBezTo>
                  <a:cubicBezTo>
                    <a:pt x="5174" y="19662"/>
                    <a:pt x="5942" y="20110"/>
                    <a:pt x="6216" y="20462"/>
                  </a:cubicBezTo>
                  <a:cubicBezTo>
                    <a:pt x="6490" y="20813"/>
                    <a:pt x="7313" y="21597"/>
                    <a:pt x="5723" y="21597"/>
                  </a:cubicBezTo>
                  <a:cubicBezTo>
                    <a:pt x="4132" y="21597"/>
                    <a:pt x="2323" y="21405"/>
                    <a:pt x="2268" y="20909"/>
                  </a:cubicBezTo>
                  <a:cubicBezTo>
                    <a:pt x="2213" y="20414"/>
                    <a:pt x="2432" y="19982"/>
                    <a:pt x="1994" y="19790"/>
                  </a:cubicBezTo>
                  <a:cubicBezTo>
                    <a:pt x="1555" y="19598"/>
                    <a:pt x="1500" y="19182"/>
                    <a:pt x="1555" y="18927"/>
                  </a:cubicBezTo>
                  <a:cubicBezTo>
                    <a:pt x="1610" y="18671"/>
                    <a:pt x="1336" y="18239"/>
                    <a:pt x="1555" y="17695"/>
                  </a:cubicBezTo>
                  <a:cubicBezTo>
                    <a:pt x="1775" y="17152"/>
                    <a:pt x="1775" y="16240"/>
                    <a:pt x="2213" y="15552"/>
                  </a:cubicBezTo>
                  <a:cubicBezTo>
                    <a:pt x="2652" y="14865"/>
                    <a:pt x="2761" y="13809"/>
                    <a:pt x="2981" y="12978"/>
                  </a:cubicBezTo>
                  <a:cubicBezTo>
                    <a:pt x="3200" y="12146"/>
                    <a:pt x="3365" y="11730"/>
                    <a:pt x="3090" y="11603"/>
                  </a:cubicBezTo>
                  <a:cubicBezTo>
                    <a:pt x="2816" y="11475"/>
                    <a:pt x="1172" y="11363"/>
                    <a:pt x="733" y="11331"/>
                  </a:cubicBezTo>
                  <a:cubicBezTo>
                    <a:pt x="294" y="11299"/>
                    <a:pt x="1281" y="10435"/>
                    <a:pt x="1610" y="9716"/>
                  </a:cubicBezTo>
                  <a:cubicBezTo>
                    <a:pt x="1939" y="8996"/>
                    <a:pt x="2542" y="8564"/>
                    <a:pt x="2871" y="8053"/>
                  </a:cubicBezTo>
                  <a:cubicBezTo>
                    <a:pt x="3200" y="7541"/>
                    <a:pt x="3200" y="7301"/>
                    <a:pt x="2487" y="6933"/>
                  </a:cubicBezTo>
                  <a:cubicBezTo>
                    <a:pt x="1775" y="6565"/>
                    <a:pt x="897" y="6326"/>
                    <a:pt x="513" y="5494"/>
                  </a:cubicBezTo>
                  <a:cubicBezTo>
                    <a:pt x="130" y="4663"/>
                    <a:pt x="-364" y="4119"/>
                    <a:pt x="404" y="3911"/>
                  </a:cubicBezTo>
                  <a:cubicBezTo>
                    <a:pt x="1172" y="3703"/>
                    <a:pt x="2652" y="3815"/>
                    <a:pt x="3748" y="3559"/>
                  </a:cubicBezTo>
                  <a:cubicBezTo>
                    <a:pt x="4845" y="3303"/>
                    <a:pt x="5010" y="3015"/>
                    <a:pt x="5503" y="2983"/>
                  </a:cubicBezTo>
                  <a:cubicBezTo>
                    <a:pt x="5997" y="2951"/>
                    <a:pt x="6106" y="2920"/>
                    <a:pt x="6106" y="2744"/>
                  </a:cubicBezTo>
                  <a:cubicBezTo>
                    <a:pt x="6106" y="2568"/>
                    <a:pt x="5942" y="2392"/>
                    <a:pt x="5942" y="2392"/>
                  </a:cubicBezTo>
                  <a:cubicBezTo>
                    <a:pt x="5942" y="2392"/>
                    <a:pt x="5174" y="2248"/>
                    <a:pt x="5010" y="2024"/>
                  </a:cubicBezTo>
                  <a:cubicBezTo>
                    <a:pt x="4845" y="1800"/>
                    <a:pt x="4681" y="1240"/>
                    <a:pt x="4900" y="857"/>
                  </a:cubicBezTo>
                  <a:cubicBezTo>
                    <a:pt x="5119" y="473"/>
                    <a:pt x="6318" y="5"/>
                    <a:pt x="8563" y="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0" name="Shape 1034"/>
            <p:cNvSpPr/>
            <p:nvPr/>
          </p:nvSpPr>
          <p:spPr>
            <a:xfrm>
              <a:off x="6044928" y="3266536"/>
              <a:ext cx="152772" cy="118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43" y="9828"/>
                  </a:moveTo>
                  <a:cubicBezTo>
                    <a:pt x="20503" y="10692"/>
                    <a:pt x="21004" y="11543"/>
                    <a:pt x="21600" y="12462"/>
                  </a:cubicBezTo>
                  <a:cubicBezTo>
                    <a:pt x="20797" y="15394"/>
                    <a:pt x="20629" y="18810"/>
                    <a:pt x="20550" y="21600"/>
                  </a:cubicBezTo>
                  <a:cubicBezTo>
                    <a:pt x="17285" y="18886"/>
                    <a:pt x="18957" y="12766"/>
                    <a:pt x="16102" y="12414"/>
                  </a:cubicBezTo>
                  <a:cubicBezTo>
                    <a:pt x="13346" y="12074"/>
                    <a:pt x="12988" y="13608"/>
                    <a:pt x="12526" y="15998"/>
                  </a:cubicBezTo>
                  <a:cubicBezTo>
                    <a:pt x="12064" y="18387"/>
                    <a:pt x="11785" y="20178"/>
                    <a:pt x="11785" y="20178"/>
                  </a:cubicBezTo>
                  <a:cubicBezTo>
                    <a:pt x="11785" y="20178"/>
                    <a:pt x="2700" y="7597"/>
                    <a:pt x="0" y="3147"/>
                  </a:cubicBezTo>
                  <a:cubicBezTo>
                    <a:pt x="1311" y="2680"/>
                    <a:pt x="1742" y="2046"/>
                    <a:pt x="1827" y="0"/>
                  </a:cubicBezTo>
                  <a:cubicBezTo>
                    <a:pt x="4847" y="4160"/>
                    <a:pt x="12262" y="11667"/>
                    <a:pt x="15756" y="11667"/>
                  </a:cubicBezTo>
                  <a:cubicBezTo>
                    <a:pt x="17415" y="11667"/>
                    <a:pt x="18853" y="10951"/>
                    <a:pt x="20143" y="9828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31" name="Shape 1035"/>
            <p:cNvSpPr/>
            <p:nvPr/>
          </p:nvSpPr>
          <p:spPr>
            <a:xfrm>
              <a:off x="6204036" y="3584752"/>
              <a:ext cx="63807" cy="889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08" h="21600" extrusionOk="0">
                  <a:moveTo>
                    <a:pt x="11314" y="594"/>
                  </a:moveTo>
                  <a:lnTo>
                    <a:pt x="0" y="0"/>
                  </a:lnTo>
                  <a:cubicBezTo>
                    <a:pt x="0" y="0"/>
                    <a:pt x="10284" y="5549"/>
                    <a:pt x="10284" y="11495"/>
                  </a:cubicBezTo>
                  <a:cubicBezTo>
                    <a:pt x="10284" y="17438"/>
                    <a:pt x="9772" y="20013"/>
                    <a:pt x="9772" y="20013"/>
                  </a:cubicBezTo>
                  <a:lnTo>
                    <a:pt x="18772" y="21600"/>
                  </a:lnTo>
                  <a:cubicBezTo>
                    <a:pt x="18772" y="21600"/>
                    <a:pt x="21600" y="15655"/>
                    <a:pt x="19026" y="9907"/>
                  </a:cubicBezTo>
                  <a:cubicBezTo>
                    <a:pt x="16457" y="4162"/>
                    <a:pt x="13629" y="2575"/>
                    <a:pt x="11314" y="59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32" name="Shape 1036"/>
            <p:cNvSpPr/>
            <p:nvPr/>
          </p:nvSpPr>
          <p:spPr>
            <a:xfrm>
              <a:off x="6243813" y="3793582"/>
              <a:ext cx="27989" cy="764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479" y="0"/>
                  </a:moveTo>
                  <a:cubicBezTo>
                    <a:pt x="6479" y="0"/>
                    <a:pt x="2878" y="12381"/>
                    <a:pt x="1439" y="16334"/>
                  </a:cubicBezTo>
                  <a:cubicBezTo>
                    <a:pt x="0" y="20286"/>
                    <a:pt x="0" y="21600"/>
                    <a:pt x="0" y="21600"/>
                  </a:cubicBezTo>
                  <a:lnTo>
                    <a:pt x="21600" y="20286"/>
                  </a:lnTo>
                  <a:cubicBezTo>
                    <a:pt x="21600" y="20286"/>
                    <a:pt x="16556" y="10275"/>
                    <a:pt x="647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1139825" y="2463123"/>
            <a:ext cx="2333364" cy="691695"/>
            <a:chOff x="1139825" y="2412323"/>
            <a:chExt cx="2333364" cy="691695"/>
          </a:xfrm>
        </p:grpSpPr>
        <p:sp>
          <p:nvSpPr>
            <p:cNvPr id="38" name="TextBox 37"/>
            <p:cNvSpPr txBox="1"/>
            <p:nvPr/>
          </p:nvSpPr>
          <p:spPr>
            <a:xfrm>
              <a:off x="2737089" y="2412323"/>
              <a:ext cx="73610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Trading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1139825" y="2642353"/>
              <a:ext cx="233336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1169138" y="3687766"/>
            <a:ext cx="2304052" cy="691695"/>
            <a:chOff x="1169138" y="3636966"/>
            <a:chExt cx="2304052" cy="691695"/>
          </a:xfrm>
        </p:grpSpPr>
        <p:sp>
          <p:nvSpPr>
            <p:cNvPr id="42" name="TextBox 41"/>
            <p:cNvSpPr txBox="1"/>
            <p:nvPr/>
          </p:nvSpPr>
          <p:spPr>
            <a:xfrm>
              <a:off x="2596027" y="3636966"/>
              <a:ext cx="87716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Research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4" name="Rectangle 43"/>
            <p:cNvSpPr/>
            <p:nvPr/>
          </p:nvSpPr>
          <p:spPr>
            <a:xfrm>
              <a:off x="1169138" y="3866996"/>
              <a:ext cx="2304051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169138" y="4922678"/>
            <a:ext cx="2304052" cy="691695"/>
            <a:chOff x="1169138" y="4871878"/>
            <a:chExt cx="2304052" cy="691695"/>
          </a:xfrm>
        </p:grpSpPr>
        <p:sp>
          <p:nvSpPr>
            <p:cNvPr id="46" name="TextBox 45"/>
            <p:cNvSpPr txBox="1"/>
            <p:nvPr/>
          </p:nvSpPr>
          <p:spPr>
            <a:xfrm>
              <a:off x="2408475" y="4871878"/>
              <a:ext cx="106471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Data Collect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1169138" y="5101908"/>
              <a:ext cx="2304052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8689522" y="2463124"/>
            <a:ext cx="2359478" cy="691695"/>
            <a:chOff x="8689522" y="2412324"/>
            <a:chExt cx="2359478" cy="691695"/>
          </a:xfrm>
        </p:grpSpPr>
        <p:sp>
          <p:nvSpPr>
            <p:cNvPr id="49" name="TextBox 48"/>
            <p:cNvSpPr txBox="1"/>
            <p:nvPr/>
          </p:nvSpPr>
          <p:spPr>
            <a:xfrm>
              <a:off x="8689522" y="2412324"/>
              <a:ext cx="68320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Design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0" name="Rectangle 49"/>
            <p:cNvSpPr/>
            <p:nvPr/>
          </p:nvSpPr>
          <p:spPr>
            <a:xfrm>
              <a:off x="8689522" y="2642354"/>
              <a:ext cx="2359478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689522" y="3687767"/>
            <a:ext cx="2359478" cy="691695"/>
            <a:chOff x="8689522" y="3636967"/>
            <a:chExt cx="2359478" cy="691695"/>
          </a:xfrm>
        </p:grpSpPr>
        <p:sp>
          <p:nvSpPr>
            <p:cNvPr id="53" name="TextBox 52"/>
            <p:cNvSpPr txBox="1"/>
            <p:nvPr/>
          </p:nvSpPr>
          <p:spPr>
            <a:xfrm>
              <a:off x="8689522" y="3636967"/>
              <a:ext cx="79060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Concept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4" name="Rectangle 53"/>
            <p:cNvSpPr/>
            <p:nvPr/>
          </p:nvSpPr>
          <p:spPr>
            <a:xfrm>
              <a:off x="8689522" y="3866997"/>
              <a:ext cx="2359478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8689523" y="4922679"/>
            <a:ext cx="2359477" cy="691695"/>
            <a:chOff x="8689523" y="4871879"/>
            <a:chExt cx="2359477" cy="691695"/>
          </a:xfrm>
        </p:grpSpPr>
        <p:sp>
          <p:nvSpPr>
            <p:cNvPr id="57" name="TextBox 56"/>
            <p:cNvSpPr txBox="1"/>
            <p:nvPr/>
          </p:nvSpPr>
          <p:spPr>
            <a:xfrm>
              <a:off x="8689523" y="4871879"/>
              <a:ext cx="79220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Strategy</a:t>
              </a:r>
            </a:p>
          </p:txBody>
        </p:sp>
        <p:sp>
          <p:nvSpPr>
            <p:cNvPr id="59" name="Rectangle 58"/>
            <p:cNvSpPr/>
            <p:nvPr/>
          </p:nvSpPr>
          <p:spPr>
            <a:xfrm>
              <a:off x="8689523" y="5101909"/>
              <a:ext cx="2359477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3714751" y="3694619"/>
            <a:ext cx="703465" cy="703465"/>
            <a:chOff x="3714751" y="3694619"/>
            <a:chExt cx="703465" cy="703465"/>
          </a:xfrm>
        </p:grpSpPr>
        <p:sp>
          <p:nvSpPr>
            <p:cNvPr id="73" name="Rectangle 72"/>
            <p:cNvSpPr/>
            <p:nvPr/>
          </p:nvSpPr>
          <p:spPr>
            <a:xfrm>
              <a:off x="3714751" y="3694619"/>
              <a:ext cx="703465" cy="70346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74" name="Shape 1094"/>
            <p:cNvSpPr/>
            <p:nvPr/>
          </p:nvSpPr>
          <p:spPr>
            <a:xfrm>
              <a:off x="3831479" y="3893547"/>
              <a:ext cx="470922" cy="3363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56" name="Rectangle 55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8" name="Group 5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0" name="TextBox 5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0</a:t>
              </a:r>
              <a:fld id="{935BBC0D-156C-474B-BE53-7DA8707D3EBF}" type="slidenum">
                <a:rPr lang="en-US" sz="140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pPr algn="ctr"/>
                <a:t>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1" name="Group 6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5" name="Group 6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2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792836" y="4907902"/>
            <a:ext cx="703465" cy="703465"/>
            <a:chOff x="7792836" y="4907902"/>
            <a:chExt cx="703465" cy="703465"/>
          </a:xfrm>
        </p:grpSpPr>
        <p:sp>
          <p:nvSpPr>
            <p:cNvPr id="70" name="Rectangle 69"/>
            <p:cNvSpPr/>
            <p:nvPr/>
          </p:nvSpPr>
          <p:spPr>
            <a:xfrm>
              <a:off x="7792836" y="4907902"/>
              <a:ext cx="703465" cy="70346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93" name="Freeform 178"/>
            <p:cNvSpPr>
              <a:spLocks noEditPoints="1"/>
            </p:cNvSpPr>
            <p:nvPr/>
          </p:nvSpPr>
          <p:spPr bwMode="auto">
            <a:xfrm>
              <a:off x="7898688" y="5053557"/>
              <a:ext cx="504720" cy="380138"/>
            </a:xfrm>
            <a:custGeom>
              <a:avLst/>
              <a:gdLst/>
              <a:ahLst/>
              <a:cxnLst>
                <a:cxn ang="0">
                  <a:pos x="158" y="119"/>
                </a:cxn>
                <a:cxn ang="0">
                  <a:pos x="0" y="119"/>
                </a:cxn>
                <a:cxn ang="0">
                  <a:pos x="0" y="0"/>
                </a:cxn>
                <a:cxn ang="0">
                  <a:pos x="9" y="0"/>
                </a:cxn>
                <a:cxn ang="0">
                  <a:pos x="9" y="108"/>
                </a:cxn>
                <a:cxn ang="0">
                  <a:pos x="158" y="108"/>
                </a:cxn>
                <a:cxn ang="0">
                  <a:pos x="158" y="119"/>
                </a:cxn>
                <a:cxn ang="0">
                  <a:pos x="50" y="99"/>
                </a:cxn>
                <a:cxn ang="0">
                  <a:pos x="29" y="99"/>
                </a:cxn>
                <a:cxn ang="0">
                  <a:pos x="29" y="60"/>
                </a:cxn>
                <a:cxn ang="0">
                  <a:pos x="50" y="60"/>
                </a:cxn>
                <a:cxn ang="0">
                  <a:pos x="50" y="99"/>
                </a:cxn>
                <a:cxn ang="0">
                  <a:pos x="78" y="99"/>
                </a:cxn>
                <a:cxn ang="0">
                  <a:pos x="59" y="99"/>
                </a:cxn>
                <a:cxn ang="0">
                  <a:pos x="59" y="19"/>
                </a:cxn>
                <a:cxn ang="0">
                  <a:pos x="78" y="19"/>
                </a:cxn>
                <a:cxn ang="0">
                  <a:pos x="78" y="99"/>
                </a:cxn>
                <a:cxn ang="0">
                  <a:pos x="109" y="99"/>
                </a:cxn>
                <a:cxn ang="0">
                  <a:pos x="89" y="99"/>
                </a:cxn>
                <a:cxn ang="0">
                  <a:pos x="89" y="39"/>
                </a:cxn>
                <a:cxn ang="0">
                  <a:pos x="109" y="39"/>
                </a:cxn>
                <a:cxn ang="0">
                  <a:pos x="109" y="99"/>
                </a:cxn>
                <a:cxn ang="0">
                  <a:pos x="139" y="99"/>
                </a:cxn>
                <a:cxn ang="0">
                  <a:pos x="119" y="99"/>
                </a:cxn>
                <a:cxn ang="0">
                  <a:pos x="119" y="11"/>
                </a:cxn>
                <a:cxn ang="0">
                  <a:pos x="139" y="11"/>
                </a:cxn>
                <a:cxn ang="0">
                  <a:pos x="139" y="99"/>
                </a:cxn>
              </a:cxnLst>
              <a:rect l="0" t="0" r="r" b="b"/>
              <a:pathLst>
                <a:path w="158" h="119">
                  <a:moveTo>
                    <a:pt x="158" y="119"/>
                  </a:moveTo>
                  <a:lnTo>
                    <a:pt x="0" y="119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108"/>
                  </a:lnTo>
                  <a:lnTo>
                    <a:pt x="158" y="108"/>
                  </a:lnTo>
                  <a:lnTo>
                    <a:pt x="158" y="119"/>
                  </a:lnTo>
                  <a:close/>
                  <a:moveTo>
                    <a:pt x="50" y="99"/>
                  </a:moveTo>
                  <a:lnTo>
                    <a:pt x="29" y="99"/>
                  </a:lnTo>
                  <a:lnTo>
                    <a:pt x="29" y="60"/>
                  </a:lnTo>
                  <a:lnTo>
                    <a:pt x="50" y="60"/>
                  </a:lnTo>
                  <a:lnTo>
                    <a:pt x="50" y="99"/>
                  </a:lnTo>
                  <a:close/>
                  <a:moveTo>
                    <a:pt x="78" y="99"/>
                  </a:moveTo>
                  <a:lnTo>
                    <a:pt x="59" y="99"/>
                  </a:lnTo>
                  <a:lnTo>
                    <a:pt x="59" y="19"/>
                  </a:lnTo>
                  <a:lnTo>
                    <a:pt x="78" y="19"/>
                  </a:lnTo>
                  <a:lnTo>
                    <a:pt x="78" y="99"/>
                  </a:lnTo>
                  <a:close/>
                  <a:moveTo>
                    <a:pt x="109" y="99"/>
                  </a:moveTo>
                  <a:lnTo>
                    <a:pt x="89" y="99"/>
                  </a:lnTo>
                  <a:lnTo>
                    <a:pt x="89" y="39"/>
                  </a:lnTo>
                  <a:lnTo>
                    <a:pt x="109" y="39"/>
                  </a:lnTo>
                  <a:lnTo>
                    <a:pt x="109" y="99"/>
                  </a:lnTo>
                  <a:close/>
                  <a:moveTo>
                    <a:pt x="139" y="99"/>
                  </a:moveTo>
                  <a:lnTo>
                    <a:pt x="119" y="99"/>
                  </a:lnTo>
                  <a:lnTo>
                    <a:pt x="119" y="11"/>
                  </a:lnTo>
                  <a:lnTo>
                    <a:pt x="139" y="11"/>
                  </a:lnTo>
                  <a:lnTo>
                    <a:pt x="139" y="9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792836" y="3694619"/>
            <a:ext cx="703465" cy="703465"/>
            <a:chOff x="7792836" y="3694619"/>
            <a:chExt cx="703465" cy="703465"/>
          </a:xfrm>
        </p:grpSpPr>
        <p:sp>
          <p:nvSpPr>
            <p:cNvPr id="79" name="Rectangle 78"/>
            <p:cNvSpPr/>
            <p:nvPr/>
          </p:nvSpPr>
          <p:spPr>
            <a:xfrm>
              <a:off x="7792836" y="3694619"/>
              <a:ext cx="703465" cy="70346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94" name="Group 93"/>
            <p:cNvGrpSpPr/>
            <p:nvPr/>
          </p:nvGrpSpPr>
          <p:grpSpPr>
            <a:xfrm>
              <a:off x="7883568" y="3788600"/>
              <a:ext cx="510738" cy="494476"/>
              <a:chOff x="2339975" y="3200401"/>
              <a:chExt cx="249238" cy="241302"/>
            </a:xfrm>
            <a:solidFill>
              <a:schemeClr val="bg1"/>
            </a:solidFill>
          </p:grpSpPr>
          <p:sp>
            <p:nvSpPr>
              <p:cNvPr id="95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6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7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8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9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0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1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2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3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4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5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6" name="Freeform 29"/>
              <p:cNvSpPr>
                <a:spLocks noEditPoints="1"/>
              </p:cNvSpPr>
              <p:nvPr/>
            </p:nvSpPr>
            <p:spPr bwMode="auto">
              <a:xfrm>
                <a:off x="2339975" y="3217865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7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8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3714751" y="2437723"/>
            <a:ext cx="703465" cy="703465"/>
            <a:chOff x="3714751" y="2437723"/>
            <a:chExt cx="703465" cy="703465"/>
          </a:xfrm>
        </p:grpSpPr>
        <p:sp>
          <p:nvSpPr>
            <p:cNvPr id="66" name="Rectangle 65"/>
            <p:cNvSpPr/>
            <p:nvPr/>
          </p:nvSpPr>
          <p:spPr>
            <a:xfrm>
              <a:off x="3714751" y="2437723"/>
              <a:ext cx="703465" cy="70346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09" name="Freeform 37"/>
            <p:cNvSpPr>
              <a:spLocks noEditPoints="1"/>
            </p:cNvSpPr>
            <p:nvPr/>
          </p:nvSpPr>
          <p:spPr bwMode="auto">
            <a:xfrm>
              <a:off x="3828108" y="2561790"/>
              <a:ext cx="475215" cy="471921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714751" y="4907902"/>
            <a:ext cx="703465" cy="703465"/>
            <a:chOff x="3714751" y="4907902"/>
            <a:chExt cx="703465" cy="703465"/>
          </a:xfrm>
        </p:grpSpPr>
        <p:sp>
          <p:nvSpPr>
            <p:cNvPr id="76" name="Rectangle 75"/>
            <p:cNvSpPr/>
            <p:nvPr/>
          </p:nvSpPr>
          <p:spPr>
            <a:xfrm>
              <a:off x="3714751" y="4907902"/>
              <a:ext cx="703465" cy="70346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10" name="Freeform 11"/>
            <p:cNvSpPr>
              <a:spLocks noEditPoints="1"/>
            </p:cNvSpPr>
            <p:nvPr/>
          </p:nvSpPr>
          <p:spPr bwMode="auto">
            <a:xfrm>
              <a:off x="3826291" y="5053557"/>
              <a:ext cx="483729" cy="429790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792836" y="2425023"/>
            <a:ext cx="703465" cy="703465"/>
            <a:chOff x="7792836" y="2425023"/>
            <a:chExt cx="703465" cy="703465"/>
          </a:xfrm>
        </p:grpSpPr>
        <p:sp>
          <p:nvSpPr>
            <p:cNvPr id="82" name="Rectangle 81"/>
            <p:cNvSpPr/>
            <p:nvPr/>
          </p:nvSpPr>
          <p:spPr>
            <a:xfrm>
              <a:off x="7792836" y="2425023"/>
              <a:ext cx="703465" cy="70346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16" name="Freeform 101"/>
            <p:cNvSpPr>
              <a:spLocks noEditPoints="1"/>
            </p:cNvSpPr>
            <p:nvPr/>
          </p:nvSpPr>
          <p:spPr bwMode="auto">
            <a:xfrm>
              <a:off x="7880695" y="2557027"/>
              <a:ext cx="496731" cy="459559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6672733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9" grpId="0"/>
      <p:bldP spid="56" grpId="0"/>
      <p:bldP spid="56" grpId="1"/>
      <p:bldP spid="56" grpId="2"/>
      <p:bldP spid="56" grpId="3"/>
      <p:bldP spid="56" grpId="4"/>
      <p:bldP spid="56" grpId="5"/>
      <p:bldP spid="56" grpId="6"/>
      <p:bldP spid="56" grpId="7"/>
      <p:bldP spid="56" grpId="8"/>
      <p:bldP spid="56" grpId="9"/>
      <p:bldP spid="56" grpId="10"/>
      <p:bldP spid="56" grpId="11"/>
      <p:bldP spid="56" grpId="12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extBox 18"/>
          <p:cNvSpPr txBox="1"/>
          <p:nvPr/>
        </p:nvSpPr>
        <p:spPr>
          <a:xfrm>
            <a:off x="4069606" y="4321515"/>
            <a:ext cx="1518364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RINDA MOLLAND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670639" y="4321515"/>
            <a:ext cx="1253868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STEVE HORLE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Meet The Team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361013" y="2363362"/>
            <a:ext cx="1868076" cy="1868076"/>
            <a:chOff x="1361013" y="2363362"/>
            <a:chExt cx="1868076" cy="1868076"/>
          </a:xfrm>
        </p:grpSpPr>
        <p:sp>
          <p:nvSpPr>
            <p:cNvPr id="28" name="Shape 662"/>
            <p:cNvSpPr/>
            <p:nvPr/>
          </p:nvSpPr>
          <p:spPr>
            <a:xfrm>
              <a:off x="1500567" y="2504828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21" name="Group 20"/>
            <p:cNvGrpSpPr/>
            <p:nvPr/>
          </p:nvGrpSpPr>
          <p:grpSpPr>
            <a:xfrm>
              <a:off x="1361013" y="2363362"/>
              <a:ext cx="1868076" cy="1868076"/>
              <a:chOff x="1119258" y="2257147"/>
              <a:chExt cx="1868076" cy="1868076"/>
            </a:xfrm>
            <a:solidFill>
              <a:srgbClr val="F69C15"/>
            </a:solidFill>
          </p:grpSpPr>
          <p:sp>
            <p:nvSpPr>
              <p:cNvPr id="22" name="Freeform 6"/>
              <p:cNvSpPr>
                <a:spLocks/>
              </p:cNvSpPr>
              <p:nvPr/>
            </p:nvSpPr>
            <p:spPr bwMode="auto">
              <a:xfrm>
                <a:off x="2495041" y="2394505"/>
                <a:ext cx="356034" cy="354935"/>
              </a:xfrm>
              <a:custGeom>
                <a:avLst/>
                <a:gdLst>
                  <a:gd name="T0" fmla="*/ 207 w 207"/>
                  <a:gd name="T1" fmla="*/ 181 h 206"/>
                  <a:gd name="T2" fmla="*/ 26 w 207"/>
                  <a:gd name="T3" fmla="*/ 0 h 206"/>
                  <a:gd name="T4" fmla="*/ 0 w 207"/>
                  <a:gd name="T5" fmla="*/ 44 h 206"/>
                  <a:gd name="T6" fmla="*/ 163 w 207"/>
                  <a:gd name="T7" fmla="*/ 206 h 206"/>
                  <a:gd name="T8" fmla="*/ 207 w 207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6">
                    <a:moveTo>
                      <a:pt x="207" y="181"/>
                    </a:moveTo>
                    <a:cubicBezTo>
                      <a:pt x="162" y="107"/>
                      <a:pt x="100" y="45"/>
                      <a:pt x="26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6" y="85"/>
                      <a:pt x="122" y="140"/>
                      <a:pt x="163" y="206"/>
                    </a:cubicBezTo>
                    <a:lnTo>
                      <a:pt x="207" y="18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3" name="Freeform 7"/>
              <p:cNvSpPr>
                <a:spLocks/>
              </p:cNvSpPr>
              <p:nvPr/>
            </p:nvSpPr>
            <p:spPr bwMode="auto">
              <a:xfrm>
                <a:off x="2075273" y="2257147"/>
                <a:ext cx="427460" cy="191203"/>
              </a:xfrm>
              <a:custGeom>
                <a:avLst/>
                <a:gdLst>
                  <a:gd name="T0" fmla="*/ 0 w 248"/>
                  <a:gd name="T1" fmla="*/ 0 h 111"/>
                  <a:gd name="T2" fmla="*/ 0 w 248"/>
                  <a:gd name="T3" fmla="*/ 51 h 111"/>
                  <a:gd name="T4" fmla="*/ 222 w 248"/>
                  <a:gd name="T5" fmla="*/ 111 h 111"/>
                  <a:gd name="T6" fmla="*/ 248 w 248"/>
                  <a:gd name="T7" fmla="*/ 67 h 111"/>
                  <a:gd name="T8" fmla="*/ 0 w 248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1">
                    <a:moveTo>
                      <a:pt x="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0" y="53"/>
                      <a:pt x="156" y="75"/>
                      <a:pt x="222" y="111"/>
                    </a:cubicBezTo>
                    <a:cubicBezTo>
                      <a:pt x="248" y="67"/>
                      <a:pt x="248" y="67"/>
                      <a:pt x="248" y="67"/>
                    </a:cubicBezTo>
                    <a:cubicBezTo>
                      <a:pt x="174" y="26"/>
                      <a:pt x="90" y="2"/>
                      <a:pt x="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4" name="Freeform 8"/>
              <p:cNvSpPr>
                <a:spLocks/>
              </p:cNvSpPr>
              <p:nvPr/>
            </p:nvSpPr>
            <p:spPr bwMode="auto">
              <a:xfrm>
                <a:off x="2796131" y="2743946"/>
                <a:ext cx="191203" cy="425262"/>
              </a:xfrm>
              <a:custGeom>
                <a:avLst/>
                <a:gdLst>
                  <a:gd name="T0" fmla="*/ 45 w 111"/>
                  <a:gd name="T1" fmla="*/ 0 h 247"/>
                  <a:gd name="T2" fmla="*/ 0 w 111"/>
                  <a:gd name="T3" fmla="*/ 26 h 247"/>
                  <a:gd name="T4" fmla="*/ 60 w 111"/>
                  <a:gd name="T5" fmla="*/ 247 h 247"/>
                  <a:gd name="T6" fmla="*/ 111 w 111"/>
                  <a:gd name="T7" fmla="*/ 247 h 247"/>
                  <a:gd name="T8" fmla="*/ 45 w 111"/>
                  <a:gd name="T9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4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7" y="92"/>
                      <a:pt x="58" y="167"/>
                      <a:pt x="60" y="247"/>
                    </a:cubicBezTo>
                    <a:cubicBezTo>
                      <a:pt x="111" y="247"/>
                      <a:pt x="111" y="247"/>
                      <a:pt x="111" y="247"/>
                    </a:cubicBezTo>
                    <a:cubicBezTo>
                      <a:pt x="109" y="158"/>
                      <a:pt x="85" y="74"/>
                      <a:pt x="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5" name="Freeform 9"/>
              <p:cNvSpPr>
                <a:spLocks/>
              </p:cNvSpPr>
              <p:nvPr/>
            </p:nvSpPr>
            <p:spPr bwMode="auto">
              <a:xfrm>
                <a:off x="2796131" y="3213162"/>
                <a:ext cx="191203" cy="427460"/>
              </a:xfrm>
              <a:custGeom>
                <a:avLst/>
                <a:gdLst>
                  <a:gd name="T0" fmla="*/ 60 w 111"/>
                  <a:gd name="T1" fmla="*/ 0 h 248"/>
                  <a:gd name="T2" fmla="*/ 0 w 111"/>
                  <a:gd name="T3" fmla="*/ 222 h 248"/>
                  <a:gd name="T4" fmla="*/ 45 w 111"/>
                  <a:gd name="T5" fmla="*/ 248 h 248"/>
                  <a:gd name="T6" fmla="*/ 111 w 111"/>
                  <a:gd name="T7" fmla="*/ 0 h 248"/>
                  <a:gd name="T8" fmla="*/ 6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60" y="0"/>
                    </a:moveTo>
                    <a:cubicBezTo>
                      <a:pt x="58" y="80"/>
                      <a:pt x="37" y="156"/>
                      <a:pt x="0" y="222"/>
                    </a:cubicBezTo>
                    <a:cubicBezTo>
                      <a:pt x="45" y="248"/>
                      <a:pt x="45" y="248"/>
                      <a:pt x="45" y="248"/>
                    </a:cubicBezTo>
                    <a:cubicBezTo>
                      <a:pt x="85" y="174"/>
                      <a:pt x="109" y="90"/>
                      <a:pt x="111" y="0"/>
                    </a:cubicBezTo>
                    <a:lnTo>
                      <a:pt x="6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5" name="Freeform 10"/>
              <p:cNvSpPr>
                <a:spLocks/>
              </p:cNvSpPr>
              <p:nvPr/>
            </p:nvSpPr>
            <p:spPr bwMode="auto">
              <a:xfrm>
                <a:off x="2495041" y="3632930"/>
                <a:ext cx="356034" cy="356034"/>
              </a:xfrm>
              <a:custGeom>
                <a:avLst/>
                <a:gdLst>
                  <a:gd name="T0" fmla="*/ 207 w 207"/>
                  <a:gd name="T1" fmla="*/ 26 h 207"/>
                  <a:gd name="T2" fmla="*/ 163 w 207"/>
                  <a:gd name="T3" fmla="*/ 0 h 207"/>
                  <a:gd name="T4" fmla="*/ 0 w 207"/>
                  <a:gd name="T5" fmla="*/ 163 h 207"/>
                  <a:gd name="T6" fmla="*/ 26 w 207"/>
                  <a:gd name="T7" fmla="*/ 207 h 207"/>
                  <a:gd name="T8" fmla="*/ 207 w 207"/>
                  <a:gd name="T9" fmla="*/ 2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7">
                    <a:moveTo>
                      <a:pt x="207" y="26"/>
                    </a:moveTo>
                    <a:cubicBezTo>
                      <a:pt x="163" y="0"/>
                      <a:pt x="163" y="0"/>
                      <a:pt x="163" y="0"/>
                    </a:cubicBezTo>
                    <a:cubicBezTo>
                      <a:pt x="122" y="66"/>
                      <a:pt x="66" y="122"/>
                      <a:pt x="0" y="163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100" y="162"/>
                      <a:pt x="162" y="100"/>
                      <a:pt x="207" y="26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6" name="Freeform 11"/>
              <p:cNvSpPr>
                <a:spLocks/>
              </p:cNvSpPr>
              <p:nvPr/>
            </p:nvSpPr>
            <p:spPr bwMode="auto">
              <a:xfrm>
                <a:off x="2075273" y="3936217"/>
                <a:ext cx="427460" cy="189006"/>
              </a:xfrm>
              <a:custGeom>
                <a:avLst/>
                <a:gdLst>
                  <a:gd name="T0" fmla="*/ 248 w 248"/>
                  <a:gd name="T1" fmla="*/ 44 h 110"/>
                  <a:gd name="T2" fmla="*/ 222 w 248"/>
                  <a:gd name="T3" fmla="*/ 0 h 110"/>
                  <a:gd name="T4" fmla="*/ 0 w 248"/>
                  <a:gd name="T5" fmla="*/ 59 h 110"/>
                  <a:gd name="T6" fmla="*/ 0 w 248"/>
                  <a:gd name="T7" fmla="*/ 110 h 110"/>
                  <a:gd name="T8" fmla="*/ 248 w 248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0">
                    <a:moveTo>
                      <a:pt x="248" y="44"/>
                    </a:moveTo>
                    <a:cubicBezTo>
                      <a:pt x="222" y="0"/>
                      <a:pt x="222" y="0"/>
                      <a:pt x="222" y="0"/>
                    </a:cubicBezTo>
                    <a:cubicBezTo>
                      <a:pt x="156" y="36"/>
                      <a:pt x="80" y="57"/>
                      <a:pt x="0" y="59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90" y="108"/>
                      <a:pt x="174" y="84"/>
                      <a:pt x="248" y="4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7" name="Freeform 12"/>
              <p:cNvSpPr>
                <a:spLocks/>
              </p:cNvSpPr>
              <p:nvPr/>
            </p:nvSpPr>
            <p:spPr bwMode="auto">
              <a:xfrm>
                <a:off x="1606057" y="3936217"/>
                <a:ext cx="425262" cy="189006"/>
              </a:xfrm>
              <a:custGeom>
                <a:avLst/>
                <a:gdLst>
                  <a:gd name="T0" fmla="*/ 0 w 247"/>
                  <a:gd name="T1" fmla="*/ 44 h 110"/>
                  <a:gd name="T2" fmla="*/ 247 w 247"/>
                  <a:gd name="T3" fmla="*/ 110 h 110"/>
                  <a:gd name="T4" fmla="*/ 247 w 247"/>
                  <a:gd name="T5" fmla="*/ 59 h 110"/>
                  <a:gd name="T6" fmla="*/ 26 w 247"/>
                  <a:gd name="T7" fmla="*/ 0 h 110"/>
                  <a:gd name="T8" fmla="*/ 0 w 247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0">
                    <a:moveTo>
                      <a:pt x="0" y="44"/>
                    </a:moveTo>
                    <a:cubicBezTo>
                      <a:pt x="74" y="84"/>
                      <a:pt x="158" y="108"/>
                      <a:pt x="247" y="110"/>
                    </a:cubicBezTo>
                    <a:cubicBezTo>
                      <a:pt x="247" y="59"/>
                      <a:pt x="247" y="59"/>
                      <a:pt x="247" y="59"/>
                    </a:cubicBezTo>
                    <a:cubicBezTo>
                      <a:pt x="167" y="57"/>
                      <a:pt x="92" y="36"/>
                      <a:pt x="26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8" name="Freeform 13"/>
              <p:cNvSpPr>
                <a:spLocks/>
              </p:cNvSpPr>
              <p:nvPr/>
            </p:nvSpPr>
            <p:spPr bwMode="auto">
              <a:xfrm>
                <a:off x="1256616" y="3632930"/>
                <a:ext cx="354935" cy="356034"/>
              </a:xfrm>
              <a:custGeom>
                <a:avLst/>
                <a:gdLst>
                  <a:gd name="T0" fmla="*/ 44 w 206"/>
                  <a:gd name="T1" fmla="*/ 0 h 207"/>
                  <a:gd name="T2" fmla="*/ 0 w 206"/>
                  <a:gd name="T3" fmla="*/ 26 h 207"/>
                  <a:gd name="T4" fmla="*/ 181 w 206"/>
                  <a:gd name="T5" fmla="*/ 207 h 207"/>
                  <a:gd name="T6" fmla="*/ 206 w 206"/>
                  <a:gd name="T7" fmla="*/ 163 h 207"/>
                  <a:gd name="T8" fmla="*/ 44 w 206"/>
                  <a:gd name="T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7">
                    <a:moveTo>
                      <a:pt x="44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5" y="100"/>
                      <a:pt x="107" y="162"/>
                      <a:pt x="181" y="207"/>
                    </a:cubicBezTo>
                    <a:cubicBezTo>
                      <a:pt x="206" y="163"/>
                      <a:pt x="206" y="163"/>
                      <a:pt x="206" y="163"/>
                    </a:cubicBezTo>
                    <a:cubicBezTo>
                      <a:pt x="140" y="122"/>
                      <a:pt x="85" y="66"/>
                      <a:pt x="4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" name="Freeform 14"/>
              <p:cNvSpPr>
                <a:spLocks/>
              </p:cNvSpPr>
              <p:nvPr/>
            </p:nvSpPr>
            <p:spPr bwMode="auto">
              <a:xfrm>
                <a:off x="1119258" y="3213162"/>
                <a:ext cx="191203" cy="427460"/>
              </a:xfrm>
              <a:custGeom>
                <a:avLst/>
                <a:gdLst>
                  <a:gd name="T0" fmla="*/ 0 w 111"/>
                  <a:gd name="T1" fmla="*/ 0 h 248"/>
                  <a:gd name="T2" fmla="*/ 67 w 111"/>
                  <a:gd name="T3" fmla="*/ 248 h 248"/>
                  <a:gd name="T4" fmla="*/ 111 w 111"/>
                  <a:gd name="T5" fmla="*/ 222 h 248"/>
                  <a:gd name="T6" fmla="*/ 51 w 111"/>
                  <a:gd name="T7" fmla="*/ 0 h 248"/>
                  <a:gd name="T8" fmla="*/ 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0" y="0"/>
                    </a:moveTo>
                    <a:cubicBezTo>
                      <a:pt x="2" y="90"/>
                      <a:pt x="26" y="174"/>
                      <a:pt x="67" y="248"/>
                    </a:cubicBezTo>
                    <a:cubicBezTo>
                      <a:pt x="111" y="222"/>
                      <a:pt x="111" y="222"/>
                      <a:pt x="111" y="222"/>
                    </a:cubicBezTo>
                    <a:cubicBezTo>
                      <a:pt x="75" y="156"/>
                      <a:pt x="53" y="80"/>
                      <a:pt x="5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0" name="Freeform 15"/>
              <p:cNvSpPr>
                <a:spLocks/>
              </p:cNvSpPr>
              <p:nvPr/>
            </p:nvSpPr>
            <p:spPr bwMode="auto">
              <a:xfrm>
                <a:off x="1119258" y="2743946"/>
                <a:ext cx="191203" cy="425262"/>
              </a:xfrm>
              <a:custGeom>
                <a:avLst/>
                <a:gdLst>
                  <a:gd name="T0" fmla="*/ 51 w 111"/>
                  <a:gd name="T1" fmla="*/ 247 h 247"/>
                  <a:gd name="T2" fmla="*/ 111 w 111"/>
                  <a:gd name="T3" fmla="*/ 26 h 247"/>
                  <a:gd name="T4" fmla="*/ 67 w 111"/>
                  <a:gd name="T5" fmla="*/ 0 h 247"/>
                  <a:gd name="T6" fmla="*/ 0 w 111"/>
                  <a:gd name="T7" fmla="*/ 247 h 247"/>
                  <a:gd name="T8" fmla="*/ 51 w 111"/>
                  <a:gd name="T9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51" y="247"/>
                    </a:moveTo>
                    <a:cubicBezTo>
                      <a:pt x="53" y="167"/>
                      <a:pt x="75" y="92"/>
                      <a:pt x="111" y="26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26" y="74"/>
                      <a:pt x="2" y="158"/>
                      <a:pt x="0" y="247"/>
                    </a:cubicBezTo>
                    <a:lnTo>
                      <a:pt x="51" y="247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1" name="Freeform 16"/>
              <p:cNvSpPr>
                <a:spLocks/>
              </p:cNvSpPr>
              <p:nvPr/>
            </p:nvSpPr>
            <p:spPr bwMode="auto">
              <a:xfrm>
                <a:off x="1256616" y="2394505"/>
                <a:ext cx="354935" cy="354935"/>
              </a:xfrm>
              <a:custGeom>
                <a:avLst/>
                <a:gdLst>
                  <a:gd name="T0" fmla="*/ 0 w 206"/>
                  <a:gd name="T1" fmla="*/ 181 h 206"/>
                  <a:gd name="T2" fmla="*/ 44 w 206"/>
                  <a:gd name="T3" fmla="*/ 206 h 206"/>
                  <a:gd name="T4" fmla="*/ 206 w 206"/>
                  <a:gd name="T5" fmla="*/ 44 h 206"/>
                  <a:gd name="T6" fmla="*/ 181 w 206"/>
                  <a:gd name="T7" fmla="*/ 0 h 206"/>
                  <a:gd name="T8" fmla="*/ 0 w 206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6">
                    <a:moveTo>
                      <a:pt x="0" y="181"/>
                    </a:moveTo>
                    <a:cubicBezTo>
                      <a:pt x="44" y="206"/>
                      <a:pt x="44" y="206"/>
                      <a:pt x="44" y="206"/>
                    </a:cubicBezTo>
                    <a:cubicBezTo>
                      <a:pt x="85" y="140"/>
                      <a:pt x="140" y="85"/>
                      <a:pt x="206" y="44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07" y="45"/>
                      <a:pt x="45" y="107"/>
                      <a:pt x="0" y="18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2" name="Freeform 17"/>
              <p:cNvSpPr>
                <a:spLocks/>
              </p:cNvSpPr>
              <p:nvPr/>
            </p:nvSpPr>
            <p:spPr bwMode="auto">
              <a:xfrm>
                <a:off x="1606057" y="2257147"/>
                <a:ext cx="425262" cy="191203"/>
              </a:xfrm>
              <a:custGeom>
                <a:avLst/>
                <a:gdLst>
                  <a:gd name="T0" fmla="*/ 0 w 247"/>
                  <a:gd name="T1" fmla="*/ 67 h 111"/>
                  <a:gd name="T2" fmla="*/ 25 w 247"/>
                  <a:gd name="T3" fmla="*/ 111 h 111"/>
                  <a:gd name="T4" fmla="*/ 247 w 247"/>
                  <a:gd name="T5" fmla="*/ 51 h 111"/>
                  <a:gd name="T6" fmla="*/ 247 w 247"/>
                  <a:gd name="T7" fmla="*/ 0 h 111"/>
                  <a:gd name="T8" fmla="*/ 0 w 247"/>
                  <a:gd name="T9" fmla="*/ 6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1">
                    <a:moveTo>
                      <a:pt x="0" y="67"/>
                    </a:moveTo>
                    <a:cubicBezTo>
                      <a:pt x="25" y="111"/>
                      <a:pt x="25" y="111"/>
                      <a:pt x="25" y="111"/>
                    </a:cubicBezTo>
                    <a:cubicBezTo>
                      <a:pt x="92" y="75"/>
                      <a:pt x="167" y="53"/>
                      <a:pt x="247" y="51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58" y="2"/>
                      <a:pt x="74" y="26"/>
                      <a:pt x="0" y="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3886848" y="2363362"/>
            <a:ext cx="1868076" cy="1868076"/>
            <a:chOff x="3886848" y="2363362"/>
            <a:chExt cx="1868076" cy="1868076"/>
          </a:xfrm>
        </p:grpSpPr>
        <p:sp>
          <p:nvSpPr>
            <p:cNvPr id="32" name="Shape 662"/>
            <p:cNvSpPr/>
            <p:nvPr/>
          </p:nvSpPr>
          <p:spPr>
            <a:xfrm>
              <a:off x="4025400" y="2504828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43" name="Group 42"/>
            <p:cNvGrpSpPr/>
            <p:nvPr/>
          </p:nvGrpSpPr>
          <p:grpSpPr>
            <a:xfrm>
              <a:off x="3886848" y="2363362"/>
              <a:ext cx="1868076" cy="1868076"/>
              <a:chOff x="1119258" y="2257147"/>
              <a:chExt cx="1868076" cy="1868076"/>
            </a:xfrm>
            <a:solidFill>
              <a:srgbClr val="9CBC58"/>
            </a:solidFill>
          </p:grpSpPr>
          <p:sp>
            <p:nvSpPr>
              <p:cNvPr id="44" name="Freeform 6"/>
              <p:cNvSpPr>
                <a:spLocks/>
              </p:cNvSpPr>
              <p:nvPr/>
            </p:nvSpPr>
            <p:spPr bwMode="auto">
              <a:xfrm>
                <a:off x="2495041" y="2394505"/>
                <a:ext cx="356034" cy="354935"/>
              </a:xfrm>
              <a:custGeom>
                <a:avLst/>
                <a:gdLst>
                  <a:gd name="T0" fmla="*/ 207 w 207"/>
                  <a:gd name="T1" fmla="*/ 181 h 206"/>
                  <a:gd name="T2" fmla="*/ 26 w 207"/>
                  <a:gd name="T3" fmla="*/ 0 h 206"/>
                  <a:gd name="T4" fmla="*/ 0 w 207"/>
                  <a:gd name="T5" fmla="*/ 44 h 206"/>
                  <a:gd name="T6" fmla="*/ 163 w 207"/>
                  <a:gd name="T7" fmla="*/ 206 h 206"/>
                  <a:gd name="T8" fmla="*/ 207 w 207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6">
                    <a:moveTo>
                      <a:pt x="207" y="181"/>
                    </a:moveTo>
                    <a:cubicBezTo>
                      <a:pt x="162" y="107"/>
                      <a:pt x="100" y="45"/>
                      <a:pt x="26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6" y="85"/>
                      <a:pt x="122" y="140"/>
                      <a:pt x="163" y="206"/>
                    </a:cubicBezTo>
                    <a:lnTo>
                      <a:pt x="207" y="18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5" name="Freeform 7"/>
              <p:cNvSpPr>
                <a:spLocks/>
              </p:cNvSpPr>
              <p:nvPr/>
            </p:nvSpPr>
            <p:spPr bwMode="auto">
              <a:xfrm>
                <a:off x="2075273" y="2257147"/>
                <a:ext cx="427460" cy="191203"/>
              </a:xfrm>
              <a:custGeom>
                <a:avLst/>
                <a:gdLst>
                  <a:gd name="T0" fmla="*/ 0 w 248"/>
                  <a:gd name="T1" fmla="*/ 0 h 111"/>
                  <a:gd name="T2" fmla="*/ 0 w 248"/>
                  <a:gd name="T3" fmla="*/ 51 h 111"/>
                  <a:gd name="T4" fmla="*/ 222 w 248"/>
                  <a:gd name="T5" fmla="*/ 111 h 111"/>
                  <a:gd name="T6" fmla="*/ 248 w 248"/>
                  <a:gd name="T7" fmla="*/ 67 h 111"/>
                  <a:gd name="T8" fmla="*/ 0 w 248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1">
                    <a:moveTo>
                      <a:pt x="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0" y="53"/>
                      <a:pt x="156" y="75"/>
                      <a:pt x="222" y="111"/>
                    </a:cubicBezTo>
                    <a:cubicBezTo>
                      <a:pt x="248" y="67"/>
                      <a:pt x="248" y="67"/>
                      <a:pt x="248" y="67"/>
                    </a:cubicBezTo>
                    <a:cubicBezTo>
                      <a:pt x="174" y="26"/>
                      <a:pt x="90" y="2"/>
                      <a:pt x="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6" name="Freeform 8"/>
              <p:cNvSpPr>
                <a:spLocks/>
              </p:cNvSpPr>
              <p:nvPr/>
            </p:nvSpPr>
            <p:spPr bwMode="auto">
              <a:xfrm>
                <a:off x="2796131" y="2743946"/>
                <a:ext cx="191203" cy="425262"/>
              </a:xfrm>
              <a:custGeom>
                <a:avLst/>
                <a:gdLst>
                  <a:gd name="T0" fmla="*/ 45 w 111"/>
                  <a:gd name="T1" fmla="*/ 0 h 247"/>
                  <a:gd name="T2" fmla="*/ 0 w 111"/>
                  <a:gd name="T3" fmla="*/ 26 h 247"/>
                  <a:gd name="T4" fmla="*/ 60 w 111"/>
                  <a:gd name="T5" fmla="*/ 247 h 247"/>
                  <a:gd name="T6" fmla="*/ 111 w 111"/>
                  <a:gd name="T7" fmla="*/ 247 h 247"/>
                  <a:gd name="T8" fmla="*/ 45 w 111"/>
                  <a:gd name="T9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4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7" y="92"/>
                      <a:pt x="58" y="167"/>
                      <a:pt x="60" y="247"/>
                    </a:cubicBezTo>
                    <a:cubicBezTo>
                      <a:pt x="111" y="247"/>
                      <a:pt x="111" y="247"/>
                      <a:pt x="111" y="247"/>
                    </a:cubicBezTo>
                    <a:cubicBezTo>
                      <a:pt x="109" y="158"/>
                      <a:pt x="85" y="74"/>
                      <a:pt x="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7" name="Freeform 9"/>
              <p:cNvSpPr>
                <a:spLocks/>
              </p:cNvSpPr>
              <p:nvPr/>
            </p:nvSpPr>
            <p:spPr bwMode="auto">
              <a:xfrm>
                <a:off x="2796131" y="3213162"/>
                <a:ext cx="191203" cy="427460"/>
              </a:xfrm>
              <a:custGeom>
                <a:avLst/>
                <a:gdLst>
                  <a:gd name="T0" fmla="*/ 60 w 111"/>
                  <a:gd name="T1" fmla="*/ 0 h 248"/>
                  <a:gd name="T2" fmla="*/ 0 w 111"/>
                  <a:gd name="T3" fmla="*/ 222 h 248"/>
                  <a:gd name="T4" fmla="*/ 45 w 111"/>
                  <a:gd name="T5" fmla="*/ 248 h 248"/>
                  <a:gd name="T6" fmla="*/ 111 w 111"/>
                  <a:gd name="T7" fmla="*/ 0 h 248"/>
                  <a:gd name="T8" fmla="*/ 6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60" y="0"/>
                    </a:moveTo>
                    <a:cubicBezTo>
                      <a:pt x="58" y="80"/>
                      <a:pt x="37" y="156"/>
                      <a:pt x="0" y="222"/>
                    </a:cubicBezTo>
                    <a:cubicBezTo>
                      <a:pt x="45" y="248"/>
                      <a:pt x="45" y="248"/>
                      <a:pt x="45" y="248"/>
                    </a:cubicBezTo>
                    <a:cubicBezTo>
                      <a:pt x="85" y="174"/>
                      <a:pt x="109" y="90"/>
                      <a:pt x="111" y="0"/>
                    </a:cubicBezTo>
                    <a:lnTo>
                      <a:pt x="6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8" name="Freeform 10"/>
              <p:cNvSpPr>
                <a:spLocks/>
              </p:cNvSpPr>
              <p:nvPr/>
            </p:nvSpPr>
            <p:spPr bwMode="auto">
              <a:xfrm>
                <a:off x="2495041" y="3632930"/>
                <a:ext cx="356034" cy="356034"/>
              </a:xfrm>
              <a:custGeom>
                <a:avLst/>
                <a:gdLst>
                  <a:gd name="T0" fmla="*/ 207 w 207"/>
                  <a:gd name="T1" fmla="*/ 26 h 207"/>
                  <a:gd name="T2" fmla="*/ 163 w 207"/>
                  <a:gd name="T3" fmla="*/ 0 h 207"/>
                  <a:gd name="T4" fmla="*/ 0 w 207"/>
                  <a:gd name="T5" fmla="*/ 163 h 207"/>
                  <a:gd name="T6" fmla="*/ 26 w 207"/>
                  <a:gd name="T7" fmla="*/ 207 h 207"/>
                  <a:gd name="T8" fmla="*/ 207 w 207"/>
                  <a:gd name="T9" fmla="*/ 2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7">
                    <a:moveTo>
                      <a:pt x="207" y="26"/>
                    </a:moveTo>
                    <a:cubicBezTo>
                      <a:pt x="163" y="0"/>
                      <a:pt x="163" y="0"/>
                      <a:pt x="163" y="0"/>
                    </a:cubicBezTo>
                    <a:cubicBezTo>
                      <a:pt x="122" y="66"/>
                      <a:pt x="66" y="122"/>
                      <a:pt x="0" y="163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100" y="162"/>
                      <a:pt x="162" y="100"/>
                      <a:pt x="207" y="26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9" name="Freeform 11"/>
              <p:cNvSpPr>
                <a:spLocks/>
              </p:cNvSpPr>
              <p:nvPr/>
            </p:nvSpPr>
            <p:spPr bwMode="auto">
              <a:xfrm>
                <a:off x="2075273" y="3936217"/>
                <a:ext cx="427460" cy="189006"/>
              </a:xfrm>
              <a:custGeom>
                <a:avLst/>
                <a:gdLst>
                  <a:gd name="T0" fmla="*/ 248 w 248"/>
                  <a:gd name="T1" fmla="*/ 44 h 110"/>
                  <a:gd name="T2" fmla="*/ 222 w 248"/>
                  <a:gd name="T3" fmla="*/ 0 h 110"/>
                  <a:gd name="T4" fmla="*/ 0 w 248"/>
                  <a:gd name="T5" fmla="*/ 59 h 110"/>
                  <a:gd name="T6" fmla="*/ 0 w 248"/>
                  <a:gd name="T7" fmla="*/ 110 h 110"/>
                  <a:gd name="T8" fmla="*/ 248 w 248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0">
                    <a:moveTo>
                      <a:pt x="248" y="44"/>
                    </a:moveTo>
                    <a:cubicBezTo>
                      <a:pt x="222" y="0"/>
                      <a:pt x="222" y="0"/>
                      <a:pt x="222" y="0"/>
                    </a:cubicBezTo>
                    <a:cubicBezTo>
                      <a:pt x="156" y="36"/>
                      <a:pt x="80" y="57"/>
                      <a:pt x="0" y="59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90" y="108"/>
                      <a:pt x="174" y="84"/>
                      <a:pt x="248" y="4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0" name="Freeform 12"/>
              <p:cNvSpPr>
                <a:spLocks/>
              </p:cNvSpPr>
              <p:nvPr/>
            </p:nvSpPr>
            <p:spPr bwMode="auto">
              <a:xfrm>
                <a:off x="1606057" y="3936217"/>
                <a:ext cx="425262" cy="189006"/>
              </a:xfrm>
              <a:custGeom>
                <a:avLst/>
                <a:gdLst>
                  <a:gd name="T0" fmla="*/ 0 w 247"/>
                  <a:gd name="T1" fmla="*/ 44 h 110"/>
                  <a:gd name="T2" fmla="*/ 247 w 247"/>
                  <a:gd name="T3" fmla="*/ 110 h 110"/>
                  <a:gd name="T4" fmla="*/ 247 w 247"/>
                  <a:gd name="T5" fmla="*/ 59 h 110"/>
                  <a:gd name="T6" fmla="*/ 26 w 247"/>
                  <a:gd name="T7" fmla="*/ 0 h 110"/>
                  <a:gd name="T8" fmla="*/ 0 w 247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0">
                    <a:moveTo>
                      <a:pt x="0" y="44"/>
                    </a:moveTo>
                    <a:cubicBezTo>
                      <a:pt x="74" y="84"/>
                      <a:pt x="158" y="108"/>
                      <a:pt x="247" y="110"/>
                    </a:cubicBezTo>
                    <a:cubicBezTo>
                      <a:pt x="247" y="59"/>
                      <a:pt x="247" y="59"/>
                      <a:pt x="247" y="59"/>
                    </a:cubicBezTo>
                    <a:cubicBezTo>
                      <a:pt x="167" y="57"/>
                      <a:pt x="92" y="36"/>
                      <a:pt x="26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1" name="Freeform 13"/>
              <p:cNvSpPr>
                <a:spLocks/>
              </p:cNvSpPr>
              <p:nvPr/>
            </p:nvSpPr>
            <p:spPr bwMode="auto">
              <a:xfrm>
                <a:off x="1256616" y="3632930"/>
                <a:ext cx="354935" cy="356034"/>
              </a:xfrm>
              <a:custGeom>
                <a:avLst/>
                <a:gdLst>
                  <a:gd name="T0" fmla="*/ 44 w 206"/>
                  <a:gd name="T1" fmla="*/ 0 h 207"/>
                  <a:gd name="T2" fmla="*/ 0 w 206"/>
                  <a:gd name="T3" fmla="*/ 26 h 207"/>
                  <a:gd name="T4" fmla="*/ 181 w 206"/>
                  <a:gd name="T5" fmla="*/ 207 h 207"/>
                  <a:gd name="T6" fmla="*/ 206 w 206"/>
                  <a:gd name="T7" fmla="*/ 163 h 207"/>
                  <a:gd name="T8" fmla="*/ 44 w 206"/>
                  <a:gd name="T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7">
                    <a:moveTo>
                      <a:pt x="44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5" y="100"/>
                      <a:pt x="107" y="162"/>
                      <a:pt x="181" y="207"/>
                    </a:cubicBezTo>
                    <a:cubicBezTo>
                      <a:pt x="206" y="163"/>
                      <a:pt x="206" y="163"/>
                      <a:pt x="206" y="163"/>
                    </a:cubicBezTo>
                    <a:cubicBezTo>
                      <a:pt x="140" y="122"/>
                      <a:pt x="85" y="66"/>
                      <a:pt x="4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2" name="Freeform 14"/>
              <p:cNvSpPr>
                <a:spLocks/>
              </p:cNvSpPr>
              <p:nvPr/>
            </p:nvSpPr>
            <p:spPr bwMode="auto">
              <a:xfrm>
                <a:off x="1119258" y="3213162"/>
                <a:ext cx="191203" cy="427460"/>
              </a:xfrm>
              <a:custGeom>
                <a:avLst/>
                <a:gdLst>
                  <a:gd name="T0" fmla="*/ 0 w 111"/>
                  <a:gd name="T1" fmla="*/ 0 h 248"/>
                  <a:gd name="T2" fmla="*/ 67 w 111"/>
                  <a:gd name="T3" fmla="*/ 248 h 248"/>
                  <a:gd name="T4" fmla="*/ 111 w 111"/>
                  <a:gd name="T5" fmla="*/ 222 h 248"/>
                  <a:gd name="T6" fmla="*/ 51 w 111"/>
                  <a:gd name="T7" fmla="*/ 0 h 248"/>
                  <a:gd name="T8" fmla="*/ 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0" y="0"/>
                    </a:moveTo>
                    <a:cubicBezTo>
                      <a:pt x="2" y="90"/>
                      <a:pt x="26" y="174"/>
                      <a:pt x="67" y="248"/>
                    </a:cubicBezTo>
                    <a:cubicBezTo>
                      <a:pt x="111" y="222"/>
                      <a:pt x="111" y="222"/>
                      <a:pt x="111" y="222"/>
                    </a:cubicBezTo>
                    <a:cubicBezTo>
                      <a:pt x="75" y="156"/>
                      <a:pt x="53" y="80"/>
                      <a:pt x="5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3" name="Freeform 15"/>
              <p:cNvSpPr>
                <a:spLocks/>
              </p:cNvSpPr>
              <p:nvPr/>
            </p:nvSpPr>
            <p:spPr bwMode="auto">
              <a:xfrm>
                <a:off x="1119258" y="2743946"/>
                <a:ext cx="191203" cy="425262"/>
              </a:xfrm>
              <a:custGeom>
                <a:avLst/>
                <a:gdLst>
                  <a:gd name="T0" fmla="*/ 51 w 111"/>
                  <a:gd name="T1" fmla="*/ 247 h 247"/>
                  <a:gd name="T2" fmla="*/ 111 w 111"/>
                  <a:gd name="T3" fmla="*/ 26 h 247"/>
                  <a:gd name="T4" fmla="*/ 67 w 111"/>
                  <a:gd name="T5" fmla="*/ 0 h 247"/>
                  <a:gd name="T6" fmla="*/ 0 w 111"/>
                  <a:gd name="T7" fmla="*/ 247 h 247"/>
                  <a:gd name="T8" fmla="*/ 51 w 111"/>
                  <a:gd name="T9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51" y="247"/>
                    </a:moveTo>
                    <a:cubicBezTo>
                      <a:pt x="53" y="167"/>
                      <a:pt x="75" y="92"/>
                      <a:pt x="111" y="26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26" y="74"/>
                      <a:pt x="2" y="158"/>
                      <a:pt x="0" y="247"/>
                    </a:cubicBezTo>
                    <a:lnTo>
                      <a:pt x="51" y="247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4" name="Freeform 16"/>
              <p:cNvSpPr>
                <a:spLocks/>
              </p:cNvSpPr>
              <p:nvPr/>
            </p:nvSpPr>
            <p:spPr bwMode="auto">
              <a:xfrm>
                <a:off x="1256616" y="2394505"/>
                <a:ext cx="354935" cy="354935"/>
              </a:xfrm>
              <a:custGeom>
                <a:avLst/>
                <a:gdLst>
                  <a:gd name="T0" fmla="*/ 0 w 206"/>
                  <a:gd name="T1" fmla="*/ 181 h 206"/>
                  <a:gd name="T2" fmla="*/ 44 w 206"/>
                  <a:gd name="T3" fmla="*/ 206 h 206"/>
                  <a:gd name="T4" fmla="*/ 206 w 206"/>
                  <a:gd name="T5" fmla="*/ 44 h 206"/>
                  <a:gd name="T6" fmla="*/ 181 w 206"/>
                  <a:gd name="T7" fmla="*/ 0 h 206"/>
                  <a:gd name="T8" fmla="*/ 0 w 206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6">
                    <a:moveTo>
                      <a:pt x="0" y="181"/>
                    </a:moveTo>
                    <a:cubicBezTo>
                      <a:pt x="44" y="206"/>
                      <a:pt x="44" y="206"/>
                      <a:pt x="44" y="206"/>
                    </a:cubicBezTo>
                    <a:cubicBezTo>
                      <a:pt x="85" y="140"/>
                      <a:pt x="140" y="85"/>
                      <a:pt x="206" y="44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07" y="45"/>
                      <a:pt x="45" y="107"/>
                      <a:pt x="0" y="18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5" name="Freeform 17"/>
              <p:cNvSpPr>
                <a:spLocks/>
              </p:cNvSpPr>
              <p:nvPr/>
            </p:nvSpPr>
            <p:spPr bwMode="auto">
              <a:xfrm>
                <a:off x="1606057" y="2257147"/>
                <a:ext cx="425262" cy="191203"/>
              </a:xfrm>
              <a:custGeom>
                <a:avLst/>
                <a:gdLst>
                  <a:gd name="T0" fmla="*/ 0 w 247"/>
                  <a:gd name="T1" fmla="*/ 67 h 111"/>
                  <a:gd name="T2" fmla="*/ 25 w 247"/>
                  <a:gd name="T3" fmla="*/ 111 h 111"/>
                  <a:gd name="T4" fmla="*/ 247 w 247"/>
                  <a:gd name="T5" fmla="*/ 51 h 111"/>
                  <a:gd name="T6" fmla="*/ 247 w 247"/>
                  <a:gd name="T7" fmla="*/ 0 h 111"/>
                  <a:gd name="T8" fmla="*/ 0 w 247"/>
                  <a:gd name="T9" fmla="*/ 6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1">
                    <a:moveTo>
                      <a:pt x="0" y="67"/>
                    </a:moveTo>
                    <a:cubicBezTo>
                      <a:pt x="25" y="111"/>
                      <a:pt x="25" y="111"/>
                      <a:pt x="25" y="111"/>
                    </a:cubicBezTo>
                    <a:cubicBezTo>
                      <a:pt x="92" y="75"/>
                      <a:pt x="167" y="53"/>
                      <a:pt x="247" y="51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58" y="2"/>
                      <a:pt x="74" y="26"/>
                      <a:pt x="0" y="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6415717" y="2363362"/>
            <a:ext cx="1868076" cy="1868076"/>
            <a:chOff x="6415717" y="2363362"/>
            <a:chExt cx="1868076" cy="1868076"/>
          </a:xfrm>
        </p:grpSpPr>
        <p:sp>
          <p:nvSpPr>
            <p:cNvPr id="33" name="Shape 662"/>
            <p:cNvSpPr/>
            <p:nvPr/>
          </p:nvSpPr>
          <p:spPr>
            <a:xfrm>
              <a:off x="6551449" y="2504828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6" name="Group 55"/>
            <p:cNvGrpSpPr/>
            <p:nvPr/>
          </p:nvGrpSpPr>
          <p:grpSpPr>
            <a:xfrm>
              <a:off x="6415717" y="2363362"/>
              <a:ext cx="1868076" cy="1868076"/>
              <a:chOff x="1119258" y="2257147"/>
              <a:chExt cx="1868076" cy="1868076"/>
            </a:xfrm>
            <a:solidFill>
              <a:srgbClr val="16A086"/>
            </a:solidFill>
          </p:grpSpPr>
          <p:sp>
            <p:nvSpPr>
              <p:cNvPr id="57" name="Freeform 6"/>
              <p:cNvSpPr>
                <a:spLocks/>
              </p:cNvSpPr>
              <p:nvPr/>
            </p:nvSpPr>
            <p:spPr bwMode="auto">
              <a:xfrm>
                <a:off x="2495041" y="2394505"/>
                <a:ext cx="356034" cy="354935"/>
              </a:xfrm>
              <a:custGeom>
                <a:avLst/>
                <a:gdLst>
                  <a:gd name="T0" fmla="*/ 207 w 207"/>
                  <a:gd name="T1" fmla="*/ 181 h 206"/>
                  <a:gd name="T2" fmla="*/ 26 w 207"/>
                  <a:gd name="T3" fmla="*/ 0 h 206"/>
                  <a:gd name="T4" fmla="*/ 0 w 207"/>
                  <a:gd name="T5" fmla="*/ 44 h 206"/>
                  <a:gd name="T6" fmla="*/ 163 w 207"/>
                  <a:gd name="T7" fmla="*/ 206 h 206"/>
                  <a:gd name="T8" fmla="*/ 207 w 207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6">
                    <a:moveTo>
                      <a:pt x="207" y="181"/>
                    </a:moveTo>
                    <a:cubicBezTo>
                      <a:pt x="162" y="107"/>
                      <a:pt x="100" y="45"/>
                      <a:pt x="26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6" y="85"/>
                      <a:pt x="122" y="140"/>
                      <a:pt x="163" y="206"/>
                    </a:cubicBezTo>
                    <a:lnTo>
                      <a:pt x="207" y="18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8" name="Freeform 7"/>
              <p:cNvSpPr>
                <a:spLocks/>
              </p:cNvSpPr>
              <p:nvPr/>
            </p:nvSpPr>
            <p:spPr bwMode="auto">
              <a:xfrm>
                <a:off x="2075273" y="2257147"/>
                <a:ext cx="427460" cy="191203"/>
              </a:xfrm>
              <a:custGeom>
                <a:avLst/>
                <a:gdLst>
                  <a:gd name="T0" fmla="*/ 0 w 248"/>
                  <a:gd name="T1" fmla="*/ 0 h 111"/>
                  <a:gd name="T2" fmla="*/ 0 w 248"/>
                  <a:gd name="T3" fmla="*/ 51 h 111"/>
                  <a:gd name="T4" fmla="*/ 222 w 248"/>
                  <a:gd name="T5" fmla="*/ 111 h 111"/>
                  <a:gd name="T6" fmla="*/ 248 w 248"/>
                  <a:gd name="T7" fmla="*/ 67 h 111"/>
                  <a:gd name="T8" fmla="*/ 0 w 248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1">
                    <a:moveTo>
                      <a:pt x="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0" y="53"/>
                      <a:pt x="156" y="75"/>
                      <a:pt x="222" y="111"/>
                    </a:cubicBezTo>
                    <a:cubicBezTo>
                      <a:pt x="248" y="67"/>
                      <a:pt x="248" y="67"/>
                      <a:pt x="248" y="67"/>
                    </a:cubicBezTo>
                    <a:cubicBezTo>
                      <a:pt x="174" y="26"/>
                      <a:pt x="90" y="2"/>
                      <a:pt x="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9" name="Freeform 8"/>
              <p:cNvSpPr>
                <a:spLocks/>
              </p:cNvSpPr>
              <p:nvPr/>
            </p:nvSpPr>
            <p:spPr bwMode="auto">
              <a:xfrm>
                <a:off x="2796131" y="2743946"/>
                <a:ext cx="191203" cy="425262"/>
              </a:xfrm>
              <a:custGeom>
                <a:avLst/>
                <a:gdLst>
                  <a:gd name="T0" fmla="*/ 45 w 111"/>
                  <a:gd name="T1" fmla="*/ 0 h 247"/>
                  <a:gd name="T2" fmla="*/ 0 w 111"/>
                  <a:gd name="T3" fmla="*/ 26 h 247"/>
                  <a:gd name="T4" fmla="*/ 60 w 111"/>
                  <a:gd name="T5" fmla="*/ 247 h 247"/>
                  <a:gd name="T6" fmla="*/ 111 w 111"/>
                  <a:gd name="T7" fmla="*/ 247 h 247"/>
                  <a:gd name="T8" fmla="*/ 45 w 111"/>
                  <a:gd name="T9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4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7" y="92"/>
                      <a:pt x="58" y="167"/>
                      <a:pt x="60" y="247"/>
                    </a:cubicBezTo>
                    <a:cubicBezTo>
                      <a:pt x="111" y="247"/>
                      <a:pt x="111" y="247"/>
                      <a:pt x="111" y="247"/>
                    </a:cubicBezTo>
                    <a:cubicBezTo>
                      <a:pt x="109" y="158"/>
                      <a:pt x="85" y="74"/>
                      <a:pt x="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0" name="Freeform 9"/>
              <p:cNvSpPr>
                <a:spLocks/>
              </p:cNvSpPr>
              <p:nvPr/>
            </p:nvSpPr>
            <p:spPr bwMode="auto">
              <a:xfrm>
                <a:off x="2796131" y="3213162"/>
                <a:ext cx="191203" cy="427460"/>
              </a:xfrm>
              <a:custGeom>
                <a:avLst/>
                <a:gdLst>
                  <a:gd name="T0" fmla="*/ 60 w 111"/>
                  <a:gd name="T1" fmla="*/ 0 h 248"/>
                  <a:gd name="T2" fmla="*/ 0 w 111"/>
                  <a:gd name="T3" fmla="*/ 222 h 248"/>
                  <a:gd name="T4" fmla="*/ 45 w 111"/>
                  <a:gd name="T5" fmla="*/ 248 h 248"/>
                  <a:gd name="T6" fmla="*/ 111 w 111"/>
                  <a:gd name="T7" fmla="*/ 0 h 248"/>
                  <a:gd name="T8" fmla="*/ 6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60" y="0"/>
                    </a:moveTo>
                    <a:cubicBezTo>
                      <a:pt x="58" y="80"/>
                      <a:pt x="37" y="156"/>
                      <a:pt x="0" y="222"/>
                    </a:cubicBezTo>
                    <a:cubicBezTo>
                      <a:pt x="45" y="248"/>
                      <a:pt x="45" y="248"/>
                      <a:pt x="45" y="248"/>
                    </a:cubicBezTo>
                    <a:cubicBezTo>
                      <a:pt x="85" y="174"/>
                      <a:pt x="109" y="90"/>
                      <a:pt x="111" y="0"/>
                    </a:cubicBezTo>
                    <a:lnTo>
                      <a:pt x="6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1" name="Freeform 10"/>
              <p:cNvSpPr>
                <a:spLocks/>
              </p:cNvSpPr>
              <p:nvPr/>
            </p:nvSpPr>
            <p:spPr bwMode="auto">
              <a:xfrm>
                <a:off x="2495041" y="3632930"/>
                <a:ext cx="356034" cy="356034"/>
              </a:xfrm>
              <a:custGeom>
                <a:avLst/>
                <a:gdLst>
                  <a:gd name="T0" fmla="*/ 207 w 207"/>
                  <a:gd name="T1" fmla="*/ 26 h 207"/>
                  <a:gd name="T2" fmla="*/ 163 w 207"/>
                  <a:gd name="T3" fmla="*/ 0 h 207"/>
                  <a:gd name="T4" fmla="*/ 0 w 207"/>
                  <a:gd name="T5" fmla="*/ 163 h 207"/>
                  <a:gd name="T6" fmla="*/ 26 w 207"/>
                  <a:gd name="T7" fmla="*/ 207 h 207"/>
                  <a:gd name="T8" fmla="*/ 207 w 207"/>
                  <a:gd name="T9" fmla="*/ 2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7">
                    <a:moveTo>
                      <a:pt x="207" y="26"/>
                    </a:moveTo>
                    <a:cubicBezTo>
                      <a:pt x="163" y="0"/>
                      <a:pt x="163" y="0"/>
                      <a:pt x="163" y="0"/>
                    </a:cubicBezTo>
                    <a:cubicBezTo>
                      <a:pt x="122" y="66"/>
                      <a:pt x="66" y="122"/>
                      <a:pt x="0" y="163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100" y="162"/>
                      <a:pt x="162" y="100"/>
                      <a:pt x="207" y="26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2" name="Freeform 11"/>
              <p:cNvSpPr>
                <a:spLocks/>
              </p:cNvSpPr>
              <p:nvPr/>
            </p:nvSpPr>
            <p:spPr bwMode="auto">
              <a:xfrm>
                <a:off x="2075273" y="3936217"/>
                <a:ext cx="427460" cy="189006"/>
              </a:xfrm>
              <a:custGeom>
                <a:avLst/>
                <a:gdLst>
                  <a:gd name="T0" fmla="*/ 248 w 248"/>
                  <a:gd name="T1" fmla="*/ 44 h 110"/>
                  <a:gd name="T2" fmla="*/ 222 w 248"/>
                  <a:gd name="T3" fmla="*/ 0 h 110"/>
                  <a:gd name="T4" fmla="*/ 0 w 248"/>
                  <a:gd name="T5" fmla="*/ 59 h 110"/>
                  <a:gd name="T6" fmla="*/ 0 w 248"/>
                  <a:gd name="T7" fmla="*/ 110 h 110"/>
                  <a:gd name="T8" fmla="*/ 248 w 248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0">
                    <a:moveTo>
                      <a:pt x="248" y="44"/>
                    </a:moveTo>
                    <a:cubicBezTo>
                      <a:pt x="222" y="0"/>
                      <a:pt x="222" y="0"/>
                      <a:pt x="222" y="0"/>
                    </a:cubicBezTo>
                    <a:cubicBezTo>
                      <a:pt x="156" y="36"/>
                      <a:pt x="80" y="57"/>
                      <a:pt x="0" y="59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90" y="108"/>
                      <a:pt x="174" y="84"/>
                      <a:pt x="248" y="4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3" name="Freeform 12"/>
              <p:cNvSpPr>
                <a:spLocks/>
              </p:cNvSpPr>
              <p:nvPr/>
            </p:nvSpPr>
            <p:spPr bwMode="auto">
              <a:xfrm>
                <a:off x="1606057" y="3936217"/>
                <a:ext cx="425262" cy="189006"/>
              </a:xfrm>
              <a:custGeom>
                <a:avLst/>
                <a:gdLst>
                  <a:gd name="T0" fmla="*/ 0 w 247"/>
                  <a:gd name="T1" fmla="*/ 44 h 110"/>
                  <a:gd name="T2" fmla="*/ 247 w 247"/>
                  <a:gd name="T3" fmla="*/ 110 h 110"/>
                  <a:gd name="T4" fmla="*/ 247 w 247"/>
                  <a:gd name="T5" fmla="*/ 59 h 110"/>
                  <a:gd name="T6" fmla="*/ 26 w 247"/>
                  <a:gd name="T7" fmla="*/ 0 h 110"/>
                  <a:gd name="T8" fmla="*/ 0 w 247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0">
                    <a:moveTo>
                      <a:pt x="0" y="44"/>
                    </a:moveTo>
                    <a:cubicBezTo>
                      <a:pt x="74" y="84"/>
                      <a:pt x="158" y="108"/>
                      <a:pt x="247" y="110"/>
                    </a:cubicBezTo>
                    <a:cubicBezTo>
                      <a:pt x="247" y="59"/>
                      <a:pt x="247" y="59"/>
                      <a:pt x="247" y="59"/>
                    </a:cubicBezTo>
                    <a:cubicBezTo>
                      <a:pt x="167" y="57"/>
                      <a:pt x="92" y="36"/>
                      <a:pt x="26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4" name="Freeform 13"/>
              <p:cNvSpPr>
                <a:spLocks/>
              </p:cNvSpPr>
              <p:nvPr/>
            </p:nvSpPr>
            <p:spPr bwMode="auto">
              <a:xfrm>
                <a:off x="1256616" y="3632930"/>
                <a:ext cx="354935" cy="356034"/>
              </a:xfrm>
              <a:custGeom>
                <a:avLst/>
                <a:gdLst>
                  <a:gd name="T0" fmla="*/ 44 w 206"/>
                  <a:gd name="T1" fmla="*/ 0 h 207"/>
                  <a:gd name="T2" fmla="*/ 0 w 206"/>
                  <a:gd name="T3" fmla="*/ 26 h 207"/>
                  <a:gd name="T4" fmla="*/ 181 w 206"/>
                  <a:gd name="T5" fmla="*/ 207 h 207"/>
                  <a:gd name="T6" fmla="*/ 206 w 206"/>
                  <a:gd name="T7" fmla="*/ 163 h 207"/>
                  <a:gd name="T8" fmla="*/ 44 w 206"/>
                  <a:gd name="T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7">
                    <a:moveTo>
                      <a:pt x="44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5" y="100"/>
                      <a:pt x="107" y="162"/>
                      <a:pt x="181" y="207"/>
                    </a:cubicBezTo>
                    <a:cubicBezTo>
                      <a:pt x="206" y="163"/>
                      <a:pt x="206" y="163"/>
                      <a:pt x="206" y="163"/>
                    </a:cubicBezTo>
                    <a:cubicBezTo>
                      <a:pt x="140" y="122"/>
                      <a:pt x="85" y="66"/>
                      <a:pt x="4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5" name="Freeform 14"/>
              <p:cNvSpPr>
                <a:spLocks/>
              </p:cNvSpPr>
              <p:nvPr/>
            </p:nvSpPr>
            <p:spPr bwMode="auto">
              <a:xfrm>
                <a:off x="1119258" y="3213162"/>
                <a:ext cx="191203" cy="427460"/>
              </a:xfrm>
              <a:custGeom>
                <a:avLst/>
                <a:gdLst>
                  <a:gd name="T0" fmla="*/ 0 w 111"/>
                  <a:gd name="T1" fmla="*/ 0 h 248"/>
                  <a:gd name="T2" fmla="*/ 67 w 111"/>
                  <a:gd name="T3" fmla="*/ 248 h 248"/>
                  <a:gd name="T4" fmla="*/ 111 w 111"/>
                  <a:gd name="T5" fmla="*/ 222 h 248"/>
                  <a:gd name="T6" fmla="*/ 51 w 111"/>
                  <a:gd name="T7" fmla="*/ 0 h 248"/>
                  <a:gd name="T8" fmla="*/ 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0" y="0"/>
                    </a:moveTo>
                    <a:cubicBezTo>
                      <a:pt x="2" y="90"/>
                      <a:pt x="26" y="174"/>
                      <a:pt x="67" y="248"/>
                    </a:cubicBezTo>
                    <a:cubicBezTo>
                      <a:pt x="111" y="222"/>
                      <a:pt x="111" y="222"/>
                      <a:pt x="111" y="222"/>
                    </a:cubicBezTo>
                    <a:cubicBezTo>
                      <a:pt x="75" y="156"/>
                      <a:pt x="53" y="80"/>
                      <a:pt x="5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6" name="Freeform 15"/>
              <p:cNvSpPr>
                <a:spLocks/>
              </p:cNvSpPr>
              <p:nvPr/>
            </p:nvSpPr>
            <p:spPr bwMode="auto">
              <a:xfrm>
                <a:off x="1119258" y="2743946"/>
                <a:ext cx="191203" cy="425262"/>
              </a:xfrm>
              <a:custGeom>
                <a:avLst/>
                <a:gdLst>
                  <a:gd name="T0" fmla="*/ 51 w 111"/>
                  <a:gd name="T1" fmla="*/ 247 h 247"/>
                  <a:gd name="T2" fmla="*/ 111 w 111"/>
                  <a:gd name="T3" fmla="*/ 26 h 247"/>
                  <a:gd name="T4" fmla="*/ 67 w 111"/>
                  <a:gd name="T5" fmla="*/ 0 h 247"/>
                  <a:gd name="T6" fmla="*/ 0 w 111"/>
                  <a:gd name="T7" fmla="*/ 247 h 247"/>
                  <a:gd name="T8" fmla="*/ 51 w 111"/>
                  <a:gd name="T9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51" y="247"/>
                    </a:moveTo>
                    <a:cubicBezTo>
                      <a:pt x="53" y="167"/>
                      <a:pt x="75" y="92"/>
                      <a:pt x="111" y="26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26" y="74"/>
                      <a:pt x="2" y="158"/>
                      <a:pt x="0" y="247"/>
                    </a:cubicBezTo>
                    <a:lnTo>
                      <a:pt x="51" y="247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7" name="Freeform 16"/>
              <p:cNvSpPr>
                <a:spLocks/>
              </p:cNvSpPr>
              <p:nvPr/>
            </p:nvSpPr>
            <p:spPr bwMode="auto">
              <a:xfrm>
                <a:off x="1256616" y="2394505"/>
                <a:ext cx="354935" cy="354935"/>
              </a:xfrm>
              <a:custGeom>
                <a:avLst/>
                <a:gdLst>
                  <a:gd name="T0" fmla="*/ 0 w 206"/>
                  <a:gd name="T1" fmla="*/ 181 h 206"/>
                  <a:gd name="T2" fmla="*/ 44 w 206"/>
                  <a:gd name="T3" fmla="*/ 206 h 206"/>
                  <a:gd name="T4" fmla="*/ 206 w 206"/>
                  <a:gd name="T5" fmla="*/ 44 h 206"/>
                  <a:gd name="T6" fmla="*/ 181 w 206"/>
                  <a:gd name="T7" fmla="*/ 0 h 206"/>
                  <a:gd name="T8" fmla="*/ 0 w 206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6">
                    <a:moveTo>
                      <a:pt x="0" y="181"/>
                    </a:moveTo>
                    <a:cubicBezTo>
                      <a:pt x="44" y="206"/>
                      <a:pt x="44" y="206"/>
                      <a:pt x="44" y="206"/>
                    </a:cubicBezTo>
                    <a:cubicBezTo>
                      <a:pt x="85" y="140"/>
                      <a:pt x="140" y="85"/>
                      <a:pt x="206" y="44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07" y="45"/>
                      <a:pt x="45" y="107"/>
                      <a:pt x="0" y="18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8" name="Freeform 17"/>
              <p:cNvSpPr>
                <a:spLocks/>
              </p:cNvSpPr>
              <p:nvPr/>
            </p:nvSpPr>
            <p:spPr bwMode="auto">
              <a:xfrm>
                <a:off x="1606057" y="2257147"/>
                <a:ext cx="425262" cy="191203"/>
              </a:xfrm>
              <a:custGeom>
                <a:avLst/>
                <a:gdLst>
                  <a:gd name="T0" fmla="*/ 0 w 247"/>
                  <a:gd name="T1" fmla="*/ 67 h 111"/>
                  <a:gd name="T2" fmla="*/ 25 w 247"/>
                  <a:gd name="T3" fmla="*/ 111 h 111"/>
                  <a:gd name="T4" fmla="*/ 247 w 247"/>
                  <a:gd name="T5" fmla="*/ 51 h 111"/>
                  <a:gd name="T6" fmla="*/ 247 w 247"/>
                  <a:gd name="T7" fmla="*/ 0 h 111"/>
                  <a:gd name="T8" fmla="*/ 0 w 247"/>
                  <a:gd name="T9" fmla="*/ 6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1">
                    <a:moveTo>
                      <a:pt x="0" y="67"/>
                    </a:moveTo>
                    <a:cubicBezTo>
                      <a:pt x="25" y="111"/>
                      <a:pt x="25" y="111"/>
                      <a:pt x="25" y="111"/>
                    </a:cubicBezTo>
                    <a:cubicBezTo>
                      <a:pt x="92" y="75"/>
                      <a:pt x="167" y="53"/>
                      <a:pt x="247" y="51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58" y="2"/>
                      <a:pt x="74" y="26"/>
                      <a:pt x="0" y="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8934113" y="2363362"/>
            <a:ext cx="1868076" cy="1868076"/>
            <a:chOff x="8934113" y="2363362"/>
            <a:chExt cx="1868076" cy="1868076"/>
          </a:xfrm>
        </p:grpSpPr>
        <p:sp>
          <p:nvSpPr>
            <p:cNvPr id="34" name="Shape 662"/>
            <p:cNvSpPr/>
            <p:nvPr/>
          </p:nvSpPr>
          <p:spPr>
            <a:xfrm>
              <a:off x="9071148" y="2504828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69" name="Group 68"/>
            <p:cNvGrpSpPr/>
            <p:nvPr/>
          </p:nvGrpSpPr>
          <p:grpSpPr>
            <a:xfrm>
              <a:off x="8934113" y="2363362"/>
              <a:ext cx="1868076" cy="1868076"/>
              <a:chOff x="1119258" y="2257147"/>
              <a:chExt cx="1868076" cy="1868076"/>
            </a:xfrm>
            <a:solidFill>
              <a:srgbClr val="297E9F"/>
            </a:solidFill>
          </p:grpSpPr>
          <p:sp>
            <p:nvSpPr>
              <p:cNvPr id="70" name="Freeform 6"/>
              <p:cNvSpPr>
                <a:spLocks/>
              </p:cNvSpPr>
              <p:nvPr/>
            </p:nvSpPr>
            <p:spPr bwMode="auto">
              <a:xfrm>
                <a:off x="2495041" y="2394505"/>
                <a:ext cx="356034" cy="354935"/>
              </a:xfrm>
              <a:custGeom>
                <a:avLst/>
                <a:gdLst>
                  <a:gd name="T0" fmla="*/ 207 w 207"/>
                  <a:gd name="T1" fmla="*/ 181 h 206"/>
                  <a:gd name="T2" fmla="*/ 26 w 207"/>
                  <a:gd name="T3" fmla="*/ 0 h 206"/>
                  <a:gd name="T4" fmla="*/ 0 w 207"/>
                  <a:gd name="T5" fmla="*/ 44 h 206"/>
                  <a:gd name="T6" fmla="*/ 163 w 207"/>
                  <a:gd name="T7" fmla="*/ 206 h 206"/>
                  <a:gd name="T8" fmla="*/ 207 w 207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6">
                    <a:moveTo>
                      <a:pt x="207" y="181"/>
                    </a:moveTo>
                    <a:cubicBezTo>
                      <a:pt x="162" y="107"/>
                      <a:pt x="100" y="45"/>
                      <a:pt x="26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6" y="85"/>
                      <a:pt x="122" y="140"/>
                      <a:pt x="163" y="206"/>
                    </a:cubicBezTo>
                    <a:lnTo>
                      <a:pt x="207" y="18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1" name="Freeform 7"/>
              <p:cNvSpPr>
                <a:spLocks/>
              </p:cNvSpPr>
              <p:nvPr/>
            </p:nvSpPr>
            <p:spPr bwMode="auto">
              <a:xfrm>
                <a:off x="2075273" y="2257147"/>
                <a:ext cx="427460" cy="191203"/>
              </a:xfrm>
              <a:custGeom>
                <a:avLst/>
                <a:gdLst>
                  <a:gd name="T0" fmla="*/ 0 w 248"/>
                  <a:gd name="T1" fmla="*/ 0 h 111"/>
                  <a:gd name="T2" fmla="*/ 0 w 248"/>
                  <a:gd name="T3" fmla="*/ 51 h 111"/>
                  <a:gd name="T4" fmla="*/ 222 w 248"/>
                  <a:gd name="T5" fmla="*/ 111 h 111"/>
                  <a:gd name="T6" fmla="*/ 248 w 248"/>
                  <a:gd name="T7" fmla="*/ 67 h 111"/>
                  <a:gd name="T8" fmla="*/ 0 w 248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1">
                    <a:moveTo>
                      <a:pt x="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0" y="53"/>
                      <a:pt x="156" y="75"/>
                      <a:pt x="222" y="111"/>
                    </a:cubicBezTo>
                    <a:cubicBezTo>
                      <a:pt x="248" y="67"/>
                      <a:pt x="248" y="67"/>
                      <a:pt x="248" y="67"/>
                    </a:cubicBezTo>
                    <a:cubicBezTo>
                      <a:pt x="174" y="26"/>
                      <a:pt x="90" y="2"/>
                      <a:pt x="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2" name="Freeform 8"/>
              <p:cNvSpPr>
                <a:spLocks/>
              </p:cNvSpPr>
              <p:nvPr/>
            </p:nvSpPr>
            <p:spPr bwMode="auto">
              <a:xfrm>
                <a:off x="2796131" y="2743946"/>
                <a:ext cx="191203" cy="425262"/>
              </a:xfrm>
              <a:custGeom>
                <a:avLst/>
                <a:gdLst>
                  <a:gd name="T0" fmla="*/ 45 w 111"/>
                  <a:gd name="T1" fmla="*/ 0 h 247"/>
                  <a:gd name="T2" fmla="*/ 0 w 111"/>
                  <a:gd name="T3" fmla="*/ 26 h 247"/>
                  <a:gd name="T4" fmla="*/ 60 w 111"/>
                  <a:gd name="T5" fmla="*/ 247 h 247"/>
                  <a:gd name="T6" fmla="*/ 111 w 111"/>
                  <a:gd name="T7" fmla="*/ 247 h 247"/>
                  <a:gd name="T8" fmla="*/ 45 w 111"/>
                  <a:gd name="T9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4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7" y="92"/>
                      <a:pt x="58" y="167"/>
                      <a:pt x="60" y="247"/>
                    </a:cubicBezTo>
                    <a:cubicBezTo>
                      <a:pt x="111" y="247"/>
                      <a:pt x="111" y="247"/>
                      <a:pt x="111" y="247"/>
                    </a:cubicBezTo>
                    <a:cubicBezTo>
                      <a:pt x="109" y="158"/>
                      <a:pt x="85" y="74"/>
                      <a:pt x="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3" name="Freeform 9"/>
              <p:cNvSpPr>
                <a:spLocks/>
              </p:cNvSpPr>
              <p:nvPr/>
            </p:nvSpPr>
            <p:spPr bwMode="auto">
              <a:xfrm>
                <a:off x="2796131" y="3213162"/>
                <a:ext cx="191203" cy="427460"/>
              </a:xfrm>
              <a:custGeom>
                <a:avLst/>
                <a:gdLst>
                  <a:gd name="T0" fmla="*/ 60 w 111"/>
                  <a:gd name="T1" fmla="*/ 0 h 248"/>
                  <a:gd name="T2" fmla="*/ 0 w 111"/>
                  <a:gd name="T3" fmla="*/ 222 h 248"/>
                  <a:gd name="T4" fmla="*/ 45 w 111"/>
                  <a:gd name="T5" fmla="*/ 248 h 248"/>
                  <a:gd name="T6" fmla="*/ 111 w 111"/>
                  <a:gd name="T7" fmla="*/ 0 h 248"/>
                  <a:gd name="T8" fmla="*/ 6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60" y="0"/>
                    </a:moveTo>
                    <a:cubicBezTo>
                      <a:pt x="58" y="80"/>
                      <a:pt x="37" y="156"/>
                      <a:pt x="0" y="222"/>
                    </a:cubicBezTo>
                    <a:cubicBezTo>
                      <a:pt x="45" y="248"/>
                      <a:pt x="45" y="248"/>
                      <a:pt x="45" y="248"/>
                    </a:cubicBezTo>
                    <a:cubicBezTo>
                      <a:pt x="85" y="174"/>
                      <a:pt x="109" y="90"/>
                      <a:pt x="111" y="0"/>
                    </a:cubicBezTo>
                    <a:lnTo>
                      <a:pt x="6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4" name="Freeform 10"/>
              <p:cNvSpPr>
                <a:spLocks/>
              </p:cNvSpPr>
              <p:nvPr/>
            </p:nvSpPr>
            <p:spPr bwMode="auto">
              <a:xfrm>
                <a:off x="2495041" y="3632930"/>
                <a:ext cx="356034" cy="356034"/>
              </a:xfrm>
              <a:custGeom>
                <a:avLst/>
                <a:gdLst>
                  <a:gd name="T0" fmla="*/ 207 w 207"/>
                  <a:gd name="T1" fmla="*/ 26 h 207"/>
                  <a:gd name="T2" fmla="*/ 163 w 207"/>
                  <a:gd name="T3" fmla="*/ 0 h 207"/>
                  <a:gd name="T4" fmla="*/ 0 w 207"/>
                  <a:gd name="T5" fmla="*/ 163 h 207"/>
                  <a:gd name="T6" fmla="*/ 26 w 207"/>
                  <a:gd name="T7" fmla="*/ 207 h 207"/>
                  <a:gd name="T8" fmla="*/ 207 w 207"/>
                  <a:gd name="T9" fmla="*/ 2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7">
                    <a:moveTo>
                      <a:pt x="207" y="26"/>
                    </a:moveTo>
                    <a:cubicBezTo>
                      <a:pt x="163" y="0"/>
                      <a:pt x="163" y="0"/>
                      <a:pt x="163" y="0"/>
                    </a:cubicBezTo>
                    <a:cubicBezTo>
                      <a:pt x="122" y="66"/>
                      <a:pt x="66" y="122"/>
                      <a:pt x="0" y="163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100" y="162"/>
                      <a:pt x="162" y="100"/>
                      <a:pt x="207" y="26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5" name="Freeform 11"/>
              <p:cNvSpPr>
                <a:spLocks/>
              </p:cNvSpPr>
              <p:nvPr/>
            </p:nvSpPr>
            <p:spPr bwMode="auto">
              <a:xfrm>
                <a:off x="2075273" y="3936217"/>
                <a:ext cx="427460" cy="189006"/>
              </a:xfrm>
              <a:custGeom>
                <a:avLst/>
                <a:gdLst>
                  <a:gd name="T0" fmla="*/ 248 w 248"/>
                  <a:gd name="T1" fmla="*/ 44 h 110"/>
                  <a:gd name="T2" fmla="*/ 222 w 248"/>
                  <a:gd name="T3" fmla="*/ 0 h 110"/>
                  <a:gd name="T4" fmla="*/ 0 w 248"/>
                  <a:gd name="T5" fmla="*/ 59 h 110"/>
                  <a:gd name="T6" fmla="*/ 0 w 248"/>
                  <a:gd name="T7" fmla="*/ 110 h 110"/>
                  <a:gd name="T8" fmla="*/ 248 w 248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0">
                    <a:moveTo>
                      <a:pt x="248" y="44"/>
                    </a:moveTo>
                    <a:cubicBezTo>
                      <a:pt x="222" y="0"/>
                      <a:pt x="222" y="0"/>
                      <a:pt x="222" y="0"/>
                    </a:cubicBezTo>
                    <a:cubicBezTo>
                      <a:pt x="156" y="36"/>
                      <a:pt x="80" y="57"/>
                      <a:pt x="0" y="59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90" y="108"/>
                      <a:pt x="174" y="84"/>
                      <a:pt x="248" y="4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6" name="Freeform 12"/>
              <p:cNvSpPr>
                <a:spLocks/>
              </p:cNvSpPr>
              <p:nvPr/>
            </p:nvSpPr>
            <p:spPr bwMode="auto">
              <a:xfrm>
                <a:off x="1606057" y="3936217"/>
                <a:ext cx="425262" cy="189006"/>
              </a:xfrm>
              <a:custGeom>
                <a:avLst/>
                <a:gdLst>
                  <a:gd name="T0" fmla="*/ 0 w 247"/>
                  <a:gd name="T1" fmla="*/ 44 h 110"/>
                  <a:gd name="T2" fmla="*/ 247 w 247"/>
                  <a:gd name="T3" fmla="*/ 110 h 110"/>
                  <a:gd name="T4" fmla="*/ 247 w 247"/>
                  <a:gd name="T5" fmla="*/ 59 h 110"/>
                  <a:gd name="T6" fmla="*/ 26 w 247"/>
                  <a:gd name="T7" fmla="*/ 0 h 110"/>
                  <a:gd name="T8" fmla="*/ 0 w 247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0">
                    <a:moveTo>
                      <a:pt x="0" y="44"/>
                    </a:moveTo>
                    <a:cubicBezTo>
                      <a:pt x="74" y="84"/>
                      <a:pt x="158" y="108"/>
                      <a:pt x="247" y="110"/>
                    </a:cubicBezTo>
                    <a:cubicBezTo>
                      <a:pt x="247" y="59"/>
                      <a:pt x="247" y="59"/>
                      <a:pt x="247" y="59"/>
                    </a:cubicBezTo>
                    <a:cubicBezTo>
                      <a:pt x="167" y="57"/>
                      <a:pt x="92" y="36"/>
                      <a:pt x="26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7" name="Freeform 13"/>
              <p:cNvSpPr>
                <a:spLocks/>
              </p:cNvSpPr>
              <p:nvPr/>
            </p:nvSpPr>
            <p:spPr bwMode="auto">
              <a:xfrm>
                <a:off x="1256616" y="3632930"/>
                <a:ext cx="354935" cy="356034"/>
              </a:xfrm>
              <a:custGeom>
                <a:avLst/>
                <a:gdLst>
                  <a:gd name="T0" fmla="*/ 44 w 206"/>
                  <a:gd name="T1" fmla="*/ 0 h 207"/>
                  <a:gd name="T2" fmla="*/ 0 w 206"/>
                  <a:gd name="T3" fmla="*/ 26 h 207"/>
                  <a:gd name="T4" fmla="*/ 181 w 206"/>
                  <a:gd name="T5" fmla="*/ 207 h 207"/>
                  <a:gd name="T6" fmla="*/ 206 w 206"/>
                  <a:gd name="T7" fmla="*/ 163 h 207"/>
                  <a:gd name="T8" fmla="*/ 44 w 206"/>
                  <a:gd name="T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7">
                    <a:moveTo>
                      <a:pt x="44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5" y="100"/>
                      <a:pt x="107" y="162"/>
                      <a:pt x="181" y="207"/>
                    </a:cubicBezTo>
                    <a:cubicBezTo>
                      <a:pt x="206" y="163"/>
                      <a:pt x="206" y="163"/>
                      <a:pt x="206" y="163"/>
                    </a:cubicBezTo>
                    <a:cubicBezTo>
                      <a:pt x="140" y="122"/>
                      <a:pt x="85" y="66"/>
                      <a:pt x="4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8" name="Freeform 14"/>
              <p:cNvSpPr>
                <a:spLocks/>
              </p:cNvSpPr>
              <p:nvPr/>
            </p:nvSpPr>
            <p:spPr bwMode="auto">
              <a:xfrm>
                <a:off x="1119258" y="3213162"/>
                <a:ext cx="191203" cy="427460"/>
              </a:xfrm>
              <a:custGeom>
                <a:avLst/>
                <a:gdLst>
                  <a:gd name="T0" fmla="*/ 0 w 111"/>
                  <a:gd name="T1" fmla="*/ 0 h 248"/>
                  <a:gd name="T2" fmla="*/ 67 w 111"/>
                  <a:gd name="T3" fmla="*/ 248 h 248"/>
                  <a:gd name="T4" fmla="*/ 111 w 111"/>
                  <a:gd name="T5" fmla="*/ 222 h 248"/>
                  <a:gd name="T6" fmla="*/ 51 w 111"/>
                  <a:gd name="T7" fmla="*/ 0 h 248"/>
                  <a:gd name="T8" fmla="*/ 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0" y="0"/>
                    </a:moveTo>
                    <a:cubicBezTo>
                      <a:pt x="2" y="90"/>
                      <a:pt x="26" y="174"/>
                      <a:pt x="67" y="248"/>
                    </a:cubicBezTo>
                    <a:cubicBezTo>
                      <a:pt x="111" y="222"/>
                      <a:pt x="111" y="222"/>
                      <a:pt x="111" y="222"/>
                    </a:cubicBezTo>
                    <a:cubicBezTo>
                      <a:pt x="75" y="156"/>
                      <a:pt x="53" y="80"/>
                      <a:pt x="5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Freeform 15"/>
              <p:cNvSpPr>
                <a:spLocks/>
              </p:cNvSpPr>
              <p:nvPr/>
            </p:nvSpPr>
            <p:spPr bwMode="auto">
              <a:xfrm>
                <a:off x="1119258" y="2743946"/>
                <a:ext cx="191203" cy="425262"/>
              </a:xfrm>
              <a:custGeom>
                <a:avLst/>
                <a:gdLst>
                  <a:gd name="T0" fmla="*/ 51 w 111"/>
                  <a:gd name="T1" fmla="*/ 247 h 247"/>
                  <a:gd name="T2" fmla="*/ 111 w 111"/>
                  <a:gd name="T3" fmla="*/ 26 h 247"/>
                  <a:gd name="T4" fmla="*/ 67 w 111"/>
                  <a:gd name="T5" fmla="*/ 0 h 247"/>
                  <a:gd name="T6" fmla="*/ 0 w 111"/>
                  <a:gd name="T7" fmla="*/ 247 h 247"/>
                  <a:gd name="T8" fmla="*/ 51 w 111"/>
                  <a:gd name="T9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51" y="247"/>
                    </a:moveTo>
                    <a:cubicBezTo>
                      <a:pt x="53" y="167"/>
                      <a:pt x="75" y="92"/>
                      <a:pt x="111" y="26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26" y="74"/>
                      <a:pt x="2" y="158"/>
                      <a:pt x="0" y="247"/>
                    </a:cubicBezTo>
                    <a:lnTo>
                      <a:pt x="51" y="247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0" name="Freeform 16"/>
              <p:cNvSpPr>
                <a:spLocks/>
              </p:cNvSpPr>
              <p:nvPr/>
            </p:nvSpPr>
            <p:spPr bwMode="auto">
              <a:xfrm>
                <a:off x="1256616" y="2394505"/>
                <a:ext cx="354935" cy="354935"/>
              </a:xfrm>
              <a:custGeom>
                <a:avLst/>
                <a:gdLst>
                  <a:gd name="T0" fmla="*/ 0 w 206"/>
                  <a:gd name="T1" fmla="*/ 181 h 206"/>
                  <a:gd name="T2" fmla="*/ 44 w 206"/>
                  <a:gd name="T3" fmla="*/ 206 h 206"/>
                  <a:gd name="T4" fmla="*/ 206 w 206"/>
                  <a:gd name="T5" fmla="*/ 44 h 206"/>
                  <a:gd name="T6" fmla="*/ 181 w 206"/>
                  <a:gd name="T7" fmla="*/ 0 h 206"/>
                  <a:gd name="T8" fmla="*/ 0 w 206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6">
                    <a:moveTo>
                      <a:pt x="0" y="181"/>
                    </a:moveTo>
                    <a:cubicBezTo>
                      <a:pt x="44" y="206"/>
                      <a:pt x="44" y="206"/>
                      <a:pt x="44" y="206"/>
                    </a:cubicBezTo>
                    <a:cubicBezTo>
                      <a:pt x="85" y="140"/>
                      <a:pt x="140" y="85"/>
                      <a:pt x="206" y="44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07" y="45"/>
                      <a:pt x="45" y="107"/>
                      <a:pt x="0" y="18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1" name="Freeform 17"/>
              <p:cNvSpPr>
                <a:spLocks/>
              </p:cNvSpPr>
              <p:nvPr/>
            </p:nvSpPr>
            <p:spPr bwMode="auto">
              <a:xfrm>
                <a:off x="1606057" y="2257147"/>
                <a:ext cx="425262" cy="191203"/>
              </a:xfrm>
              <a:custGeom>
                <a:avLst/>
                <a:gdLst>
                  <a:gd name="T0" fmla="*/ 0 w 247"/>
                  <a:gd name="T1" fmla="*/ 67 h 111"/>
                  <a:gd name="T2" fmla="*/ 25 w 247"/>
                  <a:gd name="T3" fmla="*/ 111 h 111"/>
                  <a:gd name="T4" fmla="*/ 247 w 247"/>
                  <a:gd name="T5" fmla="*/ 51 h 111"/>
                  <a:gd name="T6" fmla="*/ 247 w 247"/>
                  <a:gd name="T7" fmla="*/ 0 h 111"/>
                  <a:gd name="T8" fmla="*/ 0 w 247"/>
                  <a:gd name="T9" fmla="*/ 6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1">
                    <a:moveTo>
                      <a:pt x="0" y="67"/>
                    </a:moveTo>
                    <a:cubicBezTo>
                      <a:pt x="25" y="111"/>
                      <a:pt x="25" y="111"/>
                      <a:pt x="25" y="111"/>
                    </a:cubicBezTo>
                    <a:cubicBezTo>
                      <a:pt x="92" y="75"/>
                      <a:pt x="167" y="53"/>
                      <a:pt x="247" y="51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58" y="2"/>
                      <a:pt x="74" y="26"/>
                      <a:pt x="0" y="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12" name="TextBox 11"/>
          <p:cNvSpPr txBox="1"/>
          <p:nvPr/>
        </p:nvSpPr>
        <p:spPr>
          <a:xfrm>
            <a:off x="6684925" y="4321515"/>
            <a:ext cx="1367682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ROBERT GRAM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9226744" y="4321515"/>
            <a:ext cx="1308370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LISLIE MONDA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93" name="Rectangle 92"/>
          <p:cNvSpPr/>
          <p:nvPr/>
        </p:nvSpPr>
        <p:spPr>
          <a:xfrm>
            <a:off x="1128713" y="4820122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94" name="Rectangle 93"/>
          <p:cNvSpPr/>
          <p:nvPr/>
        </p:nvSpPr>
        <p:spPr>
          <a:xfrm>
            <a:off x="3701623" y="4820122"/>
            <a:ext cx="2241559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95" name="Rectangle 94"/>
          <p:cNvSpPr/>
          <p:nvPr/>
        </p:nvSpPr>
        <p:spPr>
          <a:xfrm>
            <a:off x="6261894" y="4820122"/>
            <a:ext cx="221374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8785538" y="4820122"/>
            <a:ext cx="219078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82" name="Rectangle 8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83" name="Group 8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84" name="TextBox 8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97" name="Group 9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9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9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00" name="Group 99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01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2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356980412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500"/>
                            </p:stCondLst>
                            <p:childTnLst>
                              <p:par>
                                <p:cTn id="4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0"/>
                            </p:stCondLst>
                            <p:childTnLst>
                              <p:par>
                                <p:cTn id="5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500"/>
                            </p:stCondLst>
                            <p:childTnLst>
                              <p:par>
                                <p:cTn id="58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65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7" grpId="0"/>
      <p:bldP spid="26" grpId="0"/>
      <p:bldP spid="27" grpId="0"/>
      <p:bldP spid="12" grpId="0"/>
      <p:bldP spid="16" grpId="0"/>
      <p:bldP spid="93" grpId="0"/>
      <p:bldP spid="94" grpId="0"/>
      <p:bldP spid="95" grpId="0"/>
      <p:bldP spid="96" grpId="0"/>
      <p:bldP spid="82" grpId="0"/>
      <p:bldP spid="82" grpId="1"/>
      <p:bldP spid="82" grpId="2"/>
      <p:bldP spid="82" grpId="3"/>
      <p:bldP spid="82" grpId="4"/>
      <p:bldP spid="82" grpId="5"/>
      <p:bldP spid="82" grpId="6"/>
      <p:bldP spid="82" grpId="7"/>
      <p:bldP spid="82" grpId="8"/>
      <p:bldP spid="82" grpId="9"/>
      <p:bldP spid="82" grpId="10"/>
      <p:bldP spid="82" grpId="11"/>
      <p:bldP spid="82" grpId="12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ounded Rectangle 25"/>
          <p:cNvSpPr/>
          <p:nvPr/>
        </p:nvSpPr>
        <p:spPr>
          <a:xfrm>
            <a:off x="3788515" y="2304491"/>
            <a:ext cx="1928213" cy="1889258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Rounded Rectangle 28"/>
          <p:cNvSpPr/>
          <p:nvPr/>
        </p:nvSpPr>
        <p:spPr>
          <a:xfrm>
            <a:off x="6468731" y="2304491"/>
            <a:ext cx="1928213" cy="1889258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Rounded Rectangle 31"/>
          <p:cNvSpPr/>
          <p:nvPr/>
        </p:nvSpPr>
        <p:spPr>
          <a:xfrm>
            <a:off x="9176865" y="2304491"/>
            <a:ext cx="1928213" cy="1889258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" name="Rounded Rectangle 58"/>
          <p:cNvSpPr/>
          <p:nvPr/>
        </p:nvSpPr>
        <p:spPr>
          <a:xfrm>
            <a:off x="1088327" y="2304491"/>
            <a:ext cx="1928213" cy="1889258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Winning Team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463022" y="4689660"/>
            <a:ext cx="2112994" cy="766138"/>
            <a:chOff x="463022" y="4689660"/>
            <a:chExt cx="2112994" cy="766138"/>
          </a:xfrm>
        </p:grpSpPr>
        <p:sp>
          <p:nvSpPr>
            <p:cNvPr id="96" name="TextBox 95"/>
            <p:cNvSpPr txBox="1"/>
            <p:nvPr/>
          </p:nvSpPr>
          <p:spPr>
            <a:xfrm>
              <a:off x="699248" y="4947967"/>
              <a:ext cx="1876768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pisang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SedatimLorerm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463022" y="4689660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Rihanna </a:t>
              </a:r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Yoi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197678" y="4689660"/>
            <a:ext cx="2112994" cy="766138"/>
            <a:chOff x="3067052" y="4689660"/>
            <a:chExt cx="2112994" cy="766138"/>
          </a:xfrm>
        </p:grpSpPr>
        <p:sp>
          <p:nvSpPr>
            <p:cNvPr id="98" name="TextBox 97"/>
            <p:cNvSpPr txBox="1"/>
            <p:nvPr/>
          </p:nvSpPr>
          <p:spPr>
            <a:xfrm>
              <a:off x="3346566" y="4947967"/>
              <a:ext cx="1833480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sadi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pisang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SedatimLorerm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99" name="TextBox 98"/>
            <p:cNvSpPr txBox="1"/>
            <p:nvPr/>
          </p:nvSpPr>
          <p:spPr>
            <a:xfrm>
              <a:off x="3067052" y="4689660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Amanda Holden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871807" y="4689660"/>
            <a:ext cx="2112994" cy="766138"/>
            <a:chOff x="5871807" y="4689660"/>
            <a:chExt cx="2112994" cy="766138"/>
          </a:xfrm>
        </p:grpSpPr>
        <p:sp>
          <p:nvSpPr>
            <p:cNvPr id="100" name="TextBox 99"/>
            <p:cNvSpPr txBox="1"/>
            <p:nvPr/>
          </p:nvSpPr>
          <p:spPr>
            <a:xfrm>
              <a:off x="6096001" y="4947967"/>
              <a:ext cx="1888800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sadi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pisang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SedatimLorerm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5871807" y="4689660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Simon </a:t>
              </a:r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Luppe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602423" y="4689660"/>
            <a:ext cx="2112993" cy="766138"/>
            <a:chOff x="8674993" y="4689660"/>
            <a:chExt cx="2112993" cy="766138"/>
          </a:xfrm>
        </p:grpSpPr>
        <p:sp>
          <p:nvSpPr>
            <p:cNvPr id="102" name="TextBox 101"/>
            <p:cNvSpPr txBox="1"/>
            <p:nvPr/>
          </p:nvSpPr>
          <p:spPr>
            <a:xfrm>
              <a:off x="8888506" y="4947967"/>
              <a:ext cx="1899480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sadi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pisang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SedatimLorerm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103" name="TextBox 102"/>
            <p:cNvSpPr txBox="1"/>
            <p:nvPr/>
          </p:nvSpPr>
          <p:spPr>
            <a:xfrm>
              <a:off x="8674993" y="4689660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Alisha </a:t>
              </a:r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Dirgo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45" name="Rectangle 4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6" name="Group 4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7" name="TextBox 4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8" name="Group 4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1" name="Group 5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542546" y="3598016"/>
            <a:ext cx="871814" cy="1214355"/>
            <a:chOff x="2542546" y="3598016"/>
            <a:chExt cx="871814" cy="1214355"/>
          </a:xfrm>
        </p:grpSpPr>
        <p:sp>
          <p:nvSpPr>
            <p:cNvPr id="77" name="Freeform 8"/>
            <p:cNvSpPr>
              <a:spLocks/>
            </p:cNvSpPr>
            <p:nvPr/>
          </p:nvSpPr>
          <p:spPr bwMode="auto">
            <a:xfrm>
              <a:off x="2542546" y="3598016"/>
              <a:ext cx="871814" cy="1214355"/>
            </a:xfrm>
            <a:custGeom>
              <a:avLst/>
              <a:gdLst/>
              <a:ahLst/>
              <a:cxnLst>
                <a:cxn ang="0">
                  <a:pos x="298" y="430"/>
                </a:cxn>
                <a:cxn ang="0">
                  <a:pos x="356" y="159"/>
                </a:cxn>
                <a:cxn ang="0">
                  <a:pos x="356" y="159"/>
                </a:cxn>
                <a:cxn ang="0">
                  <a:pos x="266" y="41"/>
                </a:cxn>
                <a:cxn ang="0">
                  <a:pos x="42" y="116"/>
                </a:cxn>
                <a:cxn ang="0">
                  <a:pos x="117" y="340"/>
                </a:cxn>
                <a:cxn ang="0">
                  <a:pos x="284" y="330"/>
                </a:cxn>
                <a:cxn ang="0">
                  <a:pos x="251" y="400"/>
                </a:cxn>
                <a:cxn ang="0">
                  <a:pos x="216" y="377"/>
                </a:cxn>
                <a:cxn ang="0">
                  <a:pos x="160" y="518"/>
                </a:cxn>
                <a:cxn ang="0">
                  <a:pos x="332" y="453"/>
                </a:cxn>
                <a:cxn ang="0">
                  <a:pos x="298" y="430"/>
                </a:cxn>
              </a:cxnLst>
              <a:rect l="0" t="0" r="r" b="b"/>
              <a:pathLst>
                <a:path w="372" h="518">
                  <a:moveTo>
                    <a:pt x="298" y="430"/>
                  </a:moveTo>
                  <a:cubicBezTo>
                    <a:pt x="343" y="360"/>
                    <a:pt x="372" y="244"/>
                    <a:pt x="356" y="159"/>
                  </a:cubicBezTo>
                  <a:cubicBezTo>
                    <a:pt x="355" y="159"/>
                    <a:pt x="356" y="158"/>
                    <a:pt x="356" y="159"/>
                  </a:cubicBezTo>
                  <a:cubicBezTo>
                    <a:pt x="346" y="109"/>
                    <a:pt x="314" y="65"/>
                    <a:pt x="266" y="41"/>
                  </a:cubicBezTo>
                  <a:cubicBezTo>
                    <a:pt x="183" y="0"/>
                    <a:pt x="83" y="33"/>
                    <a:pt x="42" y="116"/>
                  </a:cubicBezTo>
                  <a:cubicBezTo>
                    <a:pt x="0" y="199"/>
                    <a:pt x="34" y="299"/>
                    <a:pt x="117" y="340"/>
                  </a:cubicBezTo>
                  <a:cubicBezTo>
                    <a:pt x="172" y="368"/>
                    <a:pt x="236" y="362"/>
                    <a:pt x="284" y="330"/>
                  </a:cubicBezTo>
                  <a:cubicBezTo>
                    <a:pt x="276" y="355"/>
                    <a:pt x="265" y="378"/>
                    <a:pt x="251" y="400"/>
                  </a:cubicBezTo>
                  <a:cubicBezTo>
                    <a:pt x="240" y="392"/>
                    <a:pt x="228" y="385"/>
                    <a:pt x="216" y="377"/>
                  </a:cubicBezTo>
                  <a:cubicBezTo>
                    <a:pt x="214" y="422"/>
                    <a:pt x="197" y="473"/>
                    <a:pt x="160" y="518"/>
                  </a:cubicBezTo>
                  <a:cubicBezTo>
                    <a:pt x="218" y="514"/>
                    <a:pt x="279" y="493"/>
                    <a:pt x="332" y="453"/>
                  </a:cubicBezTo>
                  <a:cubicBezTo>
                    <a:pt x="321" y="445"/>
                    <a:pt x="309" y="438"/>
                    <a:pt x="298" y="430"/>
                  </a:cubicBez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13"/>
            <p:cNvSpPr>
              <a:spLocks/>
            </p:cNvSpPr>
            <p:nvPr/>
          </p:nvSpPr>
          <p:spPr bwMode="auto">
            <a:xfrm>
              <a:off x="2628181" y="3687219"/>
              <a:ext cx="718384" cy="719574"/>
            </a:xfrm>
            <a:custGeom>
              <a:avLst/>
              <a:gdLst/>
              <a:ahLst/>
              <a:cxnLst>
                <a:cxn ang="0">
                  <a:pos x="273" y="214"/>
                </a:cxn>
                <a:cxn ang="0">
                  <a:pos x="93" y="274"/>
                </a:cxn>
                <a:cxn ang="0">
                  <a:pos x="33" y="94"/>
                </a:cxn>
                <a:cxn ang="0">
                  <a:pos x="213" y="34"/>
                </a:cxn>
                <a:cxn ang="0">
                  <a:pos x="273" y="214"/>
                </a:cxn>
              </a:cxnLst>
              <a:rect l="0" t="0" r="r" b="b"/>
              <a:pathLst>
                <a:path w="306" h="307">
                  <a:moveTo>
                    <a:pt x="273" y="214"/>
                  </a:moveTo>
                  <a:cubicBezTo>
                    <a:pt x="240" y="280"/>
                    <a:pt x="159" y="307"/>
                    <a:pt x="93" y="274"/>
                  </a:cubicBezTo>
                  <a:cubicBezTo>
                    <a:pt x="27" y="240"/>
                    <a:pt x="0" y="160"/>
                    <a:pt x="33" y="94"/>
                  </a:cubicBezTo>
                  <a:cubicBezTo>
                    <a:pt x="66" y="27"/>
                    <a:pt x="147" y="0"/>
                    <a:pt x="213" y="34"/>
                  </a:cubicBezTo>
                  <a:cubicBezTo>
                    <a:pt x="279" y="67"/>
                    <a:pt x="306" y="147"/>
                    <a:pt x="273" y="21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54"/>
            <p:cNvSpPr>
              <a:spLocks noEditPoints="1"/>
            </p:cNvSpPr>
            <p:nvPr/>
          </p:nvSpPr>
          <p:spPr bwMode="auto">
            <a:xfrm>
              <a:off x="2806788" y="3892537"/>
              <a:ext cx="378212" cy="390415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5224145" y="3598016"/>
            <a:ext cx="871814" cy="1214355"/>
            <a:chOff x="5224145" y="3598016"/>
            <a:chExt cx="871814" cy="1214355"/>
          </a:xfrm>
        </p:grpSpPr>
        <p:sp>
          <p:nvSpPr>
            <p:cNvPr id="105" name="Freeform 8"/>
            <p:cNvSpPr>
              <a:spLocks/>
            </p:cNvSpPr>
            <p:nvPr/>
          </p:nvSpPr>
          <p:spPr bwMode="auto">
            <a:xfrm>
              <a:off x="5224145" y="3598016"/>
              <a:ext cx="871814" cy="1214355"/>
            </a:xfrm>
            <a:custGeom>
              <a:avLst/>
              <a:gdLst/>
              <a:ahLst/>
              <a:cxnLst>
                <a:cxn ang="0">
                  <a:pos x="298" y="430"/>
                </a:cxn>
                <a:cxn ang="0">
                  <a:pos x="356" y="159"/>
                </a:cxn>
                <a:cxn ang="0">
                  <a:pos x="356" y="159"/>
                </a:cxn>
                <a:cxn ang="0">
                  <a:pos x="266" y="41"/>
                </a:cxn>
                <a:cxn ang="0">
                  <a:pos x="42" y="116"/>
                </a:cxn>
                <a:cxn ang="0">
                  <a:pos x="117" y="340"/>
                </a:cxn>
                <a:cxn ang="0">
                  <a:pos x="284" y="330"/>
                </a:cxn>
                <a:cxn ang="0">
                  <a:pos x="251" y="400"/>
                </a:cxn>
                <a:cxn ang="0">
                  <a:pos x="216" y="377"/>
                </a:cxn>
                <a:cxn ang="0">
                  <a:pos x="160" y="518"/>
                </a:cxn>
                <a:cxn ang="0">
                  <a:pos x="332" y="453"/>
                </a:cxn>
                <a:cxn ang="0">
                  <a:pos x="298" y="430"/>
                </a:cxn>
              </a:cxnLst>
              <a:rect l="0" t="0" r="r" b="b"/>
              <a:pathLst>
                <a:path w="372" h="518">
                  <a:moveTo>
                    <a:pt x="298" y="430"/>
                  </a:moveTo>
                  <a:cubicBezTo>
                    <a:pt x="343" y="360"/>
                    <a:pt x="372" y="244"/>
                    <a:pt x="356" y="159"/>
                  </a:cubicBezTo>
                  <a:cubicBezTo>
                    <a:pt x="355" y="159"/>
                    <a:pt x="356" y="158"/>
                    <a:pt x="356" y="159"/>
                  </a:cubicBezTo>
                  <a:cubicBezTo>
                    <a:pt x="346" y="109"/>
                    <a:pt x="314" y="65"/>
                    <a:pt x="266" y="41"/>
                  </a:cubicBezTo>
                  <a:cubicBezTo>
                    <a:pt x="183" y="0"/>
                    <a:pt x="83" y="33"/>
                    <a:pt x="42" y="116"/>
                  </a:cubicBezTo>
                  <a:cubicBezTo>
                    <a:pt x="0" y="199"/>
                    <a:pt x="34" y="299"/>
                    <a:pt x="117" y="340"/>
                  </a:cubicBezTo>
                  <a:cubicBezTo>
                    <a:pt x="172" y="368"/>
                    <a:pt x="236" y="362"/>
                    <a:pt x="284" y="330"/>
                  </a:cubicBezTo>
                  <a:cubicBezTo>
                    <a:pt x="276" y="355"/>
                    <a:pt x="265" y="378"/>
                    <a:pt x="251" y="400"/>
                  </a:cubicBezTo>
                  <a:cubicBezTo>
                    <a:pt x="240" y="392"/>
                    <a:pt x="228" y="385"/>
                    <a:pt x="216" y="377"/>
                  </a:cubicBezTo>
                  <a:cubicBezTo>
                    <a:pt x="214" y="422"/>
                    <a:pt x="197" y="473"/>
                    <a:pt x="160" y="518"/>
                  </a:cubicBezTo>
                  <a:cubicBezTo>
                    <a:pt x="218" y="514"/>
                    <a:pt x="279" y="493"/>
                    <a:pt x="332" y="453"/>
                  </a:cubicBezTo>
                  <a:cubicBezTo>
                    <a:pt x="321" y="445"/>
                    <a:pt x="309" y="438"/>
                    <a:pt x="298" y="430"/>
                  </a:cubicBez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3"/>
            <p:cNvSpPr>
              <a:spLocks/>
            </p:cNvSpPr>
            <p:nvPr/>
          </p:nvSpPr>
          <p:spPr bwMode="auto">
            <a:xfrm>
              <a:off x="5309780" y="3687219"/>
              <a:ext cx="718384" cy="719574"/>
            </a:xfrm>
            <a:custGeom>
              <a:avLst/>
              <a:gdLst/>
              <a:ahLst/>
              <a:cxnLst>
                <a:cxn ang="0">
                  <a:pos x="273" y="214"/>
                </a:cxn>
                <a:cxn ang="0">
                  <a:pos x="93" y="274"/>
                </a:cxn>
                <a:cxn ang="0">
                  <a:pos x="33" y="94"/>
                </a:cxn>
                <a:cxn ang="0">
                  <a:pos x="213" y="34"/>
                </a:cxn>
                <a:cxn ang="0">
                  <a:pos x="273" y="214"/>
                </a:cxn>
              </a:cxnLst>
              <a:rect l="0" t="0" r="r" b="b"/>
              <a:pathLst>
                <a:path w="306" h="307">
                  <a:moveTo>
                    <a:pt x="273" y="214"/>
                  </a:moveTo>
                  <a:cubicBezTo>
                    <a:pt x="240" y="280"/>
                    <a:pt x="159" y="307"/>
                    <a:pt x="93" y="274"/>
                  </a:cubicBezTo>
                  <a:cubicBezTo>
                    <a:pt x="27" y="240"/>
                    <a:pt x="0" y="160"/>
                    <a:pt x="33" y="94"/>
                  </a:cubicBezTo>
                  <a:cubicBezTo>
                    <a:pt x="66" y="27"/>
                    <a:pt x="147" y="0"/>
                    <a:pt x="213" y="34"/>
                  </a:cubicBezTo>
                  <a:cubicBezTo>
                    <a:pt x="279" y="67"/>
                    <a:pt x="306" y="147"/>
                    <a:pt x="273" y="21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54"/>
            <p:cNvSpPr>
              <a:spLocks noEditPoints="1"/>
            </p:cNvSpPr>
            <p:nvPr/>
          </p:nvSpPr>
          <p:spPr bwMode="auto">
            <a:xfrm>
              <a:off x="5470946" y="3892537"/>
              <a:ext cx="378212" cy="390415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7908653" y="3598016"/>
            <a:ext cx="871814" cy="1214355"/>
            <a:chOff x="7908653" y="3598016"/>
            <a:chExt cx="871814" cy="1214355"/>
          </a:xfrm>
        </p:grpSpPr>
        <p:sp>
          <p:nvSpPr>
            <p:cNvPr id="110" name="Freeform 8"/>
            <p:cNvSpPr>
              <a:spLocks/>
            </p:cNvSpPr>
            <p:nvPr/>
          </p:nvSpPr>
          <p:spPr bwMode="auto">
            <a:xfrm>
              <a:off x="7908653" y="3598016"/>
              <a:ext cx="871814" cy="1214355"/>
            </a:xfrm>
            <a:custGeom>
              <a:avLst/>
              <a:gdLst/>
              <a:ahLst/>
              <a:cxnLst>
                <a:cxn ang="0">
                  <a:pos x="298" y="430"/>
                </a:cxn>
                <a:cxn ang="0">
                  <a:pos x="356" y="159"/>
                </a:cxn>
                <a:cxn ang="0">
                  <a:pos x="356" y="159"/>
                </a:cxn>
                <a:cxn ang="0">
                  <a:pos x="266" y="41"/>
                </a:cxn>
                <a:cxn ang="0">
                  <a:pos x="42" y="116"/>
                </a:cxn>
                <a:cxn ang="0">
                  <a:pos x="117" y="340"/>
                </a:cxn>
                <a:cxn ang="0">
                  <a:pos x="284" y="330"/>
                </a:cxn>
                <a:cxn ang="0">
                  <a:pos x="251" y="400"/>
                </a:cxn>
                <a:cxn ang="0">
                  <a:pos x="216" y="377"/>
                </a:cxn>
                <a:cxn ang="0">
                  <a:pos x="160" y="518"/>
                </a:cxn>
                <a:cxn ang="0">
                  <a:pos x="332" y="453"/>
                </a:cxn>
                <a:cxn ang="0">
                  <a:pos x="298" y="430"/>
                </a:cxn>
              </a:cxnLst>
              <a:rect l="0" t="0" r="r" b="b"/>
              <a:pathLst>
                <a:path w="372" h="518">
                  <a:moveTo>
                    <a:pt x="298" y="430"/>
                  </a:moveTo>
                  <a:cubicBezTo>
                    <a:pt x="343" y="360"/>
                    <a:pt x="372" y="244"/>
                    <a:pt x="356" y="159"/>
                  </a:cubicBezTo>
                  <a:cubicBezTo>
                    <a:pt x="355" y="159"/>
                    <a:pt x="356" y="158"/>
                    <a:pt x="356" y="159"/>
                  </a:cubicBezTo>
                  <a:cubicBezTo>
                    <a:pt x="346" y="109"/>
                    <a:pt x="314" y="65"/>
                    <a:pt x="266" y="41"/>
                  </a:cubicBezTo>
                  <a:cubicBezTo>
                    <a:pt x="183" y="0"/>
                    <a:pt x="83" y="33"/>
                    <a:pt x="42" y="116"/>
                  </a:cubicBezTo>
                  <a:cubicBezTo>
                    <a:pt x="0" y="199"/>
                    <a:pt x="34" y="299"/>
                    <a:pt x="117" y="340"/>
                  </a:cubicBezTo>
                  <a:cubicBezTo>
                    <a:pt x="172" y="368"/>
                    <a:pt x="236" y="362"/>
                    <a:pt x="284" y="330"/>
                  </a:cubicBezTo>
                  <a:cubicBezTo>
                    <a:pt x="276" y="355"/>
                    <a:pt x="265" y="378"/>
                    <a:pt x="251" y="400"/>
                  </a:cubicBezTo>
                  <a:cubicBezTo>
                    <a:pt x="240" y="392"/>
                    <a:pt x="228" y="385"/>
                    <a:pt x="216" y="377"/>
                  </a:cubicBezTo>
                  <a:cubicBezTo>
                    <a:pt x="214" y="422"/>
                    <a:pt x="197" y="473"/>
                    <a:pt x="160" y="518"/>
                  </a:cubicBezTo>
                  <a:cubicBezTo>
                    <a:pt x="218" y="514"/>
                    <a:pt x="279" y="493"/>
                    <a:pt x="332" y="453"/>
                  </a:cubicBezTo>
                  <a:cubicBezTo>
                    <a:pt x="321" y="445"/>
                    <a:pt x="309" y="438"/>
                    <a:pt x="298" y="430"/>
                  </a:cubicBez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3"/>
            <p:cNvSpPr>
              <a:spLocks/>
            </p:cNvSpPr>
            <p:nvPr/>
          </p:nvSpPr>
          <p:spPr bwMode="auto">
            <a:xfrm>
              <a:off x="7994288" y="3687219"/>
              <a:ext cx="718384" cy="719574"/>
            </a:xfrm>
            <a:custGeom>
              <a:avLst/>
              <a:gdLst/>
              <a:ahLst/>
              <a:cxnLst>
                <a:cxn ang="0">
                  <a:pos x="273" y="214"/>
                </a:cxn>
                <a:cxn ang="0">
                  <a:pos x="93" y="274"/>
                </a:cxn>
                <a:cxn ang="0">
                  <a:pos x="33" y="94"/>
                </a:cxn>
                <a:cxn ang="0">
                  <a:pos x="213" y="34"/>
                </a:cxn>
                <a:cxn ang="0">
                  <a:pos x="273" y="214"/>
                </a:cxn>
              </a:cxnLst>
              <a:rect l="0" t="0" r="r" b="b"/>
              <a:pathLst>
                <a:path w="306" h="307">
                  <a:moveTo>
                    <a:pt x="273" y="214"/>
                  </a:moveTo>
                  <a:cubicBezTo>
                    <a:pt x="240" y="280"/>
                    <a:pt x="159" y="307"/>
                    <a:pt x="93" y="274"/>
                  </a:cubicBezTo>
                  <a:cubicBezTo>
                    <a:pt x="27" y="240"/>
                    <a:pt x="0" y="160"/>
                    <a:pt x="33" y="94"/>
                  </a:cubicBezTo>
                  <a:cubicBezTo>
                    <a:pt x="66" y="27"/>
                    <a:pt x="147" y="0"/>
                    <a:pt x="213" y="34"/>
                  </a:cubicBezTo>
                  <a:cubicBezTo>
                    <a:pt x="279" y="67"/>
                    <a:pt x="306" y="147"/>
                    <a:pt x="273" y="21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5"/>
            <p:cNvSpPr>
              <a:spLocks noEditPoints="1"/>
            </p:cNvSpPr>
            <p:nvPr/>
          </p:nvSpPr>
          <p:spPr bwMode="auto">
            <a:xfrm>
              <a:off x="8155454" y="3892537"/>
              <a:ext cx="378212" cy="390415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10612672" y="3598016"/>
            <a:ext cx="871814" cy="1214355"/>
            <a:chOff x="10612672" y="3598016"/>
            <a:chExt cx="871814" cy="1214355"/>
          </a:xfrm>
        </p:grpSpPr>
        <p:sp>
          <p:nvSpPr>
            <p:cNvPr id="115" name="Freeform 8"/>
            <p:cNvSpPr>
              <a:spLocks/>
            </p:cNvSpPr>
            <p:nvPr/>
          </p:nvSpPr>
          <p:spPr bwMode="auto">
            <a:xfrm>
              <a:off x="10612672" y="3598016"/>
              <a:ext cx="871814" cy="1214355"/>
            </a:xfrm>
            <a:custGeom>
              <a:avLst/>
              <a:gdLst/>
              <a:ahLst/>
              <a:cxnLst>
                <a:cxn ang="0">
                  <a:pos x="298" y="430"/>
                </a:cxn>
                <a:cxn ang="0">
                  <a:pos x="356" y="159"/>
                </a:cxn>
                <a:cxn ang="0">
                  <a:pos x="356" y="159"/>
                </a:cxn>
                <a:cxn ang="0">
                  <a:pos x="266" y="41"/>
                </a:cxn>
                <a:cxn ang="0">
                  <a:pos x="42" y="116"/>
                </a:cxn>
                <a:cxn ang="0">
                  <a:pos x="117" y="340"/>
                </a:cxn>
                <a:cxn ang="0">
                  <a:pos x="284" y="330"/>
                </a:cxn>
                <a:cxn ang="0">
                  <a:pos x="251" y="400"/>
                </a:cxn>
                <a:cxn ang="0">
                  <a:pos x="216" y="377"/>
                </a:cxn>
                <a:cxn ang="0">
                  <a:pos x="160" y="518"/>
                </a:cxn>
                <a:cxn ang="0">
                  <a:pos x="332" y="453"/>
                </a:cxn>
                <a:cxn ang="0">
                  <a:pos x="298" y="430"/>
                </a:cxn>
              </a:cxnLst>
              <a:rect l="0" t="0" r="r" b="b"/>
              <a:pathLst>
                <a:path w="372" h="518">
                  <a:moveTo>
                    <a:pt x="298" y="430"/>
                  </a:moveTo>
                  <a:cubicBezTo>
                    <a:pt x="343" y="360"/>
                    <a:pt x="372" y="244"/>
                    <a:pt x="356" y="159"/>
                  </a:cubicBezTo>
                  <a:cubicBezTo>
                    <a:pt x="355" y="159"/>
                    <a:pt x="356" y="158"/>
                    <a:pt x="356" y="159"/>
                  </a:cubicBezTo>
                  <a:cubicBezTo>
                    <a:pt x="346" y="109"/>
                    <a:pt x="314" y="65"/>
                    <a:pt x="266" y="41"/>
                  </a:cubicBezTo>
                  <a:cubicBezTo>
                    <a:pt x="183" y="0"/>
                    <a:pt x="83" y="33"/>
                    <a:pt x="42" y="116"/>
                  </a:cubicBezTo>
                  <a:cubicBezTo>
                    <a:pt x="0" y="199"/>
                    <a:pt x="34" y="299"/>
                    <a:pt x="117" y="340"/>
                  </a:cubicBezTo>
                  <a:cubicBezTo>
                    <a:pt x="172" y="368"/>
                    <a:pt x="236" y="362"/>
                    <a:pt x="284" y="330"/>
                  </a:cubicBezTo>
                  <a:cubicBezTo>
                    <a:pt x="276" y="355"/>
                    <a:pt x="265" y="378"/>
                    <a:pt x="251" y="400"/>
                  </a:cubicBezTo>
                  <a:cubicBezTo>
                    <a:pt x="240" y="392"/>
                    <a:pt x="228" y="385"/>
                    <a:pt x="216" y="377"/>
                  </a:cubicBezTo>
                  <a:cubicBezTo>
                    <a:pt x="214" y="422"/>
                    <a:pt x="197" y="473"/>
                    <a:pt x="160" y="518"/>
                  </a:cubicBezTo>
                  <a:cubicBezTo>
                    <a:pt x="218" y="514"/>
                    <a:pt x="279" y="493"/>
                    <a:pt x="332" y="453"/>
                  </a:cubicBezTo>
                  <a:cubicBezTo>
                    <a:pt x="321" y="445"/>
                    <a:pt x="309" y="438"/>
                    <a:pt x="298" y="430"/>
                  </a:cubicBez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3"/>
            <p:cNvSpPr>
              <a:spLocks/>
            </p:cNvSpPr>
            <p:nvPr/>
          </p:nvSpPr>
          <p:spPr bwMode="auto">
            <a:xfrm>
              <a:off x="10698307" y="3687219"/>
              <a:ext cx="718384" cy="719574"/>
            </a:xfrm>
            <a:custGeom>
              <a:avLst/>
              <a:gdLst/>
              <a:ahLst/>
              <a:cxnLst>
                <a:cxn ang="0">
                  <a:pos x="273" y="214"/>
                </a:cxn>
                <a:cxn ang="0">
                  <a:pos x="93" y="274"/>
                </a:cxn>
                <a:cxn ang="0">
                  <a:pos x="33" y="94"/>
                </a:cxn>
                <a:cxn ang="0">
                  <a:pos x="213" y="34"/>
                </a:cxn>
                <a:cxn ang="0">
                  <a:pos x="273" y="214"/>
                </a:cxn>
              </a:cxnLst>
              <a:rect l="0" t="0" r="r" b="b"/>
              <a:pathLst>
                <a:path w="306" h="307">
                  <a:moveTo>
                    <a:pt x="273" y="214"/>
                  </a:moveTo>
                  <a:cubicBezTo>
                    <a:pt x="240" y="280"/>
                    <a:pt x="159" y="307"/>
                    <a:pt x="93" y="274"/>
                  </a:cubicBezTo>
                  <a:cubicBezTo>
                    <a:pt x="27" y="240"/>
                    <a:pt x="0" y="160"/>
                    <a:pt x="33" y="94"/>
                  </a:cubicBezTo>
                  <a:cubicBezTo>
                    <a:pt x="66" y="27"/>
                    <a:pt x="147" y="0"/>
                    <a:pt x="213" y="34"/>
                  </a:cubicBezTo>
                  <a:cubicBezTo>
                    <a:pt x="279" y="67"/>
                    <a:pt x="306" y="147"/>
                    <a:pt x="273" y="21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6"/>
            <p:cNvSpPr>
              <a:spLocks noEditPoints="1"/>
            </p:cNvSpPr>
            <p:nvPr/>
          </p:nvSpPr>
          <p:spPr bwMode="auto">
            <a:xfrm>
              <a:off x="10857832" y="3892537"/>
              <a:ext cx="378212" cy="390415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79566491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29" grpId="0" animBg="1"/>
      <p:bldP spid="32" grpId="0" animBg="1"/>
      <p:bldP spid="59" grpId="0" animBg="1"/>
      <p:bldP spid="70" grpId="0"/>
      <p:bldP spid="71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6115116" y="3717130"/>
            <a:ext cx="3806125" cy="1735525"/>
            <a:chOff x="6115116" y="3717130"/>
            <a:chExt cx="3806125" cy="1735525"/>
          </a:xfrm>
        </p:grpSpPr>
        <p:grpSp>
          <p:nvGrpSpPr>
            <p:cNvPr id="7" name="Group 6"/>
            <p:cNvGrpSpPr/>
            <p:nvPr/>
          </p:nvGrpSpPr>
          <p:grpSpPr>
            <a:xfrm>
              <a:off x="6115119" y="3717130"/>
              <a:ext cx="3806122" cy="329597"/>
              <a:chOff x="6115119" y="3717130"/>
              <a:chExt cx="3806122" cy="329597"/>
            </a:xfrm>
          </p:grpSpPr>
          <p:sp>
            <p:nvSpPr>
              <p:cNvPr id="123" name="Rectangle 122"/>
              <p:cNvSpPr/>
              <p:nvPr/>
            </p:nvSpPr>
            <p:spPr>
              <a:xfrm>
                <a:off x="6115119" y="3717130"/>
                <a:ext cx="676467" cy="153888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Leadership</a:t>
                </a:r>
              </a:p>
            </p:txBody>
          </p:sp>
          <p:sp>
            <p:nvSpPr>
              <p:cNvPr id="126" name="Rounded Rectangle 125"/>
              <p:cNvSpPr/>
              <p:nvPr/>
            </p:nvSpPr>
            <p:spPr>
              <a:xfrm rot="10800000" flipV="1">
                <a:off x="6115122" y="3906372"/>
                <a:ext cx="3806119" cy="140355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6115116" y="4187289"/>
              <a:ext cx="3806125" cy="342197"/>
              <a:chOff x="6115116" y="4187289"/>
              <a:chExt cx="3806125" cy="342197"/>
            </a:xfrm>
          </p:grpSpPr>
          <p:sp>
            <p:nvSpPr>
              <p:cNvPr id="129" name="Rectangle 128"/>
              <p:cNvSpPr/>
              <p:nvPr/>
            </p:nvSpPr>
            <p:spPr>
              <a:xfrm>
                <a:off x="6115116" y="4187289"/>
                <a:ext cx="698910" cy="153888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Web Design</a:t>
                </a:r>
                <a:endParaRPr lang="en-US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sp>
            <p:nvSpPr>
              <p:cNvPr id="132" name="Rounded Rectangle 131"/>
              <p:cNvSpPr/>
              <p:nvPr/>
            </p:nvSpPr>
            <p:spPr>
              <a:xfrm rot="10800000" flipV="1">
                <a:off x="6115116" y="4389132"/>
                <a:ext cx="3806125" cy="140354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6115116" y="4670044"/>
              <a:ext cx="3806125" cy="328076"/>
              <a:chOff x="6115116" y="4670044"/>
              <a:chExt cx="3806125" cy="328076"/>
            </a:xfrm>
          </p:grpSpPr>
          <p:sp>
            <p:nvSpPr>
              <p:cNvPr id="135" name="Rectangle 134"/>
              <p:cNvSpPr/>
              <p:nvPr/>
            </p:nvSpPr>
            <p:spPr>
              <a:xfrm>
                <a:off x="6115116" y="4670044"/>
                <a:ext cx="654025" cy="153888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err="1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Infogaphic</a:t>
                </a:r>
                <a:endParaRPr lang="en-US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sp>
            <p:nvSpPr>
              <p:cNvPr id="138" name="Rounded Rectangle 137"/>
              <p:cNvSpPr/>
              <p:nvPr/>
            </p:nvSpPr>
            <p:spPr>
              <a:xfrm rot="10800000" flipV="1">
                <a:off x="6115116" y="4857765"/>
                <a:ext cx="3806125" cy="140355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6115116" y="5138684"/>
              <a:ext cx="3806125" cy="313971"/>
              <a:chOff x="6115116" y="5138684"/>
              <a:chExt cx="3806125" cy="313971"/>
            </a:xfrm>
          </p:grpSpPr>
          <p:sp>
            <p:nvSpPr>
              <p:cNvPr id="141" name="Rectangle 140"/>
              <p:cNvSpPr/>
              <p:nvPr/>
            </p:nvSpPr>
            <p:spPr>
              <a:xfrm>
                <a:off x="6115116" y="5138684"/>
                <a:ext cx="405560" cy="153887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Layout</a:t>
                </a:r>
                <a:endParaRPr lang="en-US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sp>
            <p:nvSpPr>
              <p:cNvPr id="144" name="Rounded Rectangle 143"/>
              <p:cNvSpPr/>
              <p:nvPr/>
            </p:nvSpPr>
            <p:spPr>
              <a:xfrm rot="10800000" flipV="1">
                <a:off x="6115116" y="5312302"/>
                <a:ext cx="3806125" cy="140353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</p:grpSp>
      <p:sp>
        <p:nvSpPr>
          <p:cNvPr id="127" name="Rounded Rectangle 126"/>
          <p:cNvSpPr/>
          <p:nvPr/>
        </p:nvSpPr>
        <p:spPr>
          <a:xfrm flipV="1">
            <a:off x="6115131" y="3906371"/>
            <a:ext cx="3438443" cy="140355"/>
          </a:xfrm>
          <a:prstGeom prst="round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133" name="Rounded Rectangle 132"/>
          <p:cNvSpPr/>
          <p:nvPr/>
        </p:nvSpPr>
        <p:spPr>
          <a:xfrm flipV="1">
            <a:off x="6115125" y="4389131"/>
            <a:ext cx="3609899" cy="140354"/>
          </a:xfrm>
          <a:prstGeom prst="round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139" name="Rounded Rectangle 138"/>
          <p:cNvSpPr/>
          <p:nvPr/>
        </p:nvSpPr>
        <p:spPr>
          <a:xfrm flipV="1">
            <a:off x="6115126" y="4863392"/>
            <a:ext cx="3251124" cy="134727"/>
          </a:xfrm>
          <a:prstGeom prst="round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145" name="Rounded Rectangle 144"/>
          <p:cNvSpPr/>
          <p:nvPr/>
        </p:nvSpPr>
        <p:spPr>
          <a:xfrm flipV="1">
            <a:off x="6115123" y="5312302"/>
            <a:ext cx="3397175" cy="140354"/>
          </a:xfrm>
          <a:prstGeom prst="round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22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Meet Nancy The Leader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6060243" y="2123009"/>
            <a:ext cx="197522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Professional Skills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36" name="TextBox 235"/>
          <p:cNvSpPr txBox="1"/>
          <p:nvPr/>
        </p:nvSpPr>
        <p:spPr>
          <a:xfrm>
            <a:off x="6060243" y="2455970"/>
            <a:ext cx="454612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kolerasm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kamu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sitasantLorem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psume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quodasam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237" name="Rounded Rectangle 236"/>
          <p:cNvSpPr/>
          <p:nvPr/>
        </p:nvSpPr>
        <p:spPr>
          <a:xfrm>
            <a:off x="2473494" y="2147320"/>
            <a:ext cx="1786994" cy="1889258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" name="Rectangle 237"/>
          <p:cNvSpPr/>
          <p:nvPr/>
        </p:nvSpPr>
        <p:spPr>
          <a:xfrm>
            <a:off x="2153717" y="4998129"/>
            <a:ext cx="2326964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“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is dolor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slide power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na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but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volup</a:t>
            </a:r>
            <a:endParaRPr lang="en-US" sz="1200" dirty="0">
              <a:solidFill>
                <a:schemeClr val="tx1">
                  <a:lumMod val="50000"/>
                  <a:lumOff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inteman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.”</a:t>
            </a:r>
            <a:endParaRPr 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39" name="Group 238"/>
          <p:cNvGrpSpPr/>
          <p:nvPr/>
        </p:nvGrpSpPr>
        <p:grpSpPr>
          <a:xfrm>
            <a:off x="2535516" y="4277623"/>
            <a:ext cx="1575054" cy="415498"/>
            <a:chOff x="1592089" y="4379225"/>
            <a:chExt cx="1575054" cy="415498"/>
          </a:xfrm>
        </p:grpSpPr>
        <p:sp>
          <p:nvSpPr>
            <p:cNvPr id="240" name="Content Placeholder 2"/>
            <p:cNvSpPr txBox="1">
              <a:spLocks noChangeAspect="1"/>
            </p:cNvSpPr>
            <p:nvPr/>
          </p:nvSpPr>
          <p:spPr>
            <a:xfrm>
              <a:off x="1592089" y="4422350"/>
              <a:ext cx="1575054" cy="351604"/>
            </a:xfrm>
            <a:prstGeom prst="roundRect">
              <a:avLst/>
            </a:prstGeom>
            <a:solidFill>
              <a:schemeClr val="accent5"/>
            </a:solidFill>
          </p:spPr>
          <p:txBody>
            <a:bodyPr vert="horz" lIns="121920" tIns="60960" rIns="121920" bIns="6096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endParaRPr lang="en-US" sz="1600" dirty="0">
                <a:solidFill>
                  <a:schemeClr val="bg1">
                    <a:lumMod val="95000"/>
                  </a:schemeClr>
                </a:solidFill>
                <a:latin typeface="Raleway" panose="020B0503030101060003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241" name="TextBox 240"/>
            <p:cNvSpPr txBox="1"/>
            <p:nvPr/>
          </p:nvSpPr>
          <p:spPr>
            <a:xfrm>
              <a:off x="1694740" y="4379225"/>
              <a:ext cx="1358065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NANCY AGRAM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243" name="TextBox 242"/>
          <p:cNvSpPr txBox="1"/>
          <p:nvPr/>
        </p:nvSpPr>
        <p:spPr>
          <a:xfrm>
            <a:off x="2375527" y="4608722"/>
            <a:ext cx="1743075" cy="34624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1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CEO</a:t>
            </a:r>
            <a:endParaRPr lang="en-US" sz="1100" b="1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44" name="TextBox 243"/>
          <p:cNvSpPr txBox="1"/>
          <p:nvPr/>
        </p:nvSpPr>
        <p:spPr>
          <a:xfrm>
            <a:off x="9959683" y="3840200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85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45" name="TextBox 244"/>
          <p:cNvSpPr txBox="1"/>
          <p:nvPr/>
        </p:nvSpPr>
        <p:spPr>
          <a:xfrm>
            <a:off x="9959683" y="4327317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46" name="TextBox 245"/>
          <p:cNvSpPr txBox="1"/>
          <p:nvPr/>
        </p:nvSpPr>
        <p:spPr>
          <a:xfrm>
            <a:off x="9959683" y="4802637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75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47" name="TextBox 246"/>
          <p:cNvSpPr txBox="1"/>
          <p:nvPr/>
        </p:nvSpPr>
        <p:spPr>
          <a:xfrm>
            <a:off x="9959683" y="5255405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4" name="TextBox 4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6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8" name="Group 47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167742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500"/>
                            </p:stCondLst>
                            <p:childTnLst>
                              <p:par>
                                <p:cTn id="6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000"/>
                            </p:stCondLst>
                            <p:childTnLst>
                              <p:par>
                                <p:cTn id="6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750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8000"/>
                            </p:stCondLst>
                            <p:childTnLst>
                              <p:par>
                                <p:cTn id="7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7" grpId="0" animBg="1"/>
      <p:bldP spid="133" grpId="0" animBg="1"/>
      <p:bldP spid="139" grpId="0" animBg="1"/>
      <p:bldP spid="145" grpId="0" animBg="1"/>
      <p:bldP spid="224" grpId="0"/>
      <p:bldP spid="225" grpId="0"/>
      <p:bldP spid="235" grpId="0"/>
      <p:bldP spid="236" grpId="0"/>
      <p:bldP spid="237" grpId="0" animBg="1"/>
      <p:bldP spid="238" grpId="0"/>
      <p:bldP spid="243" grpId="0"/>
      <p:bldP spid="244" grpId="0"/>
      <p:bldP spid="245" grpId="0"/>
      <p:bldP spid="246" grpId="0"/>
      <p:bldP spid="247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6115116" y="3717130"/>
            <a:ext cx="3806125" cy="1735525"/>
            <a:chOff x="6115116" y="3717130"/>
            <a:chExt cx="3806125" cy="1735525"/>
          </a:xfrm>
        </p:grpSpPr>
        <p:grpSp>
          <p:nvGrpSpPr>
            <p:cNvPr id="2" name="Group 1"/>
            <p:cNvGrpSpPr/>
            <p:nvPr/>
          </p:nvGrpSpPr>
          <p:grpSpPr>
            <a:xfrm>
              <a:off x="6115119" y="3717130"/>
              <a:ext cx="3806122" cy="329597"/>
              <a:chOff x="6115119" y="3717130"/>
              <a:chExt cx="3806122" cy="329597"/>
            </a:xfrm>
          </p:grpSpPr>
          <p:sp>
            <p:nvSpPr>
              <p:cNvPr id="123" name="Rectangle 122"/>
              <p:cNvSpPr/>
              <p:nvPr/>
            </p:nvSpPr>
            <p:spPr>
              <a:xfrm>
                <a:off x="6115119" y="3717130"/>
                <a:ext cx="676467" cy="153888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Leadership</a:t>
                </a:r>
              </a:p>
            </p:txBody>
          </p:sp>
          <p:sp>
            <p:nvSpPr>
              <p:cNvPr id="126" name="Rounded Rectangle 125"/>
              <p:cNvSpPr/>
              <p:nvPr/>
            </p:nvSpPr>
            <p:spPr>
              <a:xfrm rot="10800000" flipV="1">
                <a:off x="6115122" y="3906372"/>
                <a:ext cx="3806119" cy="140355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  <p:grpSp>
          <p:nvGrpSpPr>
            <p:cNvPr id="3" name="Group 2"/>
            <p:cNvGrpSpPr/>
            <p:nvPr/>
          </p:nvGrpSpPr>
          <p:grpSpPr>
            <a:xfrm>
              <a:off x="6115116" y="4187289"/>
              <a:ext cx="3806125" cy="342197"/>
              <a:chOff x="6115116" y="4187289"/>
              <a:chExt cx="3806125" cy="342197"/>
            </a:xfrm>
          </p:grpSpPr>
          <p:sp>
            <p:nvSpPr>
              <p:cNvPr id="129" name="Rectangle 128"/>
              <p:cNvSpPr/>
              <p:nvPr/>
            </p:nvSpPr>
            <p:spPr>
              <a:xfrm>
                <a:off x="6115116" y="4187289"/>
                <a:ext cx="698910" cy="153888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Web Design</a:t>
                </a:r>
                <a:endParaRPr lang="en-US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sp>
            <p:nvSpPr>
              <p:cNvPr id="132" name="Rounded Rectangle 131"/>
              <p:cNvSpPr/>
              <p:nvPr/>
            </p:nvSpPr>
            <p:spPr>
              <a:xfrm rot="10800000" flipV="1">
                <a:off x="6115116" y="4389132"/>
                <a:ext cx="3806125" cy="140354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  <p:grpSp>
          <p:nvGrpSpPr>
            <p:cNvPr id="4" name="Group 3"/>
            <p:cNvGrpSpPr/>
            <p:nvPr/>
          </p:nvGrpSpPr>
          <p:grpSpPr>
            <a:xfrm>
              <a:off x="6115116" y="4670044"/>
              <a:ext cx="3806125" cy="328076"/>
              <a:chOff x="6115116" y="4670044"/>
              <a:chExt cx="3806125" cy="328076"/>
            </a:xfrm>
          </p:grpSpPr>
          <p:sp>
            <p:nvSpPr>
              <p:cNvPr id="135" name="Rectangle 134"/>
              <p:cNvSpPr/>
              <p:nvPr/>
            </p:nvSpPr>
            <p:spPr>
              <a:xfrm>
                <a:off x="6115116" y="4670044"/>
                <a:ext cx="654025" cy="153888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err="1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Infogaphic</a:t>
                </a:r>
                <a:endParaRPr lang="en-US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sp>
            <p:nvSpPr>
              <p:cNvPr id="138" name="Rounded Rectangle 137"/>
              <p:cNvSpPr/>
              <p:nvPr/>
            </p:nvSpPr>
            <p:spPr>
              <a:xfrm rot="10800000" flipV="1">
                <a:off x="6115116" y="4857765"/>
                <a:ext cx="3806125" cy="140355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  <p:grpSp>
          <p:nvGrpSpPr>
            <p:cNvPr id="5" name="Group 4"/>
            <p:cNvGrpSpPr/>
            <p:nvPr/>
          </p:nvGrpSpPr>
          <p:grpSpPr>
            <a:xfrm>
              <a:off x="6115116" y="5138684"/>
              <a:ext cx="3806125" cy="313971"/>
              <a:chOff x="6115116" y="5138684"/>
              <a:chExt cx="3806125" cy="313971"/>
            </a:xfrm>
          </p:grpSpPr>
          <p:sp>
            <p:nvSpPr>
              <p:cNvPr id="141" name="Rectangle 140"/>
              <p:cNvSpPr/>
              <p:nvPr/>
            </p:nvSpPr>
            <p:spPr>
              <a:xfrm>
                <a:off x="6115116" y="5138684"/>
                <a:ext cx="405560" cy="153887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Layout</a:t>
                </a:r>
                <a:endParaRPr lang="en-US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sp>
            <p:nvSpPr>
              <p:cNvPr id="144" name="Rounded Rectangle 143"/>
              <p:cNvSpPr/>
              <p:nvPr/>
            </p:nvSpPr>
            <p:spPr>
              <a:xfrm rot="10800000" flipV="1">
                <a:off x="6115116" y="5312302"/>
                <a:ext cx="3806125" cy="140353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</p:grpSp>
      <p:sp>
        <p:nvSpPr>
          <p:cNvPr id="127" name="Rounded Rectangle 126"/>
          <p:cNvSpPr/>
          <p:nvPr/>
        </p:nvSpPr>
        <p:spPr>
          <a:xfrm flipV="1">
            <a:off x="6115131" y="3906371"/>
            <a:ext cx="3438443" cy="140355"/>
          </a:xfrm>
          <a:prstGeom prst="round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133" name="Rounded Rectangle 132"/>
          <p:cNvSpPr/>
          <p:nvPr/>
        </p:nvSpPr>
        <p:spPr>
          <a:xfrm flipV="1">
            <a:off x="6115125" y="4389131"/>
            <a:ext cx="3609899" cy="140354"/>
          </a:xfrm>
          <a:prstGeom prst="round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139" name="Rounded Rectangle 138"/>
          <p:cNvSpPr/>
          <p:nvPr/>
        </p:nvSpPr>
        <p:spPr>
          <a:xfrm flipV="1">
            <a:off x="6115126" y="4863392"/>
            <a:ext cx="3251124" cy="134727"/>
          </a:xfrm>
          <a:prstGeom prst="round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145" name="Rounded Rectangle 144"/>
          <p:cNvSpPr/>
          <p:nvPr/>
        </p:nvSpPr>
        <p:spPr>
          <a:xfrm flipV="1">
            <a:off x="6115123" y="5312302"/>
            <a:ext cx="3397175" cy="140354"/>
          </a:xfrm>
          <a:prstGeom prst="round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22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Meet Amanda  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6060243" y="2123009"/>
            <a:ext cx="197522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Professional Skills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36" name="TextBox 235"/>
          <p:cNvSpPr txBox="1"/>
          <p:nvPr/>
        </p:nvSpPr>
        <p:spPr>
          <a:xfrm>
            <a:off x="6060243" y="2455970"/>
            <a:ext cx="454612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kolerasm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kamu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sitasantLorem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psume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quodasam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237" name="Rounded Rectangle 236"/>
          <p:cNvSpPr/>
          <p:nvPr/>
        </p:nvSpPr>
        <p:spPr>
          <a:xfrm>
            <a:off x="2473494" y="2147320"/>
            <a:ext cx="1786994" cy="1889258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" name="Rectangle 237"/>
          <p:cNvSpPr/>
          <p:nvPr/>
        </p:nvSpPr>
        <p:spPr>
          <a:xfrm>
            <a:off x="2153717" y="4998129"/>
            <a:ext cx="2326964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“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is dolor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slide power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na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but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volup</a:t>
            </a:r>
            <a:endParaRPr lang="en-US" sz="1200" dirty="0">
              <a:solidFill>
                <a:schemeClr val="tx1">
                  <a:lumMod val="50000"/>
                  <a:lumOff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inteman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.”</a:t>
            </a:r>
            <a:endParaRPr 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39" name="Group 238"/>
          <p:cNvGrpSpPr/>
          <p:nvPr/>
        </p:nvGrpSpPr>
        <p:grpSpPr>
          <a:xfrm>
            <a:off x="2535516" y="4277623"/>
            <a:ext cx="1575054" cy="415498"/>
            <a:chOff x="1592089" y="4379225"/>
            <a:chExt cx="1575054" cy="415498"/>
          </a:xfrm>
        </p:grpSpPr>
        <p:sp>
          <p:nvSpPr>
            <p:cNvPr id="240" name="Content Placeholder 2"/>
            <p:cNvSpPr txBox="1">
              <a:spLocks noChangeAspect="1"/>
            </p:cNvSpPr>
            <p:nvPr/>
          </p:nvSpPr>
          <p:spPr>
            <a:xfrm>
              <a:off x="1592089" y="4422350"/>
              <a:ext cx="1575054" cy="351604"/>
            </a:xfrm>
            <a:prstGeom prst="roundRect">
              <a:avLst/>
            </a:prstGeom>
            <a:solidFill>
              <a:schemeClr val="accent5"/>
            </a:solidFill>
          </p:spPr>
          <p:txBody>
            <a:bodyPr vert="horz" lIns="121920" tIns="60960" rIns="121920" bIns="6096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endParaRPr lang="en-US" sz="1600" dirty="0">
                <a:solidFill>
                  <a:schemeClr val="bg1">
                    <a:lumMod val="95000"/>
                  </a:schemeClr>
                </a:solidFill>
                <a:latin typeface="Raleway" panose="020B0503030101060003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241" name="TextBox 240"/>
            <p:cNvSpPr txBox="1"/>
            <p:nvPr/>
          </p:nvSpPr>
          <p:spPr>
            <a:xfrm>
              <a:off x="1746040" y="4379225"/>
              <a:ext cx="1255472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Amanda Hug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243" name="TextBox 242"/>
          <p:cNvSpPr txBox="1"/>
          <p:nvPr/>
        </p:nvSpPr>
        <p:spPr>
          <a:xfrm>
            <a:off x="2375527" y="4608722"/>
            <a:ext cx="1743075" cy="34624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1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EDITOR</a:t>
            </a:r>
            <a:endParaRPr lang="en-US" sz="1100" b="1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44" name="TextBox 243"/>
          <p:cNvSpPr txBox="1"/>
          <p:nvPr/>
        </p:nvSpPr>
        <p:spPr>
          <a:xfrm>
            <a:off x="9959683" y="3840200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85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45" name="TextBox 244"/>
          <p:cNvSpPr txBox="1"/>
          <p:nvPr/>
        </p:nvSpPr>
        <p:spPr>
          <a:xfrm>
            <a:off x="9959683" y="4327317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46" name="TextBox 245"/>
          <p:cNvSpPr txBox="1"/>
          <p:nvPr/>
        </p:nvSpPr>
        <p:spPr>
          <a:xfrm>
            <a:off x="9959683" y="4802637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75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47" name="TextBox 246"/>
          <p:cNvSpPr txBox="1"/>
          <p:nvPr/>
        </p:nvSpPr>
        <p:spPr>
          <a:xfrm>
            <a:off x="9959683" y="5255405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4" name="TextBox 4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6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8" name="Group 47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64296732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500"/>
                            </p:stCondLst>
                            <p:childTnLst>
                              <p:par>
                                <p:cTn id="6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000"/>
                            </p:stCondLst>
                            <p:childTnLst>
                              <p:par>
                                <p:cTn id="6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750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8000"/>
                            </p:stCondLst>
                            <p:childTnLst>
                              <p:par>
                                <p:cTn id="7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7" grpId="0" animBg="1"/>
      <p:bldP spid="133" grpId="0" animBg="1"/>
      <p:bldP spid="139" grpId="0" animBg="1"/>
      <p:bldP spid="145" grpId="0" animBg="1"/>
      <p:bldP spid="224" grpId="0"/>
      <p:bldP spid="225" grpId="0"/>
      <p:bldP spid="235" grpId="0"/>
      <p:bldP spid="236" grpId="0"/>
      <p:bldP spid="237" grpId="0" animBg="1"/>
      <p:bldP spid="238" grpId="0"/>
      <p:bldP spid="243" grpId="0"/>
      <p:bldP spid="244" grpId="0"/>
      <p:bldP spid="245" grpId="0"/>
      <p:bldP spid="246" grpId="0"/>
      <p:bldP spid="247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3" name="Chart 22"/>
          <p:cNvGraphicFramePr/>
          <p:nvPr>
            <p:extLst>
              <p:ext uri="{D42A27DB-BD31-4B8C-83A1-F6EECF244321}">
                <p14:modId xmlns:p14="http://schemas.microsoft.com/office/powerpoint/2010/main" val="4211266205"/>
              </p:ext>
            </p:extLst>
          </p:nvPr>
        </p:nvGraphicFramePr>
        <p:xfrm>
          <a:off x="3503744" y="1887146"/>
          <a:ext cx="2509947" cy="23916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6" name="Chart 25"/>
          <p:cNvGraphicFramePr/>
          <p:nvPr>
            <p:extLst>
              <p:ext uri="{D42A27DB-BD31-4B8C-83A1-F6EECF244321}">
                <p14:modId xmlns:p14="http://schemas.microsoft.com/office/powerpoint/2010/main" val="81069043"/>
              </p:ext>
            </p:extLst>
          </p:nvPr>
        </p:nvGraphicFramePr>
        <p:xfrm>
          <a:off x="6203447" y="1887146"/>
          <a:ext cx="2509947" cy="23916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43" name="Chart 42"/>
          <p:cNvGraphicFramePr/>
          <p:nvPr>
            <p:extLst>
              <p:ext uri="{D42A27DB-BD31-4B8C-83A1-F6EECF244321}">
                <p14:modId xmlns:p14="http://schemas.microsoft.com/office/powerpoint/2010/main" val="1810599917"/>
              </p:ext>
            </p:extLst>
          </p:nvPr>
        </p:nvGraphicFramePr>
        <p:xfrm>
          <a:off x="785485" y="1887146"/>
          <a:ext cx="2509947" cy="23916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51" name="Chart 50"/>
          <p:cNvGraphicFramePr/>
          <p:nvPr>
            <p:extLst>
              <p:ext uri="{D42A27DB-BD31-4B8C-83A1-F6EECF244321}">
                <p14:modId xmlns:p14="http://schemas.microsoft.com/office/powerpoint/2010/main" val="1672306012"/>
              </p:ext>
            </p:extLst>
          </p:nvPr>
        </p:nvGraphicFramePr>
        <p:xfrm>
          <a:off x="8921705" y="1887146"/>
          <a:ext cx="2509947" cy="23916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53" name="Rectangle 5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4" name="Group 5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5" name="TextBox 5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6" name="Group 5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9" name="Group 5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Design Focus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942660" y="4758062"/>
            <a:ext cx="2243053" cy="1208581"/>
            <a:chOff x="961710" y="4758062"/>
            <a:chExt cx="2243053" cy="1208581"/>
          </a:xfrm>
        </p:grpSpPr>
        <p:sp>
          <p:nvSpPr>
            <p:cNvPr id="64" name="TextBox 63"/>
            <p:cNvSpPr txBox="1"/>
            <p:nvPr/>
          </p:nvSpPr>
          <p:spPr>
            <a:xfrm>
              <a:off x="1344996" y="4758062"/>
              <a:ext cx="147027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Graphic Design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5" name="Rectangle 64"/>
            <p:cNvSpPr/>
            <p:nvPr/>
          </p:nvSpPr>
          <p:spPr>
            <a:xfrm>
              <a:off x="961710" y="5135646"/>
              <a:ext cx="2243053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3710635" y="4758062"/>
            <a:ext cx="2243053" cy="1208581"/>
            <a:chOff x="961710" y="4758062"/>
            <a:chExt cx="2243053" cy="1208581"/>
          </a:xfrm>
        </p:grpSpPr>
        <p:sp>
          <p:nvSpPr>
            <p:cNvPr id="73" name="TextBox 72"/>
            <p:cNvSpPr txBox="1"/>
            <p:nvPr/>
          </p:nvSpPr>
          <p:spPr>
            <a:xfrm>
              <a:off x="1443579" y="4758062"/>
              <a:ext cx="1273105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Photography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4" name="Rectangle 73"/>
            <p:cNvSpPr/>
            <p:nvPr/>
          </p:nvSpPr>
          <p:spPr>
            <a:xfrm>
              <a:off x="961710" y="5135646"/>
              <a:ext cx="2243053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5" name="Group 74"/>
          <p:cNvGrpSpPr/>
          <p:nvPr/>
        </p:nvGrpSpPr>
        <p:grpSpPr>
          <a:xfrm>
            <a:off x="6358585" y="4758062"/>
            <a:ext cx="2243053" cy="1208581"/>
            <a:chOff x="961710" y="4758062"/>
            <a:chExt cx="2243053" cy="1208581"/>
          </a:xfrm>
        </p:grpSpPr>
        <p:sp>
          <p:nvSpPr>
            <p:cNvPr id="76" name="TextBox 75"/>
            <p:cNvSpPr txBox="1"/>
            <p:nvPr/>
          </p:nvSpPr>
          <p:spPr>
            <a:xfrm>
              <a:off x="1645556" y="4758062"/>
              <a:ext cx="869149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Printing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7" name="Rectangle 76"/>
            <p:cNvSpPr/>
            <p:nvPr/>
          </p:nvSpPr>
          <p:spPr>
            <a:xfrm>
              <a:off x="961710" y="5135646"/>
              <a:ext cx="2243053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9105499" y="4758062"/>
            <a:ext cx="2243053" cy="1208581"/>
            <a:chOff x="961710" y="4758062"/>
            <a:chExt cx="2243053" cy="1208581"/>
          </a:xfrm>
        </p:grpSpPr>
        <p:sp>
          <p:nvSpPr>
            <p:cNvPr id="79" name="TextBox 78"/>
            <p:cNvSpPr txBox="1"/>
            <p:nvPr/>
          </p:nvSpPr>
          <p:spPr>
            <a:xfrm>
              <a:off x="1340187" y="4758062"/>
              <a:ext cx="1479892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Public Relation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0" name="Rectangle 79"/>
            <p:cNvSpPr/>
            <p:nvPr/>
          </p:nvSpPr>
          <p:spPr>
            <a:xfrm>
              <a:off x="961710" y="5135646"/>
              <a:ext cx="2243053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81" name="TextBox 80"/>
          <p:cNvSpPr txBox="1"/>
          <p:nvPr/>
        </p:nvSpPr>
        <p:spPr>
          <a:xfrm>
            <a:off x="1609394" y="4407197"/>
            <a:ext cx="903369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7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82" name="TextBox 81"/>
          <p:cNvSpPr txBox="1"/>
          <p:nvPr/>
        </p:nvSpPr>
        <p:spPr>
          <a:xfrm>
            <a:off x="4377369" y="4407197"/>
            <a:ext cx="903369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83" name="TextBox 82"/>
          <p:cNvSpPr txBox="1"/>
          <p:nvPr/>
        </p:nvSpPr>
        <p:spPr>
          <a:xfrm>
            <a:off x="7025319" y="4407197"/>
            <a:ext cx="903369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6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9772233" y="4407197"/>
            <a:ext cx="903369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grpSp>
        <p:nvGrpSpPr>
          <p:cNvPr id="85" name="Group 84"/>
          <p:cNvGrpSpPr/>
          <p:nvPr/>
        </p:nvGrpSpPr>
        <p:grpSpPr>
          <a:xfrm>
            <a:off x="1753354" y="2771580"/>
            <a:ext cx="615447" cy="596728"/>
            <a:chOff x="4411266" y="2303265"/>
            <a:chExt cx="325040" cy="315154"/>
          </a:xfrm>
          <a:solidFill>
            <a:schemeClr val="bg1"/>
          </a:solidFill>
        </p:grpSpPr>
        <p:sp>
          <p:nvSpPr>
            <p:cNvPr id="86" name="Freeform 28"/>
            <p:cNvSpPr>
              <a:spLocks/>
            </p:cNvSpPr>
            <p:nvPr/>
          </p:nvSpPr>
          <p:spPr bwMode="auto">
            <a:xfrm>
              <a:off x="4411266" y="2336007"/>
              <a:ext cx="291108" cy="282412"/>
            </a:xfrm>
            <a:custGeom>
              <a:avLst/>
              <a:gdLst>
                <a:gd name="T0" fmla="*/ 417 w 21600"/>
                <a:gd name="T1" fmla="*/ 102 h 21600"/>
                <a:gd name="T2" fmla="*/ 384 w 21600"/>
                <a:gd name="T3" fmla="*/ 65 h 21600"/>
                <a:gd name="T4" fmla="*/ 316 w 21600"/>
                <a:gd name="T5" fmla="*/ 0 h 21600"/>
                <a:gd name="T6" fmla="*/ 283 w 21600"/>
                <a:gd name="T7" fmla="*/ 33 h 21600"/>
                <a:gd name="T8" fmla="*/ 149 w 21600"/>
                <a:gd name="T9" fmla="*/ 102 h 21600"/>
                <a:gd name="T10" fmla="*/ 0 w 21600"/>
                <a:gd name="T11" fmla="*/ 465 h 21600"/>
                <a:gd name="T12" fmla="*/ 182 w 21600"/>
                <a:gd name="T13" fmla="*/ 265 h 21600"/>
                <a:gd name="T14" fmla="*/ 182 w 21600"/>
                <a:gd name="T15" fmla="*/ 265 h 21600"/>
                <a:gd name="T16" fmla="*/ 197 w 21600"/>
                <a:gd name="T17" fmla="*/ 181 h 21600"/>
                <a:gd name="T18" fmla="*/ 302 w 21600"/>
                <a:gd name="T19" fmla="*/ 181 h 21600"/>
                <a:gd name="T20" fmla="*/ 302 w 21600"/>
                <a:gd name="T21" fmla="*/ 283 h 21600"/>
                <a:gd name="T22" fmla="*/ 216 w 21600"/>
                <a:gd name="T23" fmla="*/ 297 h 21600"/>
                <a:gd name="T24" fmla="*/ 216 w 21600"/>
                <a:gd name="T25" fmla="*/ 297 h 21600"/>
                <a:gd name="T26" fmla="*/ 10 w 21600"/>
                <a:gd name="T27" fmla="*/ 474 h 21600"/>
                <a:gd name="T28" fmla="*/ 384 w 21600"/>
                <a:gd name="T29" fmla="*/ 330 h 21600"/>
                <a:gd name="T30" fmla="*/ 451 w 21600"/>
                <a:gd name="T31" fmla="*/ 200 h 21600"/>
                <a:gd name="T32" fmla="*/ 489 w 21600"/>
                <a:gd name="T33" fmla="*/ 167 h 21600"/>
                <a:gd name="T34" fmla="*/ 417 w 21600"/>
                <a:gd name="T35" fmla="*/ 102 h 21600"/>
                <a:gd name="T36" fmla="*/ 417 w 21600"/>
                <a:gd name="T37" fmla="*/ 102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600" h="21600">
                  <a:moveTo>
                    <a:pt x="18424" y="4659"/>
                  </a:moveTo>
                  <a:cubicBezTo>
                    <a:pt x="16941" y="2965"/>
                    <a:pt x="16941" y="2965"/>
                    <a:pt x="16941" y="2965"/>
                  </a:cubicBezTo>
                  <a:cubicBezTo>
                    <a:pt x="13976" y="0"/>
                    <a:pt x="13976" y="0"/>
                    <a:pt x="13976" y="0"/>
                  </a:cubicBezTo>
                  <a:cubicBezTo>
                    <a:pt x="13976" y="0"/>
                    <a:pt x="13976" y="0"/>
                    <a:pt x="12494" y="1482"/>
                  </a:cubicBezTo>
                  <a:cubicBezTo>
                    <a:pt x="11012" y="2965"/>
                    <a:pt x="6565" y="4659"/>
                    <a:pt x="6565" y="4659"/>
                  </a:cubicBezTo>
                  <a:cubicBezTo>
                    <a:pt x="0" y="21176"/>
                    <a:pt x="0" y="21176"/>
                    <a:pt x="0" y="21176"/>
                  </a:cubicBezTo>
                  <a:cubicBezTo>
                    <a:pt x="8047" y="12071"/>
                    <a:pt x="8047" y="12071"/>
                    <a:pt x="8047" y="12071"/>
                  </a:cubicBezTo>
                  <a:cubicBezTo>
                    <a:pt x="7624" y="10800"/>
                    <a:pt x="7835" y="9318"/>
                    <a:pt x="8682" y="8259"/>
                  </a:cubicBezTo>
                  <a:cubicBezTo>
                    <a:pt x="9953" y="6988"/>
                    <a:pt x="12071" y="6988"/>
                    <a:pt x="13341" y="8259"/>
                  </a:cubicBezTo>
                  <a:cubicBezTo>
                    <a:pt x="14400" y="9529"/>
                    <a:pt x="14400" y="11647"/>
                    <a:pt x="13341" y="12918"/>
                  </a:cubicBezTo>
                  <a:cubicBezTo>
                    <a:pt x="12282" y="13765"/>
                    <a:pt x="10800" y="13976"/>
                    <a:pt x="9529" y="13553"/>
                  </a:cubicBezTo>
                  <a:cubicBezTo>
                    <a:pt x="424" y="21600"/>
                    <a:pt x="424" y="21600"/>
                    <a:pt x="424" y="21600"/>
                  </a:cubicBezTo>
                  <a:cubicBezTo>
                    <a:pt x="16941" y="15035"/>
                    <a:pt x="16941" y="15035"/>
                    <a:pt x="16941" y="15035"/>
                  </a:cubicBezTo>
                  <a:cubicBezTo>
                    <a:pt x="16941" y="15035"/>
                    <a:pt x="18424" y="10588"/>
                    <a:pt x="19906" y="9106"/>
                  </a:cubicBezTo>
                  <a:cubicBezTo>
                    <a:pt x="21600" y="7624"/>
                    <a:pt x="21600" y="7624"/>
                    <a:pt x="21600" y="7624"/>
                  </a:cubicBezTo>
                  <a:lnTo>
                    <a:pt x="18424" y="4659"/>
                  </a:lnTo>
                  <a:close/>
                  <a:moveTo>
                    <a:pt x="18424" y="4659"/>
                  </a:moveTo>
                </a:path>
              </a:pathLst>
            </a:custGeom>
            <a:grpFill/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87" name="Freeform 30"/>
            <p:cNvSpPr>
              <a:spLocks/>
            </p:cNvSpPr>
            <p:nvPr/>
          </p:nvSpPr>
          <p:spPr bwMode="auto">
            <a:xfrm>
              <a:off x="4619625" y="2303265"/>
              <a:ext cx="116681" cy="113109"/>
            </a:xfrm>
            <a:custGeom>
              <a:avLst/>
              <a:gdLst>
                <a:gd name="T0" fmla="*/ 24 w 21600"/>
                <a:gd name="T1" fmla="*/ 0 h 21600"/>
                <a:gd name="T2" fmla="*/ 196 w 21600"/>
                <a:gd name="T3" fmla="*/ 167 h 21600"/>
                <a:gd name="T4" fmla="*/ 172 w 21600"/>
                <a:gd name="T5" fmla="*/ 190 h 21600"/>
                <a:gd name="T6" fmla="*/ 0 w 21600"/>
                <a:gd name="T7" fmla="*/ 23 h 21600"/>
                <a:gd name="T8" fmla="*/ 24 w 21600"/>
                <a:gd name="T9" fmla="*/ 0 h 21600"/>
                <a:gd name="T10" fmla="*/ 24 w 21600"/>
                <a:gd name="T11" fmla="*/ 0 h 216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600" h="21600">
                  <a:moveTo>
                    <a:pt x="2667" y="0"/>
                  </a:moveTo>
                  <a:lnTo>
                    <a:pt x="21600" y="18933"/>
                  </a:lnTo>
                  <a:lnTo>
                    <a:pt x="18933" y="21600"/>
                  </a:lnTo>
                  <a:lnTo>
                    <a:pt x="0" y="2667"/>
                  </a:lnTo>
                  <a:lnTo>
                    <a:pt x="2667" y="0"/>
                  </a:lnTo>
                  <a:close/>
                  <a:moveTo>
                    <a:pt x="2667" y="0"/>
                  </a:moveTo>
                </a:path>
              </a:pathLst>
            </a:custGeom>
            <a:grpFill/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88" name="AutoShape 36"/>
          <p:cNvSpPr>
            <a:spLocks/>
          </p:cNvSpPr>
          <p:nvPr/>
        </p:nvSpPr>
        <p:spPr bwMode="auto">
          <a:xfrm>
            <a:off x="4418313" y="2862387"/>
            <a:ext cx="666476" cy="465365"/>
          </a:xfrm>
          <a:custGeom>
            <a:avLst/>
            <a:gdLst>
              <a:gd name="T0" fmla="*/ 2348 w 21600"/>
              <a:gd name="T1" fmla="*/ 2618 h 21600"/>
              <a:gd name="T2" fmla="*/ 13148 w 21600"/>
              <a:gd name="T3" fmla="*/ 2618 h 21600"/>
              <a:gd name="T4" fmla="*/ 13148 w 21600"/>
              <a:gd name="T5" fmla="*/ 2618 h 21600"/>
              <a:gd name="T6" fmla="*/ 13148 w 21600"/>
              <a:gd name="T7" fmla="*/ 1309 h 21600"/>
              <a:gd name="T8" fmla="*/ 13617 w 21600"/>
              <a:gd name="T9" fmla="*/ 0 h 21600"/>
              <a:gd name="T10" fmla="*/ 17843 w 21600"/>
              <a:gd name="T11" fmla="*/ 0 h 21600"/>
              <a:gd name="T12" fmla="*/ 18783 w 21600"/>
              <a:gd name="T13" fmla="*/ 1309 h 21600"/>
              <a:gd name="T14" fmla="*/ 18783 w 21600"/>
              <a:gd name="T15" fmla="*/ 2618 h 21600"/>
              <a:gd name="T16" fmla="*/ 18783 w 21600"/>
              <a:gd name="T17" fmla="*/ 2618 h 21600"/>
              <a:gd name="T18" fmla="*/ 19252 w 21600"/>
              <a:gd name="T19" fmla="*/ 2618 h 21600"/>
              <a:gd name="T20" fmla="*/ 21600 w 21600"/>
              <a:gd name="T21" fmla="*/ 5891 h 21600"/>
              <a:gd name="T22" fmla="*/ 21600 w 21600"/>
              <a:gd name="T23" fmla="*/ 18327 h 21600"/>
              <a:gd name="T24" fmla="*/ 19252 w 21600"/>
              <a:gd name="T25" fmla="*/ 21600 h 21600"/>
              <a:gd name="T26" fmla="*/ 2348 w 21600"/>
              <a:gd name="T27" fmla="*/ 21600 h 21600"/>
              <a:gd name="T28" fmla="*/ 0 w 21600"/>
              <a:gd name="T29" fmla="*/ 18327 h 21600"/>
              <a:gd name="T30" fmla="*/ 0 w 21600"/>
              <a:gd name="T31" fmla="*/ 5891 h 21600"/>
              <a:gd name="T32" fmla="*/ 2348 w 21600"/>
              <a:gd name="T33" fmla="*/ 2618 h 21600"/>
              <a:gd name="T34" fmla="*/ 14087 w 21600"/>
              <a:gd name="T35" fmla="*/ 2618 h 21600"/>
              <a:gd name="T36" fmla="*/ 17374 w 21600"/>
              <a:gd name="T37" fmla="*/ 2618 h 21600"/>
              <a:gd name="T38" fmla="*/ 17374 w 21600"/>
              <a:gd name="T39" fmla="*/ 1309 h 21600"/>
              <a:gd name="T40" fmla="*/ 14087 w 21600"/>
              <a:gd name="T41" fmla="*/ 1309 h 21600"/>
              <a:gd name="T42" fmla="*/ 14087 w 21600"/>
              <a:gd name="T43" fmla="*/ 2618 h 21600"/>
              <a:gd name="T44" fmla="*/ 11270 w 21600"/>
              <a:gd name="T45" fmla="*/ 4582 h 21600"/>
              <a:gd name="T46" fmla="*/ 5635 w 21600"/>
              <a:gd name="T47" fmla="*/ 12436 h 21600"/>
              <a:gd name="T48" fmla="*/ 11270 w 21600"/>
              <a:gd name="T49" fmla="*/ 19636 h 21600"/>
              <a:gd name="T50" fmla="*/ 16435 w 21600"/>
              <a:gd name="T51" fmla="*/ 12436 h 21600"/>
              <a:gd name="T52" fmla="*/ 11270 w 21600"/>
              <a:gd name="T53" fmla="*/ 4582 h 21600"/>
              <a:gd name="T54" fmla="*/ 14557 w 21600"/>
              <a:gd name="T55" fmla="*/ 12436 h 21600"/>
              <a:gd name="T56" fmla="*/ 11270 w 21600"/>
              <a:gd name="T57" fmla="*/ 7200 h 21600"/>
              <a:gd name="T58" fmla="*/ 7513 w 21600"/>
              <a:gd name="T59" fmla="*/ 12436 h 21600"/>
              <a:gd name="T60" fmla="*/ 11270 w 21600"/>
              <a:gd name="T61" fmla="*/ 17018 h 21600"/>
              <a:gd name="T62" fmla="*/ 14557 w 21600"/>
              <a:gd name="T63" fmla="*/ 12436 h 21600"/>
              <a:gd name="T64" fmla="*/ 11270 w 21600"/>
              <a:gd name="T65" fmla="*/ 6545 h 21600"/>
              <a:gd name="T66" fmla="*/ 6574 w 21600"/>
              <a:gd name="T67" fmla="*/ 12436 h 21600"/>
              <a:gd name="T68" fmla="*/ 11270 w 21600"/>
              <a:gd name="T69" fmla="*/ 18327 h 21600"/>
              <a:gd name="T70" fmla="*/ 15496 w 21600"/>
              <a:gd name="T71" fmla="*/ 12436 h 21600"/>
              <a:gd name="T72" fmla="*/ 11270 w 21600"/>
              <a:gd name="T73" fmla="*/ 6545 h 21600"/>
              <a:gd name="T74" fmla="*/ 11270 w 21600"/>
              <a:gd name="T75" fmla="*/ 6545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1600" h="21600">
                <a:moveTo>
                  <a:pt x="2348" y="2618"/>
                </a:moveTo>
                <a:cubicBezTo>
                  <a:pt x="13148" y="2618"/>
                  <a:pt x="13148" y="2618"/>
                  <a:pt x="13148" y="2618"/>
                </a:cubicBezTo>
                <a:cubicBezTo>
                  <a:pt x="13148" y="2618"/>
                  <a:pt x="13148" y="2618"/>
                  <a:pt x="13148" y="2618"/>
                </a:cubicBezTo>
                <a:cubicBezTo>
                  <a:pt x="13148" y="1309"/>
                  <a:pt x="13148" y="1309"/>
                  <a:pt x="13148" y="1309"/>
                </a:cubicBezTo>
                <a:cubicBezTo>
                  <a:pt x="13148" y="655"/>
                  <a:pt x="13148" y="0"/>
                  <a:pt x="13617" y="0"/>
                </a:cubicBezTo>
                <a:cubicBezTo>
                  <a:pt x="17843" y="0"/>
                  <a:pt x="17843" y="0"/>
                  <a:pt x="17843" y="0"/>
                </a:cubicBezTo>
                <a:cubicBezTo>
                  <a:pt x="18313" y="0"/>
                  <a:pt x="18783" y="655"/>
                  <a:pt x="18783" y="1309"/>
                </a:cubicBezTo>
                <a:cubicBezTo>
                  <a:pt x="18783" y="2618"/>
                  <a:pt x="18783" y="2618"/>
                  <a:pt x="18783" y="2618"/>
                </a:cubicBezTo>
                <a:cubicBezTo>
                  <a:pt x="18783" y="2618"/>
                  <a:pt x="18783" y="2618"/>
                  <a:pt x="18783" y="2618"/>
                </a:cubicBezTo>
                <a:cubicBezTo>
                  <a:pt x="19252" y="2618"/>
                  <a:pt x="19252" y="2618"/>
                  <a:pt x="19252" y="2618"/>
                </a:cubicBezTo>
                <a:cubicBezTo>
                  <a:pt x="20661" y="2618"/>
                  <a:pt x="21600" y="3927"/>
                  <a:pt x="21600" y="5891"/>
                </a:cubicBezTo>
                <a:cubicBezTo>
                  <a:pt x="21600" y="18327"/>
                  <a:pt x="21600" y="18327"/>
                  <a:pt x="21600" y="18327"/>
                </a:cubicBezTo>
                <a:cubicBezTo>
                  <a:pt x="21600" y="20291"/>
                  <a:pt x="20661" y="21600"/>
                  <a:pt x="19252" y="21600"/>
                </a:cubicBezTo>
                <a:cubicBezTo>
                  <a:pt x="2348" y="21600"/>
                  <a:pt x="2348" y="21600"/>
                  <a:pt x="2348" y="21600"/>
                </a:cubicBezTo>
                <a:cubicBezTo>
                  <a:pt x="939" y="21600"/>
                  <a:pt x="0" y="20291"/>
                  <a:pt x="0" y="18327"/>
                </a:cubicBezTo>
                <a:cubicBezTo>
                  <a:pt x="0" y="5891"/>
                  <a:pt x="0" y="5891"/>
                  <a:pt x="0" y="5891"/>
                </a:cubicBezTo>
                <a:cubicBezTo>
                  <a:pt x="0" y="3927"/>
                  <a:pt x="939" y="2618"/>
                  <a:pt x="2348" y="2618"/>
                </a:cubicBezTo>
                <a:close/>
                <a:moveTo>
                  <a:pt x="14087" y="2618"/>
                </a:moveTo>
                <a:cubicBezTo>
                  <a:pt x="17374" y="2618"/>
                  <a:pt x="17374" y="2618"/>
                  <a:pt x="17374" y="2618"/>
                </a:cubicBezTo>
                <a:cubicBezTo>
                  <a:pt x="17374" y="1309"/>
                  <a:pt x="17374" y="1309"/>
                  <a:pt x="17374" y="1309"/>
                </a:cubicBezTo>
                <a:cubicBezTo>
                  <a:pt x="14087" y="1309"/>
                  <a:pt x="14087" y="1309"/>
                  <a:pt x="14087" y="1309"/>
                </a:cubicBezTo>
                <a:cubicBezTo>
                  <a:pt x="14087" y="2618"/>
                  <a:pt x="14087" y="2618"/>
                  <a:pt x="14087" y="2618"/>
                </a:cubicBezTo>
                <a:close/>
                <a:moveTo>
                  <a:pt x="11270" y="4582"/>
                </a:moveTo>
                <a:cubicBezTo>
                  <a:pt x="7983" y="4582"/>
                  <a:pt x="5635" y="7855"/>
                  <a:pt x="5635" y="12436"/>
                </a:cubicBezTo>
                <a:cubicBezTo>
                  <a:pt x="5635" y="16364"/>
                  <a:pt x="7983" y="19636"/>
                  <a:pt x="11270" y="19636"/>
                </a:cubicBezTo>
                <a:cubicBezTo>
                  <a:pt x="14087" y="19636"/>
                  <a:pt x="16435" y="16364"/>
                  <a:pt x="16435" y="12436"/>
                </a:cubicBezTo>
                <a:cubicBezTo>
                  <a:pt x="16435" y="7855"/>
                  <a:pt x="14087" y="4582"/>
                  <a:pt x="11270" y="4582"/>
                </a:cubicBezTo>
                <a:close/>
                <a:moveTo>
                  <a:pt x="14557" y="12436"/>
                </a:moveTo>
                <a:cubicBezTo>
                  <a:pt x="14557" y="9818"/>
                  <a:pt x="13148" y="7200"/>
                  <a:pt x="11270" y="7200"/>
                </a:cubicBezTo>
                <a:cubicBezTo>
                  <a:pt x="8922" y="7200"/>
                  <a:pt x="7513" y="9818"/>
                  <a:pt x="7513" y="12436"/>
                </a:cubicBezTo>
                <a:cubicBezTo>
                  <a:pt x="7513" y="15055"/>
                  <a:pt x="8922" y="17018"/>
                  <a:pt x="11270" y="17018"/>
                </a:cubicBezTo>
                <a:cubicBezTo>
                  <a:pt x="13148" y="17018"/>
                  <a:pt x="14557" y="15055"/>
                  <a:pt x="14557" y="12436"/>
                </a:cubicBezTo>
                <a:close/>
                <a:moveTo>
                  <a:pt x="11270" y="6545"/>
                </a:moveTo>
                <a:cubicBezTo>
                  <a:pt x="8452" y="6545"/>
                  <a:pt x="6574" y="9164"/>
                  <a:pt x="6574" y="12436"/>
                </a:cubicBezTo>
                <a:cubicBezTo>
                  <a:pt x="6574" y="15709"/>
                  <a:pt x="8452" y="18327"/>
                  <a:pt x="11270" y="18327"/>
                </a:cubicBezTo>
                <a:cubicBezTo>
                  <a:pt x="13617" y="18327"/>
                  <a:pt x="15496" y="15709"/>
                  <a:pt x="15496" y="12436"/>
                </a:cubicBezTo>
                <a:cubicBezTo>
                  <a:pt x="15496" y="9164"/>
                  <a:pt x="13617" y="6545"/>
                  <a:pt x="11270" y="6545"/>
                </a:cubicBezTo>
                <a:close/>
                <a:moveTo>
                  <a:pt x="11270" y="6545"/>
                </a:move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89" name="AutoShape 38"/>
          <p:cNvSpPr>
            <a:spLocks/>
          </p:cNvSpPr>
          <p:nvPr/>
        </p:nvSpPr>
        <p:spPr bwMode="auto">
          <a:xfrm>
            <a:off x="7204043" y="2688062"/>
            <a:ext cx="616119" cy="620896"/>
          </a:xfrm>
          <a:custGeom>
            <a:avLst/>
            <a:gdLst>
              <a:gd name="T0" fmla="*/ 16241 w 21600"/>
              <a:gd name="T1" fmla="*/ 491 h 21600"/>
              <a:gd name="T2" fmla="*/ 15753 w 21600"/>
              <a:gd name="T3" fmla="*/ 0 h 21600"/>
              <a:gd name="T4" fmla="*/ 5847 w 21600"/>
              <a:gd name="T5" fmla="*/ 0 h 21600"/>
              <a:gd name="T6" fmla="*/ 5359 w 21600"/>
              <a:gd name="T7" fmla="*/ 491 h 21600"/>
              <a:gd name="T8" fmla="*/ 5359 w 21600"/>
              <a:gd name="T9" fmla="*/ 5400 h 21600"/>
              <a:gd name="T10" fmla="*/ 16241 w 21600"/>
              <a:gd name="T11" fmla="*/ 5400 h 21600"/>
              <a:gd name="T12" fmla="*/ 16241 w 21600"/>
              <a:gd name="T13" fmla="*/ 491 h 21600"/>
              <a:gd name="T14" fmla="*/ 16403 w 21600"/>
              <a:gd name="T15" fmla="*/ 16691 h 21600"/>
              <a:gd name="T16" fmla="*/ 15916 w 21600"/>
              <a:gd name="T17" fmla="*/ 16364 h 21600"/>
              <a:gd name="T18" fmla="*/ 5684 w 21600"/>
              <a:gd name="T19" fmla="*/ 16364 h 21600"/>
              <a:gd name="T20" fmla="*/ 5197 w 21600"/>
              <a:gd name="T21" fmla="*/ 16691 h 21600"/>
              <a:gd name="T22" fmla="*/ 3573 w 21600"/>
              <a:gd name="T23" fmla="*/ 21109 h 21600"/>
              <a:gd name="T24" fmla="*/ 3735 w 21600"/>
              <a:gd name="T25" fmla="*/ 21436 h 21600"/>
              <a:gd name="T26" fmla="*/ 4060 w 21600"/>
              <a:gd name="T27" fmla="*/ 21600 h 21600"/>
              <a:gd name="T28" fmla="*/ 17540 w 21600"/>
              <a:gd name="T29" fmla="*/ 21600 h 21600"/>
              <a:gd name="T30" fmla="*/ 17865 w 21600"/>
              <a:gd name="T31" fmla="*/ 21436 h 21600"/>
              <a:gd name="T32" fmla="*/ 18027 w 21600"/>
              <a:gd name="T33" fmla="*/ 21109 h 21600"/>
              <a:gd name="T34" fmla="*/ 16403 w 21600"/>
              <a:gd name="T35" fmla="*/ 16691 h 21600"/>
              <a:gd name="T36" fmla="*/ 4872 w 21600"/>
              <a:gd name="T37" fmla="*/ 9164 h 21600"/>
              <a:gd name="T38" fmla="*/ 4872 w 21600"/>
              <a:gd name="T39" fmla="*/ 10964 h 21600"/>
              <a:gd name="T40" fmla="*/ 16565 w 21600"/>
              <a:gd name="T41" fmla="*/ 10964 h 21600"/>
              <a:gd name="T42" fmla="*/ 16565 w 21600"/>
              <a:gd name="T43" fmla="*/ 9164 h 21600"/>
              <a:gd name="T44" fmla="*/ 15266 w 21600"/>
              <a:gd name="T45" fmla="*/ 6545 h 21600"/>
              <a:gd name="T46" fmla="*/ 6334 w 21600"/>
              <a:gd name="T47" fmla="*/ 6545 h 21600"/>
              <a:gd name="T48" fmla="*/ 4872 w 21600"/>
              <a:gd name="T49" fmla="*/ 9164 h 21600"/>
              <a:gd name="T50" fmla="*/ 10719 w 21600"/>
              <a:gd name="T51" fmla="*/ 8345 h 21600"/>
              <a:gd name="T52" fmla="*/ 12505 w 21600"/>
              <a:gd name="T53" fmla="*/ 9164 h 21600"/>
              <a:gd name="T54" fmla="*/ 10719 w 21600"/>
              <a:gd name="T55" fmla="*/ 10145 h 21600"/>
              <a:gd name="T56" fmla="*/ 9095 w 21600"/>
              <a:gd name="T57" fmla="*/ 9164 h 21600"/>
              <a:gd name="T58" fmla="*/ 10719 w 21600"/>
              <a:gd name="T59" fmla="*/ 8345 h 21600"/>
              <a:gd name="T60" fmla="*/ 19326 w 21600"/>
              <a:gd name="T61" fmla="*/ 6545 h 21600"/>
              <a:gd name="T62" fmla="*/ 16403 w 21600"/>
              <a:gd name="T63" fmla="*/ 6545 h 21600"/>
              <a:gd name="T64" fmla="*/ 17540 w 21600"/>
              <a:gd name="T65" fmla="*/ 8836 h 21600"/>
              <a:gd name="T66" fmla="*/ 17540 w 21600"/>
              <a:gd name="T67" fmla="*/ 8836 h 21600"/>
              <a:gd name="T68" fmla="*/ 17702 w 21600"/>
              <a:gd name="T69" fmla="*/ 9000 h 21600"/>
              <a:gd name="T70" fmla="*/ 17702 w 21600"/>
              <a:gd name="T71" fmla="*/ 11455 h 21600"/>
              <a:gd name="T72" fmla="*/ 17215 w 21600"/>
              <a:gd name="T73" fmla="*/ 11945 h 21600"/>
              <a:gd name="T74" fmla="*/ 4385 w 21600"/>
              <a:gd name="T75" fmla="*/ 11945 h 21600"/>
              <a:gd name="T76" fmla="*/ 3898 w 21600"/>
              <a:gd name="T77" fmla="*/ 11455 h 21600"/>
              <a:gd name="T78" fmla="*/ 3898 w 21600"/>
              <a:gd name="T79" fmla="*/ 9000 h 21600"/>
              <a:gd name="T80" fmla="*/ 4060 w 21600"/>
              <a:gd name="T81" fmla="*/ 8836 h 21600"/>
              <a:gd name="T82" fmla="*/ 5197 w 21600"/>
              <a:gd name="T83" fmla="*/ 6545 h 21600"/>
              <a:gd name="T84" fmla="*/ 2274 w 21600"/>
              <a:gd name="T85" fmla="*/ 6545 h 21600"/>
              <a:gd name="T86" fmla="*/ 0 w 21600"/>
              <a:gd name="T87" fmla="*/ 8836 h 21600"/>
              <a:gd name="T88" fmla="*/ 0 w 21600"/>
              <a:gd name="T89" fmla="*/ 16527 h 21600"/>
              <a:gd name="T90" fmla="*/ 2274 w 21600"/>
              <a:gd name="T91" fmla="*/ 18818 h 21600"/>
              <a:gd name="T92" fmla="*/ 3086 w 21600"/>
              <a:gd name="T93" fmla="*/ 18818 h 21600"/>
              <a:gd name="T94" fmla="*/ 4060 w 21600"/>
              <a:gd name="T95" fmla="*/ 16200 h 21600"/>
              <a:gd name="T96" fmla="*/ 5684 w 21600"/>
              <a:gd name="T97" fmla="*/ 15055 h 21600"/>
              <a:gd name="T98" fmla="*/ 15916 w 21600"/>
              <a:gd name="T99" fmla="*/ 15055 h 21600"/>
              <a:gd name="T100" fmla="*/ 17540 w 21600"/>
              <a:gd name="T101" fmla="*/ 16200 h 21600"/>
              <a:gd name="T102" fmla="*/ 18514 w 21600"/>
              <a:gd name="T103" fmla="*/ 18818 h 21600"/>
              <a:gd name="T104" fmla="*/ 19326 w 21600"/>
              <a:gd name="T105" fmla="*/ 18818 h 21600"/>
              <a:gd name="T106" fmla="*/ 21600 w 21600"/>
              <a:gd name="T107" fmla="*/ 16527 h 21600"/>
              <a:gd name="T108" fmla="*/ 21600 w 21600"/>
              <a:gd name="T109" fmla="*/ 8836 h 21600"/>
              <a:gd name="T110" fmla="*/ 19326 w 21600"/>
              <a:gd name="T111" fmla="*/ 6545 h 21600"/>
              <a:gd name="T112" fmla="*/ 19326 w 21600"/>
              <a:gd name="T113" fmla="*/ 6545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1600" h="21600">
                <a:moveTo>
                  <a:pt x="16241" y="491"/>
                </a:moveTo>
                <a:cubicBezTo>
                  <a:pt x="16241" y="164"/>
                  <a:pt x="16078" y="0"/>
                  <a:pt x="15753" y="0"/>
                </a:cubicBezTo>
                <a:cubicBezTo>
                  <a:pt x="5847" y="0"/>
                  <a:pt x="5847" y="0"/>
                  <a:pt x="5847" y="0"/>
                </a:cubicBezTo>
                <a:cubicBezTo>
                  <a:pt x="5522" y="0"/>
                  <a:pt x="5359" y="164"/>
                  <a:pt x="5359" y="491"/>
                </a:cubicBezTo>
                <a:cubicBezTo>
                  <a:pt x="5359" y="5400"/>
                  <a:pt x="5359" y="5400"/>
                  <a:pt x="5359" y="5400"/>
                </a:cubicBezTo>
                <a:cubicBezTo>
                  <a:pt x="16241" y="5400"/>
                  <a:pt x="16241" y="5400"/>
                  <a:pt x="16241" y="5400"/>
                </a:cubicBezTo>
                <a:lnTo>
                  <a:pt x="16241" y="491"/>
                </a:lnTo>
                <a:close/>
                <a:moveTo>
                  <a:pt x="16403" y="16691"/>
                </a:moveTo>
                <a:cubicBezTo>
                  <a:pt x="16241" y="16527"/>
                  <a:pt x="16078" y="16364"/>
                  <a:pt x="15916" y="16364"/>
                </a:cubicBezTo>
                <a:cubicBezTo>
                  <a:pt x="5684" y="16364"/>
                  <a:pt x="5684" y="16364"/>
                  <a:pt x="5684" y="16364"/>
                </a:cubicBezTo>
                <a:cubicBezTo>
                  <a:pt x="5522" y="16364"/>
                  <a:pt x="5359" y="16527"/>
                  <a:pt x="5197" y="16691"/>
                </a:cubicBezTo>
                <a:cubicBezTo>
                  <a:pt x="3573" y="21109"/>
                  <a:pt x="3573" y="21109"/>
                  <a:pt x="3573" y="21109"/>
                </a:cubicBezTo>
                <a:cubicBezTo>
                  <a:pt x="3573" y="21273"/>
                  <a:pt x="3573" y="21273"/>
                  <a:pt x="3735" y="21436"/>
                </a:cubicBezTo>
                <a:cubicBezTo>
                  <a:pt x="3735" y="21600"/>
                  <a:pt x="3898" y="21600"/>
                  <a:pt x="4060" y="21600"/>
                </a:cubicBezTo>
                <a:cubicBezTo>
                  <a:pt x="17540" y="21600"/>
                  <a:pt x="17540" y="21600"/>
                  <a:pt x="17540" y="21600"/>
                </a:cubicBezTo>
                <a:cubicBezTo>
                  <a:pt x="17702" y="21600"/>
                  <a:pt x="17865" y="21600"/>
                  <a:pt x="17865" y="21436"/>
                </a:cubicBezTo>
                <a:cubicBezTo>
                  <a:pt x="18027" y="21273"/>
                  <a:pt x="18027" y="21273"/>
                  <a:pt x="18027" y="21109"/>
                </a:cubicBezTo>
                <a:lnTo>
                  <a:pt x="16403" y="16691"/>
                </a:lnTo>
                <a:close/>
                <a:moveTo>
                  <a:pt x="4872" y="9164"/>
                </a:moveTo>
                <a:cubicBezTo>
                  <a:pt x="4872" y="10964"/>
                  <a:pt x="4872" y="10964"/>
                  <a:pt x="4872" y="10964"/>
                </a:cubicBezTo>
                <a:cubicBezTo>
                  <a:pt x="16565" y="10964"/>
                  <a:pt x="16565" y="10964"/>
                  <a:pt x="16565" y="10964"/>
                </a:cubicBezTo>
                <a:cubicBezTo>
                  <a:pt x="16565" y="9164"/>
                  <a:pt x="16565" y="9164"/>
                  <a:pt x="16565" y="9164"/>
                </a:cubicBezTo>
                <a:cubicBezTo>
                  <a:pt x="16565" y="9164"/>
                  <a:pt x="15266" y="6545"/>
                  <a:pt x="15266" y="6545"/>
                </a:cubicBezTo>
                <a:cubicBezTo>
                  <a:pt x="6334" y="6545"/>
                  <a:pt x="6334" y="6545"/>
                  <a:pt x="6334" y="6545"/>
                </a:cubicBezTo>
                <a:cubicBezTo>
                  <a:pt x="6334" y="6545"/>
                  <a:pt x="4872" y="9164"/>
                  <a:pt x="4872" y="9164"/>
                </a:cubicBezTo>
                <a:close/>
                <a:moveTo>
                  <a:pt x="10719" y="8345"/>
                </a:moveTo>
                <a:cubicBezTo>
                  <a:pt x="11693" y="8345"/>
                  <a:pt x="12505" y="8673"/>
                  <a:pt x="12505" y="9164"/>
                </a:cubicBezTo>
                <a:cubicBezTo>
                  <a:pt x="12505" y="9655"/>
                  <a:pt x="11693" y="10145"/>
                  <a:pt x="10719" y="10145"/>
                </a:cubicBezTo>
                <a:cubicBezTo>
                  <a:pt x="9907" y="10145"/>
                  <a:pt x="9095" y="9655"/>
                  <a:pt x="9095" y="9164"/>
                </a:cubicBezTo>
                <a:cubicBezTo>
                  <a:pt x="9095" y="8673"/>
                  <a:pt x="9907" y="8345"/>
                  <a:pt x="10719" y="8345"/>
                </a:cubicBezTo>
                <a:close/>
                <a:moveTo>
                  <a:pt x="19326" y="6545"/>
                </a:moveTo>
                <a:cubicBezTo>
                  <a:pt x="16403" y="6545"/>
                  <a:pt x="16403" y="6545"/>
                  <a:pt x="16403" y="6545"/>
                </a:cubicBezTo>
                <a:cubicBezTo>
                  <a:pt x="17540" y="8836"/>
                  <a:pt x="17540" y="8836"/>
                  <a:pt x="17540" y="8836"/>
                </a:cubicBezTo>
                <a:cubicBezTo>
                  <a:pt x="17540" y="8836"/>
                  <a:pt x="17540" y="8836"/>
                  <a:pt x="17540" y="8836"/>
                </a:cubicBezTo>
                <a:cubicBezTo>
                  <a:pt x="17702" y="8836"/>
                  <a:pt x="17702" y="8836"/>
                  <a:pt x="17702" y="9000"/>
                </a:cubicBezTo>
                <a:cubicBezTo>
                  <a:pt x="17702" y="9000"/>
                  <a:pt x="17702" y="11455"/>
                  <a:pt x="17702" y="11455"/>
                </a:cubicBezTo>
                <a:cubicBezTo>
                  <a:pt x="17702" y="11782"/>
                  <a:pt x="17540" y="11945"/>
                  <a:pt x="17215" y="11945"/>
                </a:cubicBezTo>
                <a:cubicBezTo>
                  <a:pt x="4385" y="11945"/>
                  <a:pt x="4385" y="11945"/>
                  <a:pt x="4385" y="11945"/>
                </a:cubicBezTo>
                <a:cubicBezTo>
                  <a:pt x="4060" y="11945"/>
                  <a:pt x="3898" y="11782"/>
                  <a:pt x="3898" y="11455"/>
                </a:cubicBezTo>
                <a:cubicBezTo>
                  <a:pt x="3898" y="11455"/>
                  <a:pt x="3898" y="9164"/>
                  <a:pt x="3898" y="9000"/>
                </a:cubicBezTo>
                <a:cubicBezTo>
                  <a:pt x="3898" y="8836"/>
                  <a:pt x="3898" y="8836"/>
                  <a:pt x="4060" y="8836"/>
                </a:cubicBezTo>
                <a:cubicBezTo>
                  <a:pt x="5197" y="6545"/>
                  <a:pt x="5197" y="6545"/>
                  <a:pt x="5197" y="6545"/>
                </a:cubicBezTo>
                <a:cubicBezTo>
                  <a:pt x="2274" y="6545"/>
                  <a:pt x="2274" y="6545"/>
                  <a:pt x="2274" y="6545"/>
                </a:cubicBezTo>
                <a:cubicBezTo>
                  <a:pt x="974" y="6545"/>
                  <a:pt x="0" y="7691"/>
                  <a:pt x="0" y="8836"/>
                </a:cubicBezTo>
                <a:cubicBezTo>
                  <a:pt x="0" y="16527"/>
                  <a:pt x="0" y="16527"/>
                  <a:pt x="0" y="16527"/>
                </a:cubicBezTo>
                <a:cubicBezTo>
                  <a:pt x="0" y="17836"/>
                  <a:pt x="974" y="18818"/>
                  <a:pt x="2274" y="18818"/>
                </a:cubicBezTo>
                <a:cubicBezTo>
                  <a:pt x="3086" y="18818"/>
                  <a:pt x="3086" y="18818"/>
                  <a:pt x="3086" y="18818"/>
                </a:cubicBezTo>
                <a:cubicBezTo>
                  <a:pt x="4060" y="16200"/>
                  <a:pt x="4060" y="16200"/>
                  <a:pt x="4060" y="16200"/>
                </a:cubicBezTo>
                <a:cubicBezTo>
                  <a:pt x="4223" y="15545"/>
                  <a:pt x="5035" y="15055"/>
                  <a:pt x="5684" y="15055"/>
                </a:cubicBezTo>
                <a:cubicBezTo>
                  <a:pt x="15916" y="15055"/>
                  <a:pt x="15916" y="15055"/>
                  <a:pt x="15916" y="15055"/>
                </a:cubicBezTo>
                <a:cubicBezTo>
                  <a:pt x="16565" y="15055"/>
                  <a:pt x="17377" y="15545"/>
                  <a:pt x="17540" y="16200"/>
                </a:cubicBezTo>
                <a:cubicBezTo>
                  <a:pt x="18514" y="18818"/>
                  <a:pt x="18514" y="18818"/>
                  <a:pt x="18514" y="18818"/>
                </a:cubicBezTo>
                <a:cubicBezTo>
                  <a:pt x="19326" y="18818"/>
                  <a:pt x="19326" y="18818"/>
                  <a:pt x="19326" y="18818"/>
                </a:cubicBezTo>
                <a:cubicBezTo>
                  <a:pt x="20626" y="18818"/>
                  <a:pt x="21600" y="17836"/>
                  <a:pt x="21600" y="16527"/>
                </a:cubicBezTo>
                <a:cubicBezTo>
                  <a:pt x="21600" y="8836"/>
                  <a:pt x="21600" y="8836"/>
                  <a:pt x="21600" y="8836"/>
                </a:cubicBezTo>
                <a:cubicBezTo>
                  <a:pt x="21600" y="7691"/>
                  <a:pt x="20626" y="6545"/>
                  <a:pt x="19326" y="6545"/>
                </a:cubicBezTo>
                <a:close/>
                <a:moveTo>
                  <a:pt x="19326" y="6545"/>
                </a:move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90" name="AutoShape 32"/>
          <p:cNvSpPr>
            <a:spLocks/>
          </p:cNvSpPr>
          <p:nvPr/>
        </p:nvSpPr>
        <p:spPr bwMode="auto">
          <a:xfrm>
            <a:off x="9860581" y="2724086"/>
            <a:ext cx="761993" cy="629275"/>
          </a:xfrm>
          <a:custGeom>
            <a:avLst/>
            <a:gdLst>
              <a:gd name="T0" fmla="*/ 15660 w 21600"/>
              <a:gd name="T1" fmla="*/ 16668 h 21148"/>
              <a:gd name="T2" fmla="*/ 11880 w 21600"/>
              <a:gd name="T3" fmla="*/ 12668 h 21148"/>
              <a:gd name="T4" fmla="*/ 11880 w 21600"/>
              <a:gd name="T5" fmla="*/ 10428 h 21148"/>
              <a:gd name="T6" fmla="*/ 13365 w 21600"/>
              <a:gd name="T7" fmla="*/ 12508 h 21148"/>
              <a:gd name="T8" fmla="*/ 15390 w 21600"/>
              <a:gd name="T9" fmla="*/ 11388 h 21148"/>
              <a:gd name="T10" fmla="*/ 16470 w 21600"/>
              <a:gd name="T11" fmla="*/ 11228 h 21148"/>
              <a:gd name="T12" fmla="*/ 17820 w 21600"/>
              <a:gd name="T13" fmla="*/ 9948 h 21148"/>
              <a:gd name="T14" fmla="*/ 21600 w 21600"/>
              <a:gd name="T15" fmla="*/ 14428 h 21148"/>
              <a:gd name="T16" fmla="*/ 18765 w 21600"/>
              <a:gd name="T17" fmla="*/ 4828 h 21148"/>
              <a:gd name="T18" fmla="*/ 18630 w 21600"/>
              <a:gd name="T19" fmla="*/ 2588 h 21148"/>
              <a:gd name="T20" fmla="*/ 15660 w 21600"/>
              <a:gd name="T21" fmla="*/ 28 h 21148"/>
              <a:gd name="T22" fmla="*/ 12690 w 21600"/>
              <a:gd name="T23" fmla="*/ 4828 h 21148"/>
              <a:gd name="T24" fmla="*/ 12285 w 21600"/>
              <a:gd name="T25" fmla="*/ 5308 h 21148"/>
              <a:gd name="T26" fmla="*/ 13230 w 21600"/>
              <a:gd name="T27" fmla="*/ 6748 h 21148"/>
              <a:gd name="T28" fmla="*/ 13635 w 21600"/>
              <a:gd name="T29" fmla="*/ 8188 h 21148"/>
              <a:gd name="T30" fmla="*/ 13635 w 21600"/>
              <a:gd name="T31" fmla="*/ 8188 h 21148"/>
              <a:gd name="T32" fmla="*/ 13770 w 21600"/>
              <a:gd name="T33" fmla="*/ 8348 h 21148"/>
              <a:gd name="T34" fmla="*/ 13770 w 21600"/>
              <a:gd name="T35" fmla="*/ 8668 h 21148"/>
              <a:gd name="T36" fmla="*/ 15660 w 21600"/>
              <a:gd name="T37" fmla="*/ 11068 h 21148"/>
              <a:gd name="T38" fmla="*/ 17415 w 21600"/>
              <a:gd name="T39" fmla="*/ 8668 h 21148"/>
              <a:gd name="T40" fmla="*/ 17550 w 21600"/>
              <a:gd name="T41" fmla="*/ 8188 h 21148"/>
              <a:gd name="T42" fmla="*/ 17955 w 21600"/>
              <a:gd name="T43" fmla="*/ 6748 h 21148"/>
              <a:gd name="T44" fmla="*/ 18900 w 21600"/>
              <a:gd name="T45" fmla="*/ 5308 h 21148"/>
              <a:gd name="T46" fmla="*/ 16335 w 21600"/>
              <a:gd name="T47" fmla="*/ 14268 h 21148"/>
              <a:gd name="T48" fmla="*/ 16335 w 21600"/>
              <a:gd name="T49" fmla="*/ 14268 h 21148"/>
              <a:gd name="T50" fmla="*/ 16335 w 21600"/>
              <a:gd name="T51" fmla="*/ 14268 h 21148"/>
              <a:gd name="T52" fmla="*/ 16335 w 21600"/>
              <a:gd name="T53" fmla="*/ 14268 h 21148"/>
              <a:gd name="T54" fmla="*/ 16335 w 21600"/>
              <a:gd name="T55" fmla="*/ 14268 h 21148"/>
              <a:gd name="T56" fmla="*/ 9855 w 21600"/>
              <a:gd name="T57" fmla="*/ 13148 h 21148"/>
              <a:gd name="T58" fmla="*/ 8100 w 21600"/>
              <a:gd name="T59" fmla="*/ 14748 h 21148"/>
              <a:gd name="T60" fmla="*/ 7020 w 21600"/>
              <a:gd name="T61" fmla="*/ 14908 h 21148"/>
              <a:gd name="T62" fmla="*/ 4455 w 21600"/>
              <a:gd name="T63" fmla="*/ 16188 h 21148"/>
              <a:gd name="T64" fmla="*/ 2700 w 21600"/>
              <a:gd name="T65" fmla="*/ 13788 h 21148"/>
              <a:gd name="T66" fmla="*/ 7155 w 21600"/>
              <a:gd name="T67" fmla="*/ 21148 h 21148"/>
              <a:gd name="T68" fmla="*/ 11610 w 21600"/>
              <a:gd name="T69" fmla="*/ 13788 h 21148"/>
              <a:gd name="T70" fmla="*/ 10935 w 21600"/>
              <a:gd name="T71" fmla="*/ 7228 h 21148"/>
              <a:gd name="T72" fmla="*/ 10665 w 21600"/>
              <a:gd name="T73" fmla="*/ 4348 h 21148"/>
              <a:gd name="T74" fmla="*/ 7155 w 21600"/>
              <a:gd name="T75" fmla="*/ 1308 h 21148"/>
              <a:gd name="T76" fmla="*/ 3645 w 21600"/>
              <a:gd name="T77" fmla="*/ 7068 h 21148"/>
              <a:gd name="T78" fmla="*/ 3240 w 21600"/>
              <a:gd name="T79" fmla="*/ 7708 h 21148"/>
              <a:gd name="T80" fmla="*/ 4320 w 21600"/>
              <a:gd name="T81" fmla="*/ 9468 h 21148"/>
              <a:gd name="T82" fmla="*/ 4725 w 21600"/>
              <a:gd name="T83" fmla="*/ 11068 h 21148"/>
              <a:gd name="T84" fmla="*/ 4860 w 21600"/>
              <a:gd name="T85" fmla="*/ 11228 h 21148"/>
              <a:gd name="T86" fmla="*/ 4860 w 21600"/>
              <a:gd name="T87" fmla="*/ 11228 h 21148"/>
              <a:gd name="T88" fmla="*/ 4995 w 21600"/>
              <a:gd name="T89" fmla="*/ 11708 h 21148"/>
              <a:gd name="T90" fmla="*/ 7155 w 21600"/>
              <a:gd name="T91" fmla="*/ 14588 h 21148"/>
              <a:gd name="T92" fmla="*/ 9315 w 21600"/>
              <a:gd name="T93" fmla="*/ 11708 h 21148"/>
              <a:gd name="T94" fmla="*/ 9450 w 21600"/>
              <a:gd name="T95" fmla="*/ 11228 h 21148"/>
              <a:gd name="T96" fmla="*/ 9990 w 21600"/>
              <a:gd name="T97" fmla="*/ 9468 h 21148"/>
              <a:gd name="T98" fmla="*/ 11070 w 21600"/>
              <a:gd name="T99" fmla="*/ 7708 h 21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1600" h="21148">
                <a:moveTo>
                  <a:pt x="21600" y="14428"/>
                </a:moveTo>
                <a:cubicBezTo>
                  <a:pt x="21600" y="16188"/>
                  <a:pt x="17280" y="16668"/>
                  <a:pt x="15660" y="16668"/>
                </a:cubicBezTo>
                <a:cubicBezTo>
                  <a:pt x="15390" y="16668"/>
                  <a:pt x="15255" y="16668"/>
                  <a:pt x="15120" y="16668"/>
                </a:cubicBezTo>
                <a:cubicBezTo>
                  <a:pt x="14580" y="14748"/>
                  <a:pt x="13365" y="12988"/>
                  <a:pt x="11880" y="12668"/>
                </a:cubicBezTo>
                <a:cubicBezTo>
                  <a:pt x="11205" y="12508"/>
                  <a:pt x="10665" y="12188"/>
                  <a:pt x="10260" y="11868"/>
                </a:cubicBezTo>
                <a:cubicBezTo>
                  <a:pt x="10665" y="11228"/>
                  <a:pt x="11205" y="10588"/>
                  <a:pt x="11880" y="10428"/>
                </a:cubicBezTo>
                <a:cubicBezTo>
                  <a:pt x="12015" y="10428"/>
                  <a:pt x="12690" y="10268"/>
                  <a:pt x="13365" y="9948"/>
                </a:cubicBezTo>
                <a:cubicBezTo>
                  <a:pt x="13365" y="12508"/>
                  <a:pt x="13365" y="12508"/>
                  <a:pt x="13365" y="12508"/>
                </a:cubicBezTo>
                <a:cubicBezTo>
                  <a:pt x="13500" y="12188"/>
                  <a:pt x="14175" y="11068"/>
                  <a:pt x="14715" y="11228"/>
                </a:cubicBezTo>
                <a:cubicBezTo>
                  <a:pt x="14985" y="11228"/>
                  <a:pt x="15120" y="11388"/>
                  <a:pt x="15390" y="11388"/>
                </a:cubicBezTo>
                <a:cubicBezTo>
                  <a:pt x="15660" y="11388"/>
                  <a:pt x="15660" y="11388"/>
                  <a:pt x="15660" y="11388"/>
                </a:cubicBezTo>
                <a:cubicBezTo>
                  <a:pt x="16065" y="11388"/>
                  <a:pt x="16200" y="11228"/>
                  <a:pt x="16470" y="11228"/>
                </a:cubicBezTo>
                <a:cubicBezTo>
                  <a:pt x="16875" y="11068"/>
                  <a:pt x="17685" y="12188"/>
                  <a:pt x="17820" y="12508"/>
                </a:cubicBezTo>
                <a:cubicBezTo>
                  <a:pt x="17820" y="9948"/>
                  <a:pt x="17820" y="9948"/>
                  <a:pt x="17820" y="9948"/>
                </a:cubicBezTo>
                <a:cubicBezTo>
                  <a:pt x="18495" y="10268"/>
                  <a:pt x="19170" y="10428"/>
                  <a:pt x="19305" y="10428"/>
                </a:cubicBezTo>
                <a:cubicBezTo>
                  <a:pt x="20655" y="10748"/>
                  <a:pt x="21600" y="12828"/>
                  <a:pt x="21600" y="14428"/>
                </a:cubicBezTo>
                <a:close/>
                <a:moveTo>
                  <a:pt x="18900" y="5308"/>
                </a:moveTo>
                <a:cubicBezTo>
                  <a:pt x="18900" y="4988"/>
                  <a:pt x="18765" y="4988"/>
                  <a:pt x="18765" y="4828"/>
                </a:cubicBezTo>
                <a:cubicBezTo>
                  <a:pt x="18630" y="4828"/>
                  <a:pt x="18630" y="4828"/>
                  <a:pt x="18495" y="4828"/>
                </a:cubicBezTo>
                <a:cubicBezTo>
                  <a:pt x="18765" y="4028"/>
                  <a:pt x="18765" y="3228"/>
                  <a:pt x="18630" y="2588"/>
                </a:cubicBezTo>
                <a:cubicBezTo>
                  <a:pt x="18225" y="1148"/>
                  <a:pt x="17550" y="508"/>
                  <a:pt x="17010" y="188"/>
                </a:cubicBezTo>
                <a:cubicBezTo>
                  <a:pt x="16605" y="28"/>
                  <a:pt x="15660" y="28"/>
                  <a:pt x="15660" y="28"/>
                </a:cubicBezTo>
                <a:cubicBezTo>
                  <a:pt x="15660" y="28"/>
                  <a:pt x="13500" y="-452"/>
                  <a:pt x="12555" y="2588"/>
                </a:cubicBezTo>
                <a:cubicBezTo>
                  <a:pt x="12420" y="3228"/>
                  <a:pt x="12555" y="4028"/>
                  <a:pt x="12690" y="4828"/>
                </a:cubicBezTo>
                <a:cubicBezTo>
                  <a:pt x="12555" y="4828"/>
                  <a:pt x="12555" y="4828"/>
                  <a:pt x="12420" y="4828"/>
                </a:cubicBezTo>
                <a:cubicBezTo>
                  <a:pt x="12420" y="4988"/>
                  <a:pt x="12285" y="4988"/>
                  <a:pt x="12285" y="5308"/>
                </a:cubicBezTo>
                <a:cubicBezTo>
                  <a:pt x="12285" y="5628"/>
                  <a:pt x="12285" y="5948"/>
                  <a:pt x="12420" y="6268"/>
                </a:cubicBezTo>
                <a:cubicBezTo>
                  <a:pt x="12555" y="6748"/>
                  <a:pt x="12690" y="7068"/>
                  <a:pt x="13230" y="6748"/>
                </a:cubicBezTo>
                <a:cubicBezTo>
                  <a:pt x="13230" y="7708"/>
                  <a:pt x="13365" y="8028"/>
                  <a:pt x="13635" y="8188"/>
                </a:cubicBezTo>
                <a:cubicBezTo>
                  <a:pt x="13635" y="8188"/>
                  <a:pt x="13635" y="8188"/>
                  <a:pt x="13635" y="8188"/>
                </a:cubicBezTo>
                <a:cubicBezTo>
                  <a:pt x="13635" y="8188"/>
                  <a:pt x="13635" y="8188"/>
                  <a:pt x="13635" y="8188"/>
                </a:cubicBezTo>
                <a:cubicBezTo>
                  <a:pt x="13635" y="8188"/>
                  <a:pt x="13635" y="8188"/>
                  <a:pt x="13635" y="8188"/>
                </a:cubicBezTo>
                <a:cubicBezTo>
                  <a:pt x="13635" y="8188"/>
                  <a:pt x="13635" y="8188"/>
                  <a:pt x="13635" y="8188"/>
                </a:cubicBezTo>
                <a:cubicBezTo>
                  <a:pt x="13635" y="8188"/>
                  <a:pt x="13635" y="8188"/>
                  <a:pt x="13770" y="8348"/>
                </a:cubicBezTo>
                <a:cubicBezTo>
                  <a:pt x="13770" y="8348"/>
                  <a:pt x="13770" y="8348"/>
                  <a:pt x="13770" y="8348"/>
                </a:cubicBezTo>
                <a:cubicBezTo>
                  <a:pt x="13770" y="8508"/>
                  <a:pt x="13770" y="8668"/>
                  <a:pt x="13770" y="8668"/>
                </a:cubicBezTo>
                <a:cubicBezTo>
                  <a:pt x="13770" y="8988"/>
                  <a:pt x="13770" y="9308"/>
                  <a:pt x="13770" y="9468"/>
                </a:cubicBezTo>
                <a:cubicBezTo>
                  <a:pt x="13905" y="9628"/>
                  <a:pt x="14715" y="11068"/>
                  <a:pt x="15660" y="11068"/>
                </a:cubicBezTo>
                <a:cubicBezTo>
                  <a:pt x="16605" y="11068"/>
                  <a:pt x="17415" y="9628"/>
                  <a:pt x="17415" y="9468"/>
                </a:cubicBezTo>
                <a:cubicBezTo>
                  <a:pt x="17415" y="9148"/>
                  <a:pt x="17415" y="8988"/>
                  <a:pt x="17415" y="8668"/>
                </a:cubicBezTo>
                <a:cubicBezTo>
                  <a:pt x="17415" y="8668"/>
                  <a:pt x="17415" y="8508"/>
                  <a:pt x="17415" y="8348"/>
                </a:cubicBezTo>
                <a:cubicBezTo>
                  <a:pt x="17415" y="8348"/>
                  <a:pt x="17550" y="8348"/>
                  <a:pt x="17550" y="8188"/>
                </a:cubicBezTo>
                <a:cubicBezTo>
                  <a:pt x="17550" y="8188"/>
                  <a:pt x="17550" y="8188"/>
                  <a:pt x="17550" y="8188"/>
                </a:cubicBezTo>
                <a:cubicBezTo>
                  <a:pt x="17685" y="8028"/>
                  <a:pt x="17955" y="7708"/>
                  <a:pt x="17955" y="6748"/>
                </a:cubicBezTo>
                <a:cubicBezTo>
                  <a:pt x="18495" y="7068"/>
                  <a:pt x="18630" y="6748"/>
                  <a:pt x="18765" y="6268"/>
                </a:cubicBezTo>
                <a:cubicBezTo>
                  <a:pt x="18900" y="5948"/>
                  <a:pt x="18900" y="5628"/>
                  <a:pt x="18900" y="5308"/>
                </a:cubicBezTo>
                <a:close/>
                <a:moveTo>
                  <a:pt x="16335" y="14268"/>
                </a:moveTo>
                <a:cubicBezTo>
                  <a:pt x="16335" y="14268"/>
                  <a:pt x="16335" y="14268"/>
                  <a:pt x="16335" y="14268"/>
                </a:cubicBezTo>
                <a:cubicBezTo>
                  <a:pt x="16335" y="14268"/>
                  <a:pt x="16335" y="14268"/>
                  <a:pt x="16335" y="14268"/>
                </a:cubicBezTo>
                <a:close/>
                <a:moveTo>
                  <a:pt x="16335" y="14268"/>
                </a:moveTo>
                <a:cubicBezTo>
                  <a:pt x="16335" y="14268"/>
                  <a:pt x="16335" y="14268"/>
                  <a:pt x="16335" y="14268"/>
                </a:cubicBezTo>
                <a:cubicBezTo>
                  <a:pt x="16335" y="14268"/>
                  <a:pt x="16335" y="14268"/>
                  <a:pt x="16335" y="14268"/>
                </a:cubicBezTo>
                <a:close/>
                <a:moveTo>
                  <a:pt x="16335" y="14268"/>
                </a:moveTo>
                <a:cubicBezTo>
                  <a:pt x="16335" y="14268"/>
                  <a:pt x="16335" y="14268"/>
                  <a:pt x="16335" y="14268"/>
                </a:cubicBezTo>
                <a:cubicBezTo>
                  <a:pt x="16335" y="14268"/>
                  <a:pt x="16335" y="14268"/>
                  <a:pt x="16335" y="14268"/>
                </a:cubicBezTo>
                <a:cubicBezTo>
                  <a:pt x="16335" y="14268"/>
                  <a:pt x="16335" y="14268"/>
                  <a:pt x="16335" y="14268"/>
                </a:cubicBezTo>
                <a:close/>
                <a:moveTo>
                  <a:pt x="11610" y="13788"/>
                </a:moveTo>
                <a:cubicBezTo>
                  <a:pt x="11475" y="13788"/>
                  <a:pt x="10530" y="13628"/>
                  <a:pt x="9855" y="13148"/>
                </a:cubicBezTo>
                <a:cubicBezTo>
                  <a:pt x="9855" y="16188"/>
                  <a:pt x="9855" y="16188"/>
                  <a:pt x="9855" y="16188"/>
                </a:cubicBezTo>
                <a:cubicBezTo>
                  <a:pt x="9585" y="15868"/>
                  <a:pt x="8775" y="14428"/>
                  <a:pt x="8100" y="14748"/>
                </a:cubicBezTo>
                <a:cubicBezTo>
                  <a:pt x="7830" y="14748"/>
                  <a:pt x="7695" y="14908"/>
                  <a:pt x="7290" y="14908"/>
                </a:cubicBezTo>
                <a:cubicBezTo>
                  <a:pt x="7020" y="14908"/>
                  <a:pt x="7020" y="14908"/>
                  <a:pt x="7020" y="14908"/>
                </a:cubicBezTo>
                <a:cubicBezTo>
                  <a:pt x="6615" y="14908"/>
                  <a:pt x="6480" y="14748"/>
                  <a:pt x="6210" y="14748"/>
                </a:cubicBezTo>
                <a:cubicBezTo>
                  <a:pt x="5535" y="14428"/>
                  <a:pt x="4725" y="15868"/>
                  <a:pt x="4455" y="16188"/>
                </a:cubicBezTo>
                <a:cubicBezTo>
                  <a:pt x="4455" y="13148"/>
                  <a:pt x="4455" y="13148"/>
                  <a:pt x="4455" y="13148"/>
                </a:cubicBezTo>
                <a:cubicBezTo>
                  <a:pt x="3780" y="13628"/>
                  <a:pt x="2835" y="13788"/>
                  <a:pt x="2700" y="13788"/>
                </a:cubicBezTo>
                <a:cubicBezTo>
                  <a:pt x="1080" y="14268"/>
                  <a:pt x="0" y="16668"/>
                  <a:pt x="0" y="18428"/>
                </a:cubicBezTo>
                <a:cubicBezTo>
                  <a:pt x="0" y="20508"/>
                  <a:pt x="5130" y="21148"/>
                  <a:pt x="7155" y="21148"/>
                </a:cubicBezTo>
                <a:cubicBezTo>
                  <a:pt x="9180" y="21148"/>
                  <a:pt x="14310" y="20508"/>
                  <a:pt x="14310" y="18428"/>
                </a:cubicBezTo>
                <a:cubicBezTo>
                  <a:pt x="14310" y="16668"/>
                  <a:pt x="13095" y="14268"/>
                  <a:pt x="11610" y="13788"/>
                </a:cubicBezTo>
                <a:close/>
                <a:moveTo>
                  <a:pt x="11070" y="7708"/>
                </a:moveTo>
                <a:cubicBezTo>
                  <a:pt x="11070" y="7388"/>
                  <a:pt x="10935" y="7228"/>
                  <a:pt x="10935" y="7228"/>
                </a:cubicBezTo>
                <a:cubicBezTo>
                  <a:pt x="10800" y="7068"/>
                  <a:pt x="10665" y="7068"/>
                  <a:pt x="10665" y="7068"/>
                </a:cubicBezTo>
                <a:cubicBezTo>
                  <a:pt x="10800" y="6108"/>
                  <a:pt x="10935" y="5308"/>
                  <a:pt x="10665" y="4348"/>
                </a:cubicBezTo>
                <a:cubicBezTo>
                  <a:pt x="10260" y="2908"/>
                  <a:pt x="9450" y="2108"/>
                  <a:pt x="8775" y="1628"/>
                </a:cubicBezTo>
                <a:cubicBezTo>
                  <a:pt x="8370" y="1468"/>
                  <a:pt x="7155" y="1308"/>
                  <a:pt x="7155" y="1308"/>
                </a:cubicBezTo>
                <a:cubicBezTo>
                  <a:pt x="7155" y="1308"/>
                  <a:pt x="4590" y="988"/>
                  <a:pt x="3645" y="4348"/>
                </a:cubicBezTo>
                <a:cubicBezTo>
                  <a:pt x="3375" y="5308"/>
                  <a:pt x="3510" y="6108"/>
                  <a:pt x="3645" y="7068"/>
                </a:cubicBezTo>
                <a:cubicBezTo>
                  <a:pt x="3645" y="7068"/>
                  <a:pt x="3510" y="7068"/>
                  <a:pt x="3510" y="7228"/>
                </a:cubicBezTo>
                <a:cubicBezTo>
                  <a:pt x="3375" y="7228"/>
                  <a:pt x="3240" y="7388"/>
                  <a:pt x="3240" y="7708"/>
                </a:cubicBezTo>
                <a:cubicBezTo>
                  <a:pt x="3240" y="8028"/>
                  <a:pt x="3240" y="8508"/>
                  <a:pt x="3375" y="8828"/>
                </a:cubicBezTo>
                <a:cubicBezTo>
                  <a:pt x="3510" y="9468"/>
                  <a:pt x="3780" y="9788"/>
                  <a:pt x="4320" y="9468"/>
                </a:cubicBezTo>
                <a:cubicBezTo>
                  <a:pt x="4320" y="10428"/>
                  <a:pt x="4590" y="10908"/>
                  <a:pt x="4725" y="11068"/>
                </a:cubicBezTo>
                <a:cubicBezTo>
                  <a:pt x="4725" y="11068"/>
                  <a:pt x="4725" y="11068"/>
                  <a:pt x="4725" y="11068"/>
                </a:cubicBezTo>
                <a:cubicBezTo>
                  <a:pt x="4725" y="11068"/>
                  <a:pt x="4725" y="11068"/>
                  <a:pt x="4725" y="11068"/>
                </a:cubicBezTo>
                <a:cubicBezTo>
                  <a:pt x="4860" y="11068"/>
                  <a:pt x="4860" y="11228"/>
                  <a:pt x="4860" y="11228"/>
                </a:cubicBezTo>
                <a:cubicBezTo>
                  <a:pt x="4860" y="11228"/>
                  <a:pt x="4860" y="11228"/>
                  <a:pt x="4860" y="11228"/>
                </a:cubicBezTo>
                <a:cubicBezTo>
                  <a:pt x="4860" y="11228"/>
                  <a:pt x="4860" y="11228"/>
                  <a:pt x="4860" y="11228"/>
                </a:cubicBezTo>
                <a:cubicBezTo>
                  <a:pt x="4995" y="11228"/>
                  <a:pt x="4995" y="11228"/>
                  <a:pt x="4995" y="11388"/>
                </a:cubicBezTo>
                <a:cubicBezTo>
                  <a:pt x="4995" y="11388"/>
                  <a:pt x="4995" y="11548"/>
                  <a:pt x="4995" y="11708"/>
                </a:cubicBezTo>
                <a:cubicBezTo>
                  <a:pt x="4995" y="12028"/>
                  <a:pt x="4995" y="12348"/>
                  <a:pt x="5130" y="12668"/>
                </a:cubicBezTo>
                <a:cubicBezTo>
                  <a:pt x="5130" y="12988"/>
                  <a:pt x="6075" y="14588"/>
                  <a:pt x="7155" y="14588"/>
                </a:cubicBezTo>
                <a:cubicBezTo>
                  <a:pt x="8235" y="14588"/>
                  <a:pt x="9315" y="12828"/>
                  <a:pt x="9315" y="12508"/>
                </a:cubicBezTo>
                <a:cubicBezTo>
                  <a:pt x="9315" y="12348"/>
                  <a:pt x="9315" y="12028"/>
                  <a:pt x="9315" y="11708"/>
                </a:cubicBezTo>
                <a:cubicBezTo>
                  <a:pt x="9315" y="11548"/>
                  <a:pt x="9315" y="11388"/>
                  <a:pt x="9315" y="11388"/>
                </a:cubicBezTo>
                <a:cubicBezTo>
                  <a:pt x="9315" y="11228"/>
                  <a:pt x="9450" y="11228"/>
                  <a:pt x="9450" y="11228"/>
                </a:cubicBezTo>
                <a:cubicBezTo>
                  <a:pt x="9450" y="11228"/>
                  <a:pt x="9450" y="11228"/>
                  <a:pt x="9450" y="11228"/>
                </a:cubicBezTo>
                <a:cubicBezTo>
                  <a:pt x="9720" y="11068"/>
                  <a:pt x="9990" y="10588"/>
                  <a:pt x="9990" y="9468"/>
                </a:cubicBezTo>
                <a:cubicBezTo>
                  <a:pt x="10530" y="9788"/>
                  <a:pt x="10800" y="9468"/>
                  <a:pt x="10935" y="8828"/>
                </a:cubicBezTo>
                <a:cubicBezTo>
                  <a:pt x="11070" y="8508"/>
                  <a:pt x="11070" y="8028"/>
                  <a:pt x="11070" y="7708"/>
                </a:cubicBezTo>
                <a:close/>
                <a:moveTo>
                  <a:pt x="11070" y="7708"/>
                </a:move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lIns="0" tIns="0" rIns="0" bIns="0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051728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5" dur="7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75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25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750"/>
                            </p:stCondLst>
                            <p:childTnLst>
                              <p:par>
                                <p:cTn id="2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9" dur="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3" dur="7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250"/>
                            </p:stCondLst>
                            <p:childTnLst>
                              <p:par>
                                <p:cTn id="4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75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250"/>
                            </p:stCondLst>
                            <p:childTnLst>
                              <p:par>
                                <p:cTn id="5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7" dur="7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3" grpId="0">
        <p:bldAsOne/>
      </p:bldGraphic>
      <p:bldGraphic spid="26" grpId="0">
        <p:bldAsOne/>
      </p:bldGraphic>
      <p:bldGraphic spid="43" grpId="0">
        <p:bldAsOne/>
      </p:bldGraphic>
      <p:bldGraphic spid="51" grpId="0">
        <p:bldAsOne/>
      </p:bldGraphic>
      <p:bldP spid="53" grpId="0"/>
      <p:bldP spid="53" grpId="1"/>
      <p:bldP spid="53" grpId="2"/>
      <p:bldP spid="53" grpId="3"/>
      <p:bldP spid="53" grpId="4"/>
      <p:bldP spid="53" grpId="5"/>
      <p:bldP spid="53" grpId="6"/>
      <p:bldP spid="53" grpId="7"/>
      <p:bldP spid="53" grpId="8"/>
      <p:bldP spid="53" grpId="9"/>
      <p:bldP spid="53" grpId="10"/>
      <p:bldP spid="53" grpId="11"/>
      <p:bldP spid="53" grpId="12"/>
      <p:bldP spid="62" grpId="0"/>
      <p:bldP spid="63" grpId="0"/>
      <p:bldP spid="81" grpId="0"/>
      <p:bldP spid="82" grpId="0"/>
      <p:bldP spid="83" grpId="0"/>
      <p:bldP spid="84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Group 35"/>
          <p:cNvGrpSpPr/>
          <p:nvPr/>
        </p:nvGrpSpPr>
        <p:grpSpPr>
          <a:xfrm>
            <a:off x="1802741" y="2042460"/>
            <a:ext cx="4134755" cy="3800571"/>
            <a:chOff x="1802741" y="2042460"/>
            <a:chExt cx="4134755" cy="3800571"/>
          </a:xfrm>
        </p:grpSpPr>
        <p:grpSp>
          <p:nvGrpSpPr>
            <p:cNvPr id="4" name="Group 3"/>
            <p:cNvGrpSpPr/>
            <p:nvPr/>
          </p:nvGrpSpPr>
          <p:grpSpPr>
            <a:xfrm>
              <a:off x="1802741" y="2042460"/>
              <a:ext cx="829215" cy="3800571"/>
              <a:chOff x="1802741" y="2042460"/>
              <a:chExt cx="829215" cy="3800571"/>
            </a:xfrm>
          </p:grpSpPr>
          <p:sp>
            <p:nvSpPr>
              <p:cNvPr id="8" name="Freeform 5"/>
              <p:cNvSpPr>
                <a:spLocks/>
              </p:cNvSpPr>
              <p:nvPr/>
            </p:nvSpPr>
            <p:spPr bwMode="auto">
              <a:xfrm>
                <a:off x="2047737" y="2042460"/>
                <a:ext cx="339225" cy="3266606"/>
              </a:xfrm>
              <a:custGeom>
                <a:avLst/>
                <a:gdLst>
                  <a:gd name="T0" fmla="*/ 0 w 89"/>
                  <a:gd name="T1" fmla="*/ 41 h 864"/>
                  <a:gd name="T2" fmla="*/ 0 w 89"/>
                  <a:gd name="T3" fmla="*/ 41 h 864"/>
                  <a:gd name="T4" fmla="*/ 44 w 89"/>
                  <a:gd name="T5" fmla="*/ 0 h 864"/>
                  <a:gd name="T6" fmla="*/ 89 w 89"/>
                  <a:gd name="T7" fmla="*/ 41 h 864"/>
                  <a:gd name="T8" fmla="*/ 89 w 89"/>
                  <a:gd name="T9" fmla="*/ 41 h 864"/>
                  <a:gd name="T10" fmla="*/ 89 w 89"/>
                  <a:gd name="T11" fmla="*/ 864 h 864"/>
                  <a:gd name="T12" fmla="*/ 0 w 89"/>
                  <a:gd name="T13" fmla="*/ 864 h 864"/>
                  <a:gd name="T14" fmla="*/ 0 w 89"/>
                  <a:gd name="T15" fmla="*/ 45 h 864"/>
                  <a:gd name="T16" fmla="*/ 0 w 89"/>
                  <a:gd name="T17" fmla="*/ 41 h 8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864">
                    <a:moveTo>
                      <a:pt x="0" y="41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2" y="18"/>
                      <a:pt x="21" y="0"/>
                      <a:pt x="44" y="0"/>
                    </a:cubicBezTo>
                    <a:cubicBezTo>
                      <a:pt x="68" y="0"/>
                      <a:pt x="87" y="18"/>
                      <a:pt x="89" y="41"/>
                    </a:cubicBezTo>
                    <a:cubicBezTo>
                      <a:pt x="89" y="41"/>
                      <a:pt x="89" y="41"/>
                      <a:pt x="89" y="41"/>
                    </a:cubicBezTo>
                    <a:cubicBezTo>
                      <a:pt x="89" y="864"/>
                      <a:pt x="89" y="864"/>
                      <a:pt x="89" y="864"/>
                    </a:cubicBezTo>
                    <a:cubicBezTo>
                      <a:pt x="0" y="864"/>
                      <a:pt x="0" y="864"/>
                      <a:pt x="0" y="864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  <p:sp>
            <p:nvSpPr>
              <p:cNvPr id="9" name="Oval 6"/>
              <p:cNvSpPr>
                <a:spLocks noChangeArrowheads="1"/>
              </p:cNvSpPr>
              <p:nvPr/>
            </p:nvSpPr>
            <p:spPr bwMode="auto">
              <a:xfrm>
                <a:off x="1802741" y="5022192"/>
                <a:ext cx="829215" cy="820839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2899558" y="2042460"/>
              <a:ext cx="829215" cy="3800571"/>
              <a:chOff x="2899558" y="2042460"/>
              <a:chExt cx="829215" cy="3800571"/>
            </a:xfrm>
          </p:grpSpPr>
          <p:sp>
            <p:nvSpPr>
              <p:cNvPr id="14" name="Freeform 5"/>
              <p:cNvSpPr>
                <a:spLocks/>
              </p:cNvSpPr>
              <p:nvPr/>
            </p:nvSpPr>
            <p:spPr bwMode="auto">
              <a:xfrm>
                <a:off x="3144554" y="2042460"/>
                <a:ext cx="339225" cy="3266606"/>
              </a:xfrm>
              <a:custGeom>
                <a:avLst/>
                <a:gdLst>
                  <a:gd name="T0" fmla="*/ 0 w 89"/>
                  <a:gd name="T1" fmla="*/ 41 h 864"/>
                  <a:gd name="T2" fmla="*/ 0 w 89"/>
                  <a:gd name="T3" fmla="*/ 41 h 864"/>
                  <a:gd name="T4" fmla="*/ 44 w 89"/>
                  <a:gd name="T5" fmla="*/ 0 h 864"/>
                  <a:gd name="T6" fmla="*/ 89 w 89"/>
                  <a:gd name="T7" fmla="*/ 41 h 864"/>
                  <a:gd name="T8" fmla="*/ 89 w 89"/>
                  <a:gd name="T9" fmla="*/ 41 h 864"/>
                  <a:gd name="T10" fmla="*/ 89 w 89"/>
                  <a:gd name="T11" fmla="*/ 864 h 864"/>
                  <a:gd name="T12" fmla="*/ 0 w 89"/>
                  <a:gd name="T13" fmla="*/ 864 h 864"/>
                  <a:gd name="T14" fmla="*/ 0 w 89"/>
                  <a:gd name="T15" fmla="*/ 45 h 864"/>
                  <a:gd name="T16" fmla="*/ 0 w 89"/>
                  <a:gd name="T17" fmla="*/ 41 h 8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864">
                    <a:moveTo>
                      <a:pt x="0" y="41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2" y="18"/>
                      <a:pt x="21" y="0"/>
                      <a:pt x="44" y="0"/>
                    </a:cubicBezTo>
                    <a:cubicBezTo>
                      <a:pt x="68" y="0"/>
                      <a:pt x="87" y="18"/>
                      <a:pt x="89" y="41"/>
                    </a:cubicBezTo>
                    <a:cubicBezTo>
                      <a:pt x="89" y="41"/>
                      <a:pt x="89" y="41"/>
                      <a:pt x="89" y="41"/>
                    </a:cubicBezTo>
                    <a:cubicBezTo>
                      <a:pt x="89" y="864"/>
                      <a:pt x="89" y="864"/>
                      <a:pt x="89" y="864"/>
                    </a:cubicBezTo>
                    <a:cubicBezTo>
                      <a:pt x="0" y="864"/>
                      <a:pt x="0" y="864"/>
                      <a:pt x="0" y="864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  <p:sp>
            <p:nvSpPr>
              <p:cNvPr id="15" name="Oval 6"/>
              <p:cNvSpPr>
                <a:spLocks noChangeArrowheads="1"/>
              </p:cNvSpPr>
              <p:nvPr/>
            </p:nvSpPr>
            <p:spPr bwMode="auto">
              <a:xfrm>
                <a:off x="2899558" y="5022192"/>
                <a:ext cx="829215" cy="820839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</p:grpSp>
        <p:grpSp>
          <p:nvGrpSpPr>
            <p:cNvPr id="32" name="Group 31"/>
            <p:cNvGrpSpPr/>
            <p:nvPr/>
          </p:nvGrpSpPr>
          <p:grpSpPr>
            <a:xfrm>
              <a:off x="4011464" y="2042460"/>
              <a:ext cx="829215" cy="3800571"/>
              <a:chOff x="4055006" y="2042460"/>
              <a:chExt cx="829215" cy="3800571"/>
            </a:xfrm>
          </p:grpSpPr>
          <p:sp>
            <p:nvSpPr>
              <p:cNvPr id="20" name="Freeform 5"/>
              <p:cNvSpPr>
                <a:spLocks/>
              </p:cNvSpPr>
              <p:nvPr/>
            </p:nvSpPr>
            <p:spPr bwMode="auto">
              <a:xfrm>
                <a:off x="4300002" y="2042460"/>
                <a:ext cx="339225" cy="3266606"/>
              </a:xfrm>
              <a:custGeom>
                <a:avLst/>
                <a:gdLst>
                  <a:gd name="T0" fmla="*/ 0 w 89"/>
                  <a:gd name="T1" fmla="*/ 41 h 864"/>
                  <a:gd name="T2" fmla="*/ 0 w 89"/>
                  <a:gd name="T3" fmla="*/ 41 h 864"/>
                  <a:gd name="T4" fmla="*/ 44 w 89"/>
                  <a:gd name="T5" fmla="*/ 0 h 864"/>
                  <a:gd name="T6" fmla="*/ 89 w 89"/>
                  <a:gd name="T7" fmla="*/ 41 h 864"/>
                  <a:gd name="T8" fmla="*/ 89 w 89"/>
                  <a:gd name="T9" fmla="*/ 41 h 864"/>
                  <a:gd name="T10" fmla="*/ 89 w 89"/>
                  <a:gd name="T11" fmla="*/ 864 h 864"/>
                  <a:gd name="T12" fmla="*/ 0 w 89"/>
                  <a:gd name="T13" fmla="*/ 864 h 864"/>
                  <a:gd name="T14" fmla="*/ 0 w 89"/>
                  <a:gd name="T15" fmla="*/ 45 h 864"/>
                  <a:gd name="T16" fmla="*/ 0 w 89"/>
                  <a:gd name="T17" fmla="*/ 41 h 8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864">
                    <a:moveTo>
                      <a:pt x="0" y="41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2" y="18"/>
                      <a:pt x="21" y="0"/>
                      <a:pt x="44" y="0"/>
                    </a:cubicBezTo>
                    <a:cubicBezTo>
                      <a:pt x="68" y="0"/>
                      <a:pt x="87" y="18"/>
                      <a:pt x="89" y="41"/>
                    </a:cubicBezTo>
                    <a:cubicBezTo>
                      <a:pt x="89" y="41"/>
                      <a:pt x="89" y="41"/>
                      <a:pt x="89" y="41"/>
                    </a:cubicBezTo>
                    <a:cubicBezTo>
                      <a:pt x="89" y="864"/>
                      <a:pt x="89" y="864"/>
                      <a:pt x="89" y="864"/>
                    </a:cubicBezTo>
                    <a:cubicBezTo>
                      <a:pt x="0" y="864"/>
                      <a:pt x="0" y="864"/>
                      <a:pt x="0" y="864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  <p:sp>
            <p:nvSpPr>
              <p:cNvPr id="21" name="Oval 6"/>
              <p:cNvSpPr>
                <a:spLocks noChangeArrowheads="1"/>
              </p:cNvSpPr>
              <p:nvPr/>
            </p:nvSpPr>
            <p:spPr bwMode="auto">
              <a:xfrm>
                <a:off x="4055006" y="5022192"/>
                <a:ext cx="829215" cy="820839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</p:grpSp>
        <p:grpSp>
          <p:nvGrpSpPr>
            <p:cNvPr id="35" name="Group 34"/>
            <p:cNvGrpSpPr/>
            <p:nvPr/>
          </p:nvGrpSpPr>
          <p:grpSpPr>
            <a:xfrm>
              <a:off x="5108281" y="2042460"/>
              <a:ext cx="829215" cy="3800571"/>
              <a:chOff x="5151823" y="2042460"/>
              <a:chExt cx="829215" cy="3800571"/>
            </a:xfrm>
          </p:grpSpPr>
          <p:sp>
            <p:nvSpPr>
              <p:cNvPr id="26" name="Freeform 5"/>
              <p:cNvSpPr>
                <a:spLocks/>
              </p:cNvSpPr>
              <p:nvPr/>
            </p:nvSpPr>
            <p:spPr bwMode="auto">
              <a:xfrm>
                <a:off x="5396819" y="2042460"/>
                <a:ext cx="339225" cy="3266606"/>
              </a:xfrm>
              <a:custGeom>
                <a:avLst/>
                <a:gdLst>
                  <a:gd name="T0" fmla="*/ 0 w 89"/>
                  <a:gd name="T1" fmla="*/ 41 h 864"/>
                  <a:gd name="T2" fmla="*/ 0 w 89"/>
                  <a:gd name="T3" fmla="*/ 41 h 864"/>
                  <a:gd name="T4" fmla="*/ 44 w 89"/>
                  <a:gd name="T5" fmla="*/ 0 h 864"/>
                  <a:gd name="T6" fmla="*/ 89 w 89"/>
                  <a:gd name="T7" fmla="*/ 41 h 864"/>
                  <a:gd name="T8" fmla="*/ 89 w 89"/>
                  <a:gd name="T9" fmla="*/ 41 h 864"/>
                  <a:gd name="T10" fmla="*/ 89 w 89"/>
                  <a:gd name="T11" fmla="*/ 864 h 864"/>
                  <a:gd name="T12" fmla="*/ 0 w 89"/>
                  <a:gd name="T13" fmla="*/ 864 h 864"/>
                  <a:gd name="T14" fmla="*/ 0 w 89"/>
                  <a:gd name="T15" fmla="*/ 45 h 864"/>
                  <a:gd name="T16" fmla="*/ 0 w 89"/>
                  <a:gd name="T17" fmla="*/ 41 h 8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864">
                    <a:moveTo>
                      <a:pt x="0" y="41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2" y="18"/>
                      <a:pt x="21" y="0"/>
                      <a:pt x="44" y="0"/>
                    </a:cubicBezTo>
                    <a:cubicBezTo>
                      <a:pt x="68" y="0"/>
                      <a:pt x="87" y="18"/>
                      <a:pt x="89" y="41"/>
                    </a:cubicBezTo>
                    <a:cubicBezTo>
                      <a:pt x="89" y="41"/>
                      <a:pt x="89" y="41"/>
                      <a:pt x="89" y="41"/>
                    </a:cubicBezTo>
                    <a:cubicBezTo>
                      <a:pt x="89" y="864"/>
                      <a:pt x="89" y="864"/>
                      <a:pt x="89" y="864"/>
                    </a:cubicBezTo>
                    <a:cubicBezTo>
                      <a:pt x="0" y="864"/>
                      <a:pt x="0" y="864"/>
                      <a:pt x="0" y="864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  <p:sp>
            <p:nvSpPr>
              <p:cNvPr id="27" name="Oval 6"/>
              <p:cNvSpPr>
                <a:spLocks noChangeArrowheads="1"/>
              </p:cNvSpPr>
              <p:nvPr/>
            </p:nvSpPr>
            <p:spPr bwMode="auto">
              <a:xfrm>
                <a:off x="5151823" y="5022192"/>
                <a:ext cx="829215" cy="820839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1802741" y="2967600"/>
            <a:ext cx="829215" cy="2875431"/>
            <a:chOff x="1802741" y="2967600"/>
            <a:chExt cx="829215" cy="2875431"/>
          </a:xfrm>
        </p:grpSpPr>
        <p:sp>
          <p:nvSpPr>
            <p:cNvPr id="10" name="Rectangle 7"/>
            <p:cNvSpPr>
              <a:spLocks noChangeArrowheads="1"/>
            </p:cNvSpPr>
            <p:nvPr/>
          </p:nvSpPr>
          <p:spPr bwMode="auto">
            <a:xfrm>
              <a:off x="2047737" y="2967600"/>
              <a:ext cx="339225" cy="234146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1" name="Oval 8"/>
            <p:cNvSpPr>
              <a:spLocks noChangeArrowheads="1"/>
            </p:cNvSpPr>
            <p:nvPr/>
          </p:nvSpPr>
          <p:spPr bwMode="auto">
            <a:xfrm>
              <a:off x="1802741" y="5022192"/>
              <a:ext cx="829215" cy="820839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12" name="Rectangle 11"/>
          <p:cNvSpPr/>
          <p:nvPr/>
        </p:nvSpPr>
        <p:spPr>
          <a:xfrm>
            <a:off x="1765048" y="5133123"/>
            <a:ext cx="904600" cy="553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b="1" dirty="0" smtClean="0">
                <a:solidFill>
                  <a:schemeClr val="bg1"/>
                </a:solidFill>
                <a:latin typeface="Ruda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75%</a:t>
            </a:r>
            <a:endParaRPr lang="en-US" sz="1200" b="1" dirty="0">
              <a:solidFill>
                <a:schemeClr val="bg1"/>
              </a:solidFill>
              <a:latin typeface="Ruda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2899558" y="2765755"/>
            <a:ext cx="829215" cy="3077276"/>
            <a:chOff x="2899558" y="2765755"/>
            <a:chExt cx="829215" cy="3077276"/>
          </a:xfrm>
        </p:grpSpPr>
        <p:sp>
          <p:nvSpPr>
            <p:cNvPr id="16" name="Rectangle 7"/>
            <p:cNvSpPr>
              <a:spLocks noChangeArrowheads="1"/>
            </p:cNvSpPr>
            <p:nvPr/>
          </p:nvSpPr>
          <p:spPr bwMode="auto">
            <a:xfrm>
              <a:off x="3144554" y="2765755"/>
              <a:ext cx="339225" cy="2543312"/>
            </a:xfrm>
            <a:prstGeom prst="rect">
              <a:avLst/>
            </a:prstGeom>
            <a:solidFill>
              <a:schemeClr val="accent5"/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7" name="Oval 8"/>
            <p:cNvSpPr>
              <a:spLocks noChangeArrowheads="1"/>
            </p:cNvSpPr>
            <p:nvPr/>
          </p:nvSpPr>
          <p:spPr bwMode="auto">
            <a:xfrm>
              <a:off x="2899558" y="5022192"/>
              <a:ext cx="829215" cy="820839"/>
            </a:xfrm>
            <a:prstGeom prst="ellipse">
              <a:avLst/>
            </a:prstGeom>
            <a:solidFill>
              <a:schemeClr val="accent5"/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18" name="Rectangle 17"/>
          <p:cNvSpPr/>
          <p:nvPr/>
        </p:nvSpPr>
        <p:spPr>
          <a:xfrm>
            <a:off x="2861865" y="5133123"/>
            <a:ext cx="904600" cy="553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b="1" dirty="0" smtClean="0">
                <a:solidFill>
                  <a:schemeClr val="bg1"/>
                </a:solidFill>
                <a:latin typeface="Ruda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80%</a:t>
            </a:r>
            <a:endParaRPr lang="en-US" sz="1200" b="1" dirty="0">
              <a:solidFill>
                <a:schemeClr val="bg1"/>
              </a:solidFill>
              <a:latin typeface="Ruda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grpSp>
        <p:nvGrpSpPr>
          <p:cNvPr id="31" name="Group 30"/>
          <p:cNvGrpSpPr/>
          <p:nvPr/>
        </p:nvGrpSpPr>
        <p:grpSpPr>
          <a:xfrm>
            <a:off x="4011464" y="3798597"/>
            <a:ext cx="829215" cy="2044434"/>
            <a:chOff x="4055006" y="3798597"/>
            <a:chExt cx="829215" cy="2044434"/>
          </a:xfrm>
        </p:grpSpPr>
        <p:sp>
          <p:nvSpPr>
            <p:cNvPr id="22" name="Rectangle 7"/>
            <p:cNvSpPr>
              <a:spLocks noChangeArrowheads="1"/>
            </p:cNvSpPr>
            <p:nvPr/>
          </p:nvSpPr>
          <p:spPr bwMode="auto">
            <a:xfrm>
              <a:off x="4300002" y="3798597"/>
              <a:ext cx="339225" cy="151046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23" name="Oval 8"/>
            <p:cNvSpPr>
              <a:spLocks noChangeArrowheads="1"/>
            </p:cNvSpPr>
            <p:nvPr/>
          </p:nvSpPr>
          <p:spPr bwMode="auto">
            <a:xfrm>
              <a:off x="4055006" y="5022192"/>
              <a:ext cx="829215" cy="820839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24" name="Rectangle 23"/>
          <p:cNvSpPr/>
          <p:nvPr/>
        </p:nvSpPr>
        <p:spPr>
          <a:xfrm>
            <a:off x="3940267" y="5133123"/>
            <a:ext cx="904600" cy="553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b="1" dirty="0" smtClean="0">
                <a:solidFill>
                  <a:schemeClr val="bg1"/>
                </a:solidFill>
                <a:latin typeface="Ruda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50%</a:t>
            </a:r>
            <a:endParaRPr lang="en-US" sz="1200" b="1" dirty="0">
              <a:solidFill>
                <a:schemeClr val="bg1"/>
              </a:solidFill>
              <a:latin typeface="Ruda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grpSp>
        <p:nvGrpSpPr>
          <p:cNvPr id="34" name="Group 33"/>
          <p:cNvGrpSpPr/>
          <p:nvPr/>
        </p:nvGrpSpPr>
        <p:grpSpPr>
          <a:xfrm>
            <a:off x="5108281" y="2392652"/>
            <a:ext cx="829215" cy="3450379"/>
            <a:chOff x="5151823" y="2392652"/>
            <a:chExt cx="829215" cy="3450379"/>
          </a:xfrm>
        </p:grpSpPr>
        <p:sp>
          <p:nvSpPr>
            <p:cNvPr id="28" name="Rectangle 7"/>
            <p:cNvSpPr>
              <a:spLocks noChangeArrowheads="1"/>
            </p:cNvSpPr>
            <p:nvPr/>
          </p:nvSpPr>
          <p:spPr bwMode="auto">
            <a:xfrm>
              <a:off x="5396819" y="2392652"/>
              <a:ext cx="339225" cy="2916414"/>
            </a:xfrm>
            <a:prstGeom prst="rect">
              <a:avLst/>
            </a:prstGeom>
            <a:solidFill>
              <a:schemeClr val="accent5">
                <a:lumMod val="40000"/>
                <a:lumOff val="60000"/>
              </a:schemeClr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29" name="Oval 8"/>
            <p:cNvSpPr>
              <a:spLocks noChangeArrowheads="1"/>
            </p:cNvSpPr>
            <p:nvPr/>
          </p:nvSpPr>
          <p:spPr bwMode="auto">
            <a:xfrm>
              <a:off x="5151823" y="5022192"/>
              <a:ext cx="829215" cy="820839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30" name="Rectangle 29"/>
          <p:cNvSpPr/>
          <p:nvPr/>
        </p:nvSpPr>
        <p:spPr>
          <a:xfrm>
            <a:off x="5070588" y="5133123"/>
            <a:ext cx="904600" cy="553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b="1" dirty="0" smtClean="0">
                <a:solidFill>
                  <a:schemeClr val="bg1"/>
                </a:solidFill>
                <a:latin typeface="Ruda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90%</a:t>
            </a:r>
            <a:endParaRPr lang="en-US" sz="1200" b="1" dirty="0">
              <a:solidFill>
                <a:schemeClr val="bg1"/>
              </a:solidFill>
              <a:latin typeface="Ruda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5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Another Design Focus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ubtitle 2"/>
          <p:cNvSpPr txBox="1">
            <a:spLocks/>
          </p:cNvSpPr>
          <p:nvPr/>
        </p:nvSpPr>
        <p:spPr>
          <a:xfrm>
            <a:off x="2646455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37" name="Group 36"/>
          <p:cNvGrpSpPr/>
          <p:nvPr/>
        </p:nvGrpSpPr>
        <p:grpSpPr>
          <a:xfrm>
            <a:off x="6744454" y="1975604"/>
            <a:ext cx="4026660" cy="799157"/>
            <a:chOff x="6744454" y="1975604"/>
            <a:chExt cx="4026660" cy="799157"/>
          </a:xfrm>
        </p:grpSpPr>
        <p:grpSp>
          <p:nvGrpSpPr>
            <p:cNvPr id="2" name="Group 1"/>
            <p:cNvGrpSpPr/>
            <p:nvPr/>
          </p:nvGrpSpPr>
          <p:grpSpPr>
            <a:xfrm>
              <a:off x="7415203" y="1975604"/>
              <a:ext cx="3355911" cy="799157"/>
              <a:chOff x="8836089" y="3646082"/>
              <a:chExt cx="3355911" cy="799157"/>
            </a:xfrm>
          </p:grpSpPr>
          <p:sp>
            <p:nvSpPr>
              <p:cNvPr id="66" name="TextBox 65"/>
              <p:cNvSpPr txBox="1"/>
              <p:nvPr/>
            </p:nvSpPr>
            <p:spPr>
              <a:xfrm>
                <a:off x="8841692" y="3983574"/>
                <a:ext cx="3350308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denimaOstebus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donWakamare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67" name="TextBox 66"/>
              <p:cNvSpPr txBox="1"/>
              <p:nvPr/>
            </p:nvSpPr>
            <p:spPr>
              <a:xfrm>
                <a:off x="8836089" y="3646082"/>
                <a:ext cx="1943469" cy="38690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en-US" sz="14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Graphic Design</a:t>
                </a:r>
              </a:p>
            </p:txBody>
          </p:sp>
        </p:grpSp>
        <p:grpSp>
          <p:nvGrpSpPr>
            <p:cNvPr id="77" name="Group 76"/>
            <p:cNvGrpSpPr/>
            <p:nvPr/>
          </p:nvGrpSpPr>
          <p:grpSpPr>
            <a:xfrm>
              <a:off x="6744454" y="2197554"/>
              <a:ext cx="467425" cy="453208"/>
              <a:chOff x="4411266" y="2303265"/>
              <a:chExt cx="325040" cy="315154"/>
            </a:xfrm>
            <a:solidFill>
              <a:srgbClr val="F69C15"/>
            </a:solidFill>
          </p:grpSpPr>
          <p:sp>
            <p:nvSpPr>
              <p:cNvPr id="78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9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6686815" y="2991321"/>
            <a:ext cx="4084299" cy="799157"/>
            <a:chOff x="6686815" y="2991321"/>
            <a:chExt cx="4084299" cy="799157"/>
          </a:xfrm>
        </p:grpSpPr>
        <p:grpSp>
          <p:nvGrpSpPr>
            <p:cNvPr id="68" name="Group 67"/>
            <p:cNvGrpSpPr/>
            <p:nvPr/>
          </p:nvGrpSpPr>
          <p:grpSpPr>
            <a:xfrm>
              <a:off x="7415203" y="2991321"/>
              <a:ext cx="3355911" cy="799157"/>
              <a:chOff x="8836089" y="3646082"/>
              <a:chExt cx="3355911" cy="799157"/>
            </a:xfrm>
          </p:grpSpPr>
          <p:sp>
            <p:nvSpPr>
              <p:cNvPr id="69" name="TextBox 68"/>
              <p:cNvSpPr txBox="1"/>
              <p:nvPr/>
            </p:nvSpPr>
            <p:spPr>
              <a:xfrm>
                <a:off x="8841692" y="3983574"/>
                <a:ext cx="3350308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denimaOstebus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donWakamare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70" name="TextBox 69"/>
              <p:cNvSpPr txBox="1"/>
              <p:nvPr/>
            </p:nvSpPr>
            <p:spPr>
              <a:xfrm>
                <a:off x="8836089" y="3646082"/>
                <a:ext cx="1943469" cy="38690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en-US" sz="14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Photography</a:t>
                </a:r>
              </a:p>
            </p:txBody>
          </p:sp>
        </p:grpSp>
        <p:sp>
          <p:nvSpPr>
            <p:cNvPr id="80" name="AutoShape 36"/>
            <p:cNvSpPr>
              <a:spLocks/>
            </p:cNvSpPr>
            <p:nvPr/>
          </p:nvSpPr>
          <p:spPr bwMode="auto">
            <a:xfrm>
              <a:off x="6686815" y="3261038"/>
              <a:ext cx="525064" cy="366624"/>
            </a:xfrm>
            <a:custGeom>
              <a:avLst/>
              <a:gdLst>
                <a:gd name="T0" fmla="*/ 2348 w 21600"/>
                <a:gd name="T1" fmla="*/ 2618 h 21600"/>
                <a:gd name="T2" fmla="*/ 13148 w 21600"/>
                <a:gd name="T3" fmla="*/ 2618 h 21600"/>
                <a:gd name="T4" fmla="*/ 13148 w 21600"/>
                <a:gd name="T5" fmla="*/ 2618 h 21600"/>
                <a:gd name="T6" fmla="*/ 13148 w 21600"/>
                <a:gd name="T7" fmla="*/ 1309 h 21600"/>
                <a:gd name="T8" fmla="*/ 13617 w 21600"/>
                <a:gd name="T9" fmla="*/ 0 h 21600"/>
                <a:gd name="T10" fmla="*/ 17843 w 21600"/>
                <a:gd name="T11" fmla="*/ 0 h 21600"/>
                <a:gd name="T12" fmla="*/ 18783 w 21600"/>
                <a:gd name="T13" fmla="*/ 1309 h 21600"/>
                <a:gd name="T14" fmla="*/ 18783 w 21600"/>
                <a:gd name="T15" fmla="*/ 2618 h 21600"/>
                <a:gd name="T16" fmla="*/ 18783 w 21600"/>
                <a:gd name="T17" fmla="*/ 2618 h 21600"/>
                <a:gd name="T18" fmla="*/ 19252 w 21600"/>
                <a:gd name="T19" fmla="*/ 2618 h 21600"/>
                <a:gd name="T20" fmla="*/ 21600 w 21600"/>
                <a:gd name="T21" fmla="*/ 5891 h 21600"/>
                <a:gd name="T22" fmla="*/ 21600 w 21600"/>
                <a:gd name="T23" fmla="*/ 18327 h 21600"/>
                <a:gd name="T24" fmla="*/ 19252 w 21600"/>
                <a:gd name="T25" fmla="*/ 21600 h 21600"/>
                <a:gd name="T26" fmla="*/ 2348 w 21600"/>
                <a:gd name="T27" fmla="*/ 21600 h 21600"/>
                <a:gd name="T28" fmla="*/ 0 w 21600"/>
                <a:gd name="T29" fmla="*/ 18327 h 21600"/>
                <a:gd name="T30" fmla="*/ 0 w 21600"/>
                <a:gd name="T31" fmla="*/ 5891 h 21600"/>
                <a:gd name="T32" fmla="*/ 2348 w 21600"/>
                <a:gd name="T33" fmla="*/ 2618 h 21600"/>
                <a:gd name="T34" fmla="*/ 14087 w 21600"/>
                <a:gd name="T35" fmla="*/ 2618 h 21600"/>
                <a:gd name="T36" fmla="*/ 17374 w 21600"/>
                <a:gd name="T37" fmla="*/ 2618 h 21600"/>
                <a:gd name="T38" fmla="*/ 17374 w 21600"/>
                <a:gd name="T39" fmla="*/ 1309 h 21600"/>
                <a:gd name="T40" fmla="*/ 14087 w 21600"/>
                <a:gd name="T41" fmla="*/ 1309 h 21600"/>
                <a:gd name="T42" fmla="*/ 14087 w 21600"/>
                <a:gd name="T43" fmla="*/ 2618 h 21600"/>
                <a:gd name="T44" fmla="*/ 11270 w 21600"/>
                <a:gd name="T45" fmla="*/ 4582 h 21600"/>
                <a:gd name="T46" fmla="*/ 5635 w 21600"/>
                <a:gd name="T47" fmla="*/ 12436 h 21600"/>
                <a:gd name="T48" fmla="*/ 11270 w 21600"/>
                <a:gd name="T49" fmla="*/ 19636 h 21600"/>
                <a:gd name="T50" fmla="*/ 16435 w 21600"/>
                <a:gd name="T51" fmla="*/ 12436 h 21600"/>
                <a:gd name="T52" fmla="*/ 11270 w 21600"/>
                <a:gd name="T53" fmla="*/ 4582 h 21600"/>
                <a:gd name="T54" fmla="*/ 14557 w 21600"/>
                <a:gd name="T55" fmla="*/ 12436 h 21600"/>
                <a:gd name="T56" fmla="*/ 11270 w 21600"/>
                <a:gd name="T57" fmla="*/ 7200 h 21600"/>
                <a:gd name="T58" fmla="*/ 7513 w 21600"/>
                <a:gd name="T59" fmla="*/ 12436 h 21600"/>
                <a:gd name="T60" fmla="*/ 11270 w 21600"/>
                <a:gd name="T61" fmla="*/ 17018 h 21600"/>
                <a:gd name="T62" fmla="*/ 14557 w 21600"/>
                <a:gd name="T63" fmla="*/ 12436 h 21600"/>
                <a:gd name="T64" fmla="*/ 11270 w 21600"/>
                <a:gd name="T65" fmla="*/ 6545 h 21600"/>
                <a:gd name="T66" fmla="*/ 6574 w 21600"/>
                <a:gd name="T67" fmla="*/ 12436 h 21600"/>
                <a:gd name="T68" fmla="*/ 11270 w 21600"/>
                <a:gd name="T69" fmla="*/ 18327 h 21600"/>
                <a:gd name="T70" fmla="*/ 15496 w 21600"/>
                <a:gd name="T71" fmla="*/ 12436 h 21600"/>
                <a:gd name="T72" fmla="*/ 11270 w 21600"/>
                <a:gd name="T73" fmla="*/ 6545 h 21600"/>
                <a:gd name="T74" fmla="*/ 11270 w 21600"/>
                <a:gd name="T75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00" h="21600">
                  <a:moveTo>
                    <a:pt x="2348" y="2618"/>
                  </a:move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1309"/>
                    <a:pt x="13148" y="1309"/>
                    <a:pt x="13148" y="1309"/>
                  </a:cubicBezTo>
                  <a:cubicBezTo>
                    <a:pt x="13148" y="655"/>
                    <a:pt x="13148" y="0"/>
                    <a:pt x="13617" y="0"/>
                  </a:cubicBezTo>
                  <a:cubicBezTo>
                    <a:pt x="17843" y="0"/>
                    <a:pt x="17843" y="0"/>
                    <a:pt x="17843" y="0"/>
                  </a:cubicBezTo>
                  <a:cubicBezTo>
                    <a:pt x="18313" y="0"/>
                    <a:pt x="18783" y="655"/>
                    <a:pt x="18783" y="1309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9252" y="2618"/>
                    <a:pt x="19252" y="2618"/>
                    <a:pt x="19252" y="2618"/>
                  </a:cubicBezTo>
                  <a:cubicBezTo>
                    <a:pt x="20661" y="2618"/>
                    <a:pt x="21600" y="3927"/>
                    <a:pt x="21600" y="5891"/>
                  </a:cubicBezTo>
                  <a:cubicBezTo>
                    <a:pt x="21600" y="18327"/>
                    <a:pt x="21600" y="18327"/>
                    <a:pt x="21600" y="18327"/>
                  </a:cubicBezTo>
                  <a:cubicBezTo>
                    <a:pt x="21600" y="20291"/>
                    <a:pt x="20661" y="21600"/>
                    <a:pt x="19252" y="21600"/>
                  </a:cubicBezTo>
                  <a:cubicBezTo>
                    <a:pt x="2348" y="21600"/>
                    <a:pt x="2348" y="21600"/>
                    <a:pt x="2348" y="21600"/>
                  </a:cubicBezTo>
                  <a:cubicBezTo>
                    <a:pt x="939" y="21600"/>
                    <a:pt x="0" y="20291"/>
                    <a:pt x="0" y="18327"/>
                  </a:cubicBezTo>
                  <a:cubicBezTo>
                    <a:pt x="0" y="5891"/>
                    <a:pt x="0" y="5891"/>
                    <a:pt x="0" y="5891"/>
                  </a:cubicBezTo>
                  <a:cubicBezTo>
                    <a:pt x="0" y="3927"/>
                    <a:pt x="939" y="2618"/>
                    <a:pt x="2348" y="2618"/>
                  </a:cubicBezTo>
                  <a:close/>
                  <a:moveTo>
                    <a:pt x="14087" y="2618"/>
                  </a:moveTo>
                  <a:cubicBezTo>
                    <a:pt x="17374" y="2618"/>
                    <a:pt x="17374" y="2618"/>
                    <a:pt x="17374" y="2618"/>
                  </a:cubicBezTo>
                  <a:cubicBezTo>
                    <a:pt x="17374" y="1309"/>
                    <a:pt x="17374" y="1309"/>
                    <a:pt x="17374" y="1309"/>
                  </a:cubicBezTo>
                  <a:cubicBezTo>
                    <a:pt x="14087" y="1309"/>
                    <a:pt x="14087" y="1309"/>
                    <a:pt x="14087" y="1309"/>
                  </a:cubicBezTo>
                  <a:cubicBezTo>
                    <a:pt x="14087" y="2618"/>
                    <a:pt x="14087" y="2618"/>
                    <a:pt x="14087" y="2618"/>
                  </a:cubicBezTo>
                  <a:close/>
                  <a:moveTo>
                    <a:pt x="11270" y="4582"/>
                  </a:moveTo>
                  <a:cubicBezTo>
                    <a:pt x="7983" y="4582"/>
                    <a:pt x="5635" y="7855"/>
                    <a:pt x="5635" y="12436"/>
                  </a:cubicBezTo>
                  <a:cubicBezTo>
                    <a:pt x="5635" y="16364"/>
                    <a:pt x="7983" y="19636"/>
                    <a:pt x="11270" y="19636"/>
                  </a:cubicBezTo>
                  <a:cubicBezTo>
                    <a:pt x="14087" y="19636"/>
                    <a:pt x="16435" y="16364"/>
                    <a:pt x="16435" y="12436"/>
                  </a:cubicBezTo>
                  <a:cubicBezTo>
                    <a:pt x="16435" y="7855"/>
                    <a:pt x="14087" y="4582"/>
                    <a:pt x="11270" y="4582"/>
                  </a:cubicBezTo>
                  <a:close/>
                  <a:moveTo>
                    <a:pt x="14557" y="12436"/>
                  </a:moveTo>
                  <a:cubicBezTo>
                    <a:pt x="14557" y="9818"/>
                    <a:pt x="13148" y="7200"/>
                    <a:pt x="11270" y="7200"/>
                  </a:cubicBezTo>
                  <a:cubicBezTo>
                    <a:pt x="8922" y="7200"/>
                    <a:pt x="7513" y="9818"/>
                    <a:pt x="7513" y="12436"/>
                  </a:cubicBezTo>
                  <a:cubicBezTo>
                    <a:pt x="7513" y="15055"/>
                    <a:pt x="8922" y="17018"/>
                    <a:pt x="11270" y="17018"/>
                  </a:cubicBezTo>
                  <a:cubicBezTo>
                    <a:pt x="13148" y="17018"/>
                    <a:pt x="14557" y="15055"/>
                    <a:pt x="14557" y="12436"/>
                  </a:cubicBezTo>
                  <a:close/>
                  <a:moveTo>
                    <a:pt x="11270" y="6545"/>
                  </a:moveTo>
                  <a:cubicBezTo>
                    <a:pt x="8452" y="6545"/>
                    <a:pt x="6574" y="9164"/>
                    <a:pt x="6574" y="12436"/>
                  </a:cubicBezTo>
                  <a:cubicBezTo>
                    <a:pt x="6574" y="15709"/>
                    <a:pt x="8452" y="18327"/>
                    <a:pt x="11270" y="18327"/>
                  </a:cubicBezTo>
                  <a:cubicBezTo>
                    <a:pt x="13617" y="18327"/>
                    <a:pt x="15496" y="15709"/>
                    <a:pt x="15496" y="12436"/>
                  </a:cubicBezTo>
                  <a:cubicBezTo>
                    <a:pt x="15496" y="9164"/>
                    <a:pt x="13617" y="6545"/>
                    <a:pt x="11270" y="6545"/>
                  </a:cubicBezTo>
                  <a:close/>
                  <a:moveTo>
                    <a:pt x="11270" y="6545"/>
                  </a:moveTo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6744454" y="4031142"/>
            <a:ext cx="4026660" cy="799157"/>
            <a:chOff x="6744454" y="4031142"/>
            <a:chExt cx="4026660" cy="799157"/>
          </a:xfrm>
        </p:grpSpPr>
        <p:grpSp>
          <p:nvGrpSpPr>
            <p:cNvPr id="71" name="Group 70"/>
            <p:cNvGrpSpPr/>
            <p:nvPr/>
          </p:nvGrpSpPr>
          <p:grpSpPr>
            <a:xfrm>
              <a:off x="7415203" y="4031142"/>
              <a:ext cx="3355911" cy="799157"/>
              <a:chOff x="8836089" y="3646082"/>
              <a:chExt cx="3355911" cy="799157"/>
            </a:xfrm>
          </p:grpSpPr>
          <p:sp>
            <p:nvSpPr>
              <p:cNvPr id="72" name="TextBox 71"/>
              <p:cNvSpPr txBox="1"/>
              <p:nvPr/>
            </p:nvSpPr>
            <p:spPr>
              <a:xfrm>
                <a:off x="8841692" y="3983574"/>
                <a:ext cx="3350308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denimaOstebus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donWakamare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73" name="TextBox 72"/>
              <p:cNvSpPr txBox="1"/>
              <p:nvPr/>
            </p:nvSpPr>
            <p:spPr>
              <a:xfrm>
                <a:off x="8836089" y="3646082"/>
                <a:ext cx="1943469" cy="38690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en-US" sz="14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Printing</a:t>
                </a:r>
              </a:p>
            </p:txBody>
          </p:sp>
        </p:grpSp>
        <p:sp>
          <p:nvSpPr>
            <p:cNvPr id="81" name="AutoShape 38"/>
            <p:cNvSpPr>
              <a:spLocks/>
            </p:cNvSpPr>
            <p:nvPr/>
          </p:nvSpPr>
          <p:spPr bwMode="auto">
            <a:xfrm>
              <a:off x="6744454" y="4253029"/>
              <a:ext cx="467425" cy="471049"/>
            </a:xfrm>
            <a:custGeom>
              <a:avLst/>
              <a:gdLst>
                <a:gd name="T0" fmla="*/ 16241 w 21600"/>
                <a:gd name="T1" fmla="*/ 491 h 21600"/>
                <a:gd name="T2" fmla="*/ 15753 w 21600"/>
                <a:gd name="T3" fmla="*/ 0 h 21600"/>
                <a:gd name="T4" fmla="*/ 5847 w 21600"/>
                <a:gd name="T5" fmla="*/ 0 h 21600"/>
                <a:gd name="T6" fmla="*/ 5359 w 21600"/>
                <a:gd name="T7" fmla="*/ 491 h 21600"/>
                <a:gd name="T8" fmla="*/ 5359 w 21600"/>
                <a:gd name="T9" fmla="*/ 5400 h 21600"/>
                <a:gd name="T10" fmla="*/ 16241 w 21600"/>
                <a:gd name="T11" fmla="*/ 5400 h 21600"/>
                <a:gd name="T12" fmla="*/ 16241 w 21600"/>
                <a:gd name="T13" fmla="*/ 491 h 21600"/>
                <a:gd name="T14" fmla="*/ 16403 w 21600"/>
                <a:gd name="T15" fmla="*/ 16691 h 21600"/>
                <a:gd name="T16" fmla="*/ 15916 w 21600"/>
                <a:gd name="T17" fmla="*/ 16364 h 21600"/>
                <a:gd name="T18" fmla="*/ 5684 w 21600"/>
                <a:gd name="T19" fmla="*/ 16364 h 21600"/>
                <a:gd name="T20" fmla="*/ 5197 w 21600"/>
                <a:gd name="T21" fmla="*/ 16691 h 21600"/>
                <a:gd name="T22" fmla="*/ 3573 w 21600"/>
                <a:gd name="T23" fmla="*/ 21109 h 21600"/>
                <a:gd name="T24" fmla="*/ 3735 w 21600"/>
                <a:gd name="T25" fmla="*/ 21436 h 21600"/>
                <a:gd name="T26" fmla="*/ 4060 w 21600"/>
                <a:gd name="T27" fmla="*/ 21600 h 21600"/>
                <a:gd name="T28" fmla="*/ 17540 w 21600"/>
                <a:gd name="T29" fmla="*/ 21600 h 21600"/>
                <a:gd name="T30" fmla="*/ 17865 w 21600"/>
                <a:gd name="T31" fmla="*/ 21436 h 21600"/>
                <a:gd name="T32" fmla="*/ 18027 w 21600"/>
                <a:gd name="T33" fmla="*/ 21109 h 21600"/>
                <a:gd name="T34" fmla="*/ 16403 w 21600"/>
                <a:gd name="T35" fmla="*/ 16691 h 21600"/>
                <a:gd name="T36" fmla="*/ 4872 w 21600"/>
                <a:gd name="T37" fmla="*/ 9164 h 21600"/>
                <a:gd name="T38" fmla="*/ 4872 w 21600"/>
                <a:gd name="T39" fmla="*/ 10964 h 21600"/>
                <a:gd name="T40" fmla="*/ 16565 w 21600"/>
                <a:gd name="T41" fmla="*/ 10964 h 21600"/>
                <a:gd name="T42" fmla="*/ 16565 w 21600"/>
                <a:gd name="T43" fmla="*/ 9164 h 21600"/>
                <a:gd name="T44" fmla="*/ 15266 w 21600"/>
                <a:gd name="T45" fmla="*/ 6545 h 21600"/>
                <a:gd name="T46" fmla="*/ 6334 w 21600"/>
                <a:gd name="T47" fmla="*/ 6545 h 21600"/>
                <a:gd name="T48" fmla="*/ 4872 w 21600"/>
                <a:gd name="T49" fmla="*/ 9164 h 21600"/>
                <a:gd name="T50" fmla="*/ 10719 w 21600"/>
                <a:gd name="T51" fmla="*/ 8345 h 21600"/>
                <a:gd name="T52" fmla="*/ 12505 w 21600"/>
                <a:gd name="T53" fmla="*/ 9164 h 21600"/>
                <a:gd name="T54" fmla="*/ 10719 w 21600"/>
                <a:gd name="T55" fmla="*/ 10145 h 21600"/>
                <a:gd name="T56" fmla="*/ 9095 w 21600"/>
                <a:gd name="T57" fmla="*/ 9164 h 21600"/>
                <a:gd name="T58" fmla="*/ 10719 w 21600"/>
                <a:gd name="T59" fmla="*/ 8345 h 21600"/>
                <a:gd name="T60" fmla="*/ 19326 w 21600"/>
                <a:gd name="T61" fmla="*/ 6545 h 21600"/>
                <a:gd name="T62" fmla="*/ 16403 w 21600"/>
                <a:gd name="T63" fmla="*/ 6545 h 21600"/>
                <a:gd name="T64" fmla="*/ 17540 w 21600"/>
                <a:gd name="T65" fmla="*/ 8836 h 21600"/>
                <a:gd name="T66" fmla="*/ 17540 w 21600"/>
                <a:gd name="T67" fmla="*/ 8836 h 21600"/>
                <a:gd name="T68" fmla="*/ 17702 w 21600"/>
                <a:gd name="T69" fmla="*/ 9000 h 21600"/>
                <a:gd name="T70" fmla="*/ 17702 w 21600"/>
                <a:gd name="T71" fmla="*/ 11455 h 21600"/>
                <a:gd name="T72" fmla="*/ 17215 w 21600"/>
                <a:gd name="T73" fmla="*/ 11945 h 21600"/>
                <a:gd name="T74" fmla="*/ 4385 w 21600"/>
                <a:gd name="T75" fmla="*/ 11945 h 21600"/>
                <a:gd name="T76" fmla="*/ 3898 w 21600"/>
                <a:gd name="T77" fmla="*/ 11455 h 21600"/>
                <a:gd name="T78" fmla="*/ 3898 w 21600"/>
                <a:gd name="T79" fmla="*/ 9000 h 21600"/>
                <a:gd name="T80" fmla="*/ 4060 w 21600"/>
                <a:gd name="T81" fmla="*/ 8836 h 21600"/>
                <a:gd name="T82" fmla="*/ 5197 w 21600"/>
                <a:gd name="T83" fmla="*/ 6545 h 21600"/>
                <a:gd name="T84" fmla="*/ 2274 w 21600"/>
                <a:gd name="T85" fmla="*/ 6545 h 21600"/>
                <a:gd name="T86" fmla="*/ 0 w 21600"/>
                <a:gd name="T87" fmla="*/ 8836 h 21600"/>
                <a:gd name="T88" fmla="*/ 0 w 21600"/>
                <a:gd name="T89" fmla="*/ 16527 h 21600"/>
                <a:gd name="T90" fmla="*/ 2274 w 21600"/>
                <a:gd name="T91" fmla="*/ 18818 h 21600"/>
                <a:gd name="T92" fmla="*/ 3086 w 21600"/>
                <a:gd name="T93" fmla="*/ 18818 h 21600"/>
                <a:gd name="T94" fmla="*/ 4060 w 21600"/>
                <a:gd name="T95" fmla="*/ 16200 h 21600"/>
                <a:gd name="T96" fmla="*/ 5684 w 21600"/>
                <a:gd name="T97" fmla="*/ 15055 h 21600"/>
                <a:gd name="T98" fmla="*/ 15916 w 21600"/>
                <a:gd name="T99" fmla="*/ 15055 h 21600"/>
                <a:gd name="T100" fmla="*/ 17540 w 21600"/>
                <a:gd name="T101" fmla="*/ 16200 h 21600"/>
                <a:gd name="T102" fmla="*/ 18514 w 21600"/>
                <a:gd name="T103" fmla="*/ 18818 h 21600"/>
                <a:gd name="T104" fmla="*/ 19326 w 21600"/>
                <a:gd name="T105" fmla="*/ 18818 h 21600"/>
                <a:gd name="T106" fmla="*/ 21600 w 21600"/>
                <a:gd name="T107" fmla="*/ 16527 h 21600"/>
                <a:gd name="T108" fmla="*/ 21600 w 21600"/>
                <a:gd name="T109" fmla="*/ 8836 h 21600"/>
                <a:gd name="T110" fmla="*/ 19326 w 21600"/>
                <a:gd name="T111" fmla="*/ 6545 h 21600"/>
                <a:gd name="T112" fmla="*/ 19326 w 21600"/>
                <a:gd name="T113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600" h="21600">
                  <a:moveTo>
                    <a:pt x="16241" y="491"/>
                  </a:moveTo>
                  <a:cubicBezTo>
                    <a:pt x="16241" y="164"/>
                    <a:pt x="16078" y="0"/>
                    <a:pt x="15753" y="0"/>
                  </a:cubicBezTo>
                  <a:cubicBezTo>
                    <a:pt x="5847" y="0"/>
                    <a:pt x="5847" y="0"/>
                    <a:pt x="5847" y="0"/>
                  </a:cubicBezTo>
                  <a:cubicBezTo>
                    <a:pt x="5522" y="0"/>
                    <a:pt x="5359" y="164"/>
                    <a:pt x="5359" y="491"/>
                  </a:cubicBezTo>
                  <a:cubicBezTo>
                    <a:pt x="5359" y="5400"/>
                    <a:pt x="5359" y="5400"/>
                    <a:pt x="5359" y="5400"/>
                  </a:cubicBezTo>
                  <a:cubicBezTo>
                    <a:pt x="16241" y="5400"/>
                    <a:pt x="16241" y="5400"/>
                    <a:pt x="16241" y="5400"/>
                  </a:cubicBezTo>
                  <a:lnTo>
                    <a:pt x="16241" y="491"/>
                  </a:lnTo>
                  <a:close/>
                  <a:moveTo>
                    <a:pt x="16403" y="16691"/>
                  </a:moveTo>
                  <a:cubicBezTo>
                    <a:pt x="16241" y="16527"/>
                    <a:pt x="16078" y="16364"/>
                    <a:pt x="15916" y="16364"/>
                  </a:cubicBezTo>
                  <a:cubicBezTo>
                    <a:pt x="5684" y="16364"/>
                    <a:pt x="5684" y="16364"/>
                    <a:pt x="5684" y="16364"/>
                  </a:cubicBezTo>
                  <a:cubicBezTo>
                    <a:pt x="5522" y="16364"/>
                    <a:pt x="5359" y="16527"/>
                    <a:pt x="5197" y="16691"/>
                  </a:cubicBezTo>
                  <a:cubicBezTo>
                    <a:pt x="3573" y="21109"/>
                    <a:pt x="3573" y="21109"/>
                    <a:pt x="3573" y="21109"/>
                  </a:cubicBezTo>
                  <a:cubicBezTo>
                    <a:pt x="3573" y="21273"/>
                    <a:pt x="3573" y="21273"/>
                    <a:pt x="3735" y="21436"/>
                  </a:cubicBezTo>
                  <a:cubicBezTo>
                    <a:pt x="3735" y="21600"/>
                    <a:pt x="3898" y="21600"/>
                    <a:pt x="4060" y="21600"/>
                  </a:cubicBezTo>
                  <a:cubicBezTo>
                    <a:pt x="17540" y="21600"/>
                    <a:pt x="17540" y="21600"/>
                    <a:pt x="17540" y="21600"/>
                  </a:cubicBezTo>
                  <a:cubicBezTo>
                    <a:pt x="17702" y="21600"/>
                    <a:pt x="17865" y="21600"/>
                    <a:pt x="17865" y="21436"/>
                  </a:cubicBezTo>
                  <a:cubicBezTo>
                    <a:pt x="18027" y="21273"/>
                    <a:pt x="18027" y="21273"/>
                    <a:pt x="18027" y="21109"/>
                  </a:cubicBezTo>
                  <a:lnTo>
                    <a:pt x="16403" y="16691"/>
                  </a:lnTo>
                  <a:close/>
                  <a:moveTo>
                    <a:pt x="4872" y="9164"/>
                  </a:moveTo>
                  <a:cubicBezTo>
                    <a:pt x="4872" y="10964"/>
                    <a:pt x="4872" y="10964"/>
                    <a:pt x="4872" y="10964"/>
                  </a:cubicBezTo>
                  <a:cubicBezTo>
                    <a:pt x="16565" y="10964"/>
                    <a:pt x="16565" y="10964"/>
                    <a:pt x="16565" y="10964"/>
                  </a:cubicBezTo>
                  <a:cubicBezTo>
                    <a:pt x="16565" y="9164"/>
                    <a:pt x="16565" y="9164"/>
                    <a:pt x="16565" y="9164"/>
                  </a:cubicBezTo>
                  <a:cubicBezTo>
                    <a:pt x="16565" y="9164"/>
                    <a:pt x="15266" y="6545"/>
                    <a:pt x="15266" y="6545"/>
                  </a:cubicBezTo>
                  <a:cubicBezTo>
                    <a:pt x="6334" y="6545"/>
                    <a:pt x="6334" y="6545"/>
                    <a:pt x="6334" y="6545"/>
                  </a:cubicBezTo>
                  <a:cubicBezTo>
                    <a:pt x="6334" y="6545"/>
                    <a:pt x="4872" y="9164"/>
                    <a:pt x="4872" y="9164"/>
                  </a:cubicBezTo>
                  <a:close/>
                  <a:moveTo>
                    <a:pt x="10719" y="8345"/>
                  </a:moveTo>
                  <a:cubicBezTo>
                    <a:pt x="11693" y="8345"/>
                    <a:pt x="12505" y="8673"/>
                    <a:pt x="12505" y="9164"/>
                  </a:cubicBezTo>
                  <a:cubicBezTo>
                    <a:pt x="12505" y="9655"/>
                    <a:pt x="11693" y="10145"/>
                    <a:pt x="10719" y="10145"/>
                  </a:cubicBezTo>
                  <a:cubicBezTo>
                    <a:pt x="9907" y="10145"/>
                    <a:pt x="9095" y="9655"/>
                    <a:pt x="9095" y="9164"/>
                  </a:cubicBezTo>
                  <a:cubicBezTo>
                    <a:pt x="9095" y="8673"/>
                    <a:pt x="9907" y="8345"/>
                    <a:pt x="10719" y="8345"/>
                  </a:cubicBezTo>
                  <a:close/>
                  <a:moveTo>
                    <a:pt x="19326" y="6545"/>
                  </a:moveTo>
                  <a:cubicBezTo>
                    <a:pt x="16403" y="6545"/>
                    <a:pt x="16403" y="6545"/>
                    <a:pt x="16403" y="6545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702" y="8836"/>
                    <a:pt x="17702" y="8836"/>
                    <a:pt x="17702" y="9000"/>
                  </a:cubicBezTo>
                  <a:cubicBezTo>
                    <a:pt x="17702" y="9000"/>
                    <a:pt x="17702" y="11455"/>
                    <a:pt x="17702" y="11455"/>
                  </a:cubicBezTo>
                  <a:cubicBezTo>
                    <a:pt x="17702" y="11782"/>
                    <a:pt x="17540" y="11945"/>
                    <a:pt x="17215" y="11945"/>
                  </a:cubicBezTo>
                  <a:cubicBezTo>
                    <a:pt x="4385" y="11945"/>
                    <a:pt x="4385" y="11945"/>
                    <a:pt x="4385" y="11945"/>
                  </a:cubicBezTo>
                  <a:cubicBezTo>
                    <a:pt x="4060" y="11945"/>
                    <a:pt x="3898" y="11782"/>
                    <a:pt x="3898" y="11455"/>
                  </a:cubicBezTo>
                  <a:cubicBezTo>
                    <a:pt x="3898" y="11455"/>
                    <a:pt x="3898" y="9164"/>
                    <a:pt x="3898" y="9000"/>
                  </a:cubicBezTo>
                  <a:cubicBezTo>
                    <a:pt x="3898" y="8836"/>
                    <a:pt x="3898" y="8836"/>
                    <a:pt x="4060" y="8836"/>
                  </a:cubicBezTo>
                  <a:cubicBezTo>
                    <a:pt x="5197" y="6545"/>
                    <a:pt x="5197" y="6545"/>
                    <a:pt x="5197" y="6545"/>
                  </a:cubicBezTo>
                  <a:cubicBezTo>
                    <a:pt x="2274" y="6545"/>
                    <a:pt x="2274" y="6545"/>
                    <a:pt x="2274" y="6545"/>
                  </a:cubicBezTo>
                  <a:cubicBezTo>
                    <a:pt x="974" y="6545"/>
                    <a:pt x="0" y="7691"/>
                    <a:pt x="0" y="8836"/>
                  </a:cubicBezTo>
                  <a:cubicBezTo>
                    <a:pt x="0" y="16527"/>
                    <a:pt x="0" y="16527"/>
                    <a:pt x="0" y="16527"/>
                  </a:cubicBezTo>
                  <a:cubicBezTo>
                    <a:pt x="0" y="17836"/>
                    <a:pt x="974" y="18818"/>
                    <a:pt x="2274" y="18818"/>
                  </a:cubicBezTo>
                  <a:cubicBezTo>
                    <a:pt x="3086" y="18818"/>
                    <a:pt x="3086" y="18818"/>
                    <a:pt x="3086" y="18818"/>
                  </a:cubicBezTo>
                  <a:cubicBezTo>
                    <a:pt x="4060" y="16200"/>
                    <a:pt x="4060" y="16200"/>
                    <a:pt x="4060" y="16200"/>
                  </a:cubicBezTo>
                  <a:cubicBezTo>
                    <a:pt x="4223" y="15545"/>
                    <a:pt x="5035" y="15055"/>
                    <a:pt x="5684" y="15055"/>
                  </a:cubicBezTo>
                  <a:cubicBezTo>
                    <a:pt x="15916" y="15055"/>
                    <a:pt x="15916" y="15055"/>
                    <a:pt x="15916" y="15055"/>
                  </a:cubicBezTo>
                  <a:cubicBezTo>
                    <a:pt x="16565" y="15055"/>
                    <a:pt x="17377" y="15545"/>
                    <a:pt x="17540" y="16200"/>
                  </a:cubicBezTo>
                  <a:cubicBezTo>
                    <a:pt x="18514" y="18818"/>
                    <a:pt x="18514" y="18818"/>
                    <a:pt x="18514" y="18818"/>
                  </a:cubicBezTo>
                  <a:cubicBezTo>
                    <a:pt x="19326" y="18818"/>
                    <a:pt x="19326" y="18818"/>
                    <a:pt x="19326" y="18818"/>
                  </a:cubicBezTo>
                  <a:cubicBezTo>
                    <a:pt x="20626" y="18818"/>
                    <a:pt x="21600" y="17836"/>
                    <a:pt x="21600" y="16527"/>
                  </a:cubicBezTo>
                  <a:cubicBezTo>
                    <a:pt x="21600" y="8836"/>
                    <a:pt x="21600" y="8836"/>
                    <a:pt x="21600" y="8836"/>
                  </a:cubicBezTo>
                  <a:cubicBezTo>
                    <a:pt x="21600" y="7691"/>
                    <a:pt x="20626" y="6545"/>
                    <a:pt x="19326" y="6545"/>
                  </a:cubicBezTo>
                  <a:close/>
                  <a:moveTo>
                    <a:pt x="19326" y="6545"/>
                  </a:moveTo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686815" y="5059260"/>
            <a:ext cx="4084299" cy="799157"/>
            <a:chOff x="6686815" y="5059260"/>
            <a:chExt cx="4084299" cy="799157"/>
          </a:xfrm>
        </p:grpSpPr>
        <p:grpSp>
          <p:nvGrpSpPr>
            <p:cNvPr id="74" name="Group 73"/>
            <p:cNvGrpSpPr/>
            <p:nvPr/>
          </p:nvGrpSpPr>
          <p:grpSpPr>
            <a:xfrm>
              <a:off x="7415203" y="5059260"/>
              <a:ext cx="3355911" cy="799157"/>
              <a:chOff x="8836089" y="3646082"/>
              <a:chExt cx="3355911" cy="799157"/>
            </a:xfrm>
          </p:grpSpPr>
          <p:sp>
            <p:nvSpPr>
              <p:cNvPr id="75" name="TextBox 74"/>
              <p:cNvSpPr txBox="1"/>
              <p:nvPr/>
            </p:nvSpPr>
            <p:spPr>
              <a:xfrm>
                <a:off x="8841692" y="3983574"/>
                <a:ext cx="3350308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denimaOstebus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donWakamare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76" name="TextBox 75"/>
              <p:cNvSpPr txBox="1"/>
              <p:nvPr/>
            </p:nvSpPr>
            <p:spPr>
              <a:xfrm>
                <a:off x="8836089" y="3646082"/>
                <a:ext cx="1943469" cy="38690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en-US" sz="14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Public Relation</a:t>
                </a:r>
              </a:p>
            </p:txBody>
          </p:sp>
        </p:grpSp>
        <p:sp>
          <p:nvSpPr>
            <p:cNvPr id="82" name="AutoShape 32"/>
            <p:cNvSpPr>
              <a:spLocks/>
            </p:cNvSpPr>
            <p:nvPr/>
          </p:nvSpPr>
          <p:spPr bwMode="auto">
            <a:xfrm>
              <a:off x="6686815" y="5276267"/>
              <a:ext cx="546405" cy="451236"/>
            </a:xfrm>
            <a:custGeom>
              <a:avLst/>
              <a:gdLst>
                <a:gd name="T0" fmla="*/ 15660 w 21600"/>
                <a:gd name="T1" fmla="*/ 16668 h 21148"/>
                <a:gd name="T2" fmla="*/ 11880 w 21600"/>
                <a:gd name="T3" fmla="*/ 12668 h 21148"/>
                <a:gd name="T4" fmla="*/ 11880 w 21600"/>
                <a:gd name="T5" fmla="*/ 10428 h 21148"/>
                <a:gd name="T6" fmla="*/ 13365 w 21600"/>
                <a:gd name="T7" fmla="*/ 12508 h 21148"/>
                <a:gd name="T8" fmla="*/ 15390 w 21600"/>
                <a:gd name="T9" fmla="*/ 11388 h 21148"/>
                <a:gd name="T10" fmla="*/ 16470 w 21600"/>
                <a:gd name="T11" fmla="*/ 11228 h 21148"/>
                <a:gd name="T12" fmla="*/ 17820 w 21600"/>
                <a:gd name="T13" fmla="*/ 9948 h 21148"/>
                <a:gd name="T14" fmla="*/ 21600 w 21600"/>
                <a:gd name="T15" fmla="*/ 14428 h 21148"/>
                <a:gd name="T16" fmla="*/ 18765 w 21600"/>
                <a:gd name="T17" fmla="*/ 4828 h 21148"/>
                <a:gd name="T18" fmla="*/ 18630 w 21600"/>
                <a:gd name="T19" fmla="*/ 2588 h 21148"/>
                <a:gd name="T20" fmla="*/ 15660 w 21600"/>
                <a:gd name="T21" fmla="*/ 28 h 21148"/>
                <a:gd name="T22" fmla="*/ 12690 w 21600"/>
                <a:gd name="T23" fmla="*/ 4828 h 21148"/>
                <a:gd name="T24" fmla="*/ 12285 w 21600"/>
                <a:gd name="T25" fmla="*/ 5308 h 21148"/>
                <a:gd name="T26" fmla="*/ 13230 w 21600"/>
                <a:gd name="T27" fmla="*/ 6748 h 21148"/>
                <a:gd name="T28" fmla="*/ 13635 w 21600"/>
                <a:gd name="T29" fmla="*/ 8188 h 21148"/>
                <a:gd name="T30" fmla="*/ 13635 w 21600"/>
                <a:gd name="T31" fmla="*/ 8188 h 21148"/>
                <a:gd name="T32" fmla="*/ 13770 w 21600"/>
                <a:gd name="T33" fmla="*/ 8348 h 21148"/>
                <a:gd name="T34" fmla="*/ 13770 w 21600"/>
                <a:gd name="T35" fmla="*/ 8668 h 21148"/>
                <a:gd name="T36" fmla="*/ 15660 w 21600"/>
                <a:gd name="T37" fmla="*/ 11068 h 21148"/>
                <a:gd name="T38" fmla="*/ 17415 w 21600"/>
                <a:gd name="T39" fmla="*/ 8668 h 21148"/>
                <a:gd name="T40" fmla="*/ 17550 w 21600"/>
                <a:gd name="T41" fmla="*/ 8188 h 21148"/>
                <a:gd name="T42" fmla="*/ 17955 w 21600"/>
                <a:gd name="T43" fmla="*/ 6748 h 21148"/>
                <a:gd name="T44" fmla="*/ 18900 w 21600"/>
                <a:gd name="T45" fmla="*/ 5308 h 21148"/>
                <a:gd name="T46" fmla="*/ 16335 w 21600"/>
                <a:gd name="T47" fmla="*/ 14268 h 21148"/>
                <a:gd name="T48" fmla="*/ 16335 w 21600"/>
                <a:gd name="T49" fmla="*/ 14268 h 21148"/>
                <a:gd name="T50" fmla="*/ 16335 w 21600"/>
                <a:gd name="T51" fmla="*/ 14268 h 21148"/>
                <a:gd name="T52" fmla="*/ 16335 w 21600"/>
                <a:gd name="T53" fmla="*/ 14268 h 21148"/>
                <a:gd name="T54" fmla="*/ 16335 w 21600"/>
                <a:gd name="T55" fmla="*/ 14268 h 21148"/>
                <a:gd name="T56" fmla="*/ 9855 w 21600"/>
                <a:gd name="T57" fmla="*/ 13148 h 21148"/>
                <a:gd name="T58" fmla="*/ 8100 w 21600"/>
                <a:gd name="T59" fmla="*/ 14748 h 21148"/>
                <a:gd name="T60" fmla="*/ 7020 w 21600"/>
                <a:gd name="T61" fmla="*/ 14908 h 21148"/>
                <a:gd name="T62" fmla="*/ 4455 w 21600"/>
                <a:gd name="T63" fmla="*/ 16188 h 21148"/>
                <a:gd name="T64" fmla="*/ 2700 w 21600"/>
                <a:gd name="T65" fmla="*/ 13788 h 21148"/>
                <a:gd name="T66" fmla="*/ 7155 w 21600"/>
                <a:gd name="T67" fmla="*/ 21148 h 21148"/>
                <a:gd name="T68" fmla="*/ 11610 w 21600"/>
                <a:gd name="T69" fmla="*/ 13788 h 21148"/>
                <a:gd name="T70" fmla="*/ 10935 w 21600"/>
                <a:gd name="T71" fmla="*/ 7228 h 21148"/>
                <a:gd name="T72" fmla="*/ 10665 w 21600"/>
                <a:gd name="T73" fmla="*/ 4348 h 21148"/>
                <a:gd name="T74" fmla="*/ 7155 w 21600"/>
                <a:gd name="T75" fmla="*/ 1308 h 21148"/>
                <a:gd name="T76" fmla="*/ 3645 w 21600"/>
                <a:gd name="T77" fmla="*/ 7068 h 21148"/>
                <a:gd name="T78" fmla="*/ 3240 w 21600"/>
                <a:gd name="T79" fmla="*/ 7708 h 21148"/>
                <a:gd name="T80" fmla="*/ 4320 w 21600"/>
                <a:gd name="T81" fmla="*/ 9468 h 21148"/>
                <a:gd name="T82" fmla="*/ 4725 w 21600"/>
                <a:gd name="T83" fmla="*/ 11068 h 21148"/>
                <a:gd name="T84" fmla="*/ 4860 w 21600"/>
                <a:gd name="T85" fmla="*/ 11228 h 21148"/>
                <a:gd name="T86" fmla="*/ 4860 w 21600"/>
                <a:gd name="T87" fmla="*/ 11228 h 21148"/>
                <a:gd name="T88" fmla="*/ 4995 w 21600"/>
                <a:gd name="T89" fmla="*/ 11708 h 21148"/>
                <a:gd name="T90" fmla="*/ 7155 w 21600"/>
                <a:gd name="T91" fmla="*/ 14588 h 21148"/>
                <a:gd name="T92" fmla="*/ 9315 w 21600"/>
                <a:gd name="T93" fmla="*/ 11708 h 21148"/>
                <a:gd name="T94" fmla="*/ 9450 w 21600"/>
                <a:gd name="T95" fmla="*/ 11228 h 21148"/>
                <a:gd name="T96" fmla="*/ 9990 w 21600"/>
                <a:gd name="T97" fmla="*/ 9468 h 21148"/>
                <a:gd name="T98" fmla="*/ 11070 w 21600"/>
                <a:gd name="T99" fmla="*/ 7708 h 21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00" h="21148">
                  <a:moveTo>
                    <a:pt x="21600" y="14428"/>
                  </a:moveTo>
                  <a:cubicBezTo>
                    <a:pt x="21600" y="16188"/>
                    <a:pt x="17280" y="16668"/>
                    <a:pt x="15660" y="16668"/>
                  </a:cubicBezTo>
                  <a:cubicBezTo>
                    <a:pt x="15390" y="16668"/>
                    <a:pt x="15255" y="16668"/>
                    <a:pt x="15120" y="16668"/>
                  </a:cubicBezTo>
                  <a:cubicBezTo>
                    <a:pt x="14580" y="14748"/>
                    <a:pt x="13365" y="12988"/>
                    <a:pt x="11880" y="12668"/>
                  </a:cubicBezTo>
                  <a:cubicBezTo>
                    <a:pt x="11205" y="12508"/>
                    <a:pt x="10665" y="12188"/>
                    <a:pt x="10260" y="11868"/>
                  </a:cubicBezTo>
                  <a:cubicBezTo>
                    <a:pt x="10665" y="11228"/>
                    <a:pt x="11205" y="10588"/>
                    <a:pt x="11880" y="10428"/>
                  </a:cubicBezTo>
                  <a:cubicBezTo>
                    <a:pt x="12015" y="10428"/>
                    <a:pt x="12690" y="10268"/>
                    <a:pt x="13365" y="9948"/>
                  </a:cubicBezTo>
                  <a:cubicBezTo>
                    <a:pt x="13365" y="12508"/>
                    <a:pt x="13365" y="12508"/>
                    <a:pt x="13365" y="12508"/>
                  </a:cubicBezTo>
                  <a:cubicBezTo>
                    <a:pt x="13500" y="12188"/>
                    <a:pt x="14175" y="11068"/>
                    <a:pt x="14715" y="11228"/>
                  </a:cubicBezTo>
                  <a:cubicBezTo>
                    <a:pt x="14985" y="11228"/>
                    <a:pt x="15120" y="11388"/>
                    <a:pt x="15390" y="11388"/>
                  </a:cubicBezTo>
                  <a:cubicBezTo>
                    <a:pt x="15660" y="11388"/>
                    <a:pt x="15660" y="11388"/>
                    <a:pt x="15660" y="11388"/>
                  </a:cubicBezTo>
                  <a:cubicBezTo>
                    <a:pt x="16065" y="11388"/>
                    <a:pt x="16200" y="11228"/>
                    <a:pt x="16470" y="11228"/>
                  </a:cubicBezTo>
                  <a:cubicBezTo>
                    <a:pt x="16875" y="11068"/>
                    <a:pt x="17685" y="12188"/>
                    <a:pt x="17820" y="12508"/>
                  </a:cubicBezTo>
                  <a:cubicBezTo>
                    <a:pt x="17820" y="9948"/>
                    <a:pt x="17820" y="9948"/>
                    <a:pt x="17820" y="9948"/>
                  </a:cubicBezTo>
                  <a:cubicBezTo>
                    <a:pt x="18495" y="10268"/>
                    <a:pt x="19170" y="10428"/>
                    <a:pt x="19305" y="10428"/>
                  </a:cubicBezTo>
                  <a:cubicBezTo>
                    <a:pt x="20655" y="10748"/>
                    <a:pt x="21600" y="12828"/>
                    <a:pt x="21600" y="14428"/>
                  </a:cubicBezTo>
                  <a:close/>
                  <a:moveTo>
                    <a:pt x="18900" y="5308"/>
                  </a:moveTo>
                  <a:cubicBezTo>
                    <a:pt x="18900" y="4988"/>
                    <a:pt x="18765" y="4988"/>
                    <a:pt x="18765" y="4828"/>
                  </a:cubicBezTo>
                  <a:cubicBezTo>
                    <a:pt x="18630" y="4828"/>
                    <a:pt x="18630" y="4828"/>
                    <a:pt x="18495" y="4828"/>
                  </a:cubicBezTo>
                  <a:cubicBezTo>
                    <a:pt x="18765" y="4028"/>
                    <a:pt x="18765" y="3228"/>
                    <a:pt x="18630" y="2588"/>
                  </a:cubicBezTo>
                  <a:cubicBezTo>
                    <a:pt x="18225" y="1148"/>
                    <a:pt x="17550" y="508"/>
                    <a:pt x="17010" y="188"/>
                  </a:cubicBezTo>
                  <a:cubicBezTo>
                    <a:pt x="16605" y="28"/>
                    <a:pt x="15660" y="28"/>
                    <a:pt x="15660" y="28"/>
                  </a:cubicBezTo>
                  <a:cubicBezTo>
                    <a:pt x="15660" y="28"/>
                    <a:pt x="13500" y="-452"/>
                    <a:pt x="12555" y="2588"/>
                  </a:cubicBezTo>
                  <a:cubicBezTo>
                    <a:pt x="12420" y="3228"/>
                    <a:pt x="12555" y="4028"/>
                    <a:pt x="12690" y="4828"/>
                  </a:cubicBezTo>
                  <a:cubicBezTo>
                    <a:pt x="12555" y="4828"/>
                    <a:pt x="12555" y="4828"/>
                    <a:pt x="12420" y="4828"/>
                  </a:cubicBezTo>
                  <a:cubicBezTo>
                    <a:pt x="12420" y="4988"/>
                    <a:pt x="12285" y="4988"/>
                    <a:pt x="12285" y="5308"/>
                  </a:cubicBezTo>
                  <a:cubicBezTo>
                    <a:pt x="12285" y="5628"/>
                    <a:pt x="12285" y="5948"/>
                    <a:pt x="12420" y="6268"/>
                  </a:cubicBezTo>
                  <a:cubicBezTo>
                    <a:pt x="12555" y="6748"/>
                    <a:pt x="12690" y="7068"/>
                    <a:pt x="13230" y="6748"/>
                  </a:cubicBezTo>
                  <a:cubicBezTo>
                    <a:pt x="13230" y="7708"/>
                    <a:pt x="13365" y="8028"/>
                    <a:pt x="13635" y="8188"/>
                  </a:cubicBezTo>
                  <a:cubicBezTo>
                    <a:pt x="13635" y="8188"/>
                    <a:pt x="13635" y="8188"/>
                    <a:pt x="13635" y="8188"/>
                  </a:cubicBezTo>
                  <a:cubicBezTo>
                    <a:pt x="13635" y="8188"/>
                    <a:pt x="13635" y="8188"/>
                    <a:pt x="13635" y="8188"/>
                  </a:cubicBezTo>
                  <a:cubicBezTo>
                    <a:pt x="13635" y="8188"/>
                    <a:pt x="13635" y="8188"/>
                    <a:pt x="13635" y="8188"/>
                  </a:cubicBezTo>
                  <a:cubicBezTo>
                    <a:pt x="13635" y="8188"/>
                    <a:pt x="13635" y="8188"/>
                    <a:pt x="13635" y="8188"/>
                  </a:cubicBezTo>
                  <a:cubicBezTo>
                    <a:pt x="13635" y="8188"/>
                    <a:pt x="13635" y="8188"/>
                    <a:pt x="13770" y="8348"/>
                  </a:cubicBezTo>
                  <a:cubicBezTo>
                    <a:pt x="13770" y="8348"/>
                    <a:pt x="13770" y="8348"/>
                    <a:pt x="13770" y="8348"/>
                  </a:cubicBezTo>
                  <a:cubicBezTo>
                    <a:pt x="13770" y="8508"/>
                    <a:pt x="13770" y="8668"/>
                    <a:pt x="13770" y="8668"/>
                  </a:cubicBezTo>
                  <a:cubicBezTo>
                    <a:pt x="13770" y="8988"/>
                    <a:pt x="13770" y="9308"/>
                    <a:pt x="13770" y="9468"/>
                  </a:cubicBezTo>
                  <a:cubicBezTo>
                    <a:pt x="13905" y="9628"/>
                    <a:pt x="14715" y="11068"/>
                    <a:pt x="15660" y="11068"/>
                  </a:cubicBezTo>
                  <a:cubicBezTo>
                    <a:pt x="16605" y="11068"/>
                    <a:pt x="17415" y="9628"/>
                    <a:pt x="17415" y="9468"/>
                  </a:cubicBezTo>
                  <a:cubicBezTo>
                    <a:pt x="17415" y="9148"/>
                    <a:pt x="17415" y="8988"/>
                    <a:pt x="17415" y="8668"/>
                  </a:cubicBezTo>
                  <a:cubicBezTo>
                    <a:pt x="17415" y="8668"/>
                    <a:pt x="17415" y="8508"/>
                    <a:pt x="17415" y="8348"/>
                  </a:cubicBezTo>
                  <a:cubicBezTo>
                    <a:pt x="17415" y="8348"/>
                    <a:pt x="17550" y="8348"/>
                    <a:pt x="17550" y="8188"/>
                  </a:cubicBezTo>
                  <a:cubicBezTo>
                    <a:pt x="17550" y="8188"/>
                    <a:pt x="17550" y="8188"/>
                    <a:pt x="17550" y="8188"/>
                  </a:cubicBezTo>
                  <a:cubicBezTo>
                    <a:pt x="17685" y="8028"/>
                    <a:pt x="17955" y="7708"/>
                    <a:pt x="17955" y="6748"/>
                  </a:cubicBezTo>
                  <a:cubicBezTo>
                    <a:pt x="18495" y="7068"/>
                    <a:pt x="18630" y="6748"/>
                    <a:pt x="18765" y="6268"/>
                  </a:cubicBezTo>
                  <a:cubicBezTo>
                    <a:pt x="18900" y="5948"/>
                    <a:pt x="18900" y="5628"/>
                    <a:pt x="18900" y="5308"/>
                  </a:cubicBezTo>
                  <a:close/>
                  <a:moveTo>
                    <a:pt x="16335" y="14268"/>
                  </a:moveTo>
                  <a:cubicBezTo>
                    <a:pt x="16335" y="14268"/>
                    <a:pt x="16335" y="14268"/>
                    <a:pt x="16335" y="14268"/>
                  </a:cubicBezTo>
                  <a:cubicBezTo>
                    <a:pt x="16335" y="14268"/>
                    <a:pt x="16335" y="14268"/>
                    <a:pt x="16335" y="14268"/>
                  </a:cubicBezTo>
                  <a:close/>
                  <a:moveTo>
                    <a:pt x="16335" y="14268"/>
                  </a:moveTo>
                  <a:cubicBezTo>
                    <a:pt x="16335" y="14268"/>
                    <a:pt x="16335" y="14268"/>
                    <a:pt x="16335" y="14268"/>
                  </a:cubicBezTo>
                  <a:cubicBezTo>
                    <a:pt x="16335" y="14268"/>
                    <a:pt x="16335" y="14268"/>
                    <a:pt x="16335" y="14268"/>
                  </a:cubicBezTo>
                  <a:close/>
                  <a:moveTo>
                    <a:pt x="16335" y="14268"/>
                  </a:moveTo>
                  <a:cubicBezTo>
                    <a:pt x="16335" y="14268"/>
                    <a:pt x="16335" y="14268"/>
                    <a:pt x="16335" y="14268"/>
                  </a:cubicBezTo>
                  <a:cubicBezTo>
                    <a:pt x="16335" y="14268"/>
                    <a:pt x="16335" y="14268"/>
                    <a:pt x="16335" y="14268"/>
                  </a:cubicBezTo>
                  <a:cubicBezTo>
                    <a:pt x="16335" y="14268"/>
                    <a:pt x="16335" y="14268"/>
                    <a:pt x="16335" y="14268"/>
                  </a:cubicBezTo>
                  <a:close/>
                  <a:moveTo>
                    <a:pt x="11610" y="13788"/>
                  </a:moveTo>
                  <a:cubicBezTo>
                    <a:pt x="11475" y="13788"/>
                    <a:pt x="10530" y="13628"/>
                    <a:pt x="9855" y="13148"/>
                  </a:cubicBezTo>
                  <a:cubicBezTo>
                    <a:pt x="9855" y="16188"/>
                    <a:pt x="9855" y="16188"/>
                    <a:pt x="9855" y="16188"/>
                  </a:cubicBezTo>
                  <a:cubicBezTo>
                    <a:pt x="9585" y="15868"/>
                    <a:pt x="8775" y="14428"/>
                    <a:pt x="8100" y="14748"/>
                  </a:cubicBezTo>
                  <a:cubicBezTo>
                    <a:pt x="7830" y="14748"/>
                    <a:pt x="7695" y="14908"/>
                    <a:pt x="7290" y="14908"/>
                  </a:cubicBezTo>
                  <a:cubicBezTo>
                    <a:pt x="7020" y="14908"/>
                    <a:pt x="7020" y="14908"/>
                    <a:pt x="7020" y="14908"/>
                  </a:cubicBezTo>
                  <a:cubicBezTo>
                    <a:pt x="6615" y="14908"/>
                    <a:pt x="6480" y="14748"/>
                    <a:pt x="6210" y="14748"/>
                  </a:cubicBezTo>
                  <a:cubicBezTo>
                    <a:pt x="5535" y="14428"/>
                    <a:pt x="4725" y="15868"/>
                    <a:pt x="4455" y="16188"/>
                  </a:cubicBezTo>
                  <a:cubicBezTo>
                    <a:pt x="4455" y="13148"/>
                    <a:pt x="4455" y="13148"/>
                    <a:pt x="4455" y="13148"/>
                  </a:cubicBezTo>
                  <a:cubicBezTo>
                    <a:pt x="3780" y="13628"/>
                    <a:pt x="2835" y="13788"/>
                    <a:pt x="2700" y="13788"/>
                  </a:cubicBezTo>
                  <a:cubicBezTo>
                    <a:pt x="1080" y="14268"/>
                    <a:pt x="0" y="16668"/>
                    <a:pt x="0" y="18428"/>
                  </a:cubicBezTo>
                  <a:cubicBezTo>
                    <a:pt x="0" y="20508"/>
                    <a:pt x="5130" y="21148"/>
                    <a:pt x="7155" y="21148"/>
                  </a:cubicBezTo>
                  <a:cubicBezTo>
                    <a:pt x="9180" y="21148"/>
                    <a:pt x="14310" y="20508"/>
                    <a:pt x="14310" y="18428"/>
                  </a:cubicBezTo>
                  <a:cubicBezTo>
                    <a:pt x="14310" y="16668"/>
                    <a:pt x="13095" y="14268"/>
                    <a:pt x="11610" y="13788"/>
                  </a:cubicBezTo>
                  <a:close/>
                  <a:moveTo>
                    <a:pt x="11070" y="7708"/>
                  </a:moveTo>
                  <a:cubicBezTo>
                    <a:pt x="11070" y="7388"/>
                    <a:pt x="10935" y="7228"/>
                    <a:pt x="10935" y="7228"/>
                  </a:cubicBezTo>
                  <a:cubicBezTo>
                    <a:pt x="10800" y="7068"/>
                    <a:pt x="10665" y="7068"/>
                    <a:pt x="10665" y="7068"/>
                  </a:cubicBezTo>
                  <a:cubicBezTo>
                    <a:pt x="10800" y="6108"/>
                    <a:pt x="10935" y="5308"/>
                    <a:pt x="10665" y="4348"/>
                  </a:cubicBezTo>
                  <a:cubicBezTo>
                    <a:pt x="10260" y="2908"/>
                    <a:pt x="9450" y="2108"/>
                    <a:pt x="8775" y="1628"/>
                  </a:cubicBezTo>
                  <a:cubicBezTo>
                    <a:pt x="8370" y="1468"/>
                    <a:pt x="7155" y="1308"/>
                    <a:pt x="7155" y="1308"/>
                  </a:cubicBezTo>
                  <a:cubicBezTo>
                    <a:pt x="7155" y="1308"/>
                    <a:pt x="4590" y="988"/>
                    <a:pt x="3645" y="4348"/>
                  </a:cubicBezTo>
                  <a:cubicBezTo>
                    <a:pt x="3375" y="5308"/>
                    <a:pt x="3510" y="6108"/>
                    <a:pt x="3645" y="7068"/>
                  </a:cubicBezTo>
                  <a:cubicBezTo>
                    <a:pt x="3645" y="7068"/>
                    <a:pt x="3510" y="7068"/>
                    <a:pt x="3510" y="7228"/>
                  </a:cubicBezTo>
                  <a:cubicBezTo>
                    <a:pt x="3375" y="7228"/>
                    <a:pt x="3240" y="7388"/>
                    <a:pt x="3240" y="7708"/>
                  </a:cubicBezTo>
                  <a:cubicBezTo>
                    <a:pt x="3240" y="8028"/>
                    <a:pt x="3240" y="8508"/>
                    <a:pt x="3375" y="8828"/>
                  </a:cubicBezTo>
                  <a:cubicBezTo>
                    <a:pt x="3510" y="9468"/>
                    <a:pt x="3780" y="9788"/>
                    <a:pt x="4320" y="9468"/>
                  </a:cubicBezTo>
                  <a:cubicBezTo>
                    <a:pt x="4320" y="10428"/>
                    <a:pt x="4590" y="10908"/>
                    <a:pt x="4725" y="11068"/>
                  </a:cubicBezTo>
                  <a:cubicBezTo>
                    <a:pt x="4725" y="11068"/>
                    <a:pt x="4725" y="11068"/>
                    <a:pt x="4725" y="11068"/>
                  </a:cubicBezTo>
                  <a:cubicBezTo>
                    <a:pt x="4725" y="11068"/>
                    <a:pt x="4725" y="11068"/>
                    <a:pt x="4725" y="11068"/>
                  </a:cubicBezTo>
                  <a:cubicBezTo>
                    <a:pt x="4860" y="11068"/>
                    <a:pt x="4860" y="11228"/>
                    <a:pt x="4860" y="11228"/>
                  </a:cubicBezTo>
                  <a:cubicBezTo>
                    <a:pt x="4860" y="11228"/>
                    <a:pt x="4860" y="11228"/>
                    <a:pt x="4860" y="11228"/>
                  </a:cubicBezTo>
                  <a:cubicBezTo>
                    <a:pt x="4860" y="11228"/>
                    <a:pt x="4860" y="11228"/>
                    <a:pt x="4860" y="11228"/>
                  </a:cubicBezTo>
                  <a:cubicBezTo>
                    <a:pt x="4995" y="11228"/>
                    <a:pt x="4995" y="11228"/>
                    <a:pt x="4995" y="11388"/>
                  </a:cubicBezTo>
                  <a:cubicBezTo>
                    <a:pt x="4995" y="11388"/>
                    <a:pt x="4995" y="11548"/>
                    <a:pt x="4995" y="11708"/>
                  </a:cubicBezTo>
                  <a:cubicBezTo>
                    <a:pt x="4995" y="12028"/>
                    <a:pt x="4995" y="12348"/>
                    <a:pt x="5130" y="12668"/>
                  </a:cubicBezTo>
                  <a:cubicBezTo>
                    <a:pt x="5130" y="12988"/>
                    <a:pt x="6075" y="14588"/>
                    <a:pt x="7155" y="14588"/>
                  </a:cubicBezTo>
                  <a:cubicBezTo>
                    <a:pt x="8235" y="14588"/>
                    <a:pt x="9315" y="12828"/>
                    <a:pt x="9315" y="12508"/>
                  </a:cubicBezTo>
                  <a:cubicBezTo>
                    <a:pt x="9315" y="12348"/>
                    <a:pt x="9315" y="12028"/>
                    <a:pt x="9315" y="11708"/>
                  </a:cubicBezTo>
                  <a:cubicBezTo>
                    <a:pt x="9315" y="11548"/>
                    <a:pt x="9315" y="11388"/>
                    <a:pt x="9315" y="11388"/>
                  </a:cubicBezTo>
                  <a:cubicBezTo>
                    <a:pt x="9315" y="11228"/>
                    <a:pt x="9450" y="11228"/>
                    <a:pt x="9450" y="11228"/>
                  </a:cubicBezTo>
                  <a:cubicBezTo>
                    <a:pt x="9450" y="11228"/>
                    <a:pt x="9450" y="11228"/>
                    <a:pt x="9450" y="11228"/>
                  </a:cubicBezTo>
                  <a:cubicBezTo>
                    <a:pt x="9720" y="11068"/>
                    <a:pt x="9990" y="10588"/>
                    <a:pt x="9990" y="9468"/>
                  </a:cubicBezTo>
                  <a:cubicBezTo>
                    <a:pt x="10530" y="9788"/>
                    <a:pt x="10800" y="9468"/>
                    <a:pt x="10935" y="8828"/>
                  </a:cubicBezTo>
                  <a:cubicBezTo>
                    <a:pt x="11070" y="8508"/>
                    <a:pt x="11070" y="8028"/>
                    <a:pt x="11070" y="7708"/>
                  </a:cubicBezTo>
                  <a:close/>
                  <a:moveTo>
                    <a:pt x="11070" y="7708"/>
                  </a:moveTo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83" name="Rectangle 8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84" name="Group 8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85" name="TextBox 8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86" name="Group 8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9" name="Group 8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9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1156727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8" grpId="0"/>
      <p:bldP spid="24" grpId="0"/>
      <p:bldP spid="30" grpId="0"/>
      <p:bldP spid="55" grpId="0"/>
      <p:bldP spid="56" grpId="0"/>
      <p:bldP spid="83" grpId="0"/>
      <p:bldP spid="83" grpId="1"/>
      <p:bldP spid="83" grpId="2"/>
      <p:bldP spid="83" grpId="3"/>
      <p:bldP spid="83" grpId="4"/>
      <p:bldP spid="83" grpId="5"/>
      <p:bldP spid="83" grpId="6"/>
      <p:bldP spid="83" grpId="7"/>
      <p:bldP spid="83" grpId="8"/>
      <p:bldP spid="83" grpId="9"/>
      <p:bldP spid="83" grpId="10"/>
      <p:bldP spid="83" grpId="11"/>
      <p:bldP spid="83" grpId="12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Gallery </a:t>
            </a:r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Portofolio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18565" y="1713684"/>
            <a:ext cx="2786650" cy="2227201"/>
            <a:chOff x="618565" y="1713684"/>
            <a:chExt cx="2786650" cy="2227201"/>
          </a:xfrm>
        </p:grpSpPr>
        <p:sp>
          <p:nvSpPr>
            <p:cNvPr id="12" name="Rectangle 11"/>
            <p:cNvSpPr/>
            <p:nvPr/>
          </p:nvSpPr>
          <p:spPr>
            <a:xfrm>
              <a:off x="619512" y="1713684"/>
              <a:ext cx="2785703" cy="1921426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sp>
          <p:nvSpPr>
            <p:cNvPr id="37" name="Rectangle 36"/>
            <p:cNvSpPr/>
            <p:nvPr/>
          </p:nvSpPr>
          <p:spPr>
            <a:xfrm>
              <a:off x="618565" y="3627036"/>
              <a:ext cx="2749320" cy="313849"/>
            </a:xfrm>
            <a:prstGeom prst="rect">
              <a:avLst/>
            </a:prstGeom>
            <a:solidFill>
              <a:schemeClr val="tx1">
                <a:lumMod val="85000"/>
                <a:lumOff val="15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b="1" dirty="0" err="1" smtClean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Portofolio</a:t>
              </a:r>
              <a:r>
                <a:rPr lang="en-US" sz="1400" b="1" dirty="0" smtClean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 1</a:t>
              </a:r>
              <a:endParaRPr lang="en-US" sz="1400" b="1" dirty="0">
                <a:solidFill>
                  <a:schemeClr val="bg1">
                    <a:lumMod val="9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369627" y="3941599"/>
            <a:ext cx="2740806" cy="2230602"/>
            <a:chOff x="3369627" y="3941599"/>
            <a:chExt cx="2740806" cy="2230602"/>
          </a:xfrm>
        </p:grpSpPr>
        <p:sp>
          <p:nvSpPr>
            <p:cNvPr id="31" name="Rectangle 30"/>
            <p:cNvSpPr/>
            <p:nvPr/>
          </p:nvSpPr>
          <p:spPr>
            <a:xfrm>
              <a:off x="3369627" y="3941599"/>
              <a:ext cx="2740806" cy="1928181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sp>
          <p:nvSpPr>
            <p:cNvPr id="38" name="Rectangle 37"/>
            <p:cNvSpPr/>
            <p:nvPr/>
          </p:nvSpPr>
          <p:spPr>
            <a:xfrm>
              <a:off x="3372009" y="5858352"/>
              <a:ext cx="2728190" cy="313849"/>
            </a:xfrm>
            <a:prstGeom prst="rect">
              <a:avLst/>
            </a:prstGeom>
            <a:solidFill>
              <a:schemeClr val="tx1">
                <a:lumMod val="85000"/>
                <a:lumOff val="15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b="1" dirty="0" err="1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Portofolio</a:t>
              </a:r>
              <a:r>
                <a:rPr lang="en-US" sz="1400" b="1" dirty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 </a:t>
              </a:r>
              <a:r>
                <a:rPr lang="en-US" sz="1400" b="1" dirty="0" smtClean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3</a:t>
              </a:r>
              <a:endParaRPr lang="en-US" sz="1400" b="1" dirty="0">
                <a:solidFill>
                  <a:schemeClr val="bg1">
                    <a:lumMod val="9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099175" y="1713683"/>
            <a:ext cx="2746066" cy="2227202"/>
            <a:chOff x="6099175" y="1713683"/>
            <a:chExt cx="2746066" cy="2227202"/>
          </a:xfrm>
        </p:grpSpPr>
        <p:sp>
          <p:nvSpPr>
            <p:cNvPr id="17" name="Rectangle 16"/>
            <p:cNvSpPr/>
            <p:nvPr/>
          </p:nvSpPr>
          <p:spPr>
            <a:xfrm>
              <a:off x="6099175" y="1713683"/>
              <a:ext cx="2740806" cy="1921427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sp>
          <p:nvSpPr>
            <p:cNvPr id="39" name="Rectangle 38"/>
            <p:cNvSpPr/>
            <p:nvPr/>
          </p:nvSpPr>
          <p:spPr>
            <a:xfrm>
              <a:off x="6108081" y="3627036"/>
              <a:ext cx="2737160" cy="313849"/>
            </a:xfrm>
            <a:prstGeom prst="rect">
              <a:avLst/>
            </a:prstGeom>
            <a:solidFill>
              <a:schemeClr val="tx1">
                <a:lumMod val="85000"/>
                <a:lumOff val="15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b="1" dirty="0" err="1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Portofolio</a:t>
              </a:r>
              <a:r>
                <a:rPr lang="en-US" sz="1400" b="1" dirty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 </a:t>
              </a:r>
              <a:r>
                <a:rPr lang="en-US" sz="1400" b="1" dirty="0" smtClean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2</a:t>
              </a:r>
              <a:endParaRPr lang="en-US" sz="1400" b="1" dirty="0">
                <a:solidFill>
                  <a:schemeClr val="bg1">
                    <a:lumMod val="9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8839980" y="3941600"/>
            <a:ext cx="2751385" cy="2227917"/>
            <a:chOff x="8839980" y="3941600"/>
            <a:chExt cx="2751385" cy="2227917"/>
          </a:xfrm>
        </p:grpSpPr>
        <p:sp>
          <p:nvSpPr>
            <p:cNvPr id="21" name="Rectangle 20"/>
            <p:cNvSpPr/>
            <p:nvPr/>
          </p:nvSpPr>
          <p:spPr>
            <a:xfrm>
              <a:off x="8839980" y="3941600"/>
              <a:ext cx="2740806" cy="1911382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sp>
          <p:nvSpPr>
            <p:cNvPr id="40" name="Rectangle 39"/>
            <p:cNvSpPr/>
            <p:nvPr/>
          </p:nvSpPr>
          <p:spPr>
            <a:xfrm>
              <a:off x="8842045" y="5852983"/>
              <a:ext cx="2749320" cy="316534"/>
            </a:xfrm>
            <a:prstGeom prst="rect">
              <a:avLst/>
            </a:prstGeom>
            <a:solidFill>
              <a:schemeClr val="tx1">
                <a:lumMod val="85000"/>
                <a:lumOff val="15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b="1" dirty="0" err="1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Portofolio</a:t>
              </a:r>
              <a:r>
                <a:rPr lang="en-US" sz="1400" b="1" dirty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 </a:t>
              </a:r>
              <a:r>
                <a:rPr lang="en-US" sz="1400" b="1" dirty="0" smtClean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4</a:t>
              </a:r>
              <a:endParaRPr lang="en-US" sz="1400" b="1" dirty="0">
                <a:solidFill>
                  <a:schemeClr val="bg1">
                    <a:lumMod val="9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619511" y="3941600"/>
            <a:ext cx="2759024" cy="2227916"/>
            <a:chOff x="619511" y="3941600"/>
            <a:chExt cx="2759024" cy="2227916"/>
          </a:xfrm>
        </p:grpSpPr>
        <p:sp>
          <p:nvSpPr>
            <p:cNvPr id="13" name="Rectangle 12"/>
            <p:cNvSpPr/>
            <p:nvPr/>
          </p:nvSpPr>
          <p:spPr>
            <a:xfrm>
              <a:off x="619511" y="3941600"/>
              <a:ext cx="2759024" cy="2227916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1045211" y="4475428"/>
              <a:ext cx="2097819" cy="1152484"/>
              <a:chOff x="1045211" y="4475428"/>
              <a:chExt cx="2097819" cy="1152484"/>
            </a:xfrm>
          </p:grpSpPr>
          <p:sp>
            <p:nvSpPr>
              <p:cNvPr id="33" name="TextBox 32"/>
              <p:cNvSpPr txBox="1"/>
              <p:nvPr/>
            </p:nvSpPr>
            <p:spPr>
              <a:xfrm>
                <a:off x="1045211" y="4773832"/>
                <a:ext cx="2097819" cy="8540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Date : Oct 24 2015, Photo by : Jonan Art, Category : Interior Design, Client :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Rianda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Hamida</a:t>
                </a:r>
                <a:endPara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34" name="Text Placeholder 8"/>
              <p:cNvSpPr txBox="1">
                <a:spLocks/>
              </p:cNvSpPr>
              <p:nvPr/>
            </p:nvSpPr>
            <p:spPr>
              <a:xfrm>
                <a:off x="1068846" y="4475428"/>
                <a:ext cx="1604400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dirty="0" smtClean="0">
                    <a:solidFill>
                      <a:schemeClr val="bg1"/>
                    </a:solidFill>
                    <a:latin typeface="Lato Light" panose="020F0302020204030203" pitchFamily="34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Product Detail :</a:t>
                </a:r>
                <a:endParaRPr lang="en-GB" dirty="0">
                  <a:solidFill>
                    <a:schemeClr val="bg1"/>
                  </a:solidFill>
                  <a:latin typeface="Lato Light" panose="020F0302020204030203" pitchFamily="34" charset="0"/>
                  <a:ea typeface="Fira Sans Book" panose="00000400000000000000" pitchFamily="50" charset="0"/>
                  <a:cs typeface="Clear Sans Light" panose="020B0303030202020304" pitchFamily="34" charset="0"/>
                </a:endParaRPr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3369628" y="1713684"/>
            <a:ext cx="2740806" cy="2227916"/>
            <a:chOff x="3369628" y="1713684"/>
            <a:chExt cx="2740806" cy="2227916"/>
          </a:xfrm>
        </p:grpSpPr>
        <p:sp>
          <p:nvSpPr>
            <p:cNvPr id="30" name="Rectangle 29"/>
            <p:cNvSpPr/>
            <p:nvPr/>
          </p:nvSpPr>
          <p:spPr>
            <a:xfrm>
              <a:off x="3369628" y="1713684"/>
              <a:ext cx="2740806" cy="2227916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3779134" y="2279932"/>
              <a:ext cx="2097819" cy="1119078"/>
              <a:chOff x="1045211" y="4475428"/>
              <a:chExt cx="2097819" cy="1119078"/>
            </a:xfrm>
          </p:grpSpPr>
          <p:sp>
            <p:nvSpPr>
              <p:cNvPr id="36" name="TextBox 35"/>
              <p:cNvSpPr txBox="1"/>
              <p:nvPr/>
            </p:nvSpPr>
            <p:spPr>
              <a:xfrm>
                <a:off x="1045211" y="4773832"/>
                <a:ext cx="2097819" cy="8206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Date : Oct 24 2015, Photo by : Jonan Art, Category : Interior Design, Client :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Rianda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Hamida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41" name="Text Placeholder 8"/>
              <p:cNvSpPr txBox="1">
                <a:spLocks/>
              </p:cNvSpPr>
              <p:nvPr/>
            </p:nvSpPr>
            <p:spPr>
              <a:xfrm>
                <a:off x="1068846" y="4475428"/>
                <a:ext cx="1604400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dirty="0">
                    <a:solidFill>
                      <a:schemeClr val="bg1"/>
                    </a:solidFill>
                    <a:latin typeface="Lato Light" panose="020F0302020204030203" pitchFamily="34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Product Detail :</a:t>
                </a:r>
              </a:p>
            </p:txBody>
          </p:sp>
        </p:grpSp>
      </p:grpSp>
      <p:grpSp>
        <p:nvGrpSpPr>
          <p:cNvPr id="10" name="Group 9"/>
          <p:cNvGrpSpPr/>
          <p:nvPr/>
        </p:nvGrpSpPr>
        <p:grpSpPr>
          <a:xfrm>
            <a:off x="6101126" y="3941600"/>
            <a:ext cx="2740806" cy="2227916"/>
            <a:chOff x="6101126" y="3941600"/>
            <a:chExt cx="2740806" cy="2227916"/>
          </a:xfrm>
        </p:grpSpPr>
        <p:sp>
          <p:nvSpPr>
            <p:cNvPr id="18" name="Rectangle 17"/>
            <p:cNvSpPr/>
            <p:nvPr/>
          </p:nvSpPr>
          <p:spPr>
            <a:xfrm>
              <a:off x="6101126" y="3941600"/>
              <a:ext cx="2740806" cy="2227916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grpSp>
          <p:nvGrpSpPr>
            <p:cNvPr id="42" name="Group 41"/>
            <p:cNvGrpSpPr/>
            <p:nvPr/>
          </p:nvGrpSpPr>
          <p:grpSpPr>
            <a:xfrm>
              <a:off x="6531612" y="4475428"/>
              <a:ext cx="2097819" cy="1119078"/>
              <a:chOff x="1045211" y="4475428"/>
              <a:chExt cx="2097819" cy="1119078"/>
            </a:xfrm>
          </p:grpSpPr>
          <p:sp>
            <p:nvSpPr>
              <p:cNvPr id="46" name="TextBox 45"/>
              <p:cNvSpPr txBox="1"/>
              <p:nvPr/>
            </p:nvSpPr>
            <p:spPr>
              <a:xfrm>
                <a:off x="1045211" y="4773832"/>
                <a:ext cx="2097819" cy="8206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Date : Oct 24 2015, Photo by : Jonan Art, Category : Interior Design, Client :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Rianda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Hamida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48" name="Text Placeholder 8"/>
              <p:cNvSpPr txBox="1">
                <a:spLocks/>
              </p:cNvSpPr>
              <p:nvPr/>
            </p:nvSpPr>
            <p:spPr>
              <a:xfrm>
                <a:off x="1068846" y="4475428"/>
                <a:ext cx="1604400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dirty="0">
                    <a:solidFill>
                      <a:schemeClr val="bg1"/>
                    </a:solidFill>
                    <a:latin typeface="Lato Light" panose="020F0302020204030203" pitchFamily="34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Product Detail :</a:t>
                </a: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8839981" y="1713684"/>
            <a:ext cx="2740806" cy="2227916"/>
            <a:chOff x="8839981" y="1713684"/>
            <a:chExt cx="2740806" cy="2227916"/>
          </a:xfrm>
        </p:grpSpPr>
        <p:sp>
          <p:nvSpPr>
            <p:cNvPr id="20" name="Rectangle 19"/>
            <p:cNvSpPr/>
            <p:nvPr/>
          </p:nvSpPr>
          <p:spPr>
            <a:xfrm>
              <a:off x="8839981" y="1713684"/>
              <a:ext cx="2740806" cy="2227916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grpSp>
          <p:nvGrpSpPr>
            <p:cNvPr id="49" name="Group 48"/>
            <p:cNvGrpSpPr/>
            <p:nvPr/>
          </p:nvGrpSpPr>
          <p:grpSpPr>
            <a:xfrm>
              <a:off x="9246774" y="2279932"/>
              <a:ext cx="2097819" cy="1119078"/>
              <a:chOff x="1045211" y="4475428"/>
              <a:chExt cx="2097819" cy="1119078"/>
            </a:xfrm>
          </p:grpSpPr>
          <p:sp>
            <p:nvSpPr>
              <p:cNvPr id="50" name="TextBox 49"/>
              <p:cNvSpPr txBox="1"/>
              <p:nvPr/>
            </p:nvSpPr>
            <p:spPr>
              <a:xfrm>
                <a:off x="1045211" y="4773832"/>
                <a:ext cx="2097819" cy="8206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Date : Oct 24 2015, Photo by : Jonan Art, Category : Interior Design, Client :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Rianda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Hamida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51" name="Text Placeholder 8"/>
              <p:cNvSpPr txBox="1">
                <a:spLocks/>
              </p:cNvSpPr>
              <p:nvPr/>
            </p:nvSpPr>
            <p:spPr>
              <a:xfrm>
                <a:off x="1068846" y="4475428"/>
                <a:ext cx="1604400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dirty="0">
                    <a:solidFill>
                      <a:schemeClr val="bg1"/>
                    </a:solidFill>
                    <a:latin typeface="Lato Light" panose="020F0302020204030203" pitchFamily="34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Product Detail :</a:t>
                </a:r>
              </a:p>
            </p:txBody>
          </p:sp>
        </p:grpSp>
      </p:grpSp>
      <p:sp>
        <p:nvSpPr>
          <p:cNvPr id="43" name="Rectangle 4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4" name="Group 4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5" name="TextBox 4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7" name="Group 4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4" name="Group 5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30038189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500"/>
                            </p:stCondLst>
                            <p:childTnLst>
                              <p:par>
                                <p:cTn id="4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/>
      <p:bldP spid="71" grpId="0"/>
      <p:bldP spid="43" grpId="0"/>
      <p:bldP spid="43" grpId="1"/>
      <p:bldP spid="43" grpId="2"/>
      <p:bldP spid="43" grpId="3"/>
      <p:bldP spid="43" grpId="4"/>
      <p:bldP spid="43" grpId="5"/>
      <p:bldP spid="43" grpId="6"/>
      <p:bldP spid="43" grpId="7"/>
      <p:bldP spid="43" grpId="8"/>
      <p:bldP spid="43" grpId="9"/>
      <p:bldP spid="43" grpId="10"/>
      <p:bldP spid="43" grpId="11"/>
      <p:bldP spid="43" grpId="12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Product Features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646455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519519" y="5387565"/>
            <a:ext cx="9144000" cy="6098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“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masanaki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kudapatar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.”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38" name="Oval 37"/>
          <p:cNvSpPr/>
          <p:nvPr/>
        </p:nvSpPr>
        <p:spPr>
          <a:xfrm>
            <a:off x="8539307" y="2861137"/>
            <a:ext cx="580960" cy="584607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sz="11733">
              <a:solidFill>
                <a:schemeClr val="bg1"/>
              </a:solidFill>
            </a:endParaRPr>
          </a:p>
        </p:txBody>
      </p:sp>
      <p:sp>
        <p:nvSpPr>
          <p:cNvPr id="39" name="Oval 38"/>
          <p:cNvSpPr/>
          <p:nvPr/>
        </p:nvSpPr>
        <p:spPr>
          <a:xfrm>
            <a:off x="8539307" y="4220250"/>
            <a:ext cx="580960" cy="584607"/>
          </a:xfrm>
          <a:prstGeom prst="ellipse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sz="11733">
              <a:solidFill>
                <a:schemeClr val="bg1"/>
              </a:solidFill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9321755" y="2847020"/>
            <a:ext cx="1447845" cy="812305"/>
            <a:chOff x="9321755" y="2936665"/>
            <a:chExt cx="1447845" cy="812305"/>
          </a:xfrm>
        </p:grpSpPr>
        <p:sp>
          <p:nvSpPr>
            <p:cNvPr id="55" name="TextBox 54"/>
            <p:cNvSpPr txBox="1"/>
            <p:nvPr/>
          </p:nvSpPr>
          <p:spPr>
            <a:xfrm>
              <a:off x="9321755" y="3194972"/>
              <a:ext cx="14478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9327855" y="2936665"/>
              <a:ext cx="144174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Double Layer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9321755" y="4242587"/>
            <a:ext cx="1447845" cy="812305"/>
            <a:chOff x="9306450" y="1441534"/>
            <a:chExt cx="1447845" cy="812305"/>
          </a:xfrm>
        </p:grpSpPr>
        <p:sp>
          <p:nvSpPr>
            <p:cNvPr id="69" name="TextBox 68"/>
            <p:cNvSpPr txBox="1"/>
            <p:nvPr/>
          </p:nvSpPr>
          <p:spPr>
            <a:xfrm>
              <a:off x="9306450" y="1699841"/>
              <a:ext cx="14478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70" name="TextBox 69"/>
            <p:cNvSpPr txBox="1"/>
            <p:nvPr/>
          </p:nvSpPr>
          <p:spPr>
            <a:xfrm>
              <a:off x="9312550" y="1441534"/>
              <a:ext cx="144174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Simple </a:t>
              </a:r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Pattren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73" name="Oval 72"/>
          <p:cNvSpPr/>
          <p:nvPr/>
        </p:nvSpPr>
        <p:spPr>
          <a:xfrm flipH="1">
            <a:off x="2985889" y="2861137"/>
            <a:ext cx="580960" cy="584607"/>
          </a:xfrm>
          <a:prstGeom prst="ellipse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sz="11733">
              <a:solidFill>
                <a:schemeClr val="bg1"/>
              </a:solidFill>
            </a:endParaRPr>
          </a:p>
        </p:txBody>
      </p:sp>
      <p:sp>
        <p:nvSpPr>
          <p:cNvPr id="74" name="Oval 73"/>
          <p:cNvSpPr/>
          <p:nvPr/>
        </p:nvSpPr>
        <p:spPr>
          <a:xfrm flipH="1">
            <a:off x="2985889" y="4220250"/>
            <a:ext cx="580960" cy="584607"/>
          </a:xfrm>
          <a:prstGeom prst="ellipse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sz="11733">
              <a:solidFill>
                <a:schemeClr val="bg1"/>
              </a:solidFill>
            </a:endParaRPr>
          </a:p>
        </p:txBody>
      </p:sp>
      <p:grpSp>
        <p:nvGrpSpPr>
          <p:cNvPr id="75" name="Group 74"/>
          <p:cNvGrpSpPr/>
          <p:nvPr/>
        </p:nvGrpSpPr>
        <p:grpSpPr>
          <a:xfrm flipH="1">
            <a:off x="1336556" y="2847020"/>
            <a:ext cx="1447845" cy="812305"/>
            <a:chOff x="9321755" y="2936665"/>
            <a:chExt cx="1447845" cy="812305"/>
          </a:xfrm>
        </p:grpSpPr>
        <p:sp>
          <p:nvSpPr>
            <p:cNvPr id="79" name="TextBox 78"/>
            <p:cNvSpPr txBox="1"/>
            <p:nvPr/>
          </p:nvSpPr>
          <p:spPr>
            <a:xfrm>
              <a:off x="9321755" y="3194972"/>
              <a:ext cx="14478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9327855" y="2936665"/>
              <a:ext cx="144174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Gorilla Glass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 flipH="1">
            <a:off x="1336556" y="4242587"/>
            <a:ext cx="1447845" cy="812305"/>
            <a:chOff x="9306450" y="1441534"/>
            <a:chExt cx="1447845" cy="812305"/>
          </a:xfrm>
        </p:grpSpPr>
        <p:sp>
          <p:nvSpPr>
            <p:cNvPr id="77" name="TextBox 76"/>
            <p:cNvSpPr txBox="1"/>
            <p:nvPr/>
          </p:nvSpPr>
          <p:spPr>
            <a:xfrm>
              <a:off x="9306450" y="1699841"/>
              <a:ext cx="14478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9312550" y="1441534"/>
              <a:ext cx="144174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Multiple Size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40" name="Rectangle 3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1" name="Group 4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2" name="TextBox 4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3" name="Group 4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1" name="Group 5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4" name="Group 43"/>
          <p:cNvGrpSpPr/>
          <p:nvPr/>
        </p:nvGrpSpPr>
        <p:grpSpPr>
          <a:xfrm rot="10800000">
            <a:off x="4889566" y="1967755"/>
            <a:ext cx="2311269" cy="653133"/>
            <a:chOff x="3614557" y="3339358"/>
            <a:chExt cx="1733452" cy="489850"/>
          </a:xfrm>
        </p:grpSpPr>
        <p:sp>
          <p:nvSpPr>
            <p:cNvPr id="45" name="Freeform 5"/>
            <p:cNvSpPr>
              <a:spLocks/>
            </p:cNvSpPr>
            <p:nvPr/>
          </p:nvSpPr>
          <p:spPr bwMode="auto">
            <a:xfrm>
              <a:off x="3759162" y="3429736"/>
              <a:ext cx="1442434" cy="399472"/>
            </a:xfrm>
            <a:custGeom>
              <a:avLst/>
              <a:gdLst>
                <a:gd name="T0" fmla="*/ 337 w 337"/>
                <a:gd name="T1" fmla="*/ 0 h 93"/>
                <a:gd name="T2" fmla="*/ 168 w 337"/>
                <a:gd name="T3" fmla="*/ 93 h 93"/>
                <a:gd name="T4" fmla="*/ 0 w 337"/>
                <a:gd name="T5" fmla="*/ 0 h 93"/>
                <a:gd name="T6" fmla="*/ 28 w 337"/>
                <a:gd name="T7" fmla="*/ 0 h 93"/>
                <a:gd name="T8" fmla="*/ 168 w 337"/>
                <a:gd name="T9" fmla="*/ 68 h 93"/>
                <a:gd name="T10" fmla="*/ 309 w 337"/>
                <a:gd name="T11" fmla="*/ 0 h 93"/>
                <a:gd name="T12" fmla="*/ 337 w 337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7" h="93">
                  <a:moveTo>
                    <a:pt x="337" y="0"/>
                  </a:moveTo>
                  <a:cubicBezTo>
                    <a:pt x="319" y="53"/>
                    <a:pt x="251" y="93"/>
                    <a:pt x="168" y="93"/>
                  </a:cubicBezTo>
                  <a:cubicBezTo>
                    <a:pt x="86" y="93"/>
                    <a:pt x="18" y="53"/>
                    <a:pt x="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49" y="40"/>
                    <a:pt x="104" y="68"/>
                    <a:pt x="168" y="68"/>
                  </a:cubicBezTo>
                  <a:cubicBezTo>
                    <a:pt x="233" y="68"/>
                    <a:pt x="288" y="40"/>
                    <a:pt x="309" y="0"/>
                  </a:cubicBezTo>
                  <a:lnTo>
                    <a:pt x="337" y="0"/>
                  </a:lnTo>
                  <a:close/>
                </a:path>
              </a:pathLst>
            </a:custGeom>
            <a:solidFill>
              <a:srgbClr val="585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Rectangle 12"/>
            <p:cNvSpPr>
              <a:spLocks noChangeArrowheads="1"/>
            </p:cNvSpPr>
            <p:nvPr/>
          </p:nvSpPr>
          <p:spPr bwMode="auto">
            <a:xfrm>
              <a:off x="3614557" y="3339358"/>
              <a:ext cx="406702" cy="93993"/>
            </a:xfrm>
            <a:prstGeom prst="rect">
              <a:avLst/>
            </a:prstGeom>
            <a:solidFill>
              <a:srgbClr val="585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Rectangle 13"/>
            <p:cNvSpPr>
              <a:spLocks noChangeArrowheads="1"/>
            </p:cNvSpPr>
            <p:nvPr/>
          </p:nvSpPr>
          <p:spPr bwMode="auto">
            <a:xfrm>
              <a:off x="4941307" y="3339358"/>
              <a:ext cx="406702" cy="93993"/>
            </a:xfrm>
            <a:prstGeom prst="rect">
              <a:avLst/>
            </a:prstGeom>
            <a:solidFill>
              <a:srgbClr val="585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962400" y="2614541"/>
            <a:ext cx="2082800" cy="1277265"/>
            <a:chOff x="3962400" y="2614541"/>
            <a:chExt cx="2082800" cy="1277265"/>
          </a:xfrm>
        </p:grpSpPr>
        <p:sp>
          <p:nvSpPr>
            <p:cNvPr id="31" name="Rectangle 30"/>
            <p:cNvSpPr/>
            <p:nvPr/>
          </p:nvSpPr>
          <p:spPr>
            <a:xfrm>
              <a:off x="3962400" y="2614541"/>
              <a:ext cx="2082800" cy="127726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54" name="Shape 719"/>
            <p:cNvSpPr/>
            <p:nvPr/>
          </p:nvSpPr>
          <p:spPr>
            <a:xfrm>
              <a:off x="4657213" y="2946652"/>
              <a:ext cx="693173" cy="5961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045200" y="3891805"/>
            <a:ext cx="2082800" cy="1277265"/>
            <a:chOff x="6045200" y="3891805"/>
            <a:chExt cx="2082800" cy="1277265"/>
          </a:xfrm>
        </p:grpSpPr>
        <p:sp>
          <p:nvSpPr>
            <p:cNvPr id="18" name="Rectangle 17"/>
            <p:cNvSpPr/>
            <p:nvPr/>
          </p:nvSpPr>
          <p:spPr>
            <a:xfrm>
              <a:off x="6045200" y="3891805"/>
              <a:ext cx="2082800" cy="1277265"/>
            </a:xfrm>
            <a:prstGeom prst="rect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71" name="Shape 3659"/>
            <p:cNvSpPr/>
            <p:nvPr/>
          </p:nvSpPr>
          <p:spPr>
            <a:xfrm>
              <a:off x="6814504" y="4234197"/>
              <a:ext cx="683576" cy="6408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3962400" y="3891806"/>
            <a:ext cx="2082800" cy="1277265"/>
            <a:chOff x="3962400" y="3891806"/>
            <a:chExt cx="2082800" cy="1277265"/>
          </a:xfrm>
        </p:grpSpPr>
        <p:sp>
          <p:nvSpPr>
            <p:cNvPr id="28" name="Rectangle 27"/>
            <p:cNvSpPr/>
            <p:nvPr/>
          </p:nvSpPr>
          <p:spPr>
            <a:xfrm>
              <a:off x="3962400" y="3891806"/>
              <a:ext cx="2082800" cy="127726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72" name="Shape 731"/>
            <p:cNvSpPr/>
            <p:nvPr/>
          </p:nvSpPr>
          <p:spPr>
            <a:xfrm>
              <a:off x="4729367" y="4217569"/>
              <a:ext cx="515800" cy="6483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045200" y="2614541"/>
            <a:ext cx="2082800" cy="1277264"/>
            <a:chOff x="6045200" y="2614541"/>
            <a:chExt cx="2082800" cy="1277264"/>
          </a:xfrm>
        </p:grpSpPr>
        <p:sp>
          <p:nvSpPr>
            <p:cNvPr id="21" name="Rectangle 20"/>
            <p:cNvSpPr/>
            <p:nvPr/>
          </p:nvSpPr>
          <p:spPr>
            <a:xfrm>
              <a:off x="6045200" y="2614541"/>
              <a:ext cx="2082800" cy="1277264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81" name="Shape 2102"/>
            <p:cNvSpPr/>
            <p:nvPr/>
          </p:nvSpPr>
          <p:spPr>
            <a:xfrm>
              <a:off x="6695181" y="2963298"/>
              <a:ext cx="757179" cy="6057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207720129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5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48" grpId="0"/>
      <p:bldP spid="38" grpId="0" animBg="1"/>
      <p:bldP spid="39" grpId="0" animBg="1"/>
      <p:bldP spid="73" grpId="0" animBg="1"/>
      <p:bldP spid="74" grpId="0" animBg="1"/>
      <p:bldP spid="40" grpId="0"/>
      <p:bldP spid="40" grpId="1"/>
      <p:bldP spid="40" grpId="2"/>
      <p:bldP spid="40" grpId="3"/>
      <p:bldP spid="40" grpId="4"/>
      <p:bldP spid="40" grpId="5"/>
      <p:bldP spid="40" grpId="6"/>
      <p:bldP spid="40" grpId="7"/>
      <p:bldP spid="40" grpId="8"/>
      <p:bldP spid="40" grpId="9"/>
      <p:bldP spid="40" grpId="10"/>
      <p:bldP spid="40" grpId="11"/>
      <p:bldP spid="40" grpId="12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Security Features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1773349" y="2255401"/>
            <a:ext cx="269496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Aplication</a:t>
            </a: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 &amp; User Security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778126" y="2699881"/>
            <a:ext cx="4006724" cy="3082175"/>
            <a:chOff x="1778126" y="2699881"/>
            <a:chExt cx="4006724" cy="3082175"/>
          </a:xfrm>
        </p:grpSpPr>
        <p:sp>
          <p:nvSpPr>
            <p:cNvPr id="90" name="TextBox 89"/>
            <p:cNvSpPr txBox="1"/>
            <p:nvPr/>
          </p:nvSpPr>
          <p:spPr>
            <a:xfrm>
              <a:off x="1778126" y="3750731"/>
              <a:ext cx="4006724" cy="20313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dimesa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uosam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tetebus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lipseme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don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takama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  <a:p>
              <a:pPr algn="just">
                <a:lnSpc>
                  <a:spcPct val="150000"/>
                </a:lnSpc>
              </a:pP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lipseme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3165077" y="2699881"/>
              <a:ext cx="2619773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Penime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estebup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lvepa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ante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Suka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imasa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santLrem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pusamu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alori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pitaen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</a:endParaRPr>
            </a:p>
          </p:txBody>
        </p:sp>
      </p:grpSp>
      <p:sp>
        <p:nvSpPr>
          <p:cNvPr id="93" name="TextBox 92"/>
          <p:cNvSpPr txBox="1"/>
          <p:nvPr/>
        </p:nvSpPr>
        <p:spPr>
          <a:xfrm>
            <a:off x="1773349" y="2763381"/>
            <a:ext cx="1290738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4400" b="1" dirty="0" smtClean="0">
                <a:solidFill>
                  <a:schemeClr val="accent5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9</a:t>
            </a:r>
            <a:r>
              <a:rPr lang="en-US" sz="4400" b="1" dirty="0" smtClean="0">
                <a:solidFill>
                  <a:schemeClr val="accent5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9</a:t>
            </a:r>
            <a:r>
              <a:rPr lang="id-ID" sz="4400" b="1" dirty="0" smtClean="0">
                <a:solidFill>
                  <a:schemeClr val="accent5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%</a:t>
            </a:r>
            <a:endParaRPr lang="id-ID" sz="4400" b="1" dirty="0">
              <a:solidFill>
                <a:schemeClr val="accent5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16" name="Group 51"/>
          <p:cNvGrpSpPr/>
          <p:nvPr/>
        </p:nvGrpSpPr>
        <p:grpSpPr>
          <a:xfrm>
            <a:off x="6899728" y="2042926"/>
            <a:ext cx="3536004" cy="1678159"/>
            <a:chOff x="3124200" y="1219200"/>
            <a:chExt cx="2895600" cy="1374228"/>
          </a:xfrm>
        </p:grpSpPr>
        <p:sp>
          <p:nvSpPr>
            <p:cNvPr id="17" name="U-Turn Arrow 16"/>
            <p:cNvSpPr/>
            <p:nvPr/>
          </p:nvSpPr>
          <p:spPr bwMode="auto">
            <a:xfrm>
              <a:off x="3638550" y="1219200"/>
              <a:ext cx="2133600" cy="1219200"/>
            </a:xfrm>
            <a:prstGeom prst="uturnArrow">
              <a:avLst>
                <a:gd name="adj1" fmla="val 18135"/>
                <a:gd name="adj2" fmla="val 25000"/>
                <a:gd name="adj3" fmla="val 0"/>
                <a:gd name="adj4" fmla="val 79534"/>
                <a:gd name="adj5" fmla="val 100000"/>
              </a:avLst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8" name="Rounded Rectangle 17"/>
            <p:cNvSpPr/>
            <p:nvPr/>
          </p:nvSpPr>
          <p:spPr bwMode="auto">
            <a:xfrm>
              <a:off x="3124200" y="2435772"/>
              <a:ext cx="2895600" cy="157656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100"/>
            </a:p>
          </p:txBody>
        </p:sp>
      </p:grpSp>
      <p:sp>
        <p:nvSpPr>
          <p:cNvPr id="19" name="Rounded Rectangle 18"/>
          <p:cNvSpPr/>
          <p:nvPr/>
        </p:nvSpPr>
        <p:spPr bwMode="auto">
          <a:xfrm>
            <a:off x="6899728" y="5566793"/>
            <a:ext cx="3536004" cy="192524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1100"/>
          </a:p>
        </p:txBody>
      </p:sp>
      <p:grpSp>
        <p:nvGrpSpPr>
          <p:cNvPr id="8" name="Group 7"/>
          <p:cNvGrpSpPr/>
          <p:nvPr/>
        </p:nvGrpSpPr>
        <p:grpSpPr>
          <a:xfrm>
            <a:off x="7123678" y="3751564"/>
            <a:ext cx="3093472" cy="428815"/>
            <a:chOff x="7123678" y="3751564"/>
            <a:chExt cx="3093472" cy="428815"/>
          </a:xfrm>
          <a:solidFill>
            <a:schemeClr val="accent5">
              <a:lumMod val="75000"/>
            </a:schemeClr>
          </a:solidFill>
        </p:grpSpPr>
        <p:sp>
          <p:nvSpPr>
            <p:cNvPr id="3" name="Rectangle 2"/>
            <p:cNvSpPr/>
            <p:nvPr/>
          </p:nvSpPr>
          <p:spPr>
            <a:xfrm>
              <a:off x="7123678" y="3751564"/>
              <a:ext cx="3093472" cy="42881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8027971" y="3840831"/>
              <a:ext cx="1279517" cy="276999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Control &amp; Audit</a:t>
              </a:r>
              <a:endParaRPr lang="en-US" sz="12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123678" y="4201954"/>
            <a:ext cx="3093472" cy="428815"/>
            <a:chOff x="7123678" y="4201954"/>
            <a:chExt cx="3093472" cy="428815"/>
          </a:xfrm>
          <a:solidFill>
            <a:schemeClr val="accent5"/>
          </a:solidFill>
        </p:grpSpPr>
        <p:sp>
          <p:nvSpPr>
            <p:cNvPr id="45" name="Rectangle 44"/>
            <p:cNvSpPr/>
            <p:nvPr/>
          </p:nvSpPr>
          <p:spPr>
            <a:xfrm>
              <a:off x="7123678" y="4201954"/>
              <a:ext cx="3093472" cy="42881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027971" y="4262223"/>
              <a:ext cx="1258678" cy="276999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Video Monitor</a:t>
              </a:r>
              <a:endParaRPr lang="en-US" sz="12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123678" y="4653809"/>
            <a:ext cx="3093472" cy="428815"/>
            <a:chOff x="7123678" y="4653809"/>
            <a:chExt cx="3093472" cy="428815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46" name="Rectangle 45"/>
            <p:cNvSpPr/>
            <p:nvPr/>
          </p:nvSpPr>
          <p:spPr>
            <a:xfrm>
              <a:off x="7123678" y="4653809"/>
              <a:ext cx="3093472" cy="42881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7838013" y="4705490"/>
              <a:ext cx="1659429" cy="276999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 err="1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Undisclose</a:t>
              </a:r>
              <a:r>
                <a:rPr lang="en-US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 Location</a:t>
              </a:r>
              <a:endParaRPr lang="en-US" sz="12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123678" y="5104164"/>
            <a:ext cx="3093472" cy="428815"/>
            <a:chOff x="7123678" y="5104164"/>
            <a:chExt cx="3093472" cy="428815"/>
          </a:xfrm>
          <a:solidFill>
            <a:schemeClr val="accent5">
              <a:lumMod val="40000"/>
              <a:lumOff val="60000"/>
            </a:schemeClr>
          </a:solidFill>
        </p:grpSpPr>
        <p:sp>
          <p:nvSpPr>
            <p:cNvPr id="47" name="Rectangle 46"/>
            <p:cNvSpPr/>
            <p:nvPr/>
          </p:nvSpPr>
          <p:spPr>
            <a:xfrm>
              <a:off x="7123678" y="5104164"/>
              <a:ext cx="3093472" cy="42881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7933392" y="5172868"/>
              <a:ext cx="1468672" cy="276999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Bullet Resistance</a:t>
              </a:r>
              <a:endParaRPr lang="en-US" sz="12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30" name="Rectangle 2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1" name="Group 3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2" name="TextBox 3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3" name="Group 3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2" name="Group 5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3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4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319851845"/>
      </p:ext>
    </p:extLst>
  </p:cSld>
  <p:clrMapOvr>
    <a:masterClrMapping/>
  </p:clrMapOvr>
  <p:transition spd="slow" advTm="0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86" grpId="0"/>
      <p:bldP spid="91" grpId="0"/>
      <p:bldP spid="93" grpId="0"/>
      <p:bldP spid="19" grpId="0" animBg="1"/>
      <p:bldP spid="30" grpId="0"/>
      <p:bldP spid="30" grpId="1"/>
      <p:bldP spid="30" grpId="2"/>
      <p:bldP spid="30" grpId="3"/>
      <p:bldP spid="30" grpId="4"/>
      <p:bldP spid="30" grpId="5"/>
      <p:bldP spid="30" grpId="6"/>
      <p:bldP spid="30" grpId="7"/>
      <p:bldP spid="30" grpId="8"/>
      <p:bldP spid="30" grpId="9"/>
      <p:bldP spid="30" grpId="10"/>
      <p:bldP spid="30" grpId="11"/>
      <p:bldP spid="30" grpId="12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Group 116"/>
          <p:cNvGrpSpPr/>
          <p:nvPr/>
        </p:nvGrpSpPr>
        <p:grpSpPr>
          <a:xfrm>
            <a:off x="8765615" y="2287794"/>
            <a:ext cx="2574398" cy="893271"/>
            <a:chOff x="8657822" y="2704651"/>
            <a:chExt cx="2574398" cy="893271"/>
          </a:xfrm>
        </p:grpSpPr>
        <p:sp>
          <p:nvSpPr>
            <p:cNvPr id="69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Product Service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0" name="TextBox 69"/>
            <p:cNvSpPr txBox="1"/>
            <p:nvPr/>
          </p:nvSpPr>
          <p:spPr>
            <a:xfrm>
              <a:off x="8738504" y="3043924"/>
              <a:ext cx="249371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orem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23" name="Group 122"/>
          <p:cNvGrpSpPr/>
          <p:nvPr/>
        </p:nvGrpSpPr>
        <p:grpSpPr>
          <a:xfrm>
            <a:off x="903142" y="2287794"/>
            <a:ext cx="2566630" cy="893271"/>
            <a:chOff x="1319148" y="2220559"/>
            <a:chExt cx="2566630" cy="893271"/>
          </a:xfrm>
        </p:grpSpPr>
        <p:sp>
          <p:nvSpPr>
            <p:cNvPr id="75" name="Text Placeholder 2"/>
            <p:cNvSpPr txBox="1">
              <a:spLocks/>
            </p:cNvSpPr>
            <p:nvPr/>
          </p:nvSpPr>
          <p:spPr>
            <a:xfrm>
              <a:off x="1872318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Mission </a:t>
              </a:r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Statment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1319148" y="2559832"/>
              <a:ext cx="24995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68" name="Shape 4159"/>
          <p:cNvSpPr/>
          <p:nvPr/>
        </p:nvSpPr>
        <p:spPr>
          <a:xfrm rot="2218901">
            <a:off x="7797235" y="1738793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14" name="Shape 4159"/>
          <p:cNvSpPr/>
          <p:nvPr/>
        </p:nvSpPr>
        <p:spPr>
          <a:xfrm rot="20065798" flipV="1">
            <a:off x="7689683" y="4840185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122" name="Group 121"/>
          <p:cNvGrpSpPr/>
          <p:nvPr/>
        </p:nvGrpSpPr>
        <p:grpSpPr>
          <a:xfrm>
            <a:off x="868786" y="4697316"/>
            <a:ext cx="2571955" cy="893271"/>
            <a:chOff x="1313823" y="4952809"/>
            <a:chExt cx="2571955" cy="893271"/>
          </a:xfrm>
        </p:grpSpPr>
        <p:sp>
          <p:nvSpPr>
            <p:cNvPr id="115" name="Text Placeholder 2"/>
            <p:cNvSpPr txBox="1">
              <a:spLocks/>
            </p:cNvSpPr>
            <p:nvPr/>
          </p:nvSpPr>
          <p:spPr>
            <a:xfrm>
              <a:off x="1872318" y="495280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Time Management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1313823" y="5292082"/>
              <a:ext cx="250482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8" name="Group 117"/>
          <p:cNvGrpSpPr/>
          <p:nvPr/>
        </p:nvGrpSpPr>
        <p:grpSpPr>
          <a:xfrm>
            <a:off x="8765610" y="4697316"/>
            <a:ext cx="2736960" cy="893271"/>
            <a:chOff x="8657822" y="2704651"/>
            <a:chExt cx="2736960" cy="893271"/>
          </a:xfrm>
        </p:grpSpPr>
        <p:sp>
          <p:nvSpPr>
            <p:cNvPr id="119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Asessment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8738503" y="3043924"/>
              <a:ext cx="26562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2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Important Components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1" name="Shape 4159"/>
          <p:cNvSpPr/>
          <p:nvPr/>
        </p:nvSpPr>
        <p:spPr>
          <a:xfrm rot="19381099" flipH="1">
            <a:off x="3161918" y="1738793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52" name="Shape 4159"/>
          <p:cNvSpPr/>
          <p:nvPr/>
        </p:nvSpPr>
        <p:spPr>
          <a:xfrm rot="1534202" flipH="1" flipV="1">
            <a:off x="3253897" y="4840184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0" name="Freeform 29"/>
          <p:cNvSpPr>
            <a:spLocks/>
          </p:cNvSpPr>
          <p:nvPr/>
        </p:nvSpPr>
        <p:spPr bwMode="auto">
          <a:xfrm>
            <a:off x="5656489" y="3961945"/>
            <a:ext cx="866775" cy="2362200"/>
          </a:xfrm>
          <a:custGeom>
            <a:avLst/>
            <a:gdLst>
              <a:gd name="T0" fmla="*/ 183 w 278"/>
              <a:gd name="T1" fmla="*/ 249 h 757"/>
              <a:gd name="T2" fmla="*/ 156 w 278"/>
              <a:gd name="T3" fmla="*/ 0 h 757"/>
              <a:gd name="T4" fmla="*/ 143 w 278"/>
              <a:gd name="T5" fmla="*/ 2 h 757"/>
              <a:gd name="T6" fmla="*/ 122 w 278"/>
              <a:gd name="T7" fmla="*/ 257 h 757"/>
              <a:gd name="T8" fmla="*/ 14 w 278"/>
              <a:gd name="T9" fmla="*/ 198 h 757"/>
              <a:gd name="T10" fmla="*/ 0 w 278"/>
              <a:gd name="T11" fmla="*/ 231 h 757"/>
              <a:gd name="T12" fmla="*/ 111 w 278"/>
              <a:gd name="T13" fmla="*/ 352 h 757"/>
              <a:gd name="T14" fmla="*/ 82 w 278"/>
              <a:gd name="T15" fmla="*/ 753 h 757"/>
              <a:gd name="T16" fmla="*/ 239 w 278"/>
              <a:gd name="T17" fmla="*/ 757 h 757"/>
              <a:gd name="T18" fmla="*/ 194 w 278"/>
              <a:gd name="T19" fmla="*/ 351 h 757"/>
              <a:gd name="T20" fmla="*/ 278 w 278"/>
              <a:gd name="T21" fmla="*/ 238 h 757"/>
              <a:gd name="T22" fmla="*/ 259 w 278"/>
              <a:gd name="T23" fmla="*/ 195 h 757"/>
              <a:gd name="T24" fmla="*/ 183 w 278"/>
              <a:gd name="T25" fmla="*/ 249 h 7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78" h="757">
                <a:moveTo>
                  <a:pt x="183" y="249"/>
                </a:moveTo>
                <a:cubicBezTo>
                  <a:pt x="183" y="249"/>
                  <a:pt x="178" y="167"/>
                  <a:pt x="156" y="0"/>
                </a:cubicBezTo>
                <a:cubicBezTo>
                  <a:pt x="152" y="1"/>
                  <a:pt x="148" y="2"/>
                  <a:pt x="143" y="2"/>
                </a:cubicBezTo>
                <a:cubicBezTo>
                  <a:pt x="136" y="75"/>
                  <a:pt x="124" y="201"/>
                  <a:pt x="122" y="257"/>
                </a:cubicBezTo>
                <a:cubicBezTo>
                  <a:pt x="121" y="263"/>
                  <a:pt x="85" y="221"/>
                  <a:pt x="14" y="198"/>
                </a:cubicBezTo>
                <a:cubicBezTo>
                  <a:pt x="10" y="209"/>
                  <a:pt x="5" y="220"/>
                  <a:pt x="0" y="231"/>
                </a:cubicBezTo>
                <a:cubicBezTo>
                  <a:pt x="46" y="263"/>
                  <a:pt x="98" y="308"/>
                  <a:pt x="111" y="352"/>
                </a:cubicBezTo>
                <a:cubicBezTo>
                  <a:pt x="111" y="352"/>
                  <a:pt x="110" y="624"/>
                  <a:pt x="82" y="753"/>
                </a:cubicBezTo>
                <a:cubicBezTo>
                  <a:pt x="82" y="753"/>
                  <a:pt x="179" y="727"/>
                  <a:pt x="239" y="757"/>
                </a:cubicBezTo>
                <a:cubicBezTo>
                  <a:pt x="203" y="698"/>
                  <a:pt x="194" y="351"/>
                  <a:pt x="194" y="351"/>
                </a:cubicBezTo>
                <a:cubicBezTo>
                  <a:pt x="207" y="304"/>
                  <a:pt x="241" y="266"/>
                  <a:pt x="278" y="238"/>
                </a:cubicBezTo>
                <a:cubicBezTo>
                  <a:pt x="271" y="224"/>
                  <a:pt x="264" y="209"/>
                  <a:pt x="259" y="195"/>
                </a:cubicBezTo>
                <a:cubicBezTo>
                  <a:pt x="231" y="206"/>
                  <a:pt x="203" y="223"/>
                  <a:pt x="183" y="249"/>
                </a:cubicBezTo>
                <a:close/>
              </a:path>
            </a:pathLst>
          </a:custGeom>
          <a:solidFill>
            <a:srgbClr val="4B321D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3" name="Group 2"/>
          <p:cNvGrpSpPr/>
          <p:nvPr/>
        </p:nvGrpSpPr>
        <p:grpSpPr>
          <a:xfrm>
            <a:off x="3827689" y="1960108"/>
            <a:ext cx="4568825" cy="3152775"/>
            <a:chOff x="3827689" y="1960108"/>
            <a:chExt cx="4568825" cy="3152775"/>
          </a:xfrm>
        </p:grpSpPr>
        <p:sp>
          <p:nvSpPr>
            <p:cNvPr id="130" name="Shape 1034"/>
            <p:cNvSpPr/>
            <p:nvPr/>
          </p:nvSpPr>
          <p:spPr>
            <a:xfrm>
              <a:off x="6059442" y="3266536"/>
              <a:ext cx="152772" cy="118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43" y="9828"/>
                  </a:moveTo>
                  <a:cubicBezTo>
                    <a:pt x="20503" y="10692"/>
                    <a:pt x="21004" y="11543"/>
                    <a:pt x="21600" y="12462"/>
                  </a:cubicBezTo>
                  <a:cubicBezTo>
                    <a:pt x="20797" y="15394"/>
                    <a:pt x="20629" y="18810"/>
                    <a:pt x="20550" y="21600"/>
                  </a:cubicBezTo>
                  <a:cubicBezTo>
                    <a:pt x="17285" y="18886"/>
                    <a:pt x="18957" y="12766"/>
                    <a:pt x="16102" y="12414"/>
                  </a:cubicBezTo>
                  <a:cubicBezTo>
                    <a:pt x="13346" y="12074"/>
                    <a:pt x="12988" y="13608"/>
                    <a:pt x="12526" y="15998"/>
                  </a:cubicBezTo>
                  <a:cubicBezTo>
                    <a:pt x="12064" y="18387"/>
                    <a:pt x="11785" y="20178"/>
                    <a:pt x="11785" y="20178"/>
                  </a:cubicBezTo>
                  <a:cubicBezTo>
                    <a:pt x="11785" y="20178"/>
                    <a:pt x="2700" y="7597"/>
                    <a:pt x="0" y="3147"/>
                  </a:cubicBezTo>
                  <a:cubicBezTo>
                    <a:pt x="1311" y="2680"/>
                    <a:pt x="1742" y="2046"/>
                    <a:pt x="1827" y="0"/>
                  </a:cubicBezTo>
                  <a:cubicBezTo>
                    <a:pt x="4847" y="4160"/>
                    <a:pt x="12262" y="11667"/>
                    <a:pt x="15756" y="11667"/>
                  </a:cubicBezTo>
                  <a:cubicBezTo>
                    <a:pt x="17415" y="11667"/>
                    <a:pt x="18853" y="10951"/>
                    <a:pt x="20143" y="9828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31" name="Shape 1035"/>
            <p:cNvSpPr/>
            <p:nvPr/>
          </p:nvSpPr>
          <p:spPr>
            <a:xfrm>
              <a:off x="6218550" y="3584752"/>
              <a:ext cx="63807" cy="889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08" h="21600" extrusionOk="0">
                  <a:moveTo>
                    <a:pt x="11314" y="594"/>
                  </a:moveTo>
                  <a:lnTo>
                    <a:pt x="0" y="0"/>
                  </a:lnTo>
                  <a:cubicBezTo>
                    <a:pt x="0" y="0"/>
                    <a:pt x="10284" y="5549"/>
                    <a:pt x="10284" y="11495"/>
                  </a:cubicBezTo>
                  <a:cubicBezTo>
                    <a:pt x="10284" y="17438"/>
                    <a:pt x="9772" y="20013"/>
                    <a:pt x="9772" y="20013"/>
                  </a:cubicBezTo>
                  <a:lnTo>
                    <a:pt x="18772" y="21600"/>
                  </a:lnTo>
                  <a:cubicBezTo>
                    <a:pt x="18772" y="21600"/>
                    <a:pt x="21600" y="15655"/>
                    <a:pt x="19026" y="9907"/>
                  </a:cubicBezTo>
                  <a:cubicBezTo>
                    <a:pt x="16457" y="4162"/>
                    <a:pt x="13629" y="2575"/>
                    <a:pt x="11314" y="59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32" name="Shape 1036"/>
            <p:cNvSpPr/>
            <p:nvPr/>
          </p:nvSpPr>
          <p:spPr>
            <a:xfrm>
              <a:off x="6258327" y="3793582"/>
              <a:ext cx="27989" cy="764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479" y="0"/>
                  </a:moveTo>
                  <a:cubicBezTo>
                    <a:pt x="6479" y="0"/>
                    <a:pt x="2878" y="12381"/>
                    <a:pt x="1439" y="16334"/>
                  </a:cubicBezTo>
                  <a:cubicBezTo>
                    <a:pt x="0" y="20286"/>
                    <a:pt x="0" y="21600"/>
                    <a:pt x="0" y="21600"/>
                  </a:cubicBezTo>
                  <a:lnTo>
                    <a:pt x="21600" y="20286"/>
                  </a:lnTo>
                  <a:cubicBezTo>
                    <a:pt x="21600" y="20286"/>
                    <a:pt x="16556" y="10275"/>
                    <a:pt x="647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5727927" y="1960108"/>
              <a:ext cx="736600" cy="1362075"/>
            </a:xfrm>
            <a:custGeom>
              <a:avLst/>
              <a:gdLst>
                <a:gd name="T0" fmla="*/ 123 w 236"/>
                <a:gd name="T1" fmla="*/ 0 h 436"/>
                <a:gd name="T2" fmla="*/ 6 w 236"/>
                <a:gd name="T3" fmla="*/ 218 h 436"/>
                <a:gd name="T4" fmla="*/ 0 w 236"/>
                <a:gd name="T5" fmla="*/ 219 h 436"/>
                <a:gd name="T6" fmla="*/ 105 w 236"/>
                <a:gd name="T7" fmla="*/ 5 h 436"/>
                <a:gd name="T8" fmla="*/ 105 w 236"/>
                <a:gd name="T9" fmla="*/ 432 h 436"/>
                <a:gd name="T10" fmla="*/ 116 w 236"/>
                <a:gd name="T11" fmla="*/ 436 h 436"/>
                <a:gd name="T12" fmla="*/ 236 w 236"/>
                <a:gd name="T13" fmla="*/ 218 h 436"/>
                <a:gd name="T14" fmla="*/ 123 w 236"/>
                <a:gd name="T15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6" h="436">
                  <a:moveTo>
                    <a:pt x="123" y="0"/>
                  </a:moveTo>
                  <a:cubicBezTo>
                    <a:pt x="123" y="0"/>
                    <a:pt x="6" y="98"/>
                    <a:pt x="6" y="218"/>
                  </a:cubicBezTo>
                  <a:cubicBezTo>
                    <a:pt x="6" y="219"/>
                    <a:pt x="0" y="219"/>
                    <a:pt x="0" y="219"/>
                  </a:cubicBezTo>
                  <a:cubicBezTo>
                    <a:pt x="0" y="113"/>
                    <a:pt x="85" y="25"/>
                    <a:pt x="105" y="5"/>
                  </a:cubicBezTo>
                  <a:cubicBezTo>
                    <a:pt x="105" y="432"/>
                    <a:pt x="105" y="432"/>
                    <a:pt x="105" y="432"/>
                  </a:cubicBezTo>
                  <a:cubicBezTo>
                    <a:pt x="121" y="435"/>
                    <a:pt x="116" y="436"/>
                    <a:pt x="116" y="436"/>
                  </a:cubicBezTo>
                  <a:cubicBezTo>
                    <a:pt x="116" y="436"/>
                    <a:pt x="236" y="339"/>
                    <a:pt x="236" y="218"/>
                  </a:cubicBezTo>
                  <a:cubicBezTo>
                    <a:pt x="236" y="98"/>
                    <a:pt x="123" y="0"/>
                    <a:pt x="123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7459889" y="4195308"/>
              <a:ext cx="936625" cy="693738"/>
            </a:xfrm>
            <a:custGeom>
              <a:avLst/>
              <a:gdLst>
                <a:gd name="T0" fmla="*/ 180 w 300"/>
                <a:gd name="T1" fmla="*/ 31 h 222"/>
                <a:gd name="T2" fmla="*/ 0 w 300"/>
                <a:gd name="T3" fmla="*/ 55 h 222"/>
                <a:gd name="T4" fmla="*/ 120 w 300"/>
                <a:gd name="T5" fmla="*/ 191 h 222"/>
                <a:gd name="T6" fmla="*/ 300 w 300"/>
                <a:gd name="T7" fmla="*/ 167 h 222"/>
                <a:gd name="T8" fmla="*/ 180 w 300"/>
                <a:gd name="T9" fmla="*/ 31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0" h="222">
                  <a:moveTo>
                    <a:pt x="180" y="31"/>
                  </a:moveTo>
                  <a:cubicBezTo>
                    <a:pt x="97" y="0"/>
                    <a:pt x="0" y="55"/>
                    <a:pt x="0" y="55"/>
                  </a:cubicBezTo>
                  <a:cubicBezTo>
                    <a:pt x="0" y="55"/>
                    <a:pt x="37" y="160"/>
                    <a:pt x="120" y="191"/>
                  </a:cubicBezTo>
                  <a:cubicBezTo>
                    <a:pt x="202" y="222"/>
                    <a:pt x="300" y="167"/>
                    <a:pt x="300" y="167"/>
                  </a:cubicBezTo>
                  <a:cubicBezTo>
                    <a:pt x="300" y="167"/>
                    <a:pt x="263" y="62"/>
                    <a:pt x="180" y="31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32"/>
            <p:cNvSpPr>
              <a:spLocks/>
            </p:cNvSpPr>
            <p:nvPr/>
          </p:nvSpPr>
          <p:spPr bwMode="auto">
            <a:xfrm>
              <a:off x="7472589" y="2682420"/>
              <a:ext cx="908050" cy="714375"/>
            </a:xfrm>
            <a:custGeom>
              <a:avLst/>
              <a:gdLst>
                <a:gd name="T0" fmla="*/ 181 w 291"/>
                <a:gd name="T1" fmla="*/ 192 h 229"/>
                <a:gd name="T2" fmla="*/ 291 w 291"/>
                <a:gd name="T3" fmla="*/ 48 h 229"/>
                <a:gd name="T4" fmla="*/ 110 w 291"/>
                <a:gd name="T5" fmla="*/ 36 h 229"/>
                <a:gd name="T6" fmla="*/ 0 w 291"/>
                <a:gd name="T7" fmla="*/ 180 h 229"/>
                <a:gd name="T8" fmla="*/ 181 w 291"/>
                <a:gd name="T9" fmla="*/ 192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1" h="229">
                  <a:moveTo>
                    <a:pt x="181" y="192"/>
                  </a:moveTo>
                  <a:cubicBezTo>
                    <a:pt x="261" y="156"/>
                    <a:pt x="291" y="48"/>
                    <a:pt x="291" y="48"/>
                  </a:cubicBezTo>
                  <a:cubicBezTo>
                    <a:pt x="291" y="48"/>
                    <a:pt x="191" y="0"/>
                    <a:pt x="110" y="36"/>
                  </a:cubicBezTo>
                  <a:cubicBezTo>
                    <a:pt x="30" y="73"/>
                    <a:pt x="0" y="180"/>
                    <a:pt x="0" y="180"/>
                  </a:cubicBezTo>
                  <a:cubicBezTo>
                    <a:pt x="0" y="180"/>
                    <a:pt x="100" y="229"/>
                    <a:pt x="181" y="19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" name="Freeform 32"/>
            <p:cNvSpPr>
              <a:spLocks/>
            </p:cNvSpPr>
            <p:nvPr/>
          </p:nvSpPr>
          <p:spPr bwMode="auto">
            <a:xfrm>
              <a:off x="6386739" y="4068308"/>
              <a:ext cx="1023938" cy="1044575"/>
            </a:xfrm>
            <a:custGeom>
              <a:avLst/>
              <a:gdLst>
                <a:gd name="T0" fmla="*/ 7 w 328"/>
                <a:gd name="T1" fmla="*/ 13 h 335"/>
                <a:gd name="T2" fmla="*/ 25 w 328"/>
                <a:gd name="T3" fmla="*/ 161 h 335"/>
                <a:gd name="T4" fmla="*/ 44 w 328"/>
                <a:gd name="T5" fmla="*/ 204 h 335"/>
                <a:gd name="T6" fmla="*/ 79 w 328"/>
                <a:gd name="T7" fmla="*/ 250 h 335"/>
                <a:gd name="T8" fmla="*/ 315 w 328"/>
                <a:gd name="T9" fmla="*/ 321 h 335"/>
                <a:gd name="T10" fmla="*/ 243 w 328"/>
                <a:gd name="T11" fmla="*/ 85 h 335"/>
                <a:gd name="T12" fmla="*/ 7 w 328"/>
                <a:gd name="T13" fmla="*/ 1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8" h="335">
                  <a:moveTo>
                    <a:pt x="7" y="13"/>
                  </a:moveTo>
                  <a:cubicBezTo>
                    <a:pt x="7" y="13"/>
                    <a:pt x="0" y="87"/>
                    <a:pt x="25" y="161"/>
                  </a:cubicBezTo>
                  <a:cubicBezTo>
                    <a:pt x="30" y="175"/>
                    <a:pt x="37" y="190"/>
                    <a:pt x="44" y="204"/>
                  </a:cubicBezTo>
                  <a:cubicBezTo>
                    <a:pt x="54" y="220"/>
                    <a:pt x="65" y="236"/>
                    <a:pt x="79" y="250"/>
                  </a:cubicBezTo>
                  <a:cubicBezTo>
                    <a:pt x="164" y="335"/>
                    <a:pt x="315" y="321"/>
                    <a:pt x="315" y="321"/>
                  </a:cubicBezTo>
                  <a:cubicBezTo>
                    <a:pt x="315" y="321"/>
                    <a:pt x="328" y="170"/>
                    <a:pt x="243" y="85"/>
                  </a:cubicBezTo>
                  <a:cubicBezTo>
                    <a:pt x="158" y="0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7" name="Freeform 34"/>
            <p:cNvSpPr>
              <a:spLocks/>
            </p:cNvSpPr>
            <p:nvPr/>
          </p:nvSpPr>
          <p:spPr bwMode="auto">
            <a:xfrm>
              <a:off x="6386739" y="2463345"/>
              <a:ext cx="1044575" cy="1046163"/>
            </a:xfrm>
            <a:custGeom>
              <a:avLst/>
              <a:gdLst>
                <a:gd name="T0" fmla="*/ 13 w 335"/>
                <a:gd name="T1" fmla="*/ 321 h 335"/>
                <a:gd name="T2" fmla="*/ 250 w 335"/>
                <a:gd name="T3" fmla="*/ 249 h 335"/>
                <a:gd name="T4" fmla="*/ 322 w 335"/>
                <a:gd name="T5" fmla="*/ 13 h 335"/>
                <a:gd name="T6" fmla="*/ 85 w 335"/>
                <a:gd name="T7" fmla="*/ 85 h 335"/>
                <a:gd name="T8" fmla="*/ 13 w 335"/>
                <a:gd name="T9" fmla="*/ 321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5" h="335">
                  <a:moveTo>
                    <a:pt x="13" y="321"/>
                  </a:moveTo>
                  <a:cubicBezTo>
                    <a:pt x="13" y="321"/>
                    <a:pt x="165" y="335"/>
                    <a:pt x="250" y="249"/>
                  </a:cubicBezTo>
                  <a:cubicBezTo>
                    <a:pt x="335" y="164"/>
                    <a:pt x="322" y="13"/>
                    <a:pt x="322" y="13"/>
                  </a:cubicBezTo>
                  <a:cubicBezTo>
                    <a:pt x="322" y="13"/>
                    <a:pt x="170" y="0"/>
                    <a:pt x="85" y="85"/>
                  </a:cubicBezTo>
                  <a:cubicBezTo>
                    <a:pt x="0" y="170"/>
                    <a:pt x="13" y="321"/>
                    <a:pt x="13" y="321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" name="Freeform 42"/>
            <p:cNvSpPr>
              <a:spLocks/>
            </p:cNvSpPr>
            <p:nvPr/>
          </p:nvSpPr>
          <p:spPr bwMode="auto">
            <a:xfrm>
              <a:off x="5718402" y="1975983"/>
              <a:ext cx="338138" cy="1339850"/>
            </a:xfrm>
            <a:custGeom>
              <a:avLst/>
              <a:gdLst>
                <a:gd name="T0" fmla="*/ 3 w 108"/>
                <a:gd name="T1" fmla="*/ 214 h 429"/>
                <a:gd name="T2" fmla="*/ 0 w 108"/>
                <a:gd name="T3" fmla="*/ 214 h 429"/>
                <a:gd name="T4" fmla="*/ 108 w 108"/>
                <a:gd name="T5" fmla="*/ 429 h 429"/>
                <a:gd name="T6" fmla="*/ 108 w 108"/>
                <a:gd name="T7" fmla="*/ 427 h 429"/>
                <a:gd name="T8" fmla="*/ 108 w 108"/>
                <a:gd name="T9" fmla="*/ 0 h 429"/>
                <a:gd name="T10" fmla="*/ 3 w 108"/>
                <a:gd name="T11" fmla="*/ 214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429">
                  <a:moveTo>
                    <a:pt x="3" y="214"/>
                  </a:moveTo>
                  <a:cubicBezTo>
                    <a:pt x="3" y="214"/>
                    <a:pt x="0" y="214"/>
                    <a:pt x="0" y="214"/>
                  </a:cubicBezTo>
                  <a:cubicBezTo>
                    <a:pt x="0" y="321"/>
                    <a:pt x="88" y="409"/>
                    <a:pt x="108" y="429"/>
                  </a:cubicBezTo>
                  <a:cubicBezTo>
                    <a:pt x="108" y="427"/>
                    <a:pt x="108" y="427"/>
                    <a:pt x="108" y="427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88" y="20"/>
                    <a:pt x="3" y="108"/>
                    <a:pt x="3" y="21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52"/>
            <p:cNvSpPr>
              <a:spLocks/>
            </p:cNvSpPr>
            <p:nvPr/>
          </p:nvSpPr>
          <p:spPr bwMode="auto">
            <a:xfrm>
              <a:off x="3827689" y="2699883"/>
              <a:ext cx="936625" cy="693738"/>
            </a:xfrm>
            <a:custGeom>
              <a:avLst/>
              <a:gdLst>
                <a:gd name="T0" fmla="*/ 180 w 300"/>
                <a:gd name="T1" fmla="*/ 30 h 222"/>
                <a:gd name="T2" fmla="*/ 0 w 300"/>
                <a:gd name="T3" fmla="*/ 54 h 222"/>
                <a:gd name="T4" fmla="*/ 0 w 300"/>
                <a:gd name="T5" fmla="*/ 54 h 222"/>
                <a:gd name="T6" fmla="*/ 120 w 300"/>
                <a:gd name="T7" fmla="*/ 191 h 222"/>
                <a:gd name="T8" fmla="*/ 300 w 300"/>
                <a:gd name="T9" fmla="*/ 167 h 222"/>
                <a:gd name="T10" fmla="*/ 299 w 300"/>
                <a:gd name="T11" fmla="*/ 165 h 222"/>
                <a:gd name="T12" fmla="*/ 180 w 300"/>
                <a:gd name="T13" fmla="*/ 3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0" h="222">
                  <a:moveTo>
                    <a:pt x="180" y="30"/>
                  </a:moveTo>
                  <a:cubicBezTo>
                    <a:pt x="99" y="0"/>
                    <a:pt x="5" y="51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37" y="160"/>
                    <a:pt x="120" y="191"/>
                  </a:cubicBezTo>
                  <a:cubicBezTo>
                    <a:pt x="203" y="222"/>
                    <a:pt x="300" y="167"/>
                    <a:pt x="300" y="167"/>
                  </a:cubicBezTo>
                  <a:cubicBezTo>
                    <a:pt x="300" y="167"/>
                    <a:pt x="299" y="166"/>
                    <a:pt x="299" y="165"/>
                  </a:cubicBezTo>
                  <a:cubicBezTo>
                    <a:pt x="294" y="153"/>
                    <a:pt x="257" y="59"/>
                    <a:pt x="180" y="3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" name="Freeform 53"/>
            <p:cNvSpPr>
              <a:spLocks/>
            </p:cNvSpPr>
            <p:nvPr/>
          </p:nvSpPr>
          <p:spPr bwMode="auto">
            <a:xfrm>
              <a:off x="3840389" y="4201658"/>
              <a:ext cx="911225" cy="711200"/>
            </a:xfrm>
            <a:custGeom>
              <a:avLst/>
              <a:gdLst>
                <a:gd name="T0" fmla="*/ 111 w 292"/>
                <a:gd name="T1" fmla="*/ 35 h 228"/>
                <a:gd name="T2" fmla="*/ 1 w 292"/>
                <a:gd name="T3" fmla="*/ 177 h 228"/>
                <a:gd name="T4" fmla="*/ 0 w 292"/>
                <a:gd name="T5" fmla="*/ 180 h 228"/>
                <a:gd name="T6" fmla="*/ 181 w 292"/>
                <a:gd name="T7" fmla="*/ 192 h 228"/>
                <a:gd name="T8" fmla="*/ 292 w 292"/>
                <a:gd name="T9" fmla="*/ 47 h 228"/>
                <a:gd name="T10" fmla="*/ 291 w 292"/>
                <a:gd name="T11" fmla="*/ 47 h 228"/>
                <a:gd name="T12" fmla="*/ 111 w 292"/>
                <a:gd name="T13" fmla="*/ 35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2" h="228">
                  <a:moveTo>
                    <a:pt x="111" y="35"/>
                  </a:moveTo>
                  <a:cubicBezTo>
                    <a:pt x="39" y="68"/>
                    <a:pt x="7" y="158"/>
                    <a:pt x="1" y="177"/>
                  </a:cubicBezTo>
                  <a:cubicBezTo>
                    <a:pt x="1" y="179"/>
                    <a:pt x="0" y="180"/>
                    <a:pt x="0" y="180"/>
                  </a:cubicBezTo>
                  <a:cubicBezTo>
                    <a:pt x="0" y="180"/>
                    <a:pt x="101" y="228"/>
                    <a:pt x="181" y="192"/>
                  </a:cubicBezTo>
                  <a:cubicBezTo>
                    <a:pt x="262" y="155"/>
                    <a:pt x="292" y="47"/>
                    <a:pt x="292" y="47"/>
                  </a:cubicBezTo>
                  <a:cubicBezTo>
                    <a:pt x="292" y="47"/>
                    <a:pt x="291" y="47"/>
                    <a:pt x="291" y="47"/>
                  </a:cubicBezTo>
                  <a:cubicBezTo>
                    <a:pt x="282" y="43"/>
                    <a:pt x="187" y="0"/>
                    <a:pt x="111" y="35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54"/>
            <p:cNvSpPr>
              <a:spLocks/>
            </p:cNvSpPr>
            <p:nvPr/>
          </p:nvSpPr>
          <p:spPr bwMode="auto">
            <a:xfrm>
              <a:off x="4819877" y="2444295"/>
              <a:ext cx="968375" cy="1049338"/>
            </a:xfrm>
            <a:custGeom>
              <a:avLst/>
              <a:gdLst>
                <a:gd name="T0" fmla="*/ 1 w 310"/>
                <a:gd name="T1" fmla="*/ 13 h 336"/>
                <a:gd name="T2" fmla="*/ 0 w 310"/>
                <a:gd name="T3" fmla="*/ 38 h 336"/>
                <a:gd name="T4" fmla="*/ 73 w 310"/>
                <a:gd name="T5" fmla="*/ 251 h 336"/>
                <a:gd name="T6" fmla="*/ 310 w 310"/>
                <a:gd name="T7" fmla="*/ 323 h 336"/>
                <a:gd name="T8" fmla="*/ 310 w 310"/>
                <a:gd name="T9" fmla="*/ 298 h 336"/>
                <a:gd name="T10" fmla="*/ 238 w 310"/>
                <a:gd name="T11" fmla="*/ 85 h 336"/>
                <a:gd name="T12" fmla="*/ 1 w 310"/>
                <a:gd name="T13" fmla="*/ 13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0" h="336">
                  <a:moveTo>
                    <a:pt x="1" y="13"/>
                  </a:moveTo>
                  <a:cubicBezTo>
                    <a:pt x="1" y="13"/>
                    <a:pt x="0" y="22"/>
                    <a:pt x="0" y="38"/>
                  </a:cubicBezTo>
                  <a:cubicBezTo>
                    <a:pt x="1" y="84"/>
                    <a:pt x="9" y="186"/>
                    <a:pt x="73" y="251"/>
                  </a:cubicBezTo>
                  <a:cubicBezTo>
                    <a:pt x="158" y="336"/>
                    <a:pt x="310" y="323"/>
                    <a:pt x="310" y="323"/>
                  </a:cubicBezTo>
                  <a:cubicBezTo>
                    <a:pt x="310" y="323"/>
                    <a:pt x="310" y="313"/>
                    <a:pt x="310" y="298"/>
                  </a:cubicBezTo>
                  <a:cubicBezTo>
                    <a:pt x="310" y="251"/>
                    <a:pt x="301" y="149"/>
                    <a:pt x="238" y="85"/>
                  </a:cubicBezTo>
                  <a:cubicBezTo>
                    <a:pt x="153" y="0"/>
                    <a:pt x="1" y="13"/>
                    <a:pt x="1" y="13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55"/>
            <p:cNvSpPr>
              <a:spLocks/>
            </p:cNvSpPr>
            <p:nvPr/>
          </p:nvSpPr>
          <p:spPr bwMode="auto">
            <a:xfrm>
              <a:off x="4283302" y="3406320"/>
              <a:ext cx="1360488" cy="730250"/>
            </a:xfrm>
            <a:custGeom>
              <a:avLst/>
              <a:gdLst>
                <a:gd name="T0" fmla="*/ 218 w 436"/>
                <a:gd name="T1" fmla="*/ 0 h 234"/>
                <a:gd name="T2" fmla="*/ 1 w 436"/>
                <a:gd name="T3" fmla="*/ 116 h 234"/>
                <a:gd name="T4" fmla="*/ 0 w 436"/>
                <a:gd name="T5" fmla="*/ 117 h 234"/>
                <a:gd name="T6" fmla="*/ 218 w 436"/>
                <a:gd name="T7" fmla="*/ 234 h 234"/>
                <a:gd name="T8" fmla="*/ 436 w 436"/>
                <a:gd name="T9" fmla="*/ 117 h 234"/>
                <a:gd name="T10" fmla="*/ 434 w 436"/>
                <a:gd name="T11" fmla="*/ 116 h 234"/>
                <a:gd name="T12" fmla="*/ 218 w 436"/>
                <a:gd name="T13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6" h="234">
                  <a:moveTo>
                    <a:pt x="218" y="0"/>
                  </a:moveTo>
                  <a:cubicBezTo>
                    <a:pt x="104" y="0"/>
                    <a:pt x="12" y="103"/>
                    <a:pt x="1" y="116"/>
                  </a:cubicBezTo>
                  <a:cubicBezTo>
                    <a:pt x="0" y="116"/>
                    <a:pt x="0" y="117"/>
                    <a:pt x="0" y="117"/>
                  </a:cubicBezTo>
                  <a:cubicBezTo>
                    <a:pt x="0" y="117"/>
                    <a:pt x="97" y="234"/>
                    <a:pt x="218" y="234"/>
                  </a:cubicBezTo>
                  <a:cubicBezTo>
                    <a:pt x="338" y="234"/>
                    <a:pt x="436" y="117"/>
                    <a:pt x="436" y="117"/>
                  </a:cubicBezTo>
                  <a:cubicBezTo>
                    <a:pt x="436" y="117"/>
                    <a:pt x="435" y="116"/>
                    <a:pt x="434" y="116"/>
                  </a:cubicBezTo>
                  <a:cubicBezTo>
                    <a:pt x="424" y="103"/>
                    <a:pt x="331" y="0"/>
                    <a:pt x="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Freeform 56"/>
            <p:cNvSpPr>
              <a:spLocks/>
            </p:cNvSpPr>
            <p:nvPr/>
          </p:nvSpPr>
          <p:spPr bwMode="auto">
            <a:xfrm>
              <a:off x="4800827" y="4055608"/>
              <a:ext cx="968375" cy="1050925"/>
            </a:xfrm>
            <a:custGeom>
              <a:avLst/>
              <a:gdLst>
                <a:gd name="T0" fmla="*/ 310 w 310"/>
                <a:gd name="T1" fmla="*/ 36 h 337"/>
                <a:gd name="T2" fmla="*/ 309 w 310"/>
                <a:gd name="T3" fmla="*/ 14 h 337"/>
                <a:gd name="T4" fmla="*/ 72 w 310"/>
                <a:gd name="T5" fmla="*/ 86 h 337"/>
                <a:gd name="T6" fmla="*/ 0 w 310"/>
                <a:gd name="T7" fmla="*/ 298 h 337"/>
                <a:gd name="T8" fmla="*/ 1 w 310"/>
                <a:gd name="T9" fmla="*/ 323 h 337"/>
                <a:gd name="T10" fmla="*/ 237 w 310"/>
                <a:gd name="T11" fmla="*/ 251 h 337"/>
                <a:gd name="T12" fmla="*/ 274 w 310"/>
                <a:gd name="T13" fmla="*/ 201 h 337"/>
                <a:gd name="T14" fmla="*/ 288 w 310"/>
                <a:gd name="T15" fmla="*/ 168 h 337"/>
                <a:gd name="T16" fmla="*/ 310 w 310"/>
                <a:gd name="T17" fmla="*/ 36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0" h="337">
                  <a:moveTo>
                    <a:pt x="310" y="36"/>
                  </a:moveTo>
                  <a:cubicBezTo>
                    <a:pt x="310" y="22"/>
                    <a:pt x="309" y="14"/>
                    <a:pt x="309" y="14"/>
                  </a:cubicBezTo>
                  <a:cubicBezTo>
                    <a:pt x="309" y="14"/>
                    <a:pt x="158" y="0"/>
                    <a:pt x="72" y="86"/>
                  </a:cubicBezTo>
                  <a:cubicBezTo>
                    <a:pt x="9" y="150"/>
                    <a:pt x="0" y="251"/>
                    <a:pt x="0" y="298"/>
                  </a:cubicBezTo>
                  <a:cubicBezTo>
                    <a:pt x="0" y="313"/>
                    <a:pt x="1" y="323"/>
                    <a:pt x="1" y="323"/>
                  </a:cubicBezTo>
                  <a:cubicBezTo>
                    <a:pt x="1" y="323"/>
                    <a:pt x="152" y="337"/>
                    <a:pt x="237" y="251"/>
                  </a:cubicBezTo>
                  <a:cubicBezTo>
                    <a:pt x="252" y="236"/>
                    <a:pt x="264" y="219"/>
                    <a:pt x="274" y="201"/>
                  </a:cubicBezTo>
                  <a:cubicBezTo>
                    <a:pt x="279" y="190"/>
                    <a:pt x="284" y="179"/>
                    <a:pt x="288" y="168"/>
                  </a:cubicBezTo>
                  <a:cubicBezTo>
                    <a:pt x="307" y="117"/>
                    <a:pt x="310" y="65"/>
                    <a:pt x="310" y="3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55"/>
            <p:cNvSpPr>
              <a:spLocks/>
            </p:cNvSpPr>
            <p:nvPr/>
          </p:nvSpPr>
          <p:spPr bwMode="auto">
            <a:xfrm>
              <a:off x="6547642" y="3406320"/>
              <a:ext cx="1360488" cy="730250"/>
            </a:xfrm>
            <a:custGeom>
              <a:avLst/>
              <a:gdLst>
                <a:gd name="T0" fmla="*/ 218 w 436"/>
                <a:gd name="T1" fmla="*/ 0 h 234"/>
                <a:gd name="T2" fmla="*/ 1 w 436"/>
                <a:gd name="T3" fmla="*/ 116 h 234"/>
                <a:gd name="T4" fmla="*/ 0 w 436"/>
                <a:gd name="T5" fmla="*/ 117 h 234"/>
                <a:gd name="T6" fmla="*/ 218 w 436"/>
                <a:gd name="T7" fmla="*/ 234 h 234"/>
                <a:gd name="T8" fmla="*/ 436 w 436"/>
                <a:gd name="T9" fmla="*/ 117 h 234"/>
                <a:gd name="T10" fmla="*/ 434 w 436"/>
                <a:gd name="T11" fmla="*/ 116 h 234"/>
                <a:gd name="T12" fmla="*/ 218 w 436"/>
                <a:gd name="T13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6" h="234">
                  <a:moveTo>
                    <a:pt x="218" y="0"/>
                  </a:moveTo>
                  <a:cubicBezTo>
                    <a:pt x="104" y="0"/>
                    <a:pt x="12" y="103"/>
                    <a:pt x="1" y="116"/>
                  </a:cubicBezTo>
                  <a:cubicBezTo>
                    <a:pt x="0" y="116"/>
                    <a:pt x="0" y="117"/>
                    <a:pt x="0" y="117"/>
                  </a:cubicBezTo>
                  <a:cubicBezTo>
                    <a:pt x="0" y="117"/>
                    <a:pt x="97" y="234"/>
                    <a:pt x="218" y="234"/>
                  </a:cubicBezTo>
                  <a:cubicBezTo>
                    <a:pt x="338" y="234"/>
                    <a:pt x="436" y="117"/>
                    <a:pt x="436" y="117"/>
                  </a:cubicBezTo>
                  <a:cubicBezTo>
                    <a:pt x="436" y="117"/>
                    <a:pt x="435" y="116"/>
                    <a:pt x="434" y="116"/>
                  </a:cubicBezTo>
                  <a:cubicBezTo>
                    <a:pt x="424" y="103"/>
                    <a:pt x="331" y="0"/>
                    <a:pt x="218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54" name="Group 53"/>
            <p:cNvGrpSpPr/>
            <p:nvPr/>
          </p:nvGrpSpPr>
          <p:grpSpPr>
            <a:xfrm>
              <a:off x="5959985" y="3684603"/>
              <a:ext cx="304800" cy="290513"/>
              <a:chOff x="5935663" y="4418013"/>
              <a:chExt cx="304800" cy="290513"/>
            </a:xfrm>
          </p:grpSpPr>
          <p:sp>
            <p:nvSpPr>
              <p:cNvPr id="55" name="Freeform 41"/>
              <p:cNvSpPr>
                <a:spLocks/>
              </p:cNvSpPr>
              <p:nvPr/>
            </p:nvSpPr>
            <p:spPr bwMode="auto">
              <a:xfrm>
                <a:off x="5945188" y="4418013"/>
                <a:ext cx="295275" cy="290513"/>
              </a:xfrm>
              <a:custGeom>
                <a:avLst/>
                <a:gdLst>
                  <a:gd name="T0" fmla="*/ 77 w 95"/>
                  <a:gd name="T1" fmla="*/ 80 h 93"/>
                  <a:gd name="T2" fmla="*/ 77 w 95"/>
                  <a:gd name="T3" fmla="*/ 17 h 93"/>
                  <a:gd name="T4" fmla="*/ 15 w 95"/>
                  <a:gd name="T5" fmla="*/ 17 h 93"/>
                  <a:gd name="T6" fmla="*/ 2 w 95"/>
                  <a:gd name="T7" fmla="*/ 50 h 93"/>
                  <a:gd name="T8" fmla="*/ 8 w 95"/>
                  <a:gd name="T9" fmla="*/ 20 h 93"/>
                  <a:gd name="T10" fmla="*/ 31 w 95"/>
                  <a:gd name="T11" fmla="*/ 7 h 93"/>
                  <a:gd name="T12" fmla="*/ 31 w 95"/>
                  <a:gd name="T13" fmla="*/ 93 h 93"/>
                  <a:gd name="T14" fmla="*/ 40 w 95"/>
                  <a:gd name="T15" fmla="*/ 93 h 93"/>
                  <a:gd name="T16" fmla="*/ 56 w 95"/>
                  <a:gd name="T17" fmla="*/ 91 h 93"/>
                  <a:gd name="T18" fmla="*/ 77 w 95"/>
                  <a:gd name="T19" fmla="*/ 8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93">
                    <a:moveTo>
                      <a:pt x="77" y="80"/>
                    </a:moveTo>
                    <a:cubicBezTo>
                      <a:pt x="95" y="63"/>
                      <a:pt x="95" y="35"/>
                      <a:pt x="77" y="17"/>
                    </a:cubicBezTo>
                    <a:cubicBezTo>
                      <a:pt x="60" y="0"/>
                      <a:pt x="32" y="0"/>
                      <a:pt x="15" y="17"/>
                    </a:cubicBezTo>
                    <a:cubicBezTo>
                      <a:pt x="6" y="26"/>
                      <a:pt x="1" y="38"/>
                      <a:pt x="2" y="50"/>
                    </a:cubicBezTo>
                    <a:cubicBezTo>
                      <a:pt x="2" y="39"/>
                      <a:pt x="0" y="28"/>
                      <a:pt x="8" y="20"/>
                    </a:cubicBezTo>
                    <a:cubicBezTo>
                      <a:pt x="16" y="12"/>
                      <a:pt x="31" y="7"/>
                      <a:pt x="31" y="7"/>
                    </a:cubicBezTo>
                    <a:cubicBezTo>
                      <a:pt x="31" y="93"/>
                      <a:pt x="31" y="93"/>
                      <a:pt x="31" y="93"/>
                    </a:cubicBezTo>
                    <a:cubicBezTo>
                      <a:pt x="31" y="93"/>
                      <a:pt x="39" y="93"/>
                      <a:pt x="40" y="93"/>
                    </a:cubicBezTo>
                    <a:cubicBezTo>
                      <a:pt x="44" y="93"/>
                      <a:pt x="52" y="92"/>
                      <a:pt x="56" y="91"/>
                    </a:cubicBezTo>
                    <a:cubicBezTo>
                      <a:pt x="63" y="89"/>
                      <a:pt x="72" y="85"/>
                      <a:pt x="77" y="8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6" name="Freeform 60"/>
              <p:cNvSpPr>
                <a:spLocks/>
              </p:cNvSpPr>
              <p:nvPr/>
            </p:nvSpPr>
            <p:spPr bwMode="auto">
              <a:xfrm>
                <a:off x="5935663" y="4440238"/>
                <a:ext cx="106363" cy="265113"/>
              </a:xfrm>
              <a:custGeom>
                <a:avLst/>
                <a:gdLst>
                  <a:gd name="T0" fmla="*/ 11 w 34"/>
                  <a:gd name="T1" fmla="*/ 13 h 89"/>
                  <a:gd name="T2" fmla="*/ 1 w 34"/>
                  <a:gd name="T3" fmla="*/ 43 h 89"/>
                  <a:gd name="T4" fmla="*/ 9 w 34"/>
                  <a:gd name="T5" fmla="*/ 76 h 89"/>
                  <a:gd name="T6" fmla="*/ 34 w 34"/>
                  <a:gd name="T7" fmla="*/ 89 h 89"/>
                  <a:gd name="T8" fmla="*/ 34 w 34"/>
                  <a:gd name="T9" fmla="*/ 86 h 89"/>
                  <a:gd name="T10" fmla="*/ 34 w 34"/>
                  <a:gd name="T11" fmla="*/ 0 h 89"/>
                  <a:gd name="T12" fmla="*/ 11 w 34"/>
                  <a:gd name="T13" fmla="*/ 1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89">
                    <a:moveTo>
                      <a:pt x="11" y="13"/>
                    </a:moveTo>
                    <a:cubicBezTo>
                      <a:pt x="3" y="21"/>
                      <a:pt x="2" y="32"/>
                      <a:pt x="1" y="43"/>
                    </a:cubicBezTo>
                    <a:cubicBezTo>
                      <a:pt x="1" y="55"/>
                      <a:pt x="0" y="67"/>
                      <a:pt x="9" y="76"/>
                    </a:cubicBezTo>
                    <a:cubicBezTo>
                      <a:pt x="18" y="84"/>
                      <a:pt x="34" y="88"/>
                      <a:pt x="34" y="89"/>
                    </a:cubicBezTo>
                    <a:cubicBezTo>
                      <a:pt x="34" y="86"/>
                      <a:pt x="34" y="86"/>
                      <a:pt x="34" y="86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19" y="5"/>
                      <a:pt x="11" y="1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49" name="Rectangle 4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6" name="Group 6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7" name="TextBox 6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1" name="Group 7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7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4" name="Group 7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085592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 animBg="1"/>
      <p:bldP spid="114" grpId="0" animBg="1"/>
      <p:bldP spid="27" grpId="0"/>
      <p:bldP spid="28" grpId="0"/>
      <p:bldP spid="51" grpId="0" animBg="1"/>
      <p:bldP spid="52" grpId="0" animBg="1"/>
      <p:bldP spid="30" grpId="0" animBg="1"/>
      <p:bldP spid="49" grpId="0"/>
      <p:bldP spid="49" grpId="1"/>
      <p:bldP spid="49" grpId="2"/>
      <p:bldP spid="49" grpId="3"/>
      <p:bldP spid="49" grpId="4"/>
      <p:bldP spid="49" grpId="5"/>
      <p:bldP spid="49" grpId="6"/>
      <p:bldP spid="49" grpId="7"/>
      <p:bldP spid="49" grpId="8"/>
      <p:bldP spid="49" grpId="9"/>
      <p:bldP spid="49" grpId="10"/>
      <p:bldP spid="49" grpId="11"/>
      <p:bldP spid="49" grpId="12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4361738" y="2182918"/>
            <a:ext cx="3408069" cy="3433585"/>
            <a:chOff x="4361738" y="2182918"/>
            <a:chExt cx="3408069" cy="3433585"/>
          </a:xfrm>
        </p:grpSpPr>
        <p:sp>
          <p:nvSpPr>
            <p:cNvPr id="13" name="Oval 12"/>
            <p:cNvSpPr/>
            <p:nvPr/>
          </p:nvSpPr>
          <p:spPr>
            <a:xfrm>
              <a:off x="4361738" y="2182918"/>
              <a:ext cx="3408069" cy="3408069"/>
            </a:xfrm>
            <a:prstGeom prst="ellipse">
              <a:avLst/>
            </a:prstGeom>
            <a:noFill/>
            <a:ln w="76200">
              <a:solidFill>
                <a:schemeClr val="accent5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9" name="Group 58"/>
            <p:cNvGrpSpPr/>
            <p:nvPr/>
          </p:nvGrpSpPr>
          <p:grpSpPr>
            <a:xfrm>
              <a:off x="5626100" y="2248179"/>
              <a:ext cx="952500" cy="3368324"/>
              <a:chOff x="5885820" y="2998041"/>
              <a:chExt cx="592553" cy="2095444"/>
            </a:xfrm>
          </p:grpSpPr>
          <p:sp>
            <p:nvSpPr>
              <p:cNvPr id="61" name="Shape 1033"/>
              <p:cNvSpPr/>
              <p:nvPr/>
            </p:nvSpPr>
            <p:spPr>
              <a:xfrm>
                <a:off x="5885820" y="2998041"/>
                <a:ext cx="592553" cy="20954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42" h="21597" extrusionOk="0">
                    <a:moveTo>
                      <a:pt x="8563" y="0"/>
                    </a:moveTo>
                    <a:cubicBezTo>
                      <a:pt x="10027" y="-3"/>
                      <a:pt x="12311" y="423"/>
                      <a:pt x="12311" y="1065"/>
                    </a:cubicBezTo>
                    <a:cubicBezTo>
                      <a:pt x="12311" y="1707"/>
                      <a:pt x="12132" y="1985"/>
                      <a:pt x="11954" y="2193"/>
                    </a:cubicBezTo>
                    <a:cubicBezTo>
                      <a:pt x="11775" y="2401"/>
                      <a:pt x="11537" y="2367"/>
                      <a:pt x="11537" y="2367"/>
                    </a:cubicBezTo>
                    <a:cubicBezTo>
                      <a:pt x="11537" y="2367"/>
                      <a:pt x="11597" y="2801"/>
                      <a:pt x="11121" y="2905"/>
                    </a:cubicBezTo>
                    <a:cubicBezTo>
                      <a:pt x="10645" y="3009"/>
                      <a:pt x="10526" y="3043"/>
                      <a:pt x="10526" y="3182"/>
                    </a:cubicBezTo>
                    <a:cubicBezTo>
                      <a:pt x="10526" y="3321"/>
                      <a:pt x="10823" y="3425"/>
                      <a:pt x="11240" y="3564"/>
                    </a:cubicBezTo>
                    <a:cubicBezTo>
                      <a:pt x="11656" y="3703"/>
                      <a:pt x="13442" y="3859"/>
                      <a:pt x="14393" y="3963"/>
                    </a:cubicBezTo>
                    <a:cubicBezTo>
                      <a:pt x="15346" y="4067"/>
                      <a:pt x="16119" y="4241"/>
                      <a:pt x="16654" y="4588"/>
                    </a:cubicBezTo>
                    <a:cubicBezTo>
                      <a:pt x="17190" y="4935"/>
                      <a:pt x="17963" y="5369"/>
                      <a:pt x="18975" y="5664"/>
                    </a:cubicBezTo>
                    <a:cubicBezTo>
                      <a:pt x="19986" y="5959"/>
                      <a:pt x="21236" y="6427"/>
                      <a:pt x="20879" y="6878"/>
                    </a:cubicBezTo>
                    <a:cubicBezTo>
                      <a:pt x="20522" y="7329"/>
                      <a:pt x="18380" y="7676"/>
                      <a:pt x="17190" y="7486"/>
                    </a:cubicBezTo>
                    <a:cubicBezTo>
                      <a:pt x="16000" y="7295"/>
                      <a:pt x="15524" y="7277"/>
                      <a:pt x="15524" y="7277"/>
                    </a:cubicBezTo>
                    <a:cubicBezTo>
                      <a:pt x="15524" y="7277"/>
                      <a:pt x="16297" y="8266"/>
                      <a:pt x="16654" y="9255"/>
                    </a:cubicBezTo>
                    <a:cubicBezTo>
                      <a:pt x="17011" y="10245"/>
                      <a:pt x="17963" y="11199"/>
                      <a:pt x="17428" y="11286"/>
                    </a:cubicBezTo>
                    <a:cubicBezTo>
                      <a:pt x="16893" y="11372"/>
                      <a:pt x="16119" y="11477"/>
                      <a:pt x="16119" y="11477"/>
                    </a:cubicBezTo>
                    <a:cubicBezTo>
                      <a:pt x="16119" y="11477"/>
                      <a:pt x="15958" y="12874"/>
                      <a:pt x="15107" y="14083"/>
                    </a:cubicBezTo>
                    <a:cubicBezTo>
                      <a:pt x="14257" y="15292"/>
                      <a:pt x="13947" y="15840"/>
                      <a:pt x="13838" y="16560"/>
                    </a:cubicBezTo>
                    <a:cubicBezTo>
                      <a:pt x="13728" y="17279"/>
                      <a:pt x="13454" y="17807"/>
                      <a:pt x="13673" y="18111"/>
                    </a:cubicBezTo>
                    <a:cubicBezTo>
                      <a:pt x="13893" y="18415"/>
                      <a:pt x="15318" y="19006"/>
                      <a:pt x="16141" y="19118"/>
                    </a:cubicBezTo>
                    <a:cubicBezTo>
                      <a:pt x="16963" y="19230"/>
                      <a:pt x="18444" y="19230"/>
                      <a:pt x="19047" y="19310"/>
                    </a:cubicBezTo>
                    <a:cubicBezTo>
                      <a:pt x="19650" y="19390"/>
                      <a:pt x="20089" y="19614"/>
                      <a:pt x="18718" y="19678"/>
                    </a:cubicBezTo>
                    <a:cubicBezTo>
                      <a:pt x="17347" y="19742"/>
                      <a:pt x="14770" y="19630"/>
                      <a:pt x="14112" y="19566"/>
                    </a:cubicBezTo>
                    <a:cubicBezTo>
                      <a:pt x="13454" y="19502"/>
                      <a:pt x="12412" y="19358"/>
                      <a:pt x="12412" y="19358"/>
                    </a:cubicBezTo>
                    <a:cubicBezTo>
                      <a:pt x="12412" y="19358"/>
                      <a:pt x="12741" y="19598"/>
                      <a:pt x="11261" y="19598"/>
                    </a:cubicBezTo>
                    <a:cubicBezTo>
                      <a:pt x="9780" y="19598"/>
                      <a:pt x="9506" y="19566"/>
                      <a:pt x="9451" y="19294"/>
                    </a:cubicBezTo>
                    <a:cubicBezTo>
                      <a:pt x="9397" y="19022"/>
                      <a:pt x="9451" y="18655"/>
                      <a:pt x="9232" y="18463"/>
                    </a:cubicBezTo>
                    <a:cubicBezTo>
                      <a:pt x="9012" y="18271"/>
                      <a:pt x="10109" y="17775"/>
                      <a:pt x="9561" y="17503"/>
                    </a:cubicBezTo>
                    <a:cubicBezTo>
                      <a:pt x="9012" y="17231"/>
                      <a:pt x="8464" y="16528"/>
                      <a:pt x="8958" y="16112"/>
                    </a:cubicBezTo>
                    <a:cubicBezTo>
                      <a:pt x="9451" y="15696"/>
                      <a:pt x="8793" y="15281"/>
                      <a:pt x="8958" y="15009"/>
                    </a:cubicBezTo>
                    <a:cubicBezTo>
                      <a:pt x="9122" y="14737"/>
                      <a:pt x="9341" y="14369"/>
                      <a:pt x="9341" y="13953"/>
                    </a:cubicBezTo>
                    <a:cubicBezTo>
                      <a:pt x="9341" y="13538"/>
                      <a:pt x="9287" y="13234"/>
                      <a:pt x="9287" y="13234"/>
                    </a:cubicBezTo>
                    <a:cubicBezTo>
                      <a:pt x="9287" y="13234"/>
                      <a:pt x="8245" y="14801"/>
                      <a:pt x="7971" y="15217"/>
                    </a:cubicBezTo>
                    <a:cubicBezTo>
                      <a:pt x="7696" y="15632"/>
                      <a:pt x="7258" y="17119"/>
                      <a:pt x="7258" y="17567"/>
                    </a:cubicBezTo>
                    <a:cubicBezTo>
                      <a:pt x="7258" y="18015"/>
                      <a:pt x="6107" y="18623"/>
                      <a:pt x="6052" y="19022"/>
                    </a:cubicBezTo>
                    <a:cubicBezTo>
                      <a:pt x="5997" y="19422"/>
                      <a:pt x="5942" y="19662"/>
                      <a:pt x="5558" y="19662"/>
                    </a:cubicBezTo>
                    <a:cubicBezTo>
                      <a:pt x="5174" y="19662"/>
                      <a:pt x="5942" y="20110"/>
                      <a:pt x="6216" y="20462"/>
                    </a:cubicBezTo>
                    <a:cubicBezTo>
                      <a:pt x="6490" y="20813"/>
                      <a:pt x="7313" y="21597"/>
                      <a:pt x="5723" y="21597"/>
                    </a:cubicBezTo>
                    <a:cubicBezTo>
                      <a:pt x="4132" y="21597"/>
                      <a:pt x="2323" y="21405"/>
                      <a:pt x="2268" y="20909"/>
                    </a:cubicBezTo>
                    <a:cubicBezTo>
                      <a:pt x="2213" y="20414"/>
                      <a:pt x="2432" y="19982"/>
                      <a:pt x="1994" y="19790"/>
                    </a:cubicBezTo>
                    <a:cubicBezTo>
                      <a:pt x="1555" y="19598"/>
                      <a:pt x="1500" y="19182"/>
                      <a:pt x="1555" y="18927"/>
                    </a:cubicBezTo>
                    <a:cubicBezTo>
                      <a:pt x="1610" y="18671"/>
                      <a:pt x="1336" y="18239"/>
                      <a:pt x="1555" y="17695"/>
                    </a:cubicBezTo>
                    <a:cubicBezTo>
                      <a:pt x="1775" y="17152"/>
                      <a:pt x="1775" y="16240"/>
                      <a:pt x="2213" y="15552"/>
                    </a:cubicBezTo>
                    <a:cubicBezTo>
                      <a:pt x="2652" y="14865"/>
                      <a:pt x="2761" y="13809"/>
                      <a:pt x="2981" y="12978"/>
                    </a:cubicBezTo>
                    <a:cubicBezTo>
                      <a:pt x="3200" y="12146"/>
                      <a:pt x="3365" y="11730"/>
                      <a:pt x="3090" y="11603"/>
                    </a:cubicBezTo>
                    <a:cubicBezTo>
                      <a:pt x="2816" y="11475"/>
                      <a:pt x="1172" y="11363"/>
                      <a:pt x="733" y="11331"/>
                    </a:cubicBezTo>
                    <a:cubicBezTo>
                      <a:pt x="294" y="11299"/>
                      <a:pt x="1281" y="10435"/>
                      <a:pt x="1610" y="9716"/>
                    </a:cubicBezTo>
                    <a:cubicBezTo>
                      <a:pt x="1939" y="8996"/>
                      <a:pt x="2542" y="8564"/>
                      <a:pt x="2871" y="8053"/>
                    </a:cubicBezTo>
                    <a:cubicBezTo>
                      <a:pt x="3200" y="7541"/>
                      <a:pt x="3200" y="7301"/>
                      <a:pt x="2487" y="6933"/>
                    </a:cubicBezTo>
                    <a:cubicBezTo>
                      <a:pt x="1775" y="6565"/>
                      <a:pt x="897" y="6326"/>
                      <a:pt x="513" y="5494"/>
                    </a:cubicBezTo>
                    <a:cubicBezTo>
                      <a:pt x="130" y="4663"/>
                      <a:pt x="-364" y="4119"/>
                      <a:pt x="404" y="3911"/>
                    </a:cubicBezTo>
                    <a:cubicBezTo>
                      <a:pt x="1172" y="3703"/>
                      <a:pt x="2652" y="3815"/>
                      <a:pt x="3748" y="3559"/>
                    </a:cubicBezTo>
                    <a:cubicBezTo>
                      <a:pt x="4845" y="3303"/>
                      <a:pt x="5010" y="3015"/>
                      <a:pt x="5503" y="2983"/>
                    </a:cubicBezTo>
                    <a:cubicBezTo>
                      <a:pt x="5997" y="2951"/>
                      <a:pt x="6106" y="2920"/>
                      <a:pt x="6106" y="2744"/>
                    </a:cubicBezTo>
                    <a:cubicBezTo>
                      <a:pt x="6106" y="2568"/>
                      <a:pt x="5942" y="2392"/>
                      <a:pt x="5942" y="2392"/>
                    </a:cubicBezTo>
                    <a:cubicBezTo>
                      <a:pt x="5942" y="2392"/>
                      <a:pt x="5174" y="2248"/>
                      <a:pt x="5010" y="2024"/>
                    </a:cubicBezTo>
                    <a:cubicBezTo>
                      <a:pt x="4845" y="1800"/>
                      <a:pt x="4681" y="1240"/>
                      <a:pt x="4900" y="857"/>
                    </a:cubicBezTo>
                    <a:cubicBezTo>
                      <a:pt x="5119" y="473"/>
                      <a:pt x="6318" y="5"/>
                      <a:pt x="8563" y="0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2" name="Shape 1034"/>
              <p:cNvSpPr/>
              <p:nvPr/>
            </p:nvSpPr>
            <p:spPr>
              <a:xfrm>
                <a:off x="6044928" y="3266536"/>
                <a:ext cx="152772" cy="1180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143" y="9828"/>
                    </a:moveTo>
                    <a:cubicBezTo>
                      <a:pt x="20503" y="10692"/>
                      <a:pt x="21004" y="11543"/>
                      <a:pt x="21600" y="12462"/>
                    </a:cubicBezTo>
                    <a:cubicBezTo>
                      <a:pt x="20797" y="15394"/>
                      <a:pt x="20629" y="18810"/>
                      <a:pt x="20550" y="21600"/>
                    </a:cubicBezTo>
                    <a:cubicBezTo>
                      <a:pt x="17285" y="18886"/>
                      <a:pt x="18957" y="12766"/>
                      <a:pt x="16102" y="12414"/>
                    </a:cubicBezTo>
                    <a:cubicBezTo>
                      <a:pt x="13346" y="12074"/>
                      <a:pt x="12988" y="13608"/>
                      <a:pt x="12526" y="15998"/>
                    </a:cubicBezTo>
                    <a:cubicBezTo>
                      <a:pt x="12064" y="18387"/>
                      <a:pt x="11785" y="20178"/>
                      <a:pt x="11785" y="20178"/>
                    </a:cubicBezTo>
                    <a:cubicBezTo>
                      <a:pt x="11785" y="20178"/>
                      <a:pt x="2700" y="7597"/>
                      <a:pt x="0" y="3147"/>
                    </a:cubicBezTo>
                    <a:cubicBezTo>
                      <a:pt x="1311" y="2680"/>
                      <a:pt x="1742" y="2046"/>
                      <a:pt x="1827" y="0"/>
                    </a:cubicBezTo>
                    <a:cubicBezTo>
                      <a:pt x="4847" y="4160"/>
                      <a:pt x="12262" y="11667"/>
                      <a:pt x="15756" y="11667"/>
                    </a:cubicBezTo>
                    <a:cubicBezTo>
                      <a:pt x="17415" y="11667"/>
                      <a:pt x="18853" y="10951"/>
                      <a:pt x="20143" y="98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3" name="Shape 1035"/>
              <p:cNvSpPr/>
              <p:nvPr/>
            </p:nvSpPr>
            <p:spPr>
              <a:xfrm>
                <a:off x="6204036" y="3584752"/>
                <a:ext cx="63807" cy="889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108" h="21600" extrusionOk="0">
                    <a:moveTo>
                      <a:pt x="11314" y="594"/>
                    </a:moveTo>
                    <a:lnTo>
                      <a:pt x="0" y="0"/>
                    </a:lnTo>
                    <a:cubicBezTo>
                      <a:pt x="0" y="0"/>
                      <a:pt x="10284" y="5549"/>
                      <a:pt x="10284" y="11495"/>
                    </a:cubicBezTo>
                    <a:cubicBezTo>
                      <a:pt x="10284" y="17438"/>
                      <a:pt x="9772" y="20013"/>
                      <a:pt x="9772" y="20013"/>
                    </a:cubicBezTo>
                    <a:lnTo>
                      <a:pt x="18772" y="21600"/>
                    </a:lnTo>
                    <a:cubicBezTo>
                      <a:pt x="18772" y="21600"/>
                      <a:pt x="21600" y="15655"/>
                      <a:pt x="19026" y="9907"/>
                    </a:cubicBezTo>
                    <a:cubicBezTo>
                      <a:pt x="16457" y="4162"/>
                      <a:pt x="13629" y="2575"/>
                      <a:pt x="11314" y="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4" name="Shape 1036"/>
              <p:cNvSpPr/>
              <p:nvPr/>
            </p:nvSpPr>
            <p:spPr>
              <a:xfrm>
                <a:off x="6243813" y="3793582"/>
                <a:ext cx="27989" cy="7647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6479" y="0"/>
                    </a:moveTo>
                    <a:cubicBezTo>
                      <a:pt x="6479" y="0"/>
                      <a:pt x="2878" y="12381"/>
                      <a:pt x="1439" y="16334"/>
                    </a:cubicBezTo>
                    <a:cubicBezTo>
                      <a:pt x="0" y="20286"/>
                      <a:pt x="0" y="21600"/>
                      <a:pt x="0" y="21600"/>
                    </a:cubicBezTo>
                    <a:lnTo>
                      <a:pt x="21600" y="20286"/>
                    </a:lnTo>
                    <a:cubicBezTo>
                      <a:pt x="21600" y="20286"/>
                      <a:pt x="16556" y="10275"/>
                      <a:pt x="64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sp>
        <p:nvSpPr>
          <p:cNvPr id="23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Best Skill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grpSp>
        <p:nvGrpSpPr>
          <p:cNvPr id="74" name="Group 73"/>
          <p:cNvGrpSpPr/>
          <p:nvPr/>
        </p:nvGrpSpPr>
        <p:grpSpPr>
          <a:xfrm>
            <a:off x="8096705" y="2338170"/>
            <a:ext cx="2359478" cy="717095"/>
            <a:chOff x="8689522" y="2386924"/>
            <a:chExt cx="2359478" cy="717095"/>
          </a:xfrm>
        </p:grpSpPr>
        <p:sp>
          <p:nvSpPr>
            <p:cNvPr id="75" name="TextBox 74"/>
            <p:cNvSpPr txBox="1"/>
            <p:nvPr/>
          </p:nvSpPr>
          <p:spPr>
            <a:xfrm>
              <a:off x="8689522" y="2386924"/>
              <a:ext cx="117211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Infographic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6" name="Rectangle 75"/>
            <p:cNvSpPr/>
            <p:nvPr/>
          </p:nvSpPr>
          <p:spPr>
            <a:xfrm>
              <a:off x="8689522" y="2642354"/>
              <a:ext cx="2359478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7" name="Group 76"/>
          <p:cNvGrpSpPr/>
          <p:nvPr/>
        </p:nvGrpSpPr>
        <p:grpSpPr>
          <a:xfrm>
            <a:off x="8478487" y="3519266"/>
            <a:ext cx="2359478" cy="717095"/>
            <a:chOff x="8689522" y="2386924"/>
            <a:chExt cx="2359478" cy="717095"/>
          </a:xfrm>
        </p:grpSpPr>
        <p:sp>
          <p:nvSpPr>
            <p:cNvPr id="78" name="TextBox 77"/>
            <p:cNvSpPr txBox="1"/>
            <p:nvPr/>
          </p:nvSpPr>
          <p:spPr>
            <a:xfrm>
              <a:off x="8689522" y="2386924"/>
              <a:ext cx="151355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Computing skill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9" name="Rectangle 78"/>
            <p:cNvSpPr/>
            <p:nvPr/>
          </p:nvSpPr>
          <p:spPr>
            <a:xfrm>
              <a:off x="8689522" y="2642354"/>
              <a:ext cx="2359478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8096705" y="4731074"/>
            <a:ext cx="2359478" cy="717095"/>
            <a:chOff x="8689522" y="2386924"/>
            <a:chExt cx="2359478" cy="717095"/>
          </a:xfrm>
        </p:grpSpPr>
        <p:sp>
          <p:nvSpPr>
            <p:cNvPr id="81" name="TextBox 80"/>
            <p:cNvSpPr txBox="1"/>
            <p:nvPr/>
          </p:nvSpPr>
          <p:spPr>
            <a:xfrm>
              <a:off x="8689522" y="2386924"/>
              <a:ext cx="179408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Time </a:t>
              </a:r>
              <a:r>
                <a:rPr lang="en-US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maganement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2" name="Rectangle 81"/>
            <p:cNvSpPr/>
            <p:nvPr/>
          </p:nvSpPr>
          <p:spPr>
            <a:xfrm>
              <a:off x="8689522" y="2642354"/>
              <a:ext cx="2359478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3" name="Group 82"/>
          <p:cNvGrpSpPr/>
          <p:nvPr/>
        </p:nvGrpSpPr>
        <p:grpSpPr>
          <a:xfrm>
            <a:off x="1711547" y="2326283"/>
            <a:ext cx="2333364" cy="717095"/>
            <a:chOff x="1139825" y="2386923"/>
            <a:chExt cx="2333364" cy="717095"/>
          </a:xfrm>
        </p:grpSpPr>
        <p:sp>
          <p:nvSpPr>
            <p:cNvPr id="84" name="TextBox 83"/>
            <p:cNvSpPr txBox="1"/>
            <p:nvPr/>
          </p:nvSpPr>
          <p:spPr>
            <a:xfrm>
              <a:off x="2337942" y="2386923"/>
              <a:ext cx="113524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Leadership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5" name="Rectangle 84"/>
            <p:cNvSpPr/>
            <p:nvPr/>
          </p:nvSpPr>
          <p:spPr>
            <a:xfrm>
              <a:off x="1139825" y="2642353"/>
              <a:ext cx="233336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1711547" y="4745701"/>
            <a:ext cx="2333364" cy="717095"/>
            <a:chOff x="1139825" y="2386923"/>
            <a:chExt cx="2333364" cy="717095"/>
          </a:xfrm>
        </p:grpSpPr>
        <p:sp>
          <p:nvSpPr>
            <p:cNvPr id="87" name="TextBox 86"/>
            <p:cNvSpPr txBox="1"/>
            <p:nvPr/>
          </p:nvSpPr>
          <p:spPr>
            <a:xfrm>
              <a:off x="1913146" y="2386923"/>
              <a:ext cx="156004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Communication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8" name="Rectangle 87"/>
            <p:cNvSpPr/>
            <p:nvPr/>
          </p:nvSpPr>
          <p:spPr>
            <a:xfrm>
              <a:off x="1139825" y="2642353"/>
              <a:ext cx="233336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1320008" y="3528404"/>
            <a:ext cx="2333364" cy="717095"/>
            <a:chOff x="1139825" y="2386923"/>
            <a:chExt cx="2333364" cy="717095"/>
          </a:xfrm>
        </p:grpSpPr>
        <p:sp>
          <p:nvSpPr>
            <p:cNvPr id="90" name="TextBox 89"/>
            <p:cNvSpPr txBox="1"/>
            <p:nvPr/>
          </p:nvSpPr>
          <p:spPr>
            <a:xfrm>
              <a:off x="2002914" y="2386923"/>
              <a:ext cx="147027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Graphic Design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91" name="Rectangle 90"/>
            <p:cNvSpPr/>
            <p:nvPr/>
          </p:nvSpPr>
          <p:spPr>
            <a:xfrm>
              <a:off x="1139825" y="2642353"/>
              <a:ext cx="233336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195897" y="4690564"/>
            <a:ext cx="768810" cy="768810"/>
            <a:chOff x="7195897" y="4690564"/>
            <a:chExt cx="768810" cy="768810"/>
          </a:xfrm>
        </p:grpSpPr>
        <p:sp>
          <p:nvSpPr>
            <p:cNvPr id="47" name="Oval 46"/>
            <p:cNvSpPr/>
            <p:nvPr/>
          </p:nvSpPr>
          <p:spPr>
            <a:xfrm>
              <a:off x="7195897" y="4690564"/>
              <a:ext cx="768810" cy="768810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7398984" y="4901792"/>
              <a:ext cx="377876" cy="405642"/>
              <a:chOff x="8705164" y="5768787"/>
              <a:chExt cx="602561" cy="646836"/>
            </a:xfrm>
            <a:solidFill>
              <a:srgbClr val="445468"/>
            </a:solidFill>
          </p:grpSpPr>
          <p:sp>
            <p:nvSpPr>
              <p:cNvPr id="51" name="Freeform 20"/>
              <p:cNvSpPr>
                <a:spLocks noEditPoints="1"/>
              </p:cNvSpPr>
              <p:nvPr/>
            </p:nvSpPr>
            <p:spPr bwMode="auto">
              <a:xfrm>
                <a:off x="8705164" y="5768787"/>
                <a:ext cx="602561" cy="646836"/>
              </a:xfrm>
              <a:custGeom>
                <a:avLst/>
                <a:gdLst>
                  <a:gd name="T0" fmla="*/ 236 w 236"/>
                  <a:gd name="T1" fmla="*/ 123 h 253"/>
                  <a:gd name="T2" fmla="*/ 220 w 236"/>
                  <a:gd name="T3" fmla="*/ 63 h 253"/>
                  <a:gd name="T4" fmla="*/ 226 w 236"/>
                  <a:gd name="T5" fmla="*/ 60 h 253"/>
                  <a:gd name="T6" fmla="*/ 220 w 236"/>
                  <a:gd name="T7" fmla="*/ 24 h 253"/>
                  <a:gd name="T8" fmla="*/ 221 w 236"/>
                  <a:gd name="T9" fmla="*/ 22 h 253"/>
                  <a:gd name="T10" fmla="*/ 221 w 236"/>
                  <a:gd name="T11" fmla="*/ 12 h 253"/>
                  <a:gd name="T12" fmla="*/ 210 w 236"/>
                  <a:gd name="T13" fmla="*/ 12 h 253"/>
                  <a:gd name="T14" fmla="*/ 209 w 236"/>
                  <a:gd name="T15" fmla="*/ 13 h 253"/>
                  <a:gd name="T16" fmla="*/ 173 w 236"/>
                  <a:gd name="T17" fmla="*/ 7 h 253"/>
                  <a:gd name="T18" fmla="*/ 169 w 236"/>
                  <a:gd name="T19" fmla="*/ 16 h 253"/>
                  <a:gd name="T20" fmla="*/ 168 w 236"/>
                  <a:gd name="T21" fmla="*/ 16 h 253"/>
                  <a:gd name="T22" fmla="*/ 118 w 236"/>
                  <a:gd name="T23" fmla="*/ 5 h 253"/>
                  <a:gd name="T24" fmla="*/ 79 w 236"/>
                  <a:gd name="T25" fmla="*/ 11 h 253"/>
                  <a:gd name="T26" fmla="*/ 74 w 236"/>
                  <a:gd name="T27" fmla="*/ 13 h 253"/>
                  <a:gd name="T28" fmla="*/ 70 w 236"/>
                  <a:gd name="T29" fmla="*/ 15 h 253"/>
                  <a:gd name="T30" fmla="*/ 66 w 236"/>
                  <a:gd name="T31" fmla="*/ 16 h 253"/>
                  <a:gd name="T32" fmla="*/ 62 w 236"/>
                  <a:gd name="T33" fmla="*/ 7 h 253"/>
                  <a:gd name="T34" fmla="*/ 27 w 236"/>
                  <a:gd name="T35" fmla="*/ 13 h 253"/>
                  <a:gd name="T36" fmla="*/ 25 w 236"/>
                  <a:gd name="T37" fmla="*/ 12 h 253"/>
                  <a:gd name="T38" fmla="*/ 15 w 236"/>
                  <a:gd name="T39" fmla="*/ 12 h 253"/>
                  <a:gd name="T40" fmla="*/ 15 w 236"/>
                  <a:gd name="T41" fmla="*/ 22 h 253"/>
                  <a:gd name="T42" fmla="*/ 16 w 236"/>
                  <a:gd name="T43" fmla="*/ 24 h 253"/>
                  <a:gd name="T44" fmla="*/ 9 w 236"/>
                  <a:gd name="T45" fmla="*/ 60 h 253"/>
                  <a:gd name="T46" fmla="*/ 16 w 236"/>
                  <a:gd name="T47" fmla="*/ 63 h 253"/>
                  <a:gd name="T48" fmla="*/ 14 w 236"/>
                  <a:gd name="T49" fmla="*/ 66 h 253"/>
                  <a:gd name="T50" fmla="*/ 13 w 236"/>
                  <a:gd name="T51" fmla="*/ 68 h 253"/>
                  <a:gd name="T52" fmla="*/ 10 w 236"/>
                  <a:gd name="T53" fmla="*/ 75 h 253"/>
                  <a:gd name="T54" fmla="*/ 0 w 236"/>
                  <a:gd name="T55" fmla="*/ 123 h 253"/>
                  <a:gd name="T56" fmla="*/ 45 w 236"/>
                  <a:gd name="T57" fmla="*/ 216 h 253"/>
                  <a:gd name="T58" fmla="*/ 28 w 236"/>
                  <a:gd name="T59" fmla="*/ 249 h 253"/>
                  <a:gd name="T60" fmla="*/ 36 w 236"/>
                  <a:gd name="T61" fmla="*/ 253 h 253"/>
                  <a:gd name="T62" fmla="*/ 62 w 236"/>
                  <a:gd name="T63" fmla="*/ 227 h 253"/>
                  <a:gd name="T64" fmla="*/ 118 w 236"/>
                  <a:gd name="T65" fmla="*/ 241 h 253"/>
                  <a:gd name="T66" fmla="*/ 174 w 236"/>
                  <a:gd name="T67" fmla="*/ 227 h 253"/>
                  <a:gd name="T68" fmla="*/ 199 w 236"/>
                  <a:gd name="T69" fmla="*/ 253 h 253"/>
                  <a:gd name="T70" fmla="*/ 208 w 236"/>
                  <a:gd name="T71" fmla="*/ 249 h 253"/>
                  <a:gd name="T72" fmla="*/ 190 w 236"/>
                  <a:gd name="T73" fmla="*/ 217 h 253"/>
                  <a:gd name="T74" fmla="*/ 236 w 236"/>
                  <a:gd name="T75" fmla="*/ 123 h 253"/>
                  <a:gd name="T76" fmla="*/ 21 w 236"/>
                  <a:gd name="T77" fmla="*/ 123 h 253"/>
                  <a:gd name="T78" fmla="*/ 118 w 236"/>
                  <a:gd name="T79" fmla="*/ 26 h 253"/>
                  <a:gd name="T80" fmla="*/ 215 w 236"/>
                  <a:gd name="T81" fmla="*/ 123 h 253"/>
                  <a:gd name="T82" fmla="*/ 118 w 236"/>
                  <a:gd name="T83" fmla="*/ 220 h 253"/>
                  <a:gd name="T84" fmla="*/ 21 w 236"/>
                  <a:gd name="T85" fmla="*/ 123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6" h="253">
                    <a:moveTo>
                      <a:pt x="236" y="123"/>
                    </a:moveTo>
                    <a:cubicBezTo>
                      <a:pt x="236" y="101"/>
                      <a:pt x="230" y="81"/>
                      <a:pt x="220" y="63"/>
                    </a:cubicBezTo>
                    <a:cubicBezTo>
                      <a:pt x="222" y="63"/>
                      <a:pt x="224" y="62"/>
                      <a:pt x="226" y="60"/>
                    </a:cubicBezTo>
                    <a:cubicBezTo>
                      <a:pt x="233" y="53"/>
                      <a:pt x="230" y="37"/>
                      <a:pt x="220" y="24"/>
                    </a:cubicBezTo>
                    <a:cubicBezTo>
                      <a:pt x="221" y="22"/>
                      <a:pt x="221" y="22"/>
                      <a:pt x="221" y="22"/>
                    </a:cubicBezTo>
                    <a:cubicBezTo>
                      <a:pt x="224" y="19"/>
                      <a:pt x="224" y="15"/>
                      <a:pt x="221" y="12"/>
                    </a:cubicBezTo>
                    <a:cubicBezTo>
                      <a:pt x="218" y="9"/>
                      <a:pt x="213" y="9"/>
                      <a:pt x="210" y="12"/>
                    </a:cubicBezTo>
                    <a:cubicBezTo>
                      <a:pt x="209" y="13"/>
                      <a:pt x="209" y="13"/>
                      <a:pt x="209" y="13"/>
                    </a:cubicBezTo>
                    <a:cubicBezTo>
                      <a:pt x="195" y="3"/>
                      <a:pt x="180" y="0"/>
                      <a:pt x="173" y="7"/>
                    </a:cubicBezTo>
                    <a:cubicBezTo>
                      <a:pt x="171" y="9"/>
                      <a:pt x="169" y="13"/>
                      <a:pt x="169" y="16"/>
                    </a:cubicBezTo>
                    <a:cubicBezTo>
                      <a:pt x="169" y="16"/>
                      <a:pt x="169" y="16"/>
                      <a:pt x="168" y="16"/>
                    </a:cubicBezTo>
                    <a:cubicBezTo>
                      <a:pt x="153" y="9"/>
                      <a:pt x="136" y="5"/>
                      <a:pt x="118" y="5"/>
                    </a:cubicBezTo>
                    <a:cubicBezTo>
                      <a:pt x="104" y="5"/>
                      <a:pt x="91" y="7"/>
                      <a:pt x="79" y="11"/>
                    </a:cubicBezTo>
                    <a:cubicBezTo>
                      <a:pt x="77" y="12"/>
                      <a:pt x="76" y="13"/>
                      <a:pt x="74" y="13"/>
                    </a:cubicBezTo>
                    <a:cubicBezTo>
                      <a:pt x="73" y="14"/>
                      <a:pt x="72" y="14"/>
                      <a:pt x="70" y="15"/>
                    </a:cubicBezTo>
                    <a:cubicBezTo>
                      <a:pt x="69" y="15"/>
                      <a:pt x="68" y="16"/>
                      <a:pt x="66" y="16"/>
                    </a:cubicBezTo>
                    <a:cubicBezTo>
                      <a:pt x="66" y="13"/>
                      <a:pt x="65" y="9"/>
                      <a:pt x="62" y="7"/>
                    </a:cubicBezTo>
                    <a:cubicBezTo>
                      <a:pt x="55" y="0"/>
                      <a:pt x="40" y="3"/>
                      <a:pt x="27" y="13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3" y="9"/>
                      <a:pt x="18" y="9"/>
                      <a:pt x="15" y="12"/>
                    </a:cubicBezTo>
                    <a:cubicBezTo>
                      <a:pt x="12" y="15"/>
                      <a:pt x="12" y="19"/>
                      <a:pt x="15" y="22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5" y="37"/>
                      <a:pt x="2" y="53"/>
                      <a:pt x="9" y="60"/>
                    </a:cubicBezTo>
                    <a:cubicBezTo>
                      <a:pt x="11" y="62"/>
                      <a:pt x="13" y="63"/>
                      <a:pt x="16" y="63"/>
                    </a:cubicBezTo>
                    <a:cubicBezTo>
                      <a:pt x="15" y="64"/>
                      <a:pt x="15" y="65"/>
                      <a:pt x="14" y="66"/>
                    </a:cubicBezTo>
                    <a:cubicBezTo>
                      <a:pt x="14" y="67"/>
                      <a:pt x="13" y="68"/>
                      <a:pt x="13" y="68"/>
                    </a:cubicBezTo>
                    <a:cubicBezTo>
                      <a:pt x="12" y="70"/>
                      <a:pt x="11" y="72"/>
                      <a:pt x="10" y="75"/>
                    </a:cubicBezTo>
                    <a:cubicBezTo>
                      <a:pt x="3" y="89"/>
                      <a:pt x="0" y="106"/>
                      <a:pt x="0" y="123"/>
                    </a:cubicBezTo>
                    <a:cubicBezTo>
                      <a:pt x="0" y="161"/>
                      <a:pt x="18" y="195"/>
                      <a:pt x="45" y="216"/>
                    </a:cubicBezTo>
                    <a:cubicBezTo>
                      <a:pt x="28" y="249"/>
                      <a:pt x="28" y="249"/>
                      <a:pt x="28" y="249"/>
                    </a:cubicBezTo>
                    <a:cubicBezTo>
                      <a:pt x="36" y="253"/>
                      <a:pt x="36" y="253"/>
                      <a:pt x="36" y="253"/>
                    </a:cubicBezTo>
                    <a:cubicBezTo>
                      <a:pt x="62" y="227"/>
                      <a:pt x="62" y="227"/>
                      <a:pt x="62" y="227"/>
                    </a:cubicBezTo>
                    <a:cubicBezTo>
                      <a:pt x="78" y="236"/>
                      <a:pt x="98" y="241"/>
                      <a:pt x="118" y="241"/>
                    </a:cubicBezTo>
                    <a:cubicBezTo>
                      <a:pt x="138" y="241"/>
                      <a:pt x="157" y="236"/>
                      <a:pt x="174" y="227"/>
                    </a:cubicBezTo>
                    <a:cubicBezTo>
                      <a:pt x="199" y="253"/>
                      <a:pt x="199" y="253"/>
                      <a:pt x="199" y="253"/>
                    </a:cubicBezTo>
                    <a:cubicBezTo>
                      <a:pt x="208" y="249"/>
                      <a:pt x="208" y="249"/>
                      <a:pt x="208" y="249"/>
                    </a:cubicBezTo>
                    <a:cubicBezTo>
                      <a:pt x="190" y="217"/>
                      <a:pt x="190" y="217"/>
                      <a:pt x="190" y="217"/>
                    </a:cubicBezTo>
                    <a:cubicBezTo>
                      <a:pt x="218" y="195"/>
                      <a:pt x="236" y="161"/>
                      <a:pt x="236" y="123"/>
                    </a:cubicBezTo>
                    <a:close/>
                    <a:moveTo>
                      <a:pt x="21" y="123"/>
                    </a:moveTo>
                    <a:cubicBezTo>
                      <a:pt x="21" y="69"/>
                      <a:pt x="64" y="26"/>
                      <a:pt x="118" y="26"/>
                    </a:cubicBezTo>
                    <a:cubicBezTo>
                      <a:pt x="172" y="26"/>
                      <a:pt x="215" y="69"/>
                      <a:pt x="215" y="123"/>
                    </a:cubicBezTo>
                    <a:cubicBezTo>
                      <a:pt x="215" y="177"/>
                      <a:pt x="172" y="220"/>
                      <a:pt x="118" y="220"/>
                    </a:cubicBezTo>
                    <a:cubicBezTo>
                      <a:pt x="64" y="220"/>
                      <a:pt x="21" y="177"/>
                      <a:pt x="21" y="12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19"/>
              <p:cNvSpPr>
                <a:spLocks/>
              </p:cNvSpPr>
              <p:nvPr/>
            </p:nvSpPr>
            <p:spPr bwMode="auto">
              <a:xfrm>
                <a:off x="8968344" y="5939397"/>
                <a:ext cx="186816" cy="179256"/>
              </a:xfrm>
              <a:custGeom>
                <a:avLst/>
                <a:gdLst>
                  <a:gd name="T0" fmla="*/ 68 w 73"/>
                  <a:gd name="T1" fmla="*/ 60 h 70"/>
                  <a:gd name="T2" fmla="*/ 10 w 73"/>
                  <a:gd name="T3" fmla="*/ 60 h 70"/>
                  <a:gd name="T4" fmla="*/ 10 w 73"/>
                  <a:gd name="T5" fmla="*/ 6 h 70"/>
                  <a:gd name="T6" fmla="*/ 0 w 73"/>
                  <a:gd name="T7" fmla="*/ 6 h 70"/>
                  <a:gd name="T8" fmla="*/ 0 w 73"/>
                  <a:gd name="T9" fmla="*/ 65 h 70"/>
                  <a:gd name="T10" fmla="*/ 4 w 73"/>
                  <a:gd name="T11" fmla="*/ 69 h 70"/>
                  <a:gd name="T12" fmla="*/ 5 w 73"/>
                  <a:gd name="T13" fmla="*/ 70 h 70"/>
                  <a:gd name="T14" fmla="*/ 68 w 73"/>
                  <a:gd name="T15" fmla="*/ 70 h 70"/>
                  <a:gd name="T16" fmla="*/ 73 w 73"/>
                  <a:gd name="T17" fmla="*/ 65 h 70"/>
                  <a:gd name="T18" fmla="*/ 68 w 73"/>
                  <a:gd name="T19" fmla="*/ 6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" h="70">
                    <a:moveTo>
                      <a:pt x="68" y="60"/>
                    </a:moveTo>
                    <a:cubicBezTo>
                      <a:pt x="10" y="60"/>
                      <a:pt x="10" y="60"/>
                      <a:pt x="10" y="60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0"/>
                      <a:pt x="0" y="0"/>
                      <a:pt x="0" y="6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7"/>
                      <a:pt x="2" y="69"/>
                      <a:pt x="4" y="69"/>
                    </a:cubicBezTo>
                    <a:cubicBezTo>
                      <a:pt x="4" y="69"/>
                      <a:pt x="4" y="70"/>
                      <a:pt x="5" y="70"/>
                    </a:cubicBezTo>
                    <a:cubicBezTo>
                      <a:pt x="68" y="70"/>
                      <a:pt x="68" y="70"/>
                      <a:pt x="68" y="70"/>
                    </a:cubicBezTo>
                    <a:cubicBezTo>
                      <a:pt x="71" y="70"/>
                      <a:pt x="73" y="67"/>
                      <a:pt x="73" y="65"/>
                    </a:cubicBezTo>
                    <a:cubicBezTo>
                      <a:pt x="73" y="62"/>
                      <a:pt x="71" y="60"/>
                      <a:pt x="68" y="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7195897" y="2336832"/>
            <a:ext cx="768810" cy="768809"/>
            <a:chOff x="7195897" y="2336832"/>
            <a:chExt cx="768810" cy="768809"/>
          </a:xfrm>
        </p:grpSpPr>
        <p:sp>
          <p:nvSpPr>
            <p:cNvPr id="38" name="Oval 37"/>
            <p:cNvSpPr/>
            <p:nvPr/>
          </p:nvSpPr>
          <p:spPr>
            <a:xfrm>
              <a:off x="7195897" y="2336832"/>
              <a:ext cx="768810" cy="76880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Shape 162"/>
            <p:cNvSpPr/>
            <p:nvPr/>
          </p:nvSpPr>
          <p:spPr>
            <a:xfrm>
              <a:off x="7361259" y="2523731"/>
              <a:ext cx="417541" cy="3670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071" y="8035"/>
                  </a:moveTo>
                  <a:lnTo>
                    <a:pt x="11327" y="9235"/>
                  </a:lnTo>
                  <a:lnTo>
                    <a:pt x="14583" y="4904"/>
                  </a:lnTo>
                  <a:lnTo>
                    <a:pt x="15088" y="4330"/>
                  </a:lnTo>
                  <a:lnTo>
                    <a:pt x="17289" y="6157"/>
                  </a:lnTo>
                  <a:lnTo>
                    <a:pt x="17289" y="3078"/>
                  </a:lnTo>
                  <a:lnTo>
                    <a:pt x="17289" y="0"/>
                  </a:lnTo>
                  <a:lnTo>
                    <a:pt x="14583" y="626"/>
                  </a:lnTo>
                  <a:lnTo>
                    <a:pt x="11878" y="1200"/>
                  </a:lnTo>
                  <a:lnTo>
                    <a:pt x="14033" y="3704"/>
                  </a:lnTo>
                  <a:lnTo>
                    <a:pt x="10777" y="7409"/>
                  </a:lnTo>
                  <a:lnTo>
                    <a:pt x="7567" y="6157"/>
                  </a:lnTo>
                  <a:lnTo>
                    <a:pt x="5411" y="10487"/>
                  </a:lnTo>
                  <a:lnTo>
                    <a:pt x="2155" y="9235"/>
                  </a:lnTo>
                  <a:lnTo>
                    <a:pt x="550" y="14817"/>
                  </a:lnTo>
                  <a:lnTo>
                    <a:pt x="0" y="16017"/>
                  </a:lnTo>
                  <a:lnTo>
                    <a:pt x="1055" y="16643"/>
                  </a:lnTo>
                  <a:lnTo>
                    <a:pt x="2706" y="11113"/>
                  </a:lnTo>
                  <a:lnTo>
                    <a:pt x="5916" y="12313"/>
                  </a:lnTo>
                  <a:lnTo>
                    <a:pt x="8071" y="8035"/>
                  </a:lnTo>
                  <a:lnTo>
                    <a:pt x="8071" y="8035"/>
                  </a:lnTo>
                  <a:close/>
                  <a:moveTo>
                    <a:pt x="6466" y="21600"/>
                  </a:moveTo>
                  <a:lnTo>
                    <a:pt x="6466" y="16643"/>
                  </a:lnTo>
                  <a:lnTo>
                    <a:pt x="3761" y="16643"/>
                  </a:lnTo>
                  <a:lnTo>
                    <a:pt x="3761" y="21600"/>
                  </a:lnTo>
                  <a:lnTo>
                    <a:pt x="6466" y="21600"/>
                  </a:lnTo>
                  <a:lnTo>
                    <a:pt x="6466" y="21600"/>
                  </a:lnTo>
                  <a:close/>
                  <a:moveTo>
                    <a:pt x="10227" y="21600"/>
                  </a:moveTo>
                  <a:lnTo>
                    <a:pt x="7567" y="21600"/>
                  </a:lnTo>
                  <a:lnTo>
                    <a:pt x="7567" y="14817"/>
                  </a:lnTo>
                  <a:lnTo>
                    <a:pt x="10227" y="14817"/>
                  </a:lnTo>
                  <a:lnTo>
                    <a:pt x="10227" y="21600"/>
                  </a:lnTo>
                  <a:lnTo>
                    <a:pt x="10227" y="21600"/>
                  </a:lnTo>
                  <a:close/>
                  <a:moveTo>
                    <a:pt x="14033" y="21600"/>
                  </a:moveTo>
                  <a:lnTo>
                    <a:pt x="11327" y="21600"/>
                  </a:lnTo>
                  <a:lnTo>
                    <a:pt x="11327" y="12313"/>
                  </a:lnTo>
                  <a:lnTo>
                    <a:pt x="14033" y="12313"/>
                  </a:lnTo>
                  <a:lnTo>
                    <a:pt x="14033" y="21600"/>
                  </a:lnTo>
                  <a:lnTo>
                    <a:pt x="14033" y="21600"/>
                  </a:lnTo>
                  <a:close/>
                  <a:moveTo>
                    <a:pt x="17794" y="21600"/>
                  </a:moveTo>
                  <a:lnTo>
                    <a:pt x="15088" y="21600"/>
                  </a:lnTo>
                  <a:lnTo>
                    <a:pt x="15088" y="9861"/>
                  </a:lnTo>
                  <a:lnTo>
                    <a:pt x="17794" y="9861"/>
                  </a:lnTo>
                  <a:lnTo>
                    <a:pt x="17794" y="21600"/>
                  </a:lnTo>
                  <a:lnTo>
                    <a:pt x="17794" y="21600"/>
                  </a:lnTo>
                  <a:close/>
                  <a:moveTo>
                    <a:pt x="18894" y="6783"/>
                  </a:moveTo>
                  <a:lnTo>
                    <a:pt x="18894" y="21600"/>
                  </a:lnTo>
                  <a:lnTo>
                    <a:pt x="21600" y="21600"/>
                  </a:lnTo>
                  <a:lnTo>
                    <a:pt x="21600" y="6783"/>
                  </a:lnTo>
                  <a:lnTo>
                    <a:pt x="18894" y="6783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 algn="l">
                <a:spcBef>
                  <a:spcPts val="1000"/>
                </a:spcBef>
                <a:defRPr sz="2000">
                  <a:solidFill>
                    <a:srgbClr val="53585F"/>
                  </a:solidFill>
                  <a:latin typeface="Aller Light"/>
                  <a:ea typeface="Aller Light"/>
                  <a:cs typeface="Aller Light"/>
                  <a:sym typeface="Aller Light"/>
                </a:defRPr>
              </a:pPr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7586380" y="3502547"/>
            <a:ext cx="768810" cy="768810"/>
            <a:chOff x="7586380" y="3502547"/>
            <a:chExt cx="768810" cy="768810"/>
          </a:xfrm>
        </p:grpSpPr>
        <p:sp>
          <p:nvSpPr>
            <p:cNvPr id="44" name="Oval 43"/>
            <p:cNvSpPr/>
            <p:nvPr/>
          </p:nvSpPr>
          <p:spPr>
            <a:xfrm>
              <a:off x="7586380" y="3502547"/>
              <a:ext cx="768810" cy="768810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Shape 940"/>
            <p:cNvSpPr/>
            <p:nvPr/>
          </p:nvSpPr>
          <p:spPr>
            <a:xfrm>
              <a:off x="7753227" y="3723026"/>
              <a:ext cx="478913" cy="3190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176641" y="2336835"/>
            <a:ext cx="768810" cy="768810"/>
            <a:chOff x="4176641" y="2336835"/>
            <a:chExt cx="768810" cy="768810"/>
          </a:xfrm>
        </p:grpSpPr>
        <p:sp>
          <p:nvSpPr>
            <p:cNvPr id="60" name="Oval 59"/>
            <p:cNvSpPr/>
            <p:nvPr/>
          </p:nvSpPr>
          <p:spPr>
            <a:xfrm>
              <a:off x="4176641" y="2336835"/>
              <a:ext cx="768810" cy="768810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Freeform 54"/>
            <p:cNvSpPr>
              <a:spLocks noEditPoints="1"/>
            </p:cNvSpPr>
            <p:nvPr/>
          </p:nvSpPr>
          <p:spPr bwMode="auto">
            <a:xfrm>
              <a:off x="4360365" y="2531351"/>
              <a:ext cx="404675" cy="417729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771003" y="3502547"/>
            <a:ext cx="768810" cy="768810"/>
            <a:chOff x="3771003" y="3502547"/>
            <a:chExt cx="768810" cy="768810"/>
          </a:xfrm>
        </p:grpSpPr>
        <p:sp>
          <p:nvSpPr>
            <p:cNvPr id="55" name="Oval 54"/>
            <p:cNvSpPr/>
            <p:nvPr/>
          </p:nvSpPr>
          <p:spPr>
            <a:xfrm>
              <a:off x="3771003" y="3502547"/>
              <a:ext cx="768810" cy="768810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Shape 1804"/>
            <p:cNvSpPr/>
            <p:nvPr/>
          </p:nvSpPr>
          <p:spPr>
            <a:xfrm>
              <a:off x="3997514" y="3724730"/>
              <a:ext cx="332569" cy="3325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8" h="21320" extrusionOk="0">
                  <a:moveTo>
                    <a:pt x="6122" y="19157"/>
                  </a:moveTo>
                  <a:lnTo>
                    <a:pt x="3902" y="19634"/>
                  </a:lnTo>
                  <a:cubicBezTo>
                    <a:pt x="3688" y="19233"/>
                    <a:pt x="3431" y="18833"/>
                    <a:pt x="2957" y="18361"/>
                  </a:cubicBezTo>
                  <a:cubicBezTo>
                    <a:pt x="2486" y="17889"/>
                    <a:pt x="2085" y="17631"/>
                    <a:pt x="1685" y="17417"/>
                  </a:cubicBezTo>
                  <a:lnTo>
                    <a:pt x="2162" y="15198"/>
                  </a:lnTo>
                  <a:lnTo>
                    <a:pt x="2804" y="14556"/>
                  </a:lnTo>
                  <a:cubicBezTo>
                    <a:pt x="2804" y="14556"/>
                    <a:pt x="4012" y="14580"/>
                    <a:pt x="5374" y="15944"/>
                  </a:cubicBezTo>
                  <a:cubicBezTo>
                    <a:pt x="6737" y="17307"/>
                    <a:pt x="6762" y="18516"/>
                    <a:pt x="6762" y="18516"/>
                  </a:cubicBezTo>
                  <a:cubicBezTo>
                    <a:pt x="6762" y="18516"/>
                    <a:pt x="6122" y="19157"/>
                    <a:pt x="6122" y="19157"/>
                  </a:cubicBezTo>
                  <a:close/>
                  <a:moveTo>
                    <a:pt x="19625" y="1692"/>
                  </a:moveTo>
                  <a:cubicBezTo>
                    <a:pt x="17654" y="-280"/>
                    <a:pt x="16174" y="15"/>
                    <a:pt x="16174" y="15"/>
                  </a:cubicBezTo>
                  <a:lnTo>
                    <a:pt x="9270" y="6920"/>
                  </a:lnTo>
                  <a:lnTo>
                    <a:pt x="1379" y="14810"/>
                  </a:lnTo>
                  <a:lnTo>
                    <a:pt x="0" y="21320"/>
                  </a:lnTo>
                  <a:lnTo>
                    <a:pt x="6508" y="19939"/>
                  </a:lnTo>
                  <a:lnTo>
                    <a:pt x="14399" y="12048"/>
                  </a:lnTo>
                  <a:lnTo>
                    <a:pt x="21302" y="5145"/>
                  </a:lnTo>
                  <a:cubicBezTo>
                    <a:pt x="21302" y="5145"/>
                    <a:pt x="21600" y="3665"/>
                    <a:pt x="19625" y="169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176641" y="4690564"/>
            <a:ext cx="768810" cy="768810"/>
            <a:chOff x="4176641" y="4690564"/>
            <a:chExt cx="768810" cy="768810"/>
          </a:xfrm>
        </p:grpSpPr>
        <p:sp>
          <p:nvSpPr>
            <p:cNvPr id="50" name="Oval 49"/>
            <p:cNvSpPr/>
            <p:nvPr/>
          </p:nvSpPr>
          <p:spPr>
            <a:xfrm>
              <a:off x="4176641" y="4690564"/>
              <a:ext cx="768810" cy="768810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Freeform 11"/>
            <p:cNvSpPr>
              <a:spLocks noEditPoints="1"/>
            </p:cNvSpPr>
            <p:nvPr/>
          </p:nvSpPr>
          <p:spPr bwMode="auto">
            <a:xfrm>
              <a:off x="4345469" y="4899589"/>
              <a:ext cx="450235" cy="372677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5" name="Rectangle 6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6" name="Group 6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7" name="TextBox 6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8" name="Group 6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1" name="Group 7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851013854"/>
      </p:ext>
    </p:extLst>
  </p:cSld>
  <p:clrMapOvr>
    <a:masterClrMapping/>
  </p:clrMapOvr>
  <p:transition spd="slow" advTm="0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500"/>
                            </p:stCondLst>
                            <p:childTnLst>
                              <p:par>
                                <p:cTn id="6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7000"/>
                            </p:stCondLst>
                            <p:childTnLst>
                              <p:par>
                                <p:cTn id="6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65" grpId="0"/>
      <p:bldP spid="65" grpId="1"/>
      <p:bldP spid="65" grpId="2"/>
      <p:bldP spid="65" grpId="3"/>
      <p:bldP spid="65" grpId="4"/>
      <p:bldP spid="65" grpId="5"/>
      <p:bldP spid="65" grpId="6"/>
      <p:bldP spid="65" grpId="7"/>
      <p:bldP spid="65" grpId="8"/>
      <p:bldP spid="65" grpId="9"/>
      <p:bldP spid="65" grpId="10"/>
      <p:bldP spid="65" grpId="11"/>
      <p:bldP spid="65" grpId="12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ounded Rectangle 2"/>
          <p:cNvSpPr/>
          <p:nvPr/>
        </p:nvSpPr>
        <p:spPr bwMode="auto">
          <a:xfrm>
            <a:off x="1401498" y="2636118"/>
            <a:ext cx="3845236" cy="967225"/>
          </a:xfrm>
          <a:prstGeom prst="roundRect">
            <a:avLst/>
          </a:pr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6" name="Rounded Rectangle 5"/>
          <p:cNvSpPr/>
          <p:nvPr/>
        </p:nvSpPr>
        <p:spPr bwMode="auto">
          <a:xfrm>
            <a:off x="1401498" y="4150084"/>
            <a:ext cx="3845236" cy="967225"/>
          </a:xfrm>
          <a:prstGeom prst="roundRect">
            <a:avLst/>
          </a:pr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9" name="Rounded Rectangle 8"/>
          <p:cNvSpPr/>
          <p:nvPr/>
        </p:nvSpPr>
        <p:spPr bwMode="auto">
          <a:xfrm flipH="1">
            <a:off x="6936304" y="2634047"/>
            <a:ext cx="3845236" cy="967225"/>
          </a:xfrm>
          <a:prstGeom prst="roundRect">
            <a:avLst/>
          </a:pr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12" name="Rounded Rectangle 11"/>
          <p:cNvSpPr/>
          <p:nvPr/>
        </p:nvSpPr>
        <p:spPr bwMode="auto">
          <a:xfrm flipH="1">
            <a:off x="6936304" y="4150085"/>
            <a:ext cx="3845236" cy="967225"/>
          </a:xfrm>
          <a:prstGeom prst="roundRect">
            <a:avLst/>
          </a:pr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4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Goals This Years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1" name="Rectangle 5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2" name="Group 51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3" name="TextBox 52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4" name="Group 53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5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6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7" name="Group 56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8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9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470216" y="2512392"/>
            <a:ext cx="1398268" cy="1205404"/>
            <a:chOff x="6470216" y="2512392"/>
            <a:chExt cx="1398268" cy="1205404"/>
          </a:xfrm>
        </p:grpSpPr>
        <p:sp>
          <p:nvSpPr>
            <p:cNvPr id="17" name="Hexagon 16"/>
            <p:cNvSpPr/>
            <p:nvPr/>
          </p:nvSpPr>
          <p:spPr bwMode="auto">
            <a:xfrm flipH="1">
              <a:off x="6470216" y="2512392"/>
              <a:ext cx="1398268" cy="1205404"/>
            </a:xfrm>
            <a:prstGeom prst="hexagon">
              <a:avLst/>
            </a:prstGeom>
            <a:solidFill>
              <a:schemeClr val="bg1"/>
            </a:solidFill>
            <a:ln w="57150">
              <a:solidFill>
                <a:schemeClr val="accent5">
                  <a:lumMod val="60000"/>
                  <a:lumOff val="4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200" b="1" dirty="0">
                <a:solidFill>
                  <a:schemeClr val="accent3"/>
                </a:solidFill>
              </a:endParaRPr>
            </a:p>
          </p:txBody>
        </p:sp>
        <p:grpSp>
          <p:nvGrpSpPr>
            <p:cNvPr id="23" name="Group 27"/>
            <p:cNvGrpSpPr>
              <a:grpSpLocks/>
            </p:cNvGrpSpPr>
            <p:nvPr/>
          </p:nvGrpSpPr>
          <p:grpSpPr bwMode="auto">
            <a:xfrm>
              <a:off x="6792295" y="2888404"/>
              <a:ext cx="680729" cy="511751"/>
              <a:chOff x="0" y="0"/>
              <a:chExt cx="772" cy="579"/>
            </a:xfrm>
            <a:solidFill>
              <a:srgbClr val="16A086"/>
            </a:solidFill>
          </p:grpSpPr>
          <p:sp>
            <p:nvSpPr>
              <p:cNvPr id="24" name="Freeform 23"/>
              <p:cNvSpPr>
                <a:spLocks/>
              </p:cNvSpPr>
              <p:nvPr/>
            </p:nvSpPr>
            <p:spPr bwMode="auto">
              <a:xfrm>
                <a:off x="0" y="0"/>
                <a:ext cx="772" cy="344"/>
              </a:xfrm>
              <a:custGeom>
                <a:avLst/>
                <a:gdLst>
                  <a:gd name="T0" fmla="*/ 653 w 21279"/>
                  <a:gd name="T1" fmla="*/ 344 h 21600"/>
                  <a:gd name="T2" fmla="*/ 707 w 21279"/>
                  <a:gd name="T3" fmla="*/ 301 h 21600"/>
                  <a:gd name="T4" fmla="*/ 771 w 21279"/>
                  <a:gd name="T5" fmla="*/ 43 h 21600"/>
                  <a:gd name="T6" fmla="*/ 739 w 21279"/>
                  <a:gd name="T7" fmla="*/ 0 h 21600"/>
                  <a:gd name="T8" fmla="*/ 30 w 21279"/>
                  <a:gd name="T9" fmla="*/ 0 h 21600"/>
                  <a:gd name="T10" fmla="*/ 3 w 21279"/>
                  <a:gd name="T11" fmla="*/ 27 h 21600"/>
                  <a:gd name="T12" fmla="*/ 57 w 21279"/>
                  <a:gd name="T13" fmla="*/ 54 h 21600"/>
                  <a:gd name="T14" fmla="*/ 159 w 21279"/>
                  <a:gd name="T15" fmla="*/ 65 h 21600"/>
                  <a:gd name="T16" fmla="*/ 213 w 21279"/>
                  <a:gd name="T17" fmla="*/ 108 h 21600"/>
                  <a:gd name="T18" fmla="*/ 256 w 21279"/>
                  <a:gd name="T19" fmla="*/ 301 h 21600"/>
                  <a:gd name="T20" fmla="*/ 309 w 21279"/>
                  <a:gd name="T21" fmla="*/ 344 h 21600"/>
                  <a:gd name="T22" fmla="*/ 653 w 21279"/>
                  <a:gd name="T23" fmla="*/ 344 h 21600"/>
                  <a:gd name="T24" fmla="*/ 653 w 21279"/>
                  <a:gd name="T25" fmla="*/ 344 h 2160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279" h="21600">
                    <a:moveTo>
                      <a:pt x="17995" y="21600"/>
                    </a:moveTo>
                    <a:cubicBezTo>
                      <a:pt x="18587" y="21600"/>
                      <a:pt x="19327" y="20588"/>
                      <a:pt x="19475" y="18900"/>
                    </a:cubicBezTo>
                    <a:cubicBezTo>
                      <a:pt x="21250" y="2700"/>
                      <a:pt x="21250" y="2700"/>
                      <a:pt x="21250" y="2700"/>
                    </a:cubicBezTo>
                    <a:cubicBezTo>
                      <a:pt x="21398" y="1350"/>
                      <a:pt x="20954" y="0"/>
                      <a:pt x="20362" y="0"/>
                    </a:cubicBezTo>
                    <a:cubicBezTo>
                      <a:pt x="834" y="0"/>
                      <a:pt x="834" y="0"/>
                      <a:pt x="834" y="0"/>
                    </a:cubicBezTo>
                    <a:cubicBezTo>
                      <a:pt x="242" y="0"/>
                      <a:pt x="-202" y="675"/>
                      <a:pt x="94" y="1688"/>
                    </a:cubicBezTo>
                    <a:cubicBezTo>
                      <a:pt x="242" y="2362"/>
                      <a:pt x="982" y="3375"/>
                      <a:pt x="1573" y="3375"/>
                    </a:cubicBezTo>
                    <a:cubicBezTo>
                      <a:pt x="4384" y="4050"/>
                      <a:pt x="4384" y="4050"/>
                      <a:pt x="4384" y="4050"/>
                    </a:cubicBezTo>
                    <a:cubicBezTo>
                      <a:pt x="4976" y="4050"/>
                      <a:pt x="5716" y="5400"/>
                      <a:pt x="5864" y="6750"/>
                    </a:cubicBezTo>
                    <a:cubicBezTo>
                      <a:pt x="7047" y="18900"/>
                      <a:pt x="7047" y="18900"/>
                      <a:pt x="7047" y="18900"/>
                    </a:cubicBezTo>
                    <a:cubicBezTo>
                      <a:pt x="7195" y="20588"/>
                      <a:pt x="7935" y="21600"/>
                      <a:pt x="8527" y="21600"/>
                    </a:cubicBezTo>
                    <a:lnTo>
                      <a:pt x="17995" y="21600"/>
                    </a:lnTo>
                    <a:close/>
                    <a:moveTo>
                      <a:pt x="17995" y="21600"/>
                    </a:move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25" name="Oval 24"/>
              <p:cNvSpPr>
                <a:spLocks/>
              </p:cNvSpPr>
              <p:nvPr/>
            </p:nvSpPr>
            <p:spPr bwMode="auto">
              <a:xfrm>
                <a:off x="304" y="461"/>
                <a:ext cx="122" cy="118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26" name="Oval 25"/>
              <p:cNvSpPr>
                <a:spLocks/>
              </p:cNvSpPr>
              <p:nvPr/>
            </p:nvSpPr>
            <p:spPr bwMode="auto">
              <a:xfrm>
                <a:off x="520" y="461"/>
                <a:ext cx="122" cy="118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27" name="Freeform 26"/>
              <p:cNvSpPr>
                <a:spLocks/>
              </p:cNvSpPr>
              <p:nvPr/>
            </p:nvSpPr>
            <p:spPr bwMode="auto">
              <a:xfrm>
                <a:off x="247" y="302"/>
                <a:ext cx="432" cy="127"/>
              </a:xfrm>
              <a:custGeom>
                <a:avLst/>
                <a:gdLst>
                  <a:gd name="T0" fmla="*/ 36 w 21275"/>
                  <a:gd name="T1" fmla="*/ 0 h 21600"/>
                  <a:gd name="T2" fmla="*/ 4 w 21275"/>
                  <a:gd name="T3" fmla="*/ 85 h 21600"/>
                  <a:gd name="T4" fmla="*/ 31 w 21275"/>
                  <a:gd name="T5" fmla="*/ 127 h 21600"/>
                  <a:gd name="T6" fmla="*/ 432 w 21275"/>
                  <a:gd name="T7" fmla="*/ 127 h 216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75" h="21600">
                    <a:moveTo>
                      <a:pt x="1782" y="0"/>
                    </a:moveTo>
                    <a:cubicBezTo>
                      <a:pt x="202" y="14400"/>
                      <a:pt x="202" y="14400"/>
                      <a:pt x="202" y="14400"/>
                    </a:cubicBezTo>
                    <a:cubicBezTo>
                      <a:pt x="-325" y="18000"/>
                      <a:pt x="202" y="21600"/>
                      <a:pt x="1519" y="21600"/>
                    </a:cubicBezTo>
                    <a:cubicBezTo>
                      <a:pt x="21275" y="21600"/>
                      <a:pt x="21275" y="21600"/>
                      <a:pt x="21275" y="21600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sp>
        <p:nvSpPr>
          <p:cNvPr id="28" name="TextBox 27"/>
          <p:cNvSpPr txBox="1"/>
          <p:nvPr/>
        </p:nvSpPr>
        <p:spPr>
          <a:xfrm>
            <a:off x="8334572" y="2991983"/>
            <a:ext cx="2112993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Perfect Market</a:t>
            </a:r>
            <a:endParaRPr lang="en-GB" sz="16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8334572" y="4508020"/>
            <a:ext cx="2112993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More Service</a:t>
            </a:r>
            <a:endParaRPr lang="en-GB" sz="16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663718" y="2991983"/>
            <a:ext cx="2112993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Perfect Concept</a:t>
            </a:r>
            <a:endParaRPr lang="en-GB" sz="16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1663718" y="4508019"/>
            <a:ext cx="2112993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Maximum Promotion</a:t>
            </a:r>
            <a:endParaRPr lang="en-GB" sz="16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4314555" y="4028429"/>
            <a:ext cx="1398268" cy="1205404"/>
            <a:chOff x="4314555" y="4028429"/>
            <a:chExt cx="1398268" cy="1205404"/>
          </a:xfrm>
        </p:grpSpPr>
        <p:sp>
          <p:nvSpPr>
            <p:cNvPr id="16" name="Hexagon 15"/>
            <p:cNvSpPr/>
            <p:nvPr/>
          </p:nvSpPr>
          <p:spPr bwMode="auto">
            <a:xfrm>
              <a:off x="4314555" y="4028429"/>
              <a:ext cx="1398268" cy="1205404"/>
            </a:xfrm>
            <a:prstGeom prst="hexagon">
              <a:avLst/>
            </a:prstGeom>
            <a:solidFill>
              <a:schemeClr val="bg1"/>
            </a:solidFill>
            <a:ln w="57150">
              <a:solidFill>
                <a:schemeClr val="accent5">
                  <a:lumMod val="60000"/>
                  <a:lumOff val="4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200" b="1" dirty="0">
                <a:solidFill>
                  <a:schemeClr val="accent2"/>
                </a:solidFill>
              </a:endParaRPr>
            </a:p>
          </p:txBody>
        </p:sp>
        <p:grpSp>
          <p:nvGrpSpPr>
            <p:cNvPr id="32" name="Group 31"/>
            <p:cNvGrpSpPr/>
            <p:nvPr/>
          </p:nvGrpSpPr>
          <p:grpSpPr>
            <a:xfrm>
              <a:off x="4784601" y="4317339"/>
              <a:ext cx="576433" cy="606570"/>
              <a:chOff x="1641475" y="2428876"/>
              <a:chExt cx="242888" cy="255587"/>
            </a:xfrm>
            <a:solidFill>
              <a:srgbClr val="9CBC58"/>
            </a:solidFill>
          </p:grpSpPr>
          <p:sp>
            <p:nvSpPr>
              <p:cNvPr id="33" name="Freeform 49"/>
              <p:cNvSpPr>
                <a:spLocks/>
              </p:cNvSpPr>
              <p:nvPr/>
            </p:nvSpPr>
            <p:spPr bwMode="auto">
              <a:xfrm>
                <a:off x="1641475" y="2525713"/>
                <a:ext cx="111125" cy="158750"/>
              </a:xfrm>
              <a:custGeom>
                <a:avLst/>
                <a:gdLst>
                  <a:gd name="T0" fmla="*/ 42 w 59"/>
                  <a:gd name="T1" fmla="*/ 49 h 84"/>
                  <a:gd name="T2" fmla="*/ 43 w 59"/>
                  <a:gd name="T3" fmla="*/ 40 h 84"/>
                  <a:gd name="T4" fmla="*/ 31 w 59"/>
                  <a:gd name="T5" fmla="*/ 4 h 84"/>
                  <a:gd name="T6" fmla="*/ 26 w 59"/>
                  <a:gd name="T7" fmla="*/ 1 h 84"/>
                  <a:gd name="T8" fmla="*/ 11 w 59"/>
                  <a:gd name="T9" fmla="*/ 6 h 84"/>
                  <a:gd name="T10" fmla="*/ 4 w 59"/>
                  <a:gd name="T11" fmla="*/ 22 h 84"/>
                  <a:gd name="T12" fmla="*/ 9 w 59"/>
                  <a:gd name="T13" fmla="*/ 37 h 84"/>
                  <a:gd name="T14" fmla="*/ 24 w 59"/>
                  <a:gd name="T15" fmla="*/ 46 h 84"/>
                  <a:gd name="T16" fmla="*/ 31 w 59"/>
                  <a:gd name="T17" fmla="*/ 52 h 84"/>
                  <a:gd name="T18" fmla="*/ 40 w 59"/>
                  <a:gd name="T19" fmla="*/ 80 h 84"/>
                  <a:gd name="T20" fmla="*/ 45 w 59"/>
                  <a:gd name="T21" fmla="*/ 83 h 84"/>
                  <a:gd name="T22" fmla="*/ 48 w 59"/>
                  <a:gd name="T23" fmla="*/ 69 h 84"/>
                  <a:gd name="T24" fmla="*/ 42 w 59"/>
                  <a:gd name="T25" fmla="*/ 4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84">
                    <a:moveTo>
                      <a:pt x="42" y="49"/>
                    </a:moveTo>
                    <a:cubicBezTo>
                      <a:pt x="42" y="49"/>
                      <a:pt x="44" y="42"/>
                      <a:pt x="43" y="40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30" y="0"/>
                      <a:pt x="26" y="1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0" y="11"/>
                      <a:pt x="4" y="22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13" y="50"/>
                      <a:pt x="24" y="46"/>
                    </a:cubicBezTo>
                    <a:cubicBezTo>
                      <a:pt x="24" y="46"/>
                      <a:pt x="29" y="45"/>
                      <a:pt x="31" y="52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80"/>
                      <a:pt x="41" y="84"/>
                      <a:pt x="45" y="83"/>
                    </a:cubicBezTo>
                    <a:cubicBezTo>
                      <a:pt x="45" y="83"/>
                      <a:pt x="59" y="80"/>
                      <a:pt x="48" y="69"/>
                    </a:cubicBezTo>
                    <a:cubicBezTo>
                      <a:pt x="51" y="63"/>
                      <a:pt x="42" y="58"/>
                      <a:pt x="42" y="4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Freeform 50"/>
              <p:cNvSpPr>
                <a:spLocks/>
              </p:cNvSpPr>
              <p:nvPr/>
            </p:nvSpPr>
            <p:spPr bwMode="auto">
              <a:xfrm>
                <a:off x="1703388" y="2428876"/>
                <a:ext cx="155575" cy="179388"/>
              </a:xfrm>
              <a:custGeom>
                <a:avLst/>
                <a:gdLst>
                  <a:gd name="T0" fmla="*/ 69 w 82"/>
                  <a:gd name="T1" fmla="*/ 59 h 95"/>
                  <a:gd name="T2" fmla="*/ 72 w 82"/>
                  <a:gd name="T3" fmla="*/ 46 h 95"/>
                  <a:gd name="T4" fmla="*/ 62 w 82"/>
                  <a:gd name="T5" fmla="*/ 37 h 95"/>
                  <a:gd name="T6" fmla="*/ 51 w 82"/>
                  <a:gd name="T7" fmla="*/ 5 h 95"/>
                  <a:gd name="T8" fmla="*/ 48 w 82"/>
                  <a:gd name="T9" fmla="*/ 6 h 95"/>
                  <a:gd name="T10" fmla="*/ 4 w 82"/>
                  <a:gd name="T11" fmla="*/ 48 h 95"/>
                  <a:gd name="T12" fmla="*/ 2 w 82"/>
                  <a:gd name="T13" fmla="*/ 53 h 95"/>
                  <a:gd name="T14" fmla="*/ 12 w 82"/>
                  <a:gd name="T15" fmla="*/ 83 h 95"/>
                  <a:gd name="T16" fmla="*/ 17 w 82"/>
                  <a:gd name="T17" fmla="*/ 86 h 95"/>
                  <a:gd name="T18" fmla="*/ 78 w 82"/>
                  <a:gd name="T19" fmla="*/ 92 h 95"/>
                  <a:gd name="T20" fmla="*/ 80 w 82"/>
                  <a:gd name="T21" fmla="*/ 91 h 95"/>
                  <a:gd name="T22" fmla="*/ 69 w 82"/>
                  <a:gd name="T23" fmla="*/ 59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2" h="95">
                    <a:moveTo>
                      <a:pt x="69" y="59"/>
                    </a:moveTo>
                    <a:cubicBezTo>
                      <a:pt x="73" y="56"/>
                      <a:pt x="74" y="51"/>
                      <a:pt x="72" y="46"/>
                    </a:cubicBezTo>
                    <a:cubicBezTo>
                      <a:pt x="71" y="41"/>
                      <a:pt x="67" y="38"/>
                      <a:pt x="62" y="37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0" y="0"/>
                      <a:pt x="48" y="6"/>
                      <a:pt x="48" y="6"/>
                    </a:cubicBezTo>
                    <a:cubicBezTo>
                      <a:pt x="40" y="38"/>
                      <a:pt x="4" y="48"/>
                      <a:pt x="4" y="48"/>
                    </a:cubicBezTo>
                    <a:cubicBezTo>
                      <a:pt x="0" y="49"/>
                      <a:pt x="2" y="53"/>
                      <a:pt x="2" y="5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7"/>
                      <a:pt x="17" y="86"/>
                      <a:pt x="17" y="86"/>
                    </a:cubicBezTo>
                    <a:cubicBezTo>
                      <a:pt x="56" y="72"/>
                      <a:pt x="78" y="92"/>
                      <a:pt x="78" y="92"/>
                    </a:cubicBezTo>
                    <a:cubicBezTo>
                      <a:pt x="78" y="92"/>
                      <a:pt x="82" y="95"/>
                      <a:pt x="80" y="91"/>
                    </a:cubicBezTo>
                    <a:lnTo>
                      <a:pt x="69" y="59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5" name="Freeform 51"/>
              <p:cNvSpPr>
                <a:spLocks/>
              </p:cNvSpPr>
              <p:nvPr/>
            </p:nvSpPr>
            <p:spPr bwMode="auto">
              <a:xfrm>
                <a:off x="1836738" y="2465388"/>
                <a:ext cx="23813" cy="30163"/>
              </a:xfrm>
              <a:custGeom>
                <a:avLst/>
                <a:gdLst>
                  <a:gd name="T0" fmla="*/ 15 w 15"/>
                  <a:gd name="T1" fmla="*/ 1 h 19"/>
                  <a:gd name="T2" fmla="*/ 13 w 15"/>
                  <a:gd name="T3" fmla="*/ 0 h 19"/>
                  <a:gd name="T4" fmla="*/ 0 w 15"/>
                  <a:gd name="T5" fmla="*/ 18 h 19"/>
                  <a:gd name="T6" fmla="*/ 2 w 15"/>
                  <a:gd name="T7" fmla="*/ 19 h 19"/>
                  <a:gd name="T8" fmla="*/ 15 w 15"/>
                  <a:gd name="T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1"/>
                    </a:moveTo>
                    <a:lnTo>
                      <a:pt x="13" y="0"/>
                    </a:lnTo>
                    <a:lnTo>
                      <a:pt x="0" y="18"/>
                    </a:lnTo>
                    <a:lnTo>
                      <a:pt x="2" y="19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Freeform 52"/>
              <p:cNvSpPr>
                <a:spLocks/>
              </p:cNvSpPr>
              <p:nvPr/>
            </p:nvSpPr>
            <p:spPr bwMode="auto">
              <a:xfrm>
                <a:off x="1849438" y="2535238"/>
                <a:ext cx="33338" cy="22225"/>
              </a:xfrm>
              <a:custGeom>
                <a:avLst/>
                <a:gdLst>
                  <a:gd name="T0" fmla="*/ 0 w 21"/>
                  <a:gd name="T1" fmla="*/ 3 h 14"/>
                  <a:gd name="T2" fmla="*/ 19 w 21"/>
                  <a:gd name="T3" fmla="*/ 14 h 14"/>
                  <a:gd name="T4" fmla="*/ 21 w 21"/>
                  <a:gd name="T5" fmla="*/ 12 h 14"/>
                  <a:gd name="T6" fmla="*/ 1 w 21"/>
                  <a:gd name="T7" fmla="*/ 0 h 14"/>
                  <a:gd name="T8" fmla="*/ 0 w 21"/>
                  <a:gd name="T9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0" y="3"/>
                    </a:moveTo>
                    <a:lnTo>
                      <a:pt x="19" y="14"/>
                    </a:lnTo>
                    <a:lnTo>
                      <a:pt x="21" y="1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Freeform 53"/>
              <p:cNvSpPr>
                <a:spLocks/>
              </p:cNvSpPr>
              <p:nvPr/>
            </p:nvSpPr>
            <p:spPr bwMode="auto">
              <a:xfrm>
                <a:off x="1847850" y="2501901"/>
                <a:ext cx="36513" cy="14288"/>
              </a:xfrm>
              <a:custGeom>
                <a:avLst/>
                <a:gdLst>
                  <a:gd name="T0" fmla="*/ 1 w 23"/>
                  <a:gd name="T1" fmla="*/ 9 h 9"/>
                  <a:gd name="T2" fmla="*/ 23 w 23"/>
                  <a:gd name="T3" fmla="*/ 3 h 9"/>
                  <a:gd name="T4" fmla="*/ 22 w 23"/>
                  <a:gd name="T5" fmla="*/ 0 h 9"/>
                  <a:gd name="T6" fmla="*/ 0 w 23"/>
                  <a:gd name="T7" fmla="*/ 6 h 9"/>
                  <a:gd name="T8" fmla="*/ 1 w 23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9">
                    <a:moveTo>
                      <a:pt x="1" y="9"/>
                    </a:moveTo>
                    <a:lnTo>
                      <a:pt x="23" y="3"/>
                    </a:lnTo>
                    <a:lnTo>
                      <a:pt x="22" y="0"/>
                    </a:lnTo>
                    <a:lnTo>
                      <a:pt x="0" y="6"/>
                    </a:lnTo>
                    <a:lnTo>
                      <a:pt x="1" y="9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4314555" y="2514464"/>
            <a:ext cx="1398268" cy="1205404"/>
            <a:chOff x="4314555" y="2514464"/>
            <a:chExt cx="1398268" cy="1205404"/>
          </a:xfrm>
        </p:grpSpPr>
        <p:sp>
          <p:nvSpPr>
            <p:cNvPr id="15" name="Hexagon 14"/>
            <p:cNvSpPr/>
            <p:nvPr/>
          </p:nvSpPr>
          <p:spPr bwMode="auto">
            <a:xfrm>
              <a:off x="4314555" y="2514464"/>
              <a:ext cx="1398268" cy="1205404"/>
            </a:xfrm>
            <a:prstGeom prst="hexagon">
              <a:avLst/>
            </a:prstGeom>
            <a:solidFill>
              <a:schemeClr val="bg1"/>
            </a:solidFill>
            <a:ln w="57150">
              <a:solidFill>
                <a:schemeClr val="accent5">
                  <a:lumMod val="60000"/>
                  <a:lumOff val="4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200" b="1" dirty="0">
                <a:solidFill>
                  <a:schemeClr val="accent1"/>
                </a:solidFill>
              </a:endParaRPr>
            </a:p>
          </p:txBody>
        </p:sp>
        <p:sp>
          <p:nvSpPr>
            <p:cNvPr id="38" name="Shape 808"/>
            <p:cNvSpPr/>
            <p:nvPr/>
          </p:nvSpPr>
          <p:spPr>
            <a:xfrm>
              <a:off x="4757632" y="2928712"/>
              <a:ext cx="599635" cy="3598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18" y="14435"/>
                  </a:moveTo>
                  <a:lnTo>
                    <a:pt x="19418" y="3600"/>
                  </a:lnTo>
                  <a:cubicBezTo>
                    <a:pt x="19418" y="1612"/>
                    <a:pt x="18451" y="0"/>
                    <a:pt x="17258" y="0"/>
                  </a:cubicBezTo>
                  <a:lnTo>
                    <a:pt x="7560" y="0"/>
                  </a:lnTo>
                  <a:lnTo>
                    <a:pt x="10326" y="5041"/>
                  </a:lnTo>
                  <a:lnTo>
                    <a:pt x="16221" y="5041"/>
                  </a:lnTo>
                  <a:lnTo>
                    <a:pt x="16221" y="14435"/>
                  </a:lnTo>
                  <a:lnTo>
                    <a:pt x="14040" y="14435"/>
                  </a:lnTo>
                  <a:lnTo>
                    <a:pt x="17819" y="21600"/>
                  </a:lnTo>
                  <a:lnTo>
                    <a:pt x="21600" y="14435"/>
                  </a:lnTo>
                  <a:cubicBezTo>
                    <a:pt x="21600" y="14435"/>
                    <a:pt x="19418" y="14435"/>
                    <a:pt x="19418" y="14435"/>
                  </a:cubicBezTo>
                  <a:close/>
                  <a:moveTo>
                    <a:pt x="5378" y="16559"/>
                  </a:moveTo>
                  <a:lnTo>
                    <a:pt x="5378" y="7166"/>
                  </a:lnTo>
                  <a:lnTo>
                    <a:pt x="7560" y="7166"/>
                  </a:lnTo>
                  <a:lnTo>
                    <a:pt x="3779" y="0"/>
                  </a:lnTo>
                  <a:lnTo>
                    <a:pt x="0" y="7166"/>
                  </a:lnTo>
                  <a:lnTo>
                    <a:pt x="2181" y="7166"/>
                  </a:lnTo>
                  <a:lnTo>
                    <a:pt x="2181" y="17998"/>
                  </a:lnTo>
                  <a:cubicBezTo>
                    <a:pt x="2181" y="19988"/>
                    <a:pt x="3149" y="21600"/>
                    <a:pt x="4341" y="21600"/>
                  </a:cubicBezTo>
                  <a:lnTo>
                    <a:pt x="14040" y="21600"/>
                  </a:lnTo>
                  <a:lnTo>
                    <a:pt x="11274" y="16559"/>
                  </a:lnTo>
                  <a:cubicBezTo>
                    <a:pt x="11274" y="16559"/>
                    <a:pt x="5378" y="16559"/>
                    <a:pt x="5378" y="16559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470216" y="4028429"/>
            <a:ext cx="1398268" cy="1205404"/>
            <a:chOff x="6470216" y="4028429"/>
            <a:chExt cx="1398268" cy="1205404"/>
          </a:xfrm>
        </p:grpSpPr>
        <p:sp>
          <p:nvSpPr>
            <p:cNvPr id="18" name="Hexagon 17"/>
            <p:cNvSpPr/>
            <p:nvPr/>
          </p:nvSpPr>
          <p:spPr bwMode="auto">
            <a:xfrm flipH="1">
              <a:off x="6470216" y="4028429"/>
              <a:ext cx="1398268" cy="1205404"/>
            </a:xfrm>
            <a:prstGeom prst="hexagon">
              <a:avLst/>
            </a:prstGeom>
            <a:solidFill>
              <a:schemeClr val="bg1"/>
            </a:solidFill>
            <a:ln w="57150">
              <a:solidFill>
                <a:schemeClr val="accent5">
                  <a:lumMod val="60000"/>
                  <a:lumOff val="4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200" b="1" dirty="0">
                <a:solidFill>
                  <a:schemeClr val="accent4"/>
                </a:solidFill>
              </a:endParaRPr>
            </a:p>
          </p:txBody>
        </p:sp>
        <p:sp>
          <p:nvSpPr>
            <p:cNvPr id="39" name="Freeform 11"/>
            <p:cNvSpPr>
              <a:spLocks noEditPoints="1"/>
            </p:cNvSpPr>
            <p:nvPr/>
          </p:nvSpPr>
          <p:spPr bwMode="auto">
            <a:xfrm>
              <a:off x="6969021" y="4469634"/>
              <a:ext cx="463070" cy="411434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4895797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6" grpId="0" animBg="1"/>
      <p:bldP spid="9" grpId="0" animBg="1"/>
      <p:bldP spid="12" grpId="0" animBg="1"/>
      <p:bldP spid="48" grpId="0"/>
      <p:bldP spid="49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  <p:bldP spid="28" grpId="0"/>
      <p:bldP spid="29" grpId="0"/>
      <p:bldP spid="30" grpId="0"/>
      <p:bldP spid="31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Social List Icon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grpSp>
        <p:nvGrpSpPr>
          <p:cNvPr id="138" name="Group 137"/>
          <p:cNvGrpSpPr/>
          <p:nvPr/>
        </p:nvGrpSpPr>
        <p:grpSpPr>
          <a:xfrm>
            <a:off x="9256017" y="2193941"/>
            <a:ext cx="2013460" cy="893271"/>
            <a:chOff x="8657822" y="2704651"/>
            <a:chExt cx="2013460" cy="893271"/>
          </a:xfrm>
        </p:grpSpPr>
        <p:sp>
          <p:nvSpPr>
            <p:cNvPr id="139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04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140" name="TextBox 139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88" name="Group 187"/>
          <p:cNvGrpSpPr/>
          <p:nvPr/>
        </p:nvGrpSpPr>
        <p:grpSpPr>
          <a:xfrm>
            <a:off x="9256017" y="3451320"/>
            <a:ext cx="2013460" cy="893271"/>
            <a:chOff x="8657822" y="2704651"/>
            <a:chExt cx="2013460" cy="893271"/>
          </a:xfrm>
        </p:grpSpPr>
        <p:sp>
          <p:nvSpPr>
            <p:cNvPr id="189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05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190" name="TextBox 189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97" name="Group 196"/>
          <p:cNvGrpSpPr/>
          <p:nvPr/>
        </p:nvGrpSpPr>
        <p:grpSpPr>
          <a:xfrm>
            <a:off x="9256017" y="4682380"/>
            <a:ext cx="2013460" cy="893271"/>
            <a:chOff x="8657822" y="2704651"/>
            <a:chExt cx="2013460" cy="893271"/>
          </a:xfrm>
        </p:grpSpPr>
        <p:sp>
          <p:nvSpPr>
            <p:cNvPr id="198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06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199" name="TextBox 198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06" name="Group 205"/>
          <p:cNvGrpSpPr/>
          <p:nvPr/>
        </p:nvGrpSpPr>
        <p:grpSpPr>
          <a:xfrm>
            <a:off x="5711863" y="4682380"/>
            <a:ext cx="2013460" cy="893271"/>
            <a:chOff x="8657822" y="2704651"/>
            <a:chExt cx="2013460" cy="893271"/>
          </a:xfrm>
        </p:grpSpPr>
        <p:sp>
          <p:nvSpPr>
            <p:cNvPr id="20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03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208" name="TextBox 207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15" name="Group 214"/>
          <p:cNvGrpSpPr/>
          <p:nvPr/>
        </p:nvGrpSpPr>
        <p:grpSpPr>
          <a:xfrm>
            <a:off x="5711863" y="3438609"/>
            <a:ext cx="2013460" cy="893271"/>
            <a:chOff x="8657822" y="2704651"/>
            <a:chExt cx="2013460" cy="893271"/>
          </a:xfrm>
        </p:grpSpPr>
        <p:sp>
          <p:nvSpPr>
            <p:cNvPr id="216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02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217" name="TextBox 216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24" name="Group 223"/>
          <p:cNvGrpSpPr/>
          <p:nvPr/>
        </p:nvGrpSpPr>
        <p:grpSpPr>
          <a:xfrm>
            <a:off x="5711863" y="2193941"/>
            <a:ext cx="2013460" cy="893271"/>
            <a:chOff x="8657822" y="2704651"/>
            <a:chExt cx="2013460" cy="893271"/>
          </a:xfrm>
        </p:grpSpPr>
        <p:sp>
          <p:nvSpPr>
            <p:cNvPr id="22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Media 01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226" name="TextBox 225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4572001" y="4609085"/>
            <a:ext cx="1014196" cy="1014196"/>
            <a:chOff x="4572001" y="4609085"/>
            <a:chExt cx="1014196" cy="1014196"/>
          </a:xfrm>
        </p:grpSpPr>
        <p:sp>
          <p:nvSpPr>
            <p:cNvPr id="209" name="Oval 208"/>
            <p:cNvSpPr/>
            <p:nvPr/>
          </p:nvSpPr>
          <p:spPr>
            <a:xfrm>
              <a:off x="4572001" y="4609085"/>
              <a:ext cx="1014196" cy="101419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351" name="Freeform 24"/>
            <p:cNvSpPr>
              <a:spLocks/>
            </p:cNvSpPr>
            <p:nvPr/>
          </p:nvSpPr>
          <p:spPr bwMode="auto">
            <a:xfrm>
              <a:off x="4820087" y="4893899"/>
              <a:ext cx="577638" cy="469968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16155" y="2120646"/>
            <a:ext cx="1014196" cy="1014196"/>
            <a:chOff x="8116155" y="2120646"/>
            <a:chExt cx="1014196" cy="1014196"/>
          </a:xfrm>
        </p:grpSpPr>
        <p:sp>
          <p:nvSpPr>
            <p:cNvPr id="109" name="Oval 108"/>
            <p:cNvSpPr/>
            <p:nvPr/>
          </p:nvSpPr>
          <p:spPr>
            <a:xfrm>
              <a:off x="8116155" y="2120646"/>
              <a:ext cx="1014196" cy="101419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352" name="Freeform 45"/>
            <p:cNvSpPr>
              <a:spLocks/>
            </p:cNvSpPr>
            <p:nvPr/>
          </p:nvSpPr>
          <p:spPr bwMode="auto">
            <a:xfrm>
              <a:off x="8502000" y="2365944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8116155" y="3378025"/>
            <a:ext cx="1014196" cy="1014196"/>
            <a:chOff x="8116155" y="3378025"/>
            <a:chExt cx="1014196" cy="1014196"/>
          </a:xfrm>
        </p:grpSpPr>
        <p:sp>
          <p:nvSpPr>
            <p:cNvPr id="191" name="Oval 190"/>
            <p:cNvSpPr/>
            <p:nvPr/>
          </p:nvSpPr>
          <p:spPr>
            <a:xfrm>
              <a:off x="8116155" y="3378025"/>
              <a:ext cx="1014196" cy="101419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353" name="AutoShape 48"/>
            <p:cNvSpPr>
              <a:spLocks/>
            </p:cNvSpPr>
            <p:nvPr/>
          </p:nvSpPr>
          <p:spPr bwMode="auto">
            <a:xfrm>
              <a:off x="8472978" y="3627881"/>
              <a:ext cx="444777" cy="446501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572001" y="2120646"/>
            <a:ext cx="1014196" cy="1014196"/>
            <a:chOff x="4572001" y="2120646"/>
            <a:chExt cx="1014196" cy="1014196"/>
          </a:xfrm>
        </p:grpSpPr>
        <p:sp>
          <p:nvSpPr>
            <p:cNvPr id="227" name="Oval 226"/>
            <p:cNvSpPr/>
            <p:nvPr/>
          </p:nvSpPr>
          <p:spPr>
            <a:xfrm>
              <a:off x="4572001" y="2120646"/>
              <a:ext cx="1014196" cy="101419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354" name="Group 39"/>
            <p:cNvGrpSpPr>
              <a:grpSpLocks/>
            </p:cNvGrpSpPr>
            <p:nvPr/>
          </p:nvGrpSpPr>
          <p:grpSpPr bwMode="auto">
            <a:xfrm>
              <a:off x="4831293" y="2491977"/>
              <a:ext cx="522355" cy="333479"/>
              <a:chOff x="0" y="0"/>
              <a:chExt cx="413" cy="263"/>
            </a:xfrm>
            <a:solidFill>
              <a:schemeClr val="bg1"/>
            </a:solidFill>
          </p:grpSpPr>
          <p:sp>
            <p:nvSpPr>
              <p:cNvPr id="355" name="AutoShape 36"/>
              <p:cNvSpPr>
                <a:spLocks/>
              </p:cNvSpPr>
              <p:nvPr/>
            </p:nvSpPr>
            <p:spPr bwMode="auto">
              <a:xfrm>
                <a:off x="0" y="0"/>
                <a:ext cx="215" cy="256"/>
              </a:xfrm>
              <a:custGeom>
                <a:avLst/>
                <a:gdLst>
                  <a:gd name="T0" fmla="*/ 16457 w 21196"/>
                  <a:gd name="T1" fmla="*/ 9755 h 21426"/>
                  <a:gd name="T2" fmla="*/ 20366 w 21196"/>
                  <a:gd name="T3" fmla="*/ 5748 h 21426"/>
                  <a:gd name="T4" fmla="*/ 13166 w 21196"/>
                  <a:gd name="T5" fmla="*/ 0 h 21426"/>
                  <a:gd name="T6" fmla="*/ 5760 w 21196"/>
                  <a:gd name="T7" fmla="*/ 0 h 21426"/>
                  <a:gd name="T8" fmla="*/ 5554 w 21196"/>
                  <a:gd name="T9" fmla="*/ 0 h 21426"/>
                  <a:gd name="T10" fmla="*/ 0 w 21196"/>
                  <a:gd name="T11" fmla="*/ 0 h 21426"/>
                  <a:gd name="T12" fmla="*/ 0 w 21196"/>
                  <a:gd name="T13" fmla="*/ 21426 h 21426"/>
                  <a:gd name="T14" fmla="*/ 5554 w 21196"/>
                  <a:gd name="T15" fmla="*/ 21426 h 21426"/>
                  <a:gd name="T16" fmla="*/ 5760 w 21196"/>
                  <a:gd name="T17" fmla="*/ 21426 h 21426"/>
                  <a:gd name="T18" fmla="*/ 13166 w 21196"/>
                  <a:gd name="T19" fmla="*/ 21426 h 21426"/>
                  <a:gd name="T20" fmla="*/ 21189 w 21196"/>
                  <a:gd name="T21" fmla="*/ 15155 h 21426"/>
                  <a:gd name="T22" fmla="*/ 16457 w 21196"/>
                  <a:gd name="T23" fmla="*/ 9755 h 21426"/>
                  <a:gd name="T24" fmla="*/ 5760 w 21196"/>
                  <a:gd name="T25" fmla="*/ 3832 h 21426"/>
                  <a:gd name="T26" fmla="*/ 12137 w 21196"/>
                  <a:gd name="T27" fmla="*/ 3832 h 21426"/>
                  <a:gd name="T28" fmla="*/ 13166 w 21196"/>
                  <a:gd name="T29" fmla="*/ 3832 h 21426"/>
                  <a:gd name="T30" fmla="*/ 15017 w 21196"/>
                  <a:gd name="T31" fmla="*/ 5923 h 21426"/>
                  <a:gd name="T32" fmla="*/ 12754 w 21196"/>
                  <a:gd name="T33" fmla="*/ 8535 h 21426"/>
                  <a:gd name="T34" fmla="*/ 5760 w 21196"/>
                  <a:gd name="T35" fmla="*/ 8535 h 21426"/>
                  <a:gd name="T36" fmla="*/ 5760 w 21196"/>
                  <a:gd name="T37" fmla="*/ 3832 h 21426"/>
                  <a:gd name="T38" fmla="*/ 12754 w 21196"/>
                  <a:gd name="T39" fmla="*/ 17594 h 21426"/>
                  <a:gd name="T40" fmla="*/ 12343 w 21196"/>
                  <a:gd name="T41" fmla="*/ 17594 h 21426"/>
                  <a:gd name="T42" fmla="*/ 5760 w 21196"/>
                  <a:gd name="T43" fmla="*/ 17594 h 21426"/>
                  <a:gd name="T44" fmla="*/ 5760 w 21196"/>
                  <a:gd name="T45" fmla="*/ 11845 h 21426"/>
                  <a:gd name="T46" fmla="*/ 13166 w 21196"/>
                  <a:gd name="T47" fmla="*/ 11845 h 21426"/>
                  <a:gd name="T48" fmla="*/ 15840 w 21196"/>
                  <a:gd name="T49" fmla="*/ 14806 h 21426"/>
                  <a:gd name="T50" fmla="*/ 12754 w 21196"/>
                  <a:gd name="T51" fmla="*/ 17594 h 21426"/>
                  <a:gd name="T52" fmla="*/ 12754 w 21196"/>
                  <a:gd name="T53" fmla="*/ 17594 h 2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196" h="21426">
                    <a:moveTo>
                      <a:pt x="16457" y="9755"/>
                    </a:moveTo>
                    <a:cubicBezTo>
                      <a:pt x="16457" y="9755"/>
                      <a:pt x="20366" y="9581"/>
                      <a:pt x="20366" y="5748"/>
                    </a:cubicBezTo>
                    <a:cubicBezTo>
                      <a:pt x="20366" y="1742"/>
                      <a:pt x="17074" y="0"/>
                      <a:pt x="13166" y="0"/>
                    </a:cubicBezTo>
                    <a:cubicBezTo>
                      <a:pt x="5760" y="0"/>
                      <a:pt x="5760" y="0"/>
                      <a:pt x="5760" y="0"/>
                    </a:cubicBezTo>
                    <a:cubicBezTo>
                      <a:pt x="5554" y="0"/>
                      <a:pt x="5554" y="0"/>
                      <a:pt x="55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426"/>
                      <a:pt x="0" y="21426"/>
                      <a:pt x="0" y="21426"/>
                    </a:cubicBezTo>
                    <a:cubicBezTo>
                      <a:pt x="5554" y="21426"/>
                      <a:pt x="5554" y="21426"/>
                      <a:pt x="5554" y="21426"/>
                    </a:cubicBezTo>
                    <a:cubicBezTo>
                      <a:pt x="5760" y="21426"/>
                      <a:pt x="5760" y="21426"/>
                      <a:pt x="5760" y="21426"/>
                    </a:cubicBezTo>
                    <a:cubicBezTo>
                      <a:pt x="13166" y="21426"/>
                      <a:pt x="13166" y="21426"/>
                      <a:pt x="13166" y="21426"/>
                    </a:cubicBezTo>
                    <a:cubicBezTo>
                      <a:pt x="13166" y="21426"/>
                      <a:pt x="21189" y="21600"/>
                      <a:pt x="21189" y="15155"/>
                    </a:cubicBezTo>
                    <a:cubicBezTo>
                      <a:pt x="21189" y="15155"/>
                      <a:pt x="21600" y="9755"/>
                      <a:pt x="16457" y="9755"/>
                    </a:cubicBezTo>
                    <a:close/>
                    <a:moveTo>
                      <a:pt x="5760" y="3832"/>
                    </a:moveTo>
                    <a:cubicBezTo>
                      <a:pt x="12137" y="3832"/>
                      <a:pt x="12137" y="3832"/>
                      <a:pt x="12137" y="3832"/>
                    </a:cubicBezTo>
                    <a:cubicBezTo>
                      <a:pt x="13166" y="3832"/>
                      <a:pt x="13166" y="3832"/>
                      <a:pt x="13166" y="3832"/>
                    </a:cubicBezTo>
                    <a:cubicBezTo>
                      <a:pt x="13166" y="3832"/>
                      <a:pt x="15017" y="3832"/>
                      <a:pt x="15017" y="5923"/>
                    </a:cubicBezTo>
                    <a:cubicBezTo>
                      <a:pt x="15017" y="8187"/>
                      <a:pt x="13783" y="8535"/>
                      <a:pt x="12754" y="8535"/>
                    </a:cubicBezTo>
                    <a:cubicBezTo>
                      <a:pt x="5760" y="8535"/>
                      <a:pt x="5760" y="8535"/>
                      <a:pt x="5760" y="8535"/>
                    </a:cubicBezTo>
                    <a:lnTo>
                      <a:pt x="5760" y="3832"/>
                    </a:lnTo>
                    <a:close/>
                    <a:moveTo>
                      <a:pt x="12754" y="17594"/>
                    </a:moveTo>
                    <a:cubicBezTo>
                      <a:pt x="12549" y="17594"/>
                      <a:pt x="12343" y="17594"/>
                      <a:pt x="12343" y="17594"/>
                    </a:cubicBezTo>
                    <a:cubicBezTo>
                      <a:pt x="5760" y="17594"/>
                      <a:pt x="5760" y="17594"/>
                      <a:pt x="5760" y="17594"/>
                    </a:cubicBezTo>
                    <a:cubicBezTo>
                      <a:pt x="5760" y="11845"/>
                      <a:pt x="5760" y="11845"/>
                      <a:pt x="5760" y="11845"/>
                    </a:cubicBezTo>
                    <a:cubicBezTo>
                      <a:pt x="13166" y="11845"/>
                      <a:pt x="13166" y="11845"/>
                      <a:pt x="13166" y="11845"/>
                    </a:cubicBezTo>
                    <a:cubicBezTo>
                      <a:pt x="13166" y="11845"/>
                      <a:pt x="15840" y="11845"/>
                      <a:pt x="15840" y="14806"/>
                    </a:cubicBezTo>
                    <a:cubicBezTo>
                      <a:pt x="15840" y="17245"/>
                      <a:pt x="13783" y="17594"/>
                      <a:pt x="12754" y="17594"/>
                    </a:cubicBezTo>
                    <a:close/>
                    <a:moveTo>
                      <a:pt x="12754" y="17594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356" name="AutoShape 37"/>
              <p:cNvSpPr>
                <a:spLocks/>
              </p:cNvSpPr>
              <p:nvPr/>
            </p:nvSpPr>
            <p:spPr bwMode="auto">
              <a:xfrm>
                <a:off x="225" y="64"/>
                <a:ext cx="188" cy="199"/>
              </a:xfrm>
              <a:custGeom>
                <a:avLst/>
                <a:gdLst>
                  <a:gd name="T0" fmla="*/ 10159 w 19520"/>
                  <a:gd name="T1" fmla="*/ 0 h 21159"/>
                  <a:gd name="T2" fmla="*/ 7 w 19520"/>
                  <a:gd name="T3" fmla="*/ 10466 h 21159"/>
                  <a:gd name="T4" fmla="*/ 10159 w 19520"/>
                  <a:gd name="T5" fmla="*/ 21155 h 21159"/>
                  <a:gd name="T6" fmla="*/ 19231 w 19520"/>
                  <a:gd name="T7" fmla="*/ 13806 h 21159"/>
                  <a:gd name="T8" fmla="*/ 14695 w 19520"/>
                  <a:gd name="T9" fmla="*/ 13806 h 21159"/>
                  <a:gd name="T10" fmla="*/ 10375 w 19520"/>
                  <a:gd name="T11" fmla="*/ 16701 h 21159"/>
                  <a:gd name="T12" fmla="*/ 5623 w 19520"/>
                  <a:gd name="T13" fmla="*/ 12025 h 21159"/>
                  <a:gd name="T14" fmla="*/ 19447 w 19520"/>
                  <a:gd name="T15" fmla="*/ 12025 h 21159"/>
                  <a:gd name="T16" fmla="*/ 10159 w 19520"/>
                  <a:gd name="T17" fmla="*/ 0 h 21159"/>
                  <a:gd name="T18" fmla="*/ 5623 w 19520"/>
                  <a:gd name="T19" fmla="*/ 8239 h 21159"/>
                  <a:gd name="T20" fmla="*/ 10375 w 19520"/>
                  <a:gd name="T21" fmla="*/ 4008 h 21159"/>
                  <a:gd name="T22" fmla="*/ 14479 w 19520"/>
                  <a:gd name="T23" fmla="*/ 8239 h 21159"/>
                  <a:gd name="T24" fmla="*/ 5623 w 19520"/>
                  <a:gd name="T25" fmla="*/ 8239 h 21159"/>
                  <a:gd name="T26" fmla="*/ 5623 w 19520"/>
                  <a:gd name="T27" fmla="*/ 8239 h 2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520" h="21159">
                    <a:moveTo>
                      <a:pt x="10159" y="0"/>
                    </a:moveTo>
                    <a:cubicBezTo>
                      <a:pt x="7" y="0"/>
                      <a:pt x="7" y="10466"/>
                      <a:pt x="7" y="10466"/>
                    </a:cubicBezTo>
                    <a:cubicBezTo>
                      <a:pt x="7" y="10466"/>
                      <a:pt x="-641" y="21155"/>
                      <a:pt x="10159" y="21155"/>
                    </a:cubicBezTo>
                    <a:cubicBezTo>
                      <a:pt x="10159" y="21155"/>
                      <a:pt x="19231" y="21600"/>
                      <a:pt x="19231" y="13806"/>
                    </a:cubicBezTo>
                    <a:cubicBezTo>
                      <a:pt x="14695" y="13806"/>
                      <a:pt x="14695" y="13806"/>
                      <a:pt x="14695" y="13806"/>
                    </a:cubicBezTo>
                    <a:cubicBezTo>
                      <a:pt x="14695" y="13806"/>
                      <a:pt x="14695" y="16701"/>
                      <a:pt x="10375" y="16701"/>
                    </a:cubicBezTo>
                    <a:cubicBezTo>
                      <a:pt x="10375" y="16701"/>
                      <a:pt x="5623" y="16924"/>
                      <a:pt x="5623" y="12025"/>
                    </a:cubicBezTo>
                    <a:cubicBezTo>
                      <a:pt x="19447" y="12025"/>
                      <a:pt x="19447" y="12025"/>
                      <a:pt x="19447" y="12025"/>
                    </a:cubicBezTo>
                    <a:cubicBezTo>
                      <a:pt x="19447" y="12025"/>
                      <a:pt x="20959" y="0"/>
                      <a:pt x="10159" y="0"/>
                    </a:cubicBezTo>
                    <a:close/>
                    <a:moveTo>
                      <a:pt x="5623" y="8239"/>
                    </a:moveTo>
                    <a:cubicBezTo>
                      <a:pt x="5623" y="8239"/>
                      <a:pt x="6271" y="4008"/>
                      <a:pt x="10375" y="4008"/>
                    </a:cubicBezTo>
                    <a:cubicBezTo>
                      <a:pt x="14479" y="4008"/>
                      <a:pt x="14479" y="8239"/>
                      <a:pt x="14479" y="8239"/>
                    </a:cubicBezTo>
                    <a:lnTo>
                      <a:pt x="5623" y="8239"/>
                    </a:lnTo>
                    <a:close/>
                    <a:moveTo>
                      <a:pt x="5623" y="823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357" name="Rectangle 38"/>
              <p:cNvSpPr>
                <a:spLocks/>
              </p:cNvSpPr>
              <p:nvPr/>
            </p:nvSpPr>
            <p:spPr bwMode="auto">
              <a:xfrm>
                <a:off x="269" y="15"/>
                <a:ext cx="127" cy="3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8116190" y="4609089"/>
            <a:ext cx="1014204" cy="1014198"/>
            <a:chOff x="8116190" y="4609089"/>
            <a:chExt cx="1014204" cy="1014198"/>
          </a:xfrm>
        </p:grpSpPr>
        <p:sp>
          <p:nvSpPr>
            <p:cNvPr id="200" name="Oval 199"/>
            <p:cNvSpPr/>
            <p:nvPr/>
          </p:nvSpPr>
          <p:spPr>
            <a:xfrm>
              <a:off x="8116190" y="4609089"/>
              <a:ext cx="1014204" cy="101419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358" name="Group 21"/>
            <p:cNvGrpSpPr>
              <a:grpSpLocks/>
            </p:cNvGrpSpPr>
            <p:nvPr/>
          </p:nvGrpSpPr>
          <p:grpSpPr bwMode="auto">
            <a:xfrm>
              <a:off x="8323612" y="4962792"/>
              <a:ext cx="587613" cy="332182"/>
              <a:chOff x="0" y="0"/>
              <a:chExt cx="489" cy="277"/>
            </a:xfrm>
            <a:solidFill>
              <a:schemeClr val="bg1"/>
            </a:solidFill>
          </p:grpSpPr>
          <p:sp>
            <p:nvSpPr>
              <p:cNvPr id="359" name="AutoShape 16"/>
              <p:cNvSpPr>
                <a:spLocks/>
              </p:cNvSpPr>
              <p:nvPr/>
            </p:nvSpPr>
            <p:spPr bwMode="auto">
              <a:xfrm>
                <a:off x="0" y="0"/>
                <a:ext cx="121" cy="212"/>
              </a:xfrm>
              <a:custGeom>
                <a:avLst/>
                <a:gdLst>
                  <a:gd name="T0" fmla="*/ 13221 w 21600"/>
                  <a:gd name="T1" fmla="*/ 0 h 21600"/>
                  <a:gd name="T2" fmla="*/ 13221 w 21600"/>
                  <a:gd name="T3" fmla="*/ 6597 h 21600"/>
                  <a:gd name="T4" fmla="*/ 0 w 21600"/>
                  <a:gd name="T5" fmla="*/ 6597 h 21600"/>
                  <a:gd name="T6" fmla="*/ 0 w 21600"/>
                  <a:gd name="T7" fmla="*/ 21600 h 21600"/>
                  <a:gd name="T8" fmla="*/ 21600 w 21600"/>
                  <a:gd name="T9" fmla="*/ 21600 h 21600"/>
                  <a:gd name="T10" fmla="*/ 21600 w 21600"/>
                  <a:gd name="T11" fmla="*/ 0 h 21600"/>
                  <a:gd name="T12" fmla="*/ 13221 w 21600"/>
                  <a:gd name="T13" fmla="*/ 0 h 21600"/>
                  <a:gd name="T14" fmla="*/ 13221 w 21600"/>
                  <a:gd name="T15" fmla="*/ 17663 h 21600"/>
                  <a:gd name="T16" fmla="*/ 8752 w 21600"/>
                  <a:gd name="T17" fmla="*/ 17663 h 21600"/>
                  <a:gd name="T18" fmla="*/ 8752 w 21600"/>
                  <a:gd name="T19" fmla="*/ 10853 h 21600"/>
                  <a:gd name="T20" fmla="*/ 13221 w 21600"/>
                  <a:gd name="T21" fmla="*/ 10853 h 21600"/>
                  <a:gd name="T22" fmla="*/ 13221 w 21600"/>
                  <a:gd name="T23" fmla="*/ 17663 h 21600"/>
                  <a:gd name="T24" fmla="*/ 13221 w 21600"/>
                  <a:gd name="T25" fmla="*/ 1766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600" h="21600">
                    <a:moveTo>
                      <a:pt x="13221" y="0"/>
                    </a:moveTo>
                    <a:lnTo>
                      <a:pt x="13221" y="6597"/>
                    </a:lnTo>
                    <a:lnTo>
                      <a:pt x="0" y="659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13221" y="0"/>
                    </a:lnTo>
                    <a:close/>
                    <a:moveTo>
                      <a:pt x="13221" y="17663"/>
                    </a:moveTo>
                    <a:lnTo>
                      <a:pt x="8752" y="17663"/>
                    </a:lnTo>
                    <a:lnTo>
                      <a:pt x="8752" y="10853"/>
                    </a:lnTo>
                    <a:lnTo>
                      <a:pt x="13221" y="10853"/>
                    </a:lnTo>
                    <a:lnTo>
                      <a:pt x="13221" y="17663"/>
                    </a:lnTo>
                    <a:close/>
                    <a:moveTo>
                      <a:pt x="13221" y="17663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60" name="AutoShape 17"/>
              <p:cNvSpPr>
                <a:spLocks/>
              </p:cNvSpPr>
              <p:nvPr/>
            </p:nvSpPr>
            <p:spPr bwMode="auto">
              <a:xfrm>
                <a:off x="219" y="64"/>
                <a:ext cx="124" cy="213"/>
              </a:xfrm>
              <a:custGeom>
                <a:avLst/>
                <a:gdLst>
                  <a:gd name="T0" fmla="*/ 549 w 21600"/>
                  <a:gd name="T1" fmla="*/ 0 h 21600"/>
                  <a:gd name="T2" fmla="*/ 549 w 21600"/>
                  <a:gd name="T3" fmla="*/ 15003 h 21600"/>
                  <a:gd name="T4" fmla="*/ 12997 w 21600"/>
                  <a:gd name="T5" fmla="*/ 15003 h 21600"/>
                  <a:gd name="T6" fmla="*/ 12997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756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549 w 21600"/>
                  <a:gd name="T19" fmla="*/ 0 h 21600"/>
                  <a:gd name="T20" fmla="*/ 12997 w 21600"/>
                  <a:gd name="T21" fmla="*/ 11066 h 21600"/>
                  <a:gd name="T22" fmla="*/ 8786 w 21600"/>
                  <a:gd name="T23" fmla="*/ 11066 h 21600"/>
                  <a:gd name="T24" fmla="*/ 8786 w 21600"/>
                  <a:gd name="T25" fmla="*/ 4043 h 21600"/>
                  <a:gd name="T26" fmla="*/ 12997 w 21600"/>
                  <a:gd name="T27" fmla="*/ 4043 h 21600"/>
                  <a:gd name="T28" fmla="*/ 12997 w 21600"/>
                  <a:gd name="T29" fmla="*/ 11066 h 21600"/>
                  <a:gd name="T30" fmla="*/ 12997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549" y="0"/>
                    </a:moveTo>
                    <a:lnTo>
                      <a:pt x="549" y="15003"/>
                    </a:lnTo>
                    <a:lnTo>
                      <a:pt x="12997" y="15003"/>
                    </a:lnTo>
                    <a:lnTo>
                      <a:pt x="12997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756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549" y="0"/>
                    </a:lnTo>
                    <a:close/>
                    <a:moveTo>
                      <a:pt x="12997" y="11066"/>
                    </a:moveTo>
                    <a:lnTo>
                      <a:pt x="8786" y="11066"/>
                    </a:lnTo>
                    <a:lnTo>
                      <a:pt x="8786" y="4043"/>
                    </a:lnTo>
                    <a:lnTo>
                      <a:pt x="12997" y="4043"/>
                    </a:lnTo>
                    <a:lnTo>
                      <a:pt x="12997" y="11066"/>
                    </a:lnTo>
                    <a:close/>
                    <a:moveTo>
                      <a:pt x="12997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61" name="AutoShape 18"/>
              <p:cNvSpPr>
                <a:spLocks/>
              </p:cNvSpPr>
              <p:nvPr/>
            </p:nvSpPr>
            <p:spPr bwMode="auto">
              <a:xfrm>
                <a:off x="368" y="64"/>
                <a:ext cx="121" cy="21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15003 h 21600"/>
                  <a:gd name="T4" fmla="*/ 13221 w 21600"/>
                  <a:gd name="T5" fmla="*/ 15003 h 21600"/>
                  <a:gd name="T6" fmla="*/ 13221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690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0 w 21600"/>
                  <a:gd name="T19" fmla="*/ 0 h 21600"/>
                  <a:gd name="T20" fmla="*/ 13221 w 21600"/>
                  <a:gd name="T21" fmla="*/ 11066 h 21600"/>
                  <a:gd name="T22" fmla="*/ 8752 w 21600"/>
                  <a:gd name="T23" fmla="*/ 11066 h 21600"/>
                  <a:gd name="T24" fmla="*/ 8752 w 21600"/>
                  <a:gd name="T25" fmla="*/ 4043 h 21600"/>
                  <a:gd name="T26" fmla="*/ 13221 w 21600"/>
                  <a:gd name="T27" fmla="*/ 4043 h 21600"/>
                  <a:gd name="T28" fmla="*/ 13221 w 21600"/>
                  <a:gd name="T29" fmla="*/ 11066 h 21600"/>
                  <a:gd name="T30" fmla="*/ 13221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0" y="0"/>
                    </a:moveTo>
                    <a:lnTo>
                      <a:pt x="0" y="15003"/>
                    </a:lnTo>
                    <a:lnTo>
                      <a:pt x="13221" y="15003"/>
                    </a:lnTo>
                    <a:lnTo>
                      <a:pt x="13221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69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  <a:moveTo>
                      <a:pt x="13221" y="11066"/>
                    </a:moveTo>
                    <a:lnTo>
                      <a:pt x="8752" y="11066"/>
                    </a:lnTo>
                    <a:lnTo>
                      <a:pt x="8752" y="4043"/>
                    </a:lnTo>
                    <a:lnTo>
                      <a:pt x="13221" y="4043"/>
                    </a:lnTo>
                    <a:lnTo>
                      <a:pt x="13221" y="11066"/>
                    </a:lnTo>
                    <a:close/>
                    <a:moveTo>
                      <a:pt x="13221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62" name="Rectangle 19"/>
              <p:cNvSpPr>
                <a:spLocks/>
              </p:cNvSpPr>
              <p:nvPr/>
            </p:nvSpPr>
            <p:spPr bwMode="auto">
              <a:xfrm>
                <a:off x="145" y="66"/>
                <a:ext cx="64" cy="14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63" name="Rectangle 20"/>
              <p:cNvSpPr>
                <a:spLocks/>
              </p:cNvSpPr>
              <p:nvPr/>
            </p:nvSpPr>
            <p:spPr bwMode="auto">
              <a:xfrm>
                <a:off x="145" y="2"/>
                <a:ext cx="64" cy="4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572001" y="3365314"/>
            <a:ext cx="1014196" cy="1014196"/>
            <a:chOff x="4572001" y="3365314"/>
            <a:chExt cx="1014196" cy="1014196"/>
          </a:xfrm>
        </p:grpSpPr>
        <p:sp>
          <p:nvSpPr>
            <p:cNvPr id="218" name="Oval 217"/>
            <p:cNvSpPr/>
            <p:nvPr/>
          </p:nvSpPr>
          <p:spPr>
            <a:xfrm>
              <a:off x="4572001" y="3365314"/>
              <a:ext cx="1014196" cy="101419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364" name="Group 32"/>
            <p:cNvGrpSpPr>
              <a:grpSpLocks/>
            </p:cNvGrpSpPr>
            <p:nvPr/>
          </p:nvGrpSpPr>
          <p:grpSpPr bwMode="auto">
            <a:xfrm>
              <a:off x="4759959" y="3750725"/>
              <a:ext cx="640385" cy="278756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365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66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1125895" y="1646170"/>
            <a:ext cx="2872850" cy="4422828"/>
            <a:chOff x="1125895" y="1646170"/>
            <a:chExt cx="2872850" cy="4422828"/>
          </a:xfrm>
        </p:grpSpPr>
        <p:grpSp>
          <p:nvGrpSpPr>
            <p:cNvPr id="267" name="Group 266"/>
            <p:cNvGrpSpPr/>
            <p:nvPr/>
          </p:nvGrpSpPr>
          <p:grpSpPr>
            <a:xfrm>
              <a:off x="1942030" y="4877111"/>
              <a:ext cx="1264416" cy="1191887"/>
              <a:chOff x="6633262" y="3693515"/>
              <a:chExt cx="1154243" cy="1088035"/>
            </a:xfrm>
          </p:grpSpPr>
          <p:sp>
            <p:nvSpPr>
              <p:cNvPr id="268" name="Freeform 31"/>
              <p:cNvSpPr>
                <a:spLocks/>
              </p:cNvSpPr>
              <p:nvPr/>
            </p:nvSpPr>
            <p:spPr bwMode="auto">
              <a:xfrm>
                <a:off x="6633262" y="3693515"/>
                <a:ext cx="1154243" cy="223603"/>
              </a:xfrm>
              <a:custGeom>
                <a:avLst/>
                <a:gdLst>
                  <a:gd name="T0" fmla="*/ 0 w 440"/>
                  <a:gd name="T1" fmla="*/ 0 h 93"/>
                  <a:gd name="T2" fmla="*/ 92 w 440"/>
                  <a:gd name="T3" fmla="*/ 70 h 93"/>
                  <a:gd name="T4" fmla="*/ 375 w 440"/>
                  <a:gd name="T5" fmla="*/ 62 h 93"/>
                  <a:gd name="T6" fmla="*/ 425 w 440"/>
                  <a:gd name="T7" fmla="*/ 32 h 93"/>
                  <a:gd name="T8" fmla="*/ 433 w 440"/>
                  <a:gd name="T9" fmla="*/ 4 h 93"/>
                  <a:gd name="T10" fmla="*/ 258 w 440"/>
                  <a:gd name="T11" fmla="*/ 62 h 93"/>
                  <a:gd name="T12" fmla="*/ 51 w 440"/>
                  <a:gd name="T13" fmla="*/ 30 h 93"/>
                  <a:gd name="T14" fmla="*/ 0 w 440"/>
                  <a:gd name="T15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40" h="93">
                    <a:moveTo>
                      <a:pt x="0" y="0"/>
                    </a:moveTo>
                    <a:cubicBezTo>
                      <a:pt x="13" y="39"/>
                      <a:pt x="53" y="63"/>
                      <a:pt x="92" y="70"/>
                    </a:cubicBezTo>
                    <a:cubicBezTo>
                      <a:pt x="185" y="93"/>
                      <a:pt x="284" y="89"/>
                      <a:pt x="375" y="62"/>
                    </a:cubicBezTo>
                    <a:cubicBezTo>
                      <a:pt x="394" y="56"/>
                      <a:pt x="414" y="49"/>
                      <a:pt x="425" y="32"/>
                    </a:cubicBezTo>
                    <a:cubicBezTo>
                      <a:pt x="431" y="27"/>
                      <a:pt x="440" y="5"/>
                      <a:pt x="433" y="4"/>
                    </a:cubicBezTo>
                    <a:cubicBezTo>
                      <a:pt x="384" y="44"/>
                      <a:pt x="320" y="58"/>
                      <a:pt x="258" y="62"/>
                    </a:cubicBezTo>
                    <a:cubicBezTo>
                      <a:pt x="188" y="64"/>
                      <a:pt x="115" y="60"/>
                      <a:pt x="51" y="30"/>
                    </a:cubicBezTo>
                    <a:cubicBezTo>
                      <a:pt x="33" y="22"/>
                      <a:pt x="16" y="12"/>
                      <a:pt x="0" y="0"/>
                    </a:cubicBezTo>
                    <a:close/>
                  </a:path>
                </a:pathLst>
              </a:custGeom>
              <a:solidFill>
                <a:srgbClr val="D7DE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69" name="Freeform 32"/>
              <p:cNvSpPr>
                <a:spLocks/>
              </p:cNvSpPr>
              <p:nvPr/>
            </p:nvSpPr>
            <p:spPr bwMode="auto">
              <a:xfrm>
                <a:off x="6927613" y="4536709"/>
                <a:ext cx="595519" cy="244841"/>
              </a:xfrm>
              <a:custGeom>
                <a:avLst/>
                <a:gdLst>
                  <a:gd name="T0" fmla="*/ 227 w 227"/>
                  <a:gd name="T1" fmla="*/ 5 h 102"/>
                  <a:gd name="T2" fmla="*/ 179 w 227"/>
                  <a:gd name="T3" fmla="*/ 76 h 102"/>
                  <a:gd name="T4" fmla="*/ 39 w 227"/>
                  <a:gd name="T5" fmla="*/ 68 h 102"/>
                  <a:gd name="T6" fmla="*/ 0 w 227"/>
                  <a:gd name="T7" fmla="*/ 0 h 102"/>
                  <a:gd name="T8" fmla="*/ 227 w 227"/>
                  <a:gd name="T9" fmla="*/ 5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7" h="102">
                    <a:moveTo>
                      <a:pt x="227" y="5"/>
                    </a:moveTo>
                    <a:cubicBezTo>
                      <a:pt x="211" y="29"/>
                      <a:pt x="195" y="52"/>
                      <a:pt x="179" y="76"/>
                    </a:cubicBezTo>
                    <a:cubicBezTo>
                      <a:pt x="161" y="82"/>
                      <a:pt x="93" y="102"/>
                      <a:pt x="39" y="68"/>
                    </a:cubicBezTo>
                    <a:cubicBezTo>
                      <a:pt x="26" y="45"/>
                      <a:pt x="13" y="23"/>
                      <a:pt x="0" y="0"/>
                    </a:cubicBezTo>
                    <a:cubicBezTo>
                      <a:pt x="82" y="43"/>
                      <a:pt x="211" y="12"/>
                      <a:pt x="227" y="5"/>
                    </a:cubicBezTo>
                    <a:close/>
                  </a:path>
                </a:pathLst>
              </a:custGeom>
              <a:solidFill>
                <a:srgbClr val="0C0D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grpSp>
            <p:nvGrpSpPr>
              <p:cNvPr id="270" name="Group 269"/>
              <p:cNvGrpSpPr/>
              <p:nvPr/>
            </p:nvGrpSpPr>
            <p:grpSpPr>
              <a:xfrm>
                <a:off x="6641438" y="3789700"/>
                <a:ext cx="1120173" cy="960621"/>
                <a:chOff x="6641438" y="3789700"/>
                <a:chExt cx="1120173" cy="960621"/>
              </a:xfrm>
            </p:grpSpPr>
            <p:sp>
              <p:nvSpPr>
                <p:cNvPr id="273" name="Freeform 33"/>
                <p:cNvSpPr>
                  <a:spLocks/>
                </p:cNvSpPr>
                <p:nvPr/>
              </p:nvSpPr>
              <p:spPr bwMode="auto">
                <a:xfrm>
                  <a:off x="6916711" y="4524218"/>
                  <a:ext cx="618685" cy="226103"/>
                </a:xfrm>
                <a:custGeom>
                  <a:avLst/>
                  <a:gdLst>
                    <a:gd name="T0" fmla="*/ 231 w 236"/>
                    <a:gd name="T1" fmla="*/ 10 h 94"/>
                    <a:gd name="T2" fmla="*/ 229 w 236"/>
                    <a:gd name="T3" fmla="*/ 9 h 94"/>
                    <a:gd name="T4" fmla="*/ 181 w 236"/>
                    <a:gd name="T5" fmla="*/ 80 h 94"/>
                    <a:gd name="T6" fmla="*/ 183 w 236"/>
                    <a:gd name="T7" fmla="*/ 81 h 94"/>
                    <a:gd name="T8" fmla="*/ 182 w 236"/>
                    <a:gd name="T9" fmla="*/ 79 h 94"/>
                    <a:gd name="T10" fmla="*/ 115 w 236"/>
                    <a:gd name="T11" fmla="*/ 91 h 94"/>
                    <a:gd name="T12" fmla="*/ 44 w 236"/>
                    <a:gd name="T13" fmla="*/ 72 h 94"/>
                    <a:gd name="T14" fmla="*/ 43 w 236"/>
                    <a:gd name="T15" fmla="*/ 73 h 94"/>
                    <a:gd name="T16" fmla="*/ 45 w 236"/>
                    <a:gd name="T17" fmla="*/ 72 h 94"/>
                    <a:gd name="T18" fmla="*/ 6 w 236"/>
                    <a:gd name="T19" fmla="*/ 4 h 94"/>
                    <a:gd name="T20" fmla="*/ 4 w 236"/>
                    <a:gd name="T21" fmla="*/ 5 h 94"/>
                    <a:gd name="T22" fmla="*/ 3 w 236"/>
                    <a:gd name="T23" fmla="*/ 6 h 94"/>
                    <a:gd name="T24" fmla="*/ 113 w 236"/>
                    <a:gd name="T25" fmla="*/ 29 h 94"/>
                    <a:gd name="T26" fmla="*/ 190 w 236"/>
                    <a:gd name="T27" fmla="*/ 22 h 94"/>
                    <a:gd name="T28" fmla="*/ 217 w 236"/>
                    <a:gd name="T29" fmla="*/ 16 h 94"/>
                    <a:gd name="T30" fmla="*/ 231 w 236"/>
                    <a:gd name="T31" fmla="*/ 12 h 94"/>
                    <a:gd name="T32" fmla="*/ 231 w 236"/>
                    <a:gd name="T33" fmla="*/ 10 h 94"/>
                    <a:gd name="T34" fmla="*/ 229 w 236"/>
                    <a:gd name="T35" fmla="*/ 9 h 94"/>
                    <a:gd name="T36" fmla="*/ 231 w 236"/>
                    <a:gd name="T37" fmla="*/ 10 h 94"/>
                    <a:gd name="T38" fmla="*/ 230 w 236"/>
                    <a:gd name="T39" fmla="*/ 8 h 94"/>
                    <a:gd name="T40" fmla="*/ 216 w 236"/>
                    <a:gd name="T41" fmla="*/ 13 h 94"/>
                    <a:gd name="T42" fmla="*/ 113 w 236"/>
                    <a:gd name="T43" fmla="*/ 25 h 94"/>
                    <a:gd name="T44" fmla="*/ 5 w 236"/>
                    <a:gd name="T45" fmla="*/ 3 h 94"/>
                    <a:gd name="T46" fmla="*/ 0 w 236"/>
                    <a:gd name="T47" fmla="*/ 0 h 94"/>
                    <a:gd name="T48" fmla="*/ 3 w 236"/>
                    <a:gd name="T49" fmla="*/ 6 h 94"/>
                    <a:gd name="T50" fmla="*/ 42 w 236"/>
                    <a:gd name="T51" fmla="*/ 74 h 94"/>
                    <a:gd name="T52" fmla="*/ 42 w 236"/>
                    <a:gd name="T53" fmla="*/ 75 h 94"/>
                    <a:gd name="T54" fmla="*/ 42 w 236"/>
                    <a:gd name="T55" fmla="*/ 75 h 94"/>
                    <a:gd name="T56" fmla="*/ 115 w 236"/>
                    <a:gd name="T57" fmla="*/ 94 h 94"/>
                    <a:gd name="T58" fmla="*/ 183 w 236"/>
                    <a:gd name="T59" fmla="*/ 83 h 94"/>
                    <a:gd name="T60" fmla="*/ 184 w 236"/>
                    <a:gd name="T61" fmla="*/ 83 h 94"/>
                    <a:gd name="T62" fmla="*/ 184 w 236"/>
                    <a:gd name="T63" fmla="*/ 82 h 94"/>
                    <a:gd name="T64" fmla="*/ 232 w 236"/>
                    <a:gd name="T65" fmla="*/ 11 h 94"/>
                    <a:gd name="T66" fmla="*/ 236 w 236"/>
                    <a:gd name="T67" fmla="*/ 6 h 94"/>
                    <a:gd name="T68" fmla="*/ 230 w 236"/>
                    <a:gd name="T69" fmla="*/ 8 h 94"/>
                    <a:gd name="T70" fmla="*/ 231 w 236"/>
                    <a:gd name="T71" fmla="*/ 10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236" h="94">
                      <a:moveTo>
                        <a:pt x="231" y="10"/>
                      </a:moveTo>
                      <a:cubicBezTo>
                        <a:pt x="229" y="9"/>
                        <a:pt x="229" y="9"/>
                        <a:pt x="229" y="9"/>
                      </a:cubicBezTo>
                      <a:cubicBezTo>
                        <a:pt x="213" y="33"/>
                        <a:pt x="197" y="56"/>
                        <a:pt x="181" y="80"/>
                      </a:cubicBezTo>
                      <a:cubicBezTo>
                        <a:pt x="183" y="81"/>
                        <a:pt x="183" y="81"/>
                        <a:pt x="183" y="81"/>
                      </a:cubicBezTo>
                      <a:cubicBezTo>
                        <a:pt x="182" y="79"/>
                        <a:pt x="182" y="79"/>
                        <a:pt x="182" y="79"/>
                      </a:cubicBezTo>
                      <a:cubicBezTo>
                        <a:pt x="172" y="83"/>
                        <a:pt x="146" y="91"/>
                        <a:pt x="115" y="91"/>
                      </a:cubicBezTo>
                      <a:cubicBezTo>
                        <a:pt x="92" y="91"/>
                        <a:pt x="67" y="86"/>
                        <a:pt x="44" y="72"/>
                      </a:cubicBezTo>
                      <a:cubicBezTo>
                        <a:pt x="43" y="73"/>
                        <a:pt x="43" y="73"/>
                        <a:pt x="43" y="73"/>
                      </a:cubicBezTo>
                      <a:cubicBezTo>
                        <a:pt x="45" y="72"/>
                        <a:pt x="45" y="72"/>
                        <a:pt x="45" y="72"/>
                      </a:cubicBezTo>
                      <a:cubicBezTo>
                        <a:pt x="32" y="50"/>
                        <a:pt x="19" y="27"/>
                        <a:pt x="6" y="4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6" y="24"/>
                        <a:pt x="76" y="29"/>
                        <a:pt x="113" y="29"/>
                      </a:cubicBezTo>
                      <a:cubicBezTo>
                        <a:pt x="142" y="29"/>
                        <a:pt x="169" y="26"/>
                        <a:pt x="190" y="22"/>
                      </a:cubicBezTo>
                      <a:cubicBezTo>
                        <a:pt x="201" y="20"/>
                        <a:pt x="210" y="18"/>
                        <a:pt x="217" y="16"/>
                      </a:cubicBezTo>
                      <a:cubicBezTo>
                        <a:pt x="224" y="14"/>
                        <a:pt x="229" y="13"/>
                        <a:pt x="231" y="12"/>
                      </a:cubicBezTo>
                      <a:cubicBezTo>
                        <a:pt x="231" y="10"/>
                        <a:pt x="231" y="10"/>
                        <a:pt x="231" y="10"/>
                      </a:cubicBezTo>
                      <a:cubicBezTo>
                        <a:pt x="229" y="9"/>
                        <a:pt x="229" y="9"/>
                        <a:pt x="229" y="9"/>
                      </a:cubicBezTo>
                      <a:cubicBezTo>
                        <a:pt x="231" y="10"/>
                        <a:pt x="231" y="10"/>
                        <a:pt x="231" y="10"/>
                      </a:cubicBezTo>
                      <a:cubicBezTo>
                        <a:pt x="230" y="8"/>
                        <a:pt x="230" y="8"/>
                        <a:pt x="230" y="8"/>
                      </a:cubicBezTo>
                      <a:cubicBezTo>
                        <a:pt x="228" y="9"/>
                        <a:pt x="223" y="11"/>
                        <a:pt x="216" y="13"/>
                      </a:cubicBezTo>
                      <a:cubicBezTo>
                        <a:pt x="195" y="18"/>
                        <a:pt x="156" y="25"/>
                        <a:pt x="113" y="25"/>
                      </a:cubicBezTo>
                      <a:cubicBezTo>
                        <a:pt x="77" y="26"/>
                        <a:pt x="37" y="20"/>
                        <a:pt x="5" y="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16" y="29"/>
                        <a:pt x="29" y="51"/>
                        <a:pt x="42" y="74"/>
                      </a:cubicBezTo>
                      <a:cubicBezTo>
                        <a:pt x="42" y="75"/>
                        <a:pt x="42" y="75"/>
                        <a:pt x="42" y="75"/>
                      </a:cubicBezTo>
                      <a:cubicBezTo>
                        <a:pt x="42" y="75"/>
                        <a:pt x="42" y="75"/>
                        <a:pt x="42" y="75"/>
                      </a:cubicBezTo>
                      <a:cubicBezTo>
                        <a:pt x="66" y="90"/>
                        <a:pt x="92" y="94"/>
                        <a:pt x="115" y="94"/>
                      </a:cubicBezTo>
                      <a:cubicBezTo>
                        <a:pt x="146" y="94"/>
                        <a:pt x="173" y="86"/>
                        <a:pt x="183" y="83"/>
                      </a:cubicBezTo>
                      <a:cubicBezTo>
                        <a:pt x="184" y="83"/>
                        <a:pt x="184" y="83"/>
                        <a:pt x="184" y="83"/>
                      </a:cubicBezTo>
                      <a:cubicBezTo>
                        <a:pt x="184" y="82"/>
                        <a:pt x="184" y="82"/>
                        <a:pt x="184" y="82"/>
                      </a:cubicBezTo>
                      <a:cubicBezTo>
                        <a:pt x="200" y="58"/>
                        <a:pt x="216" y="35"/>
                        <a:pt x="232" y="11"/>
                      </a:cubicBezTo>
                      <a:cubicBezTo>
                        <a:pt x="236" y="6"/>
                        <a:pt x="236" y="6"/>
                        <a:pt x="236" y="6"/>
                      </a:cubicBezTo>
                      <a:cubicBezTo>
                        <a:pt x="230" y="8"/>
                        <a:pt x="230" y="8"/>
                        <a:pt x="230" y="8"/>
                      </a:cubicBezTo>
                      <a:lnTo>
                        <a:pt x="231" y="10"/>
                      </a:lnTo>
                      <a:close/>
                    </a:path>
                  </a:pathLst>
                </a:custGeom>
                <a:solidFill>
                  <a:srgbClr val="01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274" name="Freeform 34"/>
                <p:cNvSpPr>
                  <a:spLocks/>
                </p:cNvSpPr>
                <p:nvPr/>
              </p:nvSpPr>
              <p:spPr bwMode="auto">
                <a:xfrm>
                  <a:off x="6641438" y="3789700"/>
                  <a:ext cx="1120173" cy="796976"/>
                </a:xfrm>
                <a:custGeom>
                  <a:avLst/>
                  <a:gdLst>
                    <a:gd name="T0" fmla="*/ 412 w 427"/>
                    <a:gd name="T1" fmla="*/ 4 h 332"/>
                    <a:gd name="T2" fmla="*/ 416 w 427"/>
                    <a:gd name="T3" fmla="*/ 30 h 332"/>
                    <a:gd name="T4" fmla="*/ 427 w 427"/>
                    <a:gd name="T5" fmla="*/ 34 h 332"/>
                    <a:gd name="T6" fmla="*/ 427 w 427"/>
                    <a:gd name="T7" fmla="*/ 50 h 332"/>
                    <a:gd name="T8" fmla="*/ 416 w 427"/>
                    <a:gd name="T9" fmla="*/ 54 h 332"/>
                    <a:gd name="T10" fmla="*/ 413 w 427"/>
                    <a:gd name="T11" fmla="*/ 84 h 332"/>
                    <a:gd name="T12" fmla="*/ 421 w 427"/>
                    <a:gd name="T13" fmla="*/ 85 h 332"/>
                    <a:gd name="T14" fmla="*/ 420 w 427"/>
                    <a:gd name="T15" fmla="*/ 110 h 332"/>
                    <a:gd name="T16" fmla="*/ 411 w 427"/>
                    <a:gd name="T17" fmla="*/ 119 h 332"/>
                    <a:gd name="T18" fmla="*/ 413 w 427"/>
                    <a:gd name="T19" fmla="*/ 132 h 332"/>
                    <a:gd name="T20" fmla="*/ 426 w 427"/>
                    <a:gd name="T21" fmla="*/ 144 h 332"/>
                    <a:gd name="T22" fmla="*/ 425 w 427"/>
                    <a:gd name="T23" fmla="*/ 156 h 332"/>
                    <a:gd name="T24" fmla="*/ 416 w 427"/>
                    <a:gd name="T25" fmla="*/ 166 h 332"/>
                    <a:gd name="T26" fmla="*/ 413 w 427"/>
                    <a:gd name="T27" fmla="*/ 171 h 332"/>
                    <a:gd name="T28" fmla="*/ 410 w 427"/>
                    <a:gd name="T29" fmla="*/ 180 h 332"/>
                    <a:gd name="T30" fmla="*/ 411 w 427"/>
                    <a:gd name="T31" fmla="*/ 191 h 332"/>
                    <a:gd name="T32" fmla="*/ 417 w 427"/>
                    <a:gd name="T33" fmla="*/ 200 h 332"/>
                    <a:gd name="T34" fmla="*/ 415 w 427"/>
                    <a:gd name="T35" fmla="*/ 219 h 332"/>
                    <a:gd name="T36" fmla="*/ 351 w 427"/>
                    <a:gd name="T37" fmla="*/ 306 h 332"/>
                    <a:gd name="T38" fmla="*/ 337 w 427"/>
                    <a:gd name="T39" fmla="*/ 313 h 332"/>
                    <a:gd name="T40" fmla="*/ 301 w 427"/>
                    <a:gd name="T41" fmla="*/ 324 h 332"/>
                    <a:gd name="T42" fmla="*/ 235 w 427"/>
                    <a:gd name="T43" fmla="*/ 332 h 332"/>
                    <a:gd name="T44" fmla="*/ 195 w 427"/>
                    <a:gd name="T45" fmla="*/ 330 h 332"/>
                    <a:gd name="T46" fmla="*/ 162 w 427"/>
                    <a:gd name="T47" fmla="*/ 329 h 332"/>
                    <a:gd name="T48" fmla="*/ 119 w 427"/>
                    <a:gd name="T49" fmla="*/ 318 h 332"/>
                    <a:gd name="T50" fmla="*/ 105 w 427"/>
                    <a:gd name="T51" fmla="*/ 307 h 332"/>
                    <a:gd name="T52" fmla="*/ 68 w 427"/>
                    <a:gd name="T53" fmla="*/ 282 h 332"/>
                    <a:gd name="T54" fmla="*/ 10 w 427"/>
                    <a:gd name="T55" fmla="*/ 218 h 332"/>
                    <a:gd name="T56" fmla="*/ 10 w 427"/>
                    <a:gd name="T57" fmla="*/ 203 h 332"/>
                    <a:gd name="T58" fmla="*/ 20 w 427"/>
                    <a:gd name="T59" fmla="*/ 203 h 332"/>
                    <a:gd name="T60" fmla="*/ 15 w 427"/>
                    <a:gd name="T61" fmla="*/ 189 h 332"/>
                    <a:gd name="T62" fmla="*/ 1 w 427"/>
                    <a:gd name="T63" fmla="*/ 162 h 332"/>
                    <a:gd name="T64" fmla="*/ 1 w 427"/>
                    <a:gd name="T65" fmla="*/ 153 h 332"/>
                    <a:gd name="T66" fmla="*/ 19 w 427"/>
                    <a:gd name="T67" fmla="*/ 138 h 332"/>
                    <a:gd name="T68" fmla="*/ 3 w 427"/>
                    <a:gd name="T69" fmla="*/ 112 h 332"/>
                    <a:gd name="T70" fmla="*/ 2 w 427"/>
                    <a:gd name="T71" fmla="*/ 108 h 332"/>
                    <a:gd name="T72" fmla="*/ 18 w 427"/>
                    <a:gd name="T73" fmla="*/ 86 h 332"/>
                    <a:gd name="T74" fmla="*/ 14 w 427"/>
                    <a:gd name="T75" fmla="*/ 73 h 332"/>
                    <a:gd name="T76" fmla="*/ 3 w 427"/>
                    <a:gd name="T77" fmla="*/ 60 h 332"/>
                    <a:gd name="T78" fmla="*/ 0 w 427"/>
                    <a:gd name="T79" fmla="*/ 50 h 332"/>
                    <a:gd name="T80" fmla="*/ 14 w 427"/>
                    <a:gd name="T81" fmla="*/ 33 h 332"/>
                    <a:gd name="T82" fmla="*/ 13 w 427"/>
                    <a:gd name="T83" fmla="*/ 17 h 332"/>
                    <a:gd name="T84" fmla="*/ 8 w 427"/>
                    <a:gd name="T85" fmla="*/ 9 h 332"/>
                    <a:gd name="T86" fmla="*/ 9 w 427"/>
                    <a:gd name="T87" fmla="*/ 1 h 332"/>
                    <a:gd name="T88" fmla="*/ 17 w 427"/>
                    <a:gd name="T89" fmla="*/ 0 h 332"/>
                    <a:gd name="T90" fmla="*/ 55 w 427"/>
                    <a:gd name="T91" fmla="*/ 25 h 332"/>
                    <a:gd name="T92" fmla="*/ 412 w 427"/>
                    <a:gd name="T93" fmla="*/ 4 h 3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427" h="332">
                      <a:moveTo>
                        <a:pt x="412" y="4"/>
                      </a:moveTo>
                      <a:cubicBezTo>
                        <a:pt x="414" y="13"/>
                        <a:pt x="415" y="21"/>
                        <a:pt x="416" y="30"/>
                      </a:cubicBezTo>
                      <a:cubicBezTo>
                        <a:pt x="420" y="31"/>
                        <a:pt x="423" y="32"/>
                        <a:pt x="427" y="34"/>
                      </a:cubicBezTo>
                      <a:cubicBezTo>
                        <a:pt x="427" y="39"/>
                        <a:pt x="427" y="44"/>
                        <a:pt x="427" y="50"/>
                      </a:cubicBezTo>
                      <a:cubicBezTo>
                        <a:pt x="423" y="51"/>
                        <a:pt x="420" y="53"/>
                        <a:pt x="416" y="54"/>
                      </a:cubicBezTo>
                      <a:cubicBezTo>
                        <a:pt x="415" y="64"/>
                        <a:pt x="414" y="74"/>
                        <a:pt x="413" y="84"/>
                      </a:cubicBezTo>
                      <a:cubicBezTo>
                        <a:pt x="416" y="84"/>
                        <a:pt x="418" y="85"/>
                        <a:pt x="421" y="85"/>
                      </a:cubicBezTo>
                      <a:cubicBezTo>
                        <a:pt x="421" y="94"/>
                        <a:pt x="420" y="102"/>
                        <a:pt x="420" y="110"/>
                      </a:cubicBezTo>
                      <a:cubicBezTo>
                        <a:pt x="417" y="113"/>
                        <a:pt x="414" y="116"/>
                        <a:pt x="411" y="119"/>
                      </a:cubicBezTo>
                      <a:cubicBezTo>
                        <a:pt x="412" y="123"/>
                        <a:pt x="413" y="128"/>
                        <a:pt x="413" y="132"/>
                      </a:cubicBezTo>
                      <a:cubicBezTo>
                        <a:pt x="417" y="136"/>
                        <a:pt x="422" y="140"/>
                        <a:pt x="426" y="144"/>
                      </a:cubicBezTo>
                      <a:cubicBezTo>
                        <a:pt x="425" y="148"/>
                        <a:pt x="425" y="152"/>
                        <a:pt x="425" y="156"/>
                      </a:cubicBezTo>
                      <a:cubicBezTo>
                        <a:pt x="422" y="159"/>
                        <a:pt x="419" y="162"/>
                        <a:pt x="416" y="166"/>
                      </a:cubicBezTo>
                      <a:cubicBezTo>
                        <a:pt x="415" y="167"/>
                        <a:pt x="414" y="169"/>
                        <a:pt x="413" y="171"/>
                      </a:cubicBezTo>
                      <a:cubicBezTo>
                        <a:pt x="412" y="174"/>
                        <a:pt x="411" y="177"/>
                        <a:pt x="410" y="180"/>
                      </a:cubicBezTo>
                      <a:cubicBezTo>
                        <a:pt x="410" y="184"/>
                        <a:pt x="411" y="187"/>
                        <a:pt x="411" y="191"/>
                      </a:cubicBezTo>
                      <a:cubicBezTo>
                        <a:pt x="413" y="194"/>
                        <a:pt x="415" y="197"/>
                        <a:pt x="417" y="200"/>
                      </a:cubicBezTo>
                      <a:cubicBezTo>
                        <a:pt x="417" y="206"/>
                        <a:pt x="416" y="213"/>
                        <a:pt x="415" y="219"/>
                      </a:cubicBezTo>
                      <a:cubicBezTo>
                        <a:pt x="394" y="248"/>
                        <a:pt x="373" y="277"/>
                        <a:pt x="351" y="306"/>
                      </a:cubicBezTo>
                      <a:cubicBezTo>
                        <a:pt x="346" y="308"/>
                        <a:pt x="342" y="310"/>
                        <a:pt x="337" y="313"/>
                      </a:cubicBezTo>
                      <a:cubicBezTo>
                        <a:pt x="325" y="316"/>
                        <a:pt x="313" y="320"/>
                        <a:pt x="301" y="324"/>
                      </a:cubicBezTo>
                      <a:cubicBezTo>
                        <a:pt x="279" y="327"/>
                        <a:pt x="257" y="329"/>
                        <a:pt x="235" y="332"/>
                      </a:cubicBezTo>
                      <a:cubicBezTo>
                        <a:pt x="222" y="331"/>
                        <a:pt x="208" y="330"/>
                        <a:pt x="195" y="330"/>
                      </a:cubicBezTo>
                      <a:cubicBezTo>
                        <a:pt x="184" y="329"/>
                        <a:pt x="173" y="329"/>
                        <a:pt x="162" y="329"/>
                      </a:cubicBezTo>
                      <a:cubicBezTo>
                        <a:pt x="148" y="325"/>
                        <a:pt x="133" y="322"/>
                        <a:pt x="119" y="318"/>
                      </a:cubicBezTo>
                      <a:cubicBezTo>
                        <a:pt x="115" y="315"/>
                        <a:pt x="110" y="311"/>
                        <a:pt x="105" y="307"/>
                      </a:cubicBezTo>
                      <a:cubicBezTo>
                        <a:pt x="93" y="299"/>
                        <a:pt x="81" y="290"/>
                        <a:pt x="68" y="282"/>
                      </a:cubicBezTo>
                      <a:cubicBezTo>
                        <a:pt x="49" y="261"/>
                        <a:pt x="29" y="239"/>
                        <a:pt x="10" y="218"/>
                      </a:cubicBezTo>
                      <a:cubicBezTo>
                        <a:pt x="10" y="213"/>
                        <a:pt x="10" y="208"/>
                        <a:pt x="10" y="203"/>
                      </a:cubicBezTo>
                      <a:cubicBezTo>
                        <a:pt x="13" y="203"/>
                        <a:pt x="17" y="203"/>
                        <a:pt x="20" y="203"/>
                      </a:cubicBezTo>
                      <a:cubicBezTo>
                        <a:pt x="18" y="199"/>
                        <a:pt x="16" y="194"/>
                        <a:pt x="15" y="189"/>
                      </a:cubicBezTo>
                      <a:cubicBezTo>
                        <a:pt x="10" y="180"/>
                        <a:pt x="6" y="171"/>
                        <a:pt x="1" y="162"/>
                      </a:cubicBezTo>
                      <a:cubicBezTo>
                        <a:pt x="1" y="159"/>
                        <a:pt x="1" y="156"/>
                        <a:pt x="1" y="153"/>
                      </a:cubicBezTo>
                      <a:cubicBezTo>
                        <a:pt x="7" y="148"/>
                        <a:pt x="13" y="143"/>
                        <a:pt x="19" y="138"/>
                      </a:cubicBezTo>
                      <a:cubicBezTo>
                        <a:pt x="14" y="129"/>
                        <a:pt x="9" y="121"/>
                        <a:pt x="3" y="112"/>
                      </a:cubicBezTo>
                      <a:cubicBezTo>
                        <a:pt x="3" y="111"/>
                        <a:pt x="3" y="109"/>
                        <a:pt x="2" y="108"/>
                      </a:cubicBezTo>
                      <a:cubicBezTo>
                        <a:pt x="8" y="101"/>
                        <a:pt x="13" y="94"/>
                        <a:pt x="18" y="86"/>
                      </a:cubicBezTo>
                      <a:cubicBezTo>
                        <a:pt x="17" y="82"/>
                        <a:pt x="15" y="78"/>
                        <a:pt x="14" y="73"/>
                      </a:cubicBezTo>
                      <a:cubicBezTo>
                        <a:pt x="10" y="69"/>
                        <a:pt x="7" y="64"/>
                        <a:pt x="3" y="60"/>
                      </a:cubicBezTo>
                      <a:cubicBezTo>
                        <a:pt x="2" y="57"/>
                        <a:pt x="1" y="53"/>
                        <a:pt x="0" y="50"/>
                      </a:cubicBezTo>
                      <a:cubicBezTo>
                        <a:pt x="5" y="44"/>
                        <a:pt x="9" y="38"/>
                        <a:pt x="14" y="33"/>
                      </a:cubicBezTo>
                      <a:cubicBezTo>
                        <a:pt x="13" y="27"/>
                        <a:pt x="13" y="22"/>
                        <a:pt x="13" y="17"/>
                      </a:cubicBezTo>
                      <a:cubicBezTo>
                        <a:pt x="11" y="14"/>
                        <a:pt x="10" y="12"/>
                        <a:pt x="8" y="9"/>
                      </a:cubicBezTo>
                      <a:cubicBezTo>
                        <a:pt x="8" y="6"/>
                        <a:pt x="9" y="3"/>
                        <a:pt x="9" y="1"/>
                      </a:cubicBezTo>
                      <a:cubicBezTo>
                        <a:pt x="12" y="0"/>
                        <a:pt x="15" y="0"/>
                        <a:pt x="17" y="0"/>
                      </a:cubicBezTo>
                      <a:cubicBezTo>
                        <a:pt x="30" y="8"/>
                        <a:pt x="43" y="17"/>
                        <a:pt x="55" y="25"/>
                      </a:cubicBezTo>
                      <a:cubicBezTo>
                        <a:pt x="126" y="55"/>
                        <a:pt x="301" y="72"/>
                        <a:pt x="412" y="4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271" name="Freeform 35"/>
              <p:cNvSpPr>
                <a:spLocks/>
              </p:cNvSpPr>
              <p:nvPr/>
            </p:nvSpPr>
            <p:spPr bwMode="auto">
              <a:xfrm>
                <a:off x="6656428" y="3802194"/>
                <a:ext cx="1039772" cy="753255"/>
              </a:xfrm>
              <a:custGeom>
                <a:avLst/>
                <a:gdLst>
                  <a:gd name="T0" fmla="*/ 287 w 396"/>
                  <a:gd name="T1" fmla="*/ 314 h 314"/>
                  <a:gd name="T2" fmla="*/ 291 w 396"/>
                  <a:gd name="T3" fmla="*/ 307 h 314"/>
                  <a:gd name="T4" fmla="*/ 202 w 396"/>
                  <a:gd name="T5" fmla="*/ 306 h 314"/>
                  <a:gd name="T6" fmla="*/ 202 w 396"/>
                  <a:gd name="T7" fmla="*/ 302 h 314"/>
                  <a:gd name="T8" fmla="*/ 269 w 396"/>
                  <a:gd name="T9" fmla="*/ 300 h 314"/>
                  <a:gd name="T10" fmla="*/ 303 w 396"/>
                  <a:gd name="T11" fmla="*/ 293 h 314"/>
                  <a:gd name="T12" fmla="*/ 321 w 396"/>
                  <a:gd name="T13" fmla="*/ 291 h 314"/>
                  <a:gd name="T14" fmla="*/ 358 w 396"/>
                  <a:gd name="T15" fmla="*/ 266 h 314"/>
                  <a:gd name="T16" fmla="*/ 357 w 396"/>
                  <a:gd name="T17" fmla="*/ 262 h 314"/>
                  <a:gd name="T18" fmla="*/ 286 w 396"/>
                  <a:gd name="T19" fmla="*/ 268 h 314"/>
                  <a:gd name="T20" fmla="*/ 260 w 396"/>
                  <a:gd name="T21" fmla="*/ 273 h 314"/>
                  <a:gd name="T22" fmla="*/ 213 w 396"/>
                  <a:gd name="T23" fmla="*/ 270 h 314"/>
                  <a:gd name="T24" fmla="*/ 195 w 396"/>
                  <a:gd name="T25" fmla="*/ 268 h 314"/>
                  <a:gd name="T26" fmla="*/ 167 w 396"/>
                  <a:gd name="T27" fmla="*/ 255 h 314"/>
                  <a:gd name="T28" fmla="*/ 388 w 396"/>
                  <a:gd name="T29" fmla="*/ 198 h 314"/>
                  <a:gd name="T30" fmla="*/ 148 w 396"/>
                  <a:gd name="T31" fmla="*/ 214 h 314"/>
                  <a:gd name="T32" fmla="*/ 396 w 396"/>
                  <a:gd name="T33" fmla="*/ 136 h 314"/>
                  <a:gd name="T34" fmla="*/ 125 w 396"/>
                  <a:gd name="T35" fmla="*/ 158 h 314"/>
                  <a:gd name="T36" fmla="*/ 385 w 396"/>
                  <a:gd name="T37" fmla="*/ 89 h 314"/>
                  <a:gd name="T38" fmla="*/ 83 w 396"/>
                  <a:gd name="T39" fmla="*/ 100 h 314"/>
                  <a:gd name="T40" fmla="*/ 252 w 396"/>
                  <a:gd name="T41" fmla="*/ 78 h 314"/>
                  <a:gd name="T42" fmla="*/ 170 w 396"/>
                  <a:gd name="T43" fmla="*/ 70 h 314"/>
                  <a:gd name="T44" fmla="*/ 324 w 396"/>
                  <a:gd name="T45" fmla="*/ 44 h 314"/>
                  <a:gd name="T46" fmla="*/ 7 w 396"/>
                  <a:gd name="T47" fmla="*/ 0 h 314"/>
                  <a:gd name="T48" fmla="*/ 53 w 396"/>
                  <a:gd name="T49" fmla="*/ 38 h 314"/>
                  <a:gd name="T50" fmla="*/ 6 w 396"/>
                  <a:gd name="T51" fmla="*/ 32 h 314"/>
                  <a:gd name="T52" fmla="*/ 8 w 396"/>
                  <a:gd name="T53" fmla="*/ 48 h 314"/>
                  <a:gd name="T54" fmla="*/ 56 w 396"/>
                  <a:gd name="T55" fmla="*/ 78 h 314"/>
                  <a:gd name="T56" fmla="*/ 0 w 396"/>
                  <a:gd name="T57" fmla="*/ 105 h 314"/>
                  <a:gd name="T58" fmla="*/ 71 w 396"/>
                  <a:gd name="T59" fmla="*/ 128 h 314"/>
                  <a:gd name="T60" fmla="*/ 3 w 396"/>
                  <a:gd name="T61" fmla="*/ 156 h 314"/>
                  <a:gd name="T62" fmla="*/ 85 w 396"/>
                  <a:gd name="T63" fmla="*/ 194 h 314"/>
                  <a:gd name="T64" fmla="*/ 14 w 396"/>
                  <a:gd name="T65" fmla="*/ 200 h 314"/>
                  <a:gd name="T66" fmla="*/ 88 w 396"/>
                  <a:gd name="T67" fmla="*/ 243 h 314"/>
                  <a:gd name="T68" fmla="*/ 47 w 396"/>
                  <a:gd name="T69" fmla="*/ 238 h 314"/>
                  <a:gd name="T70" fmla="*/ 112 w 396"/>
                  <a:gd name="T71" fmla="*/ 297 h 314"/>
                  <a:gd name="T72" fmla="*/ 287 w 396"/>
                  <a:gd name="T73" fmla="*/ 314 h 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96" h="314">
                    <a:moveTo>
                      <a:pt x="287" y="314"/>
                    </a:moveTo>
                    <a:cubicBezTo>
                      <a:pt x="286" y="310"/>
                      <a:pt x="293" y="311"/>
                      <a:pt x="291" y="307"/>
                    </a:cubicBezTo>
                    <a:cubicBezTo>
                      <a:pt x="261" y="306"/>
                      <a:pt x="231" y="306"/>
                      <a:pt x="202" y="306"/>
                    </a:cubicBezTo>
                    <a:cubicBezTo>
                      <a:pt x="202" y="304"/>
                      <a:pt x="202" y="303"/>
                      <a:pt x="202" y="302"/>
                    </a:cubicBezTo>
                    <a:cubicBezTo>
                      <a:pt x="224" y="301"/>
                      <a:pt x="247" y="301"/>
                      <a:pt x="269" y="300"/>
                    </a:cubicBezTo>
                    <a:cubicBezTo>
                      <a:pt x="281" y="298"/>
                      <a:pt x="292" y="296"/>
                      <a:pt x="303" y="293"/>
                    </a:cubicBezTo>
                    <a:cubicBezTo>
                      <a:pt x="309" y="292"/>
                      <a:pt x="315" y="292"/>
                      <a:pt x="321" y="291"/>
                    </a:cubicBezTo>
                    <a:cubicBezTo>
                      <a:pt x="334" y="282"/>
                      <a:pt x="346" y="274"/>
                      <a:pt x="358" y="266"/>
                    </a:cubicBezTo>
                    <a:cubicBezTo>
                      <a:pt x="358" y="265"/>
                      <a:pt x="357" y="264"/>
                      <a:pt x="357" y="262"/>
                    </a:cubicBezTo>
                    <a:cubicBezTo>
                      <a:pt x="333" y="264"/>
                      <a:pt x="309" y="266"/>
                      <a:pt x="286" y="268"/>
                    </a:cubicBezTo>
                    <a:cubicBezTo>
                      <a:pt x="277" y="270"/>
                      <a:pt x="269" y="271"/>
                      <a:pt x="260" y="273"/>
                    </a:cubicBezTo>
                    <a:cubicBezTo>
                      <a:pt x="244" y="272"/>
                      <a:pt x="229" y="271"/>
                      <a:pt x="213" y="270"/>
                    </a:cubicBezTo>
                    <a:cubicBezTo>
                      <a:pt x="207" y="269"/>
                      <a:pt x="201" y="269"/>
                      <a:pt x="195" y="268"/>
                    </a:cubicBezTo>
                    <a:cubicBezTo>
                      <a:pt x="186" y="264"/>
                      <a:pt x="176" y="259"/>
                      <a:pt x="167" y="255"/>
                    </a:cubicBezTo>
                    <a:cubicBezTo>
                      <a:pt x="234" y="251"/>
                      <a:pt x="315" y="251"/>
                      <a:pt x="388" y="198"/>
                    </a:cubicBezTo>
                    <a:cubicBezTo>
                      <a:pt x="293" y="231"/>
                      <a:pt x="213" y="223"/>
                      <a:pt x="148" y="214"/>
                    </a:cubicBezTo>
                    <a:cubicBezTo>
                      <a:pt x="231" y="199"/>
                      <a:pt x="314" y="195"/>
                      <a:pt x="396" y="136"/>
                    </a:cubicBezTo>
                    <a:cubicBezTo>
                      <a:pt x="277" y="180"/>
                      <a:pt x="193" y="165"/>
                      <a:pt x="125" y="158"/>
                    </a:cubicBezTo>
                    <a:cubicBezTo>
                      <a:pt x="214" y="139"/>
                      <a:pt x="342" y="135"/>
                      <a:pt x="385" y="89"/>
                    </a:cubicBezTo>
                    <a:cubicBezTo>
                      <a:pt x="260" y="122"/>
                      <a:pt x="152" y="116"/>
                      <a:pt x="83" y="100"/>
                    </a:cubicBezTo>
                    <a:cubicBezTo>
                      <a:pt x="139" y="93"/>
                      <a:pt x="195" y="85"/>
                      <a:pt x="252" y="78"/>
                    </a:cubicBezTo>
                    <a:cubicBezTo>
                      <a:pt x="224" y="75"/>
                      <a:pt x="197" y="73"/>
                      <a:pt x="170" y="70"/>
                    </a:cubicBezTo>
                    <a:cubicBezTo>
                      <a:pt x="221" y="61"/>
                      <a:pt x="273" y="52"/>
                      <a:pt x="324" y="44"/>
                    </a:cubicBezTo>
                    <a:cubicBezTo>
                      <a:pt x="255" y="47"/>
                      <a:pt x="114" y="66"/>
                      <a:pt x="7" y="0"/>
                    </a:cubicBezTo>
                    <a:cubicBezTo>
                      <a:pt x="22" y="13"/>
                      <a:pt x="42" y="22"/>
                      <a:pt x="53" y="38"/>
                    </a:cubicBezTo>
                    <a:cubicBezTo>
                      <a:pt x="37" y="36"/>
                      <a:pt x="21" y="34"/>
                      <a:pt x="6" y="32"/>
                    </a:cubicBezTo>
                    <a:cubicBezTo>
                      <a:pt x="6" y="38"/>
                      <a:pt x="7" y="43"/>
                      <a:pt x="8" y="48"/>
                    </a:cubicBezTo>
                    <a:cubicBezTo>
                      <a:pt x="24" y="58"/>
                      <a:pt x="40" y="68"/>
                      <a:pt x="56" y="78"/>
                    </a:cubicBezTo>
                    <a:cubicBezTo>
                      <a:pt x="38" y="87"/>
                      <a:pt x="19" y="96"/>
                      <a:pt x="0" y="105"/>
                    </a:cubicBezTo>
                    <a:cubicBezTo>
                      <a:pt x="23" y="112"/>
                      <a:pt x="47" y="120"/>
                      <a:pt x="71" y="128"/>
                    </a:cubicBezTo>
                    <a:cubicBezTo>
                      <a:pt x="48" y="137"/>
                      <a:pt x="18" y="128"/>
                      <a:pt x="3" y="156"/>
                    </a:cubicBezTo>
                    <a:cubicBezTo>
                      <a:pt x="30" y="169"/>
                      <a:pt x="69" y="171"/>
                      <a:pt x="85" y="194"/>
                    </a:cubicBezTo>
                    <a:cubicBezTo>
                      <a:pt x="61" y="196"/>
                      <a:pt x="35" y="179"/>
                      <a:pt x="14" y="200"/>
                    </a:cubicBezTo>
                    <a:cubicBezTo>
                      <a:pt x="39" y="215"/>
                      <a:pt x="63" y="229"/>
                      <a:pt x="88" y="243"/>
                    </a:cubicBezTo>
                    <a:cubicBezTo>
                      <a:pt x="74" y="242"/>
                      <a:pt x="61" y="240"/>
                      <a:pt x="47" y="238"/>
                    </a:cubicBezTo>
                    <a:cubicBezTo>
                      <a:pt x="66" y="259"/>
                      <a:pt x="93" y="276"/>
                      <a:pt x="112" y="297"/>
                    </a:cubicBezTo>
                    <a:cubicBezTo>
                      <a:pt x="176" y="303"/>
                      <a:pt x="223" y="308"/>
                      <a:pt x="287" y="314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  <a:alpha val="63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72" name="Freeform 36"/>
              <p:cNvSpPr>
                <a:spLocks/>
              </p:cNvSpPr>
              <p:nvPr/>
            </p:nvSpPr>
            <p:spPr bwMode="auto">
              <a:xfrm>
                <a:off x="6788613" y="3840917"/>
                <a:ext cx="838087" cy="117423"/>
              </a:xfrm>
              <a:custGeom>
                <a:avLst/>
                <a:gdLst>
                  <a:gd name="T0" fmla="*/ 320 w 320"/>
                  <a:gd name="T1" fmla="*/ 0 h 49"/>
                  <a:gd name="T2" fmla="*/ 0 w 320"/>
                  <a:gd name="T3" fmla="*/ 0 h 49"/>
                  <a:gd name="T4" fmla="*/ 24 w 320"/>
                  <a:gd name="T5" fmla="*/ 8 h 49"/>
                  <a:gd name="T6" fmla="*/ 309 w 320"/>
                  <a:gd name="T7" fmla="*/ 7 h 49"/>
                  <a:gd name="T8" fmla="*/ 320 w 320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0" h="49">
                    <a:moveTo>
                      <a:pt x="320" y="0"/>
                    </a:moveTo>
                    <a:cubicBezTo>
                      <a:pt x="181" y="44"/>
                      <a:pt x="66" y="20"/>
                      <a:pt x="0" y="0"/>
                    </a:cubicBezTo>
                    <a:cubicBezTo>
                      <a:pt x="8" y="3"/>
                      <a:pt x="16" y="5"/>
                      <a:pt x="24" y="8"/>
                    </a:cubicBezTo>
                    <a:cubicBezTo>
                      <a:pt x="139" y="49"/>
                      <a:pt x="265" y="20"/>
                      <a:pt x="309" y="7"/>
                    </a:cubicBezTo>
                    <a:cubicBezTo>
                      <a:pt x="313" y="5"/>
                      <a:pt x="317" y="2"/>
                      <a:pt x="3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76" name="Oval 275"/>
            <p:cNvSpPr/>
            <p:nvPr/>
          </p:nvSpPr>
          <p:spPr>
            <a:xfrm>
              <a:off x="2585399" y="1711397"/>
              <a:ext cx="954520" cy="960510"/>
            </a:xfrm>
            <a:prstGeom prst="ellipse">
              <a:avLst/>
            </a:prstGeom>
            <a:solidFill>
              <a:srgbClr val="297F9D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279" name="Oval 278"/>
            <p:cNvSpPr/>
            <p:nvPr/>
          </p:nvSpPr>
          <p:spPr>
            <a:xfrm>
              <a:off x="1509878" y="3769775"/>
              <a:ext cx="511395" cy="514604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282" name="Oval 281"/>
            <p:cNvSpPr/>
            <p:nvPr/>
          </p:nvSpPr>
          <p:spPr>
            <a:xfrm>
              <a:off x="1914608" y="3223962"/>
              <a:ext cx="690978" cy="69531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285" name="Oval 284"/>
            <p:cNvSpPr/>
            <p:nvPr/>
          </p:nvSpPr>
          <p:spPr>
            <a:xfrm>
              <a:off x="3322819" y="3106311"/>
              <a:ext cx="504654" cy="507822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292" name="Oval 291"/>
            <p:cNvSpPr/>
            <p:nvPr/>
          </p:nvSpPr>
          <p:spPr>
            <a:xfrm>
              <a:off x="1244354" y="2886966"/>
              <a:ext cx="690978" cy="695315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299" name="Oval 298"/>
            <p:cNvSpPr/>
            <p:nvPr/>
          </p:nvSpPr>
          <p:spPr>
            <a:xfrm>
              <a:off x="1907044" y="2479647"/>
              <a:ext cx="690978" cy="695315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04" name="Oval 303"/>
            <p:cNvSpPr/>
            <p:nvPr/>
          </p:nvSpPr>
          <p:spPr>
            <a:xfrm>
              <a:off x="2569272" y="3439021"/>
              <a:ext cx="954520" cy="96051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09" name="Oval 308"/>
            <p:cNvSpPr/>
            <p:nvPr/>
          </p:nvSpPr>
          <p:spPr>
            <a:xfrm>
              <a:off x="1845938" y="1687226"/>
              <a:ext cx="690978" cy="69531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12" name="Oval 311"/>
            <p:cNvSpPr/>
            <p:nvPr/>
          </p:nvSpPr>
          <p:spPr>
            <a:xfrm>
              <a:off x="1233972" y="2145753"/>
              <a:ext cx="690978" cy="695315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17" name="Oval 316"/>
            <p:cNvSpPr/>
            <p:nvPr/>
          </p:nvSpPr>
          <p:spPr>
            <a:xfrm>
              <a:off x="2684801" y="2712262"/>
              <a:ext cx="690978" cy="69531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20" name="Oval 319"/>
            <p:cNvSpPr/>
            <p:nvPr/>
          </p:nvSpPr>
          <p:spPr>
            <a:xfrm>
              <a:off x="1883089" y="4210380"/>
              <a:ext cx="690979" cy="695317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29" name="Oval 328"/>
            <p:cNvSpPr/>
            <p:nvPr/>
          </p:nvSpPr>
          <p:spPr>
            <a:xfrm>
              <a:off x="3375780" y="2469147"/>
              <a:ext cx="591103" cy="594813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32" name="Oval 331"/>
            <p:cNvSpPr/>
            <p:nvPr/>
          </p:nvSpPr>
          <p:spPr>
            <a:xfrm>
              <a:off x="2567963" y="4399533"/>
              <a:ext cx="621935" cy="625838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37" name="Oval 336"/>
            <p:cNvSpPr/>
            <p:nvPr/>
          </p:nvSpPr>
          <p:spPr>
            <a:xfrm>
              <a:off x="1330583" y="3602780"/>
              <a:ext cx="255698" cy="2573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38" name="Oval 337"/>
            <p:cNvSpPr/>
            <p:nvPr/>
          </p:nvSpPr>
          <p:spPr>
            <a:xfrm>
              <a:off x="2605585" y="2586851"/>
              <a:ext cx="236917" cy="238404"/>
            </a:xfrm>
            <a:prstGeom prst="ellipse">
              <a:avLst/>
            </a:prstGeom>
            <a:solidFill>
              <a:srgbClr val="297F9D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39" name="Oval 338"/>
            <p:cNvSpPr/>
            <p:nvPr/>
          </p:nvSpPr>
          <p:spPr>
            <a:xfrm>
              <a:off x="2590657" y="3283489"/>
              <a:ext cx="236917" cy="23840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0" name="Oval 339"/>
            <p:cNvSpPr/>
            <p:nvPr/>
          </p:nvSpPr>
          <p:spPr>
            <a:xfrm>
              <a:off x="1579460" y="1884573"/>
              <a:ext cx="236917" cy="23840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1" name="Oval 340"/>
            <p:cNvSpPr/>
            <p:nvPr/>
          </p:nvSpPr>
          <p:spPr>
            <a:xfrm>
              <a:off x="2312398" y="3940747"/>
              <a:ext cx="236917" cy="23840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2" name="Oval 341"/>
            <p:cNvSpPr/>
            <p:nvPr/>
          </p:nvSpPr>
          <p:spPr>
            <a:xfrm>
              <a:off x="2034775" y="3938698"/>
              <a:ext cx="236917" cy="23840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3" name="Oval 342"/>
            <p:cNvSpPr/>
            <p:nvPr/>
          </p:nvSpPr>
          <p:spPr>
            <a:xfrm>
              <a:off x="1634909" y="4450123"/>
              <a:ext cx="236917" cy="238404"/>
            </a:xfrm>
            <a:prstGeom prst="ellipse">
              <a:avLst/>
            </a:prstGeom>
            <a:solidFill>
              <a:srgbClr val="445468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4" name="Oval 343"/>
            <p:cNvSpPr/>
            <p:nvPr/>
          </p:nvSpPr>
          <p:spPr>
            <a:xfrm>
              <a:off x="3183358" y="4383608"/>
              <a:ext cx="236917" cy="238404"/>
            </a:xfrm>
            <a:prstGeom prst="ellipse">
              <a:avLst/>
            </a:prstGeom>
            <a:solidFill>
              <a:srgbClr val="445468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5" name="Oval 344"/>
            <p:cNvSpPr/>
            <p:nvPr/>
          </p:nvSpPr>
          <p:spPr>
            <a:xfrm>
              <a:off x="3544817" y="2208829"/>
              <a:ext cx="236917" cy="23840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7" name="Oval 346"/>
            <p:cNvSpPr/>
            <p:nvPr/>
          </p:nvSpPr>
          <p:spPr>
            <a:xfrm>
              <a:off x="1125895" y="2734730"/>
              <a:ext cx="236917" cy="238404"/>
            </a:xfrm>
            <a:prstGeom prst="ellipse">
              <a:avLst/>
            </a:prstGeom>
            <a:solidFill>
              <a:srgbClr val="297F9D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8" name="Oval 347"/>
            <p:cNvSpPr/>
            <p:nvPr/>
          </p:nvSpPr>
          <p:spPr>
            <a:xfrm>
              <a:off x="2487127" y="1646170"/>
              <a:ext cx="236917" cy="238404"/>
            </a:xfrm>
            <a:prstGeom prst="ellipse">
              <a:avLst/>
            </a:prstGeom>
            <a:solidFill>
              <a:srgbClr val="445468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9" name="Oval 348"/>
            <p:cNvSpPr/>
            <p:nvPr/>
          </p:nvSpPr>
          <p:spPr>
            <a:xfrm>
              <a:off x="3517257" y="3629808"/>
              <a:ext cx="236917" cy="23840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50" name="Oval 349"/>
            <p:cNvSpPr/>
            <p:nvPr/>
          </p:nvSpPr>
          <p:spPr>
            <a:xfrm>
              <a:off x="3761828" y="3010725"/>
              <a:ext cx="236917" cy="23840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67" name="Freeform 24"/>
            <p:cNvSpPr>
              <a:spLocks/>
            </p:cNvSpPr>
            <p:nvPr/>
          </p:nvSpPr>
          <p:spPr bwMode="auto">
            <a:xfrm>
              <a:off x="2763622" y="3673660"/>
              <a:ext cx="577638" cy="469968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368" name="AutoShape 48"/>
            <p:cNvSpPr>
              <a:spLocks/>
            </p:cNvSpPr>
            <p:nvPr/>
          </p:nvSpPr>
          <p:spPr bwMode="auto">
            <a:xfrm>
              <a:off x="2893693" y="1913873"/>
              <a:ext cx="444777" cy="446501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369" name="Freeform 45"/>
            <p:cNvSpPr>
              <a:spLocks/>
            </p:cNvSpPr>
            <p:nvPr/>
          </p:nvSpPr>
          <p:spPr bwMode="auto">
            <a:xfrm>
              <a:off x="2076008" y="1785924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grpSp>
          <p:nvGrpSpPr>
            <p:cNvPr id="370" name="Group 21"/>
            <p:cNvGrpSpPr>
              <a:grpSpLocks/>
            </p:cNvGrpSpPr>
            <p:nvPr/>
          </p:nvGrpSpPr>
          <p:grpSpPr bwMode="auto">
            <a:xfrm>
              <a:off x="1986760" y="3417963"/>
              <a:ext cx="527107" cy="297978"/>
              <a:chOff x="0" y="0"/>
              <a:chExt cx="489" cy="277"/>
            </a:xfrm>
            <a:solidFill>
              <a:schemeClr val="bg1"/>
            </a:solidFill>
          </p:grpSpPr>
          <p:sp>
            <p:nvSpPr>
              <p:cNvPr id="371" name="AutoShape 16"/>
              <p:cNvSpPr>
                <a:spLocks/>
              </p:cNvSpPr>
              <p:nvPr/>
            </p:nvSpPr>
            <p:spPr bwMode="auto">
              <a:xfrm>
                <a:off x="0" y="0"/>
                <a:ext cx="121" cy="212"/>
              </a:xfrm>
              <a:custGeom>
                <a:avLst/>
                <a:gdLst>
                  <a:gd name="T0" fmla="*/ 13221 w 21600"/>
                  <a:gd name="T1" fmla="*/ 0 h 21600"/>
                  <a:gd name="T2" fmla="*/ 13221 w 21600"/>
                  <a:gd name="T3" fmla="*/ 6597 h 21600"/>
                  <a:gd name="T4" fmla="*/ 0 w 21600"/>
                  <a:gd name="T5" fmla="*/ 6597 h 21600"/>
                  <a:gd name="T6" fmla="*/ 0 w 21600"/>
                  <a:gd name="T7" fmla="*/ 21600 h 21600"/>
                  <a:gd name="T8" fmla="*/ 21600 w 21600"/>
                  <a:gd name="T9" fmla="*/ 21600 h 21600"/>
                  <a:gd name="T10" fmla="*/ 21600 w 21600"/>
                  <a:gd name="T11" fmla="*/ 0 h 21600"/>
                  <a:gd name="T12" fmla="*/ 13221 w 21600"/>
                  <a:gd name="T13" fmla="*/ 0 h 21600"/>
                  <a:gd name="T14" fmla="*/ 13221 w 21600"/>
                  <a:gd name="T15" fmla="*/ 17663 h 21600"/>
                  <a:gd name="T16" fmla="*/ 8752 w 21600"/>
                  <a:gd name="T17" fmla="*/ 17663 h 21600"/>
                  <a:gd name="T18" fmla="*/ 8752 w 21600"/>
                  <a:gd name="T19" fmla="*/ 10853 h 21600"/>
                  <a:gd name="T20" fmla="*/ 13221 w 21600"/>
                  <a:gd name="T21" fmla="*/ 10853 h 21600"/>
                  <a:gd name="T22" fmla="*/ 13221 w 21600"/>
                  <a:gd name="T23" fmla="*/ 17663 h 21600"/>
                  <a:gd name="T24" fmla="*/ 13221 w 21600"/>
                  <a:gd name="T25" fmla="*/ 1766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600" h="21600">
                    <a:moveTo>
                      <a:pt x="13221" y="0"/>
                    </a:moveTo>
                    <a:lnTo>
                      <a:pt x="13221" y="6597"/>
                    </a:lnTo>
                    <a:lnTo>
                      <a:pt x="0" y="659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13221" y="0"/>
                    </a:lnTo>
                    <a:close/>
                    <a:moveTo>
                      <a:pt x="13221" y="17663"/>
                    </a:moveTo>
                    <a:lnTo>
                      <a:pt x="8752" y="17663"/>
                    </a:lnTo>
                    <a:lnTo>
                      <a:pt x="8752" y="10853"/>
                    </a:lnTo>
                    <a:lnTo>
                      <a:pt x="13221" y="10853"/>
                    </a:lnTo>
                    <a:lnTo>
                      <a:pt x="13221" y="17663"/>
                    </a:lnTo>
                    <a:close/>
                    <a:moveTo>
                      <a:pt x="13221" y="17663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72" name="AutoShape 17"/>
              <p:cNvSpPr>
                <a:spLocks/>
              </p:cNvSpPr>
              <p:nvPr/>
            </p:nvSpPr>
            <p:spPr bwMode="auto">
              <a:xfrm>
                <a:off x="219" y="64"/>
                <a:ext cx="124" cy="213"/>
              </a:xfrm>
              <a:custGeom>
                <a:avLst/>
                <a:gdLst>
                  <a:gd name="T0" fmla="*/ 549 w 21600"/>
                  <a:gd name="T1" fmla="*/ 0 h 21600"/>
                  <a:gd name="T2" fmla="*/ 549 w 21600"/>
                  <a:gd name="T3" fmla="*/ 15003 h 21600"/>
                  <a:gd name="T4" fmla="*/ 12997 w 21600"/>
                  <a:gd name="T5" fmla="*/ 15003 h 21600"/>
                  <a:gd name="T6" fmla="*/ 12997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756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549 w 21600"/>
                  <a:gd name="T19" fmla="*/ 0 h 21600"/>
                  <a:gd name="T20" fmla="*/ 12997 w 21600"/>
                  <a:gd name="T21" fmla="*/ 11066 h 21600"/>
                  <a:gd name="T22" fmla="*/ 8786 w 21600"/>
                  <a:gd name="T23" fmla="*/ 11066 h 21600"/>
                  <a:gd name="T24" fmla="*/ 8786 w 21600"/>
                  <a:gd name="T25" fmla="*/ 4043 h 21600"/>
                  <a:gd name="T26" fmla="*/ 12997 w 21600"/>
                  <a:gd name="T27" fmla="*/ 4043 h 21600"/>
                  <a:gd name="T28" fmla="*/ 12997 w 21600"/>
                  <a:gd name="T29" fmla="*/ 11066 h 21600"/>
                  <a:gd name="T30" fmla="*/ 12997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549" y="0"/>
                    </a:moveTo>
                    <a:lnTo>
                      <a:pt x="549" y="15003"/>
                    </a:lnTo>
                    <a:lnTo>
                      <a:pt x="12997" y="15003"/>
                    </a:lnTo>
                    <a:lnTo>
                      <a:pt x="12997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756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549" y="0"/>
                    </a:lnTo>
                    <a:close/>
                    <a:moveTo>
                      <a:pt x="12997" y="11066"/>
                    </a:moveTo>
                    <a:lnTo>
                      <a:pt x="8786" y="11066"/>
                    </a:lnTo>
                    <a:lnTo>
                      <a:pt x="8786" y="4043"/>
                    </a:lnTo>
                    <a:lnTo>
                      <a:pt x="12997" y="4043"/>
                    </a:lnTo>
                    <a:lnTo>
                      <a:pt x="12997" y="11066"/>
                    </a:lnTo>
                    <a:close/>
                    <a:moveTo>
                      <a:pt x="12997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73" name="AutoShape 18"/>
              <p:cNvSpPr>
                <a:spLocks/>
              </p:cNvSpPr>
              <p:nvPr/>
            </p:nvSpPr>
            <p:spPr bwMode="auto">
              <a:xfrm>
                <a:off x="368" y="64"/>
                <a:ext cx="121" cy="21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15003 h 21600"/>
                  <a:gd name="T4" fmla="*/ 13221 w 21600"/>
                  <a:gd name="T5" fmla="*/ 15003 h 21600"/>
                  <a:gd name="T6" fmla="*/ 13221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690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0 w 21600"/>
                  <a:gd name="T19" fmla="*/ 0 h 21600"/>
                  <a:gd name="T20" fmla="*/ 13221 w 21600"/>
                  <a:gd name="T21" fmla="*/ 11066 h 21600"/>
                  <a:gd name="T22" fmla="*/ 8752 w 21600"/>
                  <a:gd name="T23" fmla="*/ 11066 h 21600"/>
                  <a:gd name="T24" fmla="*/ 8752 w 21600"/>
                  <a:gd name="T25" fmla="*/ 4043 h 21600"/>
                  <a:gd name="T26" fmla="*/ 13221 w 21600"/>
                  <a:gd name="T27" fmla="*/ 4043 h 21600"/>
                  <a:gd name="T28" fmla="*/ 13221 w 21600"/>
                  <a:gd name="T29" fmla="*/ 11066 h 21600"/>
                  <a:gd name="T30" fmla="*/ 13221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0" y="0"/>
                    </a:moveTo>
                    <a:lnTo>
                      <a:pt x="0" y="15003"/>
                    </a:lnTo>
                    <a:lnTo>
                      <a:pt x="13221" y="15003"/>
                    </a:lnTo>
                    <a:lnTo>
                      <a:pt x="13221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69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  <a:moveTo>
                      <a:pt x="13221" y="11066"/>
                    </a:moveTo>
                    <a:lnTo>
                      <a:pt x="8752" y="11066"/>
                    </a:lnTo>
                    <a:lnTo>
                      <a:pt x="8752" y="4043"/>
                    </a:lnTo>
                    <a:lnTo>
                      <a:pt x="13221" y="4043"/>
                    </a:lnTo>
                    <a:lnTo>
                      <a:pt x="13221" y="11066"/>
                    </a:lnTo>
                    <a:close/>
                    <a:moveTo>
                      <a:pt x="13221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74" name="Rectangle 19"/>
              <p:cNvSpPr>
                <a:spLocks/>
              </p:cNvSpPr>
              <p:nvPr/>
            </p:nvSpPr>
            <p:spPr bwMode="auto">
              <a:xfrm>
                <a:off x="145" y="66"/>
                <a:ext cx="64" cy="14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75" name="Rectangle 20"/>
              <p:cNvSpPr>
                <a:spLocks/>
              </p:cNvSpPr>
              <p:nvPr/>
            </p:nvSpPr>
            <p:spPr bwMode="auto">
              <a:xfrm>
                <a:off x="145" y="2"/>
                <a:ext cx="64" cy="4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  <p:grpSp>
          <p:nvGrpSpPr>
            <p:cNvPr id="376" name="Group 39"/>
            <p:cNvGrpSpPr>
              <a:grpSpLocks/>
            </p:cNvGrpSpPr>
            <p:nvPr/>
          </p:nvGrpSpPr>
          <p:grpSpPr bwMode="auto">
            <a:xfrm>
              <a:off x="1998919" y="2655722"/>
              <a:ext cx="522355" cy="333479"/>
              <a:chOff x="0" y="0"/>
              <a:chExt cx="413" cy="263"/>
            </a:xfrm>
            <a:solidFill>
              <a:schemeClr val="bg1"/>
            </a:solidFill>
          </p:grpSpPr>
          <p:sp>
            <p:nvSpPr>
              <p:cNvPr id="377" name="AutoShape 36"/>
              <p:cNvSpPr>
                <a:spLocks/>
              </p:cNvSpPr>
              <p:nvPr/>
            </p:nvSpPr>
            <p:spPr bwMode="auto">
              <a:xfrm>
                <a:off x="0" y="0"/>
                <a:ext cx="215" cy="256"/>
              </a:xfrm>
              <a:custGeom>
                <a:avLst/>
                <a:gdLst>
                  <a:gd name="T0" fmla="*/ 16457 w 21196"/>
                  <a:gd name="T1" fmla="*/ 9755 h 21426"/>
                  <a:gd name="T2" fmla="*/ 20366 w 21196"/>
                  <a:gd name="T3" fmla="*/ 5748 h 21426"/>
                  <a:gd name="T4" fmla="*/ 13166 w 21196"/>
                  <a:gd name="T5" fmla="*/ 0 h 21426"/>
                  <a:gd name="T6" fmla="*/ 5760 w 21196"/>
                  <a:gd name="T7" fmla="*/ 0 h 21426"/>
                  <a:gd name="T8" fmla="*/ 5554 w 21196"/>
                  <a:gd name="T9" fmla="*/ 0 h 21426"/>
                  <a:gd name="T10" fmla="*/ 0 w 21196"/>
                  <a:gd name="T11" fmla="*/ 0 h 21426"/>
                  <a:gd name="T12" fmla="*/ 0 w 21196"/>
                  <a:gd name="T13" fmla="*/ 21426 h 21426"/>
                  <a:gd name="T14" fmla="*/ 5554 w 21196"/>
                  <a:gd name="T15" fmla="*/ 21426 h 21426"/>
                  <a:gd name="T16" fmla="*/ 5760 w 21196"/>
                  <a:gd name="T17" fmla="*/ 21426 h 21426"/>
                  <a:gd name="T18" fmla="*/ 13166 w 21196"/>
                  <a:gd name="T19" fmla="*/ 21426 h 21426"/>
                  <a:gd name="T20" fmla="*/ 21189 w 21196"/>
                  <a:gd name="T21" fmla="*/ 15155 h 21426"/>
                  <a:gd name="T22" fmla="*/ 16457 w 21196"/>
                  <a:gd name="T23" fmla="*/ 9755 h 21426"/>
                  <a:gd name="T24" fmla="*/ 5760 w 21196"/>
                  <a:gd name="T25" fmla="*/ 3832 h 21426"/>
                  <a:gd name="T26" fmla="*/ 12137 w 21196"/>
                  <a:gd name="T27" fmla="*/ 3832 h 21426"/>
                  <a:gd name="T28" fmla="*/ 13166 w 21196"/>
                  <a:gd name="T29" fmla="*/ 3832 h 21426"/>
                  <a:gd name="T30" fmla="*/ 15017 w 21196"/>
                  <a:gd name="T31" fmla="*/ 5923 h 21426"/>
                  <a:gd name="T32" fmla="*/ 12754 w 21196"/>
                  <a:gd name="T33" fmla="*/ 8535 h 21426"/>
                  <a:gd name="T34" fmla="*/ 5760 w 21196"/>
                  <a:gd name="T35" fmla="*/ 8535 h 21426"/>
                  <a:gd name="T36" fmla="*/ 5760 w 21196"/>
                  <a:gd name="T37" fmla="*/ 3832 h 21426"/>
                  <a:gd name="T38" fmla="*/ 12754 w 21196"/>
                  <a:gd name="T39" fmla="*/ 17594 h 21426"/>
                  <a:gd name="T40" fmla="*/ 12343 w 21196"/>
                  <a:gd name="T41" fmla="*/ 17594 h 21426"/>
                  <a:gd name="T42" fmla="*/ 5760 w 21196"/>
                  <a:gd name="T43" fmla="*/ 17594 h 21426"/>
                  <a:gd name="T44" fmla="*/ 5760 w 21196"/>
                  <a:gd name="T45" fmla="*/ 11845 h 21426"/>
                  <a:gd name="T46" fmla="*/ 13166 w 21196"/>
                  <a:gd name="T47" fmla="*/ 11845 h 21426"/>
                  <a:gd name="T48" fmla="*/ 15840 w 21196"/>
                  <a:gd name="T49" fmla="*/ 14806 h 21426"/>
                  <a:gd name="T50" fmla="*/ 12754 w 21196"/>
                  <a:gd name="T51" fmla="*/ 17594 h 21426"/>
                  <a:gd name="T52" fmla="*/ 12754 w 21196"/>
                  <a:gd name="T53" fmla="*/ 17594 h 2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196" h="21426">
                    <a:moveTo>
                      <a:pt x="16457" y="9755"/>
                    </a:moveTo>
                    <a:cubicBezTo>
                      <a:pt x="16457" y="9755"/>
                      <a:pt x="20366" y="9581"/>
                      <a:pt x="20366" y="5748"/>
                    </a:cubicBezTo>
                    <a:cubicBezTo>
                      <a:pt x="20366" y="1742"/>
                      <a:pt x="17074" y="0"/>
                      <a:pt x="13166" y="0"/>
                    </a:cubicBezTo>
                    <a:cubicBezTo>
                      <a:pt x="5760" y="0"/>
                      <a:pt x="5760" y="0"/>
                      <a:pt x="5760" y="0"/>
                    </a:cubicBezTo>
                    <a:cubicBezTo>
                      <a:pt x="5554" y="0"/>
                      <a:pt x="5554" y="0"/>
                      <a:pt x="55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426"/>
                      <a:pt x="0" y="21426"/>
                      <a:pt x="0" y="21426"/>
                    </a:cubicBezTo>
                    <a:cubicBezTo>
                      <a:pt x="5554" y="21426"/>
                      <a:pt x="5554" y="21426"/>
                      <a:pt x="5554" y="21426"/>
                    </a:cubicBezTo>
                    <a:cubicBezTo>
                      <a:pt x="5760" y="21426"/>
                      <a:pt x="5760" y="21426"/>
                      <a:pt x="5760" y="21426"/>
                    </a:cubicBezTo>
                    <a:cubicBezTo>
                      <a:pt x="13166" y="21426"/>
                      <a:pt x="13166" y="21426"/>
                      <a:pt x="13166" y="21426"/>
                    </a:cubicBezTo>
                    <a:cubicBezTo>
                      <a:pt x="13166" y="21426"/>
                      <a:pt x="21189" y="21600"/>
                      <a:pt x="21189" y="15155"/>
                    </a:cubicBezTo>
                    <a:cubicBezTo>
                      <a:pt x="21189" y="15155"/>
                      <a:pt x="21600" y="9755"/>
                      <a:pt x="16457" y="9755"/>
                    </a:cubicBezTo>
                    <a:close/>
                    <a:moveTo>
                      <a:pt x="5760" y="3832"/>
                    </a:moveTo>
                    <a:cubicBezTo>
                      <a:pt x="12137" y="3832"/>
                      <a:pt x="12137" y="3832"/>
                      <a:pt x="12137" y="3832"/>
                    </a:cubicBezTo>
                    <a:cubicBezTo>
                      <a:pt x="13166" y="3832"/>
                      <a:pt x="13166" y="3832"/>
                      <a:pt x="13166" y="3832"/>
                    </a:cubicBezTo>
                    <a:cubicBezTo>
                      <a:pt x="13166" y="3832"/>
                      <a:pt x="15017" y="3832"/>
                      <a:pt x="15017" y="5923"/>
                    </a:cubicBezTo>
                    <a:cubicBezTo>
                      <a:pt x="15017" y="8187"/>
                      <a:pt x="13783" y="8535"/>
                      <a:pt x="12754" y="8535"/>
                    </a:cubicBezTo>
                    <a:cubicBezTo>
                      <a:pt x="5760" y="8535"/>
                      <a:pt x="5760" y="8535"/>
                      <a:pt x="5760" y="8535"/>
                    </a:cubicBezTo>
                    <a:lnTo>
                      <a:pt x="5760" y="3832"/>
                    </a:lnTo>
                    <a:close/>
                    <a:moveTo>
                      <a:pt x="12754" y="17594"/>
                    </a:moveTo>
                    <a:cubicBezTo>
                      <a:pt x="12549" y="17594"/>
                      <a:pt x="12343" y="17594"/>
                      <a:pt x="12343" y="17594"/>
                    </a:cubicBezTo>
                    <a:cubicBezTo>
                      <a:pt x="5760" y="17594"/>
                      <a:pt x="5760" y="17594"/>
                      <a:pt x="5760" y="17594"/>
                    </a:cubicBezTo>
                    <a:cubicBezTo>
                      <a:pt x="5760" y="11845"/>
                      <a:pt x="5760" y="11845"/>
                      <a:pt x="5760" y="11845"/>
                    </a:cubicBezTo>
                    <a:cubicBezTo>
                      <a:pt x="13166" y="11845"/>
                      <a:pt x="13166" y="11845"/>
                      <a:pt x="13166" y="11845"/>
                    </a:cubicBezTo>
                    <a:cubicBezTo>
                      <a:pt x="13166" y="11845"/>
                      <a:pt x="15840" y="11845"/>
                      <a:pt x="15840" y="14806"/>
                    </a:cubicBezTo>
                    <a:cubicBezTo>
                      <a:pt x="15840" y="17245"/>
                      <a:pt x="13783" y="17594"/>
                      <a:pt x="12754" y="17594"/>
                    </a:cubicBezTo>
                    <a:close/>
                    <a:moveTo>
                      <a:pt x="12754" y="17594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378" name="AutoShape 37"/>
              <p:cNvSpPr>
                <a:spLocks/>
              </p:cNvSpPr>
              <p:nvPr/>
            </p:nvSpPr>
            <p:spPr bwMode="auto">
              <a:xfrm>
                <a:off x="225" y="64"/>
                <a:ext cx="188" cy="199"/>
              </a:xfrm>
              <a:custGeom>
                <a:avLst/>
                <a:gdLst>
                  <a:gd name="T0" fmla="*/ 10159 w 19520"/>
                  <a:gd name="T1" fmla="*/ 0 h 21159"/>
                  <a:gd name="T2" fmla="*/ 7 w 19520"/>
                  <a:gd name="T3" fmla="*/ 10466 h 21159"/>
                  <a:gd name="T4" fmla="*/ 10159 w 19520"/>
                  <a:gd name="T5" fmla="*/ 21155 h 21159"/>
                  <a:gd name="T6" fmla="*/ 19231 w 19520"/>
                  <a:gd name="T7" fmla="*/ 13806 h 21159"/>
                  <a:gd name="T8" fmla="*/ 14695 w 19520"/>
                  <a:gd name="T9" fmla="*/ 13806 h 21159"/>
                  <a:gd name="T10" fmla="*/ 10375 w 19520"/>
                  <a:gd name="T11" fmla="*/ 16701 h 21159"/>
                  <a:gd name="T12" fmla="*/ 5623 w 19520"/>
                  <a:gd name="T13" fmla="*/ 12025 h 21159"/>
                  <a:gd name="T14" fmla="*/ 19447 w 19520"/>
                  <a:gd name="T15" fmla="*/ 12025 h 21159"/>
                  <a:gd name="T16" fmla="*/ 10159 w 19520"/>
                  <a:gd name="T17" fmla="*/ 0 h 21159"/>
                  <a:gd name="T18" fmla="*/ 5623 w 19520"/>
                  <a:gd name="T19" fmla="*/ 8239 h 21159"/>
                  <a:gd name="T20" fmla="*/ 10375 w 19520"/>
                  <a:gd name="T21" fmla="*/ 4008 h 21159"/>
                  <a:gd name="T22" fmla="*/ 14479 w 19520"/>
                  <a:gd name="T23" fmla="*/ 8239 h 21159"/>
                  <a:gd name="T24" fmla="*/ 5623 w 19520"/>
                  <a:gd name="T25" fmla="*/ 8239 h 21159"/>
                  <a:gd name="T26" fmla="*/ 5623 w 19520"/>
                  <a:gd name="T27" fmla="*/ 8239 h 2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520" h="21159">
                    <a:moveTo>
                      <a:pt x="10159" y="0"/>
                    </a:moveTo>
                    <a:cubicBezTo>
                      <a:pt x="7" y="0"/>
                      <a:pt x="7" y="10466"/>
                      <a:pt x="7" y="10466"/>
                    </a:cubicBezTo>
                    <a:cubicBezTo>
                      <a:pt x="7" y="10466"/>
                      <a:pt x="-641" y="21155"/>
                      <a:pt x="10159" y="21155"/>
                    </a:cubicBezTo>
                    <a:cubicBezTo>
                      <a:pt x="10159" y="21155"/>
                      <a:pt x="19231" y="21600"/>
                      <a:pt x="19231" y="13806"/>
                    </a:cubicBezTo>
                    <a:cubicBezTo>
                      <a:pt x="14695" y="13806"/>
                      <a:pt x="14695" y="13806"/>
                      <a:pt x="14695" y="13806"/>
                    </a:cubicBezTo>
                    <a:cubicBezTo>
                      <a:pt x="14695" y="13806"/>
                      <a:pt x="14695" y="16701"/>
                      <a:pt x="10375" y="16701"/>
                    </a:cubicBezTo>
                    <a:cubicBezTo>
                      <a:pt x="10375" y="16701"/>
                      <a:pt x="5623" y="16924"/>
                      <a:pt x="5623" y="12025"/>
                    </a:cubicBezTo>
                    <a:cubicBezTo>
                      <a:pt x="19447" y="12025"/>
                      <a:pt x="19447" y="12025"/>
                      <a:pt x="19447" y="12025"/>
                    </a:cubicBezTo>
                    <a:cubicBezTo>
                      <a:pt x="19447" y="12025"/>
                      <a:pt x="20959" y="0"/>
                      <a:pt x="10159" y="0"/>
                    </a:cubicBezTo>
                    <a:close/>
                    <a:moveTo>
                      <a:pt x="5623" y="8239"/>
                    </a:moveTo>
                    <a:cubicBezTo>
                      <a:pt x="5623" y="8239"/>
                      <a:pt x="6271" y="4008"/>
                      <a:pt x="10375" y="4008"/>
                    </a:cubicBezTo>
                    <a:cubicBezTo>
                      <a:pt x="14479" y="4008"/>
                      <a:pt x="14479" y="8239"/>
                      <a:pt x="14479" y="8239"/>
                    </a:cubicBezTo>
                    <a:lnTo>
                      <a:pt x="5623" y="8239"/>
                    </a:lnTo>
                    <a:close/>
                    <a:moveTo>
                      <a:pt x="5623" y="823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379" name="Rectangle 38"/>
              <p:cNvSpPr>
                <a:spLocks/>
              </p:cNvSpPr>
              <p:nvPr/>
            </p:nvSpPr>
            <p:spPr bwMode="auto">
              <a:xfrm>
                <a:off x="269" y="15"/>
                <a:ext cx="127" cy="3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380" name="Group 32"/>
            <p:cNvGrpSpPr>
              <a:grpSpLocks/>
            </p:cNvGrpSpPr>
            <p:nvPr/>
          </p:nvGrpSpPr>
          <p:grpSpPr bwMode="auto">
            <a:xfrm>
              <a:off x="1957386" y="4430746"/>
              <a:ext cx="561827" cy="244560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381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82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  <p:sp>
          <p:nvSpPr>
            <p:cNvPr id="383" name="AutoShape 42"/>
            <p:cNvSpPr>
              <a:spLocks/>
            </p:cNvSpPr>
            <p:nvPr/>
          </p:nvSpPr>
          <p:spPr bwMode="auto">
            <a:xfrm>
              <a:off x="1341352" y="3087212"/>
              <a:ext cx="554915" cy="305284"/>
            </a:xfrm>
            <a:custGeom>
              <a:avLst/>
              <a:gdLst>
                <a:gd name="T0" fmla="*/ 7105 w 19589"/>
                <a:gd name="T1" fmla="*/ 6341 h 21600"/>
                <a:gd name="T2" fmla="*/ 15229 w 19589"/>
                <a:gd name="T3" fmla="*/ 9116 h 21600"/>
                <a:gd name="T4" fmla="*/ 12158 w 19589"/>
                <a:gd name="T5" fmla="*/ 10701 h 21600"/>
                <a:gd name="T6" fmla="*/ 11365 w 19589"/>
                <a:gd name="T7" fmla="*/ 7530 h 21600"/>
                <a:gd name="T8" fmla="*/ 8591 w 19589"/>
                <a:gd name="T9" fmla="*/ 7332 h 21600"/>
                <a:gd name="T10" fmla="*/ 10672 w 19589"/>
                <a:gd name="T11" fmla="*/ 15853 h 21600"/>
                <a:gd name="T12" fmla="*/ 19589 w 19589"/>
                <a:gd name="T13" fmla="*/ 10701 h 21600"/>
                <a:gd name="T14" fmla="*/ 6609 w 19589"/>
                <a:gd name="T15" fmla="*/ 3765 h 21600"/>
                <a:gd name="T16" fmla="*/ 6510 w 19589"/>
                <a:gd name="T17" fmla="*/ 3765 h 21600"/>
                <a:gd name="T18" fmla="*/ 5519 w 19589"/>
                <a:gd name="T19" fmla="*/ 0 h 21600"/>
                <a:gd name="T20" fmla="*/ 2745 w 19589"/>
                <a:gd name="T21" fmla="*/ 594 h 21600"/>
                <a:gd name="T22" fmla="*/ 3835 w 19589"/>
                <a:gd name="T23" fmla="*/ 5350 h 21600"/>
                <a:gd name="T24" fmla="*/ 565 w 19589"/>
                <a:gd name="T25" fmla="*/ 21600 h 21600"/>
                <a:gd name="T26" fmla="*/ 9582 w 19589"/>
                <a:gd name="T27" fmla="*/ 16448 h 21600"/>
                <a:gd name="T28" fmla="*/ 7105 w 19589"/>
                <a:gd name="T29" fmla="*/ 6341 h 21600"/>
                <a:gd name="T30" fmla="*/ 3042 w 19589"/>
                <a:gd name="T31" fmla="*/ 15655 h 21600"/>
                <a:gd name="T32" fmla="*/ 4628 w 19589"/>
                <a:gd name="T33" fmla="*/ 8521 h 21600"/>
                <a:gd name="T34" fmla="*/ 6015 w 19589"/>
                <a:gd name="T35" fmla="*/ 14070 h 21600"/>
                <a:gd name="T36" fmla="*/ 3042 w 19589"/>
                <a:gd name="T37" fmla="*/ 15655 h 21600"/>
                <a:gd name="T38" fmla="*/ 3042 w 19589"/>
                <a:gd name="T39" fmla="*/ 1565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589" h="21600">
                  <a:moveTo>
                    <a:pt x="7105" y="6341"/>
                  </a:moveTo>
                  <a:cubicBezTo>
                    <a:pt x="11563" y="3963"/>
                    <a:pt x="15229" y="9116"/>
                    <a:pt x="15229" y="9116"/>
                  </a:cubicBezTo>
                  <a:cubicBezTo>
                    <a:pt x="12158" y="10701"/>
                    <a:pt x="12158" y="10701"/>
                    <a:pt x="12158" y="10701"/>
                  </a:cubicBezTo>
                  <a:cubicBezTo>
                    <a:pt x="11365" y="7530"/>
                    <a:pt x="11365" y="7530"/>
                    <a:pt x="11365" y="7530"/>
                  </a:cubicBezTo>
                  <a:cubicBezTo>
                    <a:pt x="10473" y="7134"/>
                    <a:pt x="9582" y="7134"/>
                    <a:pt x="8591" y="7332"/>
                  </a:cubicBezTo>
                  <a:cubicBezTo>
                    <a:pt x="10672" y="15853"/>
                    <a:pt x="10672" y="15853"/>
                    <a:pt x="10672" y="15853"/>
                  </a:cubicBezTo>
                  <a:cubicBezTo>
                    <a:pt x="19589" y="10701"/>
                    <a:pt x="19589" y="10701"/>
                    <a:pt x="19589" y="10701"/>
                  </a:cubicBezTo>
                  <a:cubicBezTo>
                    <a:pt x="19589" y="10701"/>
                    <a:pt x="16319" y="396"/>
                    <a:pt x="6609" y="3765"/>
                  </a:cubicBezTo>
                  <a:cubicBezTo>
                    <a:pt x="6609" y="3765"/>
                    <a:pt x="6510" y="3765"/>
                    <a:pt x="6510" y="3765"/>
                  </a:cubicBezTo>
                  <a:cubicBezTo>
                    <a:pt x="5519" y="0"/>
                    <a:pt x="5519" y="0"/>
                    <a:pt x="5519" y="0"/>
                  </a:cubicBezTo>
                  <a:cubicBezTo>
                    <a:pt x="2745" y="594"/>
                    <a:pt x="2745" y="594"/>
                    <a:pt x="2745" y="594"/>
                  </a:cubicBezTo>
                  <a:cubicBezTo>
                    <a:pt x="3835" y="5350"/>
                    <a:pt x="3835" y="5350"/>
                    <a:pt x="3835" y="5350"/>
                  </a:cubicBezTo>
                  <a:cubicBezTo>
                    <a:pt x="-2011" y="10106"/>
                    <a:pt x="565" y="21600"/>
                    <a:pt x="565" y="21600"/>
                  </a:cubicBezTo>
                  <a:cubicBezTo>
                    <a:pt x="9582" y="16448"/>
                    <a:pt x="9582" y="16448"/>
                    <a:pt x="9582" y="16448"/>
                  </a:cubicBezTo>
                  <a:lnTo>
                    <a:pt x="7105" y="6341"/>
                  </a:lnTo>
                  <a:close/>
                  <a:moveTo>
                    <a:pt x="3042" y="15655"/>
                  </a:moveTo>
                  <a:cubicBezTo>
                    <a:pt x="3042" y="15655"/>
                    <a:pt x="2150" y="11890"/>
                    <a:pt x="4628" y="8521"/>
                  </a:cubicBezTo>
                  <a:cubicBezTo>
                    <a:pt x="6015" y="14070"/>
                    <a:pt x="6015" y="14070"/>
                    <a:pt x="6015" y="14070"/>
                  </a:cubicBezTo>
                  <a:lnTo>
                    <a:pt x="3042" y="15655"/>
                  </a:lnTo>
                  <a:close/>
                  <a:moveTo>
                    <a:pt x="3042" y="1565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384" name="AutoShape 13"/>
            <p:cNvSpPr>
              <a:spLocks/>
            </p:cNvSpPr>
            <p:nvPr/>
          </p:nvSpPr>
          <p:spPr bwMode="auto">
            <a:xfrm>
              <a:off x="1359074" y="2271342"/>
              <a:ext cx="449880" cy="449880"/>
            </a:xfrm>
            <a:custGeom>
              <a:avLst/>
              <a:gdLst>
                <a:gd name="T0" fmla="*/ 0 w 21600"/>
                <a:gd name="T1" fmla="*/ 10855 h 21600"/>
                <a:gd name="T2" fmla="*/ 6030 w 21600"/>
                <a:gd name="T3" fmla="*/ 20504 h 21600"/>
                <a:gd name="T4" fmla="*/ 877 w 21600"/>
                <a:gd name="T5" fmla="*/ 6359 h 21600"/>
                <a:gd name="T6" fmla="*/ 0 w 21600"/>
                <a:gd name="T7" fmla="*/ 10855 h 21600"/>
                <a:gd name="T8" fmla="*/ 18091 w 21600"/>
                <a:gd name="T9" fmla="*/ 10307 h 21600"/>
                <a:gd name="T10" fmla="*/ 17214 w 21600"/>
                <a:gd name="T11" fmla="*/ 7237 h 21600"/>
                <a:gd name="T12" fmla="*/ 16118 w 21600"/>
                <a:gd name="T13" fmla="*/ 4715 h 21600"/>
                <a:gd name="T14" fmla="*/ 17982 w 21600"/>
                <a:gd name="T15" fmla="*/ 2851 h 21600"/>
                <a:gd name="T16" fmla="*/ 18091 w 21600"/>
                <a:gd name="T17" fmla="*/ 2851 h 21600"/>
                <a:gd name="T18" fmla="*/ 10745 w 21600"/>
                <a:gd name="T19" fmla="*/ 0 h 21600"/>
                <a:gd name="T20" fmla="*/ 1754 w 21600"/>
                <a:gd name="T21" fmla="*/ 4824 h 21600"/>
                <a:gd name="T22" fmla="*/ 2412 w 21600"/>
                <a:gd name="T23" fmla="*/ 4934 h 21600"/>
                <a:gd name="T24" fmla="*/ 5373 w 21600"/>
                <a:gd name="T25" fmla="*/ 4715 h 21600"/>
                <a:gd name="T26" fmla="*/ 5373 w 21600"/>
                <a:gd name="T27" fmla="*/ 5592 h 21600"/>
                <a:gd name="T28" fmla="*/ 4166 w 21600"/>
                <a:gd name="T29" fmla="*/ 5702 h 21600"/>
                <a:gd name="T30" fmla="*/ 8114 w 21600"/>
                <a:gd name="T31" fmla="*/ 17434 h 21600"/>
                <a:gd name="T32" fmla="*/ 10416 w 21600"/>
                <a:gd name="T33" fmla="*/ 10307 h 21600"/>
                <a:gd name="T34" fmla="*/ 8772 w 21600"/>
                <a:gd name="T35" fmla="*/ 5702 h 21600"/>
                <a:gd name="T36" fmla="*/ 7675 w 21600"/>
                <a:gd name="T37" fmla="*/ 5592 h 21600"/>
                <a:gd name="T38" fmla="*/ 7675 w 21600"/>
                <a:gd name="T39" fmla="*/ 4715 h 21600"/>
                <a:gd name="T40" fmla="*/ 10526 w 21600"/>
                <a:gd name="T41" fmla="*/ 4934 h 21600"/>
                <a:gd name="T42" fmla="*/ 13377 w 21600"/>
                <a:gd name="T43" fmla="*/ 4715 h 21600"/>
                <a:gd name="T44" fmla="*/ 13486 w 21600"/>
                <a:gd name="T45" fmla="*/ 5592 h 21600"/>
                <a:gd name="T46" fmla="*/ 12280 w 21600"/>
                <a:gd name="T47" fmla="*/ 5702 h 21600"/>
                <a:gd name="T48" fmla="*/ 16118 w 21600"/>
                <a:gd name="T49" fmla="*/ 17324 h 21600"/>
                <a:gd name="T50" fmla="*/ 17214 w 21600"/>
                <a:gd name="T51" fmla="*/ 13706 h 21600"/>
                <a:gd name="T52" fmla="*/ 18091 w 21600"/>
                <a:gd name="T53" fmla="*/ 10307 h 21600"/>
                <a:gd name="T54" fmla="*/ 10964 w 21600"/>
                <a:gd name="T55" fmla="*/ 11732 h 21600"/>
                <a:gd name="T56" fmla="*/ 7675 w 21600"/>
                <a:gd name="T57" fmla="*/ 21161 h 21600"/>
                <a:gd name="T58" fmla="*/ 10745 w 21600"/>
                <a:gd name="T59" fmla="*/ 21600 h 21600"/>
                <a:gd name="T60" fmla="*/ 14363 w 21600"/>
                <a:gd name="T61" fmla="*/ 20942 h 21600"/>
                <a:gd name="T62" fmla="*/ 14254 w 21600"/>
                <a:gd name="T63" fmla="*/ 20832 h 21600"/>
                <a:gd name="T64" fmla="*/ 10964 w 21600"/>
                <a:gd name="T65" fmla="*/ 11732 h 21600"/>
                <a:gd name="T66" fmla="*/ 20284 w 21600"/>
                <a:gd name="T67" fmla="*/ 5592 h 21600"/>
                <a:gd name="T68" fmla="*/ 20284 w 21600"/>
                <a:gd name="T69" fmla="*/ 6688 h 21600"/>
                <a:gd name="T70" fmla="*/ 19517 w 21600"/>
                <a:gd name="T71" fmla="*/ 10636 h 21600"/>
                <a:gd name="T72" fmla="*/ 16227 w 21600"/>
                <a:gd name="T73" fmla="*/ 20175 h 21600"/>
                <a:gd name="T74" fmla="*/ 21600 w 21600"/>
                <a:gd name="T75" fmla="*/ 10855 h 21600"/>
                <a:gd name="T76" fmla="*/ 20284 w 21600"/>
                <a:gd name="T77" fmla="*/ 5592 h 21600"/>
                <a:gd name="T78" fmla="*/ 20284 w 21600"/>
                <a:gd name="T79" fmla="*/ 5592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600" h="21600">
                  <a:moveTo>
                    <a:pt x="0" y="10855"/>
                  </a:moveTo>
                  <a:cubicBezTo>
                    <a:pt x="0" y="15131"/>
                    <a:pt x="2412" y="18749"/>
                    <a:pt x="6030" y="20504"/>
                  </a:cubicBezTo>
                  <a:cubicBezTo>
                    <a:pt x="877" y="6359"/>
                    <a:pt x="877" y="6359"/>
                    <a:pt x="877" y="6359"/>
                  </a:cubicBezTo>
                  <a:cubicBezTo>
                    <a:pt x="329" y="7785"/>
                    <a:pt x="0" y="9210"/>
                    <a:pt x="0" y="10855"/>
                  </a:cubicBezTo>
                  <a:close/>
                  <a:moveTo>
                    <a:pt x="18091" y="10307"/>
                  </a:moveTo>
                  <a:cubicBezTo>
                    <a:pt x="18091" y="8881"/>
                    <a:pt x="17543" y="8004"/>
                    <a:pt x="17214" y="7237"/>
                  </a:cubicBezTo>
                  <a:cubicBezTo>
                    <a:pt x="16666" y="6359"/>
                    <a:pt x="16118" y="5592"/>
                    <a:pt x="16118" y="4715"/>
                  </a:cubicBezTo>
                  <a:cubicBezTo>
                    <a:pt x="16118" y="3728"/>
                    <a:pt x="16885" y="2851"/>
                    <a:pt x="17982" y="2851"/>
                  </a:cubicBezTo>
                  <a:cubicBezTo>
                    <a:pt x="17982" y="2851"/>
                    <a:pt x="17982" y="2851"/>
                    <a:pt x="18091" y="2851"/>
                  </a:cubicBezTo>
                  <a:cubicBezTo>
                    <a:pt x="16118" y="1096"/>
                    <a:pt x="13596" y="0"/>
                    <a:pt x="10745" y="0"/>
                  </a:cubicBezTo>
                  <a:cubicBezTo>
                    <a:pt x="7017" y="0"/>
                    <a:pt x="3728" y="1974"/>
                    <a:pt x="1754" y="4824"/>
                  </a:cubicBezTo>
                  <a:cubicBezTo>
                    <a:pt x="1974" y="4934"/>
                    <a:pt x="2193" y="4934"/>
                    <a:pt x="2412" y="4934"/>
                  </a:cubicBezTo>
                  <a:cubicBezTo>
                    <a:pt x="3618" y="4934"/>
                    <a:pt x="5373" y="4715"/>
                    <a:pt x="5373" y="4715"/>
                  </a:cubicBezTo>
                  <a:cubicBezTo>
                    <a:pt x="5921" y="4715"/>
                    <a:pt x="5921" y="5592"/>
                    <a:pt x="5373" y="5592"/>
                  </a:cubicBezTo>
                  <a:cubicBezTo>
                    <a:pt x="5373" y="5592"/>
                    <a:pt x="4824" y="5702"/>
                    <a:pt x="4166" y="5702"/>
                  </a:cubicBezTo>
                  <a:cubicBezTo>
                    <a:pt x="8114" y="17434"/>
                    <a:pt x="8114" y="17434"/>
                    <a:pt x="8114" y="17434"/>
                  </a:cubicBezTo>
                  <a:cubicBezTo>
                    <a:pt x="10416" y="10307"/>
                    <a:pt x="10416" y="10307"/>
                    <a:pt x="10416" y="10307"/>
                  </a:cubicBezTo>
                  <a:cubicBezTo>
                    <a:pt x="8772" y="5702"/>
                    <a:pt x="8772" y="5702"/>
                    <a:pt x="8772" y="5702"/>
                  </a:cubicBezTo>
                  <a:cubicBezTo>
                    <a:pt x="8223" y="5702"/>
                    <a:pt x="7675" y="5592"/>
                    <a:pt x="7675" y="5592"/>
                  </a:cubicBezTo>
                  <a:cubicBezTo>
                    <a:pt x="7017" y="5592"/>
                    <a:pt x="7127" y="4715"/>
                    <a:pt x="7675" y="4715"/>
                  </a:cubicBezTo>
                  <a:cubicBezTo>
                    <a:pt x="7675" y="4715"/>
                    <a:pt x="9539" y="4934"/>
                    <a:pt x="10526" y="4934"/>
                  </a:cubicBezTo>
                  <a:cubicBezTo>
                    <a:pt x="11732" y="4934"/>
                    <a:pt x="13377" y="4715"/>
                    <a:pt x="13377" y="4715"/>
                  </a:cubicBezTo>
                  <a:cubicBezTo>
                    <a:pt x="14035" y="4715"/>
                    <a:pt x="14035" y="5592"/>
                    <a:pt x="13486" y="5592"/>
                  </a:cubicBezTo>
                  <a:cubicBezTo>
                    <a:pt x="13486" y="5592"/>
                    <a:pt x="12938" y="5702"/>
                    <a:pt x="12280" y="5702"/>
                  </a:cubicBezTo>
                  <a:cubicBezTo>
                    <a:pt x="16118" y="17324"/>
                    <a:pt x="16118" y="17324"/>
                    <a:pt x="16118" y="17324"/>
                  </a:cubicBezTo>
                  <a:cubicBezTo>
                    <a:pt x="17214" y="13706"/>
                    <a:pt x="17214" y="13706"/>
                    <a:pt x="17214" y="13706"/>
                  </a:cubicBezTo>
                  <a:cubicBezTo>
                    <a:pt x="17762" y="12390"/>
                    <a:pt x="18091" y="11184"/>
                    <a:pt x="18091" y="10307"/>
                  </a:cubicBezTo>
                  <a:close/>
                  <a:moveTo>
                    <a:pt x="10964" y="11732"/>
                  </a:moveTo>
                  <a:cubicBezTo>
                    <a:pt x="7675" y="21161"/>
                    <a:pt x="7675" y="21161"/>
                    <a:pt x="7675" y="21161"/>
                  </a:cubicBezTo>
                  <a:cubicBezTo>
                    <a:pt x="8662" y="21490"/>
                    <a:pt x="9758" y="21600"/>
                    <a:pt x="10745" y="21600"/>
                  </a:cubicBezTo>
                  <a:cubicBezTo>
                    <a:pt x="12061" y="21600"/>
                    <a:pt x="13267" y="21381"/>
                    <a:pt x="14363" y="20942"/>
                  </a:cubicBezTo>
                  <a:cubicBezTo>
                    <a:pt x="14363" y="20942"/>
                    <a:pt x="14254" y="20942"/>
                    <a:pt x="14254" y="20832"/>
                  </a:cubicBezTo>
                  <a:lnTo>
                    <a:pt x="10964" y="11732"/>
                  </a:lnTo>
                  <a:close/>
                  <a:moveTo>
                    <a:pt x="20284" y="5592"/>
                  </a:moveTo>
                  <a:cubicBezTo>
                    <a:pt x="20284" y="5921"/>
                    <a:pt x="20284" y="6359"/>
                    <a:pt x="20284" y="6688"/>
                  </a:cubicBezTo>
                  <a:cubicBezTo>
                    <a:pt x="20284" y="7785"/>
                    <a:pt x="20065" y="9101"/>
                    <a:pt x="19517" y="10636"/>
                  </a:cubicBezTo>
                  <a:cubicBezTo>
                    <a:pt x="16227" y="20175"/>
                    <a:pt x="16227" y="20175"/>
                    <a:pt x="16227" y="20175"/>
                  </a:cubicBezTo>
                  <a:cubicBezTo>
                    <a:pt x="19407" y="18311"/>
                    <a:pt x="21600" y="14802"/>
                    <a:pt x="21600" y="10855"/>
                  </a:cubicBezTo>
                  <a:cubicBezTo>
                    <a:pt x="21600" y="8881"/>
                    <a:pt x="21052" y="7127"/>
                    <a:pt x="20284" y="5592"/>
                  </a:cubicBezTo>
                  <a:close/>
                  <a:moveTo>
                    <a:pt x="20284" y="5592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385" name="AutoShape 27"/>
            <p:cNvSpPr>
              <a:spLocks/>
            </p:cNvSpPr>
            <p:nvPr/>
          </p:nvSpPr>
          <p:spPr bwMode="auto">
            <a:xfrm>
              <a:off x="3418150" y="3198011"/>
              <a:ext cx="322093" cy="322093"/>
            </a:xfrm>
            <a:custGeom>
              <a:avLst/>
              <a:gdLst>
                <a:gd name="T0" fmla="*/ 20727 w 21600"/>
                <a:gd name="T1" fmla="*/ 6655 h 21600"/>
                <a:gd name="T2" fmla="*/ 18436 w 21600"/>
                <a:gd name="T3" fmla="*/ 3164 h 21600"/>
                <a:gd name="T4" fmla="*/ 15055 w 21600"/>
                <a:gd name="T5" fmla="*/ 873 h 21600"/>
                <a:gd name="T6" fmla="*/ 10800 w 21600"/>
                <a:gd name="T7" fmla="*/ 0 h 21600"/>
                <a:gd name="T8" fmla="*/ 6655 w 21600"/>
                <a:gd name="T9" fmla="*/ 873 h 21600"/>
                <a:gd name="T10" fmla="*/ 3164 w 21600"/>
                <a:gd name="T11" fmla="*/ 3164 h 21600"/>
                <a:gd name="T12" fmla="*/ 873 w 21600"/>
                <a:gd name="T13" fmla="*/ 6655 h 21600"/>
                <a:gd name="T14" fmla="*/ 0 w 21600"/>
                <a:gd name="T15" fmla="*/ 10800 h 21600"/>
                <a:gd name="T16" fmla="*/ 873 w 21600"/>
                <a:gd name="T17" fmla="*/ 15055 h 21600"/>
                <a:gd name="T18" fmla="*/ 3164 w 21600"/>
                <a:gd name="T19" fmla="*/ 18436 h 21600"/>
                <a:gd name="T20" fmla="*/ 6655 w 21600"/>
                <a:gd name="T21" fmla="*/ 20727 h 21600"/>
                <a:gd name="T22" fmla="*/ 10800 w 21600"/>
                <a:gd name="T23" fmla="*/ 21600 h 21600"/>
                <a:gd name="T24" fmla="*/ 15055 w 21600"/>
                <a:gd name="T25" fmla="*/ 20727 h 21600"/>
                <a:gd name="T26" fmla="*/ 18436 w 21600"/>
                <a:gd name="T27" fmla="*/ 18436 h 21600"/>
                <a:gd name="T28" fmla="*/ 20727 w 21600"/>
                <a:gd name="T29" fmla="*/ 15055 h 21600"/>
                <a:gd name="T30" fmla="*/ 21600 w 21600"/>
                <a:gd name="T31" fmla="*/ 10800 h 21600"/>
                <a:gd name="T32" fmla="*/ 20073 w 21600"/>
                <a:gd name="T33" fmla="*/ 10691 h 21600"/>
                <a:gd name="T34" fmla="*/ 13418 w 21600"/>
                <a:gd name="T35" fmla="*/ 9927 h 21600"/>
                <a:gd name="T36" fmla="*/ 17891 w 21600"/>
                <a:gd name="T37" fmla="*/ 4909 h 21600"/>
                <a:gd name="T38" fmla="*/ 16909 w 21600"/>
                <a:gd name="T39" fmla="*/ 3927 h 21600"/>
                <a:gd name="T40" fmla="*/ 8618 w 21600"/>
                <a:gd name="T41" fmla="*/ 1855 h 21600"/>
                <a:gd name="T42" fmla="*/ 16909 w 21600"/>
                <a:gd name="T43" fmla="*/ 3927 h 21600"/>
                <a:gd name="T44" fmla="*/ 8618 w 21600"/>
                <a:gd name="T45" fmla="*/ 1855 h 21600"/>
                <a:gd name="T46" fmla="*/ 8618 w 21600"/>
                <a:gd name="T47" fmla="*/ 1855 h 21600"/>
                <a:gd name="T48" fmla="*/ 10255 w 21600"/>
                <a:gd name="T49" fmla="*/ 7745 h 21600"/>
                <a:gd name="T50" fmla="*/ 6873 w 21600"/>
                <a:gd name="T51" fmla="*/ 2509 h 21600"/>
                <a:gd name="T52" fmla="*/ 1636 w 21600"/>
                <a:gd name="T53" fmla="*/ 10473 h 21600"/>
                <a:gd name="T54" fmla="*/ 11782 w 21600"/>
                <a:gd name="T55" fmla="*/ 10800 h 21600"/>
                <a:gd name="T56" fmla="*/ 3927 w 21600"/>
                <a:gd name="T57" fmla="*/ 17018 h 21600"/>
                <a:gd name="T58" fmla="*/ 1636 w 21600"/>
                <a:gd name="T59" fmla="*/ 10800 h 21600"/>
                <a:gd name="T60" fmla="*/ 4909 w 21600"/>
                <a:gd name="T61" fmla="*/ 17891 h 21600"/>
                <a:gd name="T62" fmla="*/ 12436 w 21600"/>
                <a:gd name="T63" fmla="*/ 12327 h 21600"/>
                <a:gd name="T64" fmla="*/ 14400 w 21600"/>
                <a:gd name="T65" fmla="*/ 19309 h 21600"/>
                <a:gd name="T66" fmla="*/ 15927 w 21600"/>
                <a:gd name="T67" fmla="*/ 18436 h 21600"/>
                <a:gd name="T68" fmla="*/ 19964 w 21600"/>
                <a:gd name="T69" fmla="*/ 12327 h 21600"/>
                <a:gd name="T70" fmla="*/ 15927 w 21600"/>
                <a:gd name="T71" fmla="*/ 18436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600" h="21600">
                  <a:moveTo>
                    <a:pt x="21382" y="8618"/>
                  </a:moveTo>
                  <a:cubicBezTo>
                    <a:pt x="21273" y="7964"/>
                    <a:pt x="21055" y="7309"/>
                    <a:pt x="20727" y="6655"/>
                  </a:cubicBezTo>
                  <a:cubicBezTo>
                    <a:pt x="20509" y="6000"/>
                    <a:pt x="20182" y="5345"/>
                    <a:pt x="19745" y="4800"/>
                  </a:cubicBezTo>
                  <a:cubicBezTo>
                    <a:pt x="19418" y="4255"/>
                    <a:pt x="18982" y="3709"/>
                    <a:pt x="18436" y="3164"/>
                  </a:cubicBezTo>
                  <a:cubicBezTo>
                    <a:pt x="18000" y="2727"/>
                    <a:pt x="17455" y="2291"/>
                    <a:pt x="16800" y="1855"/>
                  </a:cubicBezTo>
                  <a:cubicBezTo>
                    <a:pt x="16255" y="1527"/>
                    <a:pt x="15709" y="1091"/>
                    <a:pt x="15055" y="873"/>
                  </a:cubicBezTo>
                  <a:cubicBezTo>
                    <a:pt x="14400" y="545"/>
                    <a:pt x="13636" y="436"/>
                    <a:pt x="12982" y="218"/>
                  </a:cubicBezTo>
                  <a:cubicBezTo>
                    <a:pt x="12327" y="109"/>
                    <a:pt x="11564" y="0"/>
                    <a:pt x="10800" y="0"/>
                  </a:cubicBezTo>
                  <a:cubicBezTo>
                    <a:pt x="10036" y="0"/>
                    <a:pt x="9382" y="109"/>
                    <a:pt x="8618" y="218"/>
                  </a:cubicBezTo>
                  <a:cubicBezTo>
                    <a:pt x="7964" y="436"/>
                    <a:pt x="7309" y="545"/>
                    <a:pt x="6655" y="873"/>
                  </a:cubicBezTo>
                  <a:cubicBezTo>
                    <a:pt x="6000" y="1091"/>
                    <a:pt x="5345" y="1527"/>
                    <a:pt x="4800" y="1855"/>
                  </a:cubicBezTo>
                  <a:cubicBezTo>
                    <a:pt x="4255" y="2291"/>
                    <a:pt x="3709" y="2727"/>
                    <a:pt x="3164" y="3164"/>
                  </a:cubicBezTo>
                  <a:cubicBezTo>
                    <a:pt x="2727" y="3709"/>
                    <a:pt x="2291" y="4255"/>
                    <a:pt x="1855" y="4800"/>
                  </a:cubicBezTo>
                  <a:cubicBezTo>
                    <a:pt x="1527" y="5345"/>
                    <a:pt x="1200" y="6000"/>
                    <a:pt x="873" y="6655"/>
                  </a:cubicBezTo>
                  <a:cubicBezTo>
                    <a:pt x="655" y="7309"/>
                    <a:pt x="436" y="7964"/>
                    <a:pt x="218" y="8618"/>
                  </a:cubicBezTo>
                  <a:cubicBezTo>
                    <a:pt x="109" y="9382"/>
                    <a:pt x="0" y="10036"/>
                    <a:pt x="0" y="10800"/>
                  </a:cubicBezTo>
                  <a:cubicBezTo>
                    <a:pt x="0" y="11564"/>
                    <a:pt x="109" y="12327"/>
                    <a:pt x="218" y="12982"/>
                  </a:cubicBezTo>
                  <a:cubicBezTo>
                    <a:pt x="436" y="13636"/>
                    <a:pt x="655" y="14400"/>
                    <a:pt x="873" y="15055"/>
                  </a:cubicBezTo>
                  <a:cubicBezTo>
                    <a:pt x="1200" y="15600"/>
                    <a:pt x="1527" y="16255"/>
                    <a:pt x="1855" y="16800"/>
                  </a:cubicBezTo>
                  <a:cubicBezTo>
                    <a:pt x="2291" y="17455"/>
                    <a:pt x="2727" y="18000"/>
                    <a:pt x="3164" y="18436"/>
                  </a:cubicBezTo>
                  <a:cubicBezTo>
                    <a:pt x="3709" y="18982"/>
                    <a:pt x="4255" y="19418"/>
                    <a:pt x="4800" y="19745"/>
                  </a:cubicBezTo>
                  <a:cubicBezTo>
                    <a:pt x="5345" y="20182"/>
                    <a:pt x="6000" y="20509"/>
                    <a:pt x="6655" y="20727"/>
                  </a:cubicBezTo>
                  <a:cubicBezTo>
                    <a:pt x="7309" y="21055"/>
                    <a:pt x="7964" y="21273"/>
                    <a:pt x="8618" y="21382"/>
                  </a:cubicBezTo>
                  <a:cubicBezTo>
                    <a:pt x="9382" y="21491"/>
                    <a:pt x="10036" y="21600"/>
                    <a:pt x="10800" y="21600"/>
                  </a:cubicBezTo>
                  <a:cubicBezTo>
                    <a:pt x="11564" y="21600"/>
                    <a:pt x="12327" y="21491"/>
                    <a:pt x="12982" y="21382"/>
                  </a:cubicBezTo>
                  <a:cubicBezTo>
                    <a:pt x="13636" y="21273"/>
                    <a:pt x="14400" y="21055"/>
                    <a:pt x="15055" y="20727"/>
                  </a:cubicBezTo>
                  <a:cubicBezTo>
                    <a:pt x="15709" y="20509"/>
                    <a:pt x="16255" y="20182"/>
                    <a:pt x="16800" y="19745"/>
                  </a:cubicBezTo>
                  <a:cubicBezTo>
                    <a:pt x="17455" y="19418"/>
                    <a:pt x="18000" y="18982"/>
                    <a:pt x="18436" y="18436"/>
                  </a:cubicBezTo>
                  <a:cubicBezTo>
                    <a:pt x="18982" y="18000"/>
                    <a:pt x="19418" y="17455"/>
                    <a:pt x="19745" y="16800"/>
                  </a:cubicBezTo>
                  <a:cubicBezTo>
                    <a:pt x="20182" y="16255"/>
                    <a:pt x="20509" y="15600"/>
                    <a:pt x="20727" y="15055"/>
                  </a:cubicBezTo>
                  <a:cubicBezTo>
                    <a:pt x="21055" y="14400"/>
                    <a:pt x="21273" y="13636"/>
                    <a:pt x="21382" y="12982"/>
                  </a:cubicBezTo>
                  <a:cubicBezTo>
                    <a:pt x="21491" y="12327"/>
                    <a:pt x="21600" y="11564"/>
                    <a:pt x="21600" y="10800"/>
                  </a:cubicBezTo>
                  <a:cubicBezTo>
                    <a:pt x="21600" y="10036"/>
                    <a:pt x="21491" y="9382"/>
                    <a:pt x="21382" y="8618"/>
                  </a:cubicBezTo>
                  <a:close/>
                  <a:moveTo>
                    <a:pt x="20073" y="10691"/>
                  </a:moveTo>
                  <a:cubicBezTo>
                    <a:pt x="19855" y="10691"/>
                    <a:pt x="16800" y="10036"/>
                    <a:pt x="13636" y="10473"/>
                  </a:cubicBezTo>
                  <a:cubicBezTo>
                    <a:pt x="13527" y="10255"/>
                    <a:pt x="13527" y="10145"/>
                    <a:pt x="13418" y="9927"/>
                  </a:cubicBezTo>
                  <a:cubicBezTo>
                    <a:pt x="13200" y="9491"/>
                    <a:pt x="12982" y="9055"/>
                    <a:pt x="12764" y="8618"/>
                  </a:cubicBezTo>
                  <a:cubicBezTo>
                    <a:pt x="16473" y="7091"/>
                    <a:pt x="17891" y="5018"/>
                    <a:pt x="17891" y="4909"/>
                  </a:cubicBezTo>
                  <a:cubicBezTo>
                    <a:pt x="19200" y="6545"/>
                    <a:pt x="19964" y="8509"/>
                    <a:pt x="20073" y="10691"/>
                  </a:cubicBezTo>
                  <a:close/>
                  <a:moveTo>
                    <a:pt x="16909" y="3927"/>
                  </a:moveTo>
                  <a:cubicBezTo>
                    <a:pt x="16909" y="3927"/>
                    <a:pt x="15600" y="5891"/>
                    <a:pt x="12109" y="7200"/>
                  </a:cubicBezTo>
                  <a:cubicBezTo>
                    <a:pt x="10473" y="4364"/>
                    <a:pt x="8836" y="2073"/>
                    <a:pt x="8618" y="1855"/>
                  </a:cubicBezTo>
                  <a:cubicBezTo>
                    <a:pt x="9382" y="1745"/>
                    <a:pt x="10036" y="1636"/>
                    <a:pt x="10800" y="1636"/>
                  </a:cubicBezTo>
                  <a:cubicBezTo>
                    <a:pt x="13200" y="1636"/>
                    <a:pt x="15273" y="2509"/>
                    <a:pt x="16909" y="3927"/>
                  </a:cubicBezTo>
                  <a:close/>
                  <a:moveTo>
                    <a:pt x="8618" y="1855"/>
                  </a:moveTo>
                  <a:cubicBezTo>
                    <a:pt x="8618" y="1855"/>
                    <a:pt x="8618" y="1855"/>
                    <a:pt x="8618" y="1855"/>
                  </a:cubicBezTo>
                  <a:cubicBezTo>
                    <a:pt x="8618" y="1855"/>
                    <a:pt x="8618" y="1855"/>
                    <a:pt x="8618" y="1855"/>
                  </a:cubicBezTo>
                  <a:cubicBezTo>
                    <a:pt x="8618" y="1855"/>
                    <a:pt x="8618" y="1855"/>
                    <a:pt x="8618" y="1855"/>
                  </a:cubicBezTo>
                  <a:close/>
                  <a:moveTo>
                    <a:pt x="6873" y="2509"/>
                  </a:moveTo>
                  <a:cubicBezTo>
                    <a:pt x="6982" y="2618"/>
                    <a:pt x="8727" y="4909"/>
                    <a:pt x="10255" y="7745"/>
                  </a:cubicBezTo>
                  <a:cubicBezTo>
                    <a:pt x="5891" y="8945"/>
                    <a:pt x="2073" y="8945"/>
                    <a:pt x="1855" y="8945"/>
                  </a:cubicBezTo>
                  <a:cubicBezTo>
                    <a:pt x="2400" y="6109"/>
                    <a:pt x="4364" y="3709"/>
                    <a:pt x="6873" y="2509"/>
                  </a:cubicBezTo>
                  <a:close/>
                  <a:moveTo>
                    <a:pt x="1636" y="10800"/>
                  </a:moveTo>
                  <a:cubicBezTo>
                    <a:pt x="1636" y="10691"/>
                    <a:pt x="1636" y="10582"/>
                    <a:pt x="1636" y="10473"/>
                  </a:cubicBezTo>
                  <a:cubicBezTo>
                    <a:pt x="1745" y="10473"/>
                    <a:pt x="6327" y="10582"/>
                    <a:pt x="11018" y="9164"/>
                  </a:cubicBezTo>
                  <a:cubicBezTo>
                    <a:pt x="11345" y="9709"/>
                    <a:pt x="11564" y="10255"/>
                    <a:pt x="11782" y="10800"/>
                  </a:cubicBezTo>
                  <a:cubicBezTo>
                    <a:pt x="11673" y="10800"/>
                    <a:pt x="11564" y="10800"/>
                    <a:pt x="11455" y="10909"/>
                  </a:cubicBezTo>
                  <a:cubicBezTo>
                    <a:pt x="6436" y="12545"/>
                    <a:pt x="3927" y="17018"/>
                    <a:pt x="3927" y="17018"/>
                  </a:cubicBezTo>
                  <a:cubicBezTo>
                    <a:pt x="3927" y="17018"/>
                    <a:pt x="3927" y="17018"/>
                    <a:pt x="3927" y="17018"/>
                  </a:cubicBezTo>
                  <a:cubicBezTo>
                    <a:pt x="2509" y="15382"/>
                    <a:pt x="1636" y="13200"/>
                    <a:pt x="1636" y="10800"/>
                  </a:cubicBezTo>
                  <a:close/>
                  <a:moveTo>
                    <a:pt x="10800" y="20073"/>
                  </a:moveTo>
                  <a:cubicBezTo>
                    <a:pt x="8618" y="20073"/>
                    <a:pt x="6545" y="19200"/>
                    <a:pt x="4909" y="17891"/>
                  </a:cubicBezTo>
                  <a:cubicBezTo>
                    <a:pt x="5018" y="18000"/>
                    <a:pt x="5127" y="18109"/>
                    <a:pt x="5127" y="18109"/>
                  </a:cubicBezTo>
                  <a:cubicBezTo>
                    <a:pt x="5127" y="18109"/>
                    <a:pt x="6873" y="14182"/>
                    <a:pt x="12436" y="12327"/>
                  </a:cubicBezTo>
                  <a:cubicBezTo>
                    <a:pt x="12436" y="12327"/>
                    <a:pt x="12436" y="12327"/>
                    <a:pt x="12436" y="12327"/>
                  </a:cubicBezTo>
                  <a:cubicBezTo>
                    <a:pt x="13745" y="15709"/>
                    <a:pt x="14291" y="18436"/>
                    <a:pt x="14400" y="19309"/>
                  </a:cubicBezTo>
                  <a:cubicBezTo>
                    <a:pt x="13309" y="19745"/>
                    <a:pt x="12109" y="20073"/>
                    <a:pt x="10800" y="20073"/>
                  </a:cubicBezTo>
                  <a:close/>
                  <a:moveTo>
                    <a:pt x="15927" y="18436"/>
                  </a:moveTo>
                  <a:cubicBezTo>
                    <a:pt x="15818" y="17891"/>
                    <a:pt x="15382" y="15164"/>
                    <a:pt x="14182" y="11891"/>
                  </a:cubicBezTo>
                  <a:cubicBezTo>
                    <a:pt x="17127" y="11345"/>
                    <a:pt x="19745" y="12218"/>
                    <a:pt x="19964" y="12327"/>
                  </a:cubicBezTo>
                  <a:cubicBezTo>
                    <a:pt x="19527" y="14836"/>
                    <a:pt x="18000" y="17018"/>
                    <a:pt x="15927" y="18436"/>
                  </a:cubicBezTo>
                  <a:close/>
                  <a:moveTo>
                    <a:pt x="15927" y="18436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106" name="Rectangle 105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07" name="Group 106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08" name="TextBox 107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10" name="Group 10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1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1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13" name="Group 11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1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6072954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000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106" grpId="0"/>
      <p:bldP spid="106" grpId="1"/>
      <p:bldP spid="106" grpId="2"/>
      <p:bldP spid="106" grpId="3"/>
      <p:bldP spid="106" grpId="4"/>
      <p:bldP spid="106" grpId="5"/>
      <p:bldP spid="106" grpId="6"/>
      <p:bldP spid="106" grpId="7"/>
      <p:bldP spid="106" grpId="8"/>
      <p:bldP spid="106" grpId="9"/>
      <p:bldP spid="106" grpId="10"/>
      <p:bldP spid="106" grpId="11"/>
      <p:bldP spid="106" grpId="12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Icon List Sample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97" name="Rectangle 96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98" name="Group 9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99" name="TextBox 9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pPr algn="ctr"/>
                <a:t>23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00" name="Group 9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0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accent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03" name="Group 10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0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1873388" y="2126706"/>
            <a:ext cx="2013460" cy="879824"/>
            <a:chOff x="8657822" y="2650863"/>
            <a:chExt cx="2013460" cy="879824"/>
          </a:xfrm>
        </p:grpSpPr>
        <p:sp>
          <p:nvSpPr>
            <p:cNvPr id="89" name="Text Placeholder 2"/>
            <p:cNvSpPr txBox="1">
              <a:spLocks/>
            </p:cNvSpPr>
            <p:nvPr/>
          </p:nvSpPr>
          <p:spPr>
            <a:xfrm>
              <a:off x="8657822" y="2650863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01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8738503" y="2976689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4318000" y="2072182"/>
            <a:ext cx="1083945" cy="1083945"/>
            <a:chOff x="4318000" y="2072182"/>
            <a:chExt cx="1083945" cy="1083945"/>
          </a:xfrm>
        </p:grpSpPr>
        <p:sp>
          <p:nvSpPr>
            <p:cNvPr id="54" name="Oval 53"/>
            <p:cNvSpPr/>
            <p:nvPr/>
          </p:nvSpPr>
          <p:spPr>
            <a:xfrm>
              <a:off x="4318000" y="2072182"/>
              <a:ext cx="1083945" cy="108394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06" name="Freeform 24"/>
            <p:cNvSpPr>
              <a:spLocks/>
            </p:cNvSpPr>
            <p:nvPr/>
          </p:nvSpPr>
          <p:spPr bwMode="auto">
            <a:xfrm>
              <a:off x="4598861" y="2391703"/>
              <a:ext cx="577638" cy="469968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7924763" y="2193941"/>
            <a:ext cx="2013460" cy="893271"/>
            <a:chOff x="8657822" y="2704651"/>
            <a:chExt cx="2013460" cy="893271"/>
          </a:xfrm>
        </p:grpSpPr>
        <p:sp>
          <p:nvSpPr>
            <p:cNvPr id="69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04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70" name="TextBox 69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794754" y="2072182"/>
            <a:ext cx="1083945" cy="1083945"/>
            <a:chOff x="6794754" y="2072182"/>
            <a:chExt cx="1083945" cy="1083945"/>
          </a:xfrm>
        </p:grpSpPr>
        <p:sp>
          <p:nvSpPr>
            <p:cNvPr id="154" name="Oval 153"/>
            <p:cNvSpPr/>
            <p:nvPr/>
          </p:nvSpPr>
          <p:spPr>
            <a:xfrm>
              <a:off x="6794754" y="2072182"/>
              <a:ext cx="1083945" cy="108394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107" name="Group 32"/>
            <p:cNvGrpSpPr>
              <a:grpSpLocks/>
            </p:cNvGrpSpPr>
            <p:nvPr/>
          </p:nvGrpSpPr>
          <p:grpSpPr bwMode="auto">
            <a:xfrm>
              <a:off x="7016533" y="2506320"/>
              <a:ext cx="640385" cy="278756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108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09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91" name="Group 90"/>
          <p:cNvGrpSpPr/>
          <p:nvPr/>
        </p:nvGrpSpPr>
        <p:grpSpPr>
          <a:xfrm>
            <a:off x="1873389" y="3545449"/>
            <a:ext cx="2013460" cy="893271"/>
            <a:chOff x="8657822" y="2704651"/>
            <a:chExt cx="2013460" cy="893271"/>
          </a:xfrm>
        </p:grpSpPr>
        <p:sp>
          <p:nvSpPr>
            <p:cNvPr id="9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02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318000" y="3415925"/>
            <a:ext cx="1083945" cy="1083945"/>
            <a:chOff x="4318000" y="3415925"/>
            <a:chExt cx="1083945" cy="1083945"/>
          </a:xfrm>
        </p:grpSpPr>
        <p:sp>
          <p:nvSpPr>
            <p:cNvPr id="57" name="Oval 56"/>
            <p:cNvSpPr/>
            <p:nvPr/>
          </p:nvSpPr>
          <p:spPr>
            <a:xfrm>
              <a:off x="4318000" y="3415925"/>
              <a:ext cx="1083945" cy="108394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0" name="Freeform 45"/>
            <p:cNvSpPr>
              <a:spLocks/>
            </p:cNvSpPr>
            <p:nvPr/>
          </p:nvSpPr>
          <p:spPr bwMode="auto">
            <a:xfrm>
              <a:off x="4740721" y="3710712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74" name="Group 73"/>
          <p:cNvGrpSpPr/>
          <p:nvPr/>
        </p:nvGrpSpPr>
        <p:grpSpPr>
          <a:xfrm>
            <a:off x="7924764" y="4803403"/>
            <a:ext cx="2013460" cy="893271"/>
            <a:chOff x="8657822" y="2704651"/>
            <a:chExt cx="2013460" cy="893271"/>
          </a:xfrm>
        </p:grpSpPr>
        <p:sp>
          <p:nvSpPr>
            <p:cNvPr id="7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06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794754" y="4759668"/>
            <a:ext cx="1083945" cy="1083945"/>
            <a:chOff x="6794754" y="4759668"/>
            <a:chExt cx="1083945" cy="1083945"/>
          </a:xfrm>
        </p:grpSpPr>
        <p:sp>
          <p:nvSpPr>
            <p:cNvPr id="158" name="Oval 157"/>
            <p:cNvSpPr/>
            <p:nvPr/>
          </p:nvSpPr>
          <p:spPr>
            <a:xfrm>
              <a:off x="6794754" y="4759668"/>
              <a:ext cx="1083945" cy="108394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111" name="Group 21"/>
            <p:cNvGrpSpPr>
              <a:grpSpLocks/>
            </p:cNvGrpSpPr>
            <p:nvPr/>
          </p:nvGrpSpPr>
          <p:grpSpPr bwMode="auto">
            <a:xfrm>
              <a:off x="7033759" y="5150160"/>
              <a:ext cx="587613" cy="332182"/>
              <a:chOff x="0" y="0"/>
              <a:chExt cx="489" cy="277"/>
            </a:xfrm>
            <a:solidFill>
              <a:schemeClr val="bg1"/>
            </a:solidFill>
          </p:grpSpPr>
          <p:sp>
            <p:nvSpPr>
              <p:cNvPr id="112" name="AutoShape 16"/>
              <p:cNvSpPr>
                <a:spLocks/>
              </p:cNvSpPr>
              <p:nvPr/>
            </p:nvSpPr>
            <p:spPr bwMode="auto">
              <a:xfrm>
                <a:off x="0" y="0"/>
                <a:ext cx="121" cy="212"/>
              </a:xfrm>
              <a:custGeom>
                <a:avLst/>
                <a:gdLst>
                  <a:gd name="T0" fmla="*/ 13221 w 21600"/>
                  <a:gd name="T1" fmla="*/ 0 h 21600"/>
                  <a:gd name="T2" fmla="*/ 13221 w 21600"/>
                  <a:gd name="T3" fmla="*/ 6597 h 21600"/>
                  <a:gd name="T4" fmla="*/ 0 w 21600"/>
                  <a:gd name="T5" fmla="*/ 6597 h 21600"/>
                  <a:gd name="T6" fmla="*/ 0 w 21600"/>
                  <a:gd name="T7" fmla="*/ 21600 h 21600"/>
                  <a:gd name="T8" fmla="*/ 21600 w 21600"/>
                  <a:gd name="T9" fmla="*/ 21600 h 21600"/>
                  <a:gd name="T10" fmla="*/ 21600 w 21600"/>
                  <a:gd name="T11" fmla="*/ 0 h 21600"/>
                  <a:gd name="T12" fmla="*/ 13221 w 21600"/>
                  <a:gd name="T13" fmla="*/ 0 h 21600"/>
                  <a:gd name="T14" fmla="*/ 13221 w 21600"/>
                  <a:gd name="T15" fmla="*/ 17663 h 21600"/>
                  <a:gd name="T16" fmla="*/ 8752 w 21600"/>
                  <a:gd name="T17" fmla="*/ 17663 h 21600"/>
                  <a:gd name="T18" fmla="*/ 8752 w 21600"/>
                  <a:gd name="T19" fmla="*/ 10853 h 21600"/>
                  <a:gd name="T20" fmla="*/ 13221 w 21600"/>
                  <a:gd name="T21" fmla="*/ 10853 h 21600"/>
                  <a:gd name="T22" fmla="*/ 13221 w 21600"/>
                  <a:gd name="T23" fmla="*/ 17663 h 21600"/>
                  <a:gd name="T24" fmla="*/ 13221 w 21600"/>
                  <a:gd name="T25" fmla="*/ 1766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600" h="21600">
                    <a:moveTo>
                      <a:pt x="13221" y="0"/>
                    </a:moveTo>
                    <a:lnTo>
                      <a:pt x="13221" y="6597"/>
                    </a:lnTo>
                    <a:lnTo>
                      <a:pt x="0" y="659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13221" y="0"/>
                    </a:lnTo>
                    <a:close/>
                    <a:moveTo>
                      <a:pt x="13221" y="17663"/>
                    </a:moveTo>
                    <a:lnTo>
                      <a:pt x="8752" y="17663"/>
                    </a:lnTo>
                    <a:lnTo>
                      <a:pt x="8752" y="10853"/>
                    </a:lnTo>
                    <a:lnTo>
                      <a:pt x="13221" y="10853"/>
                    </a:lnTo>
                    <a:lnTo>
                      <a:pt x="13221" y="17663"/>
                    </a:lnTo>
                    <a:close/>
                    <a:moveTo>
                      <a:pt x="13221" y="17663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13" name="AutoShape 17"/>
              <p:cNvSpPr>
                <a:spLocks/>
              </p:cNvSpPr>
              <p:nvPr/>
            </p:nvSpPr>
            <p:spPr bwMode="auto">
              <a:xfrm>
                <a:off x="219" y="64"/>
                <a:ext cx="124" cy="213"/>
              </a:xfrm>
              <a:custGeom>
                <a:avLst/>
                <a:gdLst>
                  <a:gd name="T0" fmla="*/ 549 w 21600"/>
                  <a:gd name="T1" fmla="*/ 0 h 21600"/>
                  <a:gd name="T2" fmla="*/ 549 w 21600"/>
                  <a:gd name="T3" fmla="*/ 15003 h 21600"/>
                  <a:gd name="T4" fmla="*/ 12997 w 21600"/>
                  <a:gd name="T5" fmla="*/ 15003 h 21600"/>
                  <a:gd name="T6" fmla="*/ 12997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756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549 w 21600"/>
                  <a:gd name="T19" fmla="*/ 0 h 21600"/>
                  <a:gd name="T20" fmla="*/ 12997 w 21600"/>
                  <a:gd name="T21" fmla="*/ 11066 h 21600"/>
                  <a:gd name="T22" fmla="*/ 8786 w 21600"/>
                  <a:gd name="T23" fmla="*/ 11066 h 21600"/>
                  <a:gd name="T24" fmla="*/ 8786 w 21600"/>
                  <a:gd name="T25" fmla="*/ 4043 h 21600"/>
                  <a:gd name="T26" fmla="*/ 12997 w 21600"/>
                  <a:gd name="T27" fmla="*/ 4043 h 21600"/>
                  <a:gd name="T28" fmla="*/ 12997 w 21600"/>
                  <a:gd name="T29" fmla="*/ 11066 h 21600"/>
                  <a:gd name="T30" fmla="*/ 12997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549" y="0"/>
                    </a:moveTo>
                    <a:lnTo>
                      <a:pt x="549" y="15003"/>
                    </a:lnTo>
                    <a:lnTo>
                      <a:pt x="12997" y="15003"/>
                    </a:lnTo>
                    <a:lnTo>
                      <a:pt x="12997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756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549" y="0"/>
                    </a:lnTo>
                    <a:close/>
                    <a:moveTo>
                      <a:pt x="12997" y="11066"/>
                    </a:moveTo>
                    <a:lnTo>
                      <a:pt x="8786" y="11066"/>
                    </a:lnTo>
                    <a:lnTo>
                      <a:pt x="8786" y="4043"/>
                    </a:lnTo>
                    <a:lnTo>
                      <a:pt x="12997" y="4043"/>
                    </a:lnTo>
                    <a:lnTo>
                      <a:pt x="12997" y="11066"/>
                    </a:lnTo>
                    <a:close/>
                    <a:moveTo>
                      <a:pt x="12997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14" name="AutoShape 18"/>
              <p:cNvSpPr>
                <a:spLocks/>
              </p:cNvSpPr>
              <p:nvPr/>
            </p:nvSpPr>
            <p:spPr bwMode="auto">
              <a:xfrm>
                <a:off x="368" y="64"/>
                <a:ext cx="121" cy="21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15003 h 21600"/>
                  <a:gd name="T4" fmla="*/ 13221 w 21600"/>
                  <a:gd name="T5" fmla="*/ 15003 h 21600"/>
                  <a:gd name="T6" fmla="*/ 13221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690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0 w 21600"/>
                  <a:gd name="T19" fmla="*/ 0 h 21600"/>
                  <a:gd name="T20" fmla="*/ 13221 w 21600"/>
                  <a:gd name="T21" fmla="*/ 11066 h 21600"/>
                  <a:gd name="T22" fmla="*/ 8752 w 21600"/>
                  <a:gd name="T23" fmla="*/ 11066 h 21600"/>
                  <a:gd name="T24" fmla="*/ 8752 w 21600"/>
                  <a:gd name="T25" fmla="*/ 4043 h 21600"/>
                  <a:gd name="T26" fmla="*/ 13221 w 21600"/>
                  <a:gd name="T27" fmla="*/ 4043 h 21600"/>
                  <a:gd name="T28" fmla="*/ 13221 w 21600"/>
                  <a:gd name="T29" fmla="*/ 11066 h 21600"/>
                  <a:gd name="T30" fmla="*/ 13221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0" y="0"/>
                    </a:moveTo>
                    <a:lnTo>
                      <a:pt x="0" y="15003"/>
                    </a:lnTo>
                    <a:lnTo>
                      <a:pt x="13221" y="15003"/>
                    </a:lnTo>
                    <a:lnTo>
                      <a:pt x="13221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69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  <a:moveTo>
                      <a:pt x="13221" y="11066"/>
                    </a:moveTo>
                    <a:lnTo>
                      <a:pt x="8752" y="11066"/>
                    </a:lnTo>
                    <a:lnTo>
                      <a:pt x="8752" y="4043"/>
                    </a:lnTo>
                    <a:lnTo>
                      <a:pt x="13221" y="4043"/>
                    </a:lnTo>
                    <a:lnTo>
                      <a:pt x="13221" y="11066"/>
                    </a:lnTo>
                    <a:close/>
                    <a:moveTo>
                      <a:pt x="13221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15" name="Rectangle 19"/>
              <p:cNvSpPr>
                <a:spLocks/>
              </p:cNvSpPr>
              <p:nvPr/>
            </p:nvSpPr>
            <p:spPr bwMode="auto">
              <a:xfrm>
                <a:off x="145" y="66"/>
                <a:ext cx="64" cy="14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16" name="Rectangle 20"/>
              <p:cNvSpPr>
                <a:spLocks/>
              </p:cNvSpPr>
              <p:nvPr/>
            </p:nvSpPr>
            <p:spPr bwMode="auto">
              <a:xfrm>
                <a:off x="145" y="2"/>
                <a:ext cx="64" cy="4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94" name="Group 93"/>
          <p:cNvGrpSpPr/>
          <p:nvPr/>
        </p:nvGrpSpPr>
        <p:grpSpPr>
          <a:xfrm>
            <a:off x="1873389" y="4843744"/>
            <a:ext cx="2013460" cy="893271"/>
            <a:chOff x="8657822" y="2704651"/>
            <a:chExt cx="2013460" cy="893271"/>
          </a:xfrm>
        </p:grpSpPr>
        <p:sp>
          <p:nvSpPr>
            <p:cNvPr id="9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03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4318000" y="4759668"/>
            <a:ext cx="1083945" cy="1083945"/>
            <a:chOff x="4318000" y="4759668"/>
            <a:chExt cx="1083945" cy="1083945"/>
          </a:xfrm>
        </p:grpSpPr>
        <p:grpSp>
          <p:nvGrpSpPr>
            <p:cNvPr id="42" name="Group 41"/>
            <p:cNvGrpSpPr/>
            <p:nvPr/>
          </p:nvGrpSpPr>
          <p:grpSpPr>
            <a:xfrm>
              <a:off x="4318000" y="4759668"/>
              <a:ext cx="1083945" cy="1083945"/>
              <a:chOff x="609600" y="3714750"/>
              <a:chExt cx="838200" cy="838200"/>
            </a:xfrm>
          </p:grpSpPr>
          <p:sp>
            <p:nvSpPr>
              <p:cNvPr id="43" name="Oval 42"/>
              <p:cNvSpPr/>
              <p:nvPr/>
            </p:nvSpPr>
            <p:spPr>
              <a:xfrm>
                <a:off x="609600" y="3714750"/>
                <a:ext cx="838200" cy="8382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47" name="Oval 40"/>
              <p:cNvSpPr>
                <a:spLocks noChangeArrowheads="1"/>
              </p:cNvSpPr>
              <p:nvPr/>
            </p:nvSpPr>
            <p:spPr bwMode="auto">
              <a:xfrm>
                <a:off x="1019575" y="4155257"/>
                <a:ext cx="12324" cy="1232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117" name="AutoShape 48"/>
            <p:cNvSpPr>
              <a:spLocks/>
            </p:cNvSpPr>
            <p:nvPr/>
          </p:nvSpPr>
          <p:spPr bwMode="auto">
            <a:xfrm>
              <a:off x="4678738" y="5049288"/>
              <a:ext cx="444777" cy="446501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7924764" y="3572343"/>
            <a:ext cx="2013460" cy="893271"/>
            <a:chOff x="8657822" y="2704651"/>
            <a:chExt cx="2013460" cy="893271"/>
          </a:xfrm>
        </p:grpSpPr>
        <p:sp>
          <p:nvSpPr>
            <p:cNvPr id="7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05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794754" y="3415925"/>
            <a:ext cx="1083945" cy="1083945"/>
            <a:chOff x="6794754" y="3415925"/>
            <a:chExt cx="1083945" cy="1083945"/>
          </a:xfrm>
        </p:grpSpPr>
        <p:sp>
          <p:nvSpPr>
            <p:cNvPr id="144" name="Oval 143"/>
            <p:cNvSpPr/>
            <p:nvPr/>
          </p:nvSpPr>
          <p:spPr>
            <a:xfrm>
              <a:off x="6794754" y="3415925"/>
              <a:ext cx="1083945" cy="108394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118" name="Group 39"/>
            <p:cNvGrpSpPr>
              <a:grpSpLocks/>
            </p:cNvGrpSpPr>
            <p:nvPr/>
          </p:nvGrpSpPr>
          <p:grpSpPr bwMode="auto">
            <a:xfrm>
              <a:off x="7077859" y="3801272"/>
              <a:ext cx="522355" cy="333479"/>
              <a:chOff x="0" y="0"/>
              <a:chExt cx="413" cy="263"/>
            </a:xfrm>
            <a:solidFill>
              <a:schemeClr val="bg1"/>
            </a:solidFill>
          </p:grpSpPr>
          <p:sp>
            <p:nvSpPr>
              <p:cNvPr id="119" name="AutoShape 36"/>
              <p:cNvSpPr>
                <a:spLocks/>
              </p:cNvSpPr>
              <p:nvPr/>
            </p:nvSpPr>
            <p:spPr bwMode="auto">
              <a:xfrm>
                <a:off x="0" y="0"/>
                <a:ext cx="215" cy="256"/>
              </a:xfrm>
              <a:custGeom>
                <a:avLst/>
                <a:gdLst>
                  <a:gd name="T0" fmla="*/ 16457 w 21196"/>
                  <a:gd name="T1" fmla="*/ 9755 h 21426"/>
                  <a:gd name="T2" fmla="*/ 20366 w 21196"/>
                  <a:gd name="T3" fmla="*/ 5748 h 21426"/>
                  <a:gd name="T4" fmla="*/ 13166 w 21196"/>
                  <a:gd name="T5" fmla="*/ 0 h 21426"/>
                  <a:gd name="T6" fmla="*/ 5760 w 21196"/>
                  <a:gd name="T7" fmla="*/ 0 h 21426"/>
                  <a:gd name="T8" fmla="*/ 5554 w 21196"/>
                  <a:gd name="T9" fmla="*/ 0 h 21426"/>
                  <a:gd name="T10" fmla="*/ 0 w 21196"/>
                  <a:gd name="T11" fmla="*/ 0 h 21426"/>
                  <a:gd name="T12" fmla="*/ 0 w 21196"/>
                  <a:gd name="T13" fmla="*/ 21426 h 21426"/>
                  <a:gd name="T14" fmla="*/ 5554 w 21196"/>
                  <a:gd name="T15" fmla="*/ 21426 h 21426"/>
                  <a:gd name="T16" fmla="*/ 5760 w 21196"/>
                  <a:gd name="T17" fmla="*/ 21426 h 21426"/>
                  <a:gd name="T18" fmla="*/ 13166 w 21196"/>
                  <a:gd name="T19" fmla="*/ 21426 h 21426"/>
                  <a:gd name="T20" fmla="*/ 21189 w 21196"/>
                  <a:gd name="T21" fmla="*/ 15155 h 21426"/>
                  <a:gd name="T22" fmla="*/ 16457 w 21196"/>
                  <a:gd name="T23" fmla="*/ 9755 h 21426"/>
                  <a:gd name="T24" fmla="*/ 5760 w 21196"/>
                  <a:gd name="T25" fmla="*/ 3832 h 21426"/>
                  <a:gd name="T26" fmla="*/ 12137 w 21196"/>
                  <a:gd name="T27" fmla="*/ 3832 h 21426"/>
                  <a:gd name="T28" fmla="*/ 13166 w 21196"/>
                  <a:gd name="T29" fmla="*/ 3832 h 21426"/>
                  <a:gd name="T30" fmla="*/ 15017 w 21196"/>
                  <a:gd name="T31" fmla="*/ 5923 h 21426"/>
                  <a:gd name="T32" fmla="*/ 12754 w 21196"/>
                  <a:gd name="T33" fmla="*/ 8535 h 21426"/>
                  <a:gd name="T34" fmla="*/ 5760 w 21196"/>
                  <a:gd name="T35" fmla="*/ 8535 h 21426"/>
                  <a:gd name="T36" fmla="*/ 5760 w 21196"/>
                  <a:gd name="T37" fmla="*/ 3832 h 21426"/>
                  <a:gd name="T38" fmla="*/ 12754 w 21196"/>
                  <a:gd name="T39" fmla="*/ 17594 h 21426"/>
                  <a:gd name="T40" fmla="*/ 12343 w 21196"/>
                  <a:gd name="T41" fmla="*/ 17594 h 21426"/>
                  <a:gd name="T42" fmla="*/ 5760 w 21196"/>
                  <a:gd name="T43" fmla="*/ 17594 h 21426"/>
                  <a:gd name="T44" fmla="*/ 5760 w 21196"/>
                  <a:gd name="T45" fmla="*/ 11845 h 21426"/>
                  <a:gd name="T46" fmla="*/ 13166 w 21196"/>
                  <a:gd name="T47" fmla="*/ 11845 h 21426"/>
                  <a:gd name="T48" fmla="*/ 15840 w 21196"/>
                  <a:gd name="T49" fmla="*/ 14806 h 21426"/>
                  <a:gd name="T50" fmla="*/ 12754 w 21196"/>
                  <a:gd name="T51" fmla="*/ 17594 h 21426"/>
                  <a:gd name="T52" fmla="*/ 12754 w 21196"/>
                  <a:gd name="T53" fmla="*/ 17594 h 2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196" h="21426">
                    <a:moveTo>
                      <a:pt x="16457" y="9755"/>
                    </a:moveTo>
                    <a:cubicBezTo>
                      <a:pt x="16457" y="9755"/>
                      <a:pt x="20366" y="9581"/>
                      <a:pt x="20366" y="5748"/>
                    </a:cubicBezTo>
                    <a:cubicBezTo>
                      <a:pt x="20366" y="1742"/>
                      <a:pt x="17074" y="0"/>
                      <a:pt x="13166" y="0"/>
                    </a:cubicBezTo>
                    <a:cubicBezTo>
                      <a:pt x="5760" y="0"/>
                      <a:pt x="5760" y="0"/>
                      <a:pt x="5760" y="0"/>
                    </a:cubicBezTo>
                    <a:cubicBezTo>
                      <a:pt x="5554" y="0"/>
                      <a:pt x="5554" y="0"/>
                      <a:pt x="55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426"/>
                      <a:pt x="0" y="21426"/>
                      <a:pt x="0" y="21426"/>
                    </a:cubicBezTo>
                    <a:cubicBezTo>
                      <a:pt x="5554" y="21426"/>
                      <a:pt x="5554" y="21426"/>
                      <a:pt x="5554" y="21426"/>
                    </a:cubicBezTo>
                    <a:cubicBezTo>
                      <a:pt x="5760" y="21426"/>
                      <a:pt x="5760" y="21426"/>
                      <a:pt x="5760" y="21426"/>
                    </a:cubicBezTo>
                    <a:cubicBezTo>
                      <a:pt x="13166" y="21426"/>
                      <a:pt x="13166" y="21426"/>
                      <a:pt x="13166" y="21426"/>
                    </a:cubicBezTo>
                    <a:cubicBezTo>
                      <a:pt x="13166" y="21426"/>
                      <a:pt x="21189" y="21600"/>
                      <a:pt x="21189" y="15155"/>
                    </a:cubicBezTo>
                    <a:cubicBezTo>
                      <a:pt x="21189" y="15155"/>
                      <a:pt x="21600" y="9755"/>
                      <a:pt x="16457" y="9755"/>
                    </a:cubicBezTo>
                    <a:close/>
                    <a:moveTo>
                      <a:pt x="5760" y="3832"/>
                    </a:moveTo>
                    <a:cubicBezTo>
                      <a:pt x="12137" y="3832"/>
                      <a:pt x="12137" y="3832"/>
                      <a:pt x="12137" y="3832"/>
                    </a:cubicBezTo>
                    <a:cubicBezTo>
                      <a:pt x="13166" y="3832"/>
                      <a:pt x="13166" y="3832"/>
                      <a:pt x="13166" y="3832"/>
                    </a:cubicBezTo>
                    <a:cubicBezTo>
                      <a:pt x="13166" y="3832"/>
                      <a:pt x="15017" y="3832"/>
                      <a:pt x="15017" y="5923"/>
                    </a:cubicBezTo>
                    <a:cubicBezTo>
                      <a:pt x="15017" y="8187"/>
                      <a:pt x="13783" y="8535"/>
                      <a:pt x="12754" y="8535"/>
                    </a:cubicBezTo>
                    <a:cubicBezTo>
                      <a:pt x="5760" y="8535"/>
                      <a:pt x="5760" y="8535"/>
                      <a:pt x="5760" y="8535"/>
                    </a:cubicBezTo>
                    <a:lnTo>
                      <a:pt x="5760" y="3832"/>
                    </a:lnTo>
                    <a:close/>
                    <a:moveTo>
                      <a:pt x="12754" y="17594"/>
                    </a:moveTo>
                    <a:cubicBezTo>
                      <a:pt x="12549" y="17594"/>
                      <a:pt x="12343" y="17594"/>
                      <a:pt x="12343" y="17594"/>
                    </a:cubicBezTo>
                    <a:cubicBezTo>
                      <a:pt x="5760" y="17594"/>
                      <a:pt x="5760" y="17594"/>
                      <a:pt x="5760" y="17594"/>
                    </a:cubicBezTo>
                    <a:cubicBezTo>
                      <a:pt x="5760" y="11845"/>
                      <a:pt x="5760" y="11845"/>
                      <a:pt x="5760" y="11845"/>
                    </a:cubicBezTo>
                    <a:cubicBezTo>
                      <a:pt x="13166" y="11845"/>
                      <a:pt x="13166" y="11845"/>
                      <a:pt x="13166" y="11845"/>
                    </a:cubicBezTo>
                    <a:cubicBezTo>
                      <a:pt x="13166" y="11845"/>
                      <a:pt x="15840" y="11845"/>
                      <a:pt x="15840" y="14806"/>
                    </a:cubicBezTo>
                    <a:cubicBezTo>
                      <a:pt x="15840" y="17245"/>
                      <a:pt x="13783" y="17594"/>
                      <a:pt x="12754" y="17594"/>
                    </a:cubicBezTo>
                    <a:close/>
                    <a:moveTo>
                      <a:pt x="12754" y="17594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0" name="AutoShape 37"/>
              <p:cNvSpPr>
                <a:spLocks/>
              </p:cNvSpPr>
              <p:nvPr/>
            </p:nvSpPr>
            <p:spPr bwMode="auto">
              <a:xfrm>
                <a:off x="225" y="64"/>
                <a:ext cx="188" cy="199"/>
              </a:xfrm>
              <a:custGeom>
                <a:avLst/>
                <a:gdLst>
                  <a:gd name="T0" fmla="*/ 10159 w 19520"/>
                  <a:gd name="T1" fmla="*/ 0 h 21159"/>
                  <a:gd name="T2" fmla="*/ 7 w 19520"/>
                  <a:gd name="T3" fmla="*/ 10466 h 21159"/>
                  <a:gd name="T4" fmla="*/ 10159 w 19520"/>
                  <a:gd name="T5" fmla="*/ 21155 h 21159"/>
                  <a:gd name="T6" fmla="*/ 19231 w 19520"/>
                  <a:gd name="T7" fmla="*/ 13806 h 21159"/>
                  <a:gd name="T8" fmla="*/ 14695 w 19520"/>
                  <a:gd name="T9" fmla="*/ 13806 h 21159"/>
                  <a:gd name="T10" fmla="*/ 10375 w 19520"/>
                  <a:gd name="T11" fmla="*/ 16701 h 21159"/>
                  <a:gd name="T12" fmla="*/ 5623 w 19520"/>
                  <a:gd name="T13" fmla="*/ 12025 h 21159"/>
                  <a:gd name="T14" fmla="*/ 19447 w 19520"/>
                  <a:gd name="T15" fmla="*/ 12025 h 21159"/>
                  <a:gd name="T16" fmla="*/ 10159 w 19520"/>
                  <a:gd name="T17" fmla="*/ 0 h 21159"/>
                  <a:gd name="T18" fmla="*/ 5623 w 19520"/>
                  <a:gd name="T19" fmla="*/ 8239 h 21159"/>
                  <a:gd name="T20" fmla="*/ 10375 w 19520"/>
                  <a:gd name="T21" fmla="*/ 4008 h 21159"/>
                  <a:gd name="T22" fmla="*/ 14479 w 19520"/>
                  <a:gd name="T23" fmla="*/ 8239 h 21159"/>
                  <a:gd name="T24" fmla="*/ 5623 w 19520"/>
                  <a:gd name="T25" fmla="*/ 8239 h 21159"/>
                  <a:gd name="T26" fmla="*/ 5623 w 19520"/>
                  <a:gd name="T27" fmla="*/ 8239 h 2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520" h="21159">
                    <a:moveTo>
                      <a:pt x="10159" y="0"/>
                    </a:moveTo>
                    <a:cubicBezTo>
                      <a:pt x="7" y="0"/>
                      <a:pt x="7" y="10466"/>
                      <a:pt x="7" y="10466"/>
                    </a:cubicBezTo>
                    <a:cubicBezTo>
                      <a:pt x="7" y="10466"/>
                      <a:pt x="-641" y="21155"/>
                      <a:pt x="10159" y="21155"/>
                    </a:cubicBezTo>
                    <a:cubicBezTo>
                      <a:pt x="10159" y="21155"/>
                      <a:pt x="19231" y="21600"/>
                      <a:pt x="19231" y="13806"/>
                    </a:cubicBezTo>
                    <a:cubicBezTo>
                      <a:pt x="14695" y="13806"/>
                      <a:pt x="14695" y="13806"/>
                      <a:pt x="14695" y="13806"/>
                    </a:cubicBezTo>
                    <a:cubicBezTo>
                      <a:pt x="14695" y="13806"/>
                      <a:pt x="14695" y="16701"/>
                      <a:pt x="10375" y="16701"/>
                    </a:cubicBezTo>
                    <a:cubicBezTo>
                      <a:pt x="10375" y="16701"/>
                      <a:pt x="5623" y="16924"/>
                      <a:pt x="5623" y="12025"/>
                    </a:cubicBezTo>
                    <a:cubicBezTo>
                      <a:pt x="19447" y="12025"/>
                      <a:pt x="19447" y="12025"/>
                      <a:pt x="19447" y="12025"/>
                    </a:cubicBezTo>
                    <a:cubicBezTo>
                      <a:pt x="19447" y="12025"/>
                      <a:pt x="20959" y="0"/>
                      <a:pt x="10159" y="0"/>
                    </a:cubicBezTo>
                    <a:close/>
                    <a:moveTo>
                      <a:pt x="5623" y="8239"/>
                    </a:moveTo>
                    <a:cubicBezTo>
                      <a:pt x="5623" y="8239"/>
                      <a:pt x="6271" y="4008"/>
                      <a:pt x="10375" y="4008"/>
                    </a:cubicBezTo>
                    <a:cubicBezTo>
                      <a:pt x="14479" y="4008"/>
                      <a:pt x="14479" y="8239"/>
                      <a:pt x="14479" y="8239"/>
                    </a:cubicBezTo>
                    <a:lnTo>
                      <a:pt x="5623" y="8239"/>
                    </a:lnTo>
                    <a:close/>
                    <a:moveTo>
                      <a:pt x="5623" y="823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1" name="Rectangle 38"/>
              <p:cNvSpPr>
                <a:spLocks/>
              </p:cNvSpPr>
              <p:nvPr/>
            </p:nvSpPr>
            <p:spPr bwMode="auto">
              <a:xfrm>
                <a:off x="269" y="15"/>
                <a:ext cx="127" cy="3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5734209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75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250"/>
                            </p:stCondLst>
                            <p:childTnLst>
                              <p:par>
                                <p:cTn id="24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250"/>
                            </p:stCondLst>
                            <p:childTnLst>
                              <p:par>
                                <p:cTn id="4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750"/>
                            </p:stCondLst>
                            <p:childTnLst>
                              <p:par>
                                <p:cTn id="46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750"/>
                            </p:stCondLst>
                            <p:childTnLst>
                              <p:par>
                                <p:cTn id="6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250"/>
                            </p:stCondLst>
                            <p:childTnLst>
                              <p:par>
                                <p:cTn id="68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1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8000"/>
                            </p:stCondLst>
                            <p:childTnLst>
                              <p:par>
                                <p:cTn id="7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/>
      <p:bldP spid="78" grpId="0"/>
      <p:bldP spid="97" grpId="0"/>
      <p:bldP spid="97" grpId="1"/>
      <p:bldP spid="97" grpId="2"/>
      <p:bldP spid="97" grpId="3"/>
      <p:bldP spid="97" grpId="4"/>
      <p:bldP spid="97" grpId="5"/>
      <p:bldP spid="97" grpId="6"/>
      <p:bldP spid="97" grpId="7"/>
      <p:bldP spid="97" grpId="8"/>
      <p:bldP spid="97" grpId="9"/>
      <p:bldP spid="97" grpId="10"/>
      <p:bldP spid="97" grpId="11"/>
      <p:bldP spid="97" grpId="12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5"/>
          <p:cNvSpPr>
            <a:spLocks noEditPoints="1"/>
          </p:cNvSpPr>
          <p:nvPr/>
        </p:nvSpPr>
        <p:spPr bwMode="auto">
          <a:xfrm>
            <a:off x="856531" y="1693799"/>
            <a:ext cx="370370" cy="370370"/>
          </a:xfrm>
          <a:custGeom>
            <a:avLst/>
            <a:gdLst/>
            <a:ahLst/>
            <a:cxnLst>
              <a:cxn ang="0">
                <a:pos x="0" y="192"/>
              </a:cxn>
              <a:cxn ang="0">
                <a:pos x="255" y="135"/>
              </a:cxn>
              <a:cxn ang="0">
                <a:pos x="277" y="122"/>
              </a:cxn>
              <a:cxn ang="0">
                <a:pos x="303" y="116"/>
              </a:cxn>
              <a:cxn ang="0">
                <a:pos x="296" y="105"/>
              </a:cxn>
              <a:cxn ang="0">
                <a:pos x="278" y="89"/>
              </a:cxn>
              <a:cxn ang="0">
                <a:pos x="265" y="90"/>
              </a:cxn>
              <a:cxn ang="0">
                <a:pos x="256" y="82"/>
              </a:cxn>
              <a:cxn ang="0">
                <a:pos x="231" y="73"/>
              </a:cxn>
              <a:cxn ang="0">
                <a:pos x="234" y="98"/>
              </a:cxn>
              <a:cxn ang="0">
                <a:pos x="224" y="118"/>
              </a:cxn>
              <a:cxn ang="0">
                <a:pos x="205" y="103"/>
              </a:cxn>
              <a:cxn ang="0">
                <a:pos x="175" y="89"/>
              </a:cxn>
              <a:cxn ang="0">
                <a:pos x="183" y="68"/>
              </a:cxn>
              <a:cxn ang="0">
                <a:pos x="212" y="58"/>
              </a:cxn>
              <a:cxn ang="0">
                <a:pos x="207" y="47"/>
              </a:cxn>
              <a:cxn ang="0">
                <a:pos x="188" y="50"/>
              </a:cxn>
              <a:cxn ang="0">
                <a:pos x="168" y="37"/>
              </a:cxn>
              <a:cxn ang="0">
                <a:pos x="171" y="52"/>
              </a:cxn>
              <a:cxn ang="0">
                <a:pos x="157" y="52"/>
              </a:cxn>
              <a:cxn ang="0">
                <a:pos x="141" y="40"/>
              </a:cxn>
              <a:cxn ang="0">
                <a:pos x="126" y="47"/>
              </a:cxn>
              <a:cxn ang="0">
                <a:pos x="143" y="51"/>
              </a:cxn>
              <a:cxn ang="0">
                <a:pos x="131" y="58"/>
              </a:cxn>
              <a:cxn ang="0">
                <a:pos x="56" y="107"/>
              </a:cxn>
              <a:cxn ang="0">
                <a:pos x="65" y="118"/>
              </a:cxn>
              <a:cxn ang="0">
                <a:pos x="79" y="135"/>
              </a:cxn>
              <a:cxn ang="0">
                <a:pos x="74" y="158"/>
              </a:cxn>
              <a:cxn ang="0">
                <a:pos x="88" y="185"/>
              </a:cxn>
              <a:cxn ang="0">
                <a:pos x="108" y="214"/>
              </a:cxn>
              <a:cxn ang="0">
                <a:pos x="118" y="227"/>
              </a:cxn>
              <a:cxn ang="0">
                <a:pos x="105" y="197"/>
              </a:cxn>
              <a:cxn ang="0">
                <a:pos x="125" y="225"/>
              </a:cxn>
              <a:cxn ang="0">
                <a:pos x="150" y="255"/>
              </a:cxn>
              <a:cxn ang="0">
                <a:pos x="184" y="269"/>
              </a:cxn>
              <a:cxn ang="0">
                <a:pos x="213" y="290"/>
              </a:cxn>
              <a:cxn ang="0">
                <a:pos x="224" y="288"/>
              </a:cxn>
              <a:cxn ang="0">
                <a:pos x="212" y="268"/>
              </a:cxn>
              <a:cxn ang="0">
                <a:pos x="197" y="262"/>
              </a:cxn>
              <a:cxn ang="0">
                <a:pos x="194" y="239"/>
              </a:cxn>
              <a:cxn ang="0">
                <a:pos x="171" y="250"/>
              </a:cxn>
              <a:cxn ang="0">
                <a:pos x="168" y="210"/>
              </a:cxn>
              <a:cxn ang="0">
                <a:pos x="184" y="206"/>
              </a:cxn>
              <a:cxn ang="0">
                <a:pos x="196" y="202"/>
              </a:cxn>
              <a:cxn ang="0">
                <a:pos x="214" y="211"/>
              </a:cxn>
              <a:cxn ang="0">
                <a:pos x="221" y="205"/>
              </a:cxn>
              <a:cxn ang="0">
                <a:pos x="234" y="179"/>
              </a:cxn>
              <a:cxn ang="0">
                <a:pos x="233" y="171"/>
              </a:cxn>
              <a:cxn ang="0">
                <a:pos x="252" y="157"/>
              </a:cxn>
              <a:cxn ang="0">
                <a:pos x="266" y="143"/>
              </a:cxn>
              <a:cxn ang="0">
                <a:pos x="273" y="131"/>
              </a:cxn>
              <a:cxn ang="0">
                <a:pos x="255" y="135"/>
              </a:cxn>
              <a:cxn ang="0">
                <a:pos x="295" y="298"/>
              </a:cxn>
              <a:cxn ang="0">
                <a:pos x="272" y="288"/>
              </a:cxn>
              <a:cxn ang="0">
                <a:pos x="251" y="288"/>
              </a:cxn>
              <a:cxn ang="0">
                <a:pos x="236" y="286"/>
              </a:cxn>
              <a:cxn ang="0">
                <a:pos x="230" y="307"/>
              </a:cxn>
              <a:cxn ang="0">
                <a:pos x="223" y="335"/>
              </a:cxn>
              <a:cxn ang="0">
                <a:pos x="308" y="302"/>
              </a:cxn>
            </a:cxnLst>
            <a:rect l="0" t="0" r="r" b="b"/>
            <a:pathLst>
              <a:path w="384" h="384">
                <a:moveTo>
                  <a:pt x="384" y="192"/>
                </a:moveTo>
                <a:cubicBezTo>
                  <a:pt x="384" y="298"/>
                  <a:pt x="298" y="384"/>
                  <a:pt x="192" y="384"/>
                </a:cubicBezTo>
                <a:cubicBezTo>
                  <a:pt x="86" y="384"/>
                  <a:pt x="0" y="298"/>
                  <a:pt x="0" y="192"/>
                </a:cubicBezTo>
                <a:cubicBezTo>
                  <a:pt x="0" y="86"/>
                  <a:pt x="86" y="0"/>
                  <a:pt x="192" y="0"/>
                </a:cubicBezTo>
                <a:cubicBezTo>
                  <a:pt x="298" y="0"/>
                  <a:pt x="384" y="86"/>
                  <a:pt x="384" y="192"/>
                </a:cubicBezTo>
                <a:close/>
                <a:moveTo>
                  <a:pt x="255" y="135"/>
                </a:moveTo>
                <a:cubicBezTo>
                  <a:pt x="256" y="135"/>
                  <a:pt x="257" y="130"/>
                  <a:pt x="258" y="129"/>
                </a:cubicBezTo>
                <a:cubicBezTo>
                  <a:pt x="260" y="127"/>
                  <a:pt x="262" y="126"/>
                  <a:pt x="264" y="125"/>
                </a:cubicBezTo>
                <a:cubicBezTo>
                  <a:pt x="268" y="124"/>
                  <a:pt x="272" y="123"/>
                  <a:pt x="277" y="122"/>
                </a:cubicBezTo>
                <a:cubicBezTo>
                  <a:pt x="281" y="121"/>
                  <a:pt x="286" y="121"/>
                  <a:pt x="289" y="125"/>
                </a:cubicBezTo>
                <a:cubicBezTo>
                  <a:pt x="289" y="124"/>
                  <a:pt x="295" y="119"/>
                  <a:pt x="295" y="119"/>
                </a:cubicBezTo>
                <a:cubicBezTo>
                  <a:pt x="298" y="118"/>
                  <a:pt x="301" y="118"/>
                  <a:pt x="303" y="116"/>
                </a:cubicBezTo>
                <a:cubicBezTo>
                  <a:pt x="303" y="115"/>
                  <a:pt x="303" y="110"/>
                  <a:pt x="303" y="110"/>
                </a:cubicBezTo>
                <a:cubicBezTo>
                  <a:pt x="299" y="111"/>
                  <a:pt x="298" y="107"/>
                  <a:pt x="297" y="103"/>
                </a:cubicBezTo>
                <a:cubicBezTo>
                  <a:pt x="297" y="104"/>
                  <a:pt x="297" y="104"/>
                  <a:pt x="296" y="105"/>
                </a:cubicBezTo>
                <a:cubicBezTo>
                  <a:pt x="296" y="102"/>
                  <a:pt x="291" y="104"/>
                  <a:pt x="290" y="104"/>
                </a:cubicBezTo>
                <a:cubicBezTo>
                  <a:pt x="284" y="102"/>
                  <a:pt x="285" y="98"/>
                  <a:pt x="283" y="94"/>
                </a:cubicBezTo>
                <a:cubicBezTo>
                  <a:pt x="282" y="92"/>
                  <a:pt x="279" y="91"/>
                  <a:pt x="278" y="89"/>
                </a:cubicBezTo>
                <a:cubicBezTo>
                  <a:pt x="277" y="87"/>
                  <a:pt x="277" y="84"/>
                  <a:pt x="274" y="84"/>
                </a:cubicBezTo>
                <a:cubicBezTo>
                  <a:pt x="273" y="84"/>
                  <a:pt x="270" y="89"/>
                  <a:pt x="270" y="89"/>
                </a:cubicBezTo>
                <a:cubicBezTo>
                  <a:pt x="267" y="88"/>
                  <a:pt x="266" y="89"/>
                  <a:pt x="265" y="90"/>
                </a:cubicBezTo>
                <a:cubicBezTo>
                  <a:pt x="263" y="91"/>
                  <a:pt x="262" y="91"/>
                  <a:pt x="260" y="92"/>
                </a:cubicBezTo>
                <a:cubicBezTo>
                  <a:pt x="265" y="90"/>
                  <a:pt x="258" y="88"/>
                  <a:pt x="256" y="88"/>
                </a:cubicBezTo>
                <a:cubicBezTo>
                  <a:pt x="260" y="87"/>
                  <a:pt x="258" y="83"/>
                  <a:pt x="256" y="82"/>
                </a:cubicBezTo>
                <a:cubicBezTo>
                  <a:pt x="256" y="82"/>
                  <a:pt x="257" y="82"/>
                  <a:pt x="257" y="82"/>
                </a:cubicBezTo>
                <a:cubicBezTo>
                  <a:pt x="257" y="79"/>
                  <a:pt x="250" y="77"/>
                  <a:pt x="247" y="76"/>
                </a:cubicBezTo>
                <a:cubicBezTo>
                  <a:pt x="245" y="74"/>
                  <a:pt x="233" y="72"/>
                  <a:pt x="231" y="73"/>
                </a:cubicBezTo>
                <a:cubicBezTo>
                  <a:pt x="228" y="75"/>
                  <a:pt x="231" y="80"/>
                  <a:pt x="231" y="83"/>
                </a:cubicBezTo>
                <a:cubicBezTo>
                  <a:pt x="232" y="86"/>
                  <a:pt x="228" y="86"/>
                  <a:pt x="228" y="89"/>
                </a:cubicBezTo>
                <a:cubicBezTo>
                  <a:pt x="228" y="93"/>
                  <a:pt x="236" y="92"/>
                  <a:pt x="234" y="98"/>
                </a:cubicBezTo>
                <a:cubicBezTo>
                  <a:pt x="233" y="102"/>
                  <a:pt x="228" y="102"/>
                  <a:pt x="226" y="105"/>
                </a:cubicBezTo>
                <a:cubicBezTo>
                  <a:pt x="224" y="108"/>
                  <a:pt x="227" y="112"/>
                  <a:pt x="229" y="114"/>
                </a:cubicBezTo>
                <a:cubicBezTo>
                  <a:pt x="231" y="115"/>
                  <a:pt x="225" y="118"/>
                  <a:pt x="224" y="118"/>
                </a:cubicBezTo>
                <a:cubicBezTo>
                  <a:pt x="220" y="120"/>
                  <a:pt x="217" y="114"/>
                  <a:pt x="216" y="110"/>
                </a:cubicBezTo>
                <a:cubicBezTo>
                  <a:pt x="215" y="108"/>
                  <a:pt x="215" y="104"/>
                  <a:pt x="212" y="103"/>
                </a:cubicBezTo>
                <a:cubicBezTo>
                  <a:pt x="210" y="102"/>
                  <a:pt x="206" y="102"/>
                  <a:pt x="205" y="103"/>
                </a:cubicBezTo>
                <a:cubicBezTo>
                  <a:pt x="203" y="99"/>
                  <a:pt x="198" y="98"/>
                  <a:pt x="194" y="97"/>
                </a:cubicBezTo>
                <a:cubicBezTo>
                  <a:pt x="189" y="95"/>
                  <a:pt x="185" y="95"/>
                  <a:pt x="180" y="96"/>
                </a:cubicBezTo>
                <a:cubicBezTo>
                  <a:pt x="181" y="95"/>
                  <a:pt x="179" y="88"/>
                  <a:pt x="175" y="89"/>
                </a:cubicBezTo>
                <a:cubicBezTo>
                  <a:pt x="176" y="86"/>
                  <a:pt x="176" y="84"/>
                  <a:pt x="176" y="81"/>
                </a:cubicBezTo>
                <a:cubicBezTo>
                  <a:pt x="177" y="79"/>
                  <a:pt x="178" y="77"/>
                  <a:pt x="179" y="75"/>
                </a:cubicBezTo>
                <a:cubicBezTo>
                  <a:pt x="180" y="74"/>
                  <a:pt x="185" y="69"/>
                  <a:pt x="183" y="68"/>
                </a:cubicBezTo>
                <a:cubicBezTo>
                  <a:pt x="188" y="69"/>
                  <a:pt x="193" y="69"/>
                  <a:pt x="196" y="66"/>
                </a:cubicBezTo>
                <a:cubicBezTo>
                  <a:pt x="198" y="63"/>
                  <a:pt x="199" y="60"/>
                  <a:pt x="202" y="57"/>
                </a:cubicBezTo>
                <a:cubicBezTo>
                  <a:pt x="205" y="53"/>
                  <a:pt x="209" y="58"/>
                  <a:pt x="212" y="58"/>
                </a:cubicBezTo>
                <a:cubicBezTo>
                  <a:pt x="217" y="59"/>
                  <a:pt x="217" y="53"/>
                  <a:pt x="214" y="51"/>
                </a:cubicBezTo>
                <a:cubicBezTo>
                  <a:pt x="218" y="51"/>
                  <a:pt x="215" y="45"/>
                  <a:pt x="213" y="44"/>
                </a:cubicBezTo>
                <a:cubicBezTo>
                  <a:pt x="211" y="43"/>
                  <a:pt x="202" y="46"/>
                  <a:pt x="207" y="47"/>
                </a:cubicBezTo>
                <a:cubicBezTo>
                  <a:pt x="206" y="47"/>
                  <a:pt x="200" y="59"/>
                  <a:pt x="196" y="53"/>
                </a:cubicBezTo>
                <a:cubicBezTo>
                  <a:pt x="195" y="52"/>
                  <a:pt x="195" y="47"/>
                  <a:pt x="193" y="46"/>
                </a:cubicBezTo>
                <a:cubicBezTo>
                  <a:pt x="190" y="46"/>
                  <a:pt x="189" y="49"/>
                  <a:pt x="188" y="50"/>
                </a:cubicBezTo>
                <a:cubicBezTo>
                  <a:pt x="190" y="47"/>
                  <a:pt x="181" y="45"/>
                  <a:pt x="180" y="44"/>
                </a:cubicBezTo>
                <a:cubicBezTo>
                  <a:pt x="183" y="42"/>
                  <a:pt x="180" y="39"/>
                  <a:pt x="178" y="38"/>
                </a:cubicBezTo>
                <a:cubicBezTo>
                  <a:pt x="176" y="36"/>
                  <a:pt x="169" y="35"/>
                  <a:pt x="168" y="37"/>
                </a:cubicBezTo>
                <a:cubicBezTo>
                  <a:pt x="163" y="43"/>
                  <a:pt x="173" y="44"/>
                  <a:pt x="175" y="45"/>
                </a:cubicBezTo>
                <a:cubicBezTo>
                  <a:pt x="176" y="46"/>
                  <a:pt x="179" y="48"/>
                  <a:pt x="177" y="49"/>
                </a:cubicBezTo>
                <a:cubicBezTo>
                  <a:pt x="176" y="50"/>
                  <a:pt x="171" y="51"/>
                  <a:pt x="171" y="52"/>
                </a:cubicBezTo>
                <a:cubicBezTo>
                  <a:pt x="169" y="54"/>
                  <a:pt x="172" y="57"/>
                  <a:pt x="170" y="59"/>
                </a:cubicBezTo>
                <a:cubicBezTo>
                  <a:pt x="168" y="57"/>
                  <a:pt x="168" y="53"/>
                  <a:pt x="166" y="50"/>
                </a:cubicBezTo>
                <a:cubicBezTo>
                  <a:pt x="168" y="53"/>
                  <a:pt x="157" y="52"/>
                  <a:pt x="157" y="52"/>
                </a:cubicBezTo>
                <a:cubicBezTo>
                  <a:pt x="154" y="52"/>
                  <a:pt x="148" y="54"/>
                  <a:pt x="145" y="50"/>
                </a:cubicBezTo>
                <a:cubicBezTo>
                  <a:pt x="144" y="49"/>
                  <a:pt x="144" y="44"/>
                  <a:pt x="146" y="45"/>
                </a:cubicBezTo>
                <a:cubicBezTo>
                  <a:pt x="144" y="43"/>
                  <a:pt x="142" y="41"/>
                  <a:pt x="141" y="40"/>
                </a:cubicBezTo>
                <a:cubicBezTo>
                  <a:pt x="132" y="43"/>
                  <a:pt x="125" y="47"/>
                  <a:pt x="117" y="51"/>
                </a:cubicBezTo>
                <a:cubicBezTo>
                  <a:pt x="118" y="51"/>
                  <a:pt x="119" y="51"/>
                  <a:pt x="120" y="50"/>
                </a:cubicBezTo>
                <a:cubicBezTo>
                  <a:pt x="122" y="50"/>
                  <a:pt x="124" y="48"/>
                  <a:pt x="126" y="47"/>
                </a:cubicBezTo>
                <a:cubicBezTo>
                  <a:pt x="128" y="46"/>
                  <a:pt x="134" y="43"/>
                  <a:pt x="136" y="46"/>
                </a:cubicBezTo>
                <a:cubicBezTo>
                  <a:pt x="137" y="45"/>
                  <a:pt x="137" y="45"/>
                  <a:pt x="138" y="44"/>
                </a:cubicBezTo>
                <a:cubicBezTo>
                  <a:pt x="139" y="46"/>
                  <a:pt x="141" y="48"/>
                  <a:pt x="143" y="51"/>
                </a:cubicBezTo>
                <a:cubicBezTo>
                  <a:pt x="141" y="50"/>
                  <a:pt x="137" y="50"/>
                  <a:pt x="135" y="50"/>
                </a:cubicBezTo>
                <a:cubicBezTo>
                  <a:pt x="133" y="51"/>
                  <a:pt x="130" y="51"/>
                  <a:pt x="130" y="53"/>
                </a:cubicBezTo>
                <a:cubicBezTo>
                  <a:pt x="130" y="55"/>
                  <a:pt x="131" y="57"/>
                  <a:pt x="131" y="58"/>
                </a:cubicBezTo>
                <a:cubicBezTo>
                  <a:pt x="128" y="56"/>
                  <a:pt x="125" y="52"/>
                  <a:pt x="121" y="51"/>
                </a:cubicBezTo>
                <a:cubicBezTo>
                  <a:pt x="119" y="51"/>
                  <a:pt x="117" y="51"/>
                  <a:pt x="115" y="52"/>
                </a:cubicBezTo>
                <a:cubicBezTo>
                  <a:pt x="91" y="65"/>
                  <a:pt x="71" y="84"/>
                  <a:pt x="56" y="107"/>
                </a:cubicBezTo>
                <a:cubicBezTo>
                  <a:pt x="57" y="108"/>
                  <a:pt x="58" y="109"/>
                  <a:pt x="59" y="109"/>
                </a:cubicBezTo>
                <a:cubicBezTo>
                  <a:pt x="62" y="110"/>
                  <a:pt x="59" y="117"/>
                  <a:pt x="64" y="113"/>
                </a:cubicBezTo>
                <a:cubicBezTo>
                  <a:pt x="66" y="115"/>
                  <a:pt x="66" y="116"/>
                  <a:pt x="65" y="118"/>
                </a:cubicBezTo>
                <a:cubicBezTo>
                  <a:pt x="65" y="118"/>
                  <a:pt x="75" y="124"/>
                  <a:pt x="76" y="125"/>
                </a:cubicBezTo>
                <a:cubicBezTo>
                  <a:pt x="78" y="126"/>
                  <a:pt x="80" y="128"/>
                  <a:pt x="81" y="130"/>
                </a:cubicBezTo>
                <a:cubicBezTo>
                  <a:pt x="82" y="132"/>
                  <a:pt x="80" y="134"/>
                  <a:pt x="79" y="135"/>
                </a:cubicBezTo>
                <a:cubicBezTo>
                  <a:pt x="78" y="134"/>
                  <a:pt x="75" y="130"/>
                  <a:pt x="74" y="131"/>
                </a:cubicBezTo>
                <a:cubicBezTo>
                  <a:pt x="73" y="133"/>
                  <a:pt x="74" y="139"/>
                  <a:pt x="77" y="139"/>
                </a:cubicBezTo>
                <a:cubicBezTo>
                  <a:pt x="73" y="139"/>
                  <a:pt x="75" y="155"/>
                  <a:pt x="74" y="158"/>
                </a:cubicBezTo>
                <a:cubicBezTo>
                  <a:pt x="74" y="158"/>
                  <a:pt x="74" y="158"/>
                  <a:pt x="74" y="158"/>
                </a:cubicBezTo>
                <a:cubicBezTo>
                  <a:pt x="73" y="161"/>
                  <a:pt x="76" y="173"/>
                  <a:pt x="81" y="172"/>
                </a:cubicBezTo>
                <a:cubicBezTo>
                  <a:pt x="78" y="172"/>
                  <a:pt x="87" y="184"/>
                  <a:pt x="88" y="185"/>
                </a:cubicBezTo>
                <a:cubicBezTo>
                  <a:pt x="91" y="187"/>
                  <a:pt x="95" y="188"/>
                  <a:pt x="97" y="192"/>
                </a:cubicBezTo>
                <a:cubicBezTo>
                  <a:pt x="100" y="195"/>
                  <a:pt x="100" y="201"/>
                  <a:pt x="103" y="203"/>
                </a:cubicBezTo>
                <a:cubicBezTo>
                  <a:pt x="102" y="206"/>
                  <a:pt x="108" y="210"/>
                  <a:pt x="108" y="214"/>
                </a:cubicBezTo>
                <a:cubicBezTo>
                  <a:pt x="108" y="214"/>
                  <a:pt x="107" y="214"/>
                  <a:pt x="107" y="215"/>
                </a:cubicBezTo>
                <a:cubicBezTo>
                  <a:pt x="108" y="218"/>
                  <a:pt x="113" y="218"/>
                  <a:pt x="115" y="221"/>
                </a:cubicBezTo>
                <a:cubicBezTo>
                  <a:pt x="116" y="223"/>
                  <a:pt x="115" y="228"/>
                  <a:pt x="118" y="227"/>
                </a:cubicBezTo>
                <a:cubicBezTo>
                  <a:pt x="118" y="222"/>
                  <a:pt x="115" y="216"/>
                  <a:pt x="112" y="212"/>
                </a:cubicBezTo>
                <a:cubicBezTo>
                  <a:pt x="110" y="209"/>
                  <a:pt x="109" y="207"/>
                  <a:pt x="108" y="204"/>
                </a:cubicBezTo>
                <a:cubicBezTo>
                  <a:pt x="106" y="202"/>
                  <a:pt x="106" y="199"/>
                  <a:pt x="105" y="197"/>
                </a:cubicBezTo>
                <a:cubicBezTo>
                  <a:pt x="106" y="197"/>
                  <a:pt x="112" y="199"/>
                  <a:pt x="111" y="200"/>
                </a:cubicBezTo>
                <a:cubicBezTo>
                  <a:pt x="109" y="205"/>
                  <a:pt x="119" y="214"/>
                  <a:pt x="122" y="217"/>
                </a:cubicBezTo>
                <a:cubicBezTo>
                  <a:pt x="123" y="218"/>
                  <a:pt x="128" y="225"/>
                  <a:pt x="125" y="225"/>
                </a:cubicBezTo>
                <a:cubicBezTo>
                  <a:pt x="129" y="225"/>
                  <a:pt x="133" y="230"/>
                  <a:pt x="135" y="233"/>
                </a:cubicBezTo>
                <a:cubicBezTo>
                  <a:pt x="137" y="236"/>
                  <a:pt x="136" y="241"/>
                  <a:pt x="138" y="245"/>
                </a:cubicBezTo>
                <a:cubicBezTo>
                  <a:pt x="139" y="250"/>
                  <a:pt x="146" y="252"/>
                  <a:pt x="150" y="255"/>
                </a:cubicBezTo>
                <a:cubicBezTo>
                  <a:pt x="154" y="256"/>
                  <a:pt x="157" y="259"/>
                  <a:pt x="160" y="260"/>
                </a:cubicBezTo>
                <a:cubicBezTo>
                  <a:pt x="166" y="262"/>
                  <a:pt x="167" y="260"/>
                  <a:pt x="171" y="260"/>
                </a:cubicBezTo>
                <a:cubicBezTo>
                  <a:pt x="178" y="259"/>
                  <a:pt x="179" y="266"/>
                  <a:pt x="184" y="269"/>
                </a:cubicBezTo>
                <a:cubicBezTo>
                  <a:pt x="187" y="270"/>
                  <a:pt x="194" y="273"/>
                  <a:pt x="198" y="271"/>
                </a:cubicBezTo>
                <a:cubicBezTo>
                  <a:pt x="196" y="272"/>
                  <a:pt x="203" y="282"/>
                  <a:pt x="204" y="283"/>
                </a:cubicBezTo>
                <a:cubicBezTo>
                  <a:pt x="206" y="286"/>
                  <a:pt x="210" y="287"/>
                  <a:pt x="213" y="290"/>
                </a:cubicBezTo>
                <a:cubicBezTo>
                  <a:pt x="213" y="290"/>
                  <a:pt x="214" y="289"/>
                  <a:pt x="214" y="288"/>
                </a:cubicBezTo>
                <a:cubicBezTo>
                  <a:pt x="213" y="291"/>
                  <a:pt x="218" y="296"/>
                  <a:pt x="221" y="296"/>
                </a:cubicBezTo>
                <a:cubicBezTo>
                  <a:pt x="223" y="295"/>
                  <a:pt x="224" y="290"/>
                  <a:pt x="224" y="288"/>
                </a:cubicBezTo>
                <a:cubicBezTo>
                  <a:pt x="219" y="290"/>
                  <a:pt x="215" y="288"/>
                  <a:pt x="212" y="283"/>
                </a:cubicBezTo>
                <a:cubicBezTo>
                  <a:pt x="211" y="282"/>
                  <a:pt x="207" y="275"/>
                  <a:pt x="211" y="275"/>
                </a:cubicBezTo>
                <a:cubicBezTo>
                  <a:pt x="216" y="275"/>
                  <a:pt x="212" y="271"/>
                  <a:pt x="212" y="268"/>
                </a:cubicBezTo>
                <a:cubicBezTo>
                  <a:pt x="211" y="264"/>
                  <a:pt x="208" y="262"/>
                  <a:pt x="206" y="259"/>
                </a:cubicBezTo>
                <a:cubicBezTo>
                  <a:pt x="205" y="262"/>
                  <a:pt x="200" y="261"/>
                  <a:pt x="198" y="259"/>
                </a:cubicBezTo>
                <a:cubicBezTo>
                  <a:pt x="198" y="259"/>
                  <a:pt x="197" y="261"/>
                  <a:pt x="197" y="262"/>
                </a:cubicBezTo>
                <a:cubicBezTo>
                  <a:pt x="196" y="262"/>
                  <a:pt x="195" y="262"/>
                  <a:pt x="194" y="261"/>
                </a:cubicBezTo>
                <a:cubicBezTo>
                  <a:pt x="194" y="258"/>
                  <a:pt x="194" y="255"/>
                  <a:pt x="195" y="251"/>
                </a:cubicBezTo>
                <a:cubicBezTo>
                  <a:pt x="196" y="247"/>
                  <a:pt x="205" y="238"/>
                  <a:pt x="194" y="239"/>
                </a:cubicBezTo>
                <a:cubicBezTo>
                  <a:pt x="190" y="239"/>
                  <a:pt x="188" y="240"/>
                  <a:pt x="187" y="244"/>
                </a:cubicBezTo>
                <a:cubicBezTo>
                  <a:pt x="186" y="247"/>
                  <a:pt x="186" y="249"/>
                  <a:pt x="183" y="251"/>
                </a:cubicBezTo>
                <a:cubicBezTo>
                  <a:pt x="181" y="252"/>
                  <a:pt x="173" y="251"/>
                  <a:pt x="171" y="250"/>
                </a:cubicBezTo>
                <a:cubicBezTo>
                  <a:pt x="166" y="247"/>
                  <a:pt x="163" y="239"/>
                  <a:pt x="163" y="234"/>
                </a:cubicBezTo>
                <a:cubicBezTo>
                  <a:pt x="163" y="227"/>
                  <a:pt x="166" y="221"/>
                  <a:pt x="163" y="215"/>
                </a:cubicBezTo>
                <a:cubicBezTo>
                  <a:pt x="164" y="213"/>
                  <a:pt x="166" y="211"/>
                  <a:pt x="168" y="210"/>
                </a:cubicBezTo>
                <a:cubicBezTo>
                  <a:pt x="169" y="209"/>
                  <a:pt x="171" y="210"/>
                  <a:pt x="172" y="207"/>
                </a:cubicBezTo>
                <a:cubicBezTo>
                  <a:pt x="171" y="207"/>
                  <a:pt x="170" y="206"/>
                  <a:pt x="170" y="206"/>
                </a:cubicBezTo>
                <a:cubicBezTo>
                  <a:pt x="173" y="208"/>
                  <a:pt x="180" y="203"/>
                  <a:pt x="184" y="206"/>
                </a:cubicBezTo>
                <a:cubicBezTo>
                  <a:pt x="186" y="207"/>
                  <a:pt x="188" y="208"/>
                  <a:pt x="189" y="205"/>
                </a:cubicBezTo>
                <a:cubicBezTo>
                  <a:pt x="189" y="205"/>
                  <a:pt x="187" y="202"/>
                  <a:pt x="188" y="200"/>
                </a:cubicBezTo>
                <a:cubicBezTo>
                  <a:pt x="189" y="204"/>
                  <a:pt x="192" y="205"/>
                  <a:pt x="196" y="202"/>
                </a:cubicBezTo>
                <a:cubicBezTo>
                  <a:pt x="197" y="203"/>
                  <a:pt x="201" y="203"/>
                  <a:pt x="204" y="204"/>
                </a:cubicBezTo>
                <a:cubicBezTo>
                  <a:pt x="207" y="206"/>
                  <a:pt x="207" y="209"/>
                  <a:pt x="211" y="205"/>
                </a:cubicBezTo>
                <a:cubicBezTo>
                  <a:pt x="213" y="208"/>
                  <a:pt x="213" y="208"/>
                  <a:pt x="214" y="211"/>
                </a:cubicBezTo>
                <a:cubicBezTo>
                  <a:pt x="214" y="214"/>
                  <a:pt x="216" y="221"/>
                  <a:pt x="218" y="222"/>
                </a:cubicBezTo>
                <a:cubicBezTo>
                  <a:pt x="224" y="225"/>
                  <a:pt x="222" y="217"/>
                  <a:pt x="222" y="214"/>
                </a:cubicBezTo>
                <a:cubicBezTo>
                  <a:pt x="222" y="213"/>
                  <a:pt x="222" y="205"/>
                  <a:pt x="221" y="205"/>
                </a:cubicBezTo>
                <a:cubicBezTo>
                  <a:pt x="213" y="203"/>
                  <a:pt x="216" y="197"/>
                  <a:pt x="221" y="193"/>
                </a:cubicBezTo>
                <a:cubicBezTo>
                  <a:pt x="222" y="192"/>
                  <a:pt x="227" y="190"/>
                  <a:pt x="230" y="188"/>
                </a:cubicBezTo>
                <a:cubicBezTo>
                  <a:pt x="232" y="186"/>
                  <a:pt x="235" y="183"/>
                  <a:pt x="234" y="179"/>
                </a:cubicBezTo>
                <a:cubicBezTo>
                  <a:pt x="235" y="179"/>
                  <a:pt x="236" y="178"/>
                  <a:pt x="236" y="177"/>
                </a:cubicBezTo>
                <a:cubicBezTo>
                  <a:pt x="236" y="177"/>
                  <a:pt x="233" y="174"/>
                  <a:pt x="232" y="175"/>
                </a:cubicBezTo>
                <a:cubicBezTo>
                  <a:pt x="234" y="174"/>
                  <a:pt x="234" y="172"/>
                  <a:pt x="233" y="171"/>
                </a:cubicBezTo>
                <a:cubicBezTo>
                  <a:pt x="235" y="169"/>
                  <a:pt x="234" y="166"/>
                  <a:pt x="236" y="165"/>
                </a:cubicBezTo>
                <a:cubicBezTo>
                  <a:pt x="239" y="169"/>
                  <a:pt x="245" y="165"/>
                  <a:pt x="242" y="162"/>
                </a:cubicBezTo>
                <a:cubicBezTo>
                  <a:pt x="244" y="158"/>
                  <a:pt x="250" y="160"/>
                  <a:pt x="252" y="157"/>
                </a:cubicBezTo>
                <a:cubicBezTo>
                  <a:pt x="255" y="158"/>
                  <a:pt x="253" y="153"/>
                  <a:pt x="255" y="150"/>
                </a:cubicBezTo>
                <a:cubicBezTo>
                  <a:pt x="256" y="148"/>
                  <a:pt x="259" y="148"/>
                  <a:pt x="262" y="147"/>
                </a:cubicBezTo>
                <a:cubicBezTo>
                  <a:pt x="262" y="147"/>
                  <a:pt x="268" y="143"/>
                  <a:pt x="266" y="143"/>
                </a:cubicBezTo>
                <a:cubicBezTo>
                  <a:pt x="270" y="144"/>
                  <a:pt x="279" y="139"/>
                  <a:pt x="272" y="135"/>
                </a:cubicBezTo>
                <a:cubicBezTo>
                  <a:pt x="273" y="133"/>
                  <a:pt x="270" y="132"/>
                  <a:pt x="268" y="132"/>
                </a:cubicBezTo>
                <a:cubicBezTo>
                  <a:pt x="269" y="131"/>
                  <a:pt x="272" y="132"/>
                  <a:pt x="273" y="131"/>
                </a:cubicBezTo>
                <a:cubicBezTo>
                  <a:pt x="276" y="129"/>
                  <a:pt x="274" y="128"/>
                  <a:pt x="271" y="127"/>
                </a:cubicBezTo>
                <a:cubicBezTo>
                  <a:pt x="268" y="126"/>
                  <a:pt x="263" y="128"/>
                  <a:pt x="261" y="130"/>
                </a:cubicBezTo>
                <a:cubicBezTo>
                  <a:pt x="259" y="132"/>
                  <a:pt x="257" y="134"/>
                  <a:pt x="255" y="135"/>
                </a:cubicBezTo>
                <a:close/>
                <a:moveTo>
                  <a:pt x="308" y="302"/>
                </a:moveTo>
                <a:cubicBezTo>
                  <a:pt x="306" y="301"/>
                  <a:pt x="303" y="301"/>
                  <a:pt x="301" y="300"/>
                </a:cubicBezTo>
                <a:cubicBezTo>
                  <a:pt x="299" y="300"/>
                  <a:pt x="298" y="299"/>
                  <a:pt x="295" y="298"/>
                </a:cubicBezTo>
                <a:cubicBezTo>
                  <a:pt x="296" y="293"/>
                  <a:pt x="290" y="292"/>
                  <a:pt x="287" y="289"/>
                </a:cubicBezTo>
                <a:cubicBezTo>
                  <a:pt x="284" y="287"/>
                  <a:pt x="282" y="284"/>
                  <a:pt x="277" y="285"/>
                </a:cubicBezTo>
                <a:cubicBezTo>
                  <a:pt x="276" y="285"/>
                  <a:pt x="271" y="287"/>
                  <a:pt x="272" y="288"/>
                </a:cubicBezTo>
                <a:cubicBezTo>
                  <a:pt x="269" y="285"/>
                  <a:pt x="268" y="284"/>
                  <a:pt x="263" y="282"/>
                </a:cubicBezTo>
                <a:cubicBezTo>
                  <a:pt x="259" y="281"/>
                  <a:pt x="257" y="276"/>
                  <a:pt x="253" y="281"/>
                </a:cubicBezTo>
                <a:cubicBezTo>
                  <a:pt x="251" y="283"/>
                  <a:pt x="252" y="286"/>
                  <a:pt x="251" y="288"/>
                </a:cubicBezTo>
                <a:cubicBezTo>
                  <a:pt x="247" y="285"/>
                  <a:pt x="254" y="282"/>
                  <a:pt x="251" y="279"/>
                </a:cubicBezTo>
                <a:cubicBezTo>
                  <a:pt x="248" y="275"/>
                  <a:pt x="243" y="281"/>
                  <a:pt x="240" y="282"/>
                </a:cubicBezTo>
                <a:cubicBezTo>
                  <a:pt x="239" y="284"/>
                  <a:pt x="237" y="284"/>
                  <a:pt x="236" y="286"/>
                </a:cubicBezTo>
                <a:cubicBezTo>
                  <a:pt x="235" y="287"/>
                  <a:pt x="234" y="290"/>
                  <a:pt x="233" y="291"/>
                </a:cubicBezTo>
                <a:cubicBezTo>
                  <a:pt x="233" y="289"/>
                  <a:pt x="228" y="290"/>
                  <a:pt x="228" y="288"/>
                </a:cubicBezTo>
                <a:cubicBezTo>
                  <a:pt x="229" y="294"/>
                  <a:pt x="229" y="301"/>
                  <a:pt x="230" y="307"/>
                </a:cubicBezTo>
                <a:cubicBezTo>
                  <a:pt x="231" y="310"/>
                  <a:pt x="230" y="316"/>
                  <a:pt x="227" y="319"/>
                </a:cubicBezTo>
                <a:cubicBezTo>
                  <a:pt x="224" y="321"/>
                  <a:pt x="221" y="324"/>
                  <a:pt x="220" y="329"/>
                </a:cubicBezTo>
                <a:cubicBezTo>
                  <a:pt x="220" y="332"/>
                  <a:pt x="220" y="334"/>
                  <a:pt x="223" y="335"/>
                </a:cubicBezTo>
                <a:cubicBezTo>
                  <a:pt x="223" y="339"/>
                  <a:pt x="219" y="342"/>
                  <a:pt x="219" y="346"/>
                </a:cubicBezTo>
                <a:cubicBezTo>
                  <a:pt x="219" y="346"/>
                  <a:pt x="220" y="348"/>
                  <a:pt x="220" y="350"/>
                </a:cubicBezTo>
                <a:cubicBezTo>
                  <a:pt x="254" y="344"/>
                  <a:pt x="285" y="327"/>
                  <a:pt x="308" y="302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5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Icon List Sample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2514600" y="2184742"/>
            <a:ext cx="949935" cy="977933"/>
            <a:chOff x="2514600" y="2184742"/>
            <a:chExt cx="949935" cy="977933"/>
          </a:xfrm>
        </p:grpSpPr>
        <p:sp>
          <p:nvSpPr>
            <p:cNvPr id="5" name="Flowchart: Off-page Connector 4"/>
            <p:cNvSpPr/>
            <p:nvPr/>
          </p:nvSpPr>
          <p:spPr>
            <a:xfrm rot="16200000">
              <a:off x="2500601" y="2198741"/>
              <a:ext cx="977933" cy="949935"/>
            </a:xfrm>
            <a:prstGeom prst="flowChartOffpageConnector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en-US" sz="2800" b="1" dirty="0" smtClean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26" name="Freeform 24"/>
            <p:cNvSpPr>
              <a:spLocks/>
            </p:cNvSpPr>
            <p:nvPr/>
          </p:nvSpPr>
          <p:spPr bwMode="auto">
            <a:xfrm>
              <a:off x="2700748" y="2469953"/>
              <a:ext cx="577638" cy="469968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2514600" y="3636171"/>
            <a:ext cx="949935" cy="977933"/>
            <a:chOff x="2514600" y="3636171"/>
            <a:chExt cx="949935" cy="977933"/>
          </a:xfrm>
        </p:grpSpPr>
        <p:sp>
          <p:nvSpPr>
            <p:cNvPr id="37" name="Flowchart: Off-page Connector 36"/>
            <p:cNvSpPr/>
            <p:nvPr/>
          </p:nvSpPr>
          <p:spPr>
            <a:xfrm rot="16200000">
              <a:off x="2500601" y="3650170"/>
              <a:ext cx="977933" cy="949935"/>
            </a:xfrm>
            <a:prstGeom prst="flowChartOffpageConnector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en-US" sz="2800" b="1" dirty="0" smtClean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27" name="Freeform 45"/>
            <p:cNvSpPr>
              <a:spLocks/>
            </p:cNvSpPr>
            <p:nvPr/>
          </p:nvSpPr>
          <p:spPr bwMode="auto">
            <a:xfrm>
              <a:off x="2784269" y="3877952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2514600" y="5002667"/>
            <a:ext cx="949935" cy="977933"/>
            <a:chOff x="2514600" y="5002667"/>
            <a:chExt cx="949935" cy="977933"/>
          </a:xfrm>
        </p:grpSpPr>
        <p:sp>
          <p:nvSpPr>
            <p:cNvPr id="39" name="Flowchart: Off-page Connector 38"/>
            <p:cNvSpPr/>
            <p:nvPr/>
          </p:nvSpPr>
          <p:spPr>
            <a:xfrm rot="16200000">
              <a:off x="2500601" y="5016666"/>
              <a:ext cx="977933" cy="949935"/>
            </a:xfrm>
            <a:prstGeom prst="flowChartOffpageConnector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en-US" sz="2800" b="1" dirty="0" smtClean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28" name="AutoShape 48"/>
            <p:cNvSpPr>
              <a:spLocks/>
            </p:cNvSpPr>
            <p:nvPr/>
          </p:nvSpPr>
          <p:spPr bwMode="auto">
            <a:xfrm>
              <a:off x="2700748" y="5268382"/>
              <a:ext cx="444777" cy="446501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629400" y="2184742"/>
            <a:ext cx="949935" cy="977933"/>
            <a:chOff x="6629400" y="2184742"/>
            <a:chExt cx="949935" cy="977933"/>
          </a:xfrm>
        </p:grpSpPr>
        <p:sp>
          <p:nvSpPr>
            <p:cNvPr id="41" name="Flowchart: Off-page Connector 40"/>
            <p:cNvSpPr/>
            <p:nvPr/>
          </p:nvSpPr>
          <p:spPr>
            <a:xfrm rot="16200000">
              <a:off x="6615401" y="2198741"/>
              <a:ext cx="977933" cy="949935"/>
            </a:xfrm>
            <a:prstGeom prst="flowChartOffpageConnector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en-US" sz="2800" b="1" dirty="0" smtClean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grpSp>
          <p:nvGrpSpPr>
            <p:cNvPr id="29" name="Group 32"/>
            <p:cNvGrpSpPr>
              <a:grpSpLocks/>
            </p:cNvGrpSpPr>
            <p:nvPr/>
          </p:nvGrpSpPr>
          <p:grpSpPr bwMode="auto">
            <a:xfrm>
              <a:off x="6775620" y="2534330"/>
              <a:ext cx="640385" cy="278756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30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1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6629400" y="3636171"/>
            <a:ext cx="949935" cy="977933"/>
            <a:chOff x="6629400" y="3636171"/>
            <a:chExt cx="949935" cy="977933"/>
          </a:xfrm>
        </p:grpSpPr>
        <p:sp>
          <p:nvSpPr>
            <p:cNvPr id="43" name="Flowchart: Off-page Connector 42"/>
            <p:cNvSpPr/>
            <p:nvPr/>
          </p:nvSpPr>
          <p:spPr>
            <a:xfrm rot="16200000">
              <a:off x="6615401" y="3650170"/>
              <a:ext cx="977933" cy="949935"/>
            </a:xfrm>
            <a:prstGeom prst="flowChartOffpageConnector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en-US" sz="2800" b="1" dirty="0" smtClean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grpSp>
          <p:nvGrpSpPr>
            <p:cNvPr id="32" name="Group 39"/>
            <p:cNvGrpSpPr>
              <a:grpSpLocks/>
            </p:cNvGrpSpPr>
            <p:nvPr/>
          </p:nvGrpSpPr>
          <p:grpSpPr bwMode="auto">
            <a:xfrm>
              <a:off x="6816295" y="3956050"/>
              <a:ext cx="522355" cy="333479"/>
              <a:chOff x="0" y="0"/>
              <a:chExt cx="413" cy="263"/>
            </a:xfrm>
            <a:solidFill>
              <a:schemeClr val="bg1"/>
            </a:solidFill>
          </p:grpSpPr>
          <p:sp>
            <p:nvSpPr>
              <p:cNvPr id="33" name="AutoShape 36"/>
              <p:cNvSpPr>
                <a:spLocks/>
              </p:cNvSpPr>
              <p:nvPr/>
            </p:nvSpPr>
            <p:spPr bwMode="auto">
              <a:xfrm>
                <a:off x="0" y="0"/>
                <a:ext cx="215" cy="256"/>
              </a:xfrm>
              <a:custGeom>
                <a:avLst/>
                <a:gdLst>
                  <a:gd name="T0" fmla="*/ 16457 w 21196"/>
                  <a:gd name="T1" fmla="*/ 9755 h 21426"/>
                  <a:gd name="T2" fmla="*/ 20366 w 21196"/>
                  <a:gd name="T3" fmla="*/ 5748 h 21426"/>
                  <a:gd name="T4" fmla="*/ 13166 w 21196"/>
                  <a:gd name="T5" fmla="*/ 0 h 21426"/>
                  <a:gd name="T6" fmla="*/ 5760 w 21196"/>
                  <a:gd name="T7" fmla="*/ 0 h 21426"/>
                  <a:gd name="T8" fmla="*/ 5554 w 21196"/>
                  <a:gd name="T9" fmla="*/ 0 h 21426"/>
                  <a:gd name="T10" fmla="*/ 0 w 21196"/>
                  <a:gd name="T11" fmla="*/ 0 h 21426"/>
                  <a:gd name="T12" fmla="*/ 0 w 21196"/>
                  <a:gd name="T13" fmla="*/ 21426 h 21426"/>
                  <a:gd name="T14" fmla="*/ 5554 w 21196"/>
                  <a:gd name="T15" fmla="*/ 21426 h 21426"/>
                  <a:gd name="T16" fmla="*/ 5760 w 21196"/>
                  <a:gd name="T17" fmla="*/ 21426 h 21426"/>
                  <a:gd name="T18" fmla="*/ 13166 w 21196"/>
                  <a:gd name="T19" fmla="*/ 21426 h 21426"/>
                  <a:gd name="T20" fmla="*/ 21189 w 21196"/>
                  <a:gd name="T21" fmla="*/ 15155 h 21426"/>
                  <a:gd name="T22" fmla="*/ 16457 w 21196"/>
                  <a:gd name="T23" fmla="*/ 9755 h 21426"/>
                  <a:gd name="T24" fmla="*/ 5760 w 21196"/>
                  <a:gd name="T25" fmla="*/ 3832 h 21426"/>
                  <a:gd name="T26" fmla="*/ 12137 w 21196"/>
                  <a:gd name="T27" fmla="*/ 3832 h 21426"/>
                  <a:gd name="T28" fmla="*/ 13166 w 21196"/>
                  <a:gd name="T29" fmla="*/ 3832 h 21426"/>
                  <a:gd name="T30" fmla="*/ 15017 w 21196"/>
                  <a:gd name="T31" fmla="*/ 5923 h 21426"/>
                  <a:gd name="T32" fmla="*/ 12754 w 21196"/>
                  <a:gd name="T33" fmla="*/ 8535 h 21426"/>
                  <a:gd name="T34" fmla="*/ 5760 w 21196"/>
                  <a:gd name="T35" fmla="*/ 8535 h 21426"/>
                  <a:gd name="T36" fmla="*/ 5760 w 21196"/>
                  <a:gd name="T37" fmla="*/ 3832 h 21426"/>
                  <a:gd name="T38" fmla="*/ 12754 w 21196"/>
                  <a:gd name="T39" fmla="*/ 17594 h 21426"/>
                  <a:gd name="T40" fmla="*/ 12343 w 21196"/>
                  <a:gd name="T41" fmla="*/ 17594 h 21426"/>
                  <a:gd name="T42" fmla="*/ 5760 w 21196"/>
                  <a:gd name="T43" fmla="*/ 17594 h 21426"/>
                  <a:gd name="T44" fmla="*/ 5760 w 21196"/>
                  <a:gd name="T45" fmla="*/ 11845 h 21426"/>
                  <a:gd name="T46" fmla="*/ 13166 w 21196"/>
                  <a:gd name="T47" fmla="*/ 11845 h 21426"/>
                  <a:gd name="T48" fmla="*/ 15840 w 21196"/>
                  <a:gd name="T49" fmla="*/ 14806 h 21426"/>
                  <a:gd name="T50" fmla="*/ 12754 w 21196"/>
                  <a:gd name="T51" fmla="*/ 17594 h 21426"/>
                  <a:gd name="T52" fmla="*/ 12754 w 21196"/>
                  <a:gd name="T53" fmla="*/ 17594 h 2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196" h="21426">
                    <a:moveTo>
                      <a:pt x="16457" y="9755"/>
                    </a:moveTo>
                    <a:cubicBezTo>
                      <a:pt x="16457" y="9755"/>
                      <a:pt x="20366" y="9581"/>
                      <a:pt x="20366" y="5748"/>
                    </a:cubicBezTo>
                    <a:cubicBezTo>
                      <a:pt x="20366" y="1742"/>
                      <a:pt x="17074" y="0"/>
                      <a:pt x="13166" y="0"/>
                    </a:cubicBezTo>
                    <a:cubicBezTo>
                      <a:pt x="5760" y="0"/>
                      <a:pt x="5760" y="0"/>
                      <a:pt x="5760" y="0"/>
                    </a:cubicBezTo>
                    <a:cubicBezTo>
                      <a:pt x="5554" y="0"/>
                      <a:pt x="5554" y="0"/>
                      <a:pt x="55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426"/>
                      <a:pt x="0" y="21426"/>
                      <a:pt x="0" y="21426"/>
                    </a:cubicBezTo>
                    <a:cubicBezTo>
                      <a:pt x="5554" y="21426"/>
                      <a:pt x="5554" y="21426"/>
                      <a:pt x="5554" y="21426"/>
                    </a:cubicBezTo>
                    <a:cubicBezTo>
                      <a:pt x="5760" y="21426"/>
                      <a:pt x="5760" y="21426"/>
                      <a:pt x="5760" y="21426"/>
                    </a:cubicBezTo>
                    <a:cubicBezTo>
                      <a:pt x="13166" y="21426"/>
                      <a:pt x="13166" y="21426"/>
                      <a:pt x="13166" y="21426"/>
                    </a:cubicBezTo>
                    <a:cubicBezTo>
                      <a:pt x="13166" y="21426"/>
                      <a:pt x="21189" y="21600"/>
                      <a:pt x="21189" y="15155"/>
                    </a:cubicBezTo>
                    <a:cubicBezTo>
                      <a:pt x="21189" y="15155"/>
                      <a:pt x="21600" y="9755"/>
                      <a:pt x="16457" y="9755"/>
                    </a:cubicBezTo>
                    <a:close/>
                    <a:moveTo>
                      <a:pt x="5760" y="3832"/>
                    </a:moveTo>
                    <a:cubicBezTo>
                      <a:pt x="12137" y="3832"/>
                      <a:pt x="12137" y="3832"/>
                      <a:pt x="12137" y="3832"/>
                    </a:cubicBezTo>
                    <a:cubicBezTo>
                      <a:pt x="13166" y="3832"/>
                      <a:pt x="13166" y="3832"/>
                      <a:pt x="13166" y="3832"/>
                    </a:cubicBezTo>
                    <a:cubicBezTo>
                      <a:pt x="13166" y="3832"/>
                      <a:pt x="15017" y="3832"/>
                      <a:pt x="15017" y="5923"/>
                    </a:cubicBezTo>
                    <a:cubicBezTo>
                      <a:pt x="15017" y="8187"/>
                      <a:pt x="13783" y="8535"/>
                      <a:pt x="12754" y="8535"/>
                    </a:cubicBezTo>
                    <a:cubicBezTo>
                      <a:pt x="5760" y="8535"/>
                      <a:pt x="5760" y="8535"/>
                      <a:pt x="5760" y="8535"/>
                    </a:cubicBezTo>
                    <a:lnTo>
                      <a:pt x="5760" y="3832"/>
                    </a:lnTo>
                    <a:close/>
                    <a:moveTo>
                      <a:pt x="12754" y="17594"/>
                    </a:moveTo>
                    <a:cubicBezTo>
                      <a:pt x="12549" y="17594"/>
                      <a:pt x="12343" y="17594"/>
                      <a:pt x="12343" y="17594"/>
                    </a:cubicBezTo>
                    <a:cubicBezTo>
                      <a:pt x="5760" y="17594"/>
                      <a:pt x="5760" y="17594"/>
                      <a:pt x="5760" y="17594"/>
                    </a:cubicBezTo>
                    <a:cubicBezTo>
                      <a:pt x="5760" y="11845"/>
                      <a:pt x="5760" y="11845"/>
                      <a:pt x="5760" y="11845"/>
                    </a:cubicBezTo>
                    <a:cubicBezTo>
                      <a:pt x="13166" y="11845"/>
                      <a:pt x="13166" y="11845"/>
                      <a:pt x="13166" y="11845"/>
                    </a:cubicBezTo>
                    <a:cubicBezTo>
                      <a:pt x="13166" y="11845"/>
                      <a:pt x="15840" y="11845"/>
                      <a:pt x="15840" y="14806"/>
                    </a:cubicBezTo>
                    <a:cubicBezTo>
                      <a:pt x="15840" y="17245"/>
                      <a:pt x="13783" y="17594"/>
                      <a:pt x="12754" y="17594"/>
                    </a:cubicBezTo>
                    <a:close/>
                    <a:moveTo>
                      <a:pt x="12754" y="17594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34" name="AutoShape 37"/>
              <p:cNvSpPr>
                <a:spLocks/>
              </p:cNvSpPr>
              <p:nvPr/>
            </p:nvSpPr>
            <p:spPr bwMode="auto">
              <a:xfrm>
                <a:off x="225" y="64"/>
                <a:ext cx="188" cy="199"/>
              </a:xfrm>
              <a:custGeom>
                <a:avLst/>
                <a:gdLst>
                  <a:gd name="T0" fmla="*/ 10159 w 19520"/>
                  <a:gd name="T1" fmla="*/ 0 h 21159"/>
                  <a:gd name="T2" fmla="*/ 7 w 19520"/>
                  <a:gd name="T3" fmla="*/ 10466 h 21159"/>
                  <a:gd name="T4" fmla="*/ 10159 w 19520"/>
                  <a:gd name="T5" fmla="*/ 21155 h 21159"/>
                  <a:gd name="T6" fmla="*/ 19231 w 19520"/>
                  <a:gd name="T7" fmla="*/ 13806 h 21159"/>
                  <a:gd name="T8" fmla="*/ 14695 w 19520"/>
                  <a:gd name="T9" fmla="*/ 13806 h 21159"/>
                  <a:gd name="T10" fmla="*/ 10375 w 19520"/>
                  <a:gd name="T11" fmla="*/ 16701 h 21159"/>
                  <a:gd name="T12" fmla="*/ 5623 w 19520"/>
                  <a:gd name="T13" fmla="*/ 12025 h 21159"/>
                  <a:gd name="T14" fmla="*/ 19447 w 19520"/>
                  <a:gd name="T15" fmla="*/ 12025 h 21159"/>
                  <a:gd name="T16" fmla="*/ 10159 w 19520"/>
                  <a:gd name="T17" fmla="*/ 0 h 21159"/>
                  <a:gd name="T18" fmla="*/ 5623 w 19520"/>
                  <a:gd name="T19" fmla="*/ 8239 h 21159"/>
                  <a:gd name="T20" fmla="*/ 10375 w 19520"/>
                  <a:gd name="T21" fmla="*/ 4008 h 21159"/>
                  <a:gd name="T22" fmla="*/ 14479 w 19520"/>
                  <a:gd name="T23" fmla="*/ 8239 h 21159"/>
                  <a:gd name="T24" fmla="*/ 5623 w 19520"/>
                  <a:gd name="T25" fmla="*/ 8239 h 21159"/>
                  <a:gd name="T26" fmla="*/ 5623 w 19520"/>
                  <a:gd name="T27" fmla="*/ 8239 h 2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520" h="21159">
                    <a:moveTo>
                      <a:pt x="10159" y="0"/>
                    </a:moveTo>
                    <a:cubicBezTo>
                      <a:pt x="7" y="0"/>
                      <a:pt x="7" y="10466"/>
                      <a:pt x="7" y="10466"/>
                    </a:cubicBezTo>
                    <a:cubicBezTo>
                      <a:pt x="7" y="10466"/>
                      <a:pt x="-641" y="21155"/>
                      <a:pt x="10159" y="21155"/>
                    </a:cubicBezTo>
                    <a:cubicBezTo>
                      <a:pt x="10159" y="21155"/>
                      <a:pt x="19231" y="21600"/>
                      <a:pt x="19231" y="13806"/>
                    </a:cubicBezTo>
                    <a:cubicBezTo>
                      <a:pt x="14695" y="13806"/>
                      <a:pt x="14695" y="13806"/>
                      <a:pt x="14695" y="13806"/>
                    </a:cubicBezTo>
                    <a:cubicBezTo>
                      <a:pt x="14695" y="13806"/>
                      <a:pt x="14695" y="16701"/>
                      <a:pt x="10375" y="16701"/>
                    </a:cubicBezTo>
                    <a:cubicBezTo>
                      <a:pt x="10375" y="16701"/>
                      <a:pt x="5623" y="16924"/>
                      <a:pt x="5623" y="12025"/>
                    </a:cubicBezTo>
                    <a:cubicBezTo>
                      <a:pt x="19447" y="12025"/>
                      <a:pt x="19447" y="12025"/>
                      <a:pt x="19447" y="12025"/>
                    </a:cubicBezTo>
                    <a:cubicBezTo>
                      <a:pt x="19447" y="12025"/>
                      <a:pt x="20959" y="0"/>
                      <a:pt x="10159" y="0"/>
                    </a:cubicBezTo>
                    <a:close/>
                    <a:moveTo>
                      <a:pt x="5623" y="8239"/>
                    </a:moveTo>
                    <a:cubicBezTo>
                      <a:pt x="5623" y="8239"/>
                      <a:pt x="6271" y="4008"/>
                      <a:pt x="10375" y="4008"/>
                    </a:cubicBezTo>
                    <a:cubicBezTo>
                      <a:pt x="14479" y="4008"/>
                      <a:pt x="14479" y="8239"/>
                      <a:pt x="14479" y="8239"/>
                    </a:cubicBezTo>
                    <a:lnTo>
                      <a:pt x="5623" y="8239"/>
                    </a:lnTo>
                    <a:close/>
                    <a:moveTo>
                      <a:pt x="5623" y="823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35" name="Rectangle 38"/>
              <p:cNvSpPr>
                <a:spLocks/>
              </p:cNvSpPr>
              <p:nvPr/>
            </p:nvSpPr>
            <p:spPr bwMode="auto">
              <a:xfrm>
                <a:off x="269" y="15"/>
                <a:ext cx="127" cy="3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6629400" y="5002667"/>
            <a:ext cx="949935" cy="977933"/>
            <a:chOff x="6629400" y="5002667"/>
            <a:chExt cx="949935" cy="977933"/>
          </a:xfrm>
        </p:grpSpPr>
        <p:sp>
          <p:nvSpPr>
            <p:cNvPr id="45" name="Flowchart: Off-page Connector 44"/>
            <p:cNvSpPr/>
            <p:nvPr/>
          </p:nvSpPr>
          <p:spPr>
            <a:xfrm rot="16200000">
              <a:off x="6615401" y="5016666"/>
              <a:ext cx="977933" cy="949935"/>
            </a:xfrm>
            <a:prstGeom prst="flowChartOffpageConnector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en-US" sz="2800" b="1" dirty="0" smtClean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grpSp>
          <p:nvGrpSpPr>
            <p:cNvPr id="56" name="Group 21"/>
            <p:cNvGrpSpPr>
              <a:grpSpLocks/>
            </p:cNvGrpSpPr>
            <p:nvPr/>
          </p:nvGrpSpPr>
          <p:grpSpPr bwMode="auto">
            <a:xfrm>
              <a:off x="6780969" y="5317736"/>
              <a:ext cx="587613" cy="332182"/>
              <a:chOff x="0" y="0"/>
              <a:chExt cx="489" cy="277"/>
            </a:xfrm>
            <a:solidFill>
              <a:schemeClr val="bg1"/>
            </a:solidFill>
          </p:grpSpPr>
          <p:sp>
            <p:nvSpPr>
              <p:cNvPr id="59" name="AutoShape 16"/>
              <p:cNvSpPr>
                <a:spLocks/>
              </p:cNvSpPr>
              <p:nvPr/>
            </p:nvSpPr>
            <p:spPr bwMode="auto">
              <a:xfrm>
                <a:off x="0" y="0"/>
                <a:ext cx="121" cy="212"/>
              </a:xfrm>
              <a:custGeom>
                <a:avLst/>
                <a:gdLst>
                  <a:gd name="T0" fmla="*/ 13221 w 21600"/>
                  <a:gd name="T1" fmla="*/ 0 h 21600"/>
                  <a:gd name="T2" fmla="*/ 13221 w 21600"/>
                  <a:gd name="T3" fmla="*/ 6597 h 21600"/>
                  <a:gd name="T4" fmla="*/ 0 w 21600"/>
                  <a:gd name="T5" fmla="*/ 6597 h 21600"/>
                  <a:gd name="T6" fmla="*/ 0 w 21600"/>
                  <a:gd name="T7" fmla="*/ 21600 h 21600"/>
                  <a:gd name="T8" fmla="*/ 21600 w 21600"/>
                  <a:gd name="T9" fmla="*/ 21600 h 21600"/>
                  <a:gd name="T10" fmla="*/ 21600 w 21600"/>
                  <a:gd name="T11" fmla="*/ 0 h 21600"/>
                  <a:gd name="T12" fmla="*/ 13221 w 21600"/>
                  <a:gd name="T13" fmla="*/ 0 h 21600"/>
                  <a:gd name="T14" fmla="*/ 13221 w 21600"/>
                  <a:gd name="T15" fmla="*/ 17663 h 21600"/>
                  <a:gd name="T16" fmla="*/ 8752 w 21600"/>
                  <a:gd name="T17" fmla="*/ 17663 h 21600"/>
                  <a:gd name="T18" fmla="*/ 8752 w 21600"/>
                  <a:gd name="T19" fmla="*/ 10853 h 21600"/>
                  <a:gd name="T20" fmla="*/ 13221 w 21600"/>
                  <a:gd name="T21" fmla="*/ 10853 h 21600"/>
                  <a:gd name="T22" fmla="*/ 13221 w 21600"/>
                  <a:gd name="T23" fmla="*/ 17663 h 21600"/>
                  <a:gd name="T24" fmla="*/ 13221 w 21600"/>
                  <a:gd name="T25" fmla="*/ 1766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600" h="21600">
                    <a:moveTo>
                      <a:pt x="13221" y="0"/>
                    </a:moveTo>
                    <a:lnTo>
                      <a:pt x="13221" y="6597"/>
                    </a:lnTo>
                    <a:lnTo>
                      <a:pt x="0" y="659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13221" y="0"/>
                    </a:lnTo>
                    <a:close/>
                    <a:moveTo>
                      <a:pt x="13221" y="17663"/>
                    </a:moveTo>
                    <a:lnTo>
                      <a:pt x="8752" y="17663"/>
                    </a:lnTo>
                    <a:lnTo>
                      <a:pt x="8752" y="10853"/>
                    </a:lnTo>
                    <a:lnTo>
                      <a:pt x="13221" y="10853"/>
                    </a:lnTo>
                    <a:lnTo>
                      <a:pt x="13221" y="17663"/>
                    </a:lnTo>
                    <a:close/>
                    <a:moveTo>
                      <a:pt x="13221" y="17663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0" name="AutoShape 17"/>
              <p:cNvSpPr>
                <a:spLocks/>
              </p:cNvSpPr>
              <p:nvPr/>
            </p:nvSpPr>
            <p:spPr bwMode="auto">
              <a:xfrm>
                <a:off x="219" y="64"/>
                <a:ext cx="124" cy="213"/>
              </a:xfrm>
              <a:custGeom>
                <a:avLst/>
                <a:gdLst>
                  <a:gd name="T0" fmla="*/ 549 w 21600"/>
                  <a:gd name="T1" fmla="*/ 0 h 21600"/>
                  <a:gd name="T2" fmla="*/ 549 w 21600"/>
                  <a:gd name="T3" fmla="*/ 15003 h 21600"/>
                  <a:gd name="T4" fmla="*/ 12997 w 21600"/>
                  <a:gd name="T5" fmla="*/ 15003 h 21600"/>
                  <a:gd name="T6" fmla="*/ 12997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756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549 w 21600"/>
                  <a:gd name="T19" fmla="*/ 0 h 21600"/>
                  <a:gd name="T20" fmla="*/ 12997 w 21600"/>
                  <a:gd name="T21" fmla="*/ 11066 h 21600"/>
                  <a:gd name="T22" fmla="*/ 8786 w 21600"/>
                  <a:gd name="T23" fmla="*/ 11066 h 21600"/>
                  <a:gd name="T24" fmla="*/ 8786 w 21600"/>
                  <a:gd name="T25" fmla="*/ 4043 h 21600"/>
                  <a:gd name="T26" fmla="*/ 12997 w 21600"/>
                  <a:gd name="T27" fmla="*/ 4043 h 21600"/>
                  <a:gd name="T28" fmla="*/ 12997 w 21600"/>
                  <a:gd name="T29" fmla="*/ 11066 h 21600"/>
                  <a:gd name="T30" fmla="*/ 12997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549" y="0"/>
                    </a:moveTo>
                    <a:lnTo>
                      <a:pt x="549" y="15003"/>
                    </a:lnTo>
                    <a:lnTo>
                      <a:pt x="12997" y="15003"/>
                    </a:lnTo>
                    <a:lnTo>
                      <a:pt x="12997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756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549" y="0"/>
                    </a:lnTo>
                    <a:close/>
                    <a:moveTo>
                      <a:pt x="12997" y="11066"/>
                    </a:moveTo>
                    <a:lnTo>
                      <a:pt x="8786" y="11066"/>
                    </a:lnTo>
                    <a:lnTo>
                      <a:pt x="8786" y="4043"/>
                    </a:lnTo>
                    <a:lnTo>
                      <a:pt x="12997" y="4043"/>
                    </a:lnTo>
                    <a:lnTo>
                      <a:pt x="12997" y="11066"/>
                    </a:lnTo>
                    <a:close/>
                    <a:moveTo>
                      <a:pt x="12997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1" name="AutoShape 18"/>
              <p:cNvSpPr>
                <a:spLocks/>
              </p:cNvSpPr>
              <p:nvPr/>
            </p:nvSpPr>
            <p:spPr bwMode="auto">
              <a:xfrm>
                <a:off x="368" y="64"/>
                <a:ext cx="121" cy="21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15003 h 21600"/>
                  <a:gd name="T4" fmla="*/ 13221 w 21600"/>
                  <a:gd name="T5" fmla="*/ 15003 h 21600"/>
                  <a:gd name="T6" fmla="*/ 13221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690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0 w 21600"/>
                  <a:gd name="T19" fmla="*/ 0 h 21600"/>
                  <a:gd name="T20" fmla="*/ 13221 w 21600"/>
                  <a:gd name="T21" fmla="*/ 11066 h 21600"/>
                  <a:gd name="T22" fmla="*/ 8752 w 21600"/>
                  <a:gd name="T23" fmla="*/ 11066 h 21600"/>
                  <a:gd name="T24" fmla="*/ 8752 w 21600"/>
                  <a:gd name="T25" fmla="*/ 4043 h 21600"/>
                  <a:gd name="T26" fmla="*/ 13221 w 21600"/>
                  <a:gd name="T27" fmla="*/ 4043 h 21600"/>
                  <a:gd name="T28" fmla="*/ 13221 w 21600"/>
                  <a:gd name="T29" fmla="*/ 11066 h 21600"/>
                  <a:gd name="T30" fmla="*/ 13221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0" y="0"/>
                    </a:moveTo>
                    <a:lnTo>
                      <a:pt x="0" y="15003"/>
                    </a:lnTo>
                    <a:lnTo>
                      <a:pt x="13221" y="15003"/>
                    </a:lnTo>
                    <a:lnTo>
                      <a:pt x="13221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69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  <a:moveTo>
                      <a:pt x="13221" y="11066"/>
                    </a:moveTo>
                    <a:lnTo>
                      <a:pt x="8752" y="11066"/>
                    </a:lnTo>
                    <a:lnTo>
                      <a:pt x="8752" y="4043"/>
                    </a:lnTo>
                    <a:lnTo>
                      <a:pt x="13221" y="4043"/>
                    </a:lnTo>
                    <a:lnTo>
                      <a:pt x="13221" y="11066"/>
                    </a:lnTo>
                    <a:close/>
                    <a:moveTo>
                      <a:pt x="13221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2" name="Rectangle 19"/>
              <p:cNvSpPr>
                <a:spLocks/>
              </p:cNvSpPr>
              <p:nvPr/>
            </p:nvSpPr>
            <p:spPr bwMode="auto">
              <a:xfrm>
                <a:off x="145" y="66"/>
                <a:ext cx="64" cy="14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3" name="Rectangle 20"/>
              <p:cNvSpPr>
                <a:spLocks/>
              </p:cNvSpPr>
              <p:nvPr/>
            </p:nvSpPr>
            <p:spPr bwMode="auto">
              <a:xfrm>
                <a:off x="145" y="2"/>
                <a:ext cx="64" cy="4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73" name="Group 72"/>
          <p:cNvGrpSpPr/>
          <p:nvPr/>
        </p:nvGrpSpPr>
        <p:grpSpPr>
          <a:xfrm>
            <a:off x="7749952" y="2234282"/>
            <a:ext cx="2013460" cy="893271"/>
            <a:chOff x="8657822" y="2704651"/>
            <a:chExt cx="2013460" cy="893271"/>
          </a:xfrm>
        </p:grpSpPr>
        <p:sp>
          <p:nvSpPr>
            <p:cNvPr id="74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04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7749953" y="3693366"/>
            <a:ext cx="2013460" cy="893271"/>
            <a:chOff x="8657822" y="2704651"/>
            <a:chExt cx="2013460" cy="893271"/>
          </a:xfrm>
        </p:grpSpPr>
        <p:sp>
          <p:nvSpPr>
            <p:cNvPr id="7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05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7749953" y="5045449"/>
            <a:ext cx="2013460" cy="893271"/>
            <a:chOff x="8657822" y="2704651"/>
            <a:chExt cx="2013460" cy="893271"/>
          </a:xfrm>
        </p:grpSpPr>
        <p:sp>
          <p:nvSpPr>
            <p:cNvPr id="8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06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1" name="Group 90"/>
          <p:cNvGrpSpPr/>
          <p:nvPr/>
        </p:nvGrpSpPr>
        <p:grpSpPr>
          <a:xfrm>
            <a:off x="3613302" y="2234282"/>
            <a:ext cx="2013460" cy="893271"/>
            <a:chOff x="8657822" y="2704651"/>
            <a:chExt cx="2013460" cy="893271"/>
          </a:xfrm>
        </p:grpSpPr>
        <p:sp>
          <p:nvSpPr>
            <p:cNvPr id="9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01</a:t>
              </a: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4" name="Group 93"/>
          <p:cNvGrpSpPr/>
          <p:nvPr/>
        </p:nvGrpSpPr>
        <p:grpSpPr>
          <a:xfrm>
            <a:off x="3613303" y="3693366"/>
            <a:ext cx="2013460" cy="893271"/>
            <a:chOff x="8657822" y="2704651"/>
            <a:chExt cx="2013460" cy="893271"/>
          </a:xfrm>
        </p:grpSpPr>
        <p:sp>
          <p:nvSpPr>
            <p:cNvPr id="9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02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7" name="Group 96"/>
          <p:cNvGrpSpPr/>
          <p:nvPr/>
        </p:nvGrpSpPr>
        <p:grpSpPr>
          <a:xfrm>
            <a:off x="3613303" y="5045449"/>
            <a:ext cx="2013460" cy="893271"/>
            <a:chOff x="8657822" y="2704651"/>
            <a:chExt cx="2013460" cy="893271"/>
          </a:xfrm>
        </p:grpSpPr>
        <p:sp>
          <p:nvSpPr>
            <p:cNvPr id="98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03</a:t>
              </a:r>
            </a:p>
          </p:txBody>
        </p:sp>
        <p:sp>
          <p:nvSpPr>
            <p:cNvPr id="99" name="TextBox 98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54" name="Rectangle 53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82" name="TextBox 8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83" name="Group 8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6" name="Group 8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220038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993115" y="2534148"/>
            <a:ext cx="2197317" cy="740476"/>
            <a:chOff x="1993115" y="2534148"/>
            <a:chExt cx="2197317" cy="740476"/>
          </a:xfrm>
        </p:grpSpPr>
        <p:sp>
          <p:nvSpPr>
            <p:cNvPr id="5" name="Text Placeholder 3"/>
            <p:cNvSpPr txBox="1">
              <a:spLocks/>
            </p:cNvSpPr>
            <p:nvPr/>
          </p:nvSpPr>
          <p:spPr>
            <a:xfrm>
              <a:off x="1993115" y="2534148"/>
              <a:ext cx="679673" cy="215444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Ruda" panose="02000000000000000000" pitchFamily="2" charset="0"/>
                </a:rPr>
                <a:t>List One</a:t>
              </a:r>
            </a:p>
          </p:txBody>
        </p:sp>
        <p:sp>
          <p:nvSpPr>
            <p:cNvPr id="6" name="Text Placeholder 3"/>
            <p:cNvSpPr txBox="1">
              <a:spLocks/>
            </p:cNvSpPr>
            <p:nvPr/>
          </p:nvSpPr>
          <p:spPr>
            <a:xfrm>
              <a:off x="1993115" y="2766793"/>
              <a:ext cx="2197317" cy="507831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7" name="Text Placeholder 3"/>
          <p:cNvSpPr txBox="1">
            <a:spLocks/>
          </p:cNvSpPr>
          <p:nvPr/>
        </p:nvSpPr>
        <p:spPr>
          <a:xfrm>
            <a:off x="1198059" y="2557615"/>
            <a:ext cx="695703" cy="738664"/>
          </a:xfrm>
          <a:prstGeom prst="rect">
            <a:avLst/>
          </a:prstGeom>
          <a:noFill/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Ruda" panose="02000000000000000000" pitchFamily="2" charset="0"/>
              </a:rPr>
              <a:t>01</a:t>
            </a:r>
          </a:p>
        </p:txBody>
      </p:sp>
      <p:sp>
        <p:nvSpPr>
          <p:cNvPr id="10" name="Text Placeholder 3"/>
          <p:cNvSpPr txBox="1">
            <a:spLocks/>
          </p:cNvSpPr>
          <p:nvPr/>
        </p:nvSpPr>
        <p:spPr>
          <a:xfrm>
            <a:off x="4557520" y="2557615"/>
            <a:ext cx="714940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Ruda" panose="02000000000000000000" pitchFamily="2" charset="0"/>
              </a:rPr>
              <a:t>02</a:t>
            </a:r>
          </a:p>
        </p:txBody>
      </p:sp>
      <p:grpSp>
        <p:nvGrpSpPr>
          <p:cNvPr id="8" name="Group 7"/>
          <p:cNvGrpSpPr/>
          <p:nvPr/>
        </p:nvGrpSpPr>
        <p:grpSpPr>
          <a:xfrm>
            <a:off x="1993115" y="4216269"/>
            <a:ext cx="2197317" cy="750636"/>
            <a:chOff x="1993115" y="4216269"/>
            <a:chExt cx="2197317" cy="750636"/>
          </a:xfrm>
        </p:grpSpPr>
        <p:sp>
          <p:nvSpPr>
            <p:cNvPr id="14" name="Text Placeholder 3"/>
            <p:cNvSpPr txBox="1">
              <a:spLocks/>
            </p:cNvSpPr>
            <p:nvPr/>
          </p:nvSpPr>
          <p:spPr>
            <a:xfrm>
              <a:off x="1993115" y="4216269"/>
              <a:ext cx="727763" cy="215444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>
                <a:spcBef>
                  <a:spcPct val="20000"/>
                </a:spcBef>
                <a:defRPr/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List Four</a:t>
              </a:r>
            </a:p>
          </p:txBody>
        </p:sp>
        <p:sp>
          <p:nvSpPr>
            <p:cNvPr id="15" name="Text Placeholder 3"/>
            <p:cNvSpPr txBox="1">
              <a:spLocks/>
            </p:cNvSpPr>
            <p:nvPr/>
          </p:nvSpPr>
          <p:spPr>
            <a:xfrm>
              <a:off x="1993115" y="4459074"/>
              <a:ext cx="2197317" cy="507831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6" name="Text Placeholder 3"/>
          <p:cNvSpPr txBox="1">
            <a:spLocks/>
          </p:cNvSpPr>
          <p:nvPr/>
        </p:nvSpPr>
        <p:spPr>
          <a:xfrm>
            <a:off x="1190044" y="4239736"/>
            <a:ext cx="711733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Ruda" panose="02000000000000000000" pitchFamily="2" charset="0"/>
              </a:rPr>
              <a:t>04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5362195" y="4216269"/>
            <a:ext cx="2192771" cy="750636"/>
            <a:chOff x="5362195" y="4216269"/>
            <a:chExt cx="2192771" cy="750636"/>
          </a:xfrm>
        </p:grpSpPr>
        <p:sp>
          <p:nvSpPr>
            <p:cNvPr id="17" name="Text Placeholder 3"/>
            <p:cNvSpPr txBox="1">
              <a:spLocks/>
            </p:cNvSpPr>
            <p:nvPr/>
          </p:nvSpPr>
          <p:spPr>
            <a:xfrm>
              <a:off x="5362195" y="4216269"/>
              <a:ext cx="684483" cy="215444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>
                <a:spcBef>
                  <a:spcPct val="20000"/>
                </a:spcBef>
                <a:defRPr/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List </a:t>
              </a:r>
              <a:r>
                <a:rPr lang="en-US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Five</a:t>
              </a:r>
              <a:endPara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18" name="Text Placeholder 3"/>
            <p:cNvSpPr txBox="1">
              <a:spLocks/>
            </p:cNvSpPr>
            <p:nvPr/>
          </p:nvSpPr>
          <p:spPr>
            <a:xfrm>
              <a:off x="5362195" y="4459074"/>
              <a:ext cx="2192771" cy="507831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9" name="Text Placeholder 3"/>
          <p:cNvSpPr txBox="1">
            <a:spLocks/>
          </p:cNvSpPr>
          <p:nvPr/>
        </p:nvSpPr>
        <p:spPr>
          <a:xfrm>
            <a:off x="4567137" y="4239736"/>
            <a:ext cx="695704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Ruda" panose="02000000000000000000" pitchFamily="2" charset="0"/>
              </a:rPr>
              <a:t>05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8724325" y="4216269"/>
            <a:ext cx="2195177" cy="750636"/>
            <a:chOff x="8724325" y="4216269"/>
            <a:chExt cx="2195177" cy="750636"/>
          </a:xfrm>
        </p:grpSpPr>
        <p:sp>
          <p:nvSpPr>
            <p:cNvPr id="20" name="Text Placeholder 3"/>
            <p:cNvSpPr txBox="1">
              <a:spLocks/>
            </p:cNvSpPr>
            <p:nvPr/>
          </p:nvSpPr>
          <p:spPr>
            <a:xfrm>
              <a:off x="8724325" y="4216269"/>
              <a:ext cx="631583" cy="215444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>
                <a:spcBef>
                  <a:spcPct val="20000"/>
                </a:spcBef>
                <a:defRPr/>
              </a:pPr>
              <a:r>
                <a:rPr lang="en-US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List  Six</a:t>
              </a:r>
              <a:endPara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21" name="Text Placeholder 3"/>
            <p:cNvSpPr txBox="1">
              <a:spLocks/>
            </p:cNvSpPr>
            <p:nvPr/>
          </p:nvSpPr>
          <p:spPr>
            <a:xfrm>
              <a:off x="8724326" y="4459074"/>
              <a:ext cx="2195176" cy="507831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22" name="Text Placeholder 3"/>
          <p:cNvSpPr txBox="1">
            <a:spLocks/>
          </p:cNvSpPr>
          <p:nvPr/>
        </p:nvSpPr>
        <p:spPr>
          <a:xfrm>
            <a:off x="7916444" y="4239736"/>
            <a:ext cx="721351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Ruda" panose="02000000000000000000" pitchFamily="2" charset="0"/>
              </a:rPr>
              <a:t>06</a:t>
            </a: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Numeric List Info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5357650" y="2534148"/>
            <a:ext cx="2197317" cy="740476"/>
            <a:chOff x="5357650" y="2534148"/>
            <a:chExt cx="2197317" cy="740476"/>
          </a:xfrm>
        </p:grpSpPr>
        <p:sp>
          <p:nvSpPr>
            <p:cNvPr id="38" name="Text Placeholder 3"/>
            <p:cNvSpPr txBox="1">
              <a:spLocks/>
            </p:cNvSpPr>
            <p:nvPr/>
          </p:nvSpPr>
          <p:spPr>
            <a:xfrm>
              <a:off x="5357650" y="2534148"/>
              <a:ext cx="673261" cy="215444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>
                <a:spcBef>
                  <a:spcPct val="20000"/>
                </a:spcBef>
                <a:defRPr/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List </a:t>
              </a:r>
              <a:r>
                <a:rPr lang="en-US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Two</a:t>
              </a:r>
              <a:endPara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39" name="Text Placeholder 3"/>
            <p:cNvSpPr txBox="1">
              <a:spLocks/>
            </p:cNvSpPr>
            <p:nvPr/>
          </p:nvSpPr>
          <p:spPr>
            <a:xfrm>
              <a:off x="5357650" y="2766793"/>
              <a:ext cx="2197317" cy="507831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3" name="Text Placeholder 3"/>
          <p:cNvSpPr txBox="1">
            <a:spLocks/>
          </p:cNvSpPr>
          <p:nvPr/>
        </p:nvSpPr>
        <p:spPr>
          <a:xfrm>
            <a:off x="7931672" y="2557615"/>
            <a:ext cx="690895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Ruda" panose="02000000000000000000" pitchFamily="2" charset="0"/>
              </a:rPr>
              <a:t>03</a:t>
            </a:r>
          </a:p>
        </p:txBody>
      </p:sp>
      <p:grpSp>
        <p:nvGrpSpPr>
          <p:cNvPr id="12" name="Group 11"/>
          <p:cNvGrpSpPr/>
          <p:nvPr/>
        </p:nvGrpSpPr>
        <p:grpSpPr>
          <a:xfrm>
            <a:off x="8722185" y="2534148"/>
            <a:ext cx="2197317" cy="740476"/>
            <a:chOff x="8722185" y="2534148"/>
            <a:chExt cx="2197317" cy="740476"/>
          </a:xfrm>
        </p:grpSpPr>
        <p:sp>
          <p:nvSpPr>
            <p:cNvPr id="40" name="Text Placeholder 3"/>
            <p:cNvSpPr txBox="1">
              <a:spLocks/>
            </p:cNvSpPr>
            <p:nvPr/>
          </p:nvSpPr>
          <p:spPr>
            <a:xfrm>
              <a:off x="8722185" y="2534148"/>
              <a:ext cx="827150" cy="215444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>
                <a:spcBef>
                  <a:spcPct val="20000"/>
                </a:spcBef>
                <a:defRPr/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List Three</a:t>
              </a:r>
            </a:p>
          </p:txBody>
        </p:sp>
        <p:sp>
          <p:nvSpPr>
            <p:cNvPr id="41" name="Text Placeholder 3"/>
            <p:cNvSpPr txBox="1">
              <a:spLocks/>
            </p:cNvSpPr>
            <p:nvPr/>
          </p:nvSpPr>
          <p:spPr>
            <a:xfrm>
              <a:off x="8722185" y="2766793"/>
              <a:ext cx="2197317" cy="507831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50" name="Rectangle 4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1" name="Group 5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2" name="TextBox 5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3" name="Group 5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6" name="Group 5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96250408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/>
      <p:bldP spid="16" grpId="0"/>
      <p:bldP spid="19" grpId="0"/>
      <p:bldP spid="22" grpId="0"/>
      <p:bldP spid="26" grpId="0"/>
      <p:bldP spid="27" grpId="0"/>
      <p:bldP spid="13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1465730" y="2423104"/>
            <a:ext cx="9305365" cy="31085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Clr>
                <a:schemeClr val="accent5"/>
              </a:buClr>
              <a:buSzPct val="150000"/>
              <a:buFont typeface="Wingdings" panose="05000000000000000000" pitchFamily="2" charset="2"/>
              <a:buChar char="v"/>
            </a:pP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mencari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yg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besarnya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kadar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..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marL="342900" indent="-342900">
              <a:buClr>
                <a:schemeClr val="accent5"/>
              </a:buClr>
              <a:buSzPct val="150000"/>
              <a:buFont typeface="Wingdings" panose="05000000000000000000" pitchFamily="2" charset="2"/>
              <a:buChar char="v"/>
            </a:pPr>
            <a:endParaRPr lang="en-US" sz="1400" dirty="0" smtClean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  <a:p>
            <a:pPr marL="342900" indent="-342900">
              <a:buClr>
                <a:schemeClr val="accent5"/>
              </a:buClr>
              <a:buSzPct val="150000"/>
              <a:buFont typeface="Wingdings" panose="05000000000000000000" pitchFamily="2" charset="2"/>
              <a:buChar char="v"/>
            </a:pP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mencari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yg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besa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kadan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..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marL="342900" indent="-342900">
              <a:buClr>
                <a:schemeClr val="accent5"/>
              </a:buClr>
              <a:buSzPct val="150000"/>
              <a:buFont typeface="Wingdings" panose="05000000000000000000" pitchFamily="2" charset="2"/>
              <a:buChar char="v"/>
            </a:pPr>
            <a:endParaRPr lang="en-US" sz="1400" dirty="0" smtClean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  <a:p>
            <a:pPr marL="342900" indent="-342900">
              <a:buClr>
                <a:schemeClr val="accent5"/>
              </a:buClr>
              <a:buSzPct val="150000"/>
              <a:buFont typeface="Wingdings" panose="05000000000000000000" pitchFamily="2" charset="2"/>
              <a:buChar char="v"/>
            </a:pP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yang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mana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dinaldan.dari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pada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sakit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hati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marL="342900" indent="-342900">
              <a:buClr>
                <a:schemeClr val="accent5"/>
              </a:buClr>
              <a:buSzPct val="150000"/>
              <a:buFont typeface="Wingdings" panose="05000000000000000000" pitchFamily="2" charset="2"/>
              <a:buChar char="v"/>
            </a:pPr>
            <a:endParaRPr lang="en-US" sz="1400" dirty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  <a:p>
            <a:pPr marL="342900" indent="-342900">
              <a:buClr>
                <a:schemeClr val="accent5"/>
              </a:buClr>
              <a:buSzPct val="150000"/>
              <a:buFont typeface="Wingdings" panose="05000000000000000000" pitchFamily="2" charset="2"/>
              <a:buChar char="v"/>
            </a:pP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kepada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apalah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nama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nya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itu.lebih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baik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sakit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gigi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ini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sayang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marL="342900" indent="-342900">
              <a:buClr>
                <a:schemeClr val="accent5"/>
              </a:buClr>
              <a:buSzPct val="150000"/>
              <a:buFont typeface="Wingdings" panose="05000000000000000000" pitchFamily="2" charset="2"/>
              <a:buChar char="v"/>
            </a:pPr>
            <a:endParaRPr lang="en-US" sz="1400" dirty="0" smtClean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  <a:p>
            <a:pPr marL="342900" indent="-342900">
              <a:buClr>
                <a:schemeClr val="accent5"/>
              </a:buClr>
              <a:buSzPct val="150000"/>
              <a:buFont typeface="Wingdings" panose="05000000000000000000" pitchFamily="2" charset="2"/>
              <a:buChar char="v"/>
            </a:pP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pncarian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nya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itu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lah.dalam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amel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Bullet List Sample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5" name="Group 14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6" name="TextBox 15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7" name="Group 1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9" name="Group 2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448615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75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75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75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750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25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750"/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750"/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4" grpId="0"/>
      <p:bldP spid="14" grpId="1"/>
      <p:bldP spid="14" grpId="2"/>
      <p:bldP spid="14" grpId="3"/>
      <p:bldP spid="14" grpId="4"/>
      <p:bldP spid="14" grpId="5"/>
      <p:bldP spid="14" grpId="6"/>
      <p:bldP spid="14" grpId="7"/>
      <p:bldP spid="14" grpId="8"/>
      <p:bldP spid="14" grpId="9"/>
      <p:bldP spid="14" grpId="10"/>
      <p:bldP spid="14" grpId="11"/>
      <p:bldP spid="14" grpId="12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6707825" y="3688247"/>
            <a:ext cx="3860966" cy="423019"/>
            <a:chOff x="6707825" y="3688247"/>
            <a:chExt cx="3860966" cy="423019"/>
          </a:xfrm>
        </p:grpSpPr>
        <p:sp>
          <p:nvSpPr>
            <p:cNvPr id="43" name="Rectangle 17"/>
            <p:cNvSpPr>
              <a:spLocks/>
            </p:cNvSpPr>
            <p:nvPr/>
          </p:nvSpPr>
          <p:spPr bwMode="auto">
            <a:xfrm>
              <a:off x="6707825" y="3992052"/>
              <a:ext cx="3522442" cy="11921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9" name="Rectangle 21"/>
            <p:cNvSpPr>
              <a:spLocks/>
            </p:cNvSpPr>
            <p:nvPr/>
          </p:nvSpPr>
          <p:spPr bwMode="auto">
            <a:xfrm>
              <a:off x="6711672" y="3688247"/>
              <a:ext cx="3857119" cy="307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0" tIns="0" rIns="0" bIns="0"/>
            <a:lstStyle/>
            <a:p>
              <a:pPr algn="l"/>
              <a:r>
                <a:rPr lang="en-US" sz="1200" dirty="0">
                  <a:solidFill>
                    <a:srgbClr val="002939"/>
                  </a:solidFill>
                  <a:latin typeface="Lato Light" panose="020F0302020204030203" pitchFamily="34" charset="0"/>
                  <a:cs typeface="Open Sans Light" charset="0"/>
                  <a:sym typeface="Open Sans Light" charset="0"/>
                </a:rPr>
                <a:t>Progress Complete (90%)</a:t>
              </a:r>
            </a:p>
          </p:txBody>
        </p:sp>
      </p:grpSp>
      <p:sp>
        <p:nvSpPr>
          <p:cNvPr id="32" name="Rectangle 31"/>
          <p:cNvSpPr/>
          <p:nvPr/>
        </p:nvSpPr>
        <p:spPr>
          <a:xfrm>
            <a:off x="1102615" y="2190770"/>
            <a:ext cx="4969745" cy="305965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dirty="0"/>
          </a:p>
        </p:txBody>
      </p:sp>
      <p:sp>
        <p:nvSpPr>
          <p:cNvPr id="39" name="TextBox 38"/>
          <p:cNvSpPr txBox="1"/>
          <p:nvPr/>
        </p:nvSpPr>
        <p:spPr>
          <a:xfrm>
            <a:off x="6555798" y="2463441"/>
            <a:ext cx="3384380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6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Overview The Project Timeline</a:t>
            </a:r>
            <a:endParaRPr lang="en-US" sz="1600" b="1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Project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31" name="Rectangle 19"/>
          <p:cNvSpPr>
            <a:spLocks/>
          </p:cNvSpPr>
          <p:nvPr/>
        </p:nvSpPr>
        <p:spPr bwMode="auto">
          <a:xfrm>
            <a:off x="6707825" y="3992052"/>
            <a:ext cx="3114675" cy="119214"/>
          </a:xfrm>
          <a:prstGeom prst="rect">
            <a:avLst/>
          </a:prstGeom>
          <a:solidFill>
            <a:schemeClr val="accent5"/>
          </a:solidFill>
          <a:ln w="25400">
            <a:solidFill>
              <a:schemeClr val="tx1">
                <a:alpha val="0"/>
              </a:schemeClr>
            </a:solidFill>
            <a:miter lim="800000"/>
            <a:headEnd/>
            <a:tailEnd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6" name="Rectangle 23"/>
          <p:cNvSpPr>
            <a:spLocks/>
          </p:cNvSpPr>
          <p:nvPr/>
        </p:nvSpPr>
        <p:spPr bwMode="auto">
          <a:xfrm>
            <a:off x="6687866" y="4258759"/>
            <a:ext cx="2160860" cy="13741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0" tIns="0" rIns="0" bIns="0"/>
          <a:lstStyle/>
          <a:p>
            <a:pPr algn="l">
              <a:lnSpc>
                <a:spcPct val="120000"/>
              </a:lnSpc>
            </a:pP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Open Sans" charset="0"/>
                <a:sym typeface="Open Sans" charset="0"/>
              </a:rPr>
              <a:t>Started : </a:t>
            </a:r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Open Sans Bold" charset="0"/>
                <a:sym typeface="Open Sans Bold" charset="0"/>
              </a:rPr>
              <a:t>June 04 2015 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cs typeface="Open Sans Bold" charset="0"/>
              <a:sym typeface="Open Sans Bold" charset="0"/>
            </a:endParaRPr>
          </a:p>
          <a:p>
            <a:pPr algn="l">
              <a:lnSpc>
                <a:spcPct val="120000"/>
              </a:lnSpc>
            </a:pP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Open Sans" charset="0"/>
                <a:sym typeface="Open Sans" charset="0"/>
              </a:rPr>
              <a:t>Finish Target : </a:t>
            </a:r>
            <a:r>
              <a: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Open Sans Bold" charset="0"/>
                <a:sym typeface="Open Sans Bold" charset="0"/>
              </a:rPr>
              <a:t>Dec </a:t>
            </a:r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Open Sans Bold" charset="0"/>
                <a:sym typeface="Open Sans Bold" charset="0"/>
              </a:rPr>
              <a:t>26 2015 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cs typeface="Open Sans Bold" charset="0"/>
              <a:sym typeface="Open Sans Bold" charset="0"/>
            </a:endParaRPr>
          </a:p>
          <a:p>
            <a:pPr algn="l">
              <a:lnSpc>
                <a:spcPct val="120000"/>
              </a:lnSpc>
            </a:pP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Open Sans" charset="0"/>
                <a:sym typeface="Open Sans" charset="0"/>
              </a:rPr>
              <a:t>Category : </a:t>
            </a:r>
            <a:r>
              <a: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Open Sans Bold" charset="0"/>
                <a:sym typeface="Open Sans Bold" charset="0"/>
              </a:rPr>
              <a:t>Interior Design</a:t>
            </a:r>
          </a:p>
          <a:p>
            <a:pPr algn="l">
              <a:lnSpc>
                <a:spcPct val="120000"/>
              </a:lnSpc>
            </a:pP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Open Sans" charset="0"/>
                <a:sym typeface="Open Sans" charset="0"/>
              </a:rPr>
              <a:t>Client : </a:t>
            </a:r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Open Sans Bold" charset="0"/>
                <a:sym typeface="Open Sans Bold" charset="0"/>
              </a:rPr>
              <a:t>Laura </a:t>
            </a:r>
            <a:r>
              <a:rPr lang="en-US" sz="12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Open Sans Bold" charset="0"/>
                <a:sym typeface="Open Sans Bold" charset="0"/>
              </a:rPr>
              <a:t>Bellle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cs typeface="Open Sans Bold" charset="0"/>
              <a:sym typeface="Open Sans Bold" charset="0"/>
            </a:endParaRPr>
          </a:p>
          <a:p>
            <a:pPr algn="l">
              <a:lnSpc>
                <a:spcPct val="12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Open Sans" charset="0"/>
                <a:sym typeface="Open Sans" charset="0"/>
              </a:rPr>
              <a:t>Url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Open Sans" charset="0"/>
                <a:sym typeface="Open Sans" charset="0"/>
              </a:rPr>
              <a:t> : </a:t>
            </a:r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Open Sans Bold" charset="0"/>
                <a:sym typeface="Open Sans Bold" charset="0"/>
              </a:rPr>
              <a:t>www.projectone.com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cs typeface="Open Sans Bold" charset="0"/>
              <a:sym typeface="Open Sans Bold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102616" y="5250426"/>
            <a:ext cx="4969744" cy="785920"/>
            <a:chOff x="1102616" y="5250426"/>
            <a:chExt cx="4969744" cy="785920"/>
          </a:xfrm>
        </p:grpSpPr>
        <p:sp>
          <p:nvSpPr>
            <p:cNvPr id="23" name="Rectangle 22"/>
            <p:cNvSpPr/>
            <p:nvPr/>
          </p:nvSpPr>
          <p:spPr>
            <a:xfrm>
              <a:off x="1102616" y="5250426"/>
              <a:ext cx="4969744" cy="785920"/>
            </a:xfrm>
            <a:prstGeom prst="rect">
              <a:avLst/>
            </a:prstGeom>
            <a:solidFill>
              <a:schemeClr val="accent5">
                <a:alpha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706736" y="5377951"/>
              <a:ext cx="388724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400" i="1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400" i="1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400" i="1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400" i="1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400" i="1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400" i="1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400" i="1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400" i="1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400" i="1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400" i="1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400" i="1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400" i="1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400" i="1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400" i="1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400" i="1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400" i="1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400" i="1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400" i="1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400" i="1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alliance.”</a:t>
              </a:r>
              <a:endParaRPr lang="en-US" sz="1400" i="1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33" name="TextBox 32"/>
          <p:cNvSpPr txBox="1"/>
          <p:nvPr/>
        </p:nvSpPr>
        <p:spPr>
          <a:xfrm>
            <a:off x="6643706" y="2875695"/>
            <a:ext cx="3887240" cy="40011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conetetur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tinciduni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alliance.</a:t>
            </a:r>
            <a:endParaRPr lang="en-US" sz="13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6" name="Group 2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0" name="TextBox 2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4" name="Group 33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5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6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7" name="Group 36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8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02699189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39" grpId="0"/>
      <p:bldP spid="22" grpId="0"/>
      <p:bldP spid="24" grpId="0"/>
      <p:bldP spid="31" grpId="0" animBg="1"/>
      <p:bldP spid="46" grpId="0"/>
      <p:bldP spid="33" grpId="0"/>
      <p:bldP spid="25" grpId="0"/>
      <p:bldP spid="25" grpId="1"/>
      <p:bldP spid="25" grpId="2"/>
      <p:bldP spid="25" grpId="3"/>
      <p:bldP spid="25" grpId="4"/>
      <p:bldP spid="25" grpId="5"/>
      <p:bldP spid="25" grpId="6"/>
      <p:bldP spid="25" grpId="7"/>
      <p:bldP spid="25" grpId="8"/>
      <p:bldP spid="25" grpId="9"/>
      <p:bldP spid="25" grpId="10"/>
      <p:bldP spid="25" grpId="11"/>
      <p:bldP spid="25" grpId="12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Current Project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1019248" y="2152958"/>
            <a:ext cx="2978074" cy="1516676"/>
            <a:chOff x="1019248" y="2152958"/>
            <a:chExt cx="2978074" cy="1516676"/>
          </a:xfrm>
        </p:grpSpPr>
        <p:grpSp>
          <p:nvGrpSpPr>
            <p:cNvPr id="2" name="Group 1"/>
            <p:cNvGrpSpPr/>
            <p:nvPr/>
          </p:nvGrpSpPr>
          <p:grpSpPr>
            <a:xfrm>
              <a:off x="1019248" y="2152958"/>
              <a:ext cx="2952674" cy="1516676"/>
              <a:chOff x="1513214" y="2201572"/>
              <a:chExt cx="2551438" cy="1310576"/>
            </a:xfrm>
          </p:grpSpPr>
          <p:sp>
            <p:nvSpPr>
              <p:cNvPr id="122" name="Shape 4761"/>
              <p:cNvSpPr/>
              <p:nvPr/>
            </p:nvSpPr>
            <p:spPr>
              <a:xfrm>
                <a:off x="1513214" y="2201573"/>
                <a:ext cx="2551438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accent5"/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3" name="Shape 4761"/>
              <p:cNvSpPr/>
              <p:nvPr/>
            </p:nvSpPr>
            <p:spPr>
              <a:xfrm>
                <a:off x="1517826" y="2201572"/>
                <a:ext cx="1122925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2349500" y="2367233"/>
              <a:ext cx="1647822" cy="984922"/>
              <a:chOff x="2349500" y="2367233"/>
              <a:chExt cx="1647822" cy="984922"/>
            </a:xfrm>
          </p:grpSpPr>
          <p:sp>
            <p:nvSpPr>
              <p:cNvPr id="44" name="TextBox 43"/>
              <p:cNvSpPr txBox="1"/>
              <p:nvPr/>
            </p:nvSpPr>
            <p:spPr>
              <a:xfrm>
                <a:off x="2350395" y="2644269"/>
                <a:ext cx="1646927" cy="70788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Date : Oct 22 2014</a:t>
                </a: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Photo by : Laura </a:t>
                </a:r>
                <a:r>
                  <a:rPr lang="en-US" sz="10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Cinta</a:t>
                </a:r>
                <a:endParaRPr lang="en-US" sz="1000" dirty="0" smtClean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Category : Interior Design Client : Angela Monica</a:t>
                </a:r>
              </a:p>
            </p:txBody>
          </p:sp>
          <p:sp>
            <p:nvSpPr>
              <p:cNvPr id="33" name="Text Placeholder 8"/>
              <p:cNvSpPr txBox="1">
                <a:spLocks/>
              </p:cNvSpPr>
              <p:nvPr/>
            </p:nvSpPr>
            <p:spPr>
              <a:xfrm>
                <a:off x="2349500" y="2367233"/>
                <a:ext cx="1260475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100" b="1" dirty="0" smtClean="0">
                    <a:solidFill>
                      <a:schemeClr val="bg1"/>
                    </a:solidFill>
                    <a:latin typeface="Ruda" panose="02000000000000000000" pitchFamily="2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Project Detail :</a:t>
                </a:r>
                <a:endParaRPr lang="en-GB" sz="1100" b="1" dirty="0">
                  <a:solidFill>
                    <a:schemeClr val="bg1"/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endParaRPr>
              </a:p>
            </p:txBody>
          </p:sp>
        </p:grpSp>
      </p:grpSp>
      <p:grpSp>
        <p:nvGrpSpPr>
          <p:cNvPr id="10" name="Group 9"/>
          <p:cNvGrpSpPr/>
          <p:nvPr/>
        </p:nvGrpSpPr>
        <p:grpSpPr>
          <a:xfrm>
            <a:off x="4668621" y="2152958"/>
            <a:ext cx="2975913" cy="1516676"/>
            <a:chOff x="4668621" y="2152958"/>
            <a:chExt cx="2975913" cy="1516676"/>
          </a:xfrm>
        </p:grpSpPr>
        <p:grpSp>
          <p:nvGrpSpPr>
            <p:cNvPr id="3" name="Group 2"/>
            <p:cNvGrpSpPr/>
            <p:nvPr/>
          </p:nvGrpSpPr>
          <p:grpSpPr>
            <a:xfrm>
              <a:off x="4668621" y="2152958"/>
              <a:ext cx="2952674" cy="1516676"/>
              <a:chOff x="4666677" y="2201572"/>
              <a:chExt cx="2551438" cy="1310576"/>
            </a:xfrm>
          </p:grpSpPr>
          <p:sp>
            <p:nvSpPr>
              <p:cNvPr id="93" name="Shape 4761"/>
              <p:cNvSpPr/>
              <p:nvPr/>
            </p:nvSpPr>
            <p:spPr>
              <a:xfrm>
                <a:off x="4666677" y="2201573"/>
                <a:ext cx="2551438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accent5"/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4" name="Shape 4761"/>
              <p:cNvSpPr/>
              <p:nvPr/>
            </p:nvSpPr>
            <p:spPr>
              <a:xfrm>
                <a:off x="4671290" y="2201572"/>
                <a:ext cx="1153747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36" name="Group 35"/>
            <p:cNvGrpSpPr/>
            <p:nvPr/>
          </p:nvGrpSpPr>
          <p:grpSpPr>
            <a:xfrm>
              <a:off x="5996712" y="2367233"/>
              <a:ext cx="1647822" cy="984922"/>
              <a:chOff x="2349500" y="2367233"/>
              <a:chExt cx="1647822" cy="984922"/>
            </a:xfrm>
          </p:grpSpPr>
          <p:sp>
            <p:nvSpPr>
              <p:cNvPr id="37" name="TextBox 36"/>
              <p:cNvSpPr txBox="1"/>
              <p:nvPr/>
            </p:nvSpPr>
            <p:spPr>
              <a:xfrm>
                <a:off x="2350395" y="2644269"/>
                <a:ext cx="1646927" cy="70788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Date : Oct 22 2014</a:t>
                </a: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Photo by : Laura </a:t>
                </a:r>
                <a:r>
                  <a:rPr lang="en-US" sz="10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Cinta</a:t>
                </a:r>
                <a:endParaRPr lang="en-US" sz="10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Category : Interior Design Client : Angela Monica</a:t>
                </a:r>
              </a:p>
            </p:txBody>
          </p:sp>
          <p:sp>
            <p:nvSpPr>
              <p:cNvPr id="38" name="Text Placeholder 8"/>
              <p:cNvSpPr txBox="1">
                <a:spLocks/>
              </p:cNvSpPr>
              <p:nvPr/>
            </p:nvSpPr>
            <p:spPr>
              <a:xfrm>
                <a:off x="2349500" y="2367233"/>
                <a:ext cx="1260475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100" b="1" dirty="0">
                    <a:solidFill>
                      <a:schemeClr val="bg1"/>
                    </a:solidFill>
                    <a:latin typeface="Ruda" panose="02000000000000000000" pitchFamily="2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Project Detail :</a:t>
                </a:r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8285766" y="2152958"/>
            <a:ext cx="2955342" cy="1516676"/>
            <a:chOff x="8285766" y="2152958"/>
            <a:chExt cx="2955342" cy="1516676"/>
          </a:xfrm>
        </p:grpSpPr>
        <p:grpSp>
          <p:nvGrpSpPr>
            <p:cNvPr id="4" name="Group 3"/>
            <p:cNvGrpSpPr/>
            <p:nvPr/>
          </p:nvGrpSpPr>
          <p:grpSpPr>
            <a:xfrm>
              <a:off x="8285766" y="2152958"/>
              <a:ext cx="2952674" cy="1516676"/>
              <a:chOff x="7792291" y="2201572"/>
              <a:chExt cx="2551438" cy="1310576"/>
            </a:xfrm>
          </p:grpSpPr>
          <p:sp>
            <p:nvSpPr>
              <p:cNvPr id="130" name="Shape 4761"/>
              <p:cNvSpPr/>
              <p:nvPr/>
            </p:nvSpPr>
            <p:spPr>
              <a:xfrm>
                <a:off x="7792291" y="2201573"/>
                <a:ext cx="2551438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accent5"/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31" name="Shape 4761"/>
              <p:cNvSpPr/>
              <p:nvPr/>
            </p:nvSpPr>
            <p:spPr>
              <a:xfrm>
                <a:off x="7796904" y="2201572"/>
                <a:ext cx="1118313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39" name="Group 38"/>
            <p:cNvGrpSpPr/>
            <p:nvPr/>
          </p:nvGrpSpPr>
          <p:grpSpPr>
            <a:xfrm>
              <a:off x="9593286" y="2367233"/>
              <a:ext cx="1647822" cy="984922"/>
              <a:chOff x="2349500" y="2367233"/>
              <a:chExt cx="1647822" cy="984922"/>
            </a:xfrm>
          </p:grpSpPr>
          <p:sp>
            <p:nvSpPr>
              <p:cNvPr id="40" name="TextBox 39"/>
              <p:cNvSpPr txBox="1"/>
              <p:nvPr/>
            </p:nvSpPr>
            <p:spPr>
              <a:xfrm>
                <a:off x="2350395" y="2644269"/>
                <a:ext cx="1646927" cy="70788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Date : Oct 22 2014</a:t>
                </a: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Photo by : Laura </a:t>
                </a:r>
                <a:r>
                  <a:rPr lang="en-US" sz="10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Cinta</a:t>
                </a:r>
                <a:endParaRPr lang="en-US" sz="10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Category : Interior Design Client : Angela Monica</a:t>
                </a:r>
              </a:p>
            </p:txBody>
          </p:sp>
          <p:sp>
            <p:nvSpPr>
              <p:cNvPr id="41" name="Text Placeholder 8"/>
              <p:cNvSpPr txBox="1">
                <a:spLocks/>
              </p:cNvSpPr>
              <p:nvPr/>
            </p:nvSpPr>
            <p:spPr>
              <a:xfrm>
                <a:off x="2349500" y="2367233"/>
                <a:ext cx="1260475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100" b="1" dirty="0">
                    <a:solidFill>
                      <a:schemeClr val="bg1"/>
                    </a:solidFill>
                    <a:latin typeface="Ruda" panose="02000000000000000000" pitchFamily="2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Project Detail :</a:t>
                </a:r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1019248" y="4239830"/>
            <a:ext cx="2978074" cy="1516676"/>
            <a:chOff x="1019248" y="4239830"/>
            <a:chExt cx="2978074" cy="1516676"/>
          </a:xfrm>
        </p:grpSpPr>
        <p:grpSp>
          <p:nvGrpSpPr>
            <p:cNvPr id="7" name="Group 6"/>
            <p:cNvGrpSpPr/>
            <p:nvPr/>
          </p:nvGrpSpPr>
          <p:grpSpPr>
            <a:xfrm>
              <a:off x="1019248" y="4239830"/>
              <a:ext cx="2952674" cy="1516676"/>
              <a:chOff x="1513214" y="4004861"/>
              <a:chExt cx="2551438" cy="1310576"/>
            </a:xfrm>
          </p:grpSpPr>
          <p:sp>
            <p:nvSpPr>
              <p:cNvPr id="154" name="Shape 4761"/>
              <p:cNvSpPr/>
              <p:nvPr/>
            </p:nvSpPr>
            <p:spPr>
              <a:xfrm>
                <a:off x="1513214" y="4004862"/>
                <a:ext cx="2551438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accent5"/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5" name="Shape 4761"/>
              <p:cNvSpPr/>
              <p:nvPr/>
            </p:nvSpPr>
            <p:spPr>
              <a:xfrm>
                <a:off x="1517826" y="4004861"/>
                <a:ext cx="1122925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42" name="Group 41"/>
            <p:cNvGrpSpPr/>
            <p:nvPr/>
          </p:nvGrpSpPr>
          <p:grpSpPr>
            <a:xfrm>
              <a:off x="2349500" y="4568106"/>
              <a:ext cx="1647822" cy="984922"/>
              <a:chOff x="2349500" y="2367233"/>
              <a:chExt cx="1647822" cy="984922"/>
            </a:xfrm>
          </p:grpSpPr>
          <p:sp>
            <p:nvSpPr>
              <p:cNvPr id="43" name="TextBox 42"/>
              <p:cNvSpPr txBox="1"/>
              <p:nvPr/>
            </p:nvSpPr>
            <p:spPr>
              <a:xfrm>
                <a:off x="2350395" y="2644269"/>
                <a:ext cx="1646927" cy="70788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Date : Oct 22 2014</a:t>
                </a: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Photo by : Laura </a:t>
                </a:r>
                <a:r>
                  <a:rPr lang="en-US" sz="10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Cinta</a:t>
                </a:r>
                <a:endParaRPr lang="en-US" sz="10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Category : Interior Design Client : Angela Monica</a:t>
                </a:r>
              </a:p>
            </p:txBody>
          </p:sp>
          <p:sp>
            <p:nvSpPr>
              <p:cNvPr id="45" name="Text Placeholder 8"/>
              <p:cNvSpPr txBox="1">
                <a:spLocks/>
              </p:cNvSpPr>
              <p:nvPr/>
            </p:nvSpPr>
            <p:spPr>
              <a:xfrm>
                <a:off x="2349500" y="2367233"/>
                <a:ext cx="1260475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100" b="1" dirty="0">
                    <a:solidFill>
                      <a:schemeClr val="bg1"/>
                    </a:solidFill>
                    <a:latin typeface="Ruda" panose="02000000000000000000" pitchFamily="2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Project Detail :</a:t>
                </a:r>
              </a:p>
            </p:txBody>
          </p:sp>
        </p:grpSp>
      </p:grpSp>
      <p:grpSp>
        <p:nvGrpSpPr>
          <p:cNvPr id="13" name="Group 12"/>
          <p:cNvGrpSpPr/>
          <p:nvPr/>
        </p:nvGrpSpPr>
        <p:grpSpPr>
          <a:xfrm>
            <a:off x="4668621" y="4243267"/>
            <a:ext cx="2969294" cy="1516676"/>
            <a:chOff x="4668621" y="4243267"/>
            <a:chExt cx="2969294" cy="1516676"/>
          </a:xfrm>
        </p:grpSpPr>
        <p:grpSp>
          <p:nvGrpSpPr>
            <p:cNvPr id="6" name="Group 5"/>
            <p:cNvGrpSpPr/>
            <p:nvPr/>
          </p:nvGrpSpPr>
          <p:grpSpPr>
            <a:xfrm>
              <a:off x="4668621" y="4243267"/>
              <a:ext cx="2952674" cy="1516676"/>
              <a:chOff x="4666677" y="4007831"/>
              <a:chExt cx="2551438" cy="1310576"/>
            </a:xfrm>
          </p:grpSpPr>
          <p:sp>
            <p:nvSpPr>
              <p:cNvPr id="146" name="Shape 4761"/>
              <p:cNvSpPr/>
              <p:nvPr/>
            </p:nvSpPr>
            <p:spPr>
              <a:xfrm>
                <a:off x="4666677" y="4007832"/>
                <a:ext cx="2551438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accent5"/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7" name="Shape 4761"/>
              <p:cNvSpPr/>
              <p:nvPr/>
            </p:nvSpPr>
            <p:spPr>
              <a:xfrm>
                <a:off x="4671290" y="4007831"/>
                <a:ext cx="1134775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46" name="Group 45"/>
            <p:cNvGrpSpPr/>
            <p:nvPr/>
          </p:nvGrpSpPr>
          <p:grpSpPr>
            <a:xfrm>
              <a:off x="5990093" y="4568106"/>
              <a:ext cx="1647822" cy="984922"/>
              <a:chOff x="2349500" y="2367233"/>
              <a:chExt cx="1647822" cy="984922"/>
            </a:xfrm>
          </p:grpSpPr>
          <p:sp>
            <p:nvSpPr>
              <p:cNvPr id="47" name="TextBox 46"/>
              <p:cNvSpPr txBox="1"/>
              <p:nvPr/>
            </p:nvSpPr>
            <p:spPr>
              <a:xfrm>
                <a:off x="2350395" y="2644269"/>
                <a:ext cx="1646927" cy="70788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Date : Oct 22 2014</a:t>
                </a: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Photo by : Laura </a:t>
                </a:r>
                <a:r>
                  <a:rPr lang="en-US" sz="10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Cinta</a:t>
                </a:r>
                <a:endParaRPr lang="en-US" sz="10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Category : Interior Design Client : Angela Monica</a:t>
                </a:r>
              </a:p>
            </p:txBody>
          </p:sp>
          <p:sp>
            <p:nvSpPr>
              <p:cNvPr id="48" name="Text Placeholder 8"/>
              <p:cNvSpPr txBox="1">
                <a:spLocks/>
              </p:cNvSpPr>
              <p:nvPr/>
            </p:nvSpPr>
            <p:spPr>
              <a:xfrm>
                <a:off x="2349500" y="2367233"/>
                <a:ext cx="1260475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100" b="1" dirty="0">
                    <a:solidFill>
                      <a:schemeClr val="bg1"/>
                    </a:solidFill>
                    <a:latin typeface="Ruda" panose="02000000000000000000" pitchFamily="2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Project Detail :</a:t>
                </a:r>
              </a:p>
            </p:txBody>
          </p:sp>
        </p:grpSp>
      </p:grpSp>
      <p:grpSp>
        <p:nvGrpSpPr>
          <p:cNvPr id="14" name="Group 13"/>
          <p:cNvGrpSpPr/>
          <p:nvPr/>
        </p:nvGrpSpPr>
        <p:grpSpPr>
          <a:xfrm>
            <a:off x="8285766" y="4219818"/>
            <a:ext cx="2960637" cy="1516676"/>
            <a:chOff x="8285766" y="4219818"/>
            <a:chExt cx="2960637" cy="1516676"/>
          </a:xfrm>
        </p:grpSpPr>
        <p:grpSp>
          <p:nvGrpSpPr>
            <p:cNvPr id="5" name="Group 4"/>
            <p:cNvGrpSpPr/>
            <p:nvPr/>
          </p:nvGrpSpPr>
          <p:grpSpPr>
            <a:xfrm>
              <a:off x="8285766" y="4219818"/>
              <a:ext cx="2952674" cy="1516676"/>
              <a:chOff x="7792291" y="3987568"/>
              <a:chExt cx="2551438" cy="1310576"/>
            </a:xfrm>
          </p:grpSpPr>
          <p:sp>
            <p:nvSpPr>
              <p:cNvPr id="138" name="Shape 4761"/>
              <p:cNvSpPr/>
              <p:nvPr/>
            </p:nvSpPr>
            <p:spPr>
              <a:xfrm>
                <a:off x="7792291" y="3987569"/>
                <a:ext cx="2551438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accent5"/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39" name="Shape 4761"/>
              <p:cNvSpPr/>
              <p:nvPr/>
            </p:nvSpPr>
            <p:spPr>
              <a:xfrm>
                <a:off x="7796904" y="3987568"/>
                <a:ext cx="1118313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49" name="Group 48"/>
            <p:cNvGrpSpPr/>
            <p:nvPr/>
          </p:nvGrpSpPr>
          <p:grpSpPr>
            <a:xfrm>
              <a:off x="9598581" y="4568106"/>
              <a:ext cx="1647822" cy="984922"/>
              <a:chOff x="2349500" y="2367233"/>
              <a:chExt cx="1647822" cy="984922"/>
            </a:xfrm>
          </p:grpSpPr>
          <p:sp>
            <p:nvSpPr>
              <p:cNvPr id="50" name="TextBox 49"/>
              <p:cNvSpPr txBox="1"/>
              <p:nvPr/>
            </p:nvSpPr>
            <p:spPr>
              <a:xfrm>
                <a:off x="2350395" y="2644269"/>
                <a:ext cx="1646927" cy="70788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Date : Oct 22 2014</a:t>
                </a: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Photo by : Laura </a:t>
                </a:r>
                <a:r>
                  <a:rPr lang="en-US" sz="10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Cinta</a:t>
                </a:r>
                <a:endParaRPr lang="en-US" sz="10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Category : Interior Design Client : Angela Monica</a:t>
                </a:r>
              </a:p>
            </p:txBody>
          </p:sp>
          <p:sp>
            <p:nvSpPr>
              <p:cNvPr id="51" name="Text Placeholder 8"/>
              <p:cNvSpPr txBox="1">
                <a:spLocks/>
              </p:cNvSpPr>
              <p:nvPr/>
            </p:nvSpPr>
            <p:spPr>
              <a:xfrm>
                <a:off x="2349500" y="2367233"/>
                <a:ext cx="1260475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100" b="1" dirty="0">
                    <a:solidFill>
                      <a:schemeClr val="bg1"/>
                    </a:solidFill>
                    <a:latin typeface="Ruda" panose="02000000000000000000" pitchFamily="2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Project Detail :</a:t>
                </a:r>
              </a:p>
            </p:txBody>
          </p:sp>
        </p:grpSp>
      </p:grpSp>
      <p:sp>
        <p:nvSpPr>
          <p:cNvPr id="56" name="Rectangle 55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7" name="Group 56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8" name="TextBox 57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9" name="Group 58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0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1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2" name="Group 6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3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3105080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56" grpId="0"/>
      <p:bldP spid="56" grpId="1"/>
      <p:bldP spid="56" grpId="2"/>
      <p:bldP spid="56" grpId="3"/>
      <p:bldP spid="56" grpId="4"/>
      <p:bldP spid="56" grpId="5"/>
      <p:bldP spid="56" grpId="6"/>
      <p:bldP spid="56" grpId="7"/>
      <p:bldP spid="56" grpId="8"/>
      <p:bldP spid="56" grpId="9"/>
      <p:bldP spid="56" grpId="10"/>
      <p:bldP spid="56" grpId="11"/>
      <p:bldP spid="56" grpId="12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771650" y="4013849"/>
            <a:ext cx="8649013" cy="1545697"/>
            <a:chOff x="1771650" y="4013849"/>
            <a:chExt cx="8649013" cy="1545697"/>
          </a:xfrm>
        </p:grpSpPr>
        <p:grpSp>
          <p:nvGrpSpPr>
            <p:cNvPr id="6" name="Group 5"/>
            <p:cNvGrpSpPr/>
            <p:nvPr/>
          </p:nvGrpSpPr>
          <p:grpSpPr>
            <a:xfrm>
              <a:off x="1771650" y="5134238"/>
              <a:ext cx="8649013" cy="425308"/>
              <a:chOff x="1771650" y="5192294"/>
              <a:chExt cx="8649013" cy="425308"/>
            </a:xfrm>
          </p:grpSpPr>
          <p:sp>
            <p:nvSpPr>
              <p:cNvPr id="85" name="Shape 1068"/>
              <p:cNvSpPr/>
              <p:nvPr/>
            </p:nvSpPr>
            <p:spPr>
              <a:xfrm>
                <a:off x="1771650" y="5352511"/>
                <a:ext cx="3151398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86" name="Shape 1070"/>
              <p:cNvSpPr/>
              <p:nvPr/>
            </p:nvSpPr>
            <p:spPr>
              <a:xfrm>
                <a:off x="7270461" y="5352511"/>
                <a:ext cx="3150202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89" name="Text Placeholder 1"/>
              <p:cNvSpPr txBox="1">
                <a:spLocks/>
              </p:cNvSpPr>
              <p:nvPr/>
            </p:nvSpPr>
            <p:spPr>
              <a:xfrm>
                <a:off x="4781136" y="5192294"/>
                <a:ext cx="2652685" cy="425308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13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Support</a:t>
                </a:r>
                <a:endParaRPr lang="en-GB" sz="13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5" name="Group 4"/>
            <p:cNvGrpSpPr/>
            <p:nvPr/>
          </p:nvGrpSpPr>
          <p:grpSpPr>
            <a:xfrm>
              <a:off x="1771650" y="4763711"/>
              <a:ext cx="8649013" cy="425308"/>
              <a:chOff x="1771650" y="4821767"/>
              <a:chExt cx="8649013" cy="425308"/>
            </a:xfrm>
          </p:grpSpPr>
          <p:sp>
            <p:nvSpPr>
              <p:cNvPr id="78" name="Shape 1070"/>
              <p:cNvSpPr/>
              <p:nvPr/>
            </p:nvSpPr>
            <p:spPr>
              <a:xfrm>
                <a:off x="7270461" y="4981984"/>
                <a:ext cx="3150202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77" name="Shape 1068"/>
              <p:cNvSpPr/>
              <p:nvPr/>
            </p:nvSpPr>
            <p:spPr>
              <a:xfrm>
                <a:off x="1771650" y="4981984"/>
                <a:ext cx="3151398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81" name="Text Placeholder 1"/>
              <p:cNvSpPr txBox="1">
                <a:spLocks/>
              </p:cNvSpPr>
              <p:nvPr/>
            </p:nvSpPr>
            <p:spPr>
              <a:xfrm>
                <a:off x="4781136" y="4821767"/>
                <a:ext cx="2652685" cy="425308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13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Compatibility</a:t>
                </a:r>
                <a:endParaRPr lang="en-GB" sz="13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4" name="Group 3"/>
            <p:cNvGrpSpPr/>
            <p:nvPr/>
          </p:nvGrpSpPr>
          <p:grpSpPr>
            <a:xfrm>
              <a:off x="1771650" y="4390096"/>
              <a:ext cx="8649013" cy="425308"/>
              <a:chOff x="1771650" y="4448152"/>
              <a:chExt cx="8649013" cy="425308"/>
            </a:xfrm>
          </p:grpSpPr>
          <p:sp>
            <p:nvSpPr>
              <p:cNvPr id="69" name="Shape 1068"/>
              <p:cNvSpPr/>
              <p:nvPr/>
            </p:nvSpPr>
            <p:spPr>
              <a:xfrm>
                <a:off x="1771650" y="4608369"/>
                <a:ext cx="3151398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70" name="Shape 1070"/>
              <p:cNvSpPr/>
              <p:nvPr/>
            </p:nvSpPr>
            <p:spPr>
              <a:xfrm>
                <a:off x="7270461" y="4608369"/>
                <a:ext cx="3150202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73" name="Text Placeholder 1"/>
              <p:cNvSpPr txBox="1">
                <a:spLocks/>
              </p:cNvSpPr>
              <p:nvPr/>
            </p:nvSpPr>
            <p:spPr>
              <a:xfrm>
                <a:off x="4781136" y="4448152"/>
                <a:ext cx="2652685" cy="425308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13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Performance</a:t>
                </a:r>
                <a:endParaRPr lang="en-GB" sz="13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3" name="Group 2"/>
            <p:cNvGrpSpPr/>
            <p:nvPr/>
          </p:nvGrpSpPr>
          <p:grpSpPr>
            <a:xfrm>
              <a:off x="1771650" y="4013849"/>
              <a:ext cx="8649013" cy="425308"/>
              <a:chOff x="1771650" y="4071905"/>
              <a:chExt cx="8649013" cy="425308"/>
            </a:xfrm>
          </p:grpSpPr>
          <p:sp>
            <p:nvSpPr>
              <p:cNvPr id="7" name="Shape 1068"/>
              <p:cNvSpPr/>
              <p:nvPr/>
            </p:nvSpPr>
            <p:spPr>
              <a:xfrm>
                <a:off x="1771650" y="4232122"/>
                <a:ext cx="3151398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8" name="Shape 1070"/>
              <p:cNvSpPr/>
              <p:nvPr/>
            </p:nvSpPr>
            <p:spPr>
              <a:xfrm>
                <a:off x="7270461" y="4232122"/>
                <a:ext cx="3150202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30" name="Text Placeholder 1"/>
              <p:cNvSpPr txBox="1">
                <a:spLocks/>
              </p:cNvSpPr>
              <p:nvPr/>
            </p:nvSpPr>
            <p:spPr>
              <a:xfrm>
                <a:off x="4781136" y="4071905"/>
                <a:ext cx="2652685" cy="425308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13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Features</a:t>
                </a:r>
                <a:endParaRPr lang="en-GB" sz="13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</p:grpSp>
      <p:sp>
        <p:nvSpPr>
          <p:cNvPr id="20" name="Shape 1102"/>
          <p:cNvSpPr/>
          <p:nvPr/>
        </p:nvSpPr>
        <p:spPr>
          <a:xfrm>
            <a:off x="2314575" y="4174066"/>
            <a:ext cx="2608471" cy="104879"/>
          </a:xfrm>
          <a:prstGeom prst="rect">
            <a:avLst/>
          </a:prstGeom>
          <a:solidFill>
            <a:schemeClr val="accent5">
              <a:lumMod val="75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21" name="Shape 1103"/>
          <p:cNvSpPr/>
          <p:nvPr/>
        </p:nvSpPr>
        <p:spPr>
          <a:xfrm>
            <a:off x="7270689" y="4174066"/>
            <a:ext cx="2076512" cy="104879"/>
          </a:xfrm>
          <a:prstGeom prst="rect">
            <a:avLst/>
          </a:prstGeom>
          <a:solidFill>
            <a:schemeClr val="accent5">
              <a:lumMod val="75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34" name="Text Placeholder 1"/>
          <p:cNvSpPr txBox="1">
            <a:spLocks/>
          </p:cNvSpPr>
          <p:nvPr/>
        </p:nvSpPr>
        <p:spPr>
          <a:xfrm>
            <a:off x="10477379" y="3996862"/>
            <a:ext cx="542328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60%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Medium" panose="020B0603030202020304" pitchFamily="34" charset="0"/>
            </a:endParaRPr>
          </a:p>
        </p:txBody>
      </p:sp>
      <p:sp>
        <p:nvSpPr>
          <p:cNvPr id="39" name="Text Placeholder 1"/>
          <p:cNvSpPr txBox="1">
            <a:spLocks/>
          </p:cNvSpPr>
          <p:nvPr/>
        </p:nvSpPr>
        <p:spPr>
          <a:xfrm>
            <a:off x="1317856" y="4004329"/>
            <a:ext cx="441094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80%</a:t>
            </a:r>
          </a:p>
        </p:txBody>
      </p:sp>
      <p:sp>
        <p:nvSpPr>
          <p:cNvPr id="5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Product Comparison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71" name="Shape 1102"/>
          <p:cNvSpPr/>
          <p:nvPr/>
        </p:nvSpPr>
        <p:spPr>
          <a:xfrm>
            <a:off x="2120900" y="4550313"/>
            <a:ext cx="2802146" cy="104879"/>
          </a:xfrm>
          <a:prstGeom prst="rect">
            <a:avLst/>
          </a:prstGeom>
          <a:solidFill>
            <a:schemeClr val="accent5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72" name="Shape 1103"/>
          <p:cNvSpPr/>
          <p:nvPr/>
        </p:nvSpPr>
        <p:spPr>
          <a:xfrm>
            <a:off x="7270688" y="4550313"/>
            <a:ext cx="2442431" cy="104879"/>
          </a:xfrm>
          <a:prstGeom prst="rect">
            <a:avLst/>
          </a:prstGeom>
          <a:solidFill>
            <a:schemeClr val="accent5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74" name="Text Placeholder 1"/>
          <p:cNvSpPr txBox="1">
            <a:spLocks/>
          </p:cNvSpPr>
          <p:nvPr/>
        </p:nvSpPr>
        <p:spPr>
          <a:xfrm>
            <a:off x="10477379" y="4373109"/>
            <a:ext cx="542328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75%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Medium" panose="020B0603030202020304" pitchFamily="34" charset="0"/>
            </a:endParaRPr>
          </a:p>
        </p:txBody>
      </p:sp>
      <p:sp>
        <p:nvSpPr>
          <p:cNvPr id="75" name="Text Placeholder 1"/>
          <p:cNvSpPr txBox="1">
            <a:spLocks/>
          </p:cNvSpPr>
          <p:nvPr/>
        </p:nvSpPr>
        <p:spPr>
          <a:xfrm>
            <a:off x="1317856" y="4380576"/>
            <a:ext cx="441094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85%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Medium" panose="020B0603030202020304" pitchFamily="34" charset="0"/>
            </a:endParaRPr>
          </a:p>
        </p:txBody>
      </p:sp>
      <p:sp>
        <p:nvSpPr>
          <p:cNvPr id="79" name="Shape 1102"/>
          <p:cNvSpPr/>
          <p:nvPr/>
        </p:nvSpPr>
        <p:spPr>
          <a:xfrm>
            <a:off x="1965325" y="4923928"/>
            <a:ext cx="2957721" cy="104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80" name="Shape 1103"/>
          <p:cNvSpPr/>
          <p:nvPr/>
        </p:nvSpPr>
        <p:spPr>
          <a:xfrm>
            <a:off x="7270687" y="4923928"/>
            <a:ext cx="2076513" cy="104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82" name="Text Placeholder 1"/>
          <p:cNvSpPr txBox="1">
            <a:spLocks/>
          </p:cNvSpPr>
          <p:nvPr/>
        </p:nvSpPr>
        <p:spPr>
          <a:xfrm>
            <a:off x="10477379" y="4746724"/>
            <a:ext cx="542328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60%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Medium" panose="020B0603030202020304" pitchFamily="34" charset="0"/>
            </a:endParaRPr>
          </a:p>
        </p:txBody>
      </p:sp>
      <p:sp>
        <p:nvSpPr>
          <p:cNvPr id="83" name="Text Placeholder 1"/>
          <p:cNvSpPr txBox="1">
            <a:spLocks/>
          </p:cNvSpPr>
          <p:nvPr/>
        </p:nvSpPr>
        <p:spPr>
          <a:xfrm>
            <a:off x="1317856" y="4754191"/>
            <a:ext cx="441094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9</a:t>
            </a:r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0</a:t>
            </a:r>
            <a:r>
              <a:rPr lang="en-GB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%</a:t>
            </a:r>
          </a:p>
        </p:txBody>
      </p:sp>
      <p:sp>
        <p:nvSpPr>
          <p:cNvPr id="87" name="Shape 1102"/>
          <p:cNvSpPr/>
          <p:nvPr/>
        </p:nvSpPr>
        <p:spPr>
          <a:xfrm>
            <a:off x="2365375" y="5294455"/>
            <a:ext cx="2557671" cy="10487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88" name="Shape 1103"/>
          <p:cNvSpPr/>
          <p:nvPr/>
        </p:nvSpPr>
        <p:spPr>
          <a:xfrm>
            <a:off x="7270688" y="5294455"/>
            <a:ext cx="2244179" cy="10487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90" name="Text Placeholder 1"/>
          <p:cNvSpPr txBox="1">
            <a:spLocks/>
          </p:cNvSpPr>
          <p:nvPr/>
        </p:nvSpPr>
        <p:spPr>
          <a:xfrm>
            <a:off x="10477379" y="5117251"/>
            <a:ext cx="542328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65%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Medium" panose="020B0603030202020304" pitchFamily="34" charset="0"/>
            </a:endParaRPr>
          </a:p>
        </p:txBody>
      </p:sp>
      <p:sp>
        <p:nvSpPr>
          <p:cNvPr id="91" name="Text Placeholder 1"/>
          <p:cNvSpPr txBox="1">
            <a:spLocks/>
          </p:cNvSpPr>
          <p:nvPr/>
        </p:nvSpPr>
        <p:spPr>
          <a:xfrm>
            <a:off x="1317856" y="5124718"/>
            <a:ext cx="441094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75%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Medium" panose="020B0603030202020304" pitchFamily="34" charset="0"/>
            </a:endParaRPr>
          </a:p>
        </p:txBody>
      </p:sp>
      <p:sp>
        <p:nvSpPr>
          <p:cNvPr id="45" name="Text Placeholder 1"/>
          <p:cNvSpPr txBox="1">
            <a:spLocks/>
          </p:cNvSpPr>
          <p:nvPr/>
        </p:nvSpPr>
        <p:spPr>
          <a:xfrm>
            <a:off x="5770928" y="2644454"/>
            <a:ext cx="673100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VS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Medium" panose="020B06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684799" y="2088408"/>
            <a:ext cx="2250799" cy="1808804"/>
            <a:chOff x="2684799" y="2088408"/>
            <a:chExt cx="2250799" cy="1808804"/>
          </a:xfrm>
        </p:grpSpPr>
        <p:sp>
          <p:nvSpPr>
            <p:cNvPr id="44" name="Rounded Rectangle 43"/>
            <p:cNvSpPr/>
            <p:nvPr/>
          </p:nvSpPr>
          <p:spPr>
            <a:xfrm>
              <a:off x="2684799" y="2088408"/>
              <a:ext cx="2250799" cy="1467142"/>
            </a:xfrm>
            <a:prstGeom prst="roundRect">
              <a:avLst/>
            </a:prstGeom>
            <a:solidFill>
              <a:schemeClr val="tx1">
                <a:lumMod val="50000"/>
                <a:lumOff val="50000"/>
              </a:schemeClr>
            </a:solidFill>
            <a:ln w="57150">
              <a:solidFill>
                <a:schemeClr val="accent5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3" name="Rectangle 16"/>
            <p:cNvSpPr>
              <a:spLocks/>
            </p:cNvSpPr>
            <p:nvPr/>
          </p:nvSpPr>
          <p:spPr bwMode="auto">
            <a:xfrm flipH="1">
              <a:off x="3314925" y="3637701"/>
              <a:ext cx="1014168" cy="2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Open Sans" charset="0"/>
                </a:rPr>
                <a:t>Company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Open Sans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7264068" y="2088408"/>
            <a:ext cx="2250799" cy="1808804"/>
            <a:chOff x="7264068" y="2088408"/>
            <a:chExt cx="2250799" cy="1808804"/>
          </a:xfrm>
        </p:grpSpPr>
        <p:sp>
          <p:nvSpPr>
            <p:cNvPr id="43" name="Rounded Rectangle 42"/>
            <p:cNvSpPr/>
            <p:nvPr/>
          </p:nvSpPr>
          <p:spPr>
            <a:xfrm>
              <a:off x="7264068" y="2088408"/>
              <a:ext cx="2250799" cy="1467142"/>
            </a:xfrm>
            <a:prstGeom prst="roundRect">
              <a:avLst/>
            </a:prstGeom>
            <a:solidFill>
              <a:schemeClr val="tx1">
                <a:lumMod val="50000"/>
                <a:lumOff val="50000"/>
              </a:schemeClr>
            </a:solidFill>
            <a:ln w="57150">
              <a:solidFill>
                <a:schemeClr val="accent5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4" name="Rectangle 16"/>
            <p:cNvSpPr>
              <a:spLocks/>
            </p:cNvSpPr>
            <p:nvPr/>
          </p:nvSpPr>
          <p:spPr bwMode="auto">
            <a:xfrm flipH="1">
              <a:off x="7882383" y="3637701"/>
              <a:ext cx="1014168" cy="2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Open Sans" charset="0"/>
                </a:rPr>
                <a:t>Competitor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Open Sans" charset="0"/>
              </a:endParaRPr>
            </a:p>
          </p:txBody>
        </p:sp>
      </p:grpSp>
      <p:sp>
        <p:nvSpPr>
          <p:cNvPr id="50" name="Rectangle 4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6" name="Group 5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7" name="TextBox 5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1" name="Group 6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8384328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00"/>
                            </p:stCondLst>
                            <p:childTnLst>
                              <p:par>
                                <p:cTn id="6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5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3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5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34" grpId="0"/>
      <p:bldP spid="39" grpId="0"/>
      <p:bldP spid="51" grpId="0"/>
      <p:bldP spid="52" grpId="0"/>
      <p:bldP spid="71" grpId="0" animBg="1"/>
      <p:bldP spid="72" grpId="0" animBg="1"/>
      <p:bldP spid="74" grpId="0"/>
      <p:bldP spid="75" grpId="0"/>
      <p:bldP spid="79" grpId="0" animBg="1"/>
      <p:bldP spid="80" grpId="0" animBg="1"/>
      <p:bldP spid="82" grpId="0"/>
      <p:bldP spid="83" grpId="0"/>
      <p:bldP spid="87" grpId="0" animBg="1"/>
      <p:bldP spid="88" grpId="0" animBg="1"/>
      <p:bldP spid="90" grpId="0"/>
      <p:bldP spid="91" grpId="0"/>
      <p:bldP spid="45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Client Testimony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4044352" y="4203068"/>
            <a:ext cx="1575054" cy="394729"/>
            <a:chOff x="4044352" y="4379225"/>
            <a:chExt cx="1575054" cy="394729"/>
          </a:xfrm>
        </p:grpSpPr>
        <p:sp>
          <p:nvSpPr>
            <p:cNvPr id="35" name="Content Placeholder 2"/>
            <p:cNvSpPr txBox="1">
              <a:spLocks noChangeAspect="1"/>
            </p:cNvSpPr>
            <p:nvPr/>
          </p:nvSpPr>
          <p:spPr>
            <a:xfrm>
              <a:off x="4044352" y="4422350"/>
              <a:ext cx="1575054" cy="351604"/>
            </a:xfrm>
            <a:prstGeom prst="roundRect">
              <a:avLst/>
            </a:prstGeom>
            <a:solidFill>
              <a:schemeClr val="accent5"/>
            </a:solidFill>
          </p:spPr>
          <p:txBody>
            <a:bodyPr vert="horz" lIns="121920" tIns="60960" rIns="121920" bIns="6096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endParaRPr lang="en-US" sz="1600" dirty="0">
                <a:solidFill>
                  <a:schemeClr val="bg1">
                    <a:lumMod val="95000"/>
                  </a:schemeClr>
                </a:solidFill>
                <a:latin typeface="Raleway" panose="020B0503030101060003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4143372" y="4379225"/>
              <a:ext cx="1358065" cy="3869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NANCY AGRAM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581969" y="4203068"/>
            <a:ext cx="1575054" cy="394729"/>
            <a:chOff x="6581969" y="4379225"/>
            <a:chExt cx="1575054" cy="394729"/>
          </a:xfrm>
        </p:grpSpPr>
        <p:sp>
          <p:nvSpPr>
            <p:cNvPr id="43" name="Content Placeholder 2"/>
            <p:cNvSpPr txBox="1">
              <a:spLocks noChangeAspect="1"/>
            </p:cNvSpPr>
            <p:nvPr/>
          </p:nvSpPr>
          <p:spPr>
            <a:xfrm>
              <a:off x="6581969" y="4422350"/>
              <a:ext cx="1575054" cy="351604"/>
            </a:xfrm>
            <a:prstGeom prst="roundRect">
              <a:avLst/>
            </a:prstGeom>
            <a:solidFill>
              <a:schemeClr val="accent5"/>
            </a:solidFill>
          </p:spPr>
          <p:txBody>
            <a:bodyPr vert="horz" lIns="121920" tIns="60960" rIns="121920" bIns="6096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endParaRPr lang="en-US" sz="1600" dirty="0">
                <a:solidFill>
                  <a:schemeClr val="bg1">
                    <a:lumMod val="95000"/>
                  </a:schemeClr>
                </a:solidFill>
                <a:latin typeface="Raleway" panose="020B0503030101060003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6680988" y="4379225"/>
              <a:ext cx="1358064" cy="3869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NANCY AGRAM</a:t>
              </a: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090100" y="4203068"/>
            <a:ext cx="1575054" cy="394729"/>
            <a:chOff x="9090100" y="4379225"/>
            <a:chExt cx="1575054" cy="394729"/>
          </a:xfrm>
        </p:grpSpPr>
        <p:sp>
          <p:nvSpPr>
            <p:cNvPr id="47" name="Content Placeholder 2"/>
            <p:cNvSpPr txBox="1">
              <a:spLocks noChangeAspect="1"/>
            </p:cNvSpPr>
            <p:nvPr/>
          </p:nvSpPr>
          <p:spPr>
            <a:xfrm>
              <a:off x="9090100" y="4422350"/>
              <a:ext cx="1575054" cy="351604"/>
            </a:xfrm>
            <a:prstGeom prst="roundRect">
              <a:avLst/>
            </a:prstGeom>
            <a:solidFill>
              <a:schemeClr val="accent5"/>
            </a:solidFill>
          </p:spPr>
          <p:txBody>
            <a:bodyPr vert="horz" lIns="121920" tIns="60960" rIns="121920" bIns="6096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endParaRPr lang="en-US" sz="1600" dirty="0">
                <a:solidFill>
                  <a:schemeClr val="bg1">
                    <a:lumMod val="95000"/>
                  </a:schemeClr>
                </a:solidFill>
                <a:latin typeface="Raleway" panose="020B0503030101060003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9189120" y="4379225"/>
              <a:ext cx="1358065" cy="3869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NANCY AGRAM</a:t>
              </a: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505005" y="4203068"/>
            <a:ext cx="1575054" cy="415498"/>
            <a:chOff x="1592089" y="4379225"/>
            <a:chExt cx="1575054" cy="415498"/>
          </a:xfrm>
        </p:grpSpPr>
        <p:sp>
          <p:nvSpPr>
            <p:cNvPr id="28" name="Content Placeholder 2"/>
            <p:cNvSpPr txBox="1">
              <a:spLocks noChangeAspect="1"/>
            </p:cNvSpPr>
            <p:nvPr/>
          </p:nvSpPr>
          <p:spPr>
            <a:xfrm>
              <a:off x="1592089" y="4422350"/>
              <a:ext cx="1575054" cy="351604"/>
            </a:xfrm>
            <a:prstGeom prst="roundRect">
              <a:avLst/>
            </a:prstGeom>
            <a:solidFill>
              <a:schemeClr val="accent5"/>
            </a:solidFill>
          </p:spPr>
          <p:txBody>
            <a:bodyPr vert="horz" lIns="121920" tIns="60960" rIns="121920" bIns="6096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endParaRPr lang="en-US" sz="1600" dirty="0">
                <a:solidFill>
                  <a:schemeClr val="bg1">
                    <a:lumMod val="95000"/>
                  </a:schemeClr>
                </a:solidFill>
                <a:latin typeface="Raleway" panose="020B0503030101060003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694740" y="4379225"/>
              <a:ext cx="1358065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NANCY AGRAM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1409247" y="2228850"/>
            <a:ext cx="1776646" cy="1776646"/>
            <a:chOff x="637919" y="2492091"/>
            <a:chExt cx="1776646" cy="1776646"/>
          </a:xfrm>
        </p:grpSpPr>
        <p:sp>
          <p:nvSpPr>
            <p:cNvPr id="24" name="Shape 662"/>
            <p:cNvSpPr/>
            <p:nvPr/>
          </p:nvSpPr>
          <p:spPr>
            <a:xfrm>
              <a:off x="732589" y="2588810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solidFill>
                <a:schemeClr val="accent5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" name="Oval 1"/>
            <p:cNvSpPr/>
            <p:nvPr/>
          </p:nvSpPr>
          <p:spPr>
            <a:xfrm>
              <a:off x="637919" y="2492091"/>
              <a:ext cx="1776646" cy="1776646"/>
            </a:xfrm>
            <a:prstGeom prst="ellipse">
              <a:avLst/>
            </a:prstGeom>
            <a:noFill/>
            <a:ln w="38100">
              <a:solidFill>
                <a:schemeClr val="accent5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3934080" y="2228850"/>
            <a:ext cx="1776646" cy="1776646"/>
            <a:chOff x="637919" y="2492091"/>
            <a:chExt cx="1776646" cy="1776646"/>
          </a:xfrm>
        </p:grpSpPr>
        <p:sp>
          <p:nvSpPr>
            <p:cNvPr id="68" name="Shape 662"/>
            <p:cNvSpPr/>
            <p:nvPr/>
          </p:nvSpPr>
          <p:spPr>
            <a:xfrm>
              <a:off x="732589" y="2588810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solidFill>
                <a:schemeClr val="accent5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69" name="Oval 68"/>
            <p:cNvSpPr/>
            <p:nvPr/>
          </p:nvSpPr>
          <p:spPr>
            <a:xfrm>
              <a:off x="637919" y="2492091"/>
              <a:ext cx="1776646" cy="1776646"/>
            </a:xfrm>
            <a:prstGeom prst="ellipse">
              <a:avLst/>
            </a:prstGeom>
            <a:noFill/>
            <a:ln w="38100">
              <a:solidFill>
                <a:schemeClr val="accent5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6481173" y="2228850"/>
            <a:ext cx="1776646" cy="1776646"/>
            <a:chOff x="637919" y="2492091"/>
            <a:chExt cx="1776646" cy="1776646"/>
          </a:xfrm>
        </p:grpSpPr>
        <p:sp>
          <p:nvSpPr>
            <p:cNvPr id="71" name="Shape 662"/>
            <p:cNvSpPr/>
            <p:nvPr/>
          </p:nvSpPr>
          <p:spPr>
            <a:xfrm>
              <a:off x="732589" y="2588810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solidFill>
                <a:schemeClr val="accent5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72" name="Oval 71"/>
            <p:cNvSpPr/>
            <p:nvPr/>
          </p:nvSpPr>
          <p:spPr>
            <a:xfrm>
              <a:off x="637919" y="2492091"/>
              <a:ext cx="1776646" cy="1776646"/>
            </a:xfrm>
            <a:prstGeom prst="ellipse">
              <a:avLst/>
            </a:prstGeom>
            <a:noFill/>
            <a:ln w="38100">
              <a:solidFill>
                <a:schemeClr val="accent5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9005228" y="2228850"/>
            <a:ext cx="1776646" cy="1776646"/>
            <a:chOff x="637919" y="2492091"/>
            <a:chExt cx="1776646" cy="1776646"/>
          </a:xfrm>
        </p:grpSpPr>
        <p:sp>
          <p:nvSpPr>
            <p:cNvPr id="74" name="Shape 662"/>
            <p:cNvSpPr/>
            <p:nvPr/>
          </p:nvSpPr>
          <p:spPr>
            <a:xfrm>
              <a:off x="732589" y="2588810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solidFill>
                <a:schemeClr val="accent5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75" name="Oval 74"/>
            <p:cNvSpPr/>
            <p:nvPr/>
          </p:nvSpPr>
          <p:spPr>
            <a:xfrm>
              <a:off x="637919" y="2492091"/>
              <a:ext cx="1776646" cy="1776646"/>
            </a:xfrm>
            <a:prstGeom prst="ellipse">
              <a:avLst/>
            </a:prstGeom>
            <a:noFill/>
            <a:ln w="38100">
              <a:solidFill>
                <a:schemeClr val="accent5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1204336" y="4779142"/>
            <a:ext cx="9785799" cy="830997"/>
            <a:chOff x="1204336" y="4779142"/>
            <a:chExt cx="9785799" cy="830997"/>
          </a:xfrm>
        </p:grpSpPr>
        <p:sp>
          <p:nvSpPr>
            <p:cNvPr id="52" name="Rectangle 51"/>
            <p:cNvSpPr/>
            <p:nvPr/>
          </p:nvSpPr>
          <p:spPr>
            <a:xfrm>
              <a:off x="1204336" y="4779142"/>
              <a:ext cx="2193168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re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53" name="Rectangle 52"/>
            <p:cNvSpPr/>
            <p:nvPr/>
          </p:nvSpPr>
          <p:spPr>
            <a:xfrm>
              <a:off x="3735295" y="4779142"/>
              <a:ext cx="2193168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don are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54" name="Rectangle 53"/>
            <p:cNvSpPr/>
            <p:nvPr/>
          </p:nvSpPr>
          <p:spPr>
            <a:xfrm>
              <a:off x="6263436" y="4779142"/>
              <a:ext cx="2193168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don are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55" name="Rectangle 54"/>
            <p:cNvSpPr/>
            <p:nvPr/>
          </p:nvSpPr>
          <p:spPr>
            <a:xfrm>
              <a:off x="8796967" y="4779142"/>
              <a:ext cx="2193168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don are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sp>
        <p:nvSpPr>
          <p:cNvPr id="45" name="Rectangle 4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9" name="Group 4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6" name="TextBox 55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7" name="Group 5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9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0" name="Group 59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1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906626460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500"/>
                            </p:stCondLst>
                            <p:childTnLst>
                              <p:par>
                                <p:cTn id="4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396303" y="2259071"/>
            <a:ext cx="3801807" cy="2621936"/>
            <a:chOff x="2396303" y="2540426"/>
            <a:chExt cx="3801807" cy="2621936"/>
          </a:xfrm>
        </p:grpSpPr>
        <p:sp>
          <p:nvSpPr>
            <p:cNvPr id="34" name="TextBox 33"/>
            <p:cNvSpPr txBox="1"/>
            <p:nvPr/>
          </p:nvSpPr>
          <p:spPr>
            <a:xfrm>
              <a:off x="2396303" y="2546661"/>
              <a:ext cx="398762" cy="15388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0%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4095444" y="2540936"/>
              <a:ext cx="398762" cy="15388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50</a:t>
              </a:r>
              <a:r>
                <a:rPr lang="en-GB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4950679" y="2546008"/>
              <a:ext cx="398762" cy="15388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75%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5799348" y="2545177"/>
              <a:ext cx="398762" cy="15388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100</a:t>
              </a:r>
              <a:r>
                <a:rPr lang="en-GB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3240209" y="2540426"/>
              <a:ext cx="398762" cy="15388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25%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2605308" y="2838456"/>
              <a:ext cx="3382773" cy="2323906"/>
              <a:chOff x="2605308" y="2838456"/>
              <a:chExt cx="3382773" cy="2323906"/>
            </a:xfrm>
          </p:grpSpPr>
          <p:grpSp>
            <p:nvGrpSpPr>
              <p:cNvPr id="5" name="Group 4033"/>
              <p:cNvGrpSpPr/>
              <p:nvPr/>
            </p:nvGrpSpPr>
            <p:grpSpPr>
              <a:xfrm>
                <a:off x="2605309" y="2838456"/>
                <a:ext cx="3382772" cy="2323906"/>
                <a:chOff x="0" y="0"/>
                <a:chExt cx="6461013" cy="4652441"/>
              </a:xfrm>
            </p:grpSpPr>
            <p:sp>
              <p:nvSpPr>
                <p:cNvPr id="6" name="Shape 4028"/>
                <p:cNvSpPr/>
                <p:nvPr/>
              </p:nvSpPr>
              <p:spPr>
                <a:xfrm flipV="1">
                  <a:off x="-1" y="0"/>
                  <a:ext cx="2" cy="4652442"/>
                </a:xfrm>
                <a:prstGeom prst="line">
                  <a:avLst/>
                </a:prstGeom>
                <a:noFill/>
                <a:ln w="6350" cap="flat">
                  <a:solidFill>
                    <a:schemeClr val="bg1">
                      <a:lumMod val="7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7" name="Shape 4029"/>
                <p:cNvSpPr/>
                <p:nvPr/>
              </p:nvSpPr>
              <p:spPr>
                <a:xfrm flipV="1">
                  <a:off x="1615253" y="-1"/>
                  <a:ext cx="1" cy="4652443"/>
                </a:xfrm>
                <a:prstGeom prst="line">
                  <a:avLst/>
                </a:prstGeom>
                <a:noFill/>
                <a:ln w="6350" cap="flat">
                  <a:solidFill>
                    <a:schemeClr val="bg1">
                      <a:lumMod val="7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8" name="Shape 4030"/>
                <p:cNvSpPr/>
                <p:nvPr/>
              </p:nvSpPr>
              <p:spPr>
                <a:xfrm flipV="1">
                  <a:off x="3230506" y="-1"/>
                  <a:ext cx="1" cy="4652443"/>
                </a:xfrm>
                <a:prstGeom prst="line">
                  <a:avLst/>
                </a:prstGeom>
                <a:noFill/>
                <a:ln w="6350" cap="flat">
                  <a:solidFill>
                    <a:schemeClr val="bg1">
                      <a:lumMod val="7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9" name="Shape 4031"/>
                <p:cNvSpPr/>
                <p:nvPr/>
              </p:nvSpPr>
              <p:spPr>
                <a:xfrm flipV="1">
                  <a:off x="4845759" y="-1"/>
                  <a:ext cx="1" cy="4652443"/>
                </a:xfrm>
                <a:prstGeom prst="line">
                  <a:avLst/>
                </a:prstGeom>
                <a:noFill/>
                <a:ln w="6350" cap="flat">
                  <a:solidFill>
                    <a:schemeClr val="bg1">
                      <a:lumMod val="7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10" name="Shape 4032"/>
                <p:cNvSpPr/>
                <p:nvPr/>
              </p:nvSpPr>
              <p:spPr>
                <a:xfrm flipV="1">
                  <a:off x="6461013" y="-1"/>
                  <a:ext cx="1" cy="4652443"/>
                </a:xfrm>
                <a:prstGeom prst="line">
                  <a:avLst/>
                </a:prstGeom>
                <a:noFill/>
                <a:ln w="6350" cap="flat">
                  <a:solidFill>
                    <a:schemeClr val="bg1">
                      <a:lumMod val="7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</p:grpSp>
          <p:cxnSp>
            <p:nvCxnSpPr>
              <p:cNvPr id="70" name="Straight Connector 69"/>
              <p:cNvCxnSpPr/>
              <p:nvPr/>
            </p:nvCxnSpPr>
            <p:spPr>
              <a:xfrm>
                <a:off x="2605308" y="5162362"/>
                <a:ext cx="3382773" cy="0"/>
              </a:xfrm>
              <a:prstGeom prst="line">
                <a:avLst/>
              </a:prstGeom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2" name="Group 21"/>
          <p:cNvGrpSpPr/>
          <p:nvPr/>
        </p:nvGrpSpPr>
        <p:grpSpPr>
          <a:xfrm>
            <a:off x="2598659" y="2715486"/>
            <a:ext cx="2750781" cy="340977"/>
            <a:chOff x="2598659" y="2996841"/>
            <a:chExt cx="2750781" cy="340977"/>
          </a:xfrm>
        </p:grpSpPr>
        <p:sp>
          <p:nvSpPr>
            <p:cNvPr id="11" name="Shape 4047"/>
            <p:cNvSpPr/>
            <p:nvPr/>
          </p:nvSpPr>
          <p:spPr>
            <a:xfrm>
              <a:off x="2598659" y="2996841"/>
              <a:ext cx="2750781" cy="170489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" name="Shape 4048"/>
            <p:cNvSpPr/>
            <p:nvPr/>
          </p:nvSpPr>
          <p:spPr>
            <a:xfrm>
              <a:off x="2598660" y="3167329"/>
              <a:ext cx="2215478" cy="170489"/>
            </a:xfrm>
            <a:prstGeom prst="rect">
              <a:avLst/>
            </a:prstGeom>
            <a:solidFill>
              <a:schemeClr val="accent5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2598660" y="3321126"/>
            <a:ext cx="1842061" cy="340977"/>
            <a:chOff x="2598660" y="3602481"/>
            <a:chExt cx="1842061" cy="340977"/>
          </a:xfrm>
        </p:grpSpPr>
        <p:sp>
          <p:nvSpPr>
            <p:cNvPr id="13" name="Shape 4049"/>
            <p:cNvSpPr/>
            <p:nvPr/>
          </p:nvSpPr>
          <p:spPr>
            <a:xfrm>
              <a:off x="2598660" y="3602481"/>
              <a:ext cx="1842061" cy="170489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" name="Shape 4050"/>
            <p:cNvSpPr/>
            <p:nvPr/>
          </p:nvSpPr>
          <p:spPr>
            <a:xfrm>
              <a:off x="2598660" y="3772969"/>
              <a:ext cx="1490984" cy="170489"/>
            </a:xfrm>
            <a:prstGeom prst="rect">
              <a:avLst/>
            </a:prstGeom>
            <a:solidFill>
              <a:schemeClr val="accent5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2598660" y="3926765"/>
            <a:ext cx="2532041" cy="340978"/>
            <a:chOff x="2598660" y="4208120"/>
            <a:chExt cx="2532041" cy="340978"/>
          </a:xfrm>
        </p:grpSpPr>
        <p:sp>
          <p:nvSpPr>
            <p:cNvPr id="15" name="Shape 4051"/>
            <p:cNvSpPr/>
            <p:nvPr/>
          </p:nvSpPr>
          <p:spPr>
            <a:xfrm>
              <a:off x="2598660" y="4208120"/>
              <a:ext cx="2532041" cy="170489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" name="Shape 4052"/>
            <p:cNvSpPr/>
            <p:nvPr/>
          </p:nvSpPr>
          <p:spPr>
            <a:xfrm>
              <a:off x="2598660" y="4378609"/>
              <a:ext cx="1946759" cy="170489"/>
            </a:xfrm>
            <a:prstGeom prst="rect">
              <a:avLst/>
            </a:prstGeom>
            <a:solidFill>
              <a:schemeClr val="accent5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2598660" y="4548420"/>
            <a:ext cx="3245396" cy="340977"/>
            <a:chOff x="2598660" y="4829775"/>
            <a:chExt cx="3245396" cy="340977"/>
          </a:xfrm>
        </p:grpSpPr>
        <p:sp>
          <p:nvSpPr>
            <p:cNvPr id="17" name="Shape 4053"/>
            <p:cNvSpPr/>
            <p:nvPr/>
          </p:nvSpPr>
          <p:spPr>
            <a:xfrm>
              <a:off x="2598660" y="4829775"/>
              <a:ext cx="3245396" cy="170489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" name="Shape 4054"/>
            <p:cNvSpPr/>
            <p:nvPr/>
          </p:nvSpPr>
          <p:spPr>
            <a:xfrm>
              <a:off x="2598660" y="5000263"/>
              <a:ext cx="1494760" cy="170489"/>
            </a:xfrm>
            <a:prstGeom prst="rect">
              <a:avLst/>
            </a:prstGeom>
            <a:solidFill>
              <a:schemeClr val="accent5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260476" y="2805493"/>
            <a:ext cx="1337211" cy="2013199"/>
            <a:chOff x="1260476" y="3086848"/>
            <a:chExt cx="1337211" cy="2013199"/>
          </a:xfrm>
        </p:grpSpPr>
        <p:sp>
          <p:nvSpPr>
            <p:cNvPr id="30" name="TextBox 29"/>
            <p:cNvSpPr txBox="1"/>
            <p:nvPr/>
          </p:nvSpPr>
          <p:spPr>
            <a:xfrm>
              <a:off x="1260476" y="3086848"/>
              <a:ext cx="1330446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Infographic</a:t>
              </a:r>
              <a:endParaRPr lang="en-GB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1265336" y="3698338"/>
              <a:ext cx="1330446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Web Design</a:t>
              </a: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1262381" y="4303891"/>
              <a:ext cx="1330446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Interior Design</a:t>
              </a:r>
              <a:endParaRPr lang="en-GB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1267241" y="4915381"/>
              <a:ext cx="1330446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Graphic Design</a:t>
              </a:r>
              <a:endParaRPr lang="en-GB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53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Costumer Satisfaction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4" name="Group 23"/>
          <p:cNvGrpSpPr/>
          <p:nvPr/>
        </p:nvGrpSpPr>
        <p:grpSpPr>
          <a:xfrm>
            <a:off x="2873508" y="5359492"/>
            <a:ext cx="2583863" cy="185458"/>
            <a:chOff x="2873508" y="5359492"/>
            <a:chExt cx="2583863" cy="185458"/>
          </a:xfrm>
        </p:grpSpPr>
        <p:grpSp>
          <p:nvGrpSpPr>
            <p:cNvPr id="68" name="Group 67"/>
            <p:cNvGrpSpPr/>
            <p:nvPr/>
          </p:nvGrpSpPr>
          <p:grpSpPr>
            <a:xfrm>
              <a:off x="2873508" y="5359492"/>
              <a:ext cx="1228492" cy="184666"/>
              <a:chOff x="4709006" y="5671031"/>
              <a:chExt cx="1228492" cy="184666"/>
            </a:xfrm>
          </p:grpSpPr>
          <p:sp>
            <p:nvSpPr>
              <p:cNvPr id="63" name="Shape 4309"/>
              <p:cNvSpPr/>
              <p:nvPr/>
            </p:nvSpPr>
            <p:spPr>
              <a:xfrm>
                <a:off x="4709006" y="5702114"/>
                <a:ext cx="109713" cy="109714"/>
              </a:xfrm>
              <a:prstGeom prst="roundRect">
                <a:avLst>
                  <a:gd name="adj" fmla="val 15000"/>
                </a:avLst>
              </a:pr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4" name="TextBox 63"/>
              <p:cNvSpPr txBox="1"/>
              <p:nvPr/>
            </p:nvSpPr>
            <p:spPr>
              <a:xfrm>
                <a:off x="4885387" y="5671031"/>
                <a:ext cx="1052111" cy="1846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Our Product</a:t>
                </a:r>
                <a:endParaRPr lang="en-GB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4139248" y="5360284"/>
              <a:ext cx="1318123" cy="184666"/>
              <a:chOff x="6189898" y="5671823"/>
              <a:chExt cx="1318123" cy="184666"/>
            </a:xfrm>
          </p:grpSpPr>
          <p:sp>
            <p:nvSpPr>
              <p:cNvPr id="66" name="Shape 4309"/>
              <p:cNvSpPr/>
              <p:nvPr/>
            </p:nvSpPr>
            <p:spPr>
              <a:xfrm>
                <a:off x="6189898" y="5702906"/>
                <a:ext cx="109713" cy="109714"/>
              </a:xfrm>
              <a:prstGeom prst="roundRect">
                <a:avLst>
                  <a:gd name="adj" fmla="val 15000"/>
                </a:avLst>
              </a:pr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7" name="TextBox 66"/>
              <p:cNvSpPr txBox="1"/>
              <p:nvPr/>
            </p:nvSpPr>
            <p:spPr>
              <a:xfrm>
                <a:off x="6366279" y="5671823"/>
                <a:ext cx="1141742" cy="1846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Another Product</a:t>
                </a:r>
                <a:endParaRPr lang="en-GB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</p:grpSp>
      <p:sp>
        <p:nvSpPr>
          <p:cNvPr id="73" name="Rectangle 72"/>
          <p:cNvSpPr/>
          <p:nvPr/>
        </p:nvSpPr>
        <p:spPr>
          <a:xfrm>
            <a:off x="10044482" y="5080880"/>
            <a:ext cx="690895" cy="43088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en-US" sz="2800" b="1" dirty="0">
                <a:solidFill>
                  <a:schemeClr val="accent5"/>
                </a:solidFill>
                <a:latin typeface="Ruda" panose="02000000000000000000" pitchFamily="2" charset="0"/>
              </a:rPr>
              <a:t>7</a:t>
            </a:r>
            <a:r>
              <a:rPr lang="en-US" sz="2800" b="1" dirty="0" smtClean="0">
                <a:solidFill>
                  <a:schemeClr val="accent5"/>
                </a:solidFill>
                <a:latin typeface="Ruda" panose="02000000000000000000" pitchFamily="2" charset="0"/>
              </a:rPr>
              <a:t>0%</a:t>
            </a:r>
            <a:endParaRPr lang="en-US" sz="1800" b="1" dirty="0" smtClean="0">
              <a:solidFill>
                <a:schemeClr val="accent5"/>
              </a:solidFill>
              <a:latin typeface="Ruda" panose="02000000000000000000" pitchFamily="2" charset="0"/>
            </a:endParaRPr>
          </a:p>
        </p:txBody>
      </p:sp>
      <p:sp>
        <p:nvSpPr>
          <p:cNvPr id="74" name="Rectangle 73"/>
          <p:cNvSpPr/>
          <p:nvPr/>
        </p:nvSpPr>
        <p:spPr>
          <a:xfrm>
            <a:off x="10044482" y="4318880"/>
            <a:ext cx="708527" cy="43088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en-US" sz="2800" b="1" dirty="0">
                <a:solidFill>
                  <a:schemeClr val="accent5">
                    <a:lumMod val="75000"/>
                  </a:schemeClr>
                </a:solidFill>
                <a:latin typeface="Ruda" panose="02000000000000000000" pitchFamily="2" charset="0"/>
              </a:rPr>
              <a:t>8</a:t>
            </a:r>
            <a:r>
              <a:rPr lang="en-US" sz="2800" b="1" dirty="0" smtClean="0">
                <a:solidFill>
                  <a:schemeClr val="accent5">
                    <a:lumMod val="75000"/>
                  </a:schemeClr>
                </a:solidFill>
                <a:latin typeface="Ruda" panose="02000000000000000000" pitchFamily="2" charset="0"/>
              </a:rPr>
              <a:t>0%</a:t>
            </a:r>
            <a:endParaRPr lang="en-US" sz="1800" b="1" dirty="0" smtClean="0">
              <a:solidFill>
                <a:schemeClr val="accent5">
                  <a:lumMod val="75000"/>
                </a:schemeClr>
              </a:solidFill>
              <a:latin typeface="Ruda" panose="02000000000000000000" pitchFamily="2" charset="0"/>
            </a:endParaRPr>
          </a:p>
        </p:txBody>
      </p:sp>
      <p:grpSp>
        <p:nvGrpSpPr>
          <p:cNvPr id="23" name="Group 22"/>
          <p:cNvGrpSpPr/>
          <p:nvPr/>
        </p:nvGrpSpPr>
        <p:grpSpPr>
          <a:xfrm>
            <a:off x="7231717" y="4242680"/>
            <a:ext cx="2566186" cy="1295400"/>
            <a:chOff x="7231717" y="4242680"/>
            <a:chExt cx="2566186" cy="1295400"/>
          </a:xfrm>
        </p:grpSpPr>
        <p:grpSp>
          <p:nvGrpSpPr>
            <p:cNvPr id="75" name="Group 87"/>
            <p:cNvGrpSpPr/>
            <p:nvPr/>
          </p:nvGrpSpPr>
          <p:grpSpPr>
            <a:xfrm>
              <a:off x="7231717" y="4998219"/>
              <a:ext cx="2566186" cy="539861"/>
              <a:chOff x="609600" y="2841943"/>
              <a:chExt cx="2660838" cy="559774"/>
            </a:xfrm>
            <a:solidFill>
              <a:schemeClr val="bg1">
                <a:lumMod val="65000"/>
              </a:schemeClr>
            </a:solidFill>
          </p:grpSpPr>
          <p:grpSp>
            <p:nvGrpSpPr>
              <p:cNvPr id="76" name="Group 184"/>
              <p:cNvGrpSpPr/>
              <p:nvPr/>
            </p:nvGrpSpPr>
            <p:grpSpPr>
              <a:xfrm>
                <a:off x="609600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104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5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77" name="Group 184"/>
              <p:cNvGrpSpPr/>
              <p:nvPr/>
            </p:nvGrpSpPr>
            <p:grpSpPr>
              <a:xfrm>
                <a:off x="876277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102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3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78" name="Group 184"/>
              <p:cNvGrpSpPr/>
              <p:nvPr/>
            </p:nvGrpSpPr>
            <p:grpSpPr>
              <a:xfrm>
                <a:off x="1142954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100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1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79" name="Group 184"/>
              <p:cNvGrpSpPr/>
              <p:nvPr/>
            </p:nvGrpSpPr>
            <p:grpSpPr>
              <a:xfrm>
                <a:off x="1409631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98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9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80" name="Group 184"/>
              <p:cNvGrpSpPr/>
              <p:nvPr/>
            </p:nvGrpSpPr>
            <p:grpSpPr>
              <a:xfrm>
                <a:off x="1676308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96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7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81" name="Group 184"/>
              <p:cNvGrpSpPr/>
              <p:nvPr/>
            </p:nvGrpSpPr>
            <p:grpSpPr>
              <a:xfrm>
                <a:off x="1942985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94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5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82" name="Group 184"/>
              <p:cNvGrpSpPr/>
              <p:nvPr/>
            </p:nvGrpSpPr>
            <p:grpSpPr>
              <a:xfrm>
                <a:off x="2209662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92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3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83" name="Group 184"/>
              <p:cNvGrpSpPr/>
              <p:nvPr/>
            </p:nvGrpSpPr>
            <p:grpSpPr>
              <a:xfrm>
                <a:off x="2476339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90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1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84" name="Group 184"/>
              <p:cNvGrpSpPr/>
              <p:nvPr/>
            </p:nvGrpSpPr>
            <p:grpSpPr>
              <a:xfrm>
                <a:off x="2743016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88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89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85" name="Group 184"/>
              <p:cNvGrpSpPr/>
              <p:nvPr/>
            </p:nvGrpSpPr>
            <p:grpSpPr>
              <a:xfrm>
                <a:off x="3009696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86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87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106" name="Group 212"/>
            <p:cNvGrpSpPr/>
            <p:nvPr/>
          </p:nvGrpSpPr>
          <p:grpSpPr>
            <a:xfrm>
              <a:off x="7268574" y="4242680"/>
              <a:ext cx="2481778" cy="571345"/>
              <a:chOff x="5932686" y="2855964"/>
              <a:chExt cx="2449314" cy="563870"/>
            </a:xfrm>
            <a:solidFill>
              <a:schemeClr val="bg1">
                <a:lumMod val="65000"/>
              </a:schemeClr>
            </a:solidFill>
          </p:grpSpPr>
          <p:grpSp>
            <p:nvGrpSpPr>
              <p:cNvPr id="107" name="Group 179"/>
              <p:cNvGrpSpPr/>
              <p:nvPr/>
            </p:nvGrpSpPr>
            <p:grpSpPr>
              <a:xfrm>
                <a:off x="5932686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35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6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08" name="Group 179"/>
              <p:cNvGrpSpPr/>
              <p:nvPr/>
            </p:nvGrpSpPr>
            <p:grpSpPr>
              <a:xfrm>
                <a:off x="6180352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33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4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09" name="Group 179"/>
              <p:cNvGrpSpPr/>
              <p:nvPr/>
            </p:nvGrpSpPr>
            <p:grpSpPr>
              <a:xfrm>
                <a:off x="6428018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31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2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10" name="Group 179"/>
              <p:cNvGrpSpPr/>
              <p:nvPr/>
            </p:nvGrpSpPr>
            <p:grpSpPr>
              <a:xfrm>
                <a:off x="6675684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29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0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11" name="Group 179"/>
              <p:cNvGrpSpPr/>
              <p:nvPr/>
            </p:nvGrpSpPr>
            <p:grpSpPr>
              <a:xfrm>
                <a:off x="6923350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27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8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12" name="Group 179"/>
              <p:cNvGrpSpPr/>
              <p:nvPr/>
            </p:nvGrpSpPr>
            <p:grpSpPr>
              <a:xfrm>
                <a:off x="7171017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25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6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13" name="Group 179"/>
              <p:cNvGrpSpPr/>
              <p:nvPr/>
            </p:nvGrpSpPr>
            <p:grpSpPr>
              <a:xfrm>
                <a:off x="7418683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23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4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14" name="Group 179"/>
              <p:cNvGrpSpPr/>
              <p:nvPr/>
            </p:nvGrpSpPr>
            <p:grpSpPr>
              <a:xfrm>
                <a:off x="7666349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21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2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15" name="Group 179"/>
              <p:cNvGrpSpPr/>
              <p:nvPr/>
            </p:nvGrpSpPr>
            <p:grpSpPr>
              <a:xfrm>
                <a:off x="7914015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19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0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16" name="Group 179"/>
              <p:cNvGrpSpPr/>
              <p:nvPr/>
            </p:nvGrpSpPr>
            <p:grpSpPr>
              <a:xfrm>
                <a:off x="8161679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17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8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  <p:sp>
        <p:nvSpPr>
          <p:cNvPr id="137" name="TextBox 136"/>
          <p:cNvSpPr txBox="1"/>
          <p:nvPr/>
        </p:nvSpPr>
        <p:spPr>
          <a:xfrm>
            <a:off x="7251872" y="2649456"/>
            <a:ext cx="3842965" cy="140346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>
              <a:spcBef>
                <a:spcPct val="20000"/>
              </a:spcBef>
              <a:defRPr/>
            </a:pPr>
            <a:r>
              <a:rPr lang="en-US" sz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Lato Light" panose="020F0302020204030203" pitchFamily="34" charset="0"/>
              </a:rPr>
              <a:t>There are many of the variations passages lorem ipsum available majority have </a:t>
            </a:r>
            <a:r>
              <a:rPr lang="en-US" sz="12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Lato Light" panose="020F0302020204030203" pitchFamily="34" charset="0"/>
              </a:rPr>
              <a:t>suffea</a:t>
            </a:r>
            <a:r>
              <a:rPr lang="en-US" sz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Lato Light" panose="020F0302020204030203" pitchFamily="34" charset="0"/>
              </a:rPr>
              <a:t>.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 </a:t>
            </a:r>
            <a:endParaRPr lang="en-US" sz="1200" dirty="0" smtClean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</a:endParaRPr>
          </a:p>
          <a:p>
            <a:pPr algn="just">
              <a:spcBef>
                <a:spcPct val="20000"/>
              </a:spcBef>
              <a:defRPr/>
            </a:pP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</a:endParaRPr>
          </a:p>
          <a:p>
            <a:pPr algn="just">
              <a:spcBef>
                <a:spcPct val="20000"/>
              </a:spcBef>
              <a:defRPr/>
            </a:pP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There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are many variations of passages  of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 available, but the have suffered alteration in some  form, by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humour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, or randomized words which.</a:t>
            </a:r>
          </a:p>
          <a:p>
            <a:pPr lvl="0" algn="just" defTabSz="914400">
              <a:spcBef>
                <a:spcPct val="20000"/>
              </a:spcBef>
              <a:defRPr/>
            </a:pPr>
            <a:endParaRPr lang="en-US" sz="1200" dirty="0">
              <a:solidFill>
                <a:schemeClr val="tx1">
                  <a:lumMod val="75000"/>
                  <a:lumOff val="25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7251872" y="2253878"/>
            <a:ext cx="2792610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Comparison of satisfaction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</a:endParaRPr>
          </a:p>
        </p:txBody>
      </p:sp>
      <p:grpSp>
        <p:nvGrpSpPr>
          <p:cNvPr id="150" name="Group 212"/>
          <p:cNvGrpSpPr/>
          <p:nvPr/>
        </p:nvGrpSpPr>
        <p:grpSpPr>
          <a:xfrm>
            <a:off x="7268574" y="4242498"/>
            <a:ext cx="1979883" cy="571345"/>
            <a:chOff x="5932686" y="2855964"/>
            <a:chExt cx="1953984" cy="563870"/>
          </a:xfrm>
          <a:solidFill>
            <a:schemeClr val="accent5">
              <a:lumMod val="75000"/>
            </a:schemeClr>
          </a:solidFill>
        </p:grpSpPr>
        <p:grpSp>
          <p:nvGrpSpPr>
            <p:cNvPr id="151" name="Group 179"/>
            <p:cNvGrpSpPr/>
            <p:nvPr/>
          </p:nvGrpSpPr>
          <p:grpSpPr>
            <a:xfrm>
              <a:off x="5932686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79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80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52" name="Group 179"/>
            <p:cNvGrpSpPr/>
            <p:nvPr/>
          </p:nvGrpSpPr>
          <p:grpSpPr>
            <a:xfrm>
              <a:off x="6180352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77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78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53" name="Group 179"/>
            <p:cNvGrpSpPr/>
            <p:nvPr/>
          </p:nvGrpSpPr>
          <p:grpSpPr>
            <a:xfrm>
              <a:off x="6428018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75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76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54" name="Group 179"/>
            <p:cNvGrpSpPr/>
            <p:nvPr/>
          </p:nvGrpSpPr>
          <p:grpSpPr>
            <a:xfrm>
              <a:off x="6675684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73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74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55" name="Group 179"/>
            <p:cNvGrpSpPr/>
            <p:nvPr/>
          </p:nvGrpSpPr>
          <p:grpSpPr>
            <a:xfrm>
              <a:off x="6923350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71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72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56" name="Group 179"/>
            <p:cNvGrpSpPr/>
            <p:nvPr/>
          </p:nvGrpSpPr>
          <p:grpSpPr>
            <a:xfrm>
              <a:off x="7171017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69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70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57" name="Group 179"/>
            <p:cNvGrpSpPr/>
            <p:nvPr/>
          </p:nvGrpSpPr>
          <p:grpSpPr>
            <a:xfrm>
              <a:off x="7418683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67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68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58" name="Group 179"/>
            <p:cNvGrpSpPr/>
            <p:nvPr/>
          </p:nvGrpSpPr>
          <p:grpSpPr>
            <a:xfrm>
              <a:off x="7666349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65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66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181" name="Group 87"/>
          <p:cNvGrpSpPr/>
          <p:nvPr/>
        </p:nvGrpSpPr>
        <p:grpSpPr>
          <a:xfrm>
            <a:off x="7231717" y="5000026"/>
            <a:ext cx="1794611" cy="539861"/>
            <a:chOff x="609600" y="2841943"/>
            <a:chExt cx="1860804" cy="559774"/>
          </a:xfrm>
          <a:solidFill>
            <a:schemeClr val="accent5"/>
          </a:solidFill>
        </p:grpSpPr>
        <p:grpSp>
          <p:nvGrpSpPr>
            <p:cNvPr id="182" name="Group 184"/>
            <p:cNvGrpSpPr/>
            <p:nvPr/>
          </p:nvGrpSpPr>
          <p:grpSpPr>
            <a:xfrm>
              <a:off x="609600" y="2841943"/>
              <a:ext cx="260742" cy="559774"/>
              <a:chOff x="6213475" y="1668463"/>
              <a:chExt cx="227013" cy="487362"/>
            </a:xfrm>
            <a:grpFill/>
          </p:grpSpPr>
          <p:sp>
            <p:nvSpPr>
              <p:cNvPr id="210" name="Oval 98"/>
              <p:cNvSpPr>
                <a:spLocks noChangeArrowheads="1"/>
              </p:cNvSpPr>
              <p:nvPr/>
            </p:nvSpPr>
            <p:spPr bwMode="auto">
              <a:xfrm>
                <a:off x="6291263" y="1668463"/>
                <a:ext cx="73025" cy="730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11" name="Freeform 99"/>
              <p:cNvSpPr>
                <a:spLocks/>
              </p:cNvSpPr>
              <p:nvPr/>
            </p:nvSpPr>
            <p:spPr bwMode="auto">
              <a:xfrm>
                <a:off x="6213475" y="1757363"/>
                <a:ext cx="227013" cy="398462"/>
              </a:xfrm>
              <a:custGeom>
                <a:avLst/>
                <a:gdLst/>
                <a:ahLst/>
                <a:cxnLst>
                  <a:cxn ang="0">
                    <a:pos x="87" y="56"/>
                  </a:cxn>
                  <a:cxn ang="0">
                    <a:pos x="71" y="9"/>
                  </a:cxn>
                  <a:cxn ang="0">
                    <a:pos x="61" y="0"/>
                  </a:cxn>
                  <a:cxn ang="0">
                    <a:pos x="26" y="0"/>
                  </a:cxn>
                  <a:cxn ang="0">
                    <a:pos x="18" y="4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6" y="7"/>
                  </a:cxn>
                  <a:cxn ang="0">
                    <a:pos x="1" y="56"/>
                  </a:cxn>
                  <a:cxn ang="0">
                    <a:pos x="5" y="64"/>
                  </a:cxn>
                  <a:cxn ang="0">
                    <a:pos x="13" y="60"/>
                  </a:cxn>
                  <a:cxn ang="0">
                    <a:pos x="25" y="21"/>
                  </a:cxn>
                  <a:cxn ang="0">
                    <a:pos x="26" y="21"/>
                  </a:cxn>
                  <a:cxn ang="0">
                    <a:pos x="27" y="21"/>
                  </a:cxn>
                  <a:cxn ang="0">
                    <a:pos x="9" y="91"/>
                  </a:cxn>
                  <a:cxn ang="0">
                    <a:pos x="28" y="91"/>
                  </a:cxn>
                  <a:cxn ang="0">
                    <a:pos x="28" y="146"/>
                  </a:cxn>
                  <a:cxn ang="0">
                    <a:pos x="35" y="153"/>
                  </a:cxn>
                  <a:cxn ang="0">
                    <a:pos x="42" y="146"/>
                  </a:cxn>
                  <a:cxn ang="0">
                    <a:pos x="42" y="91"/>
                  </a:cxn>
                  <a:cxn ang="0">
                    <a:pos x="46" y="91"/>
                  </a:cxn>
                  <a:cxn ang="0">
                    <a:pos x="46" y="146"/>
                  </a:cxn>
                  <a:cxn ang="0">
                    <a:pos x="54" y="153"/>
                  </a:cxn>
                  <a:cxn ang="0">
                    <a:pos x="61" y="146"/>
                  </a:cxn>
                  <a:cxn ang="0">
                    <a:pos x="61" y="91"/>
                  </a:cxn>
                  <a:cxn ang="0">
                    <a:pos x="80" y="91"/>
                  </a:cxn>
                  <a:cxn ang="0">
                    <a:pos x="60" y="21"/>
                  </a:cxn>
                  <a:cxn ang="0">
                    <a:pos x="61" y="21"/>
                  </a:cxn>
                  <a:cxn ang="0">
                    <a:pos x="62" y="21"/>
                  </a:cxn>
                  <a:cxn ang="0">
                    <a:pos x="75" y="60"/>
                  </a:cxn>
                  <a:cxn ang="0">
                    <a:pos x="83" y="64"/>
                  </a:cxn>
                  <a:cxn ang="0">
                    <a:pos x="87" y="56"/>
                  </a:cxn>
                </a:cxnLst>
                <a:rect l="0" t="0" r="r" b="b"/>
                <a:pathLst>
                  <a:path w="88" h="153">
                    <a:moveTo>
                      <a:pt x="87" y="56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4"/>
                      <a:pt x="67" y="0"/>
                      <a:pt x="6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19" y="1"/>
                      <a:pt x="18" y="4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60"/>
                      <a:pt x="2" y="63"/>
                      <a:pt x="5" y="64"/>
                    </a:cubicBezTo>
                    <a:cubicBezTo>
                      <a:pt x="8" y="65"/>
                      <a:pt x="12" y="63"/>
                      <a:pt x="13" y="6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8" y="150"/>
                      <a:pt x="31" y="153"/>
                      <a:pt x="35" y="153"/>
                    </a:cubicBezTo>
                    <a:cubicBezTo>
                      <a:pt x="39" y="153"/>
                      <a:pt x="42" y="150"/>
                      <a:pt x="42" y="146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146"/>
                      <a:pt x="46" y="146"/>
                      <a:pt x="46" y="146"/>
                    </a:cubicBezTo>
                    <a:cubicBezTo>
                      <a:pt x="46" y="150"/>
                      <a:pt x="50" y="153"/>
                      <a:pt x="54" y="153"/>
                    </a:cubicBezTo>
                    <a:cubicBezTo>
                      <a:pt x="58" y="153"/>
                      <a:pt x="61" y="150"/>
                      <a:pt x="61" y="146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80" y="91"/>
                      <a:pt x="80" y="91"/>
                      <a:pt x="80" y="9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7" y="63"/>
                      <a:pt x="80" y="65"/>
                      <a:pt x="83" y="64"/>
                    </a:cubicBezTo>
                    <a:cubicBezTo>
                      <a:pt x="87" y="63"/>
                      <a:pt x="88" y="59"/>
                      <a:pt x="87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83" name="Group 184"/>
            <p:cNvGrpSpPr/>
            <p:nvPr/>
          </p:nvGrpSpPr>
          <p:grpSpPr>
            <a:xfrm>
              <a:off x="876277" y="2841943"/>
              <a:ext cx="260742" cy="559774"/>
              <a:chOff x="6213475" y="1668463"/>
              <a:chExt cx="227013" cy="487362"/>
            </a:xfrm>
            <a:grpFill/>
          </p:grpSpPr>
          <p:sp>
            <p:nvSpPr>
              <p:cNvPr id="208" name="Oval 98"/>
              <p:cNvSpPr>
                <a:spLocks noChangeArrowheads="1"/>
              </p:cNvSpPr>
              <p:nvPr/>
            </p:nvSpPr>
            <p:spPr bwMode="auto">
              <a:xfrm>
                <a:off x="6291263" y="1668463"/>
                <a:ext cx="73025" cy="730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09" name="Freeform 99"/>
              <p:cNvSpPr>
                <a:spLocks/>
              </p:cNvSpPr>
              <p:nvPr/>
            </p:nvSpPr>
            <p:spPr bwMode="auto">
              <a:xfrm>
                <a:off x="6213475" y="1757363"/>
                <a:ext cx="227013" cy="398462"/>
              </a:xfrm>
              <a:custGeom>
                <a:avLst/>
                <a:gdLst/>
                <a:ahLst/>
                <a:cxnLst>
                  <a:cxn ang="0">
                    <a:pos x="87" y="56"/>
                  </a:cxn>
                  <a:cxn ang="0">
                    <a:pos x="71" y="9"/>
                  </a:cxn>
                  <a:cxn ang="0">
                    <a:pos x="61" y="0"/>
                  </a:cxn>
                  <a:cxn ang="0">
                    <a:pos x="26" y="0"/>
                  </a:cxn>
                  <a:cxn ang="0">
                    <a:pos x="18" y="4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6" y="7"/>
                  </a:cxn>
                  <a:cxn ang="0">
                    <a:pos x="1" y="56"/>
                  </a:cxn>
                  <a:cxn ang="0">
                    <a:pos x="5" y="64"/>
                  </a:cxn>
                  <a:cxn ang="0">
                    <a:pos x="13" y="60"/>
                  </a:cxn>
                  <a:cxn ang="0">
                    <a:pos x="25" y="21"/>
                  </a:cxn>
                  <a:cxn ang="0">
                    <a:pos x="26" y="21"/>
                  </a:cxn>
                  <a:cxn ang="0">
                    <a:pos x="27" y="21"/>
                  </a:cxn>
                  <a:cxn ang="0">
                    <a:pos x="9" y="91"/>
                  </a:cxn>
                  <a:cxn ang="0">
                    <a:pos x="28" y="91"/>
                  </a:cxn>
                  <a:cxn ang="0">
                    <a:pos x="28" y="146"/>
                  </a:cxn>
                  <a:cxn ang="0">
                    <a:pos x="35" y="153"/>
                  </a:cxn>
                  <a:cxn ang="0">
                    <a:pos x="42" y="146"/>
                  </a:cxn>
                  <a:cxn ang="0">
                    <a:pos x="42" y="91"/>
                  </a:cxn>
                  <a:cxn ang="0">
                    <a:pos x="46" y="91"/>
                  </a:cxn>
                  <a:cxn ang="0">
                    <a:pos x="46" y="146"/>
                  </a:cxn>
                  <a:cxn ang="0">
                    <a:pos x="54" y="153"/>
                  </a:cxn>
                  <a:cxn ang="0">
                    <a:pos x="61" y="146"/>
                  </a:cxn>
                  <a:cxn ang="0">
                    <a:pos x="61" y="91"/>
                  </a:cxn>
                  <a:cxn ang="0">
                    <a:pos x="80" y="91"/>
                  </a:cxn>
                  <a:cxn ang="0">
                    <a:pos x="60" y="21"/>
                  </a:cxn>
                  <a:cxn ang="0">
                    <a:pos x="61" y="21"/>
                  </a:cxn>
                  <a:cxn ang="0">
                    <a:pos x="62" y="21"/>
                  </a:cxn>
                  <a:cxn ang="0">
                    <a:pos x="75" y="60"/>
                  </a:cxn>
                  <a:cxn ang="0">
                    <a:pos x="83" y="64"/>
                  </a:cxn>
                  <a:cxn ang="0">
                    <a:pos x="87" y="56"/>
                  </a:cxn>
                </a:cxnLst>
                <a:rect l="0" t="0" r="r" b="b"/>
                <a:pathLst>
                  <a:path w="88" h="153">
                    <a:moveTo>
                      <a:pt x="87" y="56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4"/>
                      <a:pt x="67" y="0"/>
                      <a:pt x="6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19" y="1"/>
                      <a:pt x="18" y="4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60"/>
                      <a:pt x="2" y="63"/>
                      <a:pt x="5" y="64"/>
                    </a:cubicBezTo>
                    <a:cubicBezTo>
                      <a:pt x="8" y="65"/>
                      <a:pt x="12" y="63"/>
                      <a:pt x="13" y="6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8" y="150"/>
                      <a:pt x="31" y="153"/>
                      <a:pt x="35" y="153"/>
                    </a:cubicBezTo>
                    <a:cubicBezTo>
                      <a:pt x="39" y="153"/>
                      <a:pt x="42" y="150"/>
                      <a:pt x="42" y="146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146"/>
                      <a:pt x="46" y="146"/>
                      <a:pt x="46" y="146"/>
                    </a:cubicBezTo>
                    <a:cubicBezTo>
                      <a:pt x="46" y="150"/>
                      <a:pt x="50" y="153"/>
                      <a:pt x="54" y="153"/>
                    </a:cubicBezTo>
                    <a:cubicBezTo>
                      <a:pt x="58" y="153"/>
                      <a:pt x="61" y="150"/>
                      <a:pt x="61" y="146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80" y="91"/>
                      <a:pt x="80" y="91"/>
                      <a:pt x="80" y="9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7" y="63"/>
                      <a:pt x="80" y="65"/>
                      <a:pt x="83" y="64"/>
                    </a:cubicBezTo>
                    <a:cubicBezTo>
                      <a:pt x="87" y="63"/>
                      <a:pt x="88" y="59"/>
                      <a:pt x="87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84" name="Group 184"/>
            <p:cNvGrpSpPr/>
            <p:nvPr/>
          </p:nvGrpSpPr>
          <p:grpSpPr>
            <a:xfrm>
              <a:off x="1142954" y="2841943"/>
              <a:ext cx="260742" cy="559774"/>
              <a:chOff x="6213475" y="1668463"/>
              <a:chExt cx="227013" cy="487362"/>
            </a:xfrm>
            <a:grpFill/>
          </p:grpSpPr>
          <p:sp>
            <p:nvSpPr>
              <p:cNvPr id="206" name="Oval 98"/>
              <p:cNvSpPr>
                <a:spLocks noChangeArrowheads="1"/>
              </p:cNvSpPr>
              <p:nvPr/>
            </p:nvSpPr>
            <p:spPr bwMode="auto">
              <a:xfrm>
                <a:off x="6291263" y="1668463"/>
                <a:ext cx="73025" cy="730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07" name="Freeform 99"/>
              <p:cNvSpPr>
                <a:spLocks/>
              </p:cNvSpPr>
              <p:nvPr/>
            </p:nvSpPr>
            <p:spPr bwMode="auto">
              <a:xfrm>
                <a:off x="6213475" y="1757363"/>
                <a:ext cx="227013" cy="398462"/>
              </a:xfrm>
              <a:custGeom>
                <a:avLst/>
                <a:gdLst/>
                <a:ahLst/>
                <a:cxnLst>
                  <a:cxn ang="0">
                    <a:pos x="87" y="56"/>
                  </a:cxn>
                  <a:cxn ang="0">
                    <a:pos x="71" y="9"/>
                  </a:cxn>
                  <a:cxn ang="0">
                    <a:pos x="61" y="0"/>
                  </a:cxn>
                  <a:cxn ang="0">
                    <a:pos x="26" y="0"/>
                  </a:cxn>
                  <a:cxn ang="0">
                    <a:pos x="18" y="4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6" y="7"/>
                  </a:cxn>
                  <a:cxn ang="0">
                    <a:pos x="1" y="56"/>
                  </a:cxn>
                  <a:cxn ang="0">
                    <a:pos x="5" y="64"/>
                  </a:cxn>
                  <a:cxn ang="0">
                    <a:pos x="13" y="60"/>
                  </a:cxn>
                  <a:cxn ang="0">
                    <a:pos x="25" y="21"/>
                  </a:cxn>
                  <a:cxn ang="0">
                    <a:pos x="26" y="21"/>
                  </a:cxn>
                  <a:cxn ang="0">
                    <a:pos x="27" y="21"/>
                  </a:cxn>
                  <a:cxn ang="0">
                    <a:pos x="9" y="91"/>
                  </a:cxn>
                  <a:cxn ang="0">
                    <a:pos x="28" y="91"/>
                  </a:cxn>
                  <a:cxn ang="0">
                    <a:pos x="28" y="146"/>
                  </a:cxn>
                  <a:cxn ang="0">
                    <a:pos x="35" y="153"/>
                  </a:cxn>
                  <a:cxn ang="0">
                    <a:pos x="42" y="146"/>
                  </a:cxn>
                  <a:cxn ang="0">
                    <a:pos x="42" y="91"/>
                  </a:cxn>
                  <a:cxn ang="0">
                    <a:pos x="46" y="91"/>
                  </a:cxn>
                  <a:cxn ang="0">
                    <a:pos x="46" y="146"/>
                  </a:cxn>
                  <a:cxn ang="0">
                    <a:pos x="54" y="153"/>
                  </a:cxn>
                  <a:cxn ang="0">
                    <a:pos x="61" y="146"/>
                  </a:cxn>
                  <a:cxn ang="0">
                    <a:pos x="61" y="91"/>
                  </a:cxn>
                  <a:cxn ang="0">
                    <a:pos x="80" y="91"/>
                  </a:cxn>
                  <a:cxn ang="0">
                    <a:pos x="60" y="21"/>
                  </a:cxn>
                  <a:cxn ang="0">
                    <a:pos x="61" y="21"/>
                  </a:cxn>
                  <a:cxn ang="0">
                    <a:pos x="62" y="21"/>
                  </a:cxn>
                  <a:cxn ang="0">
                    <a:pos x="75" y="60"/>
                  </a:cxn>
                  <a:cxn ang="0">
                    <a:pos x="83" y="64"/>
                  </a:cxn>
                  <a:cxn ang="0">
                    <a:pos x="87" y="56"/>
                  </a:cxn>
                </a:cxnLst>
                <a:rect l="0" t="0" r="r" b="b"/>
                <a:pathLst>
                  <a:path w="88" h="153">
                    <a:moveTo>
                      <a:pt x="87" y="56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4"/>
                      <a:pt x="67" y="0"/>
                      <a:pt x="6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19" y="1"/>
                      <a:pt x="18" y="4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60"/>
                      <a:pt x="2" y="63"/>
                      <a:pt x="5" y="64"/>
                    </a:cubicBezTo>
                    <a:cubicBezTo>
                      <a:pt x="8" y="65"/>
                      <a:pt x="12" y="63"/>
                      <a:pt x="13" y="6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8" y="150"/>
                      <a:pt x="31" y="153"/>
                      <a:pt x="35" y="153"/>
                    </a:cubicBezTo>
                    <a:cubicBezTo>
                      <a:pt x="39" y="153"/>
                      <a:pt x="42" y="150"/>
                      <a:pt x="42" y="146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146"/>
                      <a:pt x="46" y="146"/>
                      <a:pt x="46" y="146"/>
                    </a:cubicBezTo>
                    <a:cubicBezTo>
                      <a:pt x="46" y="150"/>
                      <a:pt x="50" y="153"/>
                      <a:pt x="54" y="153"/>
                    </a:cubicBezTo>
                    <a:cubicBezTo>
                      <a:pt x="58" y="153"/>
                      <a:pt x="61" y="150"/>
                      <a:pt x="61" y="146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80" y="91"/>
                      <a:pt x="80" y="91"/>
                      <a:pt x="80" y="9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7" y="63"/>
                      <a:pt x="80" y="65"/>
                      <a:pt x="83" y="64"/>
                    </a:cubicBezTo>
                    <a:cubicBezTo>
                      <a:pt x="87" y="63"/>
                      <a:pt x="88" y="59"/>
                      <a:pt x="87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85" name="Group 184"/>
            <p:cNvGrpSpPr/>
            <p:nvPr/>
          </p:nvGrpSpPr>
          <p:grpSpPr>
            <a:xfrm>
              <a:off x="1409631" y="2841943"/>
              <a:ext cx="260742" cy="559774"/>
              <a:chOff x="6213475" y="1668463"/>
              <a:chExt cx="227013" cy="487362"/>
            </a:xfrm>
            <a:grpFill/>
          </p:grpSpPr>
          <p:sp>
            <p:nvSpPr>
              <p:cNvPr id="204" name="Oval 98"/>
              <p:cNvSpPr>
                <a:spLocks noChangeArrowheads="1"/>
              </p:cNvSpPr>
              <p:nvPr/>
            </p:nvSpPr>
            <p:spPr bwMode="auto">
              <a:xfrm>
                <a:off x="6291263" y="1668463"/>
                <a:ext cx="73025" cy="730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05" name="Freeform 99"/>
              <p:cNvSpPr>
                <a:spLocks/>
              </p:cNvSpPr>
              <p:nvPr/>
            </p:nvSpPr>
            <p:spPr bwMode="auto">
              <a:xfrm>
                <a:off x="6213475" y="1757363"/>
                <a:ext cx="227013" cy="398462"/>
              </a:xfrm>
              <a:custGeom>
                <a:avLst/>
                <a:gdLst/>
                <a:ahLst/>
                <a:cxnLst>
                  <a:cxn ang="0">
                    <a:pos x="87" y="56"/>
                  </a:cxn>
                  <a:cxn ang="0">
                    <a:pos x="71" y="9"/>
                  </a:cxn>
                  <a:cxn ang="0">
                    <a:pos x="61" y="0"/>
                  </a:cxn>
                  <a:cxn ang="0">
                    <a:pos x="26" y="0"/>
                  </a:cxn>
                  <a:cxn ang="0">
                    <a:pos x="18" y="4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6" y="7"/>
                  </a:cxn>
                  <a:cxn ang="0">
                    <a:pos x="1" y="56"/>
                  </a:cxn>
                  <a:cxn ang="0">
                    <a:pos x="5" y="64"/>
                  </a:cxn>
                  <a:cxn ang="0">
                    <a:pos x="13" y="60"/>
                  </a:cxn>
                  <a:cxn ang="0">
                    <a:pos x="25" y="21"/>
                  </a:cxn>
                  <a:cxn ang="0">
                    <a:pos x="26" y="21"/>
                  </a:cxn>
                  <a:cxn ang="0">
                    <a:pos x="27" y="21"/>
                  </a:cxn>
                  <a:cxn ang="0">
                    <a:pos x="9" y="91"/>
                  </a:cxn>
                  <a:cxn ang="0">
                    <a:pos x="28" y="91"/>
                  </a:cxn>
                  <a:cxn ang="0">
                    <a:pos x="28" y="146"/>
                  </a:cxn>
                  <a:cxn ang="0">
                    <a:pos x="35" y="153"/>
                  </a:cxn>
                  <a:cxn ang="0">
                    <a:pos x="42" y="146"/>
                  </a:cxn>
                  <a:cxn ang="0">
                    <a:pos x="42" y="91"/>
                  </a:cxn>
                  <a:cxn ang="0">
                    <a:pos x="46" y="91"/>
                  </a:cxn>
                  <a:cxn ang="0">
                    <a:pos x="46" y="146"/>
                  </a:cxn>
                  <a:cxn ang="0">
                    <a:pos x="54" y="153"/>
                  </a:cxn>
                  <a:cxn ang="0">
                    <a:pos x="61" y="146"/>
                  </a:cxn>
                  <a:cxn ang="0">
                    <a:pos x="61" y="91"/>
                  </a:cxn>
                  <a:cxn ang="0">
                    <a:pos x="80" y="91"/>
                  </a:cxn>
                  <a:cxn ang="0">
                    <a:pos x="60" y="21"/>
                  </a:cxn>
                  <a:cxn ang="0">
                    <a:pos x="61" y="21"/>
                  </a:cxn>
                  <a:cxn ang="0">
                    <a:pos x="62" y="21"/>
                  </a:cxn>
                  <a:cxn ang="0">
                    <a:pos x="75" y="60"/>
                  </a:cxn>
                  <a:cxn ang="0">
                    <a:pos x="83" y="64"/>
                  </a:cxn>
                  <a:cxn ang="0">
                    <a:pos x="87" y="56"/>
                  </a:cxn>
                </a:cxnLst>
                <a:rect l="0" t="0" r="r" b="b"/>
                <a:pathLst>
                  <a:path w="88" h="153">
                    <a:moveTo>
                      <a:pt x="87" y="56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4"/>
                      <a:pt x="67" y="0"/>
                      <a:pt x="6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19" y="1"/>
                      <a:pt x="18" y="4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60"/>
                      <a:pt x="2" y="63"/>
                      <a:pt x="5" y="64"/>
                    </a:cubicBezTo>
                    <a:cubicBezTo>
                      <a:pt x="8" y="65"/>
                      <a:pt x="12" y="63"/>
                      <a:pt x="13" y="6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8" y="150"/>
                      <a:pt x="31" y="153"/>
                      <a:pt x="35" y="153"/>
                    </a:cubicBezTo>
                    <a:cubicBezTo>
                      <a:pt x="39" y="153"/>
                      <a:pt x="42" y="150"/>
                      <a:pt x="42" y="146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146"/>
                      <a:pt x="46" y="146"/>
                      <a:pt x="46" y="146"/>
                    </a:cubicBezTo>
                    <a:cubicBezTo>
                      <a:pt x="46" y="150"/>
                      <a:pt x="50" y="153"/>
                      <a:pt x="54" y="153"/>
                    </a:cubicBezTo>
                    <a:cubicBezTo>
                      <a:pt x="58" y="153"/>
                      <a:pt x="61" y="150"/>
                      <a:pt x="61" y="146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80" y="91"/>
                      <a:pt x="80" y="91"/>
                      <a:pt x="80" y="9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7" y="63"/>
                      <a:pt x="80" y="65"/>
                      <a:pt x="83" y="64"/>
                    </a:cubicBezTo>
                    <a:cubicBezTo>
                      <a:pt x="87" y="63"/>
                      <a:pt x="88" y="59"/>
                      <a:pt x="87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86" name="Group 184"/>
            <p:cNvGrpSpPr/>
            <p:nvPr/>
          </p:nvGrpSpPr>
          <p:grpSpPr>
            <a:xfrm>
              <a:off x="1676308" y="2841943"/>
              <a:ext cx="260742" cy="559774"/>
              <a:chOff x="6213475" y="1668463"/>
              <a:chExt cx="227013" cy="487362"/>
            </a:xfrm>
            <a:grpFill/>
          </p:grpSpPr>
          <p:sp>
            <p:nvSpPr>
              <p:cNvPr id="202" name="Oval 98"/>
              <p:cNvSpPr>
                <a:spLocks noChangeArrowheads="1"/>
              </p:cNvSpPr>
              <p:nvPr/>
            </p:nvSpPr>
            <p:spPr bwMode="auto">
              <a:xfrm>
                <a:off x="6291263" y="1668463"/>
                <a:ext cx="73025" cy="730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03" name="Freeform 99"/>
              <p:cNvSpPr>
                <a:spLocks/>
              </p:cNvSpPr>
              <p:nvPr/>
            </p:nvSpPr>
            <p:spPr bwMode="auto">
              <a:xfrm>
                <a:off x="6213475" y="1757363"/>
                <a:ext cx="227013" cy="398462"/>
              </a:xfrm>
              <a:custGeom>
                <a:avLst/>
                <a:gdLst/>
                <a:ahLst/>
                <a:cxnLst>
                  <a:cxn ang="0">
                    <a:pos x="87" y="56"/>
                  </a:cxn>
                  <a:cxn ang="0">
                    <a:pos x="71" y="9"/>
                  </a:cxn>
                  <a:cxn ang="0">
                    <a:pos x="61" y="0"/>
                  </a:cxn>
                  <a:cxn ang="0">
                    <a:pos x="26" y="0"/>
                  </a:cxn>
                  <a:cxn ang="0">
                    <a:pos x="18" y="4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6" y="7"/>
                  </a:cxn>
                  <a:cxn ang="0">
                    <a:pos x="1" y="56"/>
                  </a:cxn>
                  <a:cxn ang="0">
                    <a:pos x="5" y="64"/>
                  </a:cxn>
                  <a:cxn ang="0">
                    <a:pos x="13" y="60"/>
                  </a:cxn>
                  <a:cxn ang="0">
                    <a:pos x="25" y="21"/>
                  </a:cxn>
                  <a:cxn ang="0">
                    <a:pos x="26" y="21"/>
                  </a:cxn>
                  <a:cxn ang="0">
                    <a:pos x="27" y="21"/>
                  </a:cxn>
                  <a:cxn ang="0">
                    <a:pos x="9" y="91"/>
                  </a:cxn>
                  <a:cxn ang="0">
                    <a:pos x="28" y="91"/>
                  </a:cxn>
                  <a:cxn ang="0">
                    <a:pos x="28" y="146"/>
                  </a:cxn>
                  <a:cxn ang="0">
                    <a:pos x="35" y="153"/>
                  </a:cxn>
                  <a:cxn ang="0">
                    <a:pos x="42" y="146"/>
                  </a:cxn>
                  <a:cxn ang="0">
                    <a:pos x="42" y="91"/>
                  </a:cxn>
                  <a:cxn ang="0">
                    <a:pos x="46" y="91"/>
                  </a:cxn>
                  <a:cxn ang="0">
                    <a:pos x="46" y="146"/>
                  </a:cxn>
                  <a:cxn ang="0">
                    <a:pos x="54" y="153"/>
                  </a:cxn>
                  <a:cxn ang="0">
                    <a:pos x="61" y="146"/>
                  </a:cxn>
                  <a:cxn ang="0">
                    <a:pos x="61" y="91"/>
                  </a:cxn>
                  <a:cxn ang="0">
                    <a:pos x="80" y="91"/>
                  </a:cxn>
                  <a:cxn ang="0">
                    <a:pos x="60" y="21"/>
                  </a:cxn>
                  <a:cxn ang="0">
                    <a:pos x="61" y="21"/>
                  </a:cxn>
                  <a:cxn ang="0">
                    <a:pos x="62" y="21"/>
                  </a:cxn>
                  <a:cxn ang="0">
                    <a:pos x="75" y="60"/>
                  </a:cxn>
                  <a:cxn ang="0">
                    <a:pos x="83" y="64"/>
                  </a:cxn>
                  <a:cxn ang="0">
                    <a:pos x="87" y="56"/>
                  </a:cxn>
                </a:cxnLst>
                <a:rect l="0" t="0" r="r" b="b"/>
                <a:pathLst>
                  <a:path w="88" h="153">
                    <a:moveTo>
                      <a:pt x="87" y="56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4"/>
                      <a:pt x="67" y="0"/>
                      <a:pt x="6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19" y="1"/>
                      <a:pt x="18" y="4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60"/>
                      <a:pt x="2" y="63"/>
                      <a:pt x="5" y="64"/>
                    </a:cubicBezTo>
                    <a:cubicBezTo>
                      <a:pt x="8" y="65"/>
                      <a:pt x="12" y="63"/>
                      <a:pt x="13" y="6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8" y="150"/>
                      <a:pt x="31" y="153"/>
                      <a:pt x="35" y="153"/>
                    </a:cubicBezTo>
                    <a:cubicBezTo>
                      <a:pt x="39" y="153"/>
                      <a:pt x="42" y="150"/>
                      <a:pt x="42" y="146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146"/>
                      <a:pt x="46" y="146"/>
                      <a:pt x="46" y="146"/>
                    </a:cubicBezTo>
                    <a:cubicBezTo>
                      <a:pt x="46" y="150"/>
                      <a:pt x="50" y="153"/>
                      <a:pt x="54" y="153"/>
                    </a:cubicBezTo>
                    <a:cubicBezTo>
                      <a:pt x="58" y="153"/>
                      <a:pt x="61" y="150"/>
                      <a:pt x="61" y="146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80" y="91"/>
                      <a:pt x="80" y="91"/>
                      <a:pt x="80" y="9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7" y="63"/>
                      <a:pt x="80" y="65"/>
                      <a:pt x="83" y="64"/>
                    </a:cubicBezTo>
                    <a:cubicBezTo>
                      <a:pt x="87" y="63"/>
                      <a:pt x="88" y="59"/>
                      <a:pt x="87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87" name="Group 184"/>
            <p:cNvGrpSpPr/>
            <p:nvPr/>
          </p:nvGrpSpPr>
          <p:grpSpPr>
            <a:xfrm>
              <a:off x="1942985" y="2841943"/>
              <a:ext cx="260742" cy="559774"/>
              <a:chOff x="6213475" y="1668463"/>
              <a:chExt cx="227013" cy="487362"/>
            </a:xfrm>
            <a:grpFill/>
          </p:grpSpPr>
          <p:sp>
            <p:nvSpPr>
              <p:cNvPr id="200" name="Oval 98"/>
              <p:cNvSpPr>
                <a:spLocks noChangeArrowheads="1"/>
              </p:cNvSpPr>
              <p:nvPr/>
            </p:nvSpPr>
            <p:spPr bwMode="auto">
              <a:xfrm>
                <a:off x="6291263" y="1668463"/>
                <a:ext cx="73025" cy="730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01" name="Freeform 99"/>
              <p:cNvSpPr>
                <a:spLocks/>
              </p:cNvSpPr>
              <p:nvPr/>
            </p:nvSpPr>
            <p:spPr bwMode="auto">
              <a:xfrm>
                <a:off x="6213475" y="1757363"/>
                <a:ext cx="227013" cy="398462"/>
              </a:xfrm>
              <a:custGeom>
                <a:avLst/>
                <a:gdLst/>
                <a:ahLst/>
                <a:cxnLst>
                  <a:cxn ang="0">
                    <a:pos x="87" y="56"/>
                  </a:cxn>
                  <a:cxn ang="0">
                    <a:pos x="71" y="9"/>
                  </a:cxn>
                  <a:cxn ang="0">
                    <a:pos x="61" y="0"/>
                  </a:cxn>
                  <a:cxn ang="0">
                    <a:pos x="26" y="0"/>
                  </a:cxn>
                  <a:cxn ang="0">
                    <a:pos x="18" y="4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6" y="7"/>
                  </a:cxn>
                  <a:cxn ang="0">
                    <a:pos x="1" y="56"/>
                  </a:cxn>
                  <a:cxn ang="0">
                    <a:pos x="5" y="64"/>
                  </a:cxn>
                  <a:cxn ang="0">
                    <a:pos x="13" y="60"/>
                  </a:cxn>
                  <a:cxn ang="0">
                    <a:pos x="25" y="21"/>
                  </a:cxn>
                  <a:cxn ang="0">
                    <a:pos x="26" y="21"/>
                  </a:cxn>
                  <a:cxn ang="0">
                    <a:pos x="27" y="21"/>
                  </a:cxn>
                  <a:cxn ang="0">
                    <a:pos x="9" y="91"/>
                  </a:cxn>
                  <a:cxn ang="0">
                    <a:pos x="28" y="91"/>
                  </a:cxn>
                  <a:cxn ang="0">
                    <a:pos x="28" y="146"/>
                  </a:cxn>
                  <a:cxn ang="0">
                    <a:pos x="35" y="153"/>
                  </a:cxn>
                  <a:cxn ang="0">
                    <a:pos x="42" y="146"/>
                  </a:cxn>
                  <a:cxn ang="0">
                    <a:pos x="42" y="91"/>
                  </a:cxn>
                  <a:cxn ang="0">
                    <a:pos x="46" y="91"/>
                  </a:cxn>
                  <a:cxn ang="0">
                    <a:pos x="46" y="146"/>
                  </a:cxn>
                  <a:cxn ang="0">
                    <a:pos x="54" y="153"/>
                  </a:cxn>
                  <a:cxn ang="0">
                    <a:pos x="61" y="146"/>
                  </a:cxn>
                  <a:cxn ang="0">
                    <a:pos x="61" y="91"/>
                  </a:cxn>
                  <a:cxn ang="0">
                    <a:pos x="80" y="91"/>
                  </a:cxn>
                  <a:cxn ang="0">
                    <a:pos x="60" y="21"/>
                  </a:cxn>
                  <a:cxn ang="0">
                    <a:pos x="61" y="21"/>
                  </a:cxn>
                  <a:cxn ang="0">
                    <a:pos x="62" y="21"/>
                  </a:cxn>
                  <a:cxn ang="0">
                    <a:pos x="75" y="60"/>
                  </a:cxn>
                  <a:cxn ang="0">
                    <a:pos x="83" y="64"/>
                  </a:cxn>
                  <a:cxn ang="0">
                    <a:pos x="87" y="56"/>
                  </a:cxn>
                </a:cxnLst>
                <a:rect l="0" t="0" r="r" b="b"/>
                <a:pathLst>
                  <a:path w="88" h="153">
                    <a:moveTo>
                      <a:pt x="87" y="56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4"/>
                      <a:pt x="67" y="0"/>
                      <a:pt x="6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19" y="1"/>
                      <a:pt x="18" y="4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60"/>
                      <a:pt x="2" y="63"/>
                      <a:pt x="5" y="64"/>
                    </a:cubicBezTo>
                    <a:cubicBezTo>
                      <a:pt x="8" y="65"/>
                      <a:pt x="12" y="63"/>
                      <a:pt x="13" y="6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8" y="150"/>
                      <a:pt x="31" y="153"/>
                      <a:pt x="35" y="153"/>
                    </a:cubicBezTo>
                    <a:cubicBezTo>
                      <a:pt x="39" y="153"/>
                      <a:pt x="42" y="150"/>
                      <a:pt x="42" y="146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146"/>
                      <a:pt x="46" y="146"/>
                      <a:pt x="46" y="146"/>
                    </a:cubicBezTo>
                    <a:cubicBezTo>
                      <a:pt x="46" y="150"/>
                      <a:pt x="50" y="153"/>
                      <a:pt x="54" y="153"/>
                    </a:cubicBezTo>
                    <a:cubicBezTo>
                      <a:pt x="58" y="153"/>
                      <a:pt x="61" y="150"/>
                      <a:pt x="61" y="146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80" y="91"/>
                      <a:pt x="80" y="91"/>
                      <a:pt x="80" y="9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7" y="63"/>
                      <a:pt x="80" y="65"/>
                      <a:pt x="83" y="64"/>
                    </a:cubicBezTo>
                    <a:cubicBezTo>
                      <a:pt x="87" y="63"/>
                      <a:pt x="88" y="59"/>
                      <a:pt x="87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88" name="Group 184"/>
            <p:cNvGrpSpPr/>
            <p:nvPr/>
          </p:nvGrpSpPr>
          <p:grpSpPr>
            <a:xfrm>
              <a:off x="2209662" y="2841943"/>
              <a:ext cx="260742" cy="559774"/>
              <a:chOff x="6213475" y="1668463"/>
              <a:chExt cx="227013" cy="487362"/>
            </a:xfrm>
            <a:grpFill/>
          </p:grpSpPr>
          <p:sp>
            <p:nvSpPr>
              <p:cNvPr id="198" name="Oval 98"/>
              <p:cNvSpPr>
                <a:spLocks noChangeArrowheads="1"/>
              </p:cNvSpPr>
              <p:nvPr/>
            </p:nvSpPr>
            <p:spPr bwMode="auto">
              <a:xfrm>
                <a:off x="6291263" y="1668463"/>
                <a:ext cx="73025" cy="730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99" name="Freeform 99"/>
              <p:cNvSpPr>
                <a:spLocks/>
              </p:cNvSpPr>
              <p:nvPr/>
            </p:nvSpPr>
            <p:spPr bwMode="auto">
              <a:xfrm>
                <a:off x="6213475" y="1757363"/>
                <a:ext cx="227013" cy="398462"/>
              </a:xfrm>
              <a:custGeom>
                <a:avLst/>
                <a:gdLst/>
                <a:ahLst/>
                <a:cxnLst>
                  <a:cxn ang="0">
                    <a:pos x="87" y="56"/>
                  </a:cxn>
                  <a:cxn ang="0">
                    <a:pos x="71" y="9"/>
                  </a:cxn>
                  <a:cxn ang="0">
                    <a:pos x="61" y="0"/>
                  </a:cxn>
                  <a:cxn ang="0">
                    <a:pos x="26" y="0"/>
                  </a:cxn>
                  <a:cxn ang="0">
                    <a:pos x="18" y="4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6" y="7"/>
                  </a:cxn>
                  <a:cxn ang="0">
                    <a:pos x="1" y="56"/>
                  </a:cxn>
                  <a:cxn ang="0">
                    <a:pos x="5" y="64"/>
                  </a:cxn>
                  <a:cxn ang="0">
                    <a:pos x="13" y="60"/>
                  </a:cxn>
                  <a:cxn ang="0">
                    <a:pos x="25" y="21"/>
                  </a:cxn>
                  <a:cxn ang="0">
                    <a:pos x="26" y="21"/>
                  </a:cxn>
                  <a:cxn ang="0">
                    <a:pos x="27" y="21"/>
                  </a:cxn>
                  <a:cxn ang="0">
                    <a:pos x="9" y="91"/>
                  </a:cxn>
                  <a:cxn ang="0">
                    <a:pos x="28" y="91"/>
                  </a:cxn>
                  <a:cxn ang="0">
                    <a:pos x="28" y="146"/>
                  </a:cxn>
                  <a:cxn ang="0">
                    <a:pos x="35" y="153"/>
                  </a:cxn>
                  <a:cxn ang="0">
                    <a:pos x="42" y="146"/>
                  </a:cxn>
                  <a:cxn ang="0">
                    <a:pos x="42" y="91"/>
                  </a:cxn>
                  <a:cxn ang="0">
                    <a:pos x="46" y="91"/>
                  </a:cxn>
                  <a:cxn ang="0">
                    <a:pos x="46" y="146"/>
                  </a:cxn>
                  <a:cxn ang="0">
                    <a:pos x="54" y="153"/>
                  </a:cxn>
                  <a:cxn ang="0">
                    <a:pos x="61" y="146"/>
                  </a:cxn>
                  <a:cxn ang="0">
                    <a:pos x="61" y="91"/>
                  </a:cxn>
                  <a:cxn ang="0">
                    <a:pos x="80" y="91"/>
                  </a:cxn>
                  <a:cxn ang="0">
                    <a:pos x="60" y="21"/>
                  </a:cxn>
                  <a:cxn ang="0">
                    <a:pos x="61" y="21"/>
                  </a:cxn>
                  <a:cxn ang="0">
                    <a:pos x="62" y="21"/>
                  </a:cxn>
                  <a:cxn ang="0">
                    <a:pos x="75" y="60"/>
                  </a:cxn>
                  <a:cxn ang="0">
                    <a:pos x="83" y="64"/>
                  </a:cxn>
                  <a:cxn ang="0">
                    <a:pos x="87" y="56"/>
                  </a:cxn>
                </a:cxnLst>
                <a:rect l="0" t="0" r="r" b="b"/>
                <a:pathLst>
                  <a:path w="88" h="153">
                    <a:moveTo>
                      <a:pt x="87" y="56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4"/>
                      <a:pt x="67" y="0"/>
                      <a:pt x="6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19" y="1"/>
                      <a:pt x="18" y="4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60"/>
                      <a:pt x="2" y="63"/>
                      <a:pt x="5" y="64"/>
                    </a:cubicBezTo>
                    <a:cubicBezTo>
                      <a:pt x="8" y="65"/>
                      <a:pt x="12" y="63"/>
                      <a:pt x="13" y="6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8" y="150"/>
                      <a:pt x="31" y="153"/>
                      <a:pt x="35" y="153"/>
                    </a:cubicBezTo>
                    <a:cubicBezTo>
                      <a:pt x="39" y="153"/>
                      <a:pt x="42" y="150"/>
                      <a:pt x="42" y="146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146"/>
                      <a:pt x="46" y="146"/>
                      <a:pt x="46" y="146"/>
                    </a:cubicBezTo>
                    <a:cubicBezTo>
                      <a:pt x="46" y="150"/>
                      <a:pt x="50" y="153"/>
                      <a:pt x="54" y="153"/>
                    </a:cubicBezTo>
                    <a:cubicBezTo>
                      <a:pt x="58" y="153"/>
                      <a:pt x="61" y="150"/>
                      <a:pt x="61" y="146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80" y="91"/>
                      <a:pt x="80" y="91"/>
                      <a:pt x="80" y="9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7" y="63"/>
                      <a:pt x="80" y="65"/>
                      <a:pt x="83" y="64"/>
                    </a:cubicBezTo>
                    <a:cubicBezTo>
                      <a:pt x="87" y="63"/>
                      <a:pt x="88" y="59"/>
                      <a:pt x="87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189" name="Rectangle 18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90" name="Group 18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91" name="TextBox 19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92" name="Group 19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9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95" name="Group 19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9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50167208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/>
      <p:bldP spid="54" grpId="0"/>
      <p:bldP spid="73" grpId="0"/>
      <p:bldP spid="74" grpId="0"/>
      <p:bldP spid="137" grpId="0"/>
      <p:bldP spid="138" grpId="0"/>
      <p:bldP spid="189" grpId="0"/>
      <p:bldP spid="189" grpId="1"/>
      <p:bldP spid="189" grpId="2"/>
      <p:bldP spid="189" grpId="3"/>
      <p:bldP spid="189" grpId="4"/>
      <p:bldP spid="189" grpId="5"/>
      <p:bldP spid="189" grpId="6"/>
      <p:bldP spid="189" grpId="7"/>
      <p:bldP spid="189" grpId="8"/>
      <p:bldP spid="189" grpId="9"/>
      <p:bldP spid="189" grpId="10"/>
      <p:bldP spid="189" grpId="11"/>
      <p:bldP spid="189" grpId="12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ext Placeholder 147"/>
          <p:cNvSpPr txBox="1">
            <a:spLocks noChangeAspect="1"/>
          </p:cNvSpPr>
          <p:nvPr/>
        </p:nvSpPr>
        <p:spPr>
          <a:xfrm rot="18900000">
            <a:off x="4163703" y="2714806"/>
            <a:ext cx="3207426" cy="493075"/>
          </a:xfrm>
          <a:prstGeom prst="rect">
            <a:avLst/>
          </a:prstGeom>
          <a:solidFill>
            <a:schemeClr val="accent5">
              <a:lumMod val="75000"/>
            </a:schemeClr>
          </a:solidFill>
        </p:spPr>
        <p:txBody>
          <a:bodyPr/>
          <a:lstStyle/>
          <a:p>
            <a:pPr marL="342891" indent="-342891" algn="ctr">
              <a:spcBef>
                <a:spcPct val="20000"/>
              </a:spcBef>
              <a:defRPr/>
            </a:pPr>
            <a:endParaRPr lang="en-GB" sz="14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21" name="Text Placeholder 148"/>
          <p:cNvSpPr txBox="1">
            <a:spLocks noChangeAspect="1"/>
          </p:cNvSpPr>
          <p:nvPr/>
        </p:nvSpPr>
        <p:spPr>
          <a:xfrm rot="18900000">
            <a:off x="5323747" y="2781928"/>
            <a:ext cx="3503987" cy="493075"/>
          </a:xfrm>
          <a:prstGeom prst="rect">
            <a:avLst/>
          </a:prstGeom>
          <a:solidFill>
            <a:schemeClr val="accent5"/>
          </a:solidFill>
        </p:spPr>
        <p:txBody>
          <a:bodyPr/>
          <a:lstStyle/>
          <a:p>
            <a:pPr marL="342891" indent="-342891" algn="ctr">
              <a:spcBef>
                <a:spcPct val="20000"/>
              </a:spcBef>
              <a:defRPr/>
            </a:pPr>
            <a:endParaRPr lang="en-GB" sz="1400" dirty="0">
              <a:solidFill>
                <a:schemeClr val="bg1">
                  <a:lumMod val="95000"/>
                </a:schemeClr>
              </a:solidFill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3710167" y="2538187"/>
            <a:ext cx="3503987" cy="2913246"/>
            <a:chOff x="3710167" y="2538187"/>
            <a:chExt cx="3503987" cy="2913246"/>
          </a:xfrm>
        </p:grpSpPr>
        <p:sp>
          <p:nvSpPr>
            <p:cNvPr id="20" name="Text Placeholder 148"/>
            <p:cNvSpPr txBox="1">
              <a:spLocks noChangeAspect="1"/>
            </p:cNvSpPr>
            <p:nvPr/>
          </p:nvSpPr>
          <p:spPr>
            <a:xfrm rot="18900000">
              <a:off x="3710167" y="3715286"/>
              <a:ext cx="3503987" cy="49307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</p:spPr>
          <p:txBody>
            <a:bodyPr/>
            <a:lstStyle/>
            <a:p>
              <a:pPr marL="342891" indent="-342891" algn="ctr">
                <a:spcBef>
                  <a:spcPct val="20000"/>
                </a:spcBef>
                <a:defRPr/>
              </a:pPr>
              <a:endParaRPr lang="en-GB" sz="14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23" name="Title 1"/>
            <p:cNvSpPr txBox="1">
              <a:spLocks/>
            </p:cNvSpPr>
            <p:nvPr/>
          </p:nvSpPr>
          <p:spPr>
            <a:xfrm rot="18892067">
              <a:off x="4000379" y="3865260"/>
              <a:ext cx="2913246" cy="25909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2800" dirty="0" smtClean="0">
                  <a:solidFill>
                    <a:schemeClr val="bg1"/>
                  </a:solidFill>
                  <a:latin typeface="Lato Black" panose="020F0A02020204030203" pitchFamily="34" charset="0"/>
                  <a:cs typeface="Clear Sans Medium" panose="020B0603030202020304" pitchFamily="34" charset="0"/>
                </a:rPr>
                <a:t>INFOGRAPHIC</a:t>
              </a:r>
              <a:endParaRPr lang="en-GB" sz="2800" dirty="0">
                <a:solidFill>
                  <a:schemeClr val="bg1"/>
                </a:solidFill>
                <a:latin typeface="Lato Black" panose="020F0A02020204030203" pitchFamily="34" charset="0"/>
                <a:cs typeface="Clear Sans Medium" panose="020B06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964898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1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Price table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</a:t>
            </a:r>
            <a:r>
              <a:rPr lang="en-US" sz="15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plan for our best costumer</a:t>
            </a:r>
            <a:endParaRPr lang="en-US" sz="15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519519" y="2539767"/>
            <a:ext cx="2940039" cy="2947837"/>
            <a:chOff x="1519519" y="2539767"/>
            <a:chExt cx="2940039" cy="2947837"/>
          </a:xfrm>
        </p:grpSpPr>
        <p:sp>
          <p:nvSpPr>
            <p:cNvPr id="45" name="Rectangle 44"/>
            <p:cNvSpPr/>
            <p:nvPr/>
          </p:nvSpPr>
          <p:spPr>
            <a:xfrm>
              <a:off x="1519519" y="4112405"/>
              <a:ext cx="2940039" cy="344180"/>
            </a:xfrm>
            <a:prstGeom prst="rect">
              <a:avLst/>
            </a:prstGeom>
            <a:solidFill>
              <a:srgbClr val="FDFDFD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sp>
          <p:nvSpPr>
            <p:cNvPr id="47" name="Rectangle 46"/>
            <p:cNvSpPr/>
            <p:nvPr/>
          </p:nvSpPr>
          <p:spPr>
            <a:xfrm>
              <a:off x="1519519" y="4800765"/>
              <a:ext cx="2940039" cy="344180"/>
            </a:xfrm>
            <a:prstGeom prst="rect">
              <a:avLst/>
            </a:prstGeom>
            <a:solidFill>
              <a:srgbClr val="FDFDFD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grpSp>
          <p:nvGrpSpPr>
            <p:cNvPr id="10" name="Group 9"/>
            <p:cNvGrpSpPr/>
            <p:nvPr/>
          </p:nvGrpSpPr>
          <p:grpSpPr>
            <a:xfrm>
              <a:off x="1519519" y="2539767"/>
              <a:ext cx="2940039" cy="1203204"/>
              <a:chOff x="1519519" y="2539767"/>
              <a:chExt cx="2940039" cy="1203204"/>
            </a:xfrm>
          </p:grpSpPr>
          <p:sp>
            <p:nvSpPr>
              <p:cNvPr id="43" name="Rectangle 42"/>
              <p:cNvSpPr/>
              <p:nvPr/>
            </p:nvSpPr>
            <p:spPr>
              <a:xfrm>
                <a:off x="1519519" y="2584591"/>
                <a:ext cx="2940039" cy="11583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51" name="TextBox 50"/>
              <p:cNvSpPr txBox="1"/>
              <p:nvPr/>
            </p:nvSpPr>
            <p:spPr>
              <a:xfrm>
                <a:off x="2480425" y="2539767"/>
                <a:ext cx="1018227" cy="92333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5400" dirty="0">
                    <a:solidFill>
                      <a:schemeClr val="bg1"/>
                    </a:solidFill>
                    <a:latin typeface="Clear Sans Medium" panose="020B0603030202020304" pitchFamily="34" charset="0"/>
                    <a:cs typeface="Clear Sans Medium" panose="020B0603030202020304" pitchFamily="34" charset="0"/>
                  </a:rPr>
                  <a:t>2</a:t>
                </a:r>
                <a:r>
                  <a:rPr lang="id-ID" sz="5400" dirty="0" smtClean="0">
                    <a:solidFill>
                      <a:schemeClr val="bg1"/>
                    </a:solidFill>
                    <a:latin typeface="Clear Sans Medium" panose="020B0603030202020304" pitchFamily="34" charset="0"/>
                    <a:cs typeface="Clear Sans Medium" panose="020B0603030202020304" pitchFamily="34" charset="0"/>
                  </a:rPr>
                  <a:t>0</a:t>
                </a:r>
                <a:endParaRPr lang="id-ID" sz="5400" dirty="0">
                  <a:solidFill>
                    <a:schemeClr val="bg1"/>
                  </a:solidFill>
                  <a:latin typeface="Clear Sans Medium" panose="020B0603030202020304" pitchFamily="34" charset="0"/>
                  <a:cs typeface="Clear Sans Medium" panose="020B0603030202020304" pitchFamily="34" charset="0"/>
                </a:endParaRPr>
              </a:p>
            </p:txBody>
          </p:sp>
          <p:sp>
            <p:nvSpPr>
              <p:cNvPr id="52" name="TextBox 51"/>
              <p:cNvSpPr txBox="1"/>
              <p:nvPr/>
            </p:nvSpPr>
            <p:spPr>
              <a:xfrm>
                <a:off x="3312889" y="2767095"/>
                <a:ext cx="343889" cy="4967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id-ID" sz="2667" b="1" dirty="0">
                    <a:solidFill>
                      <a:schemeClr val="bg1"/>
                    </a:solidFill>
                  </a:rPr>
                  <a:t>$</a:t>
                </a:r>
              </a:p>
            </p:txBody>
          </p:sp>
          <p:sp>
            <p:nvSpPr>
              <p:cNvPr id="53" name="TextBox 52"/>
              <p:cNvSpPr txBox="1"/>
              <p:nvPr/>
            </p:nvSpPr>
            <p:spPr>
              <a:xfrm>
                <a:off x="2488443" y="3325612"/>
                <a:ext cx="1002197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id-ID" sz="14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per month</a:t>
                </a:r>
              </a:p>
            </p:txBody>
          </p:sp>
        </p:grpSp>
        <p:grpSp>
          <p:nvGrpSpPr>
            <p:cNvPr id="13" name="Group 12"/>
            <p:cNvGrpSpPr/>
            <p:nvPr/>
          </p:nvGrpSpPr>
          <p:grpSpPr>
            <a:xfrm>
              <a:off x="1519519" y="3768223"/>
              <a:ext cx="2940039" cy="344182"/>
              <a:chOff x="1519519" y="3768223"/>
              <a:chExt cx="2940039" cy="344182"/>
            </a:xfrm>
          </p:grpSpPr>
          <p:sp>
            <p:nvSpPr>
              <p:cNvPr id="44" name="Rectangle 43"/>
              <p:cNvSpPr/>
              <p:nvPr/>
            </p:nvSpPr>
            <p:spPr>
              <a:xfrm>
                <a:off x="1519519" y="3768225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54" name="TextBox 53"/>
              <p:cNvSpPr txBox="1"/>
              <p:nvPr/>
            </p:nvSpPr>
            <p:spPr>
              <a:xfrm>
                <a:off x="2562950" y="3768223"/>
                <a:ext cx="853183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</a:rPr>
                  <a:t>1 Website</a:t>
                </a:r>
                <a:endParaRPr lang="id-ID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endParaRPr>
              </a:p>
            </p:txBody>
          </p:sp>
        </p:grpSp>
        <p:sp>
          <p:nvSpPr>
            <p:cNvPr id="55" name="TextBox 54"/>
            <p:cNvSpPr txBox="1"/>
            <p:nvPr/>
          </p:nvSpPr>
          <p:spPr>
            <a:xfrm>
              <a:off x="2371745" y="4122075"/>
              <a:ext cx="123559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dirty="0" smtClean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</a:rPr>
                <a:t>100 GB Storage</a:t>
              </a:r>
              <a:endParaRPr lang="id-ID" sz="12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</a:endParaRPr>
            </a:p>
          </p:txBody>
        </p:sp>
        <p:sp>
          <p:nvSpPr>
            <p:cNvPr id="57" name="TextBox 56"/>
            <p:cNvSpPr txBox="1"/>
            <p:nvPr/>
          </p:nvSpPr>
          <p:spPr>
            <a:xfrm>
              <a:off x="2332951" y="4820192"/>
              <a:ext cx="131318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id-ID" sz="12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</a:rPr>
                <a:t>256 MB Memory</a:t>
              </a:r>
            </a:p>
          </p:txBody>
        </p:sp>
        <p:grpSp>
          <p:nvGrpSpPr>
            <p:cNvPr id="17" name="Group 16"/>
            <p:cNvGrpSpPr/>
            <p:nvPr/>
          </p:nvGrpSpPr>
          <p:grpSpPr>
            <a:xfrm>
              <a:off x="1519519" y="4456585"/>
              <a:ext cx="2940039" cy="344180"/>
              <a:chOff x="1519519" y="4456585"/>
              <a:chExt cx="2940039" cy="344180"/>
            </a:xfrm>
          </p:grpSpPr>
          <p:sp>
            <p:nvSpPr>
              <p:cNvPr id="46" name="Rectangle 45"/>
              <p:cNvSpPr/>
              <p:nvPr/>
            </p:nvSpPr>
            <p:spPr>
              <a:xfrm>
                <a:off x="1519519" y="4456585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56" name="TextBox 55"/>
              <p:cNvSpPr txBox="1"/>
              <p:nvPr/>
            </p:nvSpPr>
            <p:spPr>
              <a:xfrm>
                <a:off x="2228242" y="4477761"/>
                <a:ext cx="1522597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GB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10 Email Addresses</a:t>
                </a:r>
              </a:p>
            </p:txBody>
          </p:sp>
        </p:grpSp>
        <p:grpSp>
          <p:nvGrpSpPr>
            <p:cNvPr id="18" name="Group 17"/>
            <p:cNvGrpSpPr/>
            <p:nvPr/>
          </p:nvGrpSpPr>
          <p:grpSpPr>
            <a:xfrm>
              <a:off x="1519519" y="5143424"/>
              <a:ext cx="2940039" cy="344180"/>
              <a:chOff x="1519519" y="5143424"/>
              <a:chExt cx="2940039" cy="344180"/>
            </a:xfrm>
          </p:grpSpPr>
          <p:sp>
            <p:nvSpPr>
              <p:cNvPr id="85" name="Rectangle 84"/>
              <p:cNvSpPr/>
              <p:nvPr/>
            </p:nvSpPr>
            <p:spPr>
              <a:xfrm>
                <a:off x="1519519" y="5143424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98" name="TextBox 97"/>
              <p:cNvSpPr txBox="1"/>
              <p:nvPr/>
            </p:nvSpPr>
            <p:spPr>
              <a:xfrm>
                <a:off x="2428329" y="5164600"/>
                <a:ext cx="112242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GB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24x7 Support</a:t>
                </a: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2170509" y="5657199"/>
            <a:ext cx="1638065" cy="410744"/>
            <a:chOff x="2069839" y="6089745"/>
            <a:chExt cx="1683915" cy="410744"/>
          </a:xfrm>
        </p:grpSpPr>
        <p:sp>
          <p:nvSpPr>
            <p:cNvPr id="58" name="Rectangle 57"/>
            <p:cNvSpPr/>
            <p:nvPr/>
          </p:nvSpPr>
          <p:spPr>
            <a:xfrm>
              <a:off x="2069839" y="6089745"/>
              <a:ext cx="1683915" cy="410744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2625365" y="6168020"/>
              <a:ext cx="563902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Ruda" panose="02000000000000000000" pitchFamily="2" charset="0"/>
                </a:rPr>
                <a:t>Basic</a:t>
              </a:r>
              <a:endParaRPr lang="id-ID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4621253" y="2162198"/>
            <a:ext cx="2940039" cy="3325406"/>
            <a:chOff x="4621253" y="2162198"/>
            <a:chExt cx="2940039" cy="3325406"/>
          </a:xfrm>
        </p:grpSpPr>
        <p:sp>
          <p:nvSpPr>
            <p:cNvPr id="62" name="Rectangle 61"/>
            <p:cNvSpPr/>
            <p:nvPr/>
          </p:nvSpPr>
          <p:spPr>
            <a:xfrm>
              <a:off x="4621253" y="3768225"/>
              <a:ext cx="2940039" cy="34418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sp>
          <p:nvSpPr>
            <p:cNvPr id="63" name="Rectangle 62"/>
            <p:cNvSpPr/>
            <p:nvPr/>
          </p:nvSpPr>
          <p:spPr>
            <a:xfrm>
              <a:off x="4621253" y="4112405"/>
              <a:ext cx="2940039" cy="344180"/>
            </a:xfrm>
            <a:prstGeom prst="rect">
              <a:avLst/>
            </a:prstGeom>
            <a:solidFill>
              <a:srgbClr val="FDFDFD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sp>
          <p:nvSpPr>
            <p:cNvPr id="65" name="Rectangle 64"/>
            <p:cNvSpPr/>
            <p:nvPr/>
          </p:nvSpPr>
          <p:spPr>
            <a:xfrm>
              <a:off x="4621253" y="4800765"/>
              <a:ext cx="2940039" cy="344180"/>
            </a:xfrm>
            <a:prstGeom prst="rect">
              <a:avLst/>
            </a:prstGeom>
            <a:solidFill>
              <a:srgbClr val="FDFDFD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grpSp>
          <p:nvGrpSpPr>
            <p:cNvPr id="12" name="Group 11"/>
            <p:cNvGrpSpPr/>
            <p:nvPr/>
          </p:nvGrpSpPr>
          <p:grpSpPr>
            <a:xfrm>
              <a:off x="4621253" y="2162198"/>
              <a:ext cx="2940039" cy="1580774"/>
              <a:chOff x="4621253" y="2162198"/>
              <a:chExt cx="2940039" cy="1580774"/>
            </a:xfrm>
          </p:grpSpPr>
          <p:sp>
            <p:nvSpPr>
              <p:cNvPr id="61" name="Rectangle 60"/>
              <p:cNvSpPr/>
              <p:nvPr/>
            </p:nvSpPr>
            <p:spPr>
              <a:xfrm>
                <a:off x="4621253" y="2162198"/>
                <a:ext cx="2940039" cy="1580774"/>
              </a:xfrm>
              <a:prstGeom prst="rect">
                <a:avLst/>
              </a:prstGeom>
              <a:solidFill>
                <a:schemeClr val="accent5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69" name="TextBox 68"/>
              <p:cNvSpPr txBox="1"/>
              <p:nvPr/>
            </p:nvSpPr>
            <p:spPr>
              <a:xfrm>
                <a:off x="5582162" y="2387367"/>
                <a:ext cx="1018227" cy="92333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5400" dirty="0">
                    <a:solidFill>
                      <a:schemeClr val="bg1"/>
                    </a:solidFill>
                    <a:latin typeface="Clear Sans Medium" panose="020B0603030202020304" pitchFamily="34" charset="0"/>
                    <a:cs typeface="Clear Sans Medium" panose="020B0603030202020304" pitchFamily="34" charset="0"/>
                  </a:rPr>
                  <a:t>5</a:t>
                </a:r>
                <a:r>
                  <a:rPr lang="id-ID" sz="5400" dirty="0" smtClean="0">
                    <a:solidFill>
                      <a:schemeClr val="bg1"/>
                    </a:solidFill>
                    <a:latin typeface="Clear Sans Medium" panose="020B0603030202020304" pitchFamily="34" charset="0"/>
                    <a:cs typeface="Clear Sans Medium" panose="020B0603030202020304" pitchFamily="34" charset="0"/>
                  </a:rPr>
                  <a:t>0</a:t>
                </a:r>
                <a:endParaRPr lang="id-ID" sz="5400" dirty="0">
                  <a:solidFill>
                    <a:schemeClr val="bg1"/>
                  </a:solidFill>
                  <a:latin typeface="Clear Sans Medium" panose="020B0603030202020304" pitchFamily="34" charset="0"/>
                  <a:cs typeface="Clear Sans Medium" panose="020B0603030202020304" pitchFamily="34" charset="0"/>
                </a:endParaRPr>
              </a:p>
            </p:txBody>
          </p:sp>
          <p:sp>
            <p:nvSpPr>
              <p:cNvPr id="70" name="TextBox 69"/>
              <p:cNvSpPr txBox="1"/>
              <p:nvPr/>
            </p:nvSpPr>
            <p:spPr>
              <a:xfrm>
                <a:off x="6414623" y="2767095"/>
                <a:ext cx="343889" cy="4967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id-ID" sz="2667" b="1" dirty="0">
                    <a:solidFill>
                      <a:schemeClr val="bg1"/>
                    </a:solidFill>
                  </a:rPr>
                  <a:t>$</a:t>
                </a:r>
              </a:p>
            </p:txBody>
          </p:sp>
          <p:sp>
            <p:nvSpPr>
              <p:cNvPr id="71" name="TextBox 70"/>
              <p:cNvSpPr txBox="1"/>
              <p:nvPr/>
            </p:nvSpPr>
            <p:spPr>
              <a:xfrm>
                <a:off x="5590177" y="3173212"/>
                <a:ext cx="1002197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id-ID" sz="14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per month</a:t>
                </a:r>
              </a:p>
            </p:txBody>
          </p:sp>
        </p:grpSp>
        <p:sp>
          <p:nvSpPr>
            <p:cNvPr id="72" name="TextBox 71"/>
            <p:cNvSpPr txBox="1"/>
            <p:nvPr/>
          </p:nvSpPr>
          <p:spPr>
            <a:xfrm>
              <a:off x="5619804" y="3768223"/>
              <a:ext cx="94295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10 Website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</a:endParaRP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5408557" y="4122075"/>
              <a:ext cx="136543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dirty="0" smtClean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</a:rPr>
                <a:t>Unlimited Storage</a:t>
              </a:r>
              <a:endParaRPr lang="id-ID" sz="12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</a:endParaRP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5389800" y="4820192"/>
              <a:ext cx="140294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id-ID" sz="12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</a:rPr>
                <a:t>1024 MB Memory</a:t>
              </a:r>
            </a:p>
          </p:txBody>
        </p:sp>
        <p:grpSp>
          <p:nvGrpSpPr>
            <p:cNvPr id="19" name="Group 18"/>
            <p:cNvGrpSpPr/>
            <p:nvPr/>
          </p:nvGrpSpPr>
          <p:grpSpPr>
            <a:xfrm>
              <a:off x="4621253" y="4456585"/>
              <a:ext cx="2940039" cy="344180"/>
              <a:chOff x="4621253" y="4456585"/>
              <a:chExt cx="2940039" cy="344180"/>
            </a:xfrm>
          </p:grpSpPr>
          <p:sp>
            <p:nvSpPr>
              <p:cNvPr id="64" name="Rectangle 63"/>
              <p:cNvSpPr/>
              <p:nvPr/>
            </p:nvSpPr>
            <p:spPr>
              <a:xfrm>
                <a:off x="4621253" y="4456585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74" name="TextBox 73"/>
              <p:cNvSpPr txBox="1"/>
              <p:nvPr/>
            </p:nvSpPr>
            <p:spPr>
              <a:xfrm>
                <a:off x="5356938" y="4477761"/>
                <a:ext cx="1468672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GB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20 </a:t>
                </a:r>
                <a:r>
                  <a:rPr lang="en-GB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Email Addresses</a:t>
                </a:r>
              </a:p>
            </p:txBody>
          </p:sp>
        </p:grpSp>
        <p:grpSp>
          <p:nvGrpSpPr>
            <p:cNvPr id="20" name="Group 19"/>
            <p:cNvGrpSpPr/>
            <p:nvPr/>
          </p:nvGrpSpPr>
          <p:grpSpPr>
            <a:xfrm>
              <a:off x="4621253" y="5143424"/>
              <a:ext cx="2940039" cy="344180"/>
              <a:chOff x="4621253" y="5143424"/>
              <a:chExt cx="2940039" cy="344180"/>
            </a:xfrm>
          </p:grpSpPr>
          <p:sp>
            <p:nvSpPr>
              <p:cNvPr id="106" name="Rectangle 105"/>
              <p:cNvSpPr/>
              <p:nvPr/>
            </p:nvSpPr>
            <p:spPr>
              <a:xfrm>
                <a:off x="4621253" y="5143424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107" name="TextBox 106"/>
              <p:cNvSpPr txBox="1"/>
              <p:nvPr/>
            </p:nvSpPr>
            <p:spPr>
              <a:xfrm>
                <a:off x="5550901" y="5164600"/>
                <a:ext cx="1080745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GB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24x7 Support</a:t>
                </a:r>
              </a:p>
            </p:txBody>
          </p:sp>
        </p:grpSp>
      </p:grpSp>
      <p:grpSp>
        <p:nvGrpSpPr>
          <p:cNvPr id="133" name="Group 132"/>
          <p:cNvGrpSpPr/>
          <p:nvPr/>
        </p:nvGrpSpPr>
        <p:grpSpPr>
          <a:xfrm>
            <a:off x="5280142" y="5657199"/>
            <a:ext cx="1638065" cy="410744"/>
            <a:chOff x="2069839" y="6089745"/>
            <a:chExt cx="1683915" cy="410744"/>
          </a:xfrm>
        </p:grpSpPr>
        <p:sp>
          <p:nvSpPr>
            <p:cNvPr id="135" name="Rectangle 134"/>
            <p:cNvSpPr/>
            <p:nvPr/>
          </p:nvSpPr>
          <p:spPr>
            <a:xfrm>
              <a:off x="2069839" y="6089745"/>
              <a:ext cx="1683915" cy="410744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sp>
          <p:nvSpPr>
            <p:cNvPr id="136" name="TextBox 135"/>
            <p:cNvSpPr txBox="1"/>
            <p:nvPr/>
          </p:nvSpPr>
          <p:spPr>
            <a:xfrm>
              <a:off x="2498415" y="6168020"/>
              <a:ext cx="830858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Ruda" panose="02000000000000000000" pitchFamily="2" charset="0"/>
                </a:rPr>
                <a:t>Premium</a:t>
              </a:r>
              <a:endParaRPr lang="id-ID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7723480" y="2539767"/>
            <a:ext cx="2940039" cy="2947837"/>
            <a:chOff x="7723480" y="2539767"/>
            <a:chExt cx="2940039" cy="2947837"/>
          </a:xfrm>
        </p:grpSpPr>
        <p:sp>
          <p:nvSpPr>
            <p:cNvPr id="82" name="Rectangle 81"/>
            <p:cNvSpPr/>
            <p:nvPr/>
          </p:nvSpPr>
          <p:spPr>
            <a:xfrm>
              <a:off x="7723480" y="4112405"/>
              <a:ext cx="2940039" cy="344180"/>
            </a:xfrm>
            <a:prstGeom prst="rect">
              <a:avLst/>
            </a:prstGeom>
            <a:solidFill>
              <a:srgbClr val="FDFDFD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sp>
          <p:nvSpPr>
            <p:cNvPr id="84" name="Rectangle 83"/>
            <p:cNvSpPr/>
            <p:nvPr/>
          </p:nvSpPr>
          <p:spPr>
            <a:xfrm>
              <a:off x="7723480" y="4800765"/>
              <a:ext cx="2940039" cy="344180"/>
            </a:xfrm>
            <a:prstGeom prst="rect">
              <a:avLst/>
            </a:prstGeom>
            <a:solidFill>
              <a:srgbClr val="FDFDFD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grpSp>
          <p:nvGrpSpPr>
            <p:cNvPr id="11" name="Group 10"/>
            <p:cNvGrpSpPr/>
            <p:nvPr/>
          </p:nvGrpSpPr>
          <p:grpSpPr>
            <a:xfrm>
              <a:off x="7723480" y="2539767"/>
              <a:ext cx="2940039" cy="1203204"/>
              <a:chOff x="7723480" y="2539767"/>
              <a:chExt cx="2940039" cy="1203204"/>
            </a:xfrm>
          </p:grpSpPr>
          <p:sp>
            <p:nvSpPr>
              <p:cNvPr id="80" name="Rectangle 79"/>
              <p:cNvSpPr/>
              <p:nvPr/>
            </p:nvSpPr>
            <p:spPr>
              <a:xfrm>
                <a:off x="7723480" y="2584591"/>
                <a:ext cx="2940039" cy="11583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88" name="TextBox 87"/>
              <p:cNvSpPr txBox="1"/>
              <p:nvPr/>
            </p:nvSpPr>
            <p:spPr>
              <a:xfrm>
                <a:off x="8684386" y="2539767"/>
                <a:ext cx="1018227" cy="92333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5400" dirty="0">
                    <a:solidFill>
                      <a:schemeClr val="bg1"/>
                    </a:solidFill>
                    <a:latin typeface="Clear Sans Medium" panose="020B0603030202020304" pitchFamily="34" charset="0"/>
                    <a:cs typeface="Clear Sans Medium" panose="020B0603030202020304" pitchFamily="34" charset="0"/>
                  </a:rPr>
                  <a:t>9</a:t>
                </a:r>
                <a:r>
                  <a:rPr lang="id-ID" sz="5400" dirty="0" smtClean="0">
                    <a:solidFill>
                      <a:schemeClr val="bg1"/>
                    </a:solidFill>
                    <a:latin typeface="Clear Sans Medium" panose="020B0603030202020304" pitchFamily="34" charset="0"/>
                    <a:cs typeface="Clear Sans Medium" panose="020B0603030202020304" pitchFamily="34" charset="0"/>
                  </a:rPr>
                  <a:t>0</a:t>
                </a:r>
                <a:endParaRPr lang="id-ID" sz="5400" dirty="0">
                  <a:solidFill>
                    <a:schemeClr val="bg1"/>
                  </a:solidFill>
                  <a:latin typeface="Clear Sans Medium" panose="020B0603030202020304" pitchFamily="34" charset="0"/>
                  <a:cs typeface="Clear Sans Medium" panose="020B0603030202020304" pitchFamily="34" charset="0"/>
                </a:endParaRPr>
              </a:p>
            </p:txBody>
          </p:sp>
          <p:sp>
            <p:nvSpPr>
              <p:cNvPr id="89" name="TextBox 88"/>
              <p:cNvSpPr txBox="1"/>
              <p:nvPr/>
            </p:nvSpPr>
            <p:spPr>
              <a:xfrm>
                <a:off x="9516849" y="2767095"/>
                <a:ext cx="343889" cy="4967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id-ID" sz="2667" b="1" dirty="0">
                    <a:solidFill>
                      <a:schemeClr val="bg1"/>
                    </a:solidFill>
                  </a:rPr>
                  <a:t>$</a:t>
                </a:r>
              </a:p>
            </p:txBody>
          </p:sp>
          <p:sp>
            <p:nvSpPr>
              <p:cNvPr id="90" name="TextBox 89"/>
              <p:cNvSpPr txBox="1"/>
              <p:nvPr/>
            </p:nvSpPr>
            <p:spPr>
              <a:xfrm>
                <a:off x="8692404" y="3325612"/>
                <a:ext cx="1002197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id-ID" sz="14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per month</a:t>
                </a:r>
              </a:p>
            </p:txBody>
          </p:sp>
        </p:grpSp>
        <p:grpSp>
          <p:nvGrpSpPr>
            <p:cNvPr id="14" name="Group 13"/>
            <p:cNvGrpSpPr/>
            <p:nvPr/>
          </p:nvGrpSpPr>
          <p:grpSpPr>
            <a:xfrm>
              <a:off x="7723480" y="3768223"/>
              <a:ext cx="2940039" cy="344182"/>
              <a:chOff x="7723480" y="3768223"/>
              <a:chExt cx="2940039" cy="344182"/>
            </a:xfrm>
          </p:grpSpPr>
          <p:sp>
            <p:nvSpPr>
              <p:cNvPr id="81" name="Rectangle 80"/>
              <p:cNvSpPr/>
              <p:nvPr/>
            </p:nvSpPr>
            <p:spPr>
              <a:xfrm>
                <a:off x="7723480" y="3768225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91" name="TextBox 90"/>
              <p:cNvSpPr txBox="1"/>
              <p:nvPr/>
            </p:nvSpPr>
            <p:spPr>
              <a:xfrm>
                <a:off x="8508060" y="3768223"/>
                <a:ext cx="1370889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</a:rPr>
                  <a:t>Unlimited website</a:t>
                </a:r>
                <a:endParaRPr lang="id-ID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endParaRPr>
              </a:p>
            </p:txBody>
          </p:sp>
        </p:grpSp>
        <p:sp>
          <p:nvSpPr>
            <p:cNvPr id="92" name="TextBox 91"/>
            <p:cNvSpPr txBox="1"/>
            <p:nvPr/>
          </p:nvSpPr>
          <p:spPr>
            <a:xfrm>
              <a:off x="8510785" y="4122075"/>
              <a:ext cx="136543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</a:rPr>
                <a:t>Unlimited Storage</a:t>
              </a:r>
              <a:endParaRPr lang="id-ID" sz="12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</a:endParaRPr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7723480" y="4456585"/>
              <a:ext cx="2940039" cy="344180"/>
              <a:chOff x="7723480" y="4456585"/>
              <a:chExt cx="2940039" cy="344180"/>
            </a:xfrm>
          </p:grpSpPr>
          <p:sp>
            <p:nvSpPr>
              <p:cNvPr id="83" name="Rectangle 82"/>
              <p:cNvSpPr/>
              <p:nvPr/>
            </p:nvSpPr>
            <p:spPr>
              <a:xfrm>
                <a:off x="7723480" y="4456585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93" name="TextBox 92"/>
              <p:cNvSpPr txBox="1"/>
              <p:nvPr/>
            </p:nvSpPr>
            <p:spPr>
              <a:xfrm>
                <a:off x="8340548" y="4477761"/>
                <a:ext cx="1705916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GB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Unlimited Email </a:t>
                </a:r>
                <a:r>
                  <a:rPr lang="en-GB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Adress</a:t>
                </a:r>
                <a:endParaRPr lang="en-GB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sp>
          <p:nvSpPr>
            <p:cNvPr id="94" name="TextBox 93"/>
            <p:cNvSpPr txBox="1"/>
            <p:nvPr/>
          </p:nvSpPr>
          <p:spPr>
            <a:xfrm>
              <a:off x="8626678" y="4820192"/>
              <a:ext cx="113364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id-ID" sz="12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</a:rPr>
                <a:t>4 MB Memory</a:t>
              </a:r>
            </a:p>
          </p:txBody>
        </p:sp>
        <p:grpSp>
          <p:nvGrpSpPr>
            <p:cNvPr id="16" name="Group 15"/>
            <p:cNvGrpSpPr/>
            <p:nvPr/>
          </p:nvGrpSpPr>
          <p:grpSpPr>
            <a:xfrm>
              <a:off x="7723480" y="5143424"/>
              <a:ext cx="2940039" cy="344180"/>
              <a:chOff x="7723480" y="5143424"/>
              <a:chExt cx="2940039" cy="344180"/>
            </a:xfrm>
          </p:grpSpPr>
          <p:sp>
            <p:nvSpPr>
              <p:cNvPr id="108" name="Rectangle 107"/>
              <p:cNvSpPr/>
              <p:nvPr/>
            </p:nvSpPr>
            <p:spPr>
              <a:xfrm>
                <a:off x="7723480" y="5143424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109" name="TextBox 108"/>
              <p:cNvSpPr txBox="1"/>
              <p:nvPr/>
            </p:nvSpPr>
            <p:spPr>
              <a:xfrm>
                <a:off x="8653127" y="5164600"/>
                <a:ext cx="1080745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GB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24x7 Support</a:t>
                </a:r>
              </a:p>
            </p:txBody>
          </p:sp>
        </p:grpSp>
      </p:grpSp>
      <p:grpSp>
        <p:nvGrpSpPr>
          <p:cNvPr id="138" name="Group 137"/>
          <p:cNvGrpSpPr/>
          <p:nvPr/>
        </p:nvGrpSpPr>
        <p:grpSpPr>
          <a:xfrm>
            <a:off x="8440829" y="5657199"/>
            <a:ext cx="1638065" cy="410744"/>
            <a:chOff x="2069839" y="6089745"/>
            <a:chExt cx="1683915" cy="410744"/>
          </a:xfrm>
        </p:grpSpPr>
        <p:sp>
          <p:nvSpPr>
            <p:cNvPr id="140" name="Rectangle 139"/>
            <p:cNvSpPr/>
            <p:nvPr/>
          </p:nvSpPr>
          <p:spPr>
            <a:xfrm>
              <a:off x="2069839" y="6089745"/>
              <a:ext cx="1683915" cy="410744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sp>
          <p:nvSpPr>
            <p:cNvPr id="141" name="TextBox 140"/>
            <p:cNvSpPr txBox="1"/>
            <p:nvPr/>
          </p:nvSpPr>
          <p:spPr>
            <a:xfrm>
              <a:off x="2516544" y="6168020"/>
              <a:ext cx="794604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Ruda" panose="02000000000000000000" pitchFamily="2" charset="0"/>
                </a:rPr>
                <a:t>Ultimate</a:t>
              </a:r>
              <a:endParaRPr lang="id-ID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</a:endParaRPr>
            </a:p>
          </p:txBody>
        </p:sp>
      </p:grpSp>
      <p:sp>
        <p:nvSpPr>
          <p:cNvPr id="76" name="Rectangle 75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7" name="Group 76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78" name="TextBox 77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9" name="Group 78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6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7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05" name="Group 10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1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859636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800" decel="10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800" decel="10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8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8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8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800" decel="10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8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8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8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0"/>
                            </p:stCondLst>
                            <p:childTnLst>
                              <p:par>
                                <p:cTn id="5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1" grpId="0"/>
      <p:bldP spid="76" grpId="0"/>
      <p:bldP spid="76" grpId="1"/>
      <p:bldP spid="76" grpId="2"/>
      <p:bldP spid="76" grpId="3"/>
      <p:bldP spid="76" grpId="4"/>
      <p:bldP spid="76" grpId="5"/>
      <p:bldP spid="76" grpId="6"/>
      <p:bldP spid="76" grpId="7"/>
      <p:bldP spid="76" grpId="8"/>
      <p:bldP spid="76" grpId="9"/>
      <p:bldP spid="76" grpId="10"/>
      <p:bldP spid="76" grpId="11"/>
      <p:bldP spid="76" grpId="12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" name="Elbow Connector 35"/>
          <p:cNvCxnSpPr/>
          <p:nvPr/>
        </p:nvCxnSpPr>
        <p:spPr>
          <a:xfrm>
            <a:off x="6705384" y="3407145"/>
            <a:ext cx="946224" cy="263690"/>
          </a:xfrm>
          <a:prstGeom prst="bentConnector3">
            <a:avLst>
              <a:gd name="adj1" fmla="val 50000"/>
            </a:avLst>
          </a:prstGeom>
          <a:ln w="28575" cmpd="sng">
            <a:solidFill>
              <a:schemeClr val="bg1">
                <a:lumMod val="75000"/>
              </a:schemeClr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Elbow Connector 36"/>
          <p:cNvCxnSpPr/>
          <p:nvPr/>
        </p:nvCxnSpPr>
        <p:spPr>
          <a:xfrm flipV="1">
            <a:off x="6690144" y="2603664"/>
            <a:ext cx="946224" cy="263690"/>
          </a:xfrm>
          <a:prstGeom prst="bentConnector3">
            <a:avLst>
              <a:gd name="adj1" fmla="val 50000"/>
            </a:avLst>
          </a:prstGeom>
          <a:ln w="28575" cmpd="sng">
            <a:solidFill>
              <a:schemeClr val="bg1">
                <a:lumMod val="75000"/>
              </a:schemeClr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</a:t>
            </a:r>
            <a:r>
              <a:rPr lang="en-US" sz="15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plan for our best costumer</a:t>
            </a:r>
            <a:endParaRPr lang="en-US" sz="15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1519519" y="4890453"/>
            <a:ext cx="9144000" cy="6098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“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masanaki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kudapatar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.”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cxnSp>
        <p:nvCxnSpPr>
          <p:cNvPr id="75" name="Elbow Connector 74"/>
          <p:cNvCxnSpPr/>
          <p:nvPr/>
        </p:nvCxnSpPr>
        <p:spPr>
          <a:xfrm flipH="1">
            <a:off x="4573316" y="3427208"/>
            <a:ext cx="946224" cy="263690"/>
          </a:xfrm>
          <a:prstGeom prst="bentConnector3">
            <a:avLst>
              <a:gd name="adj1" fmla="val 50000"/>
            </a:avLst>
          </a:prstGeom>
          <a:ln w="28575" cmpd="sng">
            <a:solidFill>
              <a:schemeClr val="bg1">
                <a:lumMod val="75000"/>
              </a:schemeClr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" name="Group 11"/>
          <p:cNvGrpSpPr/>
          <p:nvPr/>
        </p:nvGrpSpPr>
        <p:grpSpPr>
          <a:xfrm>
            <a:off x="7699508" y="2223969"/>
            <a:ext cx="3283266" cy="765303"/>
            <a:chOff x="7699508" y="2223969"/>
            <a:chExt cx="3283266" cy="765303"/>
          </a:xfrm>
        </p:grpSpPr>
        <p:sp>
          <p:nvSpPr>
            <p:cNvPr id="16" name="Round Same Side Corner Rectangle 15"/>
            <p:cNvSpPr/>
            <p:nvPr/>
          </p:nvSpPr>
          <p:spPr>
            <a:xfrm rot="5400000">
              <a:off x="9371697" y="1378195"/>
              <a:ext cx="765300" cy="2456854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" name="Group 7"/>
            <p:cNvGrpSpPr/>
            <p:nvPr/>
          </p:nvGrpSpPr>
          <p:grpSpPr>
            <a:xfrm>
              <a:off x="7699508" y="2223969"/>
              <a:ext cx="826412" cy="765300"/>
              <a:chOff x="7699508" y="2223969"/>
              <a:chExt cx="826412" cy="765300"/>
            </a:xfrm>
          </p:grpSpPr>
          <p:sp>
            <p:nvSpPr>
              <p:cNvPr id="29" name="Round Same Side Corner Rectangle 28"/>
              <p:cNvSpPr/>
              <p:nvPr/>
            </p:nvSpPr>
            <p:spPr>
              <a:xfrm rot="16200000">
                <a:off x="7730064" y="2193413"/>
                <a:ext cx="765300" cy="826412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" name="Text Placeholder 1"/>
              <p:cNvSpPr txBox="1">
                <a:spLocks/>
              </p:cNvSpPr>
              <p:nvPr/>
            </p:nvSpPr>
            <p:spPr>
              <a:xfrm>
                <a:off x="7831419" y="2413875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48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W</a:t>
                </a:r>
                <a:endParaRPr lang="en-GB" sz="4800" b="1" dirty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endParaRPr>
              </a:p>
            </p:txBody>
          </p:sp>
        </p:grpSp>
        <p:sp>
          <p:nvSpPr>
            <p:cNvPr id="67" name="TextBox 66"/>
            <p:cNvSpPr txBox="1"/>
            <p:nvPr/>
          </p:nvSpPr>
          <p:spPr>
            <a:xfrm>
              <a:off x="8593885" y="2322530"/>
              <a:ext cx="22663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Seimpediet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7699508" y="3292593"/>
            <a:ext cx="3283266" cy="765302"/>
            <a:chOff x="7699508" y="3292593"/>
            <a:chExt cx="3283266" cy="765302"/>
          </a:xfrm>
        </p:grpSpPr>
        <p:sp>
          <p:nvSpPr>
            <p:cNvPr id="22" name="Round Same Side Corner Rectangle 21"/>
            <p:cNvSpPr/>
            <p:nvPr/>
          </p:nvSpPr>
          <p:spPr>
            <a:xfrm rot="5400000">
              <a:off x="9371697" y="2446818"/>
              <a:ext cx="765300" cy="2456854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7699508" y="3292593"/>
              <a:ext cx="826412" cy="765300"/>
              <a:chOff x="7699508" y="3292593"/>
              <a:chExt cx="826412" cy="765300"/>
            </a:xfrm>
          </p:grpSpPr>
          <p:sp>
            <p:nvSpPr>
              <p:cNvPr id="32" name="Round Same Side Corner Rectangle 31"/>
              <p:cNvSpPr/>
              <p:nvPr/>
            </p:nvSpPr>
            <p:spPr>
              <a:xfrm rot="16200000">
                <a:off x="7730064" y="3262037"/>
                <a:ext cx="765300" cy="826412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" name="Text Placeholder 1"/>
              <p:cNvSpPr txBox="1">
                <a:spLocks/>
              </p:cNvSpPr>
              <p:nvPr/>
            </p:nvSpPr>
            <p:spPr>
              <a:xfrm>
                <a:off x="7836985" y="3479800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4800" b="1" dirty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T</a:t>
                </a:r>
              </a:p>
            </p:txBody>
          </p:sp>
        </p:grpSp>
        <p:sp>
          <p:nvSpPr>
            <p:cNvPr id="69" name="TextBox 68"/>
            <p:cNvSpPr txBox="1"/>
            <p:nvPr/>
          </p:nvSpPr>
          <p:spPr>
            <a:xfrm>
              <a:off x="8593885" y="3383659"/>
              <a:ext cx="22663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Seimpediet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1246506" y="2236667"/>
            <a:ext cx="3283266" cy="765302"/>
            <a:chOff x="1246506" y="2236667"/>
            <a:chExt cx="3283266" cy="765302"/>
          </a:xfrm>
        </p:grpSpPr>
        <p:sp>
          <p:nvSpPr>
            <p:cNvPr id="80" name="Round Same Side Corner Rectangle 79"/>
            <p:cNvSpPr/>
            <p:nvPr/>
          </p:nvSpPr>
          <p:spPr>
            <a:xfrm rot="5400000" flipH="1" flipV="1">
              <a:off x="2092283" y="1390890"/>
              <a:ext cx="765300" cy="2456854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" name="Group 5"/>
            <p:cNvGrpSpPr/>
            <p:nvPr/>
          </p:nvGrpSpPr>
          <p:grpSpPr>
            <a:xfrm>
              <a:off x="3703360" y="2236669"/>
              <a:ext cx="826412" cy="765300"/>
              <a:chOff x="3703360" y="2236669"/>
              <a:chExt cx="826412" cy="765300"/>
            </a:xfrm>
          </p:grpSpPr>
          <p:sp>
            <p:nvSpPr>
              <p:cNvPr id="76" name="Round Same Side Corner Rectangle 75"/>
              <p:cNvSpPr/>
              <p:nvPr/>
            </p:nvSpPr>
            <p:spPr>
              <a:xfrm rot="16200000" flipH="1" flipV="1">
                <a:off x="3733916" y="2206113"/>
                <a:ext cx="765300" cy="826412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" name="Text Placeholder 1"/>
              <p:cNvSpPr txBox="1">
                <a:spLocks/>
              </p:cNvSpPr>
              <p:nvPr/>
            </p:nvSpPr>
            <p:spPr>
              <a:xfrm>
                <a:off x="3768467" y="2413875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48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S</a:t>
                </a:r>
                <a:endParaRPr lang="en-GB" sz="4800" b="1" dirty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endParaRPr>
              </a:p>
            </p:txBody>
          </p:sp>
        </p:grpSp>
        <p:sp>
          <p:nvSpPr>
            <p:cNvPr id="70" name="TextBox 69"/>
            <p:cNvSpPr txBox="1"/>
            <p:nvPr/>
          </p:nvSpPr>
          <p:spPr>
            <a:xfrm>
              <a:off x="1371053" y="2322530"/>
              <a:ext cx="22663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Seimpediet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246506" y="3305290"/>
            <a:ext cx="3283266" cy="765303"/>
            <a:chOff x="1246506" y="3305290"/>
            <a:chExt cx="3283266" cy="765303"/>
          </a:xfrm>
        </p:grpSpPr>
        <p:sp>
          <p:nvSpPr>
            <p:cNvPr id="82" name="Round Same Side Corner Rectangle 81"/>
            <p:cNvSpPr/>
            <p:nvPr/>
          </p:nvSpPr>
          <p:spPr>
            <a:xfrm rot="5400000" flipH="1" flipV="1">
              <a:off x="2092283" y="2459513"/>
              <a:ext cx="765300" cy="2456854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3703360" y="3305293"/>
              <a:ext cx="826412" cy="765300"/>
              <a:chOff x="3703360" y="3305293"/>
              <a:chExt cx="826412" cy="765300"/>
            </a:xfrm>
          </p:grpSpPr>
          <p:sp>
            <p:nvSpPr>
              <p:cNvPr id="78" name="Round Same Side Corner Rectangle 77"/>
              <p:cNvSpPr/>
              <p:nvPr/>
            </p:nvSpPr>
            <p:spPr>
              <a:xfrm rot="16200000" flipH="1" flipV="1">
                <a:off x="3733916" y="3274737"/>
                <a:ext cx="765300" cy="826412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" name="Text Placeholder 1"/>
              <p:cNvSpPr txBox="1">
                <a:spLocks/>
              </p:cNvSpPr>
              <p:nvPr/>
            </p:nvSpPr>
            <p:spPr>
              <a:xfrm>
                <a:off x="3768467" y="3479800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4800" b="1" dirty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O</a:t>
                </a:r>
              </a:p>
            </p:txBody>
          </p:sp>
        </p:grpSp>
        <p:sp>
          <p:nvSpPr>
            <p:cNvPr id="71" name="TextBox 70"/>
            <p:cNvSpPr txBox="1"/>
            <p:nvPr/>
          </p:nvSpPr>
          <p:spPr>
            <a:xfrm>
              <a:off x="1371053" y="3391905"/>
              <a:ext cx="22663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Seimpediet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cxnSp>
        <p:nvCxnSpPr>
          <p:cNvPr id="74" name="Elbow Connector 73"/>
          <p:cNvCxnSpPr/>
          <p:nvPr/>
        </p:nvCxnSpPr>
        <p:spPr>
          <a:xfrm flipH="1" flipV="1">
            <a:off x="4573316" y="2623727"/>
            <a:ext cx="946224" cy="263690"/>
          </a:xfrm>
          <a:prstGeom prst="bentConnector3">
            <a:avLst>
              <a:gd name="adj1" fmla="val 50000"/>
            </a:avLst>
          </a:prstGeom>
          <a:ln w="28575" cmpd="sng">
            <a:solidFill>
              <a:schemeClr val="bg1">
                <a:lumMod val="75000"/>
              </a:schemeClr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/>
          <p:cNvGrpSpPr/>
          <p:nvPr/>
        </p:nvGrpSpPr>
        <p:grpSpPr>
          <a:xfrm>
            <a:off x="5024186" y="2044104"/>
            <a:ext cx="1078154" cy="1075710"/>
            <a:chOff x="5024186" y="2044104"/>
            <a:chExt cx="1078154" cy="1075710"/>
          </a:xfrm>
        </p:grpSpPr>
        <p:sp>
          <p:nvSpPr>
            <p:cNvPr id="58" name="Freeform 12"/>
            <p:cNvSpPr>
              <a:spLocks/>
            </p:cNvSpPr>
            <p:nvPr/>
          </p:nvSpPr>
          <p:spPr bwMode="auto">
            <a:xfrm>
              <a:off x="5024186" y="2044104"/>
              <a:ext cx="1078154" cy="1075710"/>
            </a:xfrm>
            <a:custGeom>
              <a:avLst/>
              <a:gdLst>
                <a:gd name="T0" fmla="*/ 372 w 372"/>
                <a:gd name="T1" fmla="*/ 0 h 371"/>
                <a:gd name="T2" fmla="*/ 325 w 372"/>
                <a:gd name="T3" fmla="*/ 0 h 371"/>
                <a:gd name="T4" fmla="*/ 325 w 372"/>
                <a:gd name="T5" fmla="*/ 73 h 371"/>
                <a:gd name="T6" fmla="*/ 263 w 372"/>
                <a:gd name="T7" fmla="*/ 90 h 371"/>
                <a:gd name="T8" fmla="*/ 226 w 372"/>
                <a:gd name="T9" fmla="*/ 26 h 371"/>
                <a:gd name="T10" fmla="*/ 145 w 372"/>
                <a:gd name="T11" fmla="*/ 73 h 371"/>
                <a:gd name="T12" fmla="*/ 182 w 372"/>
                <a:gd name="T13" fmla="*/ 136 h 371"/>
                <a:gd name="T14" fmla="*/ 137 w 372"/>
                <a:gd name="T15" fmla="*/ 183 h 371"/>
                <a:gd name="T16" fmla="*/ 73 w 372"/>
                <a:gd name="T17" fmla="*/ 146 h 371"/>
                <a:gd name="T18" fmla="*/ 28 w 372"/>
                <a:gd name="T19" fmla="*/ 225 h 371"/>
                <a:gd name="T20" fmla="*/ 91 w 372"/>
                <a:gd name="T21" fmla="*/ 262 h 371"/>
                <a:gd name="T22" fmla="*/ 74 w 372"/>
                <a:gd name="T23" fmla="*/ 325 h 371"/>
                <a:gd name="T24" fmla="*/ 0 w 372"/>
                <a:gd name="T25" fmla="*/ 325 h 371"/>
                <a:gd name="T26" fmla="*/ 0 w 372"/>
                <a:gd name="T27" fmla="*/ 371 h 371"/>
                <a:gd name="T28" fmla="*/ 372 w 372"/>
                <a:gd name="T29" fmla="*/ 371 h 371"/>
                <a:gd name="T30" fmla="*/ 372 w 372"/>
                <a:gd name="T31" fmla="*/ 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2" h="371">
                  <a:moveTo>
                    <a:pt x="372" y="0"/>
                  </a:moveTo>
                  <a:cubicBezTo>
                    <a:pt x="325" y="0"/>
                    <a:pt x="325" y="0"/>
                    <a:pt x="325" y="0"/>
                  </a:cubicBezTo>
                  <a:cubicBezTo>
                    <a:pt x="325" y="73"/>
                    <a:pt x="325" y="73"/>
                    <a:pt x="325" y="73"/>
                  </a:cubicBezTo>
                  <a:cubicBezTo>
                    <a:pt x="304" y="77"/>
                    <a:pt x="282" y="83"/>
                    <a:pt x="263" y="90"/>
                  </a:cubicBezTo>
                  <a:cubicBezTo>
                    <a:pt x="226" y="26"/>
                    <a:pt x="226" y="26"/>
                    <a:pt x="226" y="26"/>
                  </a:cubicBezTo>
                  <a:cubicBezTo>
                    <a:pt x="145" y="73"/>
                    <a:pt x="145" y="73"/>
                    <a:pt x="145" y="73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66" y="150"/>
                    <a:pt x="150" y="166"/>
                    <a:pt x="137" y="183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28" y="225"/>
                    <a:pt x="28" y="225"/>
                    <a:pt x="28" y="225"/>
                  </a:cubicBezTo>
                  <a:cubicBezTo>
                    <a:pt x="91" y="262"/>
                    <a:pt x="91" y="262"/>
                    <a:pt x="91" y="262"/>
                  </a:cubicBezTo>
                  <a:cubicBezTo>
                    <a:pt x="82" y="283"/>
                    <a:pt x="78" y="303"/>
                    <a:pt x="74" y="325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71"/>
                    <a:pt x="0" y="371"/>
                    <a:pt x="0" y="371"/>
                  </a:cubicBezTo>
                  <a:cubicBezTo>
                    <a:pt x="372" y="371"/>
                    <a:pt x="372" y="371"/>
                    <a:pt x="372" y="371"/>
                  </a:cubicBezTo>
                  <a:lnTo>
                    <a:pt x="372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Shape 162"/>
            <p:cNvSpPr/>
            <p:nvPr/>
          </p:nvSpPr>
          <p:spPr>
            <a:xfrm>
              <a:off x="5487669" y="2487414"/>
              <a:ext cx="491198" cy="4317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071" y="8035"/>
                  </a:moveTo>
                  <a:lnTo>
                    <a:pt x="11327" y="9235"/>
                  </a:lnTo>
                  <a:lnTo>
                    <a:pt x="14583" y="4904"/>
                  </a:lnTo>
                  <a:lnTo>
                    <a:pt x="15088" y="4330"/>
                  </a:lnTo>
                  <a:lnTo>
                    <a:pt x="17289" y="6157"/>
                  </a:lnTo>
                  <a:lnTo>
                    <a:pt x="17289" y="3078"/>
                  </a:lnTo>
                  <a:lnTo>
                    <a:pt x="17289" y="0"/>
                  </a:lnTo>
                  <a:lnTo>
                    <a:pt x="14583" y="626"/>
                  </a:lnTo>
                  <a:lnTo>
                    <a:pt x="11878" y="1200"/>
                  </a:lnTo>
                  <a:lnTo>
                    <a:pt x="14033" y="3704"/>
                  </a:lnTo>
                  <a:lnTo>
                    <a:pt x="10777" y="7409"/>
                  </a:lnTo>
                  <a:lnTo>
                    <a:pt x="7567" y="6157"/>
                  </a:lnTo>
                  <a:lnTo>
                    <a:pt x="5411" y="10487"/>
                  </a:lnTo>
                  <a:lnTo>
                    <a:pt x="2155" y="9235"/>
                  </a:lnTo>
                  <a:lnTo>
                    <a:pt x="550" y="14817"/>
                  </a:lnTo>
                  <a:lnTo>
                    <a:pt x="0" y="16017"/>
                  </a:lnTo>
                  <a:lnTo>
                    <a:pt x="1055" y="16643"/>
                  </a:lnTo>
                  <a:lnTo>
                    <a:pt x="2706" y="11113"/>
                  </a:lnTo>
                  <a:lnTo>
                    <a:pt x="5916" y="12313"/>
                  </a:lnTo>
                  <a:lnTo>
                    <a:pt x="8071" y="8035"/>
                  </a:lnTo>
                  <a:lnTo>
                    <a:pt x="8071" y="8035"/>
                  </a:lnTo>
                  <a:close/>
                  <a:moveTo>
                    <a:pt x="6466" y="21600"/>
                  </a:moveTo>
                  <a:lnTo>
                    <a:pt x="6466" y="16643"/>
                  </a:lnTo>
                  <a:lnTo>
                    <a:pt x="3761" y="16643"/>
                  </a:lnTo>
                  <a:lnTo>
                    <a:pt x="3761" y="21600"/>
                  </a:lnTo>
                  <a:lnTo>
                    <a:pt x="6466" y="21600"/>
                  </a:lnTo>
                  <a:lnTo>
                    <a:pt x="6466" y="21600"/>
                  </a:lnTo>
                  <a:close/>
                  <a:moveTo>
                    <a:pt x="10227" y="21600"/>
                  </a:moveTo>
                  <a:lnTo>
                    <a:pt x="7567" y="21600"/>
                  </a:lnTo>
                  <a:lnTo>
                    <a:pt x="7567" y="14817"/>
                  </a:lnTo>
                  <a:lnTo>
                    <a:pt x="10227" y="14817"/>
                  </a:lnTo>
                  <a:lnTo>
                    <a:pt x="10227" y="21600"/>
                  </a:lnTo>
                  <a:lnTo>
                    <a:pt x="10227" y="21600"/>
                  </a:lnTo>
                  <a:close/>
                  <a:moveTo>
                    <a:pt x="14033" y="21600"/>
                  </a:moveTo>
                  <a:lnTo>
                    <a:pt x="11327" y="21600"/>
                  </a:lnTo>
                  <a:lnTo>
                    <a:pt x="11327" y="12313"/>
                  </a:lnTo>
                  <a:lnTo>
                    <a:pt x="14033" y="12313"/>
                  </a:lnTo>
                  <a:lnTo>
                    <a:pt x="14033" y="21600"/>
                  </a:lnTo>
                  <a:lnTo>
                    <a:pt x="14033" y="21600"/>
                  </a:lnTo>
                  <a:close/>
                  <a:moveTo>
                    <a:pt x="17794" y="21600"/>
                  </a:moveTo>
                  <a:lnTo>
                    <a:pt x="15088" y="21600"/>
                  </a:lnTo>
                  <a:lnTo>
                    <a:pt x="15088" y="9861"/>
                  </a:lnTo>
                  <a:lnTo>
                    <a:pt x="17794" y="9861"/>
                  </a:lnTo>
                  <a:lnTo>
                    <a:pt x="17794" y="21600"/>
                  </a:lnTo>
                  <a:lnTo>
                    <a:pt x="17794" y="21600"/>
                  </a:lnTo>
                  <a:close/>
                  <a:moveTo>
                    <a:pt x="18894" y="6783"/>
                  </a:moveTo>
                  <a:lnTo>
                    <a:pt x="18894" y="21600"/>
                  </a:lnTo>
                  <a:lnTo>
                    <a:pt x="21600" y="21600"/>
                  </a:lnTo>
                  <a:lnTo>
                    <a:pt x="21600" y="6783"/>
                  </a:lnTo>
                  <a:lnTo>
                    <a:pt x="18894" y="6783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 algn="l">
                <a:spcBef>
                  <a:spcPts val="1000"/>
                </a:spcBef>
                <a:defRPr sz="2000">
                  <a:solidFill>
                    <a:srgbClr val="53585F"/>
                  </a:solidFill>
                  <a:latin typeface="Aller Light"/>
                  <a:ea typeface="Aller Light"/>
                  <a:cs typeface="Aller Light"/>
                  <a:sym typeface="Aller Light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102340" y="2044104"/>
            <a:ext cx="1076932" cy="1075710"/>
            <a:chOff x="6102340" y="2044104"/>
            <a:chExt cx="1076932" cy="1075710"/>
          </a:xfrm>
        </p:grpSpPr>
        <p:sp>
          <p:nvSpPr>
            <p:cNvPr id="34" name="Freeform 13"/>
            <p:cNvSpPr>
              <a:spLocks/>
            </p:cNvSpPr>
            <p:nvPr/>
          </p:nvSpPr>
          <p:spPr bwMode="auto">
            <a:xfrm>
              <a:off x="6102340" y="2044104"/>
              <a:ext cx="1076932" cy="1075710"/>
            </a:xfrm>
            <a:custGeom>
              <a:avLst/>
              <a:gdLst>
                <a:gd name="T0" fmla="*/ 0 w 371"/>
                <a:gd name="T1" fmla="*/ 0 h 371"/>
                <a:gd name="T2" fmla="*/ 46 w 371"/>
                <a:gd name="T3" fmla="*/ 0 h 371"/>
                <a:gd name="T4" fmla="*/ 46 w 371"/>
                <a:gd name="T5" fmla="*/ 73 h 371"/>
                <a:gd name="T6" fmla="*/ 108 w 371"/>
                <a:gd name="T7" fmla="*/ 90 h 371"/>
                <a:gd name="T8" fmla="*/ 145 w 371"/>
                <a:gd name="T9" fmla="*/ 26 h 371"/>
                <a:gd name="T10" fmla="*/ 226 w 371"/>
                <a:gd name="T11" fmla="*/ 73 h 371"/>
                <a:gd name="T12" fmla="*/ 189 w 371"/>
                <a:gd name="T13" fmla="*/ 136 h 371"/>
                <a:gd name="T14" fmla="*/ 234 w 371"/>
                <a:gd name="T15" fmla="*/ 183 h 371"/>
                <a:gd name="T16" fmla="*/ 298 w 371"/>
                <a:gd name="T17" fmla="*/ 146 h 371"/>
                <a:gd name="T18" fmla="*/ 344 w 371"/>
                <a:gd name="T19" fmla="*/ 225 h 371"/>
                <a:gd name="T20" fmla="*/ 281 w 371"/>
                <a:gd name="T21" fmla="*/ 262 h 371"/>
                <a:gd name="T22" fmla="*/ 297 w 371"/>
                <a:gd name="T23" fmla="*/ 325 h 371"/>
                <a:gd name="T24" fmla="*/ 371 w 371"/>
                <a:gd name="T25" fmla="*/ 325 h 371"/>
                <a:gd name="T26" fmla="*/ 371 w 371"/>
                <a:gd name="T27" fmla="*/ 371 h 371"/>
                <a:gd name="T28" fmla="*/ 0 w 371"/>
                <a:gd name="T29" fmla="*/ 371 h 371"/>
                <a:gd name="T30" fmla="*/ 0 w 371"/>
                <a:gd name="T31" fmla="*/ 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371">
                  <a:moveTo>
                    <a:pt x="0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67" y="77"/>
                    <a:pt x="89" y="83"/>
                    <a:pt x="108" y="90"/>
                  </a:cubicBezTo>
                  <a:cubicBezTo>
                    <a:pt x="145" y="26"/>
                    <a:pt x="145" y="26"/>
                    <a:pt x="145" y="26"/>
                  </a:cubicBezTo>
                  <a:cubicBezTo>
                    <a:pt x="226" y="73"/>
                    <a:pt x="226" y="73"/>
                    <a:pt x="226" y="73"/>
                  </a:cubicBezTo>
                  <a:cubicBezTo>
                    <a:pt x="189" y="136"/>
                    <a:pt x="189" y="136"/>
                    <a:pt x="189" y="136"/>
                  </a:cubicBezTo>
                  <a:cubicBezTo>
                    <a:pt x="206" y="150"/>
                    <a:pt x="221" y="166"/>
                    <a:pt x="234" y="183"/>
                  </a:cubicBezTo>
                  <a:cubicBezTo>
                    <a:pt x="298" y="146"/>
                    <a:pt x="298" y="146"/>
                    <a:pt x="298" y="146"/>
                  </a:cubicBezTo>
                  <a:cubicBezTo>
                    <a:pt x="344" y="225"/>
                    <a:pt x="344" y="225"/>
                    <a:pt x="344" y="225"/>
                  </a:cubicBezTo>
                  <a:cubicBezTo>
                    <a:pt x="281" y="262"/>
                    <a:pt x="281" y="262"/>
                    <a:pt x="281" y="262"/>
                  </a:cubicBezTo>
                  <a:cubicBezTo>
                    <a:pt x="289" y="283"/>
                    <a:pt x="294" y="303"/>
                    <a:pt x="297" y="325"/>
                  </a:cubicBezTo>
                  <a:cubicBezTo>
                    <a:pt x="371" y="325"/>
                    <a:pt x="371" y="325"/>
                    <a:pt x="371" y="325"/>
                  </a:cubicBezTo>
                  <a:cubicBezTo>
                    <a:pt x="371" y="371"/>
                    <a:pt x="371" y="371"/>
                    <a:pt x="371" y="371"/>
                  </a:cubicBezTo>
                  <a:cubicBezTo>
                    <a:pt x="0" y="371"/>
                    <a:pt x="0" y="371"/>
                    <a:pt x="0" y="37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Shape 162"/>
            <p:cNvSpPr/>
            <p:nvPr/>
          </p:nvSpPr>
          <p:spPr>
            <a:xfrm flipV="1">
              <a:off x="6150719" y="2525514"/>
              <a:ext cx="491198" cy="4317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071" y="8035"/>
                  </a:moveTo>
                  <a:lnTo>
                    <a:pt x="11327" y="9235"/>
                  </a:lnTo>
                  <a:lnTo>
                    <a:pt x="14583" y="4904"/>
                  </a:lnTo>
                  <a:lnTo>
                    <a:pt x="15088" y="4330"/>
                  </a:lnTo>
                  <a:lnTo>
                    <a:pt x="17289" y="6157"/>
                  </a:lnTo>
                  <a:lnTo>
                    <a:pt x="17289" y="3078"/>
                  </a:lnTo>
                  <a:lnTo>
                    <a:pt x="17289" y="0"/>
                  </a:lnTo>
                  <a:lnTo>
                    <a:pt x="14583" y="626"/>
                  </a:lnTo>
                  <a:lnTo>
                    <a:pt x="11878" y="1200"/>
                  </a:lnTo>
                  <a:lnTo>
                    <a:pt x="14033" y="3704"/>
                  </a:lnTo>
                  <a:lnTo>
                    <a:pt x="10777" y="7409"/>
                  </a:lnTo>
                  <a:lnTo>
                    <a:pt x="7567" y="6157"/>
                  </a:lnTo>
                  <a:lnTo>
                    <a:pt x="5411" y="10487"/>
                  </a:lnTo>
                  <a:lnTo>
                    <a:pt x="2155" y="9235"/>
                  </a:lnTo>
                  <a:lnTo>
                    <a:pt x="550" y="14817"/>
                  </a:lnTo>
                  <a:lnTo>
                    <a:pt x="0" y="16017"/>
                  </a:lnTo>
                  <a:lnTo>
                    <a:pt x="1055" y="16643"/>
                  </a:lnTo>
                  <a:lnTo>
                    <a:pt x="2706" y="11113"/>
                  </a:lnTo>
                  <a:lnTo>
                    <a:pt x="5916" y="12313"/>
                  </a:lnTo>
                  <a:lnTo>
                    <a:pt x="8071" y="8035"/>
                  </a:lnTo>
                  <a:lnTo>
                    <a:pt x="8071" y="8035"/>
                  </a:lnTo>
                  <a:close/>
                  <a:moveTo>
                    <a:pt x="6466" y="21600"/>
                  </a:moveTo>
                  <a:lnTo>
                    <a:pt x="6466" y="16643"/>
                  </a:lnTo>
                  <a:lnTo>
                    <a:pt x="3761" y="16643"/>
                  </a:lnTo>
                  <a:lnTo>
                    <a:pt x="3761" y="21600"/>
                  </a:lnTo>
                  <a:lnTo>
                    <a:pt x="6466" y="21600"/>
                  </a:lnTo>
                  <a:lnTo>
                    <a:pt x="6466" y="21600"/>
                  </a:lnTo>
                  <a:close/>
                  <a:moveTo>
                    <a:pt x="10227" y="21600"/>
                  </a:moveTo>
                  <a:lnTo>
                    <a:pt x="7567" y="21600"/>
                  </a:lnTo>
                  <a:lnTo>
                    <a:pt x="7567" y="14817"/>
                  </a:lnTo>
                  <a:lnTo>
                    <a:pt x="10227" y="14817"/>
                  </a:lnTo>
                  <a:lnTo>
                    <a:pt x="10227" y="21600"/>
                  </a:lnTo>
                  <a:lnTo>
                    <a:pt x="10227" y="21600"/>
                  </a:lnTo>
                  <a:close/>
                  <a:moveTo>
                    <a:pt x="14033" y="21600"/>
                  </a:moveTo>
                  <a:lnTo>
                    <a:pt x="11327" y="21600"/>
                  </a:lnTo>
                  <a:lnTo>
                    <a:pt x="11327" y="12313"/>
                  </a:lnTo>
                  <a:lnTo>
                    <a:pt x="14033" y="12313"/>
                  </a:lnTo>
                  <a:lnTo>
                    <a:pt x="14033" y="21600"/>
                  </a:lnTo>
                  <a:lnTo>
                    <a:pt x="14033" y="21600"/>
                  </a:lnTo>
                  <a:close/>
                  <a:moveTo>
                    <a:pt x="17794" y="21600"/>
                  </a:moveTo>
                  <a:lnTo>
                    <a:pt x="15088" y="21600"/>
                  </a:lnTo>
                  <a:lnTo>
                    <a:pt x="15088" y="9861"/>
                  </a:lnTo>
                  <a:lnTo>
                    <a:pt x="17794" y="9861"/>
                  </a:lnTo>
                  <a:lnTo>
                    <a:pt x="17794" y="21600"/>
                  </a:lnTo>
                  <a:lnTo>
                    <a:pt x="17794" y="21600"/>
                  </a:lnTo>
                  <a:close/>
                  <a:moveTo>
                    <a:pt x="18894" y="6783"/>
                  </a:moveTo>
                  <a:lnTo>
                    <a:pt x="18894" y="21600"/>
                  </a:lnTo>
                  <a:lnTo>
                    <a:pt x="21600" y="21600"/>
                  </a:lnTo>
                  <a:lnTo>
                    <a:pt x="21600" y="6783"/>
                  </a:lnTo>
                  <a:lnTo>
                    <a:pt x="18894" y="6783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 algn="l">
                <a:spcBef>
                  <a:spcPts val="1000"/>
                </a:spcBef>
                <a:defRPr sz="2000">
                  <a:solidFill>
                    <a:srgbClr val="53585F"/>
                  </a:solidFill>
                  <a:latin typeface="Aller Light"/>
                  <a:ea typeface="Aller Light"/>
                  <a:cs typeface="Aller Light"/>
                  <a:sym typeface="Aller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102340" y="3119814"/>
            <a:ext cx="1076932" cy="1074487"/>
            <a:chOff x="6102340" y="3119814"/>
            <a:chExt cx="1076932" cy="1074487"/>
          </a:xfrm>
        </p:grpSpPr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6102340" y="3119814"/>
              <a:ext cx="1076932" cy="1074487"/>
            </a:xfrm>
            <a:custGeom>
              <a:avLst/>
              <a:gdLst>
                <a:gd name="T0" fmla="*/ 0 w 371"/>
                <a:gd name="T1" fmla="*/ 371 h 371"/>
                <a:gd name="T2" fmla="*/ 46 w 371"/>
                <a:gd name="T3" fmla="*/ 371 h 371"/>
                <a:gd name="T4" fmla="*/ 46 w 371"/>
                <a:gd name="T5" fmla="*/ 299 h 371"/>
                <a:gd name="T6" fmla="*/ 108 w 371"/>
                <a:gd name="T7" fmla="*/ 282 h 371"/>
                <a:gd name="T8" fmla="*/ 145 w 371"/>
                <a:gd name="T9" fmla="*/ 345 h 371"/>
                <a:gd name="T10" fmla="*/ 226 w 371"/>
                <a:gd name="T11" fmla="*/ 299 h 371"/>
                <a:gd name="T12" fmla="*/ 189 w 371"/>
                <a:gd name="T13" fmla="*/ 236 h 371"/>
                <a:gd name="T14" fmla="*/ 234 w 371"/>
                <a:gd name="T15" fmla="*/ 189 h 371"/>
                <a:gd name="T16" fmla="*/ 298 w 371"/>
                <a:gd name="T17" fmla="*/ 226 h 371"/>
                <a:gd name="T18" fmla="*/ 344 w 371"/>
                <a:gd name="T19" fmla="*/ 146 h 371"/>
                <a:gd name="T20" fmla="*/ 281 w 371"/>
                <a:gd name="T21" fmla="*/ 109 h 371"/>
                <a:gd name="T22" fmla="*/ 297 w 371"/>
                <a:gd name="T23" fmla="*/ 46 h 371"/>
                <a:gd name="T24" fmla="*/ 371 w 371"/>
                <a:gd name="T25" fmla="*/ 46 h 371"/>
                <a:gd name="T26" fmla="*/ 371 w 371"/>
                <a:gd name="T27" fmla="*/ 0 h 371"/>
                <a:gd name="T28" fmla="*/ 0 w 371"/>
                <a:gd name="T29" fmla="*/ 0 h 371"/>
                <a:gd name="T30" fmla="*/ 0 w 371"/>
                <a:gd name="T31" fmla="*/ 371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371">
                  <a:moveTo>
                    <a:pt x="0" y="371"/>
                  </a:moveTo>
                  <a:cubicBezTo>
                    <a:pt x="46" y="371"/>
                    <a:pt x="46" y="371"/>
                    <a:pt x="46" y="371"/>
                  </a:cubicBezTo>
                  <a:cubicBezTo>
                    <a:pt x="46" y="299"/>
                    <a:pt x="46" y="299"/>
                    <a:pt x="46" y="299"/>
                  </a:cubicBezTo>
                  <a:cubicBezTo>
                    <a:pt x="67" y="295"/>
                    <a:pt x="89" y="289"/>
                    <a:pt x="108" y="282"/>
                  </a:cubicBezTo>
                  <a:cubicBezTo>
                    <a:pt x="145" y="345"/>
                    <a:pt x="145" y="345"/>
                    <a:pt x="145" y="345"/>
                  </a:cubicBezTo>
                  <a:cubicBezTo>
                    <a:pt x="226" y="299"/>
                    <a:pt x="226" y="299"/>
                    <a:pt x="226" y="299"/>
                  </a:cubicBezTo>
                  <a:cubicBezTo>
                    <a:pt x="189" y="236"/>
                    <a:pt x="189" y="236"/>
                    <a:pt x="189" y="236"/>
                  </a:cubicBezTo>
                  <a:cubicBezTo>
                    <a:pt x="206" y="221"/>
                    <a:pt x="221" y="206"/>
                    <a:pt x="234" y="189"/>
                  </a:cubicBezTo>
                  <a:cubicBezTo>
                    <a:pt x="298" y="226"/>
                    <a:pt x="298" y="226"/>
                    <a:pt x="298" y="226"/>
                  </a:cubicBezTo>
                  <a:cubicBezTo>
                    <a:pt x="344" y="146"/>
                    <a:pt x="344" y="146"/>
                    <a:pt x="344" y="146"/>
                  </a:cubicBezTo>
                  <a:cubicBezTo>
                    <a:pt x="281" y="109"/>
                    <a:pt x="281" y="109"/>
                    <a:pt x="281" y="109"/>
                  </a:cubicBezTo>
                  <a:cubicBezTo>
                    <a:pt x="289" y="89"/>
                    <a:pt x="294" y="69"/>
                    <a:pt x="297" y="46"/>
                  </a:cubicBezTo>
                  <a:cubicBezTo>
                    <a:pt x="371" y="46"/>
                    <a:pt x="371" y="46"/>
                    <a:pt x="371" y="46"/>
                  </a:cubicBezTo>
                  <a:cubicBezTo>
                    <a:pt x="371" y="0"/>
                    <a:pt x="371" y="0"/>
                    <a:pt x="37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71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11"/>
            <p:cNvSpPr>
              <a:spLocks noEditPoints="1"/>
            </p:cNvSpPr>
            <p:nvPr/>
          </p:nvSpPr>
          <p:spPr bwMode="auto">
            <a:xfrm>
              <a:off x="6233467" y="3259897"/>
              <a:ext cx="463070" cy="411434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024186" y="3119814"/>
            <a:ext cx="1078154" cy="1074487"/>
            <a:chOff x="5024186" y="3119814"/>
            <a:chExt cx="1078154" cy="1074487"/>
          </a:xfrm>
        </p:grpSpPr>
        <p:sp>
          <p:nvSpPr>
            <p:cNvPr id="42" name="Freeform 14"/>
            <p:cNvSpPr>
              <a:spLocks/>
            </p:cNvSpPr>
            <p:nvPr/>
          </p:nvSpPr>
          <p:spPr bwMode="auto">
            <a:xfrm>
              <a:off x="5024186" y="3119814"/>
              <a:ext cx="1078154" cy="1074487"/>
            </a:xfrm>
            <a:custGeom>
              <a:avLst/>
              <a:gdLst>
                <a:gd name="T0" fmla="*/ 372 w 372"/>
                <a:gd name="T1" fmla="*/ 371 h 371"/>
                <a:gd name="T2" fmla="*/ 325 w 372"/>
                <a:gd name="T3" fmla="*/ 371 h 371"/>
                <a:gd name="T4" fmla="*/ 325 w 372"/>
                <a:gd name="T5" fmla="*/ 299 h 371"/>
                <a:gd name="T6" fmla="*/ 263 w 372"/>
                <a:gd name="T7" fmla="*/ 282 h 371"/>
                <a:gd name="T8" fmla="*/ 226 w 372"/>
                <a:gd name="T9" fmla="*/ 345 h 371"/>
                <a:gd name="T10" fmla="*/ 145 w 372"/>
                <a:gd name="T11" fmla="*/ 299 h 371"/>
                <a:gd name="T12" fmla="*/ 182 w 372"/>
                <a:gd name="T13" fmla="*/ 236 h 371"/>
                <a:gd name="T14" fmla="*/ 137 w 372"/>
                <a:gd name="T15" fmla="*/ 189 h 371"/>
                <a:gd name="T16" fmla="*/ 73 w 372"/>
                <a:gd name="T17" fmla="*/ 226 h 371"/>
                <a:gd name="T18" fmla="*/ 28 w 372"/>
                <a:gd name="T19" fmla="*/ 146 h 371"/>
                <a:gd name="T20" fmla="*/ 91 w 372"/>
                <a:gd name="T21" fmla="*/ 109 h 371"/>
                <a:gd name="T22" fmla="*/ 74 w 372"/>
                <a:gd name="T23" fmla="*/ 46 h 371"/>
                <a:gd name="T24" fmla="*/ 0 w 372"/>
                <a:gd name="T25" fmla="*/ 46 h 371"/>
                <a:gd name="T26" fmla="*/ 0 w 372"/>
                <a:gd name="T27" fmla="*/ 0 h 371"/>
                <a:gd name="T28" fmla="*/ 372 w 372"/>
                <a:gd name="T29" fmla="*/ 0 h 371"/>
                <a:gd name="T30" fmla="*/ 372 w 372"/>
                <a:gd name="T31" fmla="*/ 371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2" h="371">
                  <a:moveTo>
                    <a:pt x="372" y="371"/>
                  </a:moveTo>
                  <a:cubicBezTo>
                    <a:pt x="325" y="371"/>
                    <a:pt x="325" y="371"/>
                    <a:pt x="325" y="371"/>
                  </a:cubicBezTo>
                  <a:cubicBezTo>
                    <a:pt x="325" y="299"/>
                    <a:pt x="325" y="299"/>
                    <a:pt x="325" y="299"/>
                  </a:cubicBezTo>
                  <a:cubicBezTo>
                    <a:pt x="304" y="295"/>
                    <a:pt x="282" y="289"/>
                    <a:pt x="263" y="282"/>
                  </a:cubicBezTo>
                  <a:cubicBezTo>
                    <a:pt x="226" y="345"/>
                    <a:pt x="226" y="345"/>
                    <a:pt x="226" y="345"/>
                  </a:cubicBezTo>
                  <a:cubicBezTo>
                    <a:pt x="145" y="299"/>
                    <a:pt x="145" y="299"/>
                    <a:pt x="145" y="299"/>
                  </a:cubicBezTo>
                  <a:cubicBezTo>
                    <a:pt x="182" y="236"/>
                    <a:pt x="182" y="236"/>
                    <a:pt x="182" y="236"/>
                  </a:cubicBezTo>
                  <a:cubicBezTo>
                    <a:pt x="166" y="221"/>
                    <a:pt x="150" y="206"/>
                    <a:pt x="137" y="189"/>
                  </a:cubicBezTo>
                  <a:cubicBezTo>
                    <a:pt x="73" y="226"/>
                    <a:pt x="73" y="226"/>
                    <a:pt x="73" y="226"/>
                  </a:cubicBezTo>
                  <a:cubicBezTo>
                    <a:pt x="28" y="146"/>
                    <a:pt x="28" y="146"/>
                    <a:pt x="28" y="146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82" y="89"/>
                    <a:pt x="78" y="69"/>
                    <a:pt x="74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72" y="0"/>
                    <a:pt x="372" y="0"/>
                    <a:pt x="372" y="0"/>
                  </a:cubicBezTo>
                  <a:lnTo>
                    <a:pt x="372" y="371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Shape 3659"/>
            <p:cNvSpPr/>
            <p:nvPr/>
          </p:nvSpPr>
          <p:spPr>
            <a:xfrm>
              <a:off x="5466223" y="3236630"/>
              <a:ext cx="513712" cy="4816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3" name="Rectangle 4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6" name="TextBox 55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7" name="Group 5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2" name="Group 6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3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16779168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500"/>
                            </p:stCondLst>
                            <p:childTnLst>
                              <p:par>
                                <p:cTn id="3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0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500"/>
                            </p:stCondLst>
                            <p:childTnLst>
                              <p:par>
                                <p:cTn id="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000"/>
                            </p:stCondLst>
                            <p:childTnLst>
                              <p:par>
                                <p:cTn id="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500"/>
                            </p:stCondLst>
                            <p:childTnLst>
                              <p:par>
                                <p:cTn id="5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000"/>
                            </p:stCondLst>
                            <p:childTnLst>
                              <p:par>
                                <p:cTn id="5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500"/>
                            </p:stCondLst>
                            <p:childTnLst>
                              <p:par>
                                <p:cTn id="6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68" grpId="0"/>
      <p:bldP spid="43" grpId="0"/>
      <p:bldP spid="43" grpId="1"/>
      <p:bldP spid="43" grpId="2"/>
      <p:bldP spid="43" grpId="3"/>
      <p:bldP spid="43" grpId="4"/>
      <p:bldP spid="43" grpId="5"/>
      <p:bldP spid="43" grpId="6"/>
      <p:bldP spid="43" grpId="7"/>
      <p:bldP spid="43" grpId="8"/>
      <p:bldP spid="43" grpId="9"/>
      <p:bldP spid="43" grpId="10"/>
      <p:bldP spid="43" grpId="11"/>
      <p:bldP spid="43" grpId="12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1" name="Group 4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2" name="TextBox 4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3" name="Group 4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6" name="Group 4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1410466" y="1861690"/>
            <a:ext cx="2244794" cy="3842419"/>
            <a:chOff x="1410466" y="1861690"/>
            <a:chExt cx="2244794" cy="3842419"/>
          </a:xfrm>
        </p:grpSpPr>
        <p:sp>
          <p:nvSpPr>
            <p:cNvPr id="13" name="Rectangle 12"/>
            <p:cNvSpPr/>
            <p:nvPr/>
          </p:nvSpPr>
          <p:spPr>
            <a:xfrm>
              <a:off x="1410466" y="3858049"/>
              <a:ext cx="2244794" cy="184606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 defTabSz="914400">
                <a:spcBef>
                  <a:spcPct val="20000"/>
                </a:spcBef>
                <a:defRPr/>
              </a:pPr>
              <a:endParaRPr lang="en-US" sz="1000" dirty="0" smtClean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1519519" y="4436251"/>
              <a:ext cx="2112994" cy="766138"/>
              <a:chOff x="1519519" y="4436251"/>
              <a:chExt cx="2112994" cy="766138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1519519" y="4694558"/>
                <a:ext cx="2112994" cy="50783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ipsum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dolor sit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amet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,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coctet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adipiscing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elitan</a:t>
                </a:r>
                <a:endParaRPr lang="en-US" sz="1100" dirty="0" smtClean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algn="ctr"/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Abare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manaka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50" name="TextBox 49"/>
              <p:cNvSpPr txBox="1"/>
              <p:nvPr/>
            </p:nvSpPr>
            <p:spPr>
              <a:xfrm>
                <a:off x="1519519" y="4436251"/>
                <a:ext cx="2112993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Strengths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3" name="Group 2"/>
            <p:cNvGrpSpPr/>
            <p:nvPr/>
          </p:nvGrpSpPr>
          <p:grpSpPr>
            <a:xfrm>
              <a:off x="1410466" y="1861690"/>
              <a:ext cx="2244794" cy="2232388"/>
              <a:chOff x="1410466" y="1861690"/>
              <a:chExt cx="2244794" cy="2232388"/>
            </a:xfrm>
          </p:grpSpPr>
          <p:sp>
            <p:nvSpPr>
              <p:cNvPr id="15" name="Down Arrow Callout 14"/>
              <p:cNvSpPr/>
              <p:nvPr/>
            </p:nvSpPr>
            <p:spPr>
              <a:xfrm>
                <a:off x="1410466" y="1861690"/>
                <a:ext cx="2244794" cy="2232388"/>
              </a:xfrm>
              <a:prstGeom prst="downArrowCallout">
                <a:avLst>
                  <a:gd name="adj1" fmla="val 23554"/>
                  <a:gd name="adj2" fmla="val 10346"/>
                  <a:gd name="adj3" fmla="val 10003"/>
                  <a:gd name="adj4" fmla="val 89997"/>
                </a:avLst>
              </a:prstGeom>
              <a:solidFill>
                <a:schemeClr val="accent5">
                  <a:lumMod val="75000"/>
                </a:schemeClr>
              </a:solidFill>
              <a:ln w="28575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 defTabSz="914400">
                  <a:spcBef>
                    <a:spcPct val="20000"/>
                  </a:spcBef>
                  <a:defRPr/>
                </a:pPr>
                <a:endParaRPr lang="en-US" sz="4400" b="1" dirty="0" smtClean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sp>
            <p:nvSpPr>
              <p:cNvPr id="51" name="Text Placeholder 1"/>
              <p:cNvSpPr txBox="1">
                <a:spLocks/>
              </p:cNvSpPr>
              <p:nvPr/>
            </p:nvSpPr>
            <p:spPr>
              <a:xfrm>
                <a:off x="2196313" y="2631826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5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S</a:t>
                </a:r>
                <a:endParaRPr lang="en-GB" sz="5400" b="1" dirty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endParaRPr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6161643" y="1861690"/>
            <a:ext cx="2244794" cy="3842419"/>
            <a:chOff x="6161643" y="1861690"/>
            <a:chExt cx="2244794" cy="3842419"/>
          </a:xfrm>
        </p:grpSpPr>
        <p:sp>
          <p:nvSpPr>
            <p:cNvPr id="19" name="Rectangle 18"/>
            <p:cNvSpPr/>
            <p:nvPr/>
          </p:nvSpPr>
          <p:spPr>
            <a:xfrm>
              <a:off x="6161643" y="3858049"/>
              <a:ext cx="2244794" cy="184606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 defTabSz="914400">
                <a:spcBef>
                  <a:spcPct val="20000"/>
                </a:spcBef>
                <a:defRPr/>
              </a:pPr>
              <a:endParaRPr lang="en-US" sz="10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grpSp>
          <p:nvGrpSpPr>
            <p:cNvPr id="5" name="Group 4"/>
            <p:cNvGrpSpPr/>
            <p:nvPr/>
          </p:nvGrpSpPr>
          <p:grpSpPr>
            <a:xfrm>
              <a:off x="6161643" y="1861690"/>
              <a:ext cx="2244794" cy="2232388"/>
              <a:chOff x="6161643" y="1861690"/>
              <a:chExt cx="2244794" cy="2232388"/>
            </a:xfrm>
          </p:grpSpPr>
          <p:sp>
            <p:nvSpPr>
              <p:cNvPr id="20" name="Down Arrow Callout 19"/>
              <p:cNvSpPr/>
              <p:nvPr/>
            </p:nvSpPr>
            <p:spPr>
              <a:xfrm>
                <a:off x="6161643" y="1861690"/>
                <a:ext cx="2244794" cy="2232388"/>
              </a:xfrm>
              <a:prstGeom prst="downArrowCallout">
                <a:avLst>
                  <a:gd name="adj1" fmla="val 23554"/>
                  <a:gd name="adj2" fmla="val 10346"/>
                  <a:gd name="adj3" fmla="val 10003"/>
                  <a:gd name="adj4" fmla="val 89997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 w="28575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 defTabSz="914400">
                  <a:spcBef>
                    <a:spcPct val="20000"/>
                  </a:spcBef>
                  <a:defRPr/>
                </a:pPr>
                <a:r>
                  <a:rPr lang="en-US" sz="1000" dirty="0" smtClean="0"/>
                  <a:t> </a:t>
                </a:r>
                <a:endParaRPr lang="en-US" sz="1000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sp>
            <p:nvSpPr>
              <p:cNvPr id="52" name="Text Placeholder 1"/>
              <p:cNvSpPr txBox="1">
                <a:spLocks/>
              </p:cNvSpPr>
              <p:nvPr/>
            </p:nvSpPr>
            <p:spPr>
              <a:xfrm>
                <a:off x="6947490" y="2631826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5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O</a:t>
                </a:r>
                <a:endParaRPr lang="en-GB" sz="5400" b="1" dirty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endParaRPr>
              </a:p>
            </p:txBody>
          </p:sp>
        </p:grpSp>
        <p:grpSp>
          <p:nvGrpSpPr>
            <p:cNvPr id="55" name="Group 54"/>
            <p:cNvGrpSpPr/>
            <p:nvPr/>
          </p:nvGrpSpPr>
          <p:grpSpPr>
            <a:xfrm>
              <a:off x="6227543" y="4436251"/>
              <a:ext cx="2112994" cy="766138"/>
              <a:chOff x="1519519" y="4436251"/>
              <a:chExt cx="2112994" cy="766138"/>
            </a:xfrm>
          </p:grpSpPr>
          <p:sp>
            <p:nvSpPr>
              <p:cNvPr id="56" name="TextBox 55"/>
              <p:cNvSpPr txBox="1"/>
              <p:nvPr/>
            </p:nvSpPr>
            <p:spPr>
              <a:xfrm>
                <a:off x="1519519" y="4694558"/>
                <a:ext cx="2112994" cy="50783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ipsum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dolor sit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amet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,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coctet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adipiscing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elitan</a:t>
                </a:r>
                <a:endParaRPr lang="en-US" sz="1100" dirty="0" smtClean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algn="ctr"/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Abare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manaka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57" name="TextBox 56"/>
              <p:cNvSpPr txBox="1"/>
              <p:nvPr/>
            </p:nvSpPr>
            <p:spPr>
              <a:xfrm>
                <a:off x="1519519" y="4436251"/>
                <a:ext cx="2112993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Opportunities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3791072" y="1861691"/>
            <a:ext cx="2244794" cy="3842418"/>
            <a:chOff x="3791072" y="1861691"/>
            <a:chExt cx="2244794" cy="3842418"/>
          </a:xfrm>
        </p:grpSpPr>
        <p:sp>
          <p:nvSpPr>
            <p:cNvPr id="14" name="Rectangle 13"/>
            <p:cNvSpPr/>
            <p:nvPr/>
          </p:nvSpPr>
          <p:spPr>
            <a:xfrm>
              <a:off x="3791072" y="1861691"/>
              <a:ext cx="2244794" cy="184606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 defTabSz="914400">
                <a:spcBef>
                  <a:spcPct val="20000"/>
                </a:spcBef>
                <a:defRPr/>
              </a:pPr>
              <a:endParaRPr lang="en-US" sz="1000" dirty="0" smtClean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grpSp>
          <p:nvGrpSpPr>
            <p:cNvPr id="4" name="Group 3"/>
            <p:cNvGrpSpPr/>
            <p:nvPr/>
          </p:nvGrpSpPr>
          <p:grpSpPr>
            <a:xfrm>
              <a:off x="3791072" y="3450066"/>
              <a:ext cx="2244794" cy="2254043"/>
              <a:chOff x="3791072" y="3450066"/>
              <a:chExt cx="2244794" cy="2254043"/>
            </a:xfrm>
          </p:grpSpPr>
          <p:sp>
            <p:nvSpPr>
              <p:cNvPr id="16" name="Up Arrow Callout 15"/>
              <p:cNvSpPr/>
              <p:nvPr/>
            </p:nvSpPr>
            <p:spPr>
              <a:xfrm>
                <a:off x="3791072" y="3450066"/>
                <a:ext cx="2244794" cy="2254043"/>
              </a:xfrm>
              <a:prstGeom prst="upArrowCallout">
                <a:avLst>
                  <a:gd name="adj1" fmla="val 25000"/>
                  <a:gd name="adj2" fmla="val 9346"/>
                  <a:gd name="adj3" fmla="val 11156"/>
                  <a:gd name="adj4" fmla="val 88844"/>
                </a:avLst>
              </a:prstGeom>
              <a:solidFill>
                <a:schemeClr val="accent5"/>
              </a:solidFill>
              <a:ln w="28575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 defTabSz="914400">
                  <a:spcBef>
                    <a:spcPct val="20000"/>
                  </a:spcBef>
                  <a:defRPr/>
                </a:pPr>
                <a:endParaRPr lang="en-US" sz="4000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sp>
            <p:nvSpPr>
              <p:cNvPr id="53" name="Text Placeholder 1"/>
              <p:cNvSpPr txBox="1">
                <a:spLocks/>
              </p:cNvSpPr>
              <p:nvPr/>
            </p:nvSpPr>
            <p:spPr>
              <a:xfrm>
                <a:off x="4576919" y="4543973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5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W</a:t>
                </a:r>
                <a:endParaRPr lang="en-GB" sz="5400" b="1" dirty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endParaRPr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3865401" y="2397248"/>
              <a:ext cx="2112994" cy="766138"/>
              <a:chOff x="1519519" y="4436251"/>
              <a:chExt cx="2112994" cy="766138"/>
            </a:xfrm>
          </p:grpSpPr>
          <p:sp>
            <p:nvSpPr>
              <p:cNvPr id="59" name="TextBox 58"/>
              <p:cNvSpPr txBox="1"/>
              <p:nvPr/>
            </p:nvSpPr>
            <p:spPr>
              <a:xfrm>
                <a:off x="1519519" y="4694558"/>
                <a:ext cx="2112994" cy="50783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ipsum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dolor sit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amet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,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coctet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adipiscing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elitan</a:t>
                </a:r>
                <a:endParaRPr lang="en-US" sz="1100" dirty="0" smtClean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algn="ctr"/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Abare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manaka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60" name="TextBox 59"/>
              <p:cNvSpPr txBox="1"/>
              <p:nvPr/>
            </p:nvSpPr>
            <p:spPr>
              <a:xfrm>
                <a:off x="1519519" y="4436251"/>
                <a:ext cx="2112993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Weaknesses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10" name="Group 9"/>
          <p:cNvGrpSpPr/>
          <p:nvPr/>
        </p:nvGrpSpPr>
        <p:grpSpPr>
          <a:xfrm>
            <a:off x="8529973" y="1861691"/>
            <a:ext cx="2244795" cy="3842418"/>
            <a:chOff x="8529973" y="1861691"/>
            <a:chExt cx="2244795" cy="3842418"/>
          </a:xfrm>
        </p:grpSpPr>
        <p:sp>
          <p:nvSpPr>
            <p:cNvPr id="61" name="Rectangle 60"/>
            <p:cNvSpPr/>
            <p:nvPr/>
          </p:nvSpPr>
          <p:spPr>
            <a:xfrm>
              <a:off x="8529973" y="1861691"/>
              <a:ext cx="2244795" cy="184606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 defTabSz="914400">
                <a:spcBef>
                  <a:spcPct val="20000"/>
                </a:spcBef>
                <a:defRPr/>
              </a:pPr>
              <a:endParaRPr lang="en-US" sz="1000" dirty="0" smtClean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grpSp>
          <p:nvGrpSpPr>
            <p:cNvPr id="6" name="Group 5"/>
            <p:cNvGrpSpPr/>
            <p:nvPr/>
          </p:nvGrpSpPr>
          <p:grpSpPr>
            <a:xfrm>
              <a:off x="8529974" y="3450066"/>
              <a:ext cx="2244794" cy="2254043"/>
              <a:chOff x="8529974" y="3450066"/>
              <a:chExt cx="2244794" cy="2254043"/>
            </a:xfrm>
          </p:grpSpPr>
          <p:sp>
            <p:nvSpPr>
              <p:cNvPr id="22" name="Up Arrow Callout 21"/>
              <p:cNvSpPr/>
              <p:nvPr/>
            </p:nvSpPr>
            <p:spPr>
              <a:xfrm>
                <a:off x="8529974" y="3450066"/>
                <a:ext cx="2244794" cy="2254043"/>
              </a:xfrm>
              <a:prstGeom prst="upArrowCallout">
                <a:avLst>
                  <a:gd name="adj1" fmla="val 25000"/>
                  <a:gd name="adj2" fmla="val 9346"/>
                  <a:gd name="adj3" fmla="val 11156"/>
                  <a:gd name="adj4" fmla="val 88844"/>
                </a:avLst>
              </a:prstGeom>
              <a:solidFill>
                <a:schemeClr val="accent5">
                  <a:lumMod val="40000"/>
                  <a:lumOff val="60000"/>
                </a:schemeClr>
              </a:solidFill>
              <a:ln w="28575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 defTabSz="914400">
                  <a:spcBef>
                    <a:spcPct val="20000"/>
                  </a:spcBef>
                  <a:defRPr/>
                </a:pPr>
                <a:endParaRPr lang="en-US" sz="6000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sp>
            <p:nvSpPr>
              <p:cNvPr id="54" name="Text Placeholder 1"/>
              <p:cNvSpPr txBox="1">
                <a:spLocks/>
              </p:cNvSpPr>
              <p:nvPr/>
            </p:nvSpPr>
            <p:spPr>
              <a:xfrm>
                <a:off x="9315821" y="4543973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5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T</a:t>
                </a:r>
                <a:endParaRPr lang="en-GB" sz="5400" b="1" dirty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endParaRPr>
              </a:p>
            </p:txBody>
          </p:sp>
        </p:grpSp>
        <p:grpSp>
          <p:nvGrpSpPr>
            <p:cNvPr id="62" name="Group 61"/>
            <p:cNvGrpSpPr/>
            <p:nvPr/>
          </p:nvGrpSpPr>
          <p:grpSpPr>
            <a:xfrm>
              <a:off x="8569714" y="2397248"/>
              <a:ext cx="2112994" cy="766138"/>
              <a:chOff x="1519519" y="4436251"/>
              <a:chExt cx="2112994" cy="766138"/>
            </a:xfrm>
          </p:grpSpPr>
          <p:sp>
            <p:nvSpPr>
              <p:cNvPr id="63" name="TextBox 62"/>
              <p:cNvSpPr txBox="1"/>
              <p:nvPr/>
            </p:nvSpPr>
            <p:spPr>
              <a:xfrm>
                <a:off x="1519519" y="4694558"/>
                <a:ext cx="2112994" cy="50783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ipsum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dolor sit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amet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,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coctet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adipiscing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elitan</a:t>
                </a:r>
                <a:endParaRPr lang="en-US" sz="1100" dirty="0" smtClean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algn="ctr"/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Abare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manaka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64" name="TextBox 63"/>
              <p:cNvSpPr txBox="1"/>
              <p:nvPr/>
            </p:nvSpPr>
            <p:spPr>
              <a:xfrm>
                <a:off x="1519519" y="4436251"/>
                <a:ext cx="2112993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Threats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269382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0" grpId="0"/>
      <p:bldP spid="40" grpId="1"/>
      <p:bldP spid="40" grpId="2"/>
      <p:bldP spid="40" grpId="3"/>
      <p:bldP spid="40" grpId="4"/>
      <p:bldP spid="40" grpId="5"/>
      <p:bldP spid="40" grpId="6"/>
      <p:bldP spid="40" grpId="7"/>
      <p:bldP spid="40" grpId="8"/>
      <p:bldP spid="40" grpId="9"/>
      <p:bldP spid="40" grpId="10"/>
      <p:bldP spid="40" grpId="11"/>
      <p:bldP spid="40" grpId="12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3892158" y="1687358"/>
            <a:ext cx="4411062" cy="4418715"/>
            <a:chOff x="3892158" y="1687358"/>
            <a:chExt cx="4411062" cy="4418715"/>
          </a:xfrm>
        </p:grpSpPr>
        <p:grpSp>
          <p:nvGrpSpPr>
            <p:cNvPr id="2" name="Group 1"/>
            <p:cNvGrpSpPr/>
            <p:nvPr/>
          </p:nvGrpSpPr>
          <p:grpSpPr>
            <a:xfrm>
              <a:off x="3892158" y="1687358"/>
              <a:ext cx="4411062" cy="4418715"/>
              <a:chOff x="3892158" y="1794934"/>
              <a:chExt cx="4411062" cy="4418715"/>
            </a:xfrm>
            <a:solidFill>
              <a:schemeClr val="bg1">
                <a:lumMod val="85000"/>
              </a:schemeClr>
            </a:solidFill>
          </p:grpSpPr>
          <p:sp>
            <p:nvSpPr>
              <p:cNvPr id="3" name="Shape 2085"/>
              <p:cNvSpPr/>
              <p:nvPr/>
            </p:nvSpPr>
            <p:spPr>
              <a:xfrm rot="2700000">
                <a:off x="4762868" y="1773139"/>
                <a:ext cx="769193" cy="251061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7674" h="21600" extrusionOk="0">
                    <a:moveTo>
                      <a:pt x="17674" y="0"/>
                    </a:moveTo>
                    <a:lnTo>
                      <a:pt x="11778" y="307"/>
                    </a:lnTo>
                    <a:cubicBezTo>
                      <a:pt x="-3926" y="6187"/>
                      <a:pt x="-3926" y="15720"/>
                      <a:pt x="11778" y="21600"/>
                    </a:cubicBezTo>
                    <a:lnTo>
                      <a:pt x="16855" y="19699"/>
                    </a:lnTo>
                    <a:cubicBezTo>
                      <a:pt x="3956" y="14869"/>
                      <a:pt x="3956" y="7038"/>
                      <a:pt x="16855" y="2207"/>
                    </a:cubicBezTo>
                    <a:cubicBezTo>
                      <a:pt x="16855" y="2207"/>
                      <a:pt x="17674" y="0"/>
                      <a:pt x="17674" y="0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" name="Shape 2086"/>
              <p:cNvSpPr/>
              <p:nvPr/>
            </p:nvSpPr>
            <p:spPr>
              <a:xfrm rot="2700000">
                <a:off x="3864397" y="4573715"/>
                <a:ext cx="2510643" cy="7692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17674" extrusionOk="0">
                    <a:moveTo>
                      <a:pt x="19699" y="818"/>
                    </a:moveTo>
                    <a:cubicBezTo>
                      <a:pt x="14869" y="13718"/>
                      <a:pt x="7038" y="13718"/>
                      <a:pt x="2208" y="818"/>
                    </a:cubicBezTo>
                    <a:lnTo>
                      <a:pt x="0" y="0"/>
                    </a:lnTo>
                    <a:lnTo>
                      <a:pt x="307" y="5896"/>
                    </a:lnTo>
                    <a:cubicBezTo>
                      <a:pt x="6187" y="21600"/>
                      <a:pt x="15720" y="21600"/>
                      <a:pt x="21600" y="5896"/>
                    </a:cubicBezTo>
                    <a:cubicBezTo>
                      <a:pt x="21600" y="5896"/>
                      <a:pt x="19699" y="818"/>
                      <a:pt x="19699" y="818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" name="Shape 2087"/>
              <p:cNvSpPr/>
              <p:nvPr/>
            </p:nvSpPr>
            <p:spPr>
              <a:xfrm rot="2700000">
                <a:off x="6663307" y="3732422"/>
                <a:ext cx="769207" cy="251061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7674" h="21600" extrusionOk="0">
                    <a:moveTo>
                      <a:pt x="5896" y="0"/>
                    </a:moveTo>
                    <a:lnTo>
                      <a:pt x="819" y="1901"/>
                    </a:lnTo>
                    <a:cubicBezTo>
                      <a:pt x="13718" y="6731"/>
                      <a:pt x="13718" y="14562"/>
                      <a:pt x="819" y="19392"/>
                    </a:cubicBezTo>
                    <a:lnTo>
                      <a:pt x="0" y="21600"/>
                    </a:lnTo>
                    <a:lnTo>
                      <a:pt x="5896" y="21293"/>
                    </a:lnTo>
                    <a:cubicBezTo>
                      <a:pt x="21600" y="15414"/>
                      <a:pt x="21600" y="5880"/>
                      <a:pt x="5896" y="0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" name="Shape 2088"/>
              <p:cNvSpPr/>
              <p:nvPr/>
            </p:nvSpPr>
            <p:spPr>
              <a:xfrm rot="2700000">
                <a:off x="5821969" y="2665682"/>
                <a:ext cx="2502346" cy="76084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17640" extrusionOk="0">
                    <a:moveTo>
                      <a:pt x="21310" y="12029"/>
                    </a:moveTo>
                    <a:lnTo>
                      <a:pt x="21364" y="11883"/>
                    </a:lnTo>
                    <a:cubicBezTo>
                      <a:pt x="21340" y="11820"/>
                      <a:pt x="21316" y="11759"/>
                      <a:pt x="21293" y="11696"/>
                    </a:cubicBezTo>
                    <a:lnTo>
                      <a:pt x="21292" y="11691"/>
                    </a:lnTo>
                    <a:lnTo>
                      <a:pt x="21291" y="11693"/>
                    </a:lnTo>
                    <a:cubicBezTo>
                      <a:pt x="15386" y="-3960"/>
                      <a:pt x="5876" y="-3898"/>
                      <a:pt x="0" y="11883"/>
                    </a:cubicBezTo>
                    <a:lnTo>
                      <a:pt x="2215" y="11057"/>
                    </a:lnTo>
                    <a:lnTo>
                      <a:pt x="1907" y="17006"/>
                    </a:lnTo>
                    <a:cubicBezTo>
                      <a:pt x="6753" y="3991"/>
                      <a:pt x="14610" y="3991"/>
                      <a:pt x="19457" y="17007"/>
                    </a:cubicBezTo>
                    <a:lnTo>
                      <a:pt x="19511" y="16861"/>
                    </a:lnTo>
                    <a:lnTo>
                      <a:pt x="21600" y="17640"/>
                    </a:lnTo>
                    <a:cubicBezTo>
                      <a:pt x="21600" y="17640"/>
                      <a:pt x="21310" y="12029"/>
                      <a:pt x="21310" y="12029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61" name="Freeform 5"/>
            <p:cNvSpPr>
              <a:spLocks noEditPoints="1"/>
            </p:cNvSpPr>
            <p:nvPr/>
          </p:nvSpPr>
          <p:spPr bwMode="auto">
            <a:xfrm flipH="1">
              <a:off x="5386833" y="3155363"/>
              <a:ext cx="1470207" cy="1448949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Aida Phases</a:t>
            </a:r>
          </a:p>
        </p:txBody>
      </p:sp>
      <p:sp>
        <p:nvSpPr>
          <p:cNvPr id="4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43" name="Text Placeholder 2"/>
          <p:cNvSpPr txBox="1">
            <a:spLocks/>
          </p:cNvSpPr>
          <p:nvPr/>
        </p:nvSpPr>
        <p:spPr>
          <a:xfrm>
            <a:off x="1926213" y="2180218"/>
            <a:ext cx="201346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Attention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1371598" y="2519491"/>
            <a:ext cx="2568076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aradipiscing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46" name="Text Placeholder 2"/>
          <p:cNvSpPr txBox="1">
            <a:spLocks/>
          </p:cNvSpPr>
          <p:nvPr/>
        </p:nvSpPr>
        <p:spPr>
          <a:xfrm>
            <a:off x="1926213" y="4589740"/>
            <a:ext cx="201346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Desire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1371598" y="4929013"/>
            <a:ext cx="2568076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aradipiscing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49" name="Text Placeholder 2"/>
          <p:cNvSpPr txBox="1">
            <a:spLocks/>
          </p:cNvSpPr>
          <p:nvPr/>
        </p:nvSpPr>
        <p:spPr>
          <a:xfrm>
            <a:off x="8214071" y="2180218"/>
            <a:ext cx="201346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Interest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8294753" y="2519491"/>
            <a:ext cx="2516684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2" name="Text Placeholder 2"/>
          <p:cNvSpPr txBox="1">
            <a:spLocks/>
          </p:cNvSpPr>
          <p:nvPr/>
        </p:nvSpPr>
        <p:spPr>
          <a:xfrm>
            <a:off x="8214071" y="4589740"/>
            <a:ext cx="201346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Action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8294753" y="4929013"/>
            <a:ext cx="2516684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8" name="Group 7"/>
          <p:cNvGrpSpPr/>
          <p:nvPr/>
        </p:nvGrpSpPr>
        <p:grpSpPr>
          <a:xfrm>
            <a:off x="4367245" y="2135799"/>
            <a:ext cx="1273483" cy="1275214"/>
            <a:chOff x="4367245" y="2135799"/>
            <a:chExt cx="1273483" cy="1275214"/>
          </a:xfrm>
        </p:grpSpPr>
        <p:grpSp>
          <p:nvGrpSpPr>
            <p:cNvPr id="76" name="Group 75"/>
            <p:cNvGrpSpPr/>
            <p:nvPr/>
          </p:nvGrpSpPr>
          <p:grpSpPr>
            <a:xfrm>
              <a:off x="4367245" y="2135799"/>
              <a:ext cx="1273483" cy="1275214"/>
              <a:chOff x="2720353" y="4348356"/>
              <a:chExt cx="1040836" cy="1042251"/>
            </a:xfrm>
          </p:grpSpPr>
          <p:sp>
            <p:nvSpPr>
              <p:cNvPr id="78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chemeClr val="accent5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54" name="Text Placeholder 1"/>
            <p:cNvSpPr txBox="1">
              <a:spLocks/>
            </p:cNvSpPr>
            <p:nvPr/>
          </p:nvSpPr>
          <p:spPr>
            <a:xfrm>
              <a:off x="4698550" y="2553668"/>
              <a:ext cx="673100" cy="456087"/>
            </a:xfrm>
            <a:prstGeom prst="rect">
              <a:avLst/>
            </a:prstGeom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48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A</a:t>
              </a:r>
              <a:endParaRPr lang="en-GB" sz="4800" b="1" dirty="0">
                <a:solidFill>
                  <a:schemeClr val="bg1"/>
                </a:solidFill>
                <a:latin typeface="Ruda" panose="02000000000000000000" pitchFamily="2" charset="0"/>
                <a:cs typeface="Clear Sans Medium" panose="020B06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6589200" y="2135799"/>
            <a:ext cx="1273483" cy="1275214"/>
            <a:chOff x="6589200" y="2135799"/>
            <a:chExt cx="1273483" cy="1275214"/>
          </a:xfrm>
        </p:grpSpPr>
        <p:grpSp>
          <p:nvGrpSpPr>
            <p:cNvPr id="39" name="Group 38"/>
            <p:cNvGrpSpPr/>
            <p:nvPr/>
          </p:nvGrpSpPr>
          <p:grpSpPr>
            <a:xfrm>
              <a:off x="6589200" y="2135799"/>
              <a:ext cx="1273483" cy="1275214"/>
              <a:chOff x="2720353" y="4348356"/>
              <a:chExt cx="1040836" cy="1042251"/>
            </a:xfrm>
          </p:grpSpPr>
          <p:sp>
            <p:nvSpPr>
              <p:cNvPr id="45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8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chemeClr val="accent5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55" name="Text Placeholder 1"/>
            <p:cNvSpPr txBox="1">
              <a:spLocks/>
            </p:cNvSpPr>
            <p:nvPr/>
          </p:nvSpPr>
          <p:spPr>
            <a:xfrm>
              <a:off x="6938076" y="2563193"/>
              <a:ext cx="673100" cy="456087"/>
            </a:xfrm>
            <a:prstGeom prst="rect">
              <a:avLst/>
            </a:prstGeom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48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I</a:t>
              </a:r>
              <a:endParaRPr lang="en-GB" sz="4800" b="1" dirty="0">
                <a:solidFill>
                  <a:schemeClr val="bg1"/>
                </a:solidFill>
                <a:latin typeface="Ruda" panose="02000000000000000000" pitchFamily="2" charset="0"/>
                <a:cs typeface="Clear Sans Medium" panose="020B06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367245" y="4339406"/>
            <a:ext cx="1273483" cy="1275214"/>
            <a:chOff x="4367245" y="4339406"/>
            <a:chExt cx="1273483" cy="1275214"/>
          </a:xfrm>
        </p:grpSpPr>
        <p:grpSp>
          <p:nvGrpSpPr>
            <p:cNvPr id="84" name="Group 83"/>
            <p:cNvGrpSpPr/>
            <p:nvPr/>
          </p:nvGrpSpPr>
          <p:grpSpPr>
            <a:xfrm>
              <a:off x="4367245" y="4339406"/>
              <a:ext cx="1273483" cy="1275214"/>
              <a:chOff x="2720353" y="4348356"/>
              <a:chExt cx="1040836" cy="1042251"/>
            </a:xfrm>
          </p:grpSpPr>
          <p:sp>
            <p:nvSpPr>
              <p:cNvPr id="86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7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chemeClr val="accent5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56" name="Text Placeholder 1"/>
            <p:cNvSpPr txBox="1">
              <a:spLocks/>
            </p:cNvSpPr>
            <p:nvPr/>
          </p:nvSpPr>
          <p:spPr>
            <a:xfrm>
              <a:off x="4717600" y="4768019"/>
              <a:ext cx="673100" cy="456087"/>
            </a:xfrm>
            <a:prstGeom prst="rect">
              <a:avLst/>
            </a:prstGeom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48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D</a:t>
              </a:r>
              <a:endParaRPr lang="en-GB" sz="4800" b="1" dirty="0">
                <a:solidFill>
                  <a:schemeClr val="bg1"/>
                </a:solidFill>
                <a:latin typeface="Ruda" panose="02000000000000000000" pitchFamily="2" charset="0"/>
                <a:cs typeface="Clear Sans Medium" panose="020B06030302020203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6588043" y="4339406"/>
            <a:ext cx="1273483" cy="1275214"/>
            <a:chOff x="6588043" y="4339406"/>
            <a:chExt cx="1273483" cy="1275214"/>
          </a:xfrm>
        </p:grpSpPr>
        <p:grpSp>
          <p:nvGrpSpPr>
            <p:cNvPr id="92" name="Group 91"/>
            <p:cNvGrpSpPr/>
            <p:nvPr/>
          </p:nvGrpSpPr>
          <p:grpSpPr>
            <a:xfrm>
              <a:off x="6588043" y="4339406"/>
              <a:ext cx="1273483" cy="1275214"/>
              <a:chOff x="2720353" y="4348356"/>
              <a:chExt cx="1040836" cy="1042251"/>
            </a:xfrm>
          </p:grpSpPr>
          <p:sp>
            <p:nvSpPr>
              <p:cNvPr id="94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5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chemeClr val="accent5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57" name="Text Placeholder 1"/>
            <p:cNvSpPr txBox="1">
              <a:spLocks/>
            </p:cNvSpPr>
            <p:nvPr/>
          </p:nvSpPr>
          <p:spPr>
            <a:xfrm>
              <a:off x="6944256" y="4768019"/>
              <a:ext cx="673100" cy="456087"/>
            </a:xfrm>
            <a:prstGeom prst="rect">
              <a:avLst/>
            </a:prstGeom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48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A</a:t>
              </a:r>
              <a:endParaRPr lang="en-GB" sz="4800" b="1" dirty="0">
                <a:solidFill>
                  <a:schemeClr val="bg1"/>
                </a:solidFill>
                <a:latin typeface="Ruda" panose="02000000000000000000" pitchFamily="2" charset="0"/>
                <a:cs typeface="Clear Sans Medium" panose="020B0603030202020304" pitchFamily="34" charset="0"/>
              </a:endParaRPr>
            </a:p>
          </p:txBody>
        </p:sp>
      </p:grpSp>
      <p:sp>
        <p:nvSpPr>
          <p:cNvPr id="51" name="Rectangle 5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8" name="Group 5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9" name="TextBox 5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7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3" name="Group 7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811045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1" grpId="0"/>
      <p:bldP spid="43" grpId="0"/>
      <p:bldP spid="44" grpId="0"/>
      <p:bldP spid="46" grpId="0"/>
      <p:bldP spid="47" grpId="0"/>
      <p:bldP spid="49" grpId="0"/>
      <p:bldP spid="50" grpId="0"/>
      <p:bldP spid="52" grpId="0"/>
      <p:bldP spid="53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TextBox 56"/>
          <p:cNvSpPr txBox="1"/>
          <p:nvPr/>
        </p:nvSpPr>
        <p:spPr>
          <a:xfrm>
            <a:off x="9015583" y="2669325"/>
            <a:ext cx="86754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Interest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9074857" y="2956799"/>
            <a:ext cx="1701289" cy="67710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aradipiscing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ed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sp>
        <p:nvSpPr>
          <p:cNvPr id="15" name="Rectangle 14"/>
          <p:cNvSpPr/>
          <p:nvPr/>
        </p:nvSpPr>
        <p:spPr>
          <a:xfrm rot="2700000">
            <a:off x="4643922" y="2492416"/>
            <a:ext cx="2931561" cy="2931561"/>
          </a:xfrm>
          <a:prstGeom prst="rect">
            <a:avLst/>
          </a:prstGeom>
          <a:solidFill>
            <a:schemeClr val="bg1">
              <a:lumMod val="6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2" name="Group 1"/>
          <p:cNvGrpSpPr/>
          <p:nvPr/>
        </p:nvGrpSpPr>
        <p:grpSpPr>
          <a:xfrm>
            <a:off x="4499849" y="2374309"/>
            <a:ext cx="1528247" cy="1528248"/>
            <a:chOff x="4499849" y="2374309"/>
            <a:chExt cx="1528247" cy="1528248"/>
          </a:xfrm>
        </p:grpSpPr>
        <p:sp>
          <p:nvSpPr>
            <p:cNvPr id="20" name="Rounded Rectangle 19"/>
            <p:cNvSpPr/>
            <p:nvPr/>
          </p:nvSpPr>
          <p:spPr>
            <a:xfrm>
              <a:off x="4499849" y="2374309"/>
              <a:ext cx="1528247" cy="1528248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2" name="Text Placeholder 1"/>
            <p:cNvSpPr txBox="1">
              <a:spLocks/>
            </p:cNvSpPr>
            <p:nvPr/>
          </p:nvSpPr>
          <p:spPr>
            <a:xfrm>
              <a:off x="4966316" y="2922941"/>
              <a:ext cx="636051" cy="430983"/>
            </a:xfrm>
            <a:prstGeom prst="rect">
              <a:avLst/>
            </a:prstGeom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60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A</a:t>
              </a:r>
              <a:endParaRPr lang="en-GB" sz="6000" b="1" dirty="0">
                <a:solidFill>
                  <a:schemeClr val="bg1"/>
                </a:solidFill>
                <a:latin typeface="Ruda" panose="02000000000000000000" pitchFamily="2" charset="0"/>
                <a:cs typeface="Clear Sans Medium" panose="020B06030302020203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6109703" y="2374309"/>
            <a:ext cx="1528247" cy="1528248"/>
            <a:chOff x="6095900" y="2441544"/>
            <a:chExt cx="1617266" cy="1617267"/>
          </a:xfrm>
        </p:grpSpPr>
        <p:sp>
          <p:nvSpPr>
            <p:cNvPr id="25" name="Rounded Rectangle 24"/>
            <p:cNvSpPr/>
            <p:nvPr/>
          </p:nvSpPr>
          <p:spPr>
            <a:xfrm>
              <a:off x="6095900" y="2441544"/>
              <a:ext cx="1617266" cy="1617267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3" name="Text Placeholder 1"/>
            <p:cNvSpPr txBox="1">
              <a:spLocks/>
            </p:cNvSpPr>
            <p:nvPr/>
          </p:nvSpPr>
          <p:spPr>
            <a:xfrm>
              <a:off x="6567983" y="3022133"/>
              <a:ext cx="673100" cy="456087"/>
            </a:xfrm>
            <a:prstGeom prst="rect">
              <a:avLst/>
            </a:prstGeom>
            <a:ln>
              <a:noFill/>
            </a:ln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60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I</a:t>
              </a:r>
              <a:endParaRPr lang="en-GB" sz="6000" b="1" dirty="0">
                <a:solidFill>
                  <a:schemeClr val="bg1"/>
                </a:solidFill>
                <a:latin typeface="Ruda" panose="02000000000000000000" pitchFamily="2" charset="0"/>
                <a:cs typeface="Clear Sans Medium" panose="020B06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499849" y="4010128"/>
            <a:ext cx="1528247" cy="1528248"/>
            <a:chOff x="4499849" y="4010128"/>
            <a:chExt cx="1528247" cy="1528248"/>
          </a:xfrm>
        </p:grpSpPr>
        <p:sp>
          <p:nvSpPr>
            <p:cNvPr id="30" name="Rounded Rectangle 29"/>
            <p:cNvSpPr/>
            <p:nvPr/>
          </p:nvSpPr>
          <p:spPr>
            <a:xfrm>
              <a:off x="4499849" y="4010128"/>
              <a:ext cx="1528247" cy="1528248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4" name="Text Placeholder 1"/>
            <p:cNvSpPr txBox="1">
              <a:spLocks/>
            </p:cNvSpPr>
            <p:nvPr/>
          </p:nvSpPr>
          <p:spPr>
            <a:xfrm>
              <a:off x="4966316" y="4562842"/>
              <a:ext cx="636051" cy="430983"/>
            </a:xfrm>
            <a:prstGeom prst="rect">
              <a:avLst/>
            </a:prstGeom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60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D</a:t>
              </a:r>
              <a:endParaRPr lang="en-GB" sz="6000" b="1" dirty="0">
                <a:solidFill>
                  <a:schemeClr val="bg1"/>
                </a:solidFill>
                <a:latin typeface="Ruda" panose="02000000000000000000" pitchFamily="2" charset="0"/>
                <a:cs typeface="Clear Sans Medium" panose="020B06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6109703" y="4010128"/>
            <a:ext cx="1528247" cy="1528248"/>
            <a:chOff x="6095900" y="4172648"/>
            <a:chExt cx="1617266" cy="1617267"/>
          </a:xfrm>
        </p:grpSpPr>
        <p:sp>
          <p:nvSpPr>
            <p:cNvPr id="35" name="Rounded Rectangle 34"/>
            <p:cNvSpPr/>
            <p:nvPr/>
          </p:nvSpPr>
          <p:spPr>
            <a:xfrm>
              <a:off x="6095900" y="4172648"/>
              <a:ext cx="1617266" cy="1617267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5" name="Text Placeholder 1"/>
            <p:cNvSpPr txBox="1">
              <a:spLocks/>
            </p:cNvSpPr>
            <p:nvPr/>
          </p:nvSpPr>
          <p:spPr>
            <a:xfrm>
              <a:off x="6567983" y="4757557"/>
              <a:ext cx="673100" cy="456087"/>
            </a:xfrm>
            <a:prstGeom prst="rect">
              <a:avLst/>
            </a:prstGeom>
            <a:ln>
              <a:noFill/>
            </a:ln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6000" b="1" dirty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A</a:t>
              </a:r>
            </a:p>
          </p:txBody>
        </p:sp>
      </p:grpSp>
      <p:grpSp>
        <p:nvGrpSpPr>
          <p:cNvPr id="73" name="Group 2177"/>
          <p:cNvGrpSpPr/>
          <p:nvPr/>
        </p:nvGrpSpPr>
        <p:grpSpPr>
          <a:xfrm>
            <a:off x="7868117" y="2785235"/>
            <a:ext cx="992514" cy="783910"/>
            <a:chOff x="33075" y="0"/>
            <a:chExt cx="3467959" cy="1461013"/>
          </a:xfrm>
        </p:grpSpPr>
        <p:sp>
          <p:nvSpPr>
            <p:cNvPr id="74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5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1" name="TextBox 80"/>
          <p:cNvSpPr txBox="1"/>
          <p:nvPr/>
        </p:nvSpPr>
        <p:spPr>
          <a:xfrm>
            <a:off x="9015583" y="4296100"/>
            <a:ext cx="72167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Action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9074857" y="4583574"/>
            <a:ext cx="1701289" cy="67710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aradipiscing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ed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83" name="Group 2177"/>
          <p:cNvGrpSpPr/>
          <p:nvPr/>
        </p:nvGrpSpPr>
        <p:grpSpPr>
          <a:xfrm>
            <a:off x="7868117" y="4412010"/>
            <a:ext cx="992514" cy="783910"/>
            <a:chOff x="33075" y="0"/>
            <a:chExt cx="3467959" cy="1461013"/>
          </a:xfrm>
        </p:grpSpPr>
        <p:sp>
          <p:nvSpPr>
            <p:cNvPr id="84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5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6" name="Group 2177"/>
          <p:cNvGrpSpPr/>
          <p:nvPr/>
        </p:nvGrpSpPr>
        <p:grpSpPr>
          <a:xfrm flipH="1">
            <a:off x="3170148" y="2771788"/>
            <a:ext cx="992514" cy="783910"/>
            <a:chOff x="33075" y="0"/>
            <a:chExt cx="3467959" cy="1461013"/>
          </a:xfrm>
        </p:grpSpPr>
        <p:sp>
          <p:nvSpPr>
            <p:cNvPr id="87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8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9" name="Group 2177"/>
          <p:cNvGrpSpPr/>
          <p:nvPr/>
        </p:nvGrpSpPr>
        <p:grpSpPr>
          <a:xfrm flipH="1">
            <a:off x="3170148" y="4412009"/>
            <a:ext cx="992514" cy="783910"/>
            <a:chOff x="33075" y="0"/>
            <a:chExt cx="3467959" cy="1461013"/>
          </a:xfrm>
        </p:grpSpPr>
        <p:sp>
          <p:nvSpPr>
            <p:cNvPr id="90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1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2" name="TextBox 91"/>
          <p:cNvSpPr txBox="1"/>
          <p:nvPr/>
        </p:nvSpPr>
        <p:spPr>
          <a:xfrm>
            <a:off x="2069220" y="2655878"/>
            <a:ext cx="97975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Attention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285164" y="2943352"/>
            <a:ext cx="1701289" cy="67710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aradipiscing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ed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sp>
        <p:nvSpPr>
          <p:cNvPr id="94" name="TextBox 93"/>
          <p:cNvSpPr txBox="1"/>
          <p:nvPr/>
        </p:nvSpPr>
        <p:spPr>
          <a:xfrm>
            <a:off x="2304400" y="4296100"/>
            <a:ext cx="73609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Desire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1262172" y="4583574"/>
            <a:ext cx="1701289" cy="67710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aradipiscing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ed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sp>
        <p:nvSpPr>
          <p:cNvPr id="9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Aida Phases</a:t>
            </a:r>
          </a:p>
        </p:txBody>
      </p:sp>
      <p:sp>
        <p:nvSpPr>
          <p:cNvPr id="97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48" name="Rectangle 4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9" name="Group 4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2" name="TextBox 5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3" name="Group 5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6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9" name="Group 5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6035397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61" grpId="0"/>
      <p:bldP spid="15" grpId="0" animBg="1"/>
      <p:bldP spid="81" grpId="0"/>
      <p:bldP spid="82" grpId="0"/>
      <p:bldP spid="92" grpId="0"/>
      <p:bldP spid="93" grpId="0"/>
      <p:bldP spid="94" grpId="0"/>
      <p:bldP spid="95" grpId="0"/>
      <p:bldP spid="96" grpId="0"/>
      <p:bldP spid="97" grpId="0"/>
      <p:bldP spid="48" grpId="0"/>
      <p:bldP spid="48" grpId="1"/>
      <p:bldP spid="48" grpId="2"/>
      <p:bldP spid="48" grpId="3"/>
      <p:bldP spid="48" grpId="4"/>
      <p:bldP spid="48" grpId="5"/>
      <p:bldP spid="48" grpId="6"/>
      <p:bldP spid="48" grpId="7"/>
      <p:bldP spid="48" grpId="8"/>
      <p:bldP spid="48" grpId="9"/>
      <p:bldP spid="48" grpId="10"/>
      <p:bldP spid="48" grpId="11"/>
      <p:bldP spid="48" grpId="12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4587593" y="1881909"/>
            <a:ext cx="3016814" cy="3013817"/>
            <a:chOff x="4587593" y="1881909"/>
            <a:chExt cx="3016814" cy="3013817"/>
          </a:xfrm>
        </p:grpSpPr>
        <p:grpSp>
          <p:nvGrpSpPr>
            <p:cNvPr id="63" name="Group 62"/>
            <p:cNvGrpSpPr/>
            <p:nvPr/>
          </p:nvGrpSpPr>
          <p:grpSpPr>
            <a:xfrm>
              <a:off x="4587593" y="1881909"/>
              <a:ext cx="3016814" cy="3013817"/>
              <a:chOff x="4587593" y="1958109"/>
              <a:chExt cx="3016814" cy="3013817"/>
            </a:xfrm>
            <a:solidFill>
              <a:schemeClr val="bg1">
                <a:lumMod val="95000"/>
              </a:schemeClr>
            </a:solidFill>
          </p:grpSpPr>
          <p:sp>
            <p:nvSpPr>
              <p:cNvPr id="64" name="Shape 1498"/>
              <p:cNvSpPr/>
              <p:nvPr/>
            </p:nvSpPr>
            <p:spPr>
              <a:xfrm>
                <a:off x="6094402" y="1958109"/>
                <a:ext cx="1432850" cy="132205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" y="14720"/>
                    </a:moveTo>
                    <a:cubicBezTo>
                      <a:pt x="4054" y="14734"/>
                      <a:pt x="7466" y="17624"/>
                      <a:pt x="8599" y="21600"/>
                    </a:cubicBezTo>
                    <a:lnTo>
                      <a:pt x="21600" y="17016"/>
                    </a:lnTo>
                    <a:cubicBezTo>
                      <a:pt x="18644" y="7144"/>
                      <a:pt x="10092" y="6"/>
                      <a:pt x="0" y="0"/>
                    </a:cubicBezTo>
                    <a:cubicBezTo>
                      <a:pt x="0" y="0"/>
                      <a:pt x="16" y="14720"/>
                      <a:pt x="16" y="14720"/>
                    </a:cubicBezTo>
                    <a:close/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5" name="Shape 1510"/>
              <p:cNvSpPr/>
              <p:nvPr/>
            </p:nvSpPr>
            <p:spPr>
              <a:xfrm>
                <a:off x="4662933" y="1958109"/>
                <a:ext cx="1435382" cy="13209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7023"/>
                    </a:moveTo>
                    <a:lnTo>
                      <a:pt x="12980" y="21600"/>
                    </a:lnTo>
                    <a:cubicBezTo>
                      <a:pt x="14119" y="17621"/>
                      <a:pt x="17535" y="14732"/>
                      <a:pt x="21572" y="14732"/>
                    </a:cubicBezTo>
                    <a:cubicBezTo>
                      <a:pt x="21581" y="14732"/>
                      <a:pt x="21591" y="14733"/>
                      <a:pt x="21600" y="14733"/>
                    </a:cubicBezTo>
                    <a:lnTo>
                      <a:pt x="21584" y="0"/>
                    </a:lnTo>
                    <a:cubicBezTo>
                      <a:pt x="21580" y="0"/>
                      <a:pt x="21576" y="0"/>
                      <a:pt x="21572" y="0"/>
                    </a:cubicBezTo>
                    <a:cubicBezTo>
                      <a:pt x="11494" y="0"/>
                      <a:pt x="2954" y="7143"/>
                      <a:pt x="0" y="17023"/>
                    </a:cubicBezTo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6" name="Shape 1501"/>
              <p:cNvSpPr/>
              <p:nvPr/>
            </p:nvSpPr>
            <p:spPr>
              <a:xfrm>
                <a:off x="6445990" y="3000318"/>
                <a:ext cx="1158417" cy="168439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4151" y="3598"/>
                    </a:moveTo>
                    <a:cubicBezTo>
                      <a:pt x="4473" y="4314"/>
                      <a:pt x="4647" y="5075"/>
                      <a:pt x="4647" y="5864"/>
                    </a:cubicBezTo>
                    <a:cubicBezTo>
                      <a:pt x="4647" y="8429"/>
                      <a:pt x="2813" y="10698"/>
                      <a:pt x="0" y="12090"/>
                    </a:cubicBezTo>
                    <a:lnTo>
                      <a:pt x="10027" y="21600"/>
                    </a:lnTo>
                    <a:cubicBezTo>
                      <a:pt x="17040" y="18086"/>
                      <a:pt x="21600" y="12395"/>
                      <a:pt x="21600" y="5970"/>
                    </a:cubicBezTo>
                    <a:cubicBezTo>
                      <a:pt x="21600" y="3886"/>
                      <a:pt x="21118" y="1880"/>
                      <a:pt x="20232" y="0"/>
                    </a:cubicBezTo>
                    <a:cubicBezTo>
                      <a:pt x="20232" y="0"/>
                      <a:pt x="4151" y="3598"/>
                      <a:pt x="4151" y="3598"/>
                    </a:cubicBezTo>
                    <a:close/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7" name="Shape 1507"/>
              <p:cNvSpPr/>
              <p:nvPr/>
            </p:nvSpPr>
            <p:spPr>
              <a:xfrm>
                <a:off x="4587593" y="3000318"/>
                <a:ext cx="1163278" cy="168996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5957"/>
                    </a:moveTo>
                    <a:cubicBezTo>
                      <a:pt x="0" y="12400"/>
                      <a:pt x="4597" y="18103"/>
                      <a:pt x="11654" y="21600"/>
                    </a:cubicBezTo>
                    <a:lnTo>
                      <a:pt x="21600" y="12100"/>
                    </a:lnTo>
                    <a:cubicBezTo>
                      <a:pt x="18748" y="10717"/>
                      <a:pt x="16882" y="8435"/>
                      <a:pt x="16882" y="5851"/>
                    </a:cubicBezTo>
                    <a:cubicBezTo>
                      <a:pt x="16882" y="5059"/>
                      <a:pt x="17057" y="4296"/>
                      <a:pt x="17382" y="3578"/>
                    </a:cubicBezTo>
                    <a:lnTo>
                      <a:pt x="1366" y="0"/>
                    </a:lnTo>
                    <a:cubicBezTo>
                      <a:pt x="480" y="1876"/>
                      <a:pt x="0" y="3878"/>
                      <a:pt x="0" y="5957"/>
                    </a:cubicBezTo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8" name="Shape 1504"/>
              <p:cNvSpPr/>
              <p:nvPr/>
            </p:nvSpPr>
            <p:spPr>
              <a:xfrm>
                <a:off x="5215430" y="3942075"/>
                <a:ext cx="1765770" cy="102985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57" y="2356"/>
                    </a:moveTo>
                    <a:cubicBezTo>
                      <a:pt x="9192" y="2356"/>
                      <a:pt x="7742" y="1510"/>
                      <a:pt x="6552" y="72"/>
                    </a:cubicBezTo>
                    <a:lnTo>
                      <a:pt x="0" y="15661"/>
                    </a:lnTo>
                    <a:cubicBezTo>
                      <a:pt x="3028" y="19398"/>
                      <a:pt x="6742" y="21600"/>
                      <a:pt x="10757" y="21600"/>
                    </a:cubicBezTo>
                    <a:cubicBezTo>
                      <a:pt x="14810" y="21600"/>
                      <a:pt x="18557" y="19356"/>
                      <a:pt x="21600" y="15555"/>
                    </a:cubicBezTo>
                    <a:lnTo>
                      <a:pt x="15022" y="0"/>
                    </a:lnTo>
                    <a:cubicBezTo>
                      <a:pt x="13821" y="1481"/>
                      <a:pt x="12350" y="2356"/>
                      <a:pt x="10757" y="2356"/>
                    </a:cubicBezTo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83" name="Freeform 178"/>
            <p:cNvSpPr>
              <a:spLocks noEditPoints="1"/>
            </p:cNvSpPr>
            <p:nvPr/>
          </p:nvSpPr>
          <p:spPr bwMode="auto">
            <a:xfrm>
              <a:off x="5862565" y="3130924"/>
              <a:ext cx="564135" cy="424887"/>
            </a:xfrm>
            <a:custGeom>
              <a:avLst/>
              <a:gdLst/>
              <a:ahLst/>
              <a:cxnLst>
                <a:cxn ang="0">
                  <a:pos x="158" y="119"/>
                </a:cxn>
                <a:cxn ang="0">
                  <a:pos x="0" y="119"/>
                </a:cxn>
                <a:cxn ang="0">
                  <a:pos x="0" y="0"/>
                </a:cxn>
                <a:cxn ang="0">
                  <a:pos x="9" y="0"/>
                </a:cxn>
                <a:cxn ang="0">
                  <a:pos x="9" y="108"/>
                </a:cxn>
                <a:cxn ang="0">
                  <a:pos x="158" y="108"/>
                </a:cxn>
                <a:cxn ang="0">
                  <a:pos x="158" y="119"/>
                </a:cxn>
                <a:cxn ang="0">
                  <a:pos x="50" y="99"/>
                </a:cxn>
                <a:cxn ang="0">
                  <a:pos x="29" y="99"/>
                </a:cxn>
                <a:cxn ang="0">
                  <a:pos x="29" y="60"/>
                </a:cxn>
                <a:cxn ang="0">
                  <a:pos x="50" y="60"/>
                </a:cxn>
                <a:cxn ang="0">
                  <a:pos x="50" y="99"/>
                </a:cxn>
                <a:cxn ang="0">
                  <a:pos x="78" y="99"/>
                </a:cxn>
                <a:cxn ang="0">
                  <a:pos x="59" y="99"/>
                </a:cxn>
                <a:cxn ang="0">
                  <a:pos x="59" y="19"/>
                </a:cxn>
                <a:cxn ang="0">
                  <a:pos x="78" y="19"/>
                </a:cxn>
                <a:cxn ang="0">
                  <a:pos x="78" y="99"/>
                </a:cxn>
                <a:cxn ang="0">
                  <a:pos x="109" y="99"/>
                </a:cxn>
                <a:cxn ang="0">
                  <a:pos x="89" y="99"/>
                </a:cxn>
                <a:cxn ang="0">
                  <a:pos x="89" y="39"/>
                </a:cxn>
                <a:cxn ang="0">
                  <a:pos x="109" y="39"/>
                </a:cxn>
                <a:cxn ang="0">
                  <a:pos x="109" y="99"/>
                </a:cxn>
                <a:cxn ang="0">
                  <a:pos x="139" y="99"/>
                </a:cxn>
                <a:cxn ang="0">
                  <a:pos x="119" y="99"/>
                </a:cxn>
                <a:cxn ang="0">
                  <a:pos x="119" y="11"/>
                </a:cxn>
                <a:cxn ang="0">
                  <a:pos x="139" y="11"/>
                </a:cxn>
                <a:cxn ang="0">
                  <a:pos x="139" y="99"/>
                </a:cxn>
              </a:cxnLst>
              <a:rect l="0" t="0" r="r" b="b"/>
              <a:pathLst>
                <a:path w="158" h="119">
                  <a:moveTo>
                    <a:pt x="158" y="119"/>
                  </a:moveTo>
                  <a:lnTo>
                    <a:pt x="0" y="119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108"/>
                  </a:lnTo>
                  <a:lnTo>
                    <a:pt x="158" y="108"/>
                  </a:lnTo>
                  <a:lnTo>
                    <a:pt x="158" y="119"/>
                  </a:lnTo>
                  <a:close/>
                  <a:moveTo>
                    <a:pt x="50" y="99"/>
                  </a:moveTo>
                  <a:lnTo>
                    <a:pt x="29" y="99"/>
                  </a:lnTo>
                  <a:lnTo>
                    <a:pt x="29" y="60"/>
                  </a:lnTo>
                  <a:lnTo>
                    <a:pt x="50" y="60"/>
                  </a:lnTo>
                  <a:lnTo>
                    <a:pt x="50" y="99"/>
                  </a:lnTo>
                  <a:close/>
                  <a:moveTo>
                    <a:pt x="78" y="99"/>
                  </a:moveTo>
                  <a:lnTo>
                    <a:pt x="59" y="99"/>
                  </a:lnTo>
                  <a:lnTo>
                    <a:pt x="59" y="19"/>
                  </a:lnTo>
                  <a:lnTo>
                    <a:pt x="78" y="19"/>
                  </a:lnTo>
                  <a:lnTo>
                    <a:pt x="78" y="99"/>
                  </a:lnTo>
                  <a:close/>
                  <a:moveTo>
                    <a:pt x="109" y="99"/>
                  </a:moveTo>
                  <a:lnTo>
                    <a:pt x="89" y="99"/>
                  </a:lnTo>
                  <a:lnTo>
                    <a:pt x="89" y="39"/>
                  </a:lnTo>
                  <a:lnTo>
                    <a:pt x="109" y="39"/>
                  </a:lnTo>
                  <a:lnTo>
                    <a:pt x="109" y="99"/>
                  </a:lnTo>
                  <a:close/>
                  <a:moveTo>
                    <a:pt x="139" y="99"/>
                  </a:moveTo>
                  <a:lnTo>
                    <a:pt x="119" y="99"/>
                  </a:lnTo>
                  <a:lnTo>
                    <a:pt x="119" y="11"/>
                  </a:lnTo>
                  <a:lnTo>
                    <a:pt x="139" y="11"/>
                  </a:lnTo>
                  <a:lnTo>
                    <a:pt x="139" y="99"/>
                  </a:lnTo>
                  <a:close/>
                </a:path>
              </a:pathLst>
            </a:custGeom>
            <a:solidFill>
              <a:srgbClr val="44546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6094402" y="1877427"/>
            <a:ext cx="1432850" cy="1322058"/>
            <a:chOff x="6094402" y="1958109"/>
            <a:chExt cx="1432850" cy="1322058"/>
          </a:xfrm>
        </p:grpSpPr>
        <p:sp>
          <p:nvSpPr>
            <p:cNvPr id="2" name="Shape 1498"/>
            <p:cNvSpPr/>
            <p:nvPr/>
          </p:nvSpPr>
          <p:spPr>
            <a:xfrm>
              <a:off x="6094402" y="1958109"/>
              <a:ext cx="1432850" cy="13220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" y="14720"/>
                  </a:moveTo>
                  <a:cubicBezTo>
                    <a:pt x="4054" y="14734"/>
                    <a:pt x="7466" y="17624"/>
                    <a:pt x="8599" y="21600"/>
                  </a:cubicBezTo>
                  <a:lnTo>
                    <a:pt x="21600" y="17016"/>
                  </a:lnTo>
                  <a:cubicBezTo>
                    <a:pt x="18644" y="7144"/>
                    <a:pt x="10092" y="6"/>
                    <a:pt x="0" y="0"/>
                  </a:cubicBezTo>
                  <a:cubicBezTo>
                    <a:pt x="0" y="0"/>
                    <a:pt x="16" y="14720"/>
                    <a:pt x="16" y="14720"/>
                  </a:cubicBezTo>
                  <a:close/>
                </a:path>
              </a:pathLst>
            </a:custGeom>
            <a:solidFill>
              <a:schemeClr val="accent5"/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6375782" y="2105736"/>
              <a:ext cx="620690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2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4662933" y="1877427"/>
            <a:ext cx="1435382" cy="1320930"/>
            <a:chOff x="4662933" y="1958109"/>
            <a:chExt cx="1435382" cy="1320930"/>
          </a:xfrm>
        </p:grpSpPr>
        <p:sp>
          <p:nvSpPr>
            <p:cNvPr id="6" name="Shape 1510"/>
            <p:cNvSpPr/>
            <p:nvPr/>
          </p:nvSpPr>
          <p:spPr>
            <a:xfrm>
              <a:off x="4662933" y="1958109"/>
              <a:ext cx="1435382" cy="13209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7023"/>
                  </a:moveTo>
                  <a:lnTo>
                    <a:pt x="12980" y="21600"/>
                  </a:lnTo>
                  <a:cubicBezTo>
                    <a:pt x="14119" y="17621"/>
                    <a:pt x="17535" y="14732"/>
                    <a:pt x="21572" y="14732"/>
                  </a:cubicBezTo>
                  <a:cubicBezTo>
                    <a:pt x="21581" y="14732"/>
                    <a:pt x="21591" y="14733"/>
                    <a:pt x="21600" y="14733"/>
                  </a:cubicBezTo>
                  <a:lnTo>
                    <a:pt x="21584" y="0"/>
                  </a:lnTo>
                  <a:cubicBezTo>
                    <a:pt x="21580" y="0"/>
                    <a:pt x="21576" y="0"/>
                    <a:pt x="21572" y="0"/>
                  </a:cubicBezTo>
                  <a:cubicBezTo>
                    <a:pt x="11494" y="0"/>
                    <a:pt x="2954" y="7143"/>
                    <a:pt x="0" y="17023"/>
                  </a:cubicBezTo>
                </a:path>
              </a:pathLst>
            </a:custGeom>
            <a:solidFill>
              <a:schemeClr val="accent5"/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Text Placeholder 2"/>
            <p:cNvSpPr txBox="1">
              <a:spLocks/>
            </p:cNvSpPr>
            <p:nvPr/>
          </p:nvSpPr>
          <p:spPr>
            <a:xfrm>
              <a:off x="5149228" y="2110111"/>
              <a:ext cx="620690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1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6445990" y="2919636"/>
            <a:ext cx="1158417" cy="1684397"/>
            <a:chOff x="6445990" y="3000318"/>
            <a:chExt cx="1158417" cy="1684397"/>
          </a:xfrm>
        </p:grpSpPr>
        <p:sp>
          <p:nvSpPr>
            <p:cNvPr id="3" name="Shape 1501"/>
            <p:cNvSpPr/>
            <p:nvPr/>
          </p:nvSpPr>
          <p:spPr>
            <a:xfrm>
              <a:off x="6445990" y="3000318"/>
              <a:ext cx="1158417" cy="16843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151" y="3598"/>
                  </a:moveTo>
                  <a:cubicBezTo>
                    <a:pt x="4473" y="4314"/>
                    <a:pt x="4647" y="5075"/>
                    <a:pt x="4647" y="5864"/>
                  </a:cubicBezTo>
                  <a:cubicBezTo>
                    <a:pt x="4647" y="8429"/>
                    <a:pt x="2813" y="10698"/>
                    <a:pt x="0" y="12090"/>
                  </a:cubicBezTo>
                  <a:lnTo>
                    <a:pt x="10027" y="21600"/>
                  </a:lnTo>
                  <a:cubicBezTo>
                    <a:pt x="17040" y="18086"/>
                    <a:pt x="21600" y="12395"/>
                    <a:pt x="21600" y="5970"/>
                  </a:cubicBezTo>
                  <a:cubicBezTo>
                    <a:pt x="21600" y="3886"/>
                    <a:pt x="21118" y="1880"/>
                    <a:pt x="20232" y="0"/>
                  </a:cubicBezTo>
                  <a:cubicBezTo>
                    <a:pt x="20232" y="0"/>
                    <a:pt x="4151" y="3598"/>
                    <a:pt x="4151" y="3598"/>
                  </a:cubicBezTo>
                  <a:close/>
                </a:path>
              </a:pathLst>
            </a:custGeom>
            <a:solidFill>
              <a:schemeClr val="accent5"/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" name="Text Placeholder 2"/>
            <p:cNvSpPr txBox="1">
              <a:spLocks/>
            </p:cNvSpPr>
            <p:nvPr/>
          </p:nvSpPr>
          <p:spPr>
            <a:xfrm>
              <a:off x="6788527" y="3285910"/>
              <a:ext cx="620690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3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4587593" y="2919636"/>
            <a:ext cx="1163278" cy="1689963"/>
            <a:chOff x="4587593" y="3000318"/>
            <a:chExt cx="1163278" cy="1689963"/>
          </a:xfrm>
        </p:grpSpPr>
        <p:sp>
          <p:nvSpPr>
            <p:cNvPr id="5" name="Shape 1507"/>
            <p:cNvSpPr/>
            <p:nvPr/>
          </p:nvSpPr>
          <p:spPr>
            <a:xfrm>
              <a:off x="4587593" y="3000318"/>
              <a:ext cx="1163278" cy="16899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5957"/>
                  </a:moveTo>
                  <a:cubicBezTo>
                    <a:pt x="0" y="12400"/>
                    <a:pt x="4597" y="18103"/>
                    <a:pt x="11654" y="21600"/>
                  </a:cubicBezTo>
                  <a:lnTo>
                    <a:pt x="21600" y="12100"/>
                  </a:lnTo>
                  <a:cubicBezTo>
                    <a:pt x="18748" y="10717"/>
                    <a:pt x="16882" y="8435"/>
                    <a:pt x="16882" y="5851"/>
                  </a:cubicBezTo>
                  <a:cubicBezTo>
                    <a:pt x="16882" y="5059"/>
                    <a:pt x="17057" y="4296"/>
                    <a:pt x="17382" y="3578"/>
                  </a:cubicBezTo>
                  <a:lnTo>
                    <a:pt x="1366" y="0"/>
                  </a:lnTo>
                  <a:cubicBezTo>
                    <a:pt x="480" y="1876"/>
                    <a:pt x="0" y="3878"/>
                    <a:pt x="0" y="5957"/>
                  </a:cubicBezTo>
                </a:path>
              </a:pathLst>
            </a:custGeom>
            <a:solidFill>
              <a:schemeClr val="accent5"/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Text Placeholder 2"/>
            <p:cNvSpPr txBox="1">
              <a:spLocks/>
            </p:cNvSpPr>
            <p:nvPr/>
          </p:nvSpPr>
          <p:spPr>
            <a:xfrm>
              <a:off x="4775602" y="3290284"/>
              <a:ext cx="620689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5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5215430" y="3840438"/>
            <a:ext cx="1765770" cy="1083521"/>
            <a:chOff x="5215430" y="3942075"/>
            <a:chExt cx="1765770" cy="1083521"/>
          </a:xfrm>
        </p:grpSpPr>
        <p:sp>
          <p:nvSpPr>
            <p:cNvPr id="4" name="Shape 1504"/>
            <p:cNvSpPr/>
            <p:nvPr/>
          </p:nvSpPr>
          <p:spPr>
            <a:xfrm>
              <a:off x="5215430" y="3942075"/>
              <a:ext cx="1765770" cy="10298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57" y="2356"/>
                  </a:moveTo>
                  <a:cubicBezTo>
                    <a:pt x="9192" y="2356"/>
                    <a:pt x="7742" y="1510"/>
                    <a:pt x="6552" y="72"/>
                  </a:cubicBezTo>
                  <a:lnTo>
                    <a:pt x="0" y="15661"/>
                  </a:lnTo>
                  <a:cubicBezTo>
                    <a:pt x="3028" y="19398"/>
                    <a:pt x="6742" y="21600"/>
                    <a:pt x="10757" y="21600"/>
                  </a:cubicBezTo>
                  <a:cubicBezTo>
                    <a:pt x="14810" y="21600"/>
                    <a:pt x="18557" y="19356"/>
                    <a:pt x="21600" y="15555"/>
                  </a:cubicBezTo>
                  <a:lnTo>
                    <a:pt x="15022" y="0"/>
                  </a:lnTo>
                  <a:cubicBezTo>
                    <a:pt x="13821" y="1481"/>
                    <a:pt x="12350" y="2356"/>
                    <a:pt x="10757" y="2356"/>
                  </a:cubicBezTo>
                </a:path>
              </a:pathLst>
            </a:custGeom>
            <a:solidFill>
              <a:schemeClr val="accent5"/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" name="Text Placeholder 2"/>
            <p:cNvSpPr txBox="1">
              <a:spLocks/>
            </p:cNvSpPr>
            <p:nvPr/>
          </p:nvSpPr>
          <p:spPr>
            <a:xfrm>
              <a:off x="5747574" y="4052232"/>
              <a:ext cx="620689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4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8571494" y="2135734"/>
            <a:ext cx="2259104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8571495" y="1877427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Strategy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1387922" y="2134357"/>
            <a:ext cx="2256139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31068" y="1876050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Analysis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5044574" y="5771831"/>
            <a:ext cx="2112994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5044574" y="5513524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Costumer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8571495" y="3939799"/>
            <a:ext cx="2259104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8571495" y="3681492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Planning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1414991" y="3939799"/>
            <a:ext cx="225614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58137" y="3681492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4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Reaserch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45" name="Group 44"/>
          <p:cNvGrpSpPr/>
          <p:nvPr/>
        </p:nvGrpSpPr>
        <p:grpSpPr>
          <a:xfrm>
            <a:off x="7269588" y="2048276"/>
            <a:ext cx="1057774" cy="453439"/>
            <a:chOff x="6038850" y="5485397"/>
            <a:chExt cx="1216539" cy="453439"/>
          </a:xfrm>
        </p:grpSpPr>
        <p:sp>
          <p:nvSpPr>
            <p:cNvPr id="46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7527252" y="3828508"/>
            <a:ext cx="800110" cy="453439"/>
            <a:chOff x="6038850" y="5485397"/>
            <a:chExt cx="1216539" cy="453439"/>
          </a:xfrm>
        </p:grpSpPr>
        <p:sp>
          <p:nvSpPr>
            <p:cNvPr id="49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1" name="Group 50"/>
          <p:cNvGrpSpPr/>
          <p:nvPr/>
        </p:nvGrpSpPr>
        <p:grpSpPr>
          <a:xfrm flipH="1">
            <a:off x="3878935" y="2048276"/>
            <a:ext cx="1057774" cy="453439"/>
            <a:chOff x="6038850" y="5485397"/>
            <a:chExt cx="1216539" cy="453439"/>
          </a:xfrm>
        </p:grpSpPr>
        <p:sp>
          <p:nvSpPr>
            <p:cNvPr id="52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7" name="Group 56"/>
          <p:cNvGrpSpPr/>
          <p:nvPr/>
        </p:nvGrpSpPr>
        <p:grpSpPr>
          <a:xfrm flipH="1">
            <a:off x="3878935" y="3828508"/>
            <a:ext cx="778632" cy="453439"/>
            <a:chOff x="6038850" y="5485397"/>
            <a:chExt cx="1216539" cy="453439"/>
          </a:xfrm>
        </p:grpSpPr>
        <p:sp>
          <p:nvSpPr>
            <p:cNvPr id="58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9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0" name="Group 59"/>
          <p:cNvGrpSpPr/>
          <p:nvPr/>
        </p:nvGrpSpPr>
        <p:grpSpPr>
          <a:xfrm rot="16200000" flipH="1">
            <a:off x="5881532" y="4963728"/>
            <a:ext cx="428936" cy="453439"/>
            <a:chOff x="6038850" y="5485397"/>
            <a:chExt cx="1216539" cy="453439"/>
          </a:xfrm>
        </p:grpSpPr>
        <p:sp>
          <p:nvSpPr>
            <p:cNvPr id="61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2" name="Rectangle 7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74" name="TextBox 7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5" name="Group 74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76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7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8" name="Group 77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1" name="Title 1"/>
          <p:cNvSpPr txBox="1">
            <a:spLocks/>
          </p:cNvSpPr>
          <p:nvPr/>
        </p:nvSpPr>
        <p:spPr>
          <a:xfrm>
            <a:off x="1519519" y="645459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What Market Need ?</a:t>
            </a:r>
          </a:p>
        </p:txBody>
      </p:sp>
      <p:sp>
        <p:nvSpPr>
          <p:cNvPr id="82" name="Subtitle 2"/>
          <p:cNvSpPr txBox="1">
            <a:spLocks/>
          </p:cNvSpPr>
          <p:nvPr/>
        </p:nvSpPr>
        <p:spPr>
          <a:xfrm>
            <a:off x="2444750" y="1206686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</p:spTree>
    <p:extLst>
      <p:ext uri="{BB962C8B-B14F-4D97-AF65-F5344CB8AC3E}">
        <p14:creationId xmlns:p14="http://schemas.microsoft.com/office/powerpoint/2010/main" val="18514641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500"/>
                            </p:stCondLst>
                            <p:childTnLst>
                              <p:par>
                                <p:cTn id="6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7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500"/>
                            </p:stCondLst>
                            <p:childTnLst>
                              <p:par>
                                <p:cTn id="68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000"/>
                            </p:stCondLst>
                            <p:childTnLst>
                              <p:par>
                                <p:cTn id="7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2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10000"/>
                            </p:stCondLst>
                            <p:childTnLst>
                              <p:par>
                                <p:cTn id="9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500"/>
                            </p:stCondLst>
                            <p:childTnLst>
                              <p:par>
                                <p:cTn id="9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1000"/>
                            </p:stCondLst>
                            <p:childTnLst>
                              <p:par>
                                <p:cTn id="9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/>
      <p:bldP spid="17" grpId="0"/>
      <p:bldP spid="18" grpId="0"/>
      <p:bldP spid="20" grpId="0"/>
      <p:bldP spid="21" grpId="0"/>
      <p:bldP spid="24" grpId="0"/>
      <p:bldP spid="25" grpId="0"/>
      <p:bldP spid="28" grpId="0"/>
      <p:bldP spid="29" grpId="0"/>
      <p:bldP spid="72" grpId="0"/>
      <p:bldP spid="72" grpId="1"/>
      <p:bldP spid="72" grpId="2"/>
      <p:bldP spid="72" grpId="3"/>
      <p:bldP spid="72" grpId="4"/>
      <p:bldP spid="72" grpId="5"/>
      <p:bldP spid="72" grpId="6"/>
      <p:bldP spid="72" grpId="7"/>
      <p:bldP spid="72" grpId="8"/>
      <p:bldP spid="72" grpId="9"/>
      <p:bldP spid="72" grpId="10"/>
      <p:bldP spid="72" grpId="11"/>
      <p:bldP spid="72" grpId="12"/>
      <p:bldP spid="81" grpId="0"/>
      <p:bldP spid="82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Title 1"/>
          <p:cNvSpPr txBox="1">
            <a:spLocks/>
          </p:cNvSpPr>
          <p:nvPr/>
        </p:nvSpPr>
        <p:spPr>
          <a:xfrm>
            <a:off x="1519519" y="642471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What Market Need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9" name="Subtitle 2"/>
          <p:cNvSpPr txBox="1">
            <a:spLocks/>
          </p:cNvSpPr>
          <p:nvPr/>
        </p:nvSpPr>
        <p:spPr>
          <a:xfrm>
            <a:off x="2444750" y="1203698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  <a:endParaRPr lang="en-US" sz="15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1519519" y="5280416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3014495" y="2079344"/>
            <a:ext cx="75052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Supply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6298357" y="2079344"/>
            <a:ext cx="12907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Convenience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4618486" y="4837375"/>
            <a:ext cx="125226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Competition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8204656" y="4837375"/>
            <a:ext cx="102143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Costumer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395540" y="2495583"/>
            <a:ext cx="2009775" cy="2009775"/>
            <a:chOff x="2395540" y="2495583"/>
            <a:chExt cx="2009775" cy="2009775"/>
          </a:xfrm>
        </p:grpSpPr>
        <p:sp>
          <p:nvSpPr>
            <p:cNvPr id="36" name="Teardrop 35"/>
            <p:cNvSpPr/>
            <p:nvPr/>
          </p:nvSpPr>
          <p:spPr>
            <a:xfrm rot="2700000">
              <a:off x="2395540" y="2495583"/>
              <a:ext cx="2009775" cy="2009775"/>
            </a:xfrm>
            <a:prstGeom prst="teardrop">
              <a:avLst/>
            </a:prstGeom>
            <a:solidFill>
              <a:schemeClr val="accent5">
                <a:lumMod val="75000"/>
                <a:alpha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4" name="Shape 719"/>
            <p:cNvSpPr/>
            <p:nvPr/>
          </p:nvSpPr>
          <p:spPr>
            <a:xfrm>
              <a:off x="3014495" y="3130930"/>
              <a:ext cx="693173" cy="5961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710487" y="2495583"/>
            <a:ext cx="2009775" cy="2009775"/>
            <a:chOff x="7710487" y="2495583"/>
            <a:chExt cx="2009775" cy="2009775"/>
          </a:xfrm>
        </p:grpSpPr>
        <p:sp>
          <p:nvSpPr>
            <p:cNvPr id="49" name="Teardrop 48"/>
            <p:cNvSpPr/>
            <p:nvPr/>
          </p:nvSpPr>
          <p:spPr>
            <a:xfrm rot="2700000">
              <a:off x="7710487" y="2495583"/>
              <a:ext cx="2009775" cy="2009775"/>
            </a:xfrm>
            <a:prstGeom prst="teardrop">
              <a:avLst/>
            </a:prstGeom>
            <a:solidFill>
              <a:schemeClr val="accent5">
                <a:lumMod val="40000"/>
                <a:lumOff val="60000"/>
                <a:alpha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5" name="Shape 1684"/>
            <p:cNvSpPr/>
            <p:nvPr/>
          </p:nvSpPr>
          <p:spPr>
            <a:xfrm>
              <a:off x="8588894" y="3166334"/>
              <a:ext cx="637195" cy="5607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938838" y="2495583"/>
            <a:ext cx="2009775" cy="2009775"/>
            <a:chOff x="5938838" y="2495583"/>
            <a:chExt cx="2009775" cy="2009775"/>
          </a:xfrm>
        </p:grpSpPr>
        <p:sp>
          <p:nvSpPr>
            <p:cNvPr id="48" name="Teardrop 47"/>
            <p:cNvSpPr/>
            <p:nvPr/>
          </p:nvSpPr>
          <p:spPr>
            <a:xfrm rot="2700000">
              <a:off x="5938838" y="2495583"/>
              <a:ext cx="2009775" cy="2009775"/>
            </a:xfrm>
            <a:prstGeom prst="teardrop">
              <a:avLst/>
            </a:prstGeom>
            <a:solidFill>
              <a:schemeClr val="accent5">
                <a:lumMod val="60000"/>
                <a:lumOff val="40000"/>
                <a:alpha val="8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6" name="AutoShape 17"/>
            <p:cNvSpPr>
              <a:spLocks/>
            </p:cNvSpPr>
            <p:nvPr/>
          </p:nvSpPr>
          <p:spPr bwMode="auto">
            <a:xfrm>
              <a:off x="6736198" y="3189564"/>
              <a:ext cx="593460" cy="621811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167189" y="2495583"/>
            <a:ext cx="2009775" cy="2009775"/>
            <a:chOff x="4167189" y="2495583"/>
            <a:chExt cx="2009775" cy="2009775"/>
          </a:xfrm>
        </p:grpSpPr>
        <p:sp>
          <p:nvSpPr>
            <p:cNvPr id="47" name="Teardrop 46"/>
            <p:cNvSpPr/>
            <p:nvPr/>
          </p:nvSpPr>
          <p:spPr>
            <a:xfrm rot="2700000">
              <a:off x="4167189" y="2495583"/>
              <a:ext cx="2009775" cy="2009775"/>
            </a:xfrm>
            <a:prstGeom prst="teardrop">
              <a:avLst/>
            </a:prstGeom>
            <a:solidFill>
              <a:schemeClr val="accent5">
                <a:alpha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7" name="Shape 731"/>
            <p:cNvSpPr/>
            <p:nvPr/>
          </p:nvSpPr>
          <p:spPr>
            <a:xfrm>
              <a:off x="5026175" y="3107245"/>
              <a:ext cx="515800" cy="6483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27" name="Rectangle 26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8" name="Group 2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9" name="TextBox 2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3" name="Group 3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11646791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  <p:bldP spid="69" grpId="0"/>
      <p:bldP spid="78" grpId="0"/>
      <p:bldP spid="37" grpId="0"/>
      <p:bldP spid="38" grpId="0"/>
      <p:bldP spid="40" grpId="0"/>
      <p:bldP spid="41" grpId="0"/>
      <p:bldP spid="27" grpId="0"/>
      <p:bldP spid="27" grpId="1"/>
      <p:bldP spid="27" grpId="2"/>
      <p:bldP spid="27" grpId="3"/>
      <p:bldP spid="27" grpId="4"/>
      <p:bldP spid="27" grpId="5"/>
      <p:bldP spid="27" grpId="6"/>
      <p:bldP spid="27" grpId="7"/>
      <p:bldP spid="27" grpId="8"/>
      <p:bldP spid="27" grpId="9"/>
      <p:bldP spid="27" grpId="10"/>
      <p:bldP spid="27" grpId="11"/>
      <p:bldP spid="27" grpId="12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4 Phases Market Research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6341820" y="2309842"/>
            <a:ext cx="629056" cy="629056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0" name="Rectangle 149"/>
          <p:cNvSpPr/>
          <p:nvPr/>
        </p:nvSpPr>
        <p:spPr>
          <a:xfrm>
            <a:off x="6341820" y="3231250"/>
            <a:ext cx="629056" cy="629056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1" name="Rectangle 150"/>
          <p:cNvSpPr/>
          <p:nvPr/>
        </p:nvSpPr>
        <p:spPr>
          <a:xfrm>
            <a:off x="6341820" y="4147262"/>
            <a:ext cx="629056" cy="62905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2" name="Rectangle 151"/>
          <p:cNvSpPr/>
          <p:nvPr/>
        </p:nvSpPr>
        <p:spPr>
          <a:xfrm>
            <a:off x="6341820" y="5064135"/>
            <a:ext cx="629056" cy="62905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3" name="TextBox 152"/>
          <p:cNvSpPr txBox="1"/>
          <p:nvPr/>
        </p:nvSpPr>
        <p:spPr>
          <a:xfrm>
            <a:off x="7212392" y="2547832"/>
            <a:ext cx="3350308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4" name="TextBox 153"/>
          <p:cNvSpPr txBox="1"/>
          <p:nvPr/>
        </p:nvSpPr>
        <p:spPr>
          <a:xfrm>
            <a:off x="7206789" y="2210340"/>
            <a:ext cx="1943469" cy="38690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Definition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7212392" y="3460914"/>
            <a:ext cx="3350308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7206789" y="3109125"/>
            <a:ext cx="1943469" cy="41549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Design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57" name="TextBox 156"/>
          <p:cNvSpPr txBox="1"/>
          <p:nvPr/>
        </p:nvSpPr>
        <p:spPr>
          <a:xfrm>
            <a:off x="7212392" y="4363304"/>
            <a:ext cx="3350308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8" name="TextBox 157"/>
          <p:cNvSpPr txBox="1"/>
          <p:nvPr/>
        </p:nvSpPr>
        <p:spPr>
          <a:xfrm>
            <a:off x="7206789" y="4011515"/>
            <a:ext cx="1943469" cy="41549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Data Collection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59" name="TextBox 158"/>
          <p:cNvSpPr txBox="1"/>
          <p:nvPr/>
        </p:nvSpPr>
        <p:spPr>
          <a:xfrm>
            <a:off x="7212392" y="5261069"/>
            <a:ext cx="3350308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60" name="TextBox 159"/>
          <p:cNvSpPr txBox="1"/>
          <p:nvPr/>
        </p:nvSpPr>
        <p:spPr>
          <a:xfrm>
            <a:off x="7206789" y="4909280"/>
            <a:ext cx="1943469" cy="41549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Analysis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7" name="Group 56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8" name="TextBox 57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9" name="Group 58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0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1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2" name="Group 6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3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5" name="Shape 581"/>
          <p:cNvSpPr/>
          <p:nvPr/>
        </p:nvSpPr>
        <p:spPr>
          <a:xfrm rot="18900000" flipV="1">
            <a:off x="2792253" y="3135866"/>
            <a:ext cx="516316" cy="516316"/>
          </a:xfrm>
          <a:prstGeom prst="rightArrow">
            <a:avLst>
              <a:gd name="adj1" fmla="val 32000"/>
              <a:gd name="adj2" fmla="val 64000"/>
            </a:avLst>
          </a:prstGeom>
          <a:solidFill>
            <a:schemeClr val="accent5">
              <a:lumMod val="75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Light"/>
              </a:defRPr>
            </a:pPr>
            <a:endParaRPr/>
          </a:p>
        </p:txBody>
      </p:sp>
      <p:sp>
        <p:nvSpPr>
          <p:cNvPr id="66" name="Shape 581"/>
          <p:cNvSpPr/>
          <p:nvPr/>
        </p:nvSpPr>
        <p:spPr>
          <a:xfrm rot="2700000">
            <a:off x="4133654" y="2908138"/>
            <a:ext cx="516316" cy="516316"/>
          </a:xfrm>
          <a:prstGeom prst="rightArrow">
            <a:avLst>
              <a:gd name="adj1" fmla="val 32000"/>
              <a:gd name="adj2" fmla="val 64000"/>
            </a:avLst>
          </a:prstGeom>
          <a:solidFill>
            <a:schemeClr val="accent5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Light"/>
              </a:defRPr>
            </a:pPr>
            <a:endParaRPr/>
          </a:p>
        </p:txBody>
      </p:sp>
      <p:sp>
        <p:nvSpPr>
          <p:cNvPr id="67" name="Shape 581"/>
          <p:cNvSpPr/>
          <p:nvPr/>
        </p:nvSpPr>
        <p:spPr>
          <a:xfrm rot="18900000" flipH="1">
            <a:off x="4282150" y="4241166"/>
            <a:ext cx="516316" cy="516316"/>
          </a:xfrm>
          <a:prstGeom prst="rightArrow">
            <a:avLst>
              <a:gd name="adj1" fmla="val 32000"/>
              <a:gd name="adj2" fmla="val 64000"/>
            </a:avLst>
          </a:prstGeom>
          <a:solidFill>
            <a:schemeClr val="accent5">
              <a:lumMod val="60000"/>
              <a:lumOff val="40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Light"/>
              </a:defRPr>
            </a:pPr>
            <a:endParaRPr/>
          </a:p>
        </p:txBody>
      </p:sp>
      <p:sp>
        <p:nvSpPr>
          <p:cNvPr id="69" name="Shape 581"/>
          <p:cNvSpPr/>
          <p:nvPr/>
        </p:nvSpPr>
        <p:spPr>
          <a:xfrm rot="2700000" flipH="1" flipV="1">
            <a:off x="2984764" y="4454646"/>
            <a:ext cx="516316" cy="516316"/>
          </a:xfrm>
          <a:prstGeom prst="rightArrow">
            <a:avLst>
              <a:gd name="adj1" fmla="val 32000"/>
              <a:gd name="adj2" fmla="val 64000"/>
            </a:avLst>
          </a:prstGeom>
          <a:solidFill>
            <a:schemeClr val="accent5">
              <a:lumMod val="40000"/>
              <a:lumOff val="60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1866720" y="3326230"/>
            <a:ext cx="1273483" cy="1275214"/>
            <a:chOff x="1866720" y="3326230"/>
            <a:chExt cx="1273483" cy="1275214"/>
          </a:xfrm>
        </p:grpSpPr>
        <p:sp>
          <p:nvSpPr>
            <p:cNvPr id="120" name="Freeform 17"/>
            <p:cNvSpPr>
              <a:spLocks noEditPoints="1"/>
            </p:cNvSpPr>
            <p:nvPr/>
          </p:nvSpPr>
          <p:spPr bwMode="auto">
            <a:xfrm>
              <a:off x="1866720" y="3326230"/>
              <a:ext cx="1273483" cy="1275214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1" name="Oval 18"/>
            <p:cNvSpPr>
              <a:spLocks noChangeArrowheads="1"/>
            </p:cNvSpPr>
            <p:nvPr/>
          </p:nvSpPr>
          <p:spPr bwMode="auto">
            <a:xfrm>
              <a:off x="2020715" y="3481955"/>
              <a:ext cx="965494" cy="968955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0" name="Shape 565"/>
            <p:cNvSpPr/>
            <p:nvPr/>
          </p:nvSpPr>
          <p:spPr>
            <a:xfrm flipV="1">
              <a:off x="2283190" y="3734593"/>
              <a:ext cx="463711" cy="4636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15497"/>
                  </a:moveTo>
                  <a:cubicBezTo>
                    <a:pt x="8207" y="15497"/>
                    <a:pt x="6104" y="13394"/>
                    <a:pt x="6104" y="10801"/>
                  </a:cubicBezTo>
                  <a:cubicBezTo>
                    <a:pt x="6104" y="8206"/>
                    <a:pt x="8207" y="6103"/>
                    <a:pt x="10800" y="6103"/>
                  </a:cubicBezTo>
                  <a:cubicBezTo>
                    <a:pt x="13395" y="6103"/>
                    <a:pt x="15497" y="8206"/>
                    <a:pt x="15497" y="10801"/>
                  </a:cubicBezTo>
                  <a:cubicBezTo>
                    <a:pt x="15497" y="13394"/>
                    <a:pt x="13395" y="15497"/>
                    <a:pt x="10800" y="15497"/>
                  </a:cubicBezTo>
                  <a:close/>
                  <a:moveTo>
                    <a:pt x="19522" y="10801"/>
                  </a:moveTo>
                  <a:cubicBezTo>
                    <a:pt x="19522" y="9454"/>
                    <a:pt x="20352" y="8390"/>
                    <a:pt x="21600" y="7659"/>
                  </a:cubicBezTo>
                  <a:cubicBezTo>
                    <a:pt x="21376" y="6908"/>
                    <a:pt x="21077" y="6187"/>
                    <a:pt x="20711" y="5509"/>
                  </a:cubicBezTo>
                  <a:cubicBezTo>
                    <a:pt x="19310" y="5876"/>
                    <a:pt x="18177" y="5328"/>
                    <a:pt x="17225" y="4375"/>
                  </a:cubicBezTo>
                  <a:cubicBezTo>
                    <a:pt x="16273" y="3423"/>
                    <a:pt x="15982" y="2288"/>
                    <a:pt x="16347" y="889"/>
                  </a:cubicBezTo>
                  <a:cubicBezTo>
                    <a:pt x="15671" y="522"/>
                    <a:pt x="14951" y="225"/>
                    <a:pt x="14198" y="0"/>
                  </a:cubicBezTo>
                  <a:cubicBezTo>
                    <a:pt x="13467" y="1248"/>
                    <a:pt x="12147" y="2078"/>
                    <a:pt x="10800" y="2078"/>
                  </a:cubicBezTo>
                  <a:cubicBezTo>
                    <a:pt x="9453" y="2078"/>
                    <a:pt x="8134" y="1248"/>
                    <a:pt x="7403" y="0"/>
                  </a:cubicBezTo>
                  <a:cubicBezTo>
                    <a:pt x="6651" y="225"/>
                    <a:pt x="5931" y="522"/>
                    <a:pt x="5253" y="889"/>
                  </a:cubicBezTo>
                  <a:cubicBezTo>
                    <a:pt x="5620" y="2288"/>
                    <a:pt x="5329" y="3422"/>
                    <a:pt x="4375" y="4375"/>
                  </a:cubicBezTo>
                  <a:cubicBezTo>
                    <a:pt x="3423" y="5328"/>
                    <a:pt x="2290" y="5876"/>
                    <a:pt x="890" y="5510"/>
                  </a:cubicBezTo>
                  <a:cubicBezTo>
                    <a:pt x="523" y="6187"/>
                    <a:pt x="224" y="6908"/>
                    <a:pt x="0" y="7659"/>
                  </a:cubicBezTo>
                  <a:cubicBezTo>
                    <a:pt x="1249" y="8390"/>
                    <a:pt x="2078" y="9454"/>
                    <a:pt x="2078" y="10801"/>
                  </a:cubicBezTo>
                  <a:cubicBezTo>
                    <a:pt x="2078" y="12146"/>
                    <a:pt x="1249" y="13467"/>
                    <a:pt x="0" y="14198"/>
                  </a:cubicBezTo>
                  <a:cubicBezTo>
                    <a:pt x="224" y="14950"/>
                    <a:pt x="523" y="15670"/>
                    <a:pt x="890" y="16348"/>
                  </a:cubicBezTo>
                  <a:cubicBezTo>
                    <a:pt x="2290" y="15981"/>
                    <a:pt x="3423" y="16272"/>
                    <a:pt x="4375" y="17226"/>
                  </a:cubicBezTo>
                  <a:cubicBezTo>
                    <a:pt x="5327" y="18178"/>
                    <a:pt x="5620" y="19312"/>
                    <a:pt x="5253" y="20711"/>
                  </a:cubicBezTo>
                  <a:cubicBezTo>
                    <a:pt x="5931" y="21078"/>
                    <a:pt x="6651" y="21377"/>
                    <a:pt x="7403" y="21600"/>
                  </a:cubicBezTo>
                  <a:cubicBezTo>
                    <a:pt x="8134" y="20352"/>
                    <a:pt x="9453" y="19524"/>
                    <a:pt x="10800" y="19524"/>
                  </a:cubicBezTo>
                  <a:cubicBezTo>
                    <a:pt x="12147" y="19524"/>
                    <a:pt x="13467" y="20352"/>
                    <a:pt x="14198" y="21600"/>
                  </a:cubicBezTo>
                  <a:cubicBezTo>
                    <a:pt x="14951" y="21375"/>
                    <a:pt x="15671" y="21078"/>
                    <a:pt x="16349" y="20711"/>
                  </a:cubicBezTo>
                  <a:cubicBezTo>
                    <a:pt x="15982" y="19312"/>
                    <a:pt x="16273" y="18178"/>
                    <a:pt x="17225" y="17226"/>
                  </a:cubicBezTo>
                  <a:cubicBezTo>
                    <a:pt x="18177" y="16272"/>
                    <a:pt x="19310" y="15724"/>
                    <a:pt x="20711" y="16091"/>
                  </a:cubicBezTo>
                  <a:cubicBezTo>
                    <a:pt x="21077" y="15413"/>
                    <a:pt x="21376" y="14693"/>
                    <a:pt x="21600" y="13941"/>
                  </a:cubicBezTo>
                  <a:cubicBezTo>
                    <a:pt x="20352" y="13210"/>
                    <a:pt x="19522" y="12146"/>
                    <a:pt x="19522" y="10801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477575" y="3326230"/>
            <a:ext cx="1273483" cy="1275214"/>
            <a:chOff x="4477575" y="3326230"/>
            <a:chExt cx="1273483" cy="1275214"/>
          </a:xfrm>
        </p:grpSpPr>
        <p:sp>
          <p:nvSpPr>
            <p:cNvPr id="108" name="Freeform 17"/>
            <p:cNvSpPr>
              <a:spLocks noEditPoints="1"/>
            </p:cNvSpPr>
            <p:nvPr/>
          </p:nvSpPr>
          <p:spPr bwMode="auto">
            <a:xfrm>
              <a:off x="4477575" y="3326230"/>
              <a:ext cx="1273483" cy="1275214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110" name="Group 109"/>
            <p:cNvGrpSpPr/>
            <p:nvPr/>
          </p:nvGrpSpPr>
          <p:grpSpPr>
            <a:xfrm>
              <a:off x="4905330" y="3754960"/>
              <a:ext cx="415660" cy="390568"/>
              <a:chOff x="3175" y="-1587"/>
              <a:chExt cx="1209675" cy="1136651"/>
            </a:xfrm>
            <a:solidFill>
              <a:schemeClr val="bg1"/>
            </a:solidFill>
          </p:grpSpPr>
          <p:sp>
            <p:nvSpPr>
              <p:cNvPr id="111" name="Freeform 59"/>
              <p:cNvSpPr>
                <a:spLocks/>
              </p:cNvSpPr>
              <p:nvPr/>
            </p:nvSpPr>
            <p:spPr bwMode="auto">
              <a:xfrm>
                <a:off x="3175" y="-1587"/>
                <a:ext cx="1209675" cy="454025"/>
              </a:xfrm>
              <a:custGeom>
                <a:avLst/>
                <a:gdLst>
                  <a:gd name="T0" fmla="*/ 297 w 320"/>
                  <a:gd name="T1" fmla="*/ 41 h 120"/>
                  <a:gd name="T2" fmla="*/ 160 w 320"/>
                  <a:gd name="T3" fmla="*/ 0 h 120"/>
                  <a:gd name="T4" fmla="*/ 23 w 320"/>
                  <a:gd name="T5" fmla="*/ 41 h 120"/>
                  <a:gd name="T6" fmla="*/ 0 w 320"/>
                  <a:gd name="T7" fmla="*/ 79 h 120"/>
                  <a:gd name="T8" fmla="*/ 0 w 320"/>
                  <a:gd name="T9" fmla="*/ 100 h 120"/>
                  <a:gd name="T10" fmla="*/ 20 w 320"/>
                  <a:gd name="T11" fmla="*/ 120 h 120"/>
                  <a:gd name="T12" fmla="*/ 60 w 320"/>
                  <a:gd name="T13" fmla="*/ 120 h 120"/>
                  <a:gd name="T14" fmla="*/ 80 w 320"/>
                  <a:gd name="T15" fmla="*/ 100 h 120"/>
                  <a:gd name="T16" fmla="*/ 91 w 320"/>
                  <a:gd name="T17" fmla="*/ 67 h 120"/>
                  <a:gd name="T18" fmla="*/ 160 w 320"/>
                  <a:gd name="T19" fmla="*/ 41 h 120"/>
                  <a:gd name="T20" fmla="*/ 229 w 320"/>
                  <a:gd name="T21" fmla="*/ 67 h 120"/>
                  <a:gd name="T22" fmla="*/ 241 w 320"/>
                  <a:gd name="T23" fmla="*/ 100 h 120"/>
                  <a:gd name="T24" fmla="*/ 261 w 320"/>
                  <a:gd name="T25" fmla="*/ 120 h 120"/>
                  <a:gd name="T26" fmla="*/ 301 w 320"/>
                  <a:gd name="T27" fmla="*/ 120 h 120"/>
                  <a:gd name="T28" fmla="*/ 320 w 320"/>
                  <a:gd name="T29" fmla="*/ 100 h 120"/>
                  <a:gd name="T30" fmla="*/ 320 w 320"/>
                  <a:gd name="T31" fmla="*/ 79 h 120"/>
                  <a:gd name="T32" fmla="*/ 297 w 320"/>
                  <a:gd name="T33" fmla="*/ 41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0" h="120">
                    <a:moveTo>
                      <a:pt x="297" y="41"/>
                    </a:moveTo>
                    <a:cubicBezTo>
                      <a:pt x="273" y="20"/>
                      <a:pt x="240" y="0"/>
                      <a:pt x="160" y="0"/>
                    </a:cubicBezTo>
                    <a:cubicBezTo>
                      <a:pt x="80" y="0"/>
                      <a:pt x="48" y="20"/>
                      <a:pt x="23" y="41"/>
                    </a:cubicBezTo>
                    <a:cubicBezTo>
                      <a:pt x="9" y="53"/>
                      <a:pt x="0" y="61"/>
                      <a:pt x="0" y="79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0" y="111"/>
                      <a:pt x="9" y="120"/>
                      <a:pt x="20" y="120"/>
                    </a:cubicBezTo>
                    <a:cubicBezTo>
                      <a:pt x="60" y="120"/>
                      <a:pt x="60" y="120"/>
                      <a:pt x="60" y="120"/>
                    </a:cubicBezTo>
                    <a:cubicBezTo>
                      <a:pt x="71" y="120"/>
                      <a:pt x="80" y="111"/>
                      <a:pt x="80" y="100"/>
                    </a:cubicBezTo>
                    <a:cubicBezTo>
                      <a:pt x="80" y="89"/>
                      <a:pt x="82" y="80"/>
                      <a:pt x="91" y="67"/>
                    </a:cubicBezTo>
                    <a:cubicBezTo>
                      <a:pt x="101" y="55"/>
                      <a:pt x="120" y="40"/>
                      <a:pt x="160" y="41"/>
                    </a:cubicBezTo>
                    <a:cubicBezTo>
                      <a:pt x="200" y="40"/>
                      <a:pt x="220" y="55"/>
                      <a:pt x="229" y="67"/>
                    </a:cubicBezTo>
                    <a:cubicBezTo>
                      <a:pt x="239" y="80"/>
                      <a:pt x="241" y="89"/>
                      <a:pt x="241" y="100"/>
                    </a:cubicBezTo>
                    <a:cubicBezTo>
                      <a:pt x="241" y="111"/>
                      <a:pt x="250" y="120"/>
                      <a:pt x="261" y="120"/>
                    </a:cubicBezTo>
                    <a:cubicBezTo>
                      <a:pt x="301" y="120"/>
                      <a:pt x="301" y="120"/>
                      <a:pt x="301" y="120"/>
                    </a:cubicBezTo>
                    <a:cubicBezTo>
                      <a:pt x="312" y="120"/>
                      <a:pt x="320" y="111"/>
                      <a:pt x="320" y="100"/>
                    </a:cubicBezTo>
                    <a:cubicBezTo>
                      <a:pt x="320" y="79"/>
                      <a:pt x="320" y="79"/>
                      <a:pt x="320" y="79"/>
                    </a:cubicBezTo>
                    <a:cubicBezTo>
                      <a:pt x="320" y="61"/>
                      <a:pt x="311" y="53"/>
                      <a:pt x="297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12" name="Oval 60"/>
              <p:cNvSpPr>
                <a:spLocks noChangeArrowheads="1"/>
              </p:cNvSpPr>
              <p:nvPr/>
            </p:nvSpPr>
            <p:spPr bwMode="auto">
              <a:xfrm>
                <a:off x="457200" y="679451"/>
                <a:ext cx="301625" cy="30321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13" name="Freeform 61"/>
              <p:cNvSpPr>
                <a:spLocks noEditPoints="1"/>
              </p:cNvSpPr>
              <p:nvPr/>
            </p:nvSpPr>
            <p:spPr bwMode="auto">
              <a:xfrm>
                <a:off x="77788" y="301626"/>
                <a:ext cx="1060450" cy="833438"/>
              </a:xfrm>
              <a:custGeom>
                <a:avLst/>
                <a:gdLst>
                  <a:gd name="T0" fmla="*/ 210 w 280"/>
                  <a:gd name="T1" fmla="*/ 40 h 220"/>
                  <a:gd name="T2" fmla="*/ 200 w 280"/>
                  <a:gd name="T3" fmla="*/ 40 h 220"/>
                  <a:gd name="T4" fmla="*/ 200 w 280"/>
                  <a:gd name="T5" fmla="*/ 15 h 220"/>
                  <a:gd name="T6" fmla="*/ 180 w 280"/>
                  <a:gd name="T7" fmla="*/ 0 h 220"/>
                  <a:gd name="T8" fmla="*/ 160 w 280"/>
                  <a:gd name="T9" fmla="*/ 15 h 220"/>
                  <a:gd name="T10" fmla="*/ 160 w 280"/>
                  <a:gd name="T11" fmla="*/ 40 h 220"/>
                  <a:gd name="T12" fmla="*/ 120 w 280"/>
                  <a:gd name="T13" fmla="*/ 40 h 220"/>
                  <a:gd name="T14" fmla="*/ 120 w 280"/>
                  <a:gd name="T15" fmla="*/ 15 h 220"/>
                  <a:gd name="T16" fmla="*/ 100 w 280"/>
                  <a:gd name="T17" fmla="*/ 0 h 220"/>
                  <a:gd name="T18" fmla="*/ 80 w 280"/>
                  <a:gd name="T19" fmla="*/ 15 h 220"/>
                  <a:gd name="T20" fmla="*/ 80 w 280"/>
                  <a:gd name="T21" fmla="*/ 40 h 220"/>
                  <a:gd name="T22" fmla="*/ 71 w 280"/>
                  <a:gd name="T23" fmla="*/ 40 h 220"/>
                  <a:gd name="T24" fmla="*/ 54 w 280"/>
                  <a:gd name="T25" fmla="*/ 49 h 220"/>
                  <a:gd name="T26" fmla="*/ 0 w 280"/>
                  <a:gd name="T27" fmla="*/ 160 h 220"/>
                  <a:gd name="T28" fmla="*/ 0 w 280"/>
                  <a:gd name="T29" fmla="*/ 200 h 220"/>
                  <a:gd name="T30" fmla="*/ 20 w 280"/>
                  <a:gd name="T31" fmla="*/ 220 h 220"/>
                  <a:gd name="T32" fmla="*/ 260 w 280"/>
                  <a:gd name="T33" fmla="*/ 220 h 220"/>
                  <a:gd name="T34" fmla="*/ 280 w 280"/>
                  <a:gd name="T35" fmla="*/ 200 h 220"/>
                  <a:gd name="T36" fmla="*/ 280 w 280"/>
                  <a:gd name="T37" fmla="*/ 162 h 220"/>
                  <a:gd name="T38" fmla="*/ 226 w 280"/>
                  <a:gd name="T39" fmla="*/ 48 h 220"/>
                  <a:gd name="T40" fmla="*/ 210 w 280"/>
                  <a:gd name="T41" fmla="*/ 40 h 220"/>
                  <a:gd name="T42" fmla="*/ 140 w 280"/>
                  <a:gd name="T43" fmla="*/ 200 h 220"/>
                  <a:gd name="T44" fmla="*/ 80 w 280"/>
                  <a:gd name="T45" fmla="*/ 140 h 220"/>
                  <a:gd name="T46" fmla="*/ 140 w 280"/>
                  <a:gd name="T47" fmla="*/ 80 h 220"/>
                  <a:gd name="T48" fmla="*/ 200 w 280"/>
                  <a:gd name="T49" fmla="*/ 140 h 220"/>
                  <a:gd name="T50" fmla="*/ 140 w 280"/>
                  <a:gd name="T51" fmla="*/ 20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80" h="220">
                    <a:moveTo>
                      <a:pt x="210" y="40"/>
                    </a:moveTo>
                    <a:cubicBezTo>
                      <a:pt x="200" y="40"/>
                      <a:pt x="200" y="40"/>
                      <a:pt x="200" y="40"/>
                    </a:cubicBezTo>
                    <a:cubicBezTo>
                      <a:pt x="200" y="15"/>
                      <a:pt x="200" y="15"/>
                      <a:pt x="200" y="15"/>
                    </a:cubicBezTo>
                    <a:cubicBezTo>
                      <a:pt x="200" y="7"/>
                      <a:pt x="191" y="0"/>
                      <a:pt x="180" y="0"/>
                    </a:cubicBezTo>
                    <a:cubicBezTo>
                      <a:pt x="169" y="0"/>
                      <a:pt x="160" y="7"/>
                      <a:pt x="160" y="15"/>
                    </a:cubicBezTo>
                    <a:cubicBezTo>
                      <a:pt x="160" y="40"/>
                      <a:pt x="160" y="40"/>
                      <a:pt x="160" y="40"/>
                    </a:cubicBezTo>
                    <a:cubicBezTo>
                      <a:pt x="120" y="40"/>
                      <a:pt x="120" y="40"/>
                      <a:pt x="120" y="40"/>
                    </a:cubicBezTo>
                    <a:cubicBezTo>
                      <a:pt x="120" y="15"/>
                      <a:pt x="120" y="15"/>
                      <a:pt x="120" y="15"/>
                    </a:cubicBezTo>
                    <a:cubicBezTo>
                      <a:pt x="120" y="7"/>
                      <a:pt x="111" y="0"/>
                      <a:pt x="100" y="0"/>
                    </a:cubicBezTo>
                    <a:cubicBezTo>
                      <a:pt x="89" y="0"/>
                      <a:pt x="80" y="7"/>
                      <a:pt x="80" y="15"/>
                    </a:cubicBezTo>
                    <a:cubicBezTo>
                      <a:pt x="80" y="40"/>
                      <a:pt x="80" y="40"/>
                      <a:pt x="80" y="40"/>
                    </a:cubicBezTo>
                    <a:cubicBezTo>
                      <a:pt x="71" y="40"/>
                      <a:pt x="71" y="40"/>
                      <a:pt x="71" y="40"/>
                    </a:cubicBezTo>
                    <a:cubicBezTo>
                      <a:pt x="64" y="40"/>
                      <a:pt x="58" y="43"/>
                      <a:pt x="54" y="49"/>
                    </a:cubicBezTo>
                    <a:cubicBezTo>
                      <a:pt x="39" y="72"/>
                      <a:pt x="0" y="133"/>
                      <a:pt x="0" y="160"/>
                    </a:cubicBezTo>
                    <a:cubicBezTo>
                      <a:pt x="0" y="200"/>
                      <a:pt x="0" y="200"/>
                      <a:pt x="0" y="200"/>
                    </a:cubicBezTo>
                    <a:cubicBezTo>
                      <a:pt x="0" y="211"/>
                      <a:pt x="9" y="220"/>
                      <a:pt x="20" y="220"/>
                    </a:cubicBezTo>
                    <a:cubicBezTo>
                      <a:pt x="260" y="220"/>
                      <a:pt x="260" y="220"/>
                      <a:pt x="260" y="220"/>
                    </a:cubicBezTo>
                    <a:cubicBezTo>
                      <a:pt x="271" y="220"/>
                      <a:pt x="280" y="211"/>
                      <a:pt x="280" y="200"/>
                    </a:cubicBezTo>
                    <a:cubicBezTo>
                      <a:pt x="280" y="183"/>
                      <a:pt x="280" y="162"/>
                      <a:pt x="280" y="162"/>
                    </a:cubicBezTo>
                    <a:cubicBezTo>
                      <a:pt x="280" y="127"/>
                      <a:pt x="241" y="70"/>
                      <a:pt x="226" y="48"/>
                    </a:cubicBezTo>
                    <a:cubicBezTo>
                      <a:pt x="222" y="43"/>
                      <a:pt x="216" y="40"/>
                      <a:pt x="210" y="40"/>
                    </a:cubicBezTo>
                    <a:close/>
                    <a:moveTo>
                      <a:pt x="140" y="200"/>
                    </a:moveTo>
                    <a:cubicBezTo>
                      <a:pt x="107" y="200"/>
                      <a:pt x="80" y="173"/>
                      <a:pt x="80" y="140"/>
                    </a:cubicBezTo>
                    <a:cubicBezTo>
                      <a:pt x="80" y="107"/>
                      <a:pt x="107" y="80"/>
                      <a:pt x="140" y="80"/>
                    </a:cubicBezTo>
                    <a:cubicBezTo>
                      <a:pt x="173" y="80"/>
                      <a:pt x="200" y="107"/>
                      <a:pt x="200" y="140"/>
                    </a:cubicBezTo>
                    <a:cubicBezTo>
                      <a:pt x="200" y="173"/>
                      <a:pt x="173" y="200"/>
                      <a:pt x="140" y="2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68" name="Oval 18"/>
            <p:cNvSpPr>
              <a:spLocks noChangeArrowheads="1"/>
            </p:cNvSpPr>
            <p:nvPr/>
          </p:nvSpPr>
          <p:spPr bwMode="auto">
            <a:xfrm>
              <a:off x="4629535" y="3474485"/>
              <a:ext cx="965494" cy="968955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71" name="Group 70"/>
            <p:cNvGrpSpPr/>
            <p:nvPr/>
          </p:nvGrpSpPr>
          <p:grpSpPr>
            <a:xfrm>
              <a:off x="4891749" y="3754960"/>
              <a:ext cx="455469" cy="440964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72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0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1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2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3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4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5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3177989" y="1979397"/>
            <a:ext cx="1273483" cy="1275214"/>
            <a:chOff x="3177989" y="1979397"/>
            <a:chExt cx="1273483" cy="1275214"/>
          </a:xfrm>
        </p:grpSpPr>
        <p:sp>
          <p:nvSpPr>
            <p:cNvPr id="127" name="Freeform 17"/>
            <p:cNvSpPr>
              <a:spLocks noEditPoints="1"/>
            </p:cNvSpPr>
            <p:nvPr/>
          </p:nvSpPr>
          <p:spPr bwMode="auto">
            <a:xfrm>
              <a:off x="3177989" y="1979397"/>
              <a:ext cx="1273483" cy="1275214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8" name="Oval 18"/>
            <p:cNvSpPr>
              <a:spLocks noChangeArrowheads="1"/>
            </p:cNvSpPr>
            <p:nvPr/>
          </p:nvSpPr>
          <p:spPr bwMode="auto">
            <a:xfrm>
              <a:off x="3331984" y="2135122"/>
              <a:ext cx="965494" cy="968955"/>
            </a:xfrm>
            <a:prstGeom prst="ellipse">
              <a:avLst/>
            </a:prstGeom>
            <a:solidFill>
              <a:schemeClr val="accent5"/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Shape 1469"/>
            <p:cNvSpPr/>
            <p:nvPr/>
          </p:nvSpPr>
          <p:spPr>
            <a:xfrm>
              <a:off x="3641733" y="2435175"/>
              <a:ext cx="371393" cy="3636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026" h="20334" extrusionOk="0">
                  <a:moveTo>
                    <a:pt x="19964" y="64"/>
                  </a:moveTo>
                  <a:cubicBezTo>
                    <a:pt x="19154" y="-762"/>
                    <a:pt x="10181" y="6693"/>
                    <a:pt x="7510" y="9416"/>
                  </a:cubicBezTo>
                  <a:cubicBezTo>
                    <a:pt x="6185" y="10767"/>
                    <a:pt x="5743" y="11492"/>
                    <a:pt x="5336" y="12034"/>
                  </a:cubicBezTo>
                  <a:cubicBezTo>
                    <a:pt x="5160" y="12268"/>
                    <a:pt x="5392" y="12341"/>
                    <a:pt x="5498" y="12397"/>
                  </a:cubicBezTo>
                  <a:cubicBezTo>
                    <a:pt x="6023" y="12675"/>
                    <a:pt x="6391" y="12933"/>
                    <a:pt x="6864" y="13417"/>
                  </a:cubicBezTo>
                  <a:cubicBezTo>
                    <a:pt x="7340" y="13900"/>
                    <a:pt x="7594" y="14275"/>
                    <a:pt x="7865" y="14809"/>
                  </a:cubicBezTo>
                  <a:cubicBezTo>
                    <a:pt x="7919" y="14917"/>
                    <a:pt x="7991" y="15156"/>
                    <a:pt x="8222" y="14975"/>
                  </a:cubicBezTo>
                  <a:cubicBezTo>
                    <a:pt x="8753" y="14561"/>
                    <a:pt x="9464" y="14110"/>
                    <a:pt x="10789" y="12758"/>
                  </a:cubicBezTo>
                  <a:cubicBezTo>
                    <a:pt x="13461" y="10036"/>
                    <a:pt x="20774" y="889"/>
                    <a:pt x="19964" y="64"/>
                  </a:cubicBezTo>
                  <a:close/>
                  <a:moveTo>
                    <a:pt x="2465" y="14020"/>
                  </a:moveTo>
                  <a:cubicBezTo>
                    <a:pt x="886" y="15630"/>
                    <a:pt x="2220" y="17281"/>
                    <a:pt x="121" y="19731"/>
                  </a:cubicBezTo>
                  <a:cubicBezTo>
                    <a:pt x="-826" y="20838"/>
                    <a:pt x="4021" y="20501"/>
                    <a:pt x="6421" y="18052"/>
                  </a:cubicBezTo>
                  <a:cubicBezTo>
                    <a:pt x="7439" y="17016"/>
                    <a:pt x="7152" y="15502"/>
                    <a:pt x="6060" y="14389"/>
                  </a:cubicBezTo>
                  <a:cubicBezTo>
                    <a:pt x="4968" y="13275"/>
                    <a:pt x="3483" y="12982"/>
                    <a:pt x="2465" y="1402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190689" y="4598790"/>
            <a:ext cx="1273483" cy="1275214"/>
            <a:chOff x="3190689" y="4598790"/>
            <a:chExt cx="1273483" cy="1275214"/>
          </a:xfrm>
        </p:grpSpPr>
        <p:sp>
          <p:nvSpPr>
            <p:cNvPr id="134" name="Freeform 17"/>
            <p:cNvSpPr>
              <a:spLocks noEditPoints="1"/>
            </p:cNvSpPr>
            <p:nvPr/>
          </p:nvSpPr>
          <p:spPr bwMode="auto">
            <a:xfrm>
              <a:off x="3190689" y="4598790"/>
              <a:ext cx="1273483" cy="1275214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5" name="Oval 18"/>
            <p:cNvSpPr>
              <a:spLocks noChangeArrowheads="1"/>
            </p:cNvSpPr>
            <p:nvPr/>
          </p:nvSpPr>
          <p:spPr bwMode="auto">
            <a:xfrm>
              <a:off x="3344684" y="4754515"/>
              <a:ext cx="965494" cy="968955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Shape 719"/>
            <p:cNvSpPr/>
            <p:nvPr/>
          </p:nvSpPr>
          <p:spPr>
            <a:xfrm>
              <a:off x="3578298" y="5026956"/>
              <a:ext cx="472864" cy="4066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24799167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8" presetClass="entr" presetSubtype="1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18" presetClass="entr" presetSubtype="9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5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5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0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050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15" grpId="0"/>
      <p:bldP spid="149" grpId="0" animBg="1"/>
      <p:bldP spid="150" grpId="0" animBg="1"/>
      <p:bldP spid="151" grpId="0" animBg="1"/>
      <p:bldP spid="152" grpId="0" animBg="1"/>
      <p:bldP spid="153" grpId="0"/>
      <p:bldP spid="154" grpId="0"/>
      <p:bldP spid="155" grpId="0"/>
      <p:bldP spid="156" grpId="0"/>
      <p:bldP spid="157" grpId="0"/>
      <p:bldP spid="158" grpId="0"/>
      <p:bldP spid="159" grpId="0"/>
      <p:bldP spid="160" grpId="0"/>
      <p:bldP spid="56" grpId="0"/>
      <p:bldP spid="56" grpId="1"/>
      <p:bldP spid="56" grpId="2"/>
      <p:bldP spid="56" grpId="3"/>
      <p:bldP spid="56" grpId="4"/>
      <p:bldP spid="56" grpId="5"/>
      <p:bldP spid="56" grpId="6"/>
      <p:bldP spid="56" grpId="7"/>
      <p:bldP spid="56" grpId="8"/>
      <p:bldP spid="56" grpId="9"/>
      <p:bldP spid="56" grpId="10"/>
      <p:bldP spid="56" grpId="11"/>
      <p:bldP spid="56" grpId="12"/>
      <p:bldP spid="65" grpId="0" animBg="1"/>
      <p:bldP spid="66" grpId="0" animBg="1"/>
      <p:bldP spid="67" grpId="0" animBg="1"/>
      <p:bldP spid="69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1892119" y="4227141"/>
            <a:ext cx="95410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Product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4494910" y="4227141"/>
            <a:ext cx="6864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Price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6919396" y="4227141"/>
            <a:ext cx="71525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Place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090765" y="4227141"/>
            <a:ext cx="122501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Promotion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Maketing</a:t>
            </a:r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 Mix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168384" y="4556684"/>
            <a:ext cx="2521690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“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is 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dolor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sita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slide power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adus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but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volup</a:t>
            </a:r>
            <a:endParaRPr lang="en-US" sz="1100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Ande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inteman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.”</a:t>
            </a:r>
            <a:endParaRPr lang="en-US" sz="1100" b="1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567476" y="4556684"/>
            <a:ext cx="2521690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“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is dolor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sita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slide power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adus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but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volup</a:t>
            </a:r>
            <a:endParaRPr lang="en-US" sz="1100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Ande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inteman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.”</a:t>
            </a:r>
            <a:endParaRPr lang="en-US" sz="1100" b="1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sp>
        <p:nvSpPr>
          <p:cNvPr id="60" name="Rectangle 59"/>
          <p:cNvSpPr/>
          <p:nvPr/>
        </p:nvSpPr>
        <p:spPr>
          <a:xfrm>
            <a:off x="6026115" y="4556684"/>
            <a:ext cx="2521690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“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is dolor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sita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slide power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adus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but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volup</a:t>
            </a:r>
            <a:endParaRPr lang="en-US" sz="1100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Ande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inteman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.”</a:t>
            </a:r>
            <a:endParaRPr lang="en-US" sz="1100" b="1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sp>
        <p:nvSpPr>
          <p:cNvPr id="61" name="Rectangle 60"/>
          <p:cNvSpPr/>
          <p:nvPr/>
        </p:nvSpPr>
        <p:spPr>
          <a:xfrm>
            <a:off x="8437217" y="4556684"/>
            <a:ext cx="2521690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“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is dolor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sita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slide power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adus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but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volup</a:t>
            </a:r>
            <a:endParaRPr lang="en-US" sz="1100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Ande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inteman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.”</a:t>
            </a:r>
            <a:endParaRPr lang="en-US" sz="1100" b="1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0" name="Group 39"/>
          <p:cNvGrpSpPr/>
          <p:nvPr/>
        </p:nvGrpSpPr>
        <p:grpSpPr>
          <a:xfrm>
            <a:off x="6450319" y="2372543"/>
            <a:ext cx="1534544" cy="1534542"/>
            <a:chOff x="1548381" y="2334443"/>
            <a:chExt cx="1534544" cy="1534542"/>
          </a:xfrm>
        </p:grpSpPr>
        <p:sp>
          <p:nvSpPr>
            <p:cNvPr id="41" name="Rectangle 40"/>
            <p:cNvSpPr/>
            <p:nvPr/>
          </p:nvSpPr>
          <p:spPr>
            <a:xfrm>
              <a:off x="1632259" y="2414447"/>
              <a:ext cx="1376313" cy="1376313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2" name="Shape 2102"/>
            <p:cNvSpPr/>
            <p:nvPr/>
          </p:nvSpPr>
          <p:spPr>
            <a:xfrm>
              <a:off x="1884683" y="2727092"/>
              <a:ext cx="871464" cy="6971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Rectangle 42"/>
            <p:cNvSpPr/>
            <p:nvPr/>
          </p:nvSpPr>
          <p:spPr>
            <a:xfrm>
              <a:off x="1548381" y="2334443"/>
              <a:ext cx="1534544" cy="1534542"/>
            </a:xfrm>
            <a:prstGeom prst="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47" name="Rectangle 46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8" name="Group 4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9" name="TextBox 4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pPr algn="ctr"/>
                <a:t>41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3" name="Group 5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accent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6" name="Group 5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989825" y="2372543"/>
            <a:ext cx="1534544" cy="1534542"/>
            <a:chOff x="3989825" y="2372543"/>
            <a:chExt cx="1534544" cy="1534542"/>
          </a:xfrm>
        </p:grpSpPr>
        <p:grpSp>
          <p:nvGrpSpPr>
            <p:cNvPr id="65" name="Group 64"/>
            <p:cNvGrpSpPr/>
            <p:nvPr/>
          </p:nvGrpSpPr>
          <p:grpSpPr>
            <a:xfrm>
              <a:off x="3989825" y="2372543"/>
              <a:ext cx="1534544" cy="1534542"/>
              <a:chOff x="1548381" y="2334443"/>
              <a:chExt cx="1534544" cy="1534542"/>
            </a:xfrm>
          </p:grpSpPr>
          <p:sp>
            <p:nvSpPr>
              <p:cNvPr id="66" name="Rectangle 65"/>
              <p:cNvSpPr/>
              <p:nvPr/>
            </p:nvSpPr>
            <p:spPr>
              <a:xfrm>
                <a:off x="1632259" y="2414447"/>
                <a:ext cx="1376313" cy="13763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68" name="Rectangle 67"/>
              <p:cNvSpPr/>
              <p:nvPr/>
            </p:nvSpPr>
            <p:spPr>
              <a:xfrm>
                <a:off x="1548381" y="2334443"/>
                <a:ext cx="1534544" cy="1534542"/>
              </a:xfrm>
              <a:prstGeom prst="rect">
                <a:avLst/>
              </a:prstGeom>
              <a:noFill/>
              <a:ln w="38100"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69" name="Shape 823"/>
            <p:cNvSpPr/>
            <p:nvPr/>
          </p:nvSpPr>
          <p:spPr>
            <a:xfrm>
              <a:off x="4494910" y="2765085"/>
              <a:ext cx="669367" cy="6972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30" h="21387" extrusionOk="0">
                  <a:moveTo>
                    <a:pt x="15651" y="10439"/>
                  </a:moveTo>
                  <a:cubicBezTo>
                    <a:pt x="14876" y="10985"/>
                    <a:pt x="13809" y="10794"/>
                    <a:pt x="13267" y="10015"/>
                  </a:cubicBezTo>
                  <a:cubicBezTo>
                    <a:pt x="12724" y="9235"/>
                    <a:pt x="12913" y="8160"/>
                    <a:pt x="13688" y="7614"/>
                  </a:cubicBezTo>
                  <a:cubicBezTo>
                    <a:pt x="14302" y="7180"/>
                    <a:pt x="15100" y="7212"/>
                    <a:pt x="15674" y="7633"/>
                  </a:cubicBezTo>
                  <a:cubicBezTo>
                    <a:pt x="15386" y="7808"/>
                    <a:pt x="15187" y="7909"/>
                    <a:pt x="15149" y="7927"/>
                  </a:cubicBezTo>
                  <a:cubicBezTo>
                    <a:pt x="14829" y="8080"/>
                    <a:pt x="14692" y="8465"/>
                    <a:pt x="14842" y="8787"/>
                  </a:cubicBezTo>
                  <a:cubicBezTo>
                    <a:pt x="14952" y="9021"/>
                    <a:pt x="15183" y="9159"/>
                    <a:pt x="15425" y="9159"/>
                  </a:cubicBezTo>
                  <a:cubicBezTo>
                    <a:pt x="15515" y="9159"/>
                    <a:pt x="15608" y="9138"/>
                    <a:pt x="15698" y="9096"/>
                  </a:cubicBezTo>
                  <a:cubicBezTo>
                    <a:pt x="15903" y="8999"/>
                    <a:pt x="16125" y="8881"/>
                    <a:pt x="16356" y="8743"/>
                  </a:cubicBezTo>
                  <a:cubicBezTo>
                    <a:pt x="16460" y="9377"/>
                    <a:pt x="16209" y="10045"/>
                    <a:pt x="15651" y="10439"/>
                  </a:cubicBezTo>
                  <a:close/>
                  <a:moveTo>
                    <a:pt x="20298" y="434"/>
                  </a:moveTo>
                  <a:cubicBezTo>
                    <a:pt x="20181" y="97"/>
                    <a:pt x="19814" y="-81"/>
                    <a:pt x="19481" y="36"/>
                  </a:cubicBezTo>
                  <a:cubicBezTo>
                    <a:pt x="19146" y="153"/>
                    <a:pt x="18970" y="523"/>
                    <a:pt x="19086" y="859"/>
                  </a:cubicBezTo>
                  <a:cubicBezTo>
                    <a:pt x="20075" y="3715"/>
                    <a:pt x="18112" y="5846"/>
                    <a:pt x="16617" y="6988"/>
                  </a:cubicBezTo>
                  <a:lnTo>
                    <a:pt x="16012" y="6118"/>
                  </a:lnTo>
                  <a:cubicBezTo>
                    <a:pt x="15810" y="5827"/>
                    <a:pt x="15355" y="5583"/>
                    <a:pt x="15003" y="5578"/>
                  </a:cubicBezTo>
                  <a:lnTo>
                    <a:pt x="11612" y="5594"/>
                  </a:lnTo>
                  <a:cubicBezTo>
                    <a:pt x="11260" y="5588"/>
                    <a:pt x="10735" y="5751"/>
                    <a:pt x="10445" y="5955"/>
                  </a:cubicBezTo>
                  <a:lnTo>
                    <a:pt x="457" y="13000"/>
                  </a:lnTo>
                  <a:cubicBezTo>
                    <a:pt x="-27" y="13341"/>
                    <a:pt x="-145" y="14013"/>
                    <a:pt x="194" y="14500"/>
                  </a:cubicBezTo>
                  <a:lnTo>
                    <a:pt x="4734" y="21032"/>
                  </a:lnTo>
                  <a:cubicBezTo>
                    <a:pt x="5073" y="21519"/>
                    <a:pt x="5618" y="21461"/>
                    <a:pt x="6101" y="21120"/>
                  </a:cubicBezTo>
                  <a:lnTo>
                    <a:pt x="16090" y="14075"/>
                  </a:lnTo>
                  <a:cubicBezTo>
                    <a:pt x="16378" y="13870"/>
                    <a:pt x="16709" y="13429"/>
                    <a:pt x="16826" y="13093"/>
                  </a:cubicBezTo>
                  <a:lnTo>
                    <a:pt x="17888" y="9729"/>
                  </a:lnTo>
                  <a:cubicBezTo>
                    <a:pt x="18003" y="9393"/>
                    <a:pt x="17932" y="8880"/>
                    <a:pt x="17730" y="8589"/>
                  </a:cubicBezTo>
                  <a:lnTo>
                    <a:pt x="17361" y="8058"/>
                  </a:lnTo>
                  <a:cubicBezTo>
                    <a:pt x="19371" y="6513"/>
                    <a:pt x="21455" y="3778"/>
                    <a:pt x="20298" y="434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930790" y="2372543"/>
            <a:ext cx="1534544" cy="1534542"/>
            <a:chOff x="8930790" y="2372543"/>
            <a:chExt cx="1534544" cy="1534542"/>
          </a:xfrm>
        </p:grpSpPr>
        <p:grpSp>
          <p:nvGrpSpPr>
            <p:cNvPr id="44" name="Group 43"/>
            <p:cNvGrpSpPr/>
            <p:nvPr/>
          </p:nvGrpSpPr>
          <p:grpSpPr>
            <a:xfrm>
              <a:off x="8930790" y="2372543"/>
              <a:ext cx="1534544" cy="1534542"/>
              <a:chOff x="1548381" y="2334443"/>
              <a:chExt cx="1534544" cy="1534542"/>
            </a:xfrm>
          </p:grpSpPr>
          <p:sp>
            <p:nvSpPr>
              <p:cNvPr id="45" name="Rectangle 44"/>
              <p:cNvSpPr/>
              <p:nvPr/>
            </p:nvSpPr>
            <p:spPr>
              <a:xfrm>
                <a:off x="1632259" y="2414447"/>
                <a:ext cx="1376313" cy="13763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64" name="Rectangle 63"/>
              <p:cNvSpPr/>
              <p:nvPr/>
            </p:nvSpPr>
            <p:spPr>
              <a:xfrm>
                <a:off x="1548381" y="2334443"/>
                <a:ext cx="1534544" cy="1534542"/>
              </a:xfrm>
              <a:prstGeom prst="rect">
                <a:avLst/>
              </a:prstGeom>
              <a:noFill/>
              <a:ln w="38100"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70" name="Shape 1102"/>
            <p:cNvSpPr/>
            <p:nvPr/>
          </p:nvSpPr>
          <p:spPr>
            <a:xfrm>
              <a:off x="9340837" y="2771984"/>
              <a:ext cx="677222" cy="7087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81" h="20933" extrusionOk="0">
                  <a:moveTo>
                    <a:pt x="18450" y="13962"/>
                  </a:moveTo>
                  <a:cubicBezTo>
                    <a:pt x="18104" y="14098"/>
                    <a:pt x="15778" y="12331"/>
                    <a:pt x="14291" y="9001"/>
                  </a:cubicBezTo>
                  <a:cubicBezTo>
                    <a:pt x="12804" y="5669"/>
                    <a:pt x="12992" y="2625"/>
                    <a:pt x="13337" y="2491"/>
                  </a:cubicBezTo>
                  <a:cubicBezTo>
                    <a:pt x="13683" y="2355"/>
                    <a:pt x="15952" y="4486"/>
                    <a:pt x="17438" y="7816"/>
                  </a:cubicBezTo>
                  <a:cubicBezTo>
                    <a:pt x="18925" y="11146"/>
                    <a:pt x="18797" y="13826"/>
                    <a:pt x="18450" y="13962"/>
                  </a:cubicBezTo>
                  <a:close/>
                  <a:moveTo>
                    <a:pt x="19117" y="7012"/>
                  </a:moveTo>
                  <a:cubicBezTo>
                    <a:pt x="17204" y="2727"/>
                    <a:pt x="14125" y="-537"/>
                    <a:pt x="12567" y="74"/>
                  </a:cubicBezTo>
                  <a:cubicBezTo>
                    <a:pt x="9922" y="1108"/>
                    <a:pt x="14143" y="6078"/>
                    <a:pt x="1154" y="11160"/>
                  </a:cubicBezTo>
                  <a:cubicBezTo>
                    <a:pt x="32" y="11600"/>
                    <a:pt x="-253" y="13356"/>
                    <a:pt x="217" y="14406"/>
                  </a:cubicBezTo>
                  <a:cubicBezTo>
                    <a:pt x="685" y="15456"/>
                    <a:pt x="2220" y="16502"/>
                    <a:pt x="3342" y="16062"/>
                  </a:cubicBezTo>
                  <a:cubicBezTo>
                    <a:pt x="3537" y="15987"/>
                    <a:pt x="4250" y="15766"/>
                    <a:pt x="4250" y="15766"/>
                  </a:cubicBezTo>
                  <a:cubicBezTo>
                    <a:pt x="5051" y="16802"/>
                    <a:pt x="5889" y="16187"/>
                    <a:pt x="6186" y="16845"/>
                  </a:cubicBezTo>
                  <a:cubicBezTo>
                    <a:pt x="6544" y="17635"/>
                    <a:pt x="7322" y="19353"/>
                    <a:pt x="7586" y="19939"/>
                  </a:cubicBezTo>
                  <a:cubicBezTo>
                    <a:pt x="7850" y="20522"/>
                    <a:pt x="8450" y="21063"/>
                    <a:pt x="8885" y="20905"/>
                  </a:cubicBezTo>
                  <a:cubicBezTo>
                    <a:pt x="9318" y="20745"/>
                    <a:pt x="10797" y="20203"/>
                    <a:pt x="11362" y="19997"/>
                  </a:cubicBezTo>
                  <a:cubicBezTo>
                    <a:pt x="11927" y="19790"/>
                    <a:pt x="12062" y="19306"/>
                    <a:pt x="11889" y="18922"/>
                  </a:cubicBezTo>
                  <a:cubicBezTo>
                    <a:pt x="11703" y="18510"/>
                    <a:pt x="10939" y="18390"/>
                    <a:pt x="10721" y="17908"/>
                  </a:cubicBezTo>
                  <a:cubicBezTo>
                    <a:pt x="10503" y="17428"/>
                    <a:pt x="9791" y="15886"/>
                    <a:pt x="9586" y="15400"/>
                  </a:cubicBezTo>
                  <a:cubicBezTo>
                    <a:pt x="9308" y="14739"/>
                    <a:pt x="9899" y="14201"/>
                    <a:pt x="10759" y="14116"/>
                  </a:cubicBezTo>
                  <a:cubicBezTo>
                    <a:pt x="16671" y="13522"/>
                    <a:pt x="17775" y="17037"/>
                    <a:pt x="19789" y="16249"/>
                  </a:cubicBezTo>
                  <a:cubicBezTo>
                    <a:pt x="21347" y="15640"/>
                    <a:pt x="21030" y="11296"/>
                    <a:pt x="19117" y="701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548381" y="2334443"/>
            <a:ext cx="1534544" cy="1534542"/>
            <a:chOff x="1548381" y="2334443"/>
            <a:chExt cx="1534544" cy="1534542"/>
          </a:xfrm>
        </p:grpSpPr>
        <p:grpSp>
          <p:nvGrpSpPr>
            <p:cNvPr id="10" name="Group 9"/>
            <p:cNvGrpSpPr/>
            <p:nvPr/>
          </p:nvGrpSpPr>
          <p:grpSpPr>
            <a:xfrm>
              <a:off x="1548381" y="2334443"/>
              <a:ext cx="1534544" cy="1534542"/>
              <a:chOff x="1548381" y="2334443"/>
              <a:chExt cx="1534544" cy="1534542"/>
            </a:xfrm>
          </p:grpSpPr>
          <p:sp>
            <p:nvSpPr>
              <p:cNvPr id="14" name="Rectangle 13"/>
              <p:cNvSpPr/>
              <p:nvPr/>
            </p:nvSpPr>
            <p:spPr>
              <a:xfrm>
                <a:off x="1632259" y="2414447"/>
                <a:ext cx="1376313" cy="13763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33" name="Rectangle 32"/>
              <p:cNvSpPr/>
              <p:nvPr/>
            </p:nvSpPr>
            <p:spPr>
              <a:xfrm>
                <a:off x="1548381" y="2334443"/>
                <a:ext cx="1534544" cy="1534542"/>
              </a:xfrm>
              <a:prstGeom prst="rect">
                <a:avLst/>
              </a:prstGeom>
              <a:noFill/>
              <a:ln w="38100"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71" name="Shape 802"/>
            <p:cNvSpPr/>
            <p:nvPr/>
          </p:nvSpPr>
          <p:spPr>
            <a:xfrm>
              <a:off x="1892119" y="2751593"/>
              <a:ext cx="745498" cy="7454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856" y="13527"/>
                  </a:moveTo>
                  <a:lnTo>
                    <a:pt x="21138" y="9731"/>
                  </a:lnTo>
                  <a:cubicBezTo>
                    <a:pt x="21392" y="9659"/>
                    <a:pt x="21600" y="9385"/>
                    <a:pt x="21600" y="9120"/>
                  </a:cubicBezTo>
                  <a:lnTo>
                    <a:pt x="21600" y="2520"/>
                  </a:lnTo>
                  <a:lnTo>
                    <a:pt x="4680" y="2520"/>
                  </a:lnTo>
                  <a:lnTo>
                    <a:pt x="4680" y="481"/>
                  </a:lnTo>
                  <a:cubicBezTo>
                    <a:pt x="4680" y="217"/>
                    <a:pt x="4465" y="0"/>
                    <a:pt x="4200" y="0"/>
                  </a:cubicBezTo>
                  <a:lnTo>
                    <a:pt x="480" y="0"/>
                  </a:lnTo>
                  <a:cubicBezTo>
                    <a:pt x="217" y="0"/>
                    <a:pt x="0" y="217"/>
                    <a:pt x="0" y="481"/>
                  </a:cubicBezTo>
                  <a:lnTo>
                    <a:pt x="0" y="2400"/>
                  </a:lnTo>
                  <a:lnTo>
                    <a:pt x="2332" y="2400"/>
                  </a:lnTo>
                  <a:lnTo>
                    <a:pt x="4693" y="13269"/>
                  </a:lnTo>
                  <a:lnTo>
                    <a:pt x="4920" y="14400"/>
                  </a:lnTo>
                  <a:lnTo>
                    <a:pt x="4920" y="16200"/>
                  </a:lnTo>
                  <a:cubicBezTo>
                    <a:pt x="4920" y="16463"/>
                    <a:pt x="5137" y="16680"/>
                    <a:pt x="5400" y="16680"/>
                  </a:cubicBezTo>
                  <a:lnTo>
                    <a:pt x="6001" y="16680"/>
                  </a:lnTo>
                  <a:lnTo>
                    <a:pt x="17999" y="16680"/>
                  </a:lnTo>
                  <a:lnTo>
                    <a:pt x="21119" y="16680"/>
                  </a:lnTo>
                  <a:cubicBezTo>
                    <a:pt x="21383" y="16680"/>
                    <a:pt x="21600" y="16463"/>
                    <a:pt x="21600" y="16200"/>
                  </a:cubicBezTo>
                  <a:lnTo>
                    <a:pt x="21600" y="14400"/>
                  </a:lnTo>
                  <a:lnTo>
                    <a:pt x="8103" y="14400"/>
                  </a:lnTo>
                  <a:cubicBezTo>
                    <a:pt x="6723" y="14400"/>
                    <a:pt x="6694" y="13860"/>
                    <a:pt x="7856" y="13527"/>
                  </a:cubicBezTo>
                  <a:close/>
                  <a:moveTo>
                    <a:pt x="15599" y="19200"/>
                  </a:moveTo>
                  <a:cubicBezTo>
                    <a:pt x="15599" y="20525"/>
                    <a:pt x="16674" y="21600"/>
                    <a:pt x="17999" y="21600"/>
                  </a:cubicBezTo>
                  <a:cubicBezTo>
                    <a:pt x="19326" y="21600"/>
                    <a:pt x="20399" y="20525"/>
                    <a:pt x="20399" y="19200"/>
                  </a:cubicBezTo>
                  <a:cubicBezTo>
                    <a:pt x="20399" y="17874"/>
                    <a:pt x="19326" y="16800"/>
                    <a:pt x="17999" y="16800"/>
                  </a:cubicBezTo>
                  <a:cubicBezTo>
                    <a:pt x="16674" y="16800"/>
                    <a:pt x="15599" y="17874"/>
                    <a:pt x="15599" y="19200"/>
                  </a:cubicBezTo>
                  <a:close/>
                  <a:moveTo>
                    <a:pt x="3599" y="19200"/>
                  </a:moveTo>
                  <a:cubicBezTo>
                    <a:pt x="3599" y="20525"/>
                    <a:pt x="4674" y="21600"/>
                    <a:pt x="6001" y="21600"/>
                  </a:cubicBezTo>
                  <a:cubicBezTo>
                    <a:pt x="7326" y="21600"/>
                    <a:pt x="8399" y="20525"/>
                    <a:pt x="8399" y="19200"/>
                  </a:cubicBezTo>
                  <a:cubicBezTo>
                    <a:pt x="8399" y="17874"/>
                    <a:pt x="7326" y="16800"/>
                    <a:pt x="6001" y="16800"/>
                  </a:cubicBezTo>
                  <a:cubicBezTo>
                    <a:pt x="4674" y="16800"/>
                    <a:pt x="3599" y="17874"/>
                    <a:pt x="3599" y="192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18520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500"/>
                            </p:stCondLst>
                            <p:childTnLst>
                              <p:par>
                                <p:cTn id="5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000"/>
                            </p:stCondLst>
                            <p:childTnLst>
                              <p:par>
                                <p:cTn id="6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500"/>
                            </p:stCondLst>
                            <p:childTnLst>
                              <p:par>
                                <p:cTn id="64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0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6500"/>
                            </p:stCondLst>
                            <p:childTnLst>
                              <p:par>
                                <p:cTn id="7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50" grpId="0"/>
      <p:bldP spid="51" grpId="0"/>
      <p:bldP spid="58" grpId="0"/>
      <p:bldP spid="59" grpId="0"/>
      <p:bldP spid="60" grpId="0"/>
      <p:bldP spid="61" grpId="0"/>
      <p:bldP spid="47" grpId="0"/>
      <p:bldP spid="47" grpId="1"/>
      <p:bldP spid="47" grpId="2"/>
      <p:bldP spid="47" grpId="3"/>
      <p:bldP spid="47" grpId="4"/>
      <p:bldP spid="47" grpId="5"/>
      <p:bldP spid="47" grpId="6"/>
      <p:bldP spid="47" grpId="7"/>
      <p:bldP spid="47" grpId="8"/>
      <p:bldP spid="47" grpId="9"/>
      <p:bldP spid="47" grpId="10"/>
      <p:bldP spid="47" grpId="11"/>
      <p:bldP spid="47" grpId="12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 5"/>
          <p:cNvSpPr>
            <a:spLocks/>
          </p:cNvSpPr>
          <p:nvPr/>
        </p:nvSpPr>
        <p:spPr bwMode="auto">
          <a:xfrm>
            <a:off x="3833408" y="4823224"/>
            <a:ext cx="622698" cy="747236"/>
          </a:xfrm>
          <a:custGeom>
            <a:avLst/>
            <a:gdLst/>
            <a:ahLst/>
            <a:cxnLst>
              <a:cxn ang="0">
                <a:pos x="248" y="158"/>
              </a:cxn>
              <a:cxn ang="0">
                <a:pos x="248" y="160"/>
              </a:cxn>
              <a:cxn ang="0">
                <a:pos x="250" y="192"/>
              </a:cxn>
              <a:cxn ang="0">
                <a:pos x="321" y="335"/>
              </a:cxn>
              <a:cxn ang="0">
                <a:pos x="437" y="401"/>
              </a:cxn>
              <a:cxn ang="0">
                <a:pos x="496" y="408"/>
              </a:cxn>
              <a:cxn ang="0">
                <a:pos x="496" y="595"/>
              </a:cxn>
              <a:cxn ang="0">
                <a:pos x="430" y="591"/>
              </a:cxn>
              <a:cxn ang="0">
                <a:pos x="189" y="468"/>
              </a:cxn>
              <a:cxn ang="0">
                <a:pos x="62" y="192"/>
              </a:cxn>
              <a:cxn ang="0">
                <a:pos x="61" y="160"/>
              </a:cxn>
              <a:cxn ang="0">
                <a:pos x="61" y="158"/>
              </a:cxn>
              <a:cxn ang="0">
                <a:pos x="0" y="158"/>
              </a:cxn>
              <a:cxn ang="0">
                <a:pos x="157" y="0"/>
              </a:cxn>
              <a:cxn ang="0">
                <a:pos x="313" y="158"/>
              </a:cxn>
              <a:cxn ang="0">
                <a:pos x="248" y="158"/>
              </a:cxn>
            </a:cxnLst>
            <a:rect l="0" t="0" r="r" b="b"/>
            <a:pathLst>
              <a:path w="496" h="595">
                <a:moveTo>
                  <a:pt x="248" y="158"/>
                </a:moveTo>
                <a:cubicBezTo>
                  <a:pt x="248" y="158"/>
                  <a:pt x="248" y="159"/>
                  <a:pt x="248" y="160"/>
                </a:cubicBezTo>
                <a:cubicBezTo>
                  <a:pt x="248" y="171"/>
                  <a:pt x="249" y="182"/>
                  <a:pt x="250" y="192"/>
                </a:cubicBezTo>
                <a:cubicBezTo>
                  <a:pt x="257" y="247"/>
                  <a:pt x="281" y="295"/>
                  <a:pt x="321" y="335"/>
                </a:cubicBezTo>
                <a:cubicBezTo>
                  <a:pt x="355" y="369"/>
                  <a:pt x="393" y="391"/>
                  <a:pt x="437" y="401"/>
                </a:cubicBezTo>
                <a:cubicBezTo>
                  <a:pt x="456" y="406"/>
                  <a:pt x="475" y="408"/>
                  <a:pt x="496" y="408"/>
                </a:cubicBezTo>
                <a:cubicBezTo>
                  <a:pt x="496" y="595"/>
                  <a:pt x="496" y="595"/>
                  <a:pt x="496" y="595"/>
                </a:cubicBezTo>
                <a:cubicBezTo>
                  <a:pt x="474" y="595"/>
                  <a:pt x="452" y="594"/>
                  <a:pt x="430" y="591"/>
                </a:cubicBezTo>
                <a:cubicBezTo>
                  <a:pt x="338" y="578"/>
                  <a:pt x="258" y="537"/>
                  <a:pt x="189" y="468"/>
                </a:cubicBezTo>
                <a:cubicBezTo>
                  <a:pt x="112" y="390"/>
                  <a:pt x="69" y="299"/>
                  <a:pt x="62" y="192"/>
                </a:cubicBezTo>
                <a:cubicBezTo>
                  <a:pt x="61" y="182"/>
                  <a:pt x="61" y="171"/>
                  <a:pt x="61" y="160"/>
                </a:cubicBezTo>
                <a:cubicBezTo>
                  <a:pt x="61" y="159"/>
                  <a:pt x="61" y="158"/>
                  <a:pt x="61" y="158"/>
                </a:cubicBezTo>
                <a:cubicBezTo>
                  <a:pt x="0" y="158"/>
                  <a:pt x="0" y="158"/>
                  <a:pt x="0" y="158"/>
                </a:cubicBezTo>
                <a:cubicBezTo>
                  <a:pt x="157" y="0"/>
                  <a:pt x="157" y="0"/>
                  <a:pt x="157" y="0"/>
                </a:cubicBezTo>
                <a:cubicBezTo>
                  <a:pt x="313" y="158"/>
                  <a:pt x="313" y="158"/>
                  <a:pt x="313" y="158"/>
                </a:cubicBezTo>
                <a:lnTo>
                  <a:pt x="248" y="158"/>
                </a:lnTo>
                <a:close/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22" name="Freeform 6"/>
          <p:cNvSpPr>
            <a:spLocks/>
          </p:cNvSpPr>
          <p:nvPr/>
        </p:nvSpPr>
        <p:spPr bwMode="auto">
          <a:xfrm>
            <a:off x="7640936" y="4884699"/>
            <a:ext cx="749354" cy="624286"/>
          </a:xfrm>
          <a:custGeom>
            <a:avLst/>
            <a:gdLst/>
            <a:ahLst/>
            <a:cxnLst>
              <a:cxn ang="0">
                <a:pos x="403" y="61"/>
              </a:cxn>
              <a:cxn ang="0">
                <a:pos x="410" y="2"/>
              </a:cxn>
              <a:cxn ang="0">
                <a:pos x="410" y="0"/>
              </a:cxn>
              <a:cxn ang="0">
                <a:pos x="597" y="0"/>
              </a:cxn>
              <a:cxn ang="0">
                <a:pos x="597" y="2"/>
              </a:cxn>
              <a:cxn ang="0">
                <a:pos x="592" y="68"/>
              </a:cxn>
              <a:cxn ang="0">
                <a:pos x="469" y="310"/>
              </a:cxn>
              <a:cxn ang="0">
                <a:pos x="161" y="437"/>
              </a:cxn>
              <a:cxn ang="0">
                <a:pos x="160" y="437"/>
              </a:cxn>
              <a:cxn ang="0">
                <a:pos x="160" y="497"/>
              </a:cxn>
              <a:cxn ang="0">
                <a:pos x="0" y="341"/>
              </a:cxn>
              <a:cxn ang="0">
                <a:pos x="160" y="185"/>
              </a:cxn>
              <a:cxn ang="0">
                <a:pos x="160" y="250"/>
              </a:cxn>
              <a:cxn ang="0">
                <a:pos x="161" y="250"/>
              </a:cxn>
              <a:cxn ang="0">
                <a:pos x="337" y="177"/>
              </a:cxn>
              <a:cxn ang="0">
                <a:pos x="403" y="61"/>
              </a:cxn>
            </a:cxnLst>
            <a:rect l="0" t="0" r="r" b="b"/>
            <a:pathLst>
              <a:path w="597" h="497">
                <a:moveTo>
                  <a:pt x="403" y="61"/>
                </a:moveTo>
                <a:cubicBezTo>
                  <a:pt x="408" y="42"/>
                  <a:pt x="410" y="22"/>
                  <a:pt x="410" y="2"/>
                </a:cubicBezTo>
                <a:cubicBezTo>
                  <a:pt x="410" y="1"/>
                  <a:pt x="410" y="0"/>
                  <a:pt x="410" y="0"/>
                </a:cubicBezTo>
                <a:cubicBezTo>
                  <a:pt x="597" y="0"/>
                  <a:pt x="597" y="0"/>
                  <a:pt x="597" y="0"/>
                </a:cubicBezTo>
                <a:cubicBezTo>
                  <a:pt x="597" y="0"/>
                  <a:pt x="597" y="1"/>
                  <a:pt x="597" y="2"/>
                </a:cubicBezTo>
                <a:cubicBezTo>
                  <a:pt x="597" y="24"/>
                  <a:pt x="595" y="46"/>
                  <a:pt x="592" y="68"/>
                </a:cubicBezTo>
                <a:cubicBezTo>
                  <a:pt x="579" y="160"/>
                  <a:pt x="538" y="241"/>
                  <a:pt x="469" y="310"/>
                </a:cubicBezTo>
                <a:cubicBezTo>
                  <a:pt x="384" y="395"/>
                  <a:pt x="281" y="437"/>
                  <a:pt x="161" y="437"/>
                </a:cubicBezTo>
                <a:cubicBezTo>
                  <a:pt x="161" y="437"/>
                  <a:pt x="160" y="437"/>
                  <a:pt x="160" y="437"/>
                </a:cubicBezTo>
                <a:cubicBezTo>
                  <a:pt x="160" y="497"/>
                  <a:pt x="160" y="497"/>
                  <a:pt x="160" y="497"/>
                </a:cubicBezTo>
                <a:cubicBezTo>
                  <a:pt x="0" y="341"/>
                  <a:pt x="0" y="341"/>
                  <a:pt x="0" y="341"/>
                </a:cubicBezTo>
                <a:cubicBezTo>
                  <a:pt x="160" y="185"/>
                  <a:pt x="160" y="185"/>
                  <a:pt x="160" y="185"/>
                </a:cubicBezTo>
                <a:cubicBezTo>
                  <a:pt x="160" y="250"/>
                  <a:pt x="160" y="250"/>
                  <a:pt x="160" y="250"/>
                </a:cubicBezTo>
                <a:cubicBezTo>
                  <a:pt x="160" y="250"/>
                  <a:pt x="161" y="250"/>
                  <a:pt x="161" y="250"/>
                </a:cubicBezTo>
                <a:cubicBezTo>
                  <a:pt x="230" y="250"/>
                  <a:pt x="288" y="226"/>
                  <a:pt x="337" y="177"/>
                </a:cubicBezTo>
                <a:cubicBezTo>
                  <a:pt x="371" y="143"/>
                  <a:pt x="393" y="104"/>
                  <a:pt x="403" y="61"/>
                </a:cubicBezTo>
                <a:close/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23" name="Freeform 7"/>
          <p:cNvSpPr>
            <a:spLocks/>
          </p:cNvSpPr>
          <p:nvPr/>
        </p:nvSpPr>
        <p:spPr bwMode="auto">
          <a:xfrm>
            <a:off x="7703206" y="2428919"/>
            <a:ext cx="624816" cy="749885"/>
          </a:xfrm>
          <a:custGeom>
            <a:avLst/>
            <a:gdLst/>
            <a:ahLst/>
            <a:cxnLst>
              <a:cxn ang="0">
                <a:pos x="67" y="5"/>
              </a:cxn>
              <a:cxn ang="0">
                <a:pos x="309" y="129"/>
              </a:cxn>
              <a:cxn ang="0">
                <a:pos x="437" y="435"/>
              </a:cxn>
              <a:cxn ang="0">
                <a:pos x="498" y="435"/>
              </a:cxn>
              <a:cxn ang="0">
                <a:pos x="341" y="597"/>
              </a:cxn>
              <a:cxn ang="0">
                <a:pos x="184" y="435"/>
              </a:cxn>
              <a:cxn ang="0">
                <a:pos x="250" y="435"/>
              </a:cxn>
              <a:cxn ang="0">
                <a:pos x="177" y="261"/>
              </a:cxn>
              <a:cxn ang="0">
                <a:pos x="60" y="194"/>
              </a:cxn>
              <a:cxn ang="0">
                <a:pos x="1" y="188"/>
              </a:cxn>
              <a:cxn ang="0">
                <a:pos x="0" y="188"/>
              </a:cxn>
              <a:cxn ang="0">
                <a:pos x="0" y="0"/>
              </a:cxn>
              <a:cxn ang="0">
                <a:pos x="1" y="0"/>
              </a:cxn>
              <a:cxn ang="0">
                <a:pos x="67" y="5"/>
              </a:cxn>
            </a:cxnLst>
            <a:rect l="0" t="0" r="r" b="b"/>
            <a:pathLst>
              <a:path w="498" h="597">
                <a:moveTo>
                  <a:pt x="67" y="5"/>
                </a:moveTo>
                <a:cubicBezTo>
                  <a:pt x="159" y="18"/>
                  <a:pt x="240" y="59"/>
                  <a:pt x="309" y="129"/>
                </a:cubicBezTo>
                <a:cubicBezTo>
                  <a:pt x="394" y="213"/>
                  <a:pt x="436" y="315"/>
                  <a:pt x="437" y="435"/>
                </a:cubicBezTo>
                <a:cubicBezTo>
                  <a:pt x="498" y="435"/>
                  <a:pt x="498" y="435"/>
                  <a:pt x="498" y="435"/>
                </a:cubicBezTo>
                <a:cubicBezTo>
                  <a:pt x="341" y="597"/>
                  <a:pt x="341" y="597"/>
                  <a:pt x="341" y="597"/>
                </a:cubicBezTo>
                <a:cubicBezTo>
                  <a:pt x="184" y="435"/>
                  <a:pt x="184" y="435"/>
                  <a:pt x="184" y="435"/>
                </a:cubicBezTo>
                <a:cubicBezTo>
                  <a:pt x="250" y="435"/>
                  <a:pt x="250" y="435"/>
                  <a:pt x="250" y="435"/>
                </a:cubicBezTo>
                <a:cubicBezTo>
                  <a:pt x="249" y="367"/>
                  <a:pt x="225" y="309"/>
                  <a:pt x="177" y="261"/>
                </a:cubicBezTo>
                <a:cubicBezTo>
                  <a:pt x="143" y="227"/>
                  <a:pt x="104" y="205"/>
                  <a:pt x="60" y="194"/>
                </a:cubicBezTo>
                <a:cubicBezTo>
                  <a:pt x="41" y="190"/>
                  <a:pt x="21" y="188"/>
                  <a:pt x="1" y="188"/>
                </a:cubicBezTo>
                <a:cubicBezTo>
                  <a:pt x="1" y="188"/>
                  <a:pt x="0" y="188"/>
                  <a:pt x="0" y="188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24" y="0"/>
                  <a:pt x="46" y="2"/>
                  <a:pt x="67" y="5"/>
                </a:cubicBezTo>
                <a:close/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24" name="Freeform 8"/>
          <p:cNvSpPr>
            <a:spLocks noEditPoints="1"/>
          </p:cNvSpPr>
          <p:nvPr/>
        </p:nvSpPr>
        <p:spPr bwMode="auto">
          <a:xfrm>
            <a:off x="3771139" y="2492514"/>
            <a:ext cx="747235" cy="622697"/>
          </a:xfrm>
          <a:custGeom>
            <a:avLst/>
            <a:gdLst/>
            <a:ahLst/>
            <a:cxnLst>
              <a:cxn ang="0">
                <a:pos x="96" y="338"/>
              </a:cxn>
              <a:cxn ang="0">
                <a:pos x="95" y="338"/>
              </a:cxn>
              <a:cxn ang="0">
                <a:pos x="96" y="338"/>
              </a:cxn>
              <a:cxn ang="0">
                <a:pos x="435" y="0"/>
              </a:cxn>
              <a:cxn ang="0">
                <a:pos x="595" y="157"/>
              </a:cxn>
              <a:cxn ang="0">
                <a:pos x="435" y="314"/>
              </a:cxn>
              <a:cxn ang="0">
                <a:pos x="435" y="249"/>
              </a:cxn>
              <a:cxn ang="0">
                <a:pos x="260" y="322"/>
              </a:cxn>
              <a:cxn ang="0">
                <a:pos x="194" y="437"/>
              </a:cxn>
              <a:cxn ang="0">
                <a:pos x="187" y="496"/>
              </a:cxn>
              <a:cxn ang="0">
                <a:pos x="0" y="496"/>
              </a:cxn>
              <a:cxn ang="0">
                <a:pos x="5" y="429"/>
              </a:cxn>
              <a:cxn ang="0">
                <a:pos x="128" y="190"/>
              </a:cxn>
              <a:cxn ang="0">
                <a:pos x="435" y="61"/>
              </a:cxn>
              <a:cxn ang="0">
                <a:pos x="435" y="0"/>
              </a:cxn>
            </a:cxnLst>
            <a:rect l="0" t="0" r="r" b="b"/>
            <a:pathLst>
              <a:path w="595" h="496">
                <a:moveTo>
                  <a:pt x="96" y="338"/>
                </a:moveTo>
                <a:cubicBezTo>
                  <a:pt x="96" y="338"/>
                  <a:pt x="95" y="338"/>
                  <a:pt x="95" y="338"/>
                </a:cubicBezTo>
                <a:cubicBezTo>
                  <a:pt x="96" y="338"/>
                  <a:pt x="96" y="338"/>
                  <a:pt x="96" y="338"/>
                </a:cubicBezTo>
                <a:close/>
                <a:moveTo>
                  <a:pt x="435" y="0"/>
                </a:moveTo>
                <a:cubicBezTo>
                  <a:pt x="595" y="157"/>
                  <a:pt x="595" y="157"/>
                  <a:pt x="595" y="157"/>
                </a:cubicBezTo>
                <a:cubicBezTo>
                  <a:pt x="435" y="314"/>
                  <a:pt x="435" y="314"/>
                  <a:pt x="435" y="314"/>
                </a:cubicBezTo>
                <a:cubicBezTo>
                  <a:pt x="435" y="249"/>
                  <a:pt x="435" y="249"/>
                  <a:pt x="435" y="249"/>
                </a:cubicBezTo>
                <a:cubicBezTo>
                  <a:pt x="367" y="249"/>
                  <a:pt x="309" y="273"/>
                  <a:pt x="260" y="322"/>
                </a:cubicBezTo>
                <a:cubicBezTo>
                  <a:pt x="227" y="356"/>
                  <a:pt x="204" y="394"/>
                  <a:pt x="194" y="437"/>
                </a:cubicBezTo>
                <a:cubicBezTo>
                  <a:pt x="190" y="456"/>
                  <a:pt x="187" y="475"/>
                  <a:pt x="187" y="496"/>
                </a:cubicBezTo>
                <a:cubicBezTo>
                  <a:pt x="0" y="496"/>
                  <a:pt x="0" y="496"/>
                  <a:pt x="0" y="496"/>
                </a:cubicBezTo>
                <a:cubicBezTo>
                  <a:pt x="0" y="473"/>
                  <a:pt x="2" y="451"/>
                  <a:pt x="5" y="429"/>
                </a:cubicBezTo>
                <a:cubicBezTo>
                  <a:pt x="18" y="338"/>
                  <a:pt x="59" y="258"/>
                  <a:pt x="128" y="190"/>
                </a:cubicBezTo>
                <a:cubicBezTo>
                  <a:pt x="213" y="104"/>
                  <a:pt x="315" y="62"/>
                  <a:pt x="435" y="61"/>
                </a:cubicBezTo>
                <a:lnTo>
                  <a:pt x="435" y="0"/>
                </a:lnTo>
                <a:close/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5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5682618" y="3587400"/>
            <a:ext cx="818699" cy="818697"/>
            <a:chOff x="5682618" y="3587400"/>
            <a:chExt cx="818699" cy="818697"/>
          </a:xfrm>
        </p:grpSpPr>
        <p:sp>
          <p:nvSpPr>
            <p:cNvPr id="62" name="Sev01"/>
            <p:cNvSpPr>
              <a:spLocks noChangeAspect="1"/>
            </p:cNvSpPr>
            <p:nvPr/>
          </p:nvSpPr>
          <p:spPr>
            <a:xfrm>
              <a:off x="5682618" y="3587400"/>
              <a:ext cx="818699" cy="818697"/>
            </a:xfrm>
            <a:prstGeom prst="ellipse">
              <a:avLst/>
            </a:prstGeom>
            <a:noFill/>
            <a:ln w="57150">
              <a:solidFill>
                <a:srgbClr val="445468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5739617" y="3647503"/>
              <a:ext cx="71205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MIX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69" name="Rectangle 6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0" name="Group 6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71" name="TextBox 7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2" name="Group 7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7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5" name="Group 7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91505" y="1828652"/>
            <a:ext cx="2818316" cy="1308876"/>
            <a:chOff x="4691505" y="1828652"/>
            <a:chExt cx="2818316" cy="1308876"/>
          </a:xfrm>
        </p:grpSpPr>
        <p:sp>
          <p:nvSpPr>
            <p:cNvPr id="31" name="Rounded Rectangle 30"/>
            <p:cNvSpPr/>
            <p:nvPr/>
          </p:nvSpPr>
          <p:spPr>
            <a:xfrm>
              <a:off x="4691505" y="1828652"/>
              <a:ext cx="2818316" cy="1308876"/>
            </a:xfrm>
            <a:prstGeom prst="roundRect">
              <a:avLst>
                <a:gd name="adj" fmla="val 4147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4784182" y="1866636"/>
              <a:ext cx="2623636" cy="392354"/>
              <a:chOff x="4784182" y="1866636"/>
              <a:chExt cx="2623636" cy="392354"/>
            </a:xfrm>
          </p:grpSpPr>
          <p:sp>
            <p:nvSpPr>
              <p:cNvPr id="2" name="Rectangle 1"/>
              <p:cNvSpPr/>
              <p:nvPr/>
            </p:nvSpPr>
            <p:spPr>
              <a:xfrm>
                <a:off x="4784182" y="1905632"/>
                <a:ext cx="2623636" cy="35335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TextBox 43"/>
              <p:cNvSpPr txBox="1"/>
              <p:nvPr/>
            </p:nvSpPr>
            <p:spPr>
              <a:xfrm>
                <a:off x="5603315" y="1866636"/>
                <a:ext cx="861134" cy="38690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Product</a:t>
                </a:r>
                <a:endPara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sp>
          <p:nvSpPr>
            <p:cNvPr id="78" name="Rectangle 77"/>
            <p:cNvSpPr/>
            <p:nvPr/>
          </p:nvSpPr>
          <p:spPr>
            <a:xfrm>
              <a:off x="4833028" y="2243873"/>
              <a:ext cx="2547894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4691505" y="4747094"/>
            <a:ext cx="2818316" cy="1308876"/>
            <a:chOff x="4691505" y="4747094"/>
            <a:chExt cx="2818316" cy="1308876"/>
          </a:xfrm>
        </p:grpSpPr>
        <p:sp>
          <p:nvSpPr>
            <p:cNvPr id="38" name="Rounded Rectangle 37"/>
            <p:cNvSpPr/>
            <p:nvPr/>
          </p:nvSpPr>
          <p:spPr>
            <a:xfrm>
              <a:off x="4691505" y="4747094"/>
              <a:ext cx="2818316" cy="1308876"/>
            </a:xfrm>
            <a:prstGeom prst="roundRect">
              <a:avLst>
                <a:gd name="adj" fmla="val 4147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4784182" y="4785124"/>
              <a:ext cx="2623636" cy="415498"/>
              <a:chOff x="4784182" y="1866636"/>
              <a:chExt cx="2623636" cy="415498"/>
            </a:xfrm>
          </p:grpSpPr>
          <p:sp>
            <p:nvSpPr>
              <p:cNvPr id="46" name="Rectangle 45"/>
              <p:cNvSpPr/>
              <p:nvPr/>
            </p:nvSpPr>
            <p:spPr>
              <a:xfrm>
                <a:off x="4784182" y="1905632"/>
                <a:ext cx="2623636" cy="35335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" name="TextBox 55"/>
              <p:cNvSpPr txBox="1"/>
              <p:nvPr/>
            </p:nvSpPr>
            <p:spPr>
              <a:xfrm>
                <a:off x="5720334" y="1866636"/>
                <a:ext cx="627096" cy="4154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Price</a:t>
                </a:r>
                <a:endPara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sp>
          <p:nvSpPr>
            <p:cNvPr id="79" name="Rectangle 78"/>
            <p:cNvSpPr/>
            <p:nvPr/>
          </p:nvSpPr>
          <p:spPr>
            <a:xfrm>
              <a:off x="4833028" y="5171219"/>
              <a:ext cx="2547894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2162629" y="3301085"/>
            <a:ext cx="2818316" cy="1308876"/>
            <a:chOff x="2162629" y="3301085"/>
            <a:chExt cx="2818316" cy="1308876"/>
          </a:xfrm>
        </p:grpSpPr>
        <p:sp>
          <p:nvSpPr>
            <p:cNvPr id="13" name="Rounded Rectangle 12"/>
            <p:cNvSpPr/>
            <p:nvPr/>
          </p:nvSpPr>
          <p:spPr>
            <a:xfrm>
              <a:off x="2162629" y="3301085"/>
              <a:ext cx="2818316" cy="1308876"/>
            </a:xfrm>
            <a:prstGeom prst="roundRect">
              <a:avLst>
                <a:gd name="adj" fmla="val 4147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2247269" y="3337586"/>
              <a:ext cx="2623636" cy="415498"/>
              <a:chOff x="4784182" y="1866636"/>
              <a:chExt cx="2623636" cy="415498"/>
            </a:xfrm>
          </p:grpSpPr>
          <p:sp>
            <p:nvSpPr>
              <p:cNvPr id="67" name="Rectangle 66"/>
              <p:cNvSpPr/>
              <p:nvPr/>
            </p:nvSpPr>
            <p:spPr>
              <a:xfrm>
                <a:off x="4784182" y="1905632"/>
                <a:ext cx="2623636" cy="35335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" name="TextBox 67"/>
              <p:cNvSpPr txBox="1"/>
              <p:nvPr/>
            </p:nvSpPr>
            <p:spPr>
              <a:xfrm>
                <a:off x="5481488" y="1866636"/>
                <a:ext cx="1104790" cy="4154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Placement</a:t>
                </a:r>
                <a:endPara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sp>
          <p:nvSpPr>
            <p:cNvPr id="80" name="Rectangle 79"/>
            <p:cNvSpPr/>
            <p:nvPr/>
          </p:nvSpPr>
          <p:spPr>
            <a:xfrm>
              <a:off x="2290303" y="3695393"/>
              <a:ext cx="2547894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197322" y="3301085"/>
            <a:ext cx="2842450" cy="1308876"/>
            <a:chOff x="7197322" y="3301085"/>
            <a:chExt cx="2842450" cy="1308876"/>
          </a:xfrm>
        </p:grpSpPr>
        <p:sp>
          <p:nvSpPr>
            <p:cNvPr id="6" name="Rounded Rectangle 5"/>
            <p:cNvSpPr/>
            <p:nvPr/>
          </p:nvSpPr>
          <p:spPr>
            <a:xfrm>
              <a:off x="7221456" y="3301085"/>
              <a:ext cx="2818316" cy="1308876"/>
            </a:xfrm>
            <a:prstGeom prst="roundRect">
              <a:avLst>
                <a:gd name="adj" fmla="val 4147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Freeform 18"/>
            <p:cNvSpPr/>
            <p:nvPr/>
          </p:nvSpPr>
          <p:spPr>
            <a:xfrm>
              <a:off x="7197322" y="3420764"/>
              <a:ext cx="1007577" cy="1007577"/>
            </a:xfrm>
            <a:custGeom>
              <a:avLst/>
              <a:gdLst>
                <a:gd name="connsiteX0" fmla="*/ 0 w 1006078"/>
                <a:gd name="connsiteY0" fmla="*/ 0 h 1006078"/>
                <a:gd name="connsiteX1" fmla="*/ 1006078 w 1006078"/>
                <a:gd name="connsiteY1" fmla="*/ 0 h 1006078"/>
                <a:gd name="connsiteX2" fmla="*/ 1006078 w 1006078"/>
                <a:gd name="connsiteY2" fmla="*/ 1006078 h 1006078"/>
                <a:gd name="connsiteX3" fmla="*/ 0 w 1006078"/>
                <a:gd name="connsiteY3" fmla="*/ 1006078 h 1006078"/>
                <a:gd name="connsiteX4" fmla="*/ 0 w 1006078"/>
                <a:gd name="connsiteY4" fmla="*/ 0 h 100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6078" h="1006078">
                  <a:moveTo>
                    <a:pt x="0" y="0"/>
                  </a:moveTo>
                  <a:lnTo>
                    <a:pt x="1006078" y="0"/>
                  </a:lnTo>
                  <a:lnTo>
                    <a:pt x="1006078" y="1006078"/>
                  </a:lnTo>
                  <a:lnTo>
                    <a:pt x="0" y="100607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38100" tIns="38100" rIns="38100" bIns="38100" numCol="1" spcCol="1270" anchor="ctr" anchorCtr="0">
              <a:noAutofit/>
            </a:bodyPr>
            <a:lstStyle/>
            <a:p>
              <a:pPr lvl="0" algn="ctr" defTabSz="13335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3000" kern="1200" dirty="0"/>
            </a:p>
          </p:txBody>
        </p:sp>
        <p:grpSp>
          <p:nvGrpSpPr>
            <p:cNvPr id="63" name="Group 62"/>
            <p:cNvGrpSpPr/>
            <p:nvPr/>
          </p:nvGrpSpPr>
          <p:grpSpPr>
            <a:xfrm>
              <a:off x="7318796" y="3335687"/>
              <a:ext cx="2623636" cy="415498"/>
              <a:chOff x="4784182" y="1866636"/>
              <a:chExt cx="2623636" cy="415498"/>
            </a:xfrm>
          </p:grpSpPr>
          <p:sp>
            <p:nvSpPr>
              <p:cNvPr id="64" name="Rectangle 63"/>
              <p:cNvSpPr/>
              <p:nvPr/>
            </p:nvSpPr>
            <p:spPr>
              <a:xfrm>
                <a:off x="4784182" y="1905632"/>
                <a:ext cx="2623636" cy="35335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5" name="TextBox 64"/>
              <p:cNvSpPr txBox="1"/>
              <p:nvPr/>
            </p:nvSpPr>
            <p:spPr>
              <a:xfrm>
                <a:off x="5486298" y="1866636"/>
                <a:ext cx="1095172" cy="4154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Promotion</a:t>
                </a:r>
                <a:endPara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sp>
          <p:nvSpPr>
            <p:cNvPr id="81" name="Rectangle 80"/>
            <p:cNvSpPr/>
            <p:nvPr/>
          </p:nvSpPr>
          <p:spPr>
            <a:xfrm>
              <a:off x="7356667" y="3695393"/>
              <a:ext cx="2547894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89528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2" grpId="0" animBg="1"/>
      <p:bldP spid="23" grpId="0" animBg="1"/>
      <p:bldP spid="24" grpId="0" animBg="1"/>
      <p:bldP spid="57" grpId="0"/>
      <p:bldP spid="58" grpId="0"/>
      <p:bldP spid="69" grpId="0"/>
      <p:bldP spid="69" grpId="1"/>
      <p:bldP spid="69" grpId="2"/>
      <p:bldP spid="69" grpId="3"/>
      <p:bldP spid="69" grpId="4"/>
      <p:bldP spid="69" grpId="5"/>
      <p:bldP spid="69" grpId="6"/>
      <p:bldP spid="69" grpId="7"/>
      <p:bldP spid="69" grpId="8"/>
      <p:bldP spid="69" grpId="9"/>
      <p:bldP spid="69" grpId="10"/>
      <p:bldP spid="69" grpId="11"/>
      <p:bldP spid="69" grpId="12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998935" y="2117365"/>
            <a:ext cx="3016814" cy="3013817"/>
            <a:chOff x="1998935" y="2117365"/>
            <a:chExt cx="3016814" cy="3013817"/>
          </a:xfrm>
        </p:grpSpPr>
        <p:grpSp>
          <p:nvGrpSpPr>
            <p:cNvPr id="40" name="Group 39"/>
            <p:cNvGrpSpPr/>
            <p:nvPr/>
          </p:nvGrpSpPr>
          <p:grpSpPr>
            <a:xfrm>
              <a:off x="1998935" y="2117365"/>
              <a:ext cx="3016814" cy="3013817"/>
              <a:chOff x="4587593" y="1958109"/>
              <a:chExt cx="3016814" cy="3013817"/>
            </a:xfrm>
            <a:solidFill>
              <a:schemeClr val="bg1">
                <a:lumMod val="95000"/>
              </a:schemeClr>
            </a:solidFill>
          </p:grpSpPr>
          <p:sp>
            <p:nvSpPr>
              <p:cNvPr id="41" name="Shape 1498"/>
              <p:cNvSpPr/>
              <p:nvPr/>
            </p:nvSpPr>
            <p:spPr>
              <a:xfrm>
                <a:off x="6094402" y="1958109"/>
                <a:ext cx="1432850" cy="132205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" y="14720"/>
                    </a:moveTo>
                    <a:cubicBezTo>
                      <a:pt x="4054" y="14734"/>
                      <a:pt x="7466" y="17624"/>
                      <a:pt x="8599" y="21600"/>
                    </a:cubicBezTo>
                    <a:lnTo>
                      <a:pt x="21600" y="17016"/>
                    </a:lnTo>
                    <a:cubicBezTo>
                      <a:pt x="18644" y="7144"/>
                      <a:pt x="10092" y="6"/>
                      <a:pt x="0" y="0"/>
                    </a:cubicBezTo>
                    <a:cubicBezTo>
                      <a:pt x="0" y="0"/>
                      <a:pt x="16" y="14720"/>
                      <a:pt x="16" y="14720"/>
                    </a:cubicBezTo>
                    <a:close/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2" name="Shape 1510"/>
              <p:cNvSpPr/>
              <p:nvPr/>
            </p:nvSpPr>
            <p:spPr>
              <a:xfrm>
                <a:off x="4662933" y="1958109"/>
                <a:ext cx="1435382" cy="13209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7023"/>
                    </a:moveTo>
                    <a:lnTo>
                      <a:pt x="12980" y="21600"/>
                    </a:lnTo>
                    <a:cubicBezTo>
                      <a:pt x="14119" y="17621"/>
                      <a:pt x="17535" y="14732"/>
                      <a:pt x="21572" y="14732"/>
                    </a:cubicBezTo>
                    <a:cubicBezTo>
                      <a:pt x="21581" y="14732"/>
                      <a:pt x="21591" y="14733"/>
                      <a:pt x="21600" y="14733"/>
                    </a:cubicBezTo>
                    <a:lnTo>
                      <a:pt x="21584" y="0"/>
                    </a:lnTo>
                    <a:cubicBezTo>
                      <a:pt x="21580" y="0"/>
                      <a:pt x="21576" y="0"/>
                      <a:pt x="21572" y="0"/>
                    </a:cubicBezTo>
                    <a:cubicBezTo>
                      <a:pt x="11494" y="0"/>
                      <a:pt x="2954" y="7143"/>
                      <a:pt x="0" y="17023"/>
                    </a:cubicBezTo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3" name="Shape 1501"/>
              <p:cNvSpPr/>
              <p:nvPr/>
            </p:nvSpPr>
            <p:spPr>
              <a:xfrm>
                <a:off x="6445990" y="3000318"/>
                <a:ext cx="1158417" cy="168439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4151" y="3598"/>
                    </a:moveTo>
                    <a:cubicBezTo>
                      <a:pt x="4473" y="4314"/>
                      <a:pt x="4647" y="5075"/>
                      <a:pt x="4647" y="5864"/>
                    </a:cubicBezTo>
                    <a:cubicBezTo>
                      <a:pt x="4647" y="8429"/>
                      <a:pt x="2813" y="10698"/>
                      <a:pt x="0" y="12090"/>
                    </a:cubicBezTo>
                    <a:lnTo>
                      <a:pt x="10027" y="21600"/>
                    </a:lnTo>
                    <a:cubicBezTo>
                      <a:pt x="17040" y="18086"/>
                      <a:pt x="21600" y="12395"/>
                      <a:pt x="21600" y="5970"/>
                    </a:cubicBezTo>
                    <a:cubicBezTo>
                      <a:pt x="21600" y="3886"/>
                      <a:pt x="21118" y="1880"/>
                      <a:pt x="20232" y="0"/>
                    </a:cubicBezTo>
                    <a:cubicBezTo>
                      <a:pt x="20232" y="0"/>
                      <a:pt x="4151" y="3598"/>
                      <a:pt x="4151" y="3598"/>
                    </a:cubicBezTo>
                    <a:close/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4" name="Shape 1507"/>
              <p:cNvSpPr/>
              <p:nvPr/>
            </p:nvSpPr>
            <p:spPr>
              <a:xfrm>
                <a:off x="4587593" y="3000318"/>
                <a:ext cx="1163278" cy="168996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5957"/>
                    </a:moveTo>
                    <a:cubicBezTo>
                      <a:pt x="0" y="12400"/>
                      <a:pt x="4597" y="18103"/>
                      <a:pt x="11654" y="21600"/>
                    </a:cubicBezTo>
                    <a:lnTo>
                      <a:pt x="21600" y="12100"/>
                    </a:lnTo>
                    <a:cubicBezTo>
                      <a:pt x="18748" y="10717"/>
                      <a:pt x="16882" y="8435"/>
                      <a:pt x="16882" y="5851"/>
                    </a:cubicBezTo>
                    <a:cubicBezTo>
                      <a:pt x="16882" y="5059"/>
                      <a:pt x="17057" y="4296"/>
                      <a:pt x="17382" y="3578"/>
                    </a:cubicBezTo>
                    <a:lnTo>
                      <a:pt x="1366" y="0"/>
                    </a:lnTo>
                    <a:cubicBezTo>
                      <a:pt x="480" y="1876"/>
                      <a:pt x="0" y="3878"/>
                      <a:pt x="0" y="5957"/>
                    </a:cubicBezTo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5" name="Shape 1504"/>
              <p:cNvSpPr/>
              <p:nvPr/>
            </p:nvSpPr>
            <p:spPr>
              <a:xfrm>
                <a:off x="5215430" y="3942075"/>
                <a:ext cx="1765770" cy="102985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57" y="2356"/>
                    </a:moveTo>
                    <a:cubicBezTo>
                      <a:pt x="9192" y="2356"/>
                      <a:pt x="7742" y="1510"/>
                      <a:pt x="6552" y="72"/>
                    </a:cubicBezTo>
                    <a:lnTo>
                      <a:pt x="0" y="15661"/>
                    </a:lnTo>
                    <a:cubicBezTo>
                      <a:pt x="3028" y="19398"/>
                      <a:pt x="6742" y="21600"/>
                      <a:pt x="10757" y="21600"/>
                    </a:cubicBezTo>
                    <a:cubicBezTo>
                      <a:pt x="14810" y="21600"/>
                      <a:pt x="18557" y="19356"/>
                      <a:pt x="21600" y="15555"/>
                    </a:cubicBezTo>
                    <a:lnTo>
                      <a:pt x="15022" y="0"/>
                    </a:lnTo>
                    <a:cubicBezTo>
                      <a:pt x="13821" y="1481"/>
                      <a:pt x="12350" y="2356"/>
                      <a:pt x="10757" y="2356"/>
                    </a:cubicBezTo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72" name="Freeform 5"/>
            <p:cNvSpPr>
              <a:spLocks noEditPoints="1"/>
            </p:cNvSpPr>
            <p:nvPr/>
          </p:nvSpPr>
          <p:spPr bwMode="auto">
            <a:xfrm flipH="1">
              <a:off x="3097080" y="3226640"/>
              <a:ext cx="774110" cy="762917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 Share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grpSp>
        <p:nvGrpSpPr>
          <p:cNvPr id="138" name="Group 137"/>
          <p:cNvGrpSpPr/>
          <p:nvPr/>
        </p:nvGrpSpPr>
        <p:grpSpPr>
          <a:xfrm>
            <a:off x="5731996" y="2417299"/>
            <a:ext cx="4533437" cy="2382461"/>
            <a:chOff x="6096000" y="2564096"/>
            <a:chExt cx="5321343" cy="2382461"/>
          </a:xfrm>
        </p:grpSpPr>
        <p:sp>
          <p:nvSpPr>
            <p:cNvPr id="107" name="Shape 3965"/>
            <p:cNvSpPr/>
            <p:nvPr/>
          </p:nvSpPr>
          <p:spPr>
            <a:xfrm>
              <a:off x="6096000" y="2564096"/>
              <a:ext cx="5321343" cy="427930"/>
            </a:xfrm>
            <a:prstGeom prst="roundRect">
              <a:avLst>
                <a:gd name="adj" fmla="val 38018"/>
              </a:avLst>
            </a:prstGeom>
            <a:solidFill>
              <a:schemeClr val="bg1">
                <a:lumMod val="9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8" name="Shape 3966"/>
            <p:cNvSpPr/>
            <p:nvPr/>
          </p:nvSpPr>
          <p:spPr>
            <a:xfrm>
              <a:off x="6096000" y="3052728"/>
              <a:ext cx="5321343" cy="427931"/>
            </a:xfrm>
            <a:prstGeom prst="roundRect">
              <a:avLst>
                <a:gd name="adj" fmla="val 38018"/>
              </a:avLst>
            </a:prstGeom>
            <a:solidFill>
              <a:schemeClr val="bg1">
                <a:lumMod val="9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9" name="Shape 3967"/>
            <p:cNvSpPr/>
            <p:nvPr/>
          </p:nvSpPr>
          <p:spPr>
            <a:xfrm>
              <a:off x="6096000" y="3541361"/>
              <a:ext cx="5321343" cy="427931"/>
            </a:xfrm>
            <a:prstGeom prst="roundRect">
              <a:avLst>
                <a:gd name="adj" fmla="val 38018"/>
              </a:avLst>
            </a:prstGeom>
            <a:solidFill>
              <a:schemeClr val="bg1">
                <a:lumMod val="9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0" name="Shape 3968"/>
            <p:cNvSpPr/>
            <p:nvPr/>
          </p:nvSpPr>
          <p:spPr>
            <a:xfrm>
              <a:off x="6096000" y="4029994"/>
              <a:ext cx="5321343" cy="427930"/>
            </a:xfrm>
            <a:prstGeom prst="roundRect">
              <a:avLst>
                <a:gd name="adj" fmla="val 38018"/>
              </a:avLst>
            </a:prstGeom>
            <a:solidFill>
              <a:schemeClr val="bg1">
                <a:lumMod val="9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1" name="Shape 3969"/>
            <p:cNvSpPr/>
            <p:nvPr/>
          </p:nvSpPr>
          <p:spPr>
            <a:xfrm>
              <a:off x="6096000" y="4518626"/>
              <a:ext cx="5321343" cy="427931"/>
            </a:xfrm>
            <a:prstGeom prst="roundRect">
              <a:avLst>
                <a:gd name="adj" fmla="val 38018"/>
              </a:avLst>
            </a:prstGeom>
            <a:solidFill>
              <a:schemeClr val="bg1">
                <a:lumMod val="9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13" name="Shape 3973"/>
          <p:cNvSpPr/>
          <p:nvPr/>
        </p:nvSpPr>
        <p:spPr>
          <a:xfrm>
            <a:off x="6731431" y="2415805"/>
            <a:ext cx="2479804" cy="427931"/>
          </a:xfrm>
          <a:prstGeom prst="roundRect">
            <a:avLst>
              <a:gd name="adj" fmla="val 38018"/>
            </a:avLst>
          </a:prstGeom>
          <a:solidFill>
            <a:schemeClr val="accent5">
              <a:lumMod val="50000"/>
              <a:alpha val="7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14" name="Shape 3975"/>
          <p:cNvSpPr/>
          <p:nvPr/>
        </p:nvSpPr>
        <p:spPr>
          <a:xfrm>
            <a:off x="6731431" y="2904438"/>
            <a:ext cx="2059541" cy="427930"/>
          </a:xfrm>
          <a:prstGeom prst="roundRect">
            <a:avLst>
              <a:gd name="adj" fmla="val 38018"/>
            </a:avLst>
          </a:prstGeom>
          <a:solidFill>
            <a:schemeClr val="accent5">
              <a:lumMod val="75000"/>
              <a:alpha val="7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15" name="Shape 3977"/>
          <p:cNvSpPr/>
          <p:nvPr/>
        </p:nvSpPr>
        <p:spPr>
          <a:xfrm>
            <a:off x="6731431" y="3393070"/>
            <a:ext cx="1813877" cy="427931"/>
          </a:xfrm>
          <a:prstGeom prst="roundRect">
            <a:avLst>
              <a:gd name="adj" fmla="val 38018"/>
            </a:avLst>
          </a:prstGeom>
          <a:solidFill>
            <a:schemeClr val="accent5">
              <a:alpha val="7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16" name="Shape 3979"/>
          <p:cNvSpPr/>
          <p:nvPr/>
        </p:nvSpPr>
        <p:spPr>
          <a:xfrm>
            <a:off x="6731431" y="3885080"/>
            <a:ext cx="3227186" cy="427931"/>
          </a:xfrm>
          <a:prstGeom prst="roundRect">
            <a:avLst>
              <a:gd name="adj" fmla="val 38018"/>
            </a:avLst>
          </a:prstGeom>
          <a:solidFill>
            <a:schemeClr val="accent5">
              <a:lumMod val="60000"/>
              <a:lumOff val="40000"/>
              <a:alpha val="7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17" name="Shape 3981"/>
          <p:cNvSpPr/>
          <p:nvPr/>
        </p:nvSpPr>
        <p:spPr>
          <a:xfrm>
            <a:off x="6731431" y="4368647"/>
            <a:ext cx="1613593" cy="427930"/>
          </a:xfrm>
          <a:prstGeom prst="roundRect">
            <a:avLst>
              <a:gd name="adj" fmla="val 38018"/>
            </a:avLst>
          </a:prstGeom>
          <a:solidFill>
            <a:schemeClr val="accent5">
              <a:lumMod val="40000"/>
              <a:lumOff val="60000"/>
              <a:alpha val="7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19" name="Group 118"/>
          <p:cNvGrpSpPr/>
          <p:nvPr/>
        </p:nvGrpSpPr>
        <p:grpSpPr>
          <a:xfrm>
            <a:off x="5731996" y="2415805"/>
            <a:ext cx="1318241" cy="2382462"/>
            <a:chOff x="4815540" y="2936521"/>
            <a:chExt cx="2568056" cy="2382462"/>
          </a:xfrm>
        </p:grpSpPr>
        <p:sp>
          <p:nvSpPr>
            <p:cNvPr id="120" name="Shape 3987"/>
            <p:cNvSpPr/>
            <p:nvPr/>
          </p:nvSpPr>
          <p:spPr>
            <a:xfrm>
              <a:off x="4816923" y="3425154"/>
              <a:ext cx="2558154" cy="427931"/>
            </a:xfrm>
            <a:prstGeom prst="roundRect">
              <a:avLst>
                <a:gd name="adj" fmla="val 38018"/>
              </a:avLst>
            </a:prstGeom>
            <a:solidFill>
              <a:schemeClr val="accent5">
                <a:lumMod val="75000"/>
              </a:schemeClr>
            </a:solidFill>
            <a:ln w="3175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1" name="Shape 3990"/>
            <p:cNvSpPr/>
            <p:nvPr/>
          </p:nvSpPr>
          <p:spPr>
            <a:xfrm>
              <a:off x="4816923" y="3913786"/>
              <a:ext cx="2558154" cy="427931"/>
            </a:xfrm>
            <a:prstGeom prst="roundRect">
              <a:avLst>
                <a:gd name="adj" fmla="val 38018"/>
              </a:avLst>
            </a:prstGeom>
            <a:solidFill>
              <a:schemeClr val="accent5"/>
            </a:solidFill>
            <a:ln w="3175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2" name="Shape 3993"/>
            <p:cNvSpPr/>
            <p:nvPr/>
          </p:nvSpPr>
          <p:spPr>
            <a:xfrm>
              <a:off x="4816923" y="4402419"/>
              <a:ext cx="2558154" cy="427931"/>
            </a:xfrm>
            <a:prstGeom prst="roundRect">
              <a:avLst>
                <a:gd name="adj" fmla="val 38018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3175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3" name="Shape 3996"/>
            <p:cNvSpPr/>
            <p:nvPr/>
          </p:nvSpPr>
          <p:spPr>
            <a:xfrm>
              <a:off x="4816923" y="4891052"/>
              <a:ext cx="2558154" cy="427931"/>
            </a:xfrm>
            <a:prstGeom prst="roundRect">
              <a:avLst>
                <a:gd name="adj" fmla="val 38018"/>
              </a:avLst>
            </a:prstGeom>
            <a:solidFill>
              <a:schemeClr val="accent5">
                <a:lumMod val="40000"/>
                <a:lumOff val="60000"/>
              </a:schemeClr>
            </a:solidFill>
            <a:ln w="3175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5" name="Shape 4008"/>
            <p:cNvSpPr/>
            <p:nvPr/>
          </p:nvSpPr>
          <p:spPr>
            <a:xfrm>
              <a:off x="4816923" y="2936521"/>
              <a:ext cx="2558154" cy="427931"/>
            </a:xfrm>
            <a:prstGeom prst="roundRect">
              <a:avLst>
                <a:gd name="adj" fmla="val 38018"/>
              </a:avLst>
            </a:prstGeom>
            <a:solidFill>
              <a:schemeClr val="accent5">
                <a:lumMod val="50000"/>
              </a:schemeClr>
            </a:solidFill>
            <a:ln w="3175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6" name="TextBox 125"/>
            <p:cNvSpPr txBox="1"/>
            <p:nvPr/>
          </p:nvSpPr>
          <p:spPr>
            <a:xfrm>
              <a:off x="4816923" y="3070770"/>
              <a:ext cx="2558154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Cannon</a:t>
              </a:r>
              <a:endParaRPr lang="en-GB" sz="12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  <p:sp>
          <p:nvSpPr>
            <p:cNvPr id="127" name="TextBox 126"/>
            <p:cNvSpPr txBox="1"/>
            <p:nvPr/>
          </p:nvSpPr>
          <p:spPr>
            <a:xfrm>
              <a:off x="4815540" y="3552550"/>
              <a:ext cx="2558154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Nikon</a:t>
              </a:r>
              <a:endParaRPr lang="en-GB" sz="12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  <p:sp>
          <p:nvSpPr>
            <p:cNvPr id="128" name="TextBox 127"/>
            <p:cNvSpPr txBox="1"/>
            <p:nvPr/>
          </p:nvSpPr>
          <p:spPr>
            <a:xfrm>
              <a:off x="4818312" y="4053896"/>
              <a:ext cx="2558154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Sonny</a:t>
              </a:r>
              <a:endParaRPr lang="en-GB" sz="12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4816929" y="4545202"/>
              <a:ext cx="2558154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Panasonic</a:t>
              </a:r>
              <a:endParaRPr lang="en-GB" sz="12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  <p:sp>
          <p:nvSpPr>
            <p:cNvPr id="130" name="TextBox 129"/>
            <p:cNvSpPr txBox="1"/>
            <p:nvPr/>
          </p:nvSpPr>
          <p:spPr>
            <a:xfrm>
              <a:off x="4825442" y="5021275"/>
              <a:ext cx="2558154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Olympus</a:t>
              </a:r>
              <a:endParaRPr lang="en-GB" sz="12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33" name="TextBox 132"/>
          <p:cNvSpPr txBox="1"/>
          <p:nvPr/>
        </p:nvSpPr>
        <p:spPr>
          <a:xfrm>
            <a:off x="7859890" y="4481509"/>
            <a:ext cx="450348" cy="16158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05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25%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9508268" y="4003207"/>
            <a:ext cx="450348" cy="16158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05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90%</a:t>
            </a:r>
            <a:endParaRPr lang="en-GB" sz="1050" b="1" dirty="0">
              <a:solidFill>
                <a:schemeClr val="bg1"/>
              </a:solidFill>
              <a:latin typeface="Ruda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135" name="TextBox 134"/>
          <p:cNvSpPr txBox="1"/>
          <p:nvPr/>
        </p:nvSpPr>
        <p:spPr>
          <a:xfrm>
            <a:off x="8059318" y="3507006"/>
            <a:ext cx="450348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1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50%</a:t>
            </a:r>
            <a:endParaRPr lang="en-GB" sz="1100" b="1" dirty="0">
              <a:solidFill>
                <a:schemeClr val="bg1"/>
              </a:solidFill>
              <a:latin typeface="Ruda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8311463" y="3018374"/>
            <a:ext cx="450348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1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6</a:t>
            </a:r>
            <a:r>
              <a:rPr lang="en-GB" sz="11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5</a:t>
            </a:r>
            <a:r>
              <a:rPr lang="en-GB" sz="11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8740038" y="2529742"/>
            <a:ext cx="450348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2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7</a:t>
            </a:r>
            <a:r>
              <a:rPr lang="en-GB" sz="12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5</a:t>
            </a:r>
            <a:r>
              <a:rPr lang="en-GB" sz="12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grpSp>
        <p:nvGrpSpPr>
          <p:cNvPr id="46" name="Group 45"/>
          <p:cNvGrpSpPr/>
          <p:nvPr/>
        </p:nvGrpSpPr>
        <p:grpSpPr>
          <a:xfrm>
            <a:off x="3505744" y="2117365"/>
            <a:ext cx="1432850" cy="1322058"/>
            <a:chOff x="6094402" y="1958109"/>
            <a:chExt cx="1432850" cy="1322058"/>
          </a:xfrm>
        </p:grpSpPr>
        <p:sp>
          <p:nvSpPr>
            <p:cNvPr id="47" name="Shape 1498"/>
            <p:cNvSpPr/>
            <p:nvPr/>
          </p:nvSpPr>
          <p:spPr>
            <a:xfrm>
              <a:off x="6094402" y="1958109"/>
              <a:ext cx="1432850" cy="13220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" y="14720"/>
                  </a:moveTo>
                  <a:cubicBezTo>
                    <a:pt x="4054" y="14734"/>
                    <a:pt x="7466" y="17624"/>
                    <a:pt x="8599" y="21600"/>
                  </a:cubicBezTo>
                  <a:lnTo>
                    <a:pt x="21600" y="17016"/>
                  </a:lnTo>
                  <a:cubicBezTo>
                    <a:pt x="18644" y="7144"/>
                    <a:pt x="10092" y="6"/>
                    <a:pt x="0" y="0"/>
                  </a:cubicBezTo>
                  <a:cubicBezTo>
                    <a:pt x="0" y="0"/>
                    <a:pt x="16" y="14720"/>
                    <a:pt x="16" y="147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Text Placeholder 2"/>
            <p:cNvSpPr txBox="1">
              <a:spLocks/>
            </p:cNvSpPr>
            <p:nvPr/>
          </p:nvSpPr>
          <p:spPr>
            <a:xfrm>
              <a:off x="6375782" y="2105736"/>
              <a:ext cx="620690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2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2074275" y="2117365"/>
            <a:ext cx="1435382" cy="1320930"/>
            <a:chOff x="4662933" y="1958109"/>
            <a:chExt cx="1435382" cy="1320930"/>
          </a:xfrm>
        </p:grpSpPr>
        <p:sp>
          <p:nvSpPr>
            <p:cNvPr id="50" name="Shape 1510"/>
            <p:cNvSpPr/>
            <p:nvPr/>
          </p:nvSpPr>
          <p:spPr>
            <a:xfrm>
              <a:off x="4662933" y="1958109"/>
              <a:ext cx="1435382" cy="13209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7023"/>
                  </a:moveTo>
                  <a:lnTo>
                    <a:pt x="12980" y="21600"/>
                  </a:lnTo>
                  <a:cubicBezTo>
                    <a:pt x="14119" y="17621"/>
                    <a:pt x="17535" y="14732"/>
                    <a:pt x="21572" y="14732"/>
                  </a:cubicBezTo>
                  <a:cubicBezTo>
                    <a:pt x="21581" y="14732"/>
                    <a:pt x="21591" y="14733"/>
                    <a:pt x="21600" y="14733"/>
                  </a:cubicBezTo>
                  <a:lnTo>
                    <a:pt x="21584" y="0"/>
                  </a:lnTo>
                  <a:cubicBezTo>
                    <a:pt x="21580" y="0"/>
                    <a:pt x="21576" y="0"/>
                    <a:pt x="21572" y="0"/>
                  </a:cubicBezTo>
                  <a:cubicBezTo>
                    <a:pt x="11494" y="0"/>
                    <a:pt x="2954" y="7143"/>
                    <a:pt x="0" y="17023"/>
                  </a:cubicBezTo>
                </a:path>
              </a:pathLst>
            </a:custGeom>
            <a:solidFill>
              <a:schemeClr val="accent5">
                <a:lumMod val="50000"/>
              </a:schemeClr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1" name="Text Placeholder 2"/>
            <p:cNvSpPr txBox="1">
              <a:spLocks/>
            </p:cNvSpPr>
            <p:nvPr/>
          </p:nvSpPr>
          <p:spPr>
            <a:xfrm>
              <a:off x="5149228" y="2110111"/>
              <a:ext cx="620690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1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3857332" y="3159574"/>
            <a:ext cx="1158417" cy="1684397"/>
            <a:chOff x="6445990" y="3000318"/>
            <a:chExt cx="1158417" cy="1684397"/>
          </a:xfrm>
        </p:grpSpPr>
        <p:sp>
          <p:nvSpPr>
            <p:cNvPr id="53" name="Shape 1501"/>
            <p:cNvSpPr/>
            <p:nvPr/>
          </p:nvSpPr>
          <p:spPr>
            <a:xfrm>
              <a:off x="6445990" y="3000318"/>
              <a:ext cx="1158417" cy="16843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151" y="3598"/>
                  </a:moveTo>
                  <a:cubicBezTo>
                    <a:pt x="4473" y="4314"/>
                    <a:pt x="4647" y="5075"/>
                    <a:pt x="4647" y="5864"/>
                  </a:cubicBezTo>
                  <a:cubicBezTo>
                    <a:pt x="4647" y="8429"/>
                    <a:pt x="2813" y="10698"/>
                    <a:pt x="0" y="12090"/>
                  </a:cubicBezTo>
                  <a:lnTo>
                    <a:pt x="10027" y="21600"/>
                  </a:lnTo>
                  <a:cubicBezTo>
                    <a:pt x="17040" y="18086"/>
                    <a:pt x="21600" y="12395"/>
                    <a:pt x="21600" y="5970"/>
                  </a:cubicBezTo>
                  <a:cubicBezTo>
                    <a:pt x="21600" y="3886"/>
                    <a:pt x="21118" y="1880"/>
                    <a:pt x="20232" y="0"/>
                  </a:cubicBezTo>
                  <a:cubicBezTo>
                    <a:pt x="20232" y="0"/>
                    <a:pt x="4151" y="3598"/>
                    <a:pt x="4151" y="3598"/>
                  </a:cubicBezTo>
                  <a:close/>
                </a:path>
              </a:pathLst>
            </a:custGeom>
            <a:solidFill>
              <a:schemeClr val="accent5"/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6788527" y="3285910"/>
              <a:ext cx="620690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3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1998935" y="3159574"/>
            <a:ext cx="1163278" cy="1689963"/>
            <a:chOff x="4587593" y="3000318"/>
            <a:chExt cx="1163278" cy="1689963"/>
          </a:xfrm>
        </p:grpSpPr>
        <p:sp>
          <p:nvSpPr>
            <p:cNvPr id="64" name="Shape 1507"/>
            <p:cNvSpPr/>
            <p:nvPr/>
          </p:nvSpPr>
          <p:spPr>
            <a:xfrm>
              <a:off x="4587593" y="3000318"/>
              <a:ext cx="1163278" cy="16899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5957"/>
                  </a:moveTo>
                  <a:cubicBezTo>
                    <a:pt x="0" y="12400"/>
                    <a:pt x="4597" y="18103"/>
                    <a:pt x="11654" y="21600"/>
                  </a:cubicBezTo>
                  <a:lnTo>
                    <a:pt x="21600" y="12100"/>
                  </a:lnTo>
                  <a:cubicBezTo>
                    <a:pt x="18748" y="10717"/>
                    <a:pt x="16882" y="8435"/>
                    <a:pt x="16882" y="5851"/>
                  </a:cubicBezTo>
                  <a:cubicBezTo>
                    <a:pt x="16882" y="5059"/>
                    <a:pt x="17057" y="4296"/>
                    <a:pt x="17382" y="3578"/>
                  </a:cubicBezTo>
                  <a:lnTo>
                    <a:pt x="1366" y="0"/>
                  </a:lnTo>
                  <a:cubicBezTo>
                    <a:pt x="480" y="1876"/>
                    <a:pt x="0" y="3878"/>
                    <a:pt x="0" y="5957"/>
                  </a:cubicBezTo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Text Placeholder 2"/>
            <p:cNvSpPr txBox="1">
              <a:spLocks/>
            </p:cNvSpPr>
            <p:nvPr/>
          </p:nvSpPr>
          <p:spPr>
            <a:xfrm>
              <a:off x="4775602" y="3290284"/>
              <a:ext cx="620689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5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6772" y="4101331"/>
            <a:ext cx="1765770" cy="1083521"/>
            <a:chOff x="5215430" y="3942075"/>
            <a:chExt cx="1765770" cy="1083521"/>
          </a:xfrm>
        </p:grpSpPr>
        <p:sp>
          <p:nvSpPr>
            <p:cNvPr id="67" name="Shape 1504"/>
            <p:cNvSpPr/>
            <p:nvPr/>
          </p:nvSpPr>
          <p:spPr>
            <a:xfrm>
              <a:off x="5215430" y="3942075"/>
              <a:ext cx="1765770" cy="10298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57" y="2356"/>
                  </a:moveTo>
                  <a:cubicBezTo>
                    <a:pt x="9192" y="2356"/>
                    <a:pt x="7742" y="1510"/>
                    <a:pt x="6552" y="72"/>
                  </a:cubicBezTo>
                  <a:lnTo>
                    <a:pt x="0" y="15661"/>
                  </a:lnTo>
                  <a:cubicBezTo>
                    <a:pt x="3028" y="19398"/>
                    <a:pt x="6742" y="21600"/>
                    <a:pt x="10757" y="21600"/>
                  </a:cubicBezTo>
                  <a:cubicBezTo>
                    <a:pt x="14810" y="21600"/>
                    <a:pt x="18557" y="19356"/>
                    <a:pt x="21600" y="15555"/>
                  </a:cubicBezTo>
                  <a:lnTo>
                    <a:pt x="15022" y="0"/>
                  </a:lnTo>
                  <a:cubicBezTo>
                    <a:pt x="13821" y="1481"/>
                    <a:pt x="12350" y="2356"/>
                    <a:pt x="10757" y="2356"/>
                  </a:cubicBezTo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8" name="Text Placeholder 2"/>
            <p:cNvSpPr txBox="1">
              <a:spLocks/>
            </p:cNvSpPr>
            <p:nvPr/>
          </p:nvSpPr>
          <p:spPr>
            <a:xfrm>
              <a:off x="5747574" y="4052232"/>
              <a:ext cx="620689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4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71" name="TextBox 70"/>
          <p:cNvSpPr txBox="1"/>
          <p:nvPr/>
        </p:nvSpPr>
        <p:spPr>
          <a:xfrm>
            <a:off x="1519519" y="5343516"/>
            <a:ext cx="9144000" cy="6146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pstebus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sp>
        <p:nvSpPr>
          <p:cNvPr id="70" name="Rectangle 6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74" name="TextBox 7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5" name="Group 74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6" name="Group 8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988744"/>
      </p:ext>
    </p:extLst>
  </p:cSld>
  <p:clrMapOvr>
    <a:masterClrMapping/>
  </p:clrMapOvr>
  <p:transition spd="slow" advTm="0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0"/>
                            </p:stCondLst>
                            <p:childTnLst>
                              <p:par>
                                <p:cTn id="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50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000"/>
                            </p:stCondLst>
                            <p:childTnLst>
                              <p:par>
                                <p:cTn id="6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500"/>
                            </p:stCondLst>
                            <p:childTnLst>
                              <p:par>
                                <p:cTn id="6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00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7500"/>
                            </p:stCondLst>
                            <p:childTnLst>
                              <p:par>
                                <p:cTn id="7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8000"/>
                            </p:stCondLst>
                            <p:childTnLst>
                              <p:par>
                                <p:cTn id="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8500"/>
                            </p:stCondLst>
                            <p:childTnLst>
                              <p:par>
                                <p:cTn id="8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9000"/>
                            </p:stCondLst>
                            <p:childTnLst>
                              <p:par>
                                <p:cTn id="8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9500"/>
                            </p:stCondLst>
                            <p:childTnLst>
                              <p:par>
                                <p:cTn id="9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113" grpId="0" animBg="1"/>
      <p:bldP spid="114" grpId="0" animBg="1"/>
      <p:bldP spid="115" grpId="0" animBg="1"/>
      <p:bldP spid="116" grpId="0" animBg="1"/>
      <p:bldP spid="117" grpId="0" animBg="1"/>
      <p:bldP spid="133" grpId="0"/>
      <p:bldP spid="134" grpId="0"/>
      <p:bldP spid="135" grpId="0"/>
      <p:bldP spid="136" grpId="0"/>
      <p:bldP spid="137" grpId="0"/>
      <p:bldP spid="71" grpId="0"/>
      <p:bldP spid="70" grpId="0"/>
      <p:bldP spid="70" grpId="1"/>
      <p:bldP spid="70" grpId="2"/>
      <p:bldP spid="70" grpId="3"/>
      <p:bldP spid="70" grpId="4"/>
      <p:bldP spid="70" grpId="5"/>
      <p:bldP spid="70" grpId="6"/>
      <p:bldP spid="70" grpId="7"/>
      <p:bldP spid="70" grpId="8"/>
      <p:bldP spid="70" grpId="9"/>
      <p:bldP spid="70" grpId="10"/>
      <p:bldP spid="70" grpId="11"/>
      <p:bldP spid="70" grpId="12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4041728" y="3985996"/>
            <a:ext cx="2071525" cy="1590639"/>
            <a:chOff x="4041728" y="3985996"/>
            <a:chExt cx="2071525" cy="1590639"/>
          </a:xfrm>
        </p:grpSpPr>
        <p:sp>
          <p:nvSpPr>
            <p:cNvPr id="16" name="Pie 15"/>
            <p:cNvSpPr/>
            <p:nvPr/>
          </p:nvSpPr>
          <p:spPr>
            <a:xfrm rot="16200000">
              <a:off x="4522614" y="3985996"/>
              <a:ext cx="1590639" cy="1590639"/>
            </a:xfrm>
            <a:prstGeom prst="pieWedg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cxnSp>
          <p:nvCxnSpPr>
            <p:cNvPr id="60" name="Straight Connector 59"/>
            <p:cNvCxnSpPr/>
            <p:nvPr/>
          </p:nvCxnSpPr>
          <p:spPr>
            <a:xfrm flipH="1">
              <a:off x="4041728" y="4030813"/>
              <a:ext cx="1012484" cy="0"/>
            </a:xfrm>
            <a:prstGeom prst="line">
              <a:avLst/>
            </a:prstGeom>
            <a:ln w="76200">
              <a:solidFill>
                <a:schemeClr val="accent5">
                  <a:lumMod val="40000"/>
                  <a:lumOff val="6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Shape 1713"/>
            <p:cNvSpPr/>
            <p:nvPr/>
          </p:nvSpPr>
          <p:spPr>
            <a:xfrm>
              <a:off x="4714919" y="4073665"/>
              <a:ext cx="379332" cy="4765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15" h="21072" extrusionOk="0">
                  <a:moveTo>
                    <a:pt x="17468" y="6506"/>
                  </a:moveTo>
                  <a:cubicBezTo>
                    <a:pt x="16410" y="7763"/>
                    <a:pt x="15333" y="6878"/>
                    <a:pt x="13824" y="5996"/>
                  </a:cubicBezTo>
                  <a:cubicBezTo>
                    <a:pt x="12317" y="5116"/>
                    <a:pt x="10950" y="4575"/>
                    <a:pt x="12006" y="3318"/>
                  </a:cubicBezTo>
                  <a:cubicBezTo>
                    <a:pt x="13062" y="2059"/>
                    <a:pt x="15140" y="1754"/>
                    <a:pt x="16648" y="2634"/>
                  </a:cubicBezTo>
                  <a:cubicBezTo>
                    <a:pt x="18155" y="3515"/>
                    <a:pt x="18522" y="5248"/>
                    <a:pt x="17468" y="6506"/>
                  </a:cubicBezTo>
                  <a:close/>
                  <a:moveTo>
                    <a:pt x="20868" y="4865"/>
                  </a:moveTo>
                  <a:cubicBezTo>
                    <a:pt x="20191" y="1663"/>
                    <a:pt x="16530" y="-474"/>
                    <a:pt x="12691" y="90"/>
                  </a:cubicBezTo>
                  <a:cubicBezTo>
                    <a:pt x="8853" y="655"/>
                    <a:pt x="5613" y="3118"/>
                    <a:pt x="6290" y="6320"/>
                  </a:cubicBezTo>
                  <a:cubicBezTo>
                    <a:pt x="6436" y="7009"/>
                    <a:pt x="6840" y="8088"/>
                    <a:pt x="7318" y="8862"/>
                  </a:cubicBezTo>
                  <a:lnTo>
                    <a:pt x="346" y="17166"/>
                  </a:lnTo>
                  <a:cubicBezTo>
                    <a:pt x="90" y="17473"/>
                    <a:pt x="-56" y="18024"/>
                    <a:pt x="20" y="18392"/>
                  </a:cubicBezTo>
                  <a:lnTo>
                    <a:pt x="470" y="20511"/>
                  </a:lnTo>
                  <a:cubicBezTo>
                    <a:pt x="547" y="20879"/>
                    <a:pt x="971" y="21126"/>
                    <a:pt x="1412" y="21061"/>
                  </a:cubicBezTo>
                  <a:lnTo>
                    <a:pt x="3454" y="20761"/>
                  </a:lnTo>
                  <a:cubicBezTo>
                    <a:pt x="3895" y="20696"/>
                    <a:pt x="4457" y="20387"/>
                    <a:pt x="4700" y="20072"/>
                  </a:cubicBezTo>
                  <a:lnTo>
                    <a:pt x="7456" y="16513"/>
                  </a:lnTo>
                  <a:lnTo>
                    <a:pt x="7480" y="16490"/>
                  </a:lnTo>
                  <a:lnTo>
                    <a:pt x="9346" y="16216"/>
                  </a:lnTo>
                  <a:lnTo>
                    <a:pt x="12566" y="12046"/>
                  </a:lnTo>
                  <a:cubicBezTo>
                    <a:pt x="13623" y="12195"/>
                    <a:pt x="15142" y="12146"/>
                    <a:pt x="16039" y="12013"/>
                  </a:cubicBezTo>
                  <a:cubicBezTo>
                    <a:pt x="19878" y="11449"/>
                    <a:pt x="21544" y="8068"/>
                    <a:pt x="20868" y="4865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4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Business Plan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grpSp>
        <p:nvGrpSpPr>
          <p:cNvPr id="43" name="Group 42"/>
          <p:cNvGrpSpPr/>
          <p:nvPr/>
        </p:nvGrpSpPr>
        <p:grpSpPr>
          <a:xfrm>
            <a:off x="7980536" y="2258567"/>
            <a:ext cx="2610538" cy="884673"/>
            <a:chOff x="7966022" y="2026338"/>
            <a:chExt cx="2610538" cy="884673"/>
          </a:xfrm>
        </p:grpSpPr>
        <p:sp>
          <p:nvSpPr>
            <p:cNvPr id="44" name="Text Placeholder 8"/>
            <p:cNvSpPr txBox="1">
              <a:spLocks/>
            </p:cNvSpPr>
            <p:nvPr/>
          </p:nvSpPr>
          <p:spPr>
            <a:xfrm>
              <a:off x="7966022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Schedule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45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7980536" y="4695152"/>
            <a:ext cx="2610538" cy="884673"/>
            <a:chOff x="7966022" y="2026338"/>
            <a:chExt cx="2610538" cy="884673"/>
          </a:xfrm>
        </p:grpSpPr>
        <p:sp>
          <p:nvSpPr>
            <p:cNvPr id="47" name="Text Placeholder 8"/>
            <p:cNvSpPr txBox="1">
              <a:spLocks/>
            </p:cNvSpPr>
            <p:nvPr/>
          </p:nvSpPr>
          <p:spPr>
            <a:xfrm>
              <a:off x="7966022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Distribution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48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1670850" y="2258567"/>
            <a:ext cx="2521306" cy="884673"/>
            <a:chOff x="8061274" y="2026338"/>
            <a:chExt cx="2521306" cy="884673"/>
          </a:xfrm>
        </p:grpSpPr>
        <p:sp>
          <p:nvSpPr>
            <p:cNvPr id="50" name="Text Placeholder 8"/>
            <p:cNvSpPr txBox="1">
              <a:spLocks/>
            </p:cNvSpPr>
            <p:nvPr/>
          </p:nvSpPr>
          <p:spPr>
            <a:xfrm>
              <a:off x="8691738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Concept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51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1670850" y="4695152"/>
            <a:ext cx="2521306" cy="884673"/>
            <a:chOff x="8061274" y="2026338"/>
            <a:chExt cx="2521306" cy="884673"/>
          </a:xfrm>
        </p:grpSpPr>
        <p:sp>
          <p:nvSpPr>
            <p:cNvPr id="53" name="Text Placeholder 8"/>
            <p:cNvSpPr txBox="1">
              <a:spLocks/>
            </p:cNvSpPr>
            <p:nvPr/>
          </p:nvSpPr>
          <p:spPr>
            <a:xfrm>
              <a:off x="8691738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Keywork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54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sp>
        <p:nvSpPr>
          <p:cNvPr id="55" name="Rectangle 5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9" name="Group 5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1" name="TextBox 6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5" name="Group 6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103759" y="2398749"/>
            <a:ext cx="2006474" cy="1590639"/>
            <a:chOff x="6103759" y="2398749"/>
            <a:chExt cx="2006474" cy="1590639"/>
          </a:xfrm>
        </p:grpSpPr>
        <p:sp>
          <p:nvSpPr>
            <p:cNvPr id="15" name="Pie 14"/>
            <p:cNvSpPr/>
            <p:nvPr/>
          </p:nvSpPr>
          <p:spPr>
            <a:xfrm rot="5400000">
              <a:off x="6103759" y="2398749"/>
              <a:ext cx="1590639" cy="1590639"/>
            </a:xfrm>
            <a:prstGeom prst="pieWedg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cxnSp>
          <p:nvCxnSpPr>
            <p:cNvPr id="58" name="Straight Connector 57"/>
            <p:cNvCxnSpPr/>
            <p:nvPr/>
          </p:nvCxnSpPr>
          <p:spPr>
            <a:xfrm flipH="1">
              <a:off x="7097749" y="3946993"/>
              <a:ext cx="1012484" cy="0"/>
            </a:xfrm>
            <a:prstGeom prst="line">
              <a:avLst/>
            </a:prstGeom>
            <a:ln w="7620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8" name="Group 67"/>
            <p:cNvGrpSpPr/>
            <p:nvPr/>
          </p:nvGrpSpPr>
          <p:grpSpPr>
            <a:xfrm>
              <a:off x="7046949" y="3467100"/>
              <a:ext cx="458751" cy="444141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69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0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1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2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103761" y="3985996"/>
            <a:ext cx="1590639" cy="2065289"/>
            <a:chOff x="6103761" y="3985996"/>
            <a:chExt cx="1590639" cy="2065289"/>
          </a:xfrm>
        </p:grpSpPr>
        <p:sp>
          <p:nvSpPr>
            <p:cNvPr id="17" name="Pie 16"/>
            <p:cNvSpPr/>
            <p:nvPr/>
          </p:nvSpPr>
          <p:spPr>
            <a:xfrm rot="10800000">
              <a:off x="6103761" y="3985996"/>
              <a:ext cx="1590639" cy="1590639"/>
            </a:xfrm>
            <a:prstGeom prst="pieWedg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cxnSp>
          <p:nvCxnSpPr>
            <p:cNvPr id="57" name="Straight Connector 56"/>
            <p:cNvCxnSpPr/>
            <p:nvPr/>
          </p:nvCxnSpPr>
          <p:spPr>
            <a:xfrm>
              <a:off x="6141741" y="5062716"/>
              <a:ext cx="0" cy="988569"/>
            </a:xfrm>
            <a:prstGeom prst="line">
              <a:avLst/>
            </a:prstGeom>
            <a:ln w="762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1" name="Group 27"/>
            <p:cNvGrpSpPr>
              <a:grpSpLocks/>
            </p:cNvGrpSpPr>
            <p:nvPr/>
          </p:nvGrpSpPr>
          <p:grpSpPr bwMode="auto">
            <a:xfrm>
              <a:off x="6141741" y="4988003"/>
              <a:ext cx="563609" cy="423704"/>
              <a:chOff x="0" y="0"/>
              <a:chExt cx="772" cy="579"/>
            </a:xfrm>
            <a:solidFill>
              <a:schemeClr val="bg1"/>
            </a:solidFill>
          </p:grpSpPr>
          <p:sp>
            <p:nvSpPr>
              <p:cNvPr id="92" name="Freeform 23"/>
              <p:cNvSpPr>
                <a:spLocks/>
              </p:cNvSpPr>
              <p:nvPr/>
            </p:nvSpPr>
            <p:spPr bwMode="auto">
              <a:xfrm>
                <a:off x="0" y="0"/>
                <a:ext cx="772" cy="344"/>
              </a:xfrm>
              <a:custGeom>
                <a:avLst/>
                <a:gdLst>
                  <a:gd name="T0" fmla="*/ 653 w 21279"/>
                  <a:gd name="T1" fmla="*/ 344 h 21600"/>
                  <a:gd name="T2" fmla="*/ 707 w 21279"/>
                  <a:gd name="T3" fmla="*/ 301 h 21600"/>
                  <a:gd name="T4" fmla="*/ 771 w 21279"/>
                  <a:gd name="T5" fmla="*/ 43 h 21600"/>
                  <a:gd name="T6" fmla="*/ 739 w 21279"/>
                  <a:gd name="T7" fmla="*/ 0 h 21600"/>
                  <a:gd name="T8" fmla="*/ 30 w 21279"/>
                  <a:gd name="T9" fmla="*/ 0 h 21600"/>
                  <a:gd name="T10" fmla="*/ 3 w 21279"/>
                  <a:gd name="T11" fmla="*/ 27 h 21600"/>
                  <a:gd name="T12" fmla="*/ 57 w 21279"/>
                  <a:gd name="T13" fmla="*/ 54 h 21600"/>
                  <a:gd name="T14" fmla="*/ 159 w 21279"/>
                  <a:gd name="T15" fmla="*/ 65 h 21600"/>
                  <a:gd name="T16" fmla="*/ 213 w 21279"/>
                  <a:gd name="T17" fmla="*/ 108 h 21600"/>
                  <a:gd name="T18" fmla="*/ 256 w 21279"/>
                  <a:gd name="T19" fmla="*/ 301 h 21600"/>
                  <a:gd name="T20" fmla="*/ 309 w 21279"/>
                  <a:gd name="T21" fmla="*/ 344 h 21600"/>
                  <a:gd name="T22" fmla="*/ 653 w 21279"/>
                  <a:gd name="T23" fmla="*/ 344 h 21600"/>
                  <a:gd name="T24" fmla="*/ 653 w 21279"/>
                  <a:gd name="T25" fmla="*/ 344 h 2160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279" h="21600">
                    <a:moveTo>
                      <a:pt x="17995" y="21600"/>
                    </a:moveTo>
                    <a:cubicBezTo>
                      <a:pt x="18587" y="21600"/>
                      <a:pt x="19327" y="20588"/>
                      <a:pt x="19475" y="18900"/>
                    </a:cubicBezTo>
                    <a:cubicBezTo>
                      <a:pt x="21250" y="2700"/>
                      <a:pt x="21250" y="2700"/>
                      <a:pt x="21250" y="2700"/>
                    </a:cubicBezTo>
                    <a:cubicBezTo>
                      <a:pt x="21398" y="1350"/>
                      <a:pt x="20954" y="0"/>
                      <a:pt x="20362" y="0"/>
                    </a:cubicBezTo>
                    <a:cubicBezTo>
                      <a:pt x="834" y="0"/>
                      <a:pt x="834" y="0"/>
                      <a:pt x="834" y="0"/>
                    </a:cubicBezTo>
                    <a:cubicBezTo>
                      <a:pt x="242" y="0"/>
                      <a:pt x="-202" y="675"/>
                      <a:pt x="94" y="1688"/>
                    </a:cubicBezTo>
                    <a:cubicBezTo>
                      <a:pt x="242" y="2362"/>
                      <a:pt x="982" y="3375"/>
                      <a:pt x="1573" y="3375"/>
                    </a:cubicBezTo>
                    <a:cubicBezTo>
                      <a:pt x="4384" y="4050"/>
                      <a:pt x="4384" y="4050"/>
                      <a:pt x="4384" y="4050"/>
                    </a:cubicBezTo>
                    <a:cubicBezTo>
                      <a:pt x="4976" y="4050"/>
                      <a:pt x="5716" y="5400"/>
                      <a:pt x="5864" y="6750"/>
                    </a:cubicBezTo>
                    <a:cubicBezTo>
                      <a:pt x="7047" y="18900"/>
                      <a:pt x="7047" y="18900"/>
                      <a:pt x="7047" y="18900"/>
                    </a:cubicBezTo>
                    <a:cubicBezTo>
                      <a:pt x="7195" y="20588"/>
                      <a:pt x="7935" y="21600"/>
                      <a:pt x="8527" y="21600"/>
                    </a:cubicBezTo>
                    <a:lnTo>
                      <a:pt x="17995" y="21600"/>
                    </a:lnTo>
                    <a:close/>
                    <a:moveTo>
                      <a:pt x="17995" y="2160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93" name="Oval 24"/>
              <p:cNvSpPr>
                <a:spLocks/>
              </p:cNvSpPr>
              <p:nvPr/>
            </p:nvSpPr>
            <p:spPr bwMode="auto">
              <a:xfrm>
                <a:off x="304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94" name="Oval 25"/>
              <p:cNvSpPr>
                <a:spLocks/>
              </p:cNvSpPr>
              <p:nvPr/>
            </p:nvSpPr>
            <p:spPr bwMode="auto">
              <a:xfrm>
                <a:off x="520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95" name="Freeform 26"/>
              <p:cNvSpPr>
                <a:spLocks/>
              </p:cNvSpPr>
              <p:nvPr/>
            </p:nvSpPr>
            <p:spPr bwMode="auto">
              <a:xfrm>
                <a:off x="247" y="302"/>
                <a:ext cx="432" cy="127"/>
              </a:xfrm>
              <a:custGeom>
                <a:avLst/>
                <a:gdLst>
                  <a:gd name="T0" fmla="*/ 36 w 21275"/>
                  <a:gd name="T1" fmla="*/ 0 h 21600"/>
                  <a:gd name="T2" fmla="*/ 4 w 21275"/>
                  <a:gd name="T3" fmla="*/ 85 h 21600"/>
                  <a:gd name="T4" fmla="*/ 31 w 21275"/>
                  <a:gd name="T5" fmla="*/ 127 h 21600"/>
                  <a:gd name="T6" fmla="*/ 432 w 21275"/>
                  <a:gd name="T7" fmla="*/ 127 h 216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75" h="21600">
                    <a:moveTo>
                      <a:pt x="1782" y="0"/>
                    </a:moveTo>
                    <a:cubicBezTo>
                      <a:pt x="202" y="14400"/>
                      <a:pt x="202" y="14400"/>
                      <a:pt x="202" y="14400"/>
                    </a:cubicBezTo>
                    <a:cubicBezTo>
                      <a:pt x="-325" y="18000"/>
                      <a:pt x="202" y="21600"/>
                      <a:pt x="1519" y="21600"/>
                    </a:cubicBezTo>
                    <a:cubicBezTo>
                      <a:pt x="21275" y="21600"/>
                      <a:pt x="21275" y="21600"/>
                      <a:pt x="21275" y="21600"/>
                    </a:cubicBezTo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4522615" y="1935094"/>
            <a:ext cx="1590638" cy="2054294"/>
            <a:chOff x="4522615" y="1935094"/>
            <a:chExt cx="1590638" cy="2054294"/>
          </a:xfrm>
        </p:grpSpPr>
        <p:grpSp>
          <p:nvGrpSpPr>
            <p:cNvPr id="2" name="Group 1"/>
            <p:cNvGrpSpPr/>
            <p:nvPr/>
          </p:nvGrpSpPr>
          <p:grpSpPr>
            <a:xfrm>
              <a:off x="4522615" y="1935094"/>
              <a:ext cx="1590638" cy="2054294"/>
              <a:chOff x="4522615" y="1935094"/>
              <a:chExt cx="1590638" cy="2054294"/>
            </a:xfrm>
          </p:grpSpPr>
          <p:sp>
            <p:nvSpPr>
              <p:cNvPr id="18" name="Pie 17"/>
              <p:cNvSpPr/>
              <p:nvPr/>
            </p:nvSpPr>
            <p:spPr>
              <a:xfrm>
                <a:off x="4522615" y="2398746"/>
                <a:ext cx="1590638" cy="1590642"/>
              </a:xfrm>
              <a:prstGeom prst="pieWedg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cxnSp>
            <p:nvCxnSpPr>
              <p:cNvPr id="56" name="Straight Connector 55"/>
              <p:cNvCxnSpPr/>
              <p:nvPr/>
            </p:nvCxnSpPr>
            <p:spPr>
              <a:xfrm>
                <a:off x="6073161" y="1935094"/>
                <a:ext cx="0" cy="988569"/>
              </a:xfrm>
              <a:prstGeom prst="line">
                <a:avLst/>
              </a:prstGeom>
              <a:ln w="76200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6" name="AutoShape 17"/>
            <p:cNvSpPr>
              <a:spLocks/>
            </p:cNvSpPr>
            <p:nvPr/>
          </p:nvSpPr>
          <p:spPr bwMode="auto">
            <a:xfrm>
              <a:off x="5555077" y="2551710"/>
              <a:ext cx="457103" cy="478939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40" name="Freeform 54"/>
          <p:cNvSpPr>
            <a:spLocks noEditPoints="1"/>
          </p:cNvSpPr>
          <p:nvPr/>
        </p:nvSpPr>
        <p:spPr bwMode="auto">
          <a:xfrm>
            <a:off x="5610653" y="3506947"/>
            <a:ext cx="970694" cy="1002007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1153644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5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000"/>
                            </p:stCondLst>
                            <p:childTnLst>
                              <p:par>
                                <p:cTn id="4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5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/>
      <p:bldP spid="55" grpId="0"/>
      <p:bldP spid="55" grpId="1"/>
      <p:bldP spid="55" grpId="2"/>
      <p:bldP spid="55" grpId="3"/>
      <p:bldP spid="55" grpId="4"/>
      <p:bldP spid="55" grpId="5"/>
      <p:bldP spid="55" grpId="6"/>
      <p:bldP spid="55" grpId="7"/>
      <p:bldP spid="55" grpId="8"/>
      <p:bldP spid="55" grpId="9"/>
      <p:bldP spid="55" grpId="10"/>
      <p:bldP spid="55" grpId="11"/>
      <p:bldP spid="55" grpId="12"/>
      <p:bldP spid="40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Business Idea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008052" y="4303762"/>
            <a:ext cx="1685081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cnsectetur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Seddiet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451080" y="3891336"/>
            <a:ext cx="1320097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16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Measure</a:t>
            </a:r>
            <a:endParaRPr lang="en-US" sz="1600" b="1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9120384" y="2470177"/>
            <a:ext cx="1685081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cnsectetur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Seddiet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9042712" y="2057751"/>
            <a:ext cx="1320097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6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Improve</a:t>
            </a:r>
            <a:endParaRPr lang="en-US" sz="1600" b="1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9462972" y="4337165"/>
            <a:ext cx="1685081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cnsectetur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Seddiet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9385300" y="3941057"/>
            <a:ext cx="1320097" cy="42902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6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Plan</a:t>
            </a:r>
            <a:endParaRPr lang="en-US" sz="1600" b="1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34" name="Group 2177"/>
          <p:cNvGrpSpPr/>
          <p:nvPr/>
        </p:nvGrpSpPr>
        <p:grpSpPr>
          <a:xfrm>
            <a:off x="7353763" y="2182332"/>
            <a:ext cx="1597538" cy="783910"/>
            <a:chOff x="33075" y="0"/>
            <a:chExt cx="3467959" cy="1461013"/>
          </a:xfrm>
        </p:grpSpPr>
        <p:sp>
          <p:nvSpPr>
            <p:cNvPr id="35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6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4" name="Group 2177"/>
          <p:cNvGrpSpPr/>
          <p:nvPr/>
        </p:nvGrpSpPr>
        <p:grpSpPr>
          <a:xfrm>
            <a:off x="8757880" y="4061086"/>
            <a:ext cx="551912" cy="783910"/>
            <a:chOff x="33075" y="0"/>
            <a:chExt cx="3467959" cy="1461013"/>
          </a:xfrm>
        </p:grpSpPr>
        <p:sp>
          <p:nvSpPr>
            <p:cNvPr id="45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0" name="Group 2177"/>
          <p:cNvGrpSpPr/>
          <p:nvPr/>
        </p:nvGrpSpPr>
        <p:grpSpPr>
          <a:xfrm flipH="1">
            <a:off x="2865153" y="4061086"/>
            <a:ext cx="551912" cy="783910"/>
            <a:chOff x="33075" y="0"/>
            <a:chExt cx="3467959" cy="1461013"/>
          </a:xfrm>
        </p:grpSpPr>
        <p:sp>
          <p:nvSpPr>
            <p:cNvPr id="51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2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607825" y="3283523"/>
            <a:ext cx="2422226" cy="2424605"/>
            <a:chOff x="3607825" y="3283523"/>
            <a:chExt cx="2422226" cy="2424605"/>
          </a:xfrm>
        </p:grpSpPr>
        <p:sp>
          <p:nvSpPr>
            <p:cNvPr id="4" name="Freeform 5"/>
            <p:cNvSpPr>
              <a:spLocks/>
            </p:cNvSpPr>
            <p:nvPr/>
          </p:nvSpPr>
          <p:spPr bwMode="auto">
            <a:xfrm>
              <a:off x="3607825" y="3283523"/>
              <a:ext cx="2422226" cy="2424605"/>
            </a:xfrm>
            <a:custGeom>
              <a:avLst/>
              <a:gdLst>
                <a:gd name="T0" fmla="*/ 646 w 861"/>
                <a:gd name="T1" fmla="*/ 430 h 861"/>
                <a:gd name="T2" fmla="*/ 430 w 861"/>
                <a:gd name="T3" fmla="*/ 645 h 861"/>
                <a:gd name="T4" fmla="*/ 215 w 861"/>
                <a:gd name="T5" fmla="*/ 430 h 861"/>
                <a:gd name="T6" fmla="*/ 430 w 861"/>
                <a:gd name="T7" fmla="*/ 215 h 861"/>
                <a:gd name="T8" fmla="*/ 488 w 861"/>
                <a:gd name="T9" fmla="*/ 223 h 861"/>
                <a:gd name="T10" fmla="*/ 418 w 861"/>
                <a:gd name="T11" fmla="*/ 0 h 861"/>
                <a:gd name="T12" fmla="*/ 0 w 861"/>
                <a:gd name="T13" fmla="*/ 430 h 861"/>
                <a:gd name="T14" fmla="*/ 430 w 861"/>
                <a:gd name="T15" fmla="*/ 861 h 861"/>
                <a:gd name="T16" fmla="*/ 861 w 861"/>
                <a:gd name="T17" fmla="*/ 430 h 861"/>
                <a:gd name="T18" fmla="*/ 742 w 861"/>
                <a:gd name="T19" fmla="*/ 133 h 861"/>
                <a:gd name="T20" fmla="*/ 590 w 861"/>
                <a:gd name="T21" fmla="*/ 286 h 861"/>
                <a:gd name="T22" fmla="*/ 646 w 861"/>
                <a:gd name="T23" fmla="*/ 43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61" h="861">
                  <a:moveTo>
                    <a:pt x="646" y="430"/>
                  </a:moveTo>
                  <a:cubicBezTo>
                    <a:pt x="646" y="549"/>
                    <a:pt x="549" y="645"/>
                    <a:pt x="430" y="645"/>
                  </a:cubicBezTo>
                  <a:cubicBezTo>
                    <a:pt x="311" y="645"/>
                    <a:pt x="215" y="549"/>
                    <a:pt x="215" y="430"/>
                  </a:cubicBezTo>
                  <a:cubicBezTo>
                    <a:pt x="215" y="311"/>
                    <a:pt x="311" y="215"/>
                    <a:pt x="430" y="215"/>
                  </a:cubicBezTo>
                  <a:cubicBezTo>
                    <a:pt x="450" y="215"/>
                    <a:pt x="470" y="218"/>
                    <a:pt x="488" y="223"/>
                  </a:cubicBezTo>
                  <a:cubicBezTo>
                    <a:pt x="447" y="156"/>
                    <a:pt x="422" y="80"/>
                    <a:pt x="418" y="0"/>
                  </a:cubicBezTo>
                  <a:cubicBezTo>
                    <a:pt x="186" y="6"/>
                    <a:pt x="0" y="196"/>
                    <a:pt x="0" y="430"/>
                  </a:cubicBezTo>
                  <a:cubicBezTo>
                    <a:pt x="0" y="668"/>
                    <a:pt x="192" y="861"/>
                    <a:pt x="430" y="861"/>
                  </a:cubicBezTo>
                  <a:cubicBezTo>
                    <a:pt x="668" y="861"/>
                    <a:pt x="861" y="668"/>
                    <a:pt x="861" y="430"/>
                  </a:cubicBezTo>
                  <a:cubicBezTo>
                    <a:pt x="861" y="315"/>
                    <a:pt x="816" y="211"/>
                    <a:pt x="742" y="133"/>
                  </a:cubicBezTo>
                  <a:cubicBezTo>
                    <a:pt x="590" y="286"/>
                    <a:pt x="590" y="286"/>
                    <a:pt x="590" y="286"/>
                  </a:cubicBezTo>
                  <a:cubicBezTo>
                    <a:pt x="625" y="325"/>
                    <a:pt x="646" y="375"/>
                    <a:pt x="646" y="43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accent3"/>
                </a:solidFill>
              </a:endParaRPr>
            </a:p>
          </p:txBody>
        </p:sp>
        <p:grpSp>
          <p:nvGrpSpPr>
            <p:cNvPr id="61" name="Group 60"/>
            <p:cNvGrpSpPr/>
            <p:nvPr/>
          </p:nvGrpSpPr>
          <p:grpSpPr>
            <a:xfrm>
              <a:off x="4519062" y="4225695"/>
              <a:ext cx="599751" cy="595643"/>
              <a:chOff x="1979612" y="3067051"/>
              <a:chExt cx="231775" cy="230188"/>
            </a:xfrm>
            <a:solidFill>
              <a:srgbClr val="9CBC58"/>
            </a:solidFill>
          </p:grpSpPr>
          <p:sp>
            <p:nvSpPr>
              <p:cNvPr id="62" name="Freeform 38"/>
              <p:cNvSpPr>
                <a:spLocks noEditPoints="1"/>
              </p:cNvSpPr>
              <p:nvPr/>
            </p:nvSpPr>
            <p:spPr bwMode="auto">
              <a:xfrm>
                <a:off x="1979612" y="3067051"/>
                <a:ext cx="231775" cy="230188"/>
              </a:xfrm>
              <a:custGeom>
                <a:avLst/>
                <a:gdLst>
                  <a:gd name="T0" fmla="*/ 61 w 122"/>
                  <a:gd name="T1" fmla="*/ 0 h 122"/>
                  <a:gd name="T2" fmla="*/ 0 w 122"/>
                  <a:gd name="T3" fmla="*/ 61 h 122"/>
                  <a:gd name="T4" fmla="*/ 61 w 122"/>
                  <a:gd name="T5" fmla="*/ 122 h 122"/>
                  <a:gd name="T6" fmla="*/ 122 w 122"/>
                  <a:gd name="T7" fmla="*/ 61 h 122"/>
                  <a:gd name="T8" fmla="*/ 61 w 122"/>
                  <a:gd name="T9" fmla="*/ 0 h 122"/>
                  <a:gd name="T10" fmla="*/ 64 w 122"/>
                  <a:gd name="T11" fmla="*/ 109 h 122"/>
                  <a:gd name="T12" fmla="*/ 64 w 122"/>
                  <a:gd name="T13" fmla="*/ 102 h 122"/>
                  <a:gd name="T14" fmla="*/ 57 w 122"/>
                  <a:gd name="T15" fmla="*/ 102 h 122"/>
                  <a:gd name="T16" fmla="*/ 57 w 122"/>
                  <a:gd name="T17" fmla="*/ 109 h 122"/>
                  <a:gd name="T18" fmla="*/ 29 w 122"/>
                  <a:gd name="T19" fmla="*/ 97 h 122"/>
                  <a:gd name="T20" fmla="*/ 28 w 122"/>
                  <a:gd name="T21" fmla="*/ 97 h 122"/>
                  <a:gd name="T22" fmla="*/ 27 w 122"/>
                  <a:gd name="T23" fmla="*/ 95 h 122"/>
                  <a:gd name="T24" fmla="*/ 25 w 122"/>
                  <a:gd name="T25" fmla="*/ 93 h 122"/>
                  <a:gd name="T26" fmla="*/ 24 w 122"/>
                  <a:gd name="T27" fmla="*/ 93 h 122"/>
                  <a:gd name="T28" fmla="*/ 13 w 122"/>
                  <a:gd name="T29" fmla="*/ 65 h 122"/>
                  <a:gd name="T30" fmla="*/ 20 w 122"/>
                  <a:gd name="T31" fmla="*/ 65 h 122"/>
                  <a:gd name="T32" fmla="*/ 20 w 122"/>
                  <a:gd name="T33" fmla="*/ 58 h 122"/>
                  <a:gd name="T34" fmla="*/ 13 w 122"/>
                  <a:gd name="T35" fmla="*/ 58 h 122"/>
                  <a:gd name="T36" fmla="*/ 57 w 122"/>
                  <a:gd name="T37" fmla="*/ 13 h 122"/>
                  <a:gd name="T38" fmla="*/ 57 w 122"/>
                  <a:gd name="T39" fmla="*/ 20 h 122"/>
                  <a:gd name="T40" fmla="*/ 64 w 122"/>
                  <a:gd name="T41" fmla="*/ 20 h 122"/>
                  <a:gd name="T42" fmla="*/ 64 w 122"/>
                  <a:gd name="T43" fmla="*/ 13 h 122"/>
                  <a:gd name="T44" fmla="*/ 83 w 122"/>
                  <a:gd name="T45" fmla="*/ 18 h 122"/>
                  <a:gd name="T46" fmla="*/ 83 w 122"/>
                  <a:gd name="T47" fmla="*/ 19 h 122"/>
                  <a:gd name="T48" fmla="*/ 86 w 122"/>
                  <a:gd name="T49" fmla="*/ 21 h 122"/>
                  <a:gd name="T50" fmla="*/ 87 w 122"/>
                  <a:gd name="T51" fmla="*/ 21 h 122"/>
                  <a:gd name="T52" fmla="*/ 90 w 122"/>
                  <a:gd name="T53" fmla="*/ 23 h 122"/>
                  <a:gd name="T54" fmla="*/ 91 w 122"/>
                  <a:gd name="T55" fmla="*/ 24 h 122"/>
                  <a:gd name="T56" fmla="*/ 93 w 122"/>
                  <a:gd name="T57" fmla="*/ 26 h 122"/>
                  <a:gd name="T58" fmla="*/ 94 w 122"/>
                  <a:gd name="T59" fmla="*/ 27 h 122"/>
                  <a:gd name="T60" fmla="*/ 96 w 122"/>
                  <a:gd name="T61" fmla="*/ 29 h 122"/>
                  <a:gd name="T62" fmla="*/ 98 w 122"/>
                  <a:gd name="T63" fmla="*/ 31 h 122"/>
                  <a:gd name="T64" fmla="*/ 99 w 122"/>
                  <a:gd name="T65" fmla="*/ 32 h 122"/>
                  <a:gd name="T66" fmla="*/ 101 w 122"/>
                  <a:gd name="T67" fmla="*/ 35 h 122"/>
                  <a:gd name="T68" fmla="*/ 101 w 122"/>
                  <a:gd name="T69" fmla="*/ 36 h 122"/>
                  <a:gd name="T70" fmla="*/ 103 w 122"/>
                  <a:gd name="T71" fmla="*/ 39 h 122"/>
                  <a:gd name="T72" fmla="*/ 103 w 122"/>
                  <a:gd name="T73" fmla="*/ 39 h 122"/>
                  <a:gd name="T74" fmla="*/ 108 w 122"/>
                  <a:gd name="T75" fmla="*/ 58 h 122"/>
                  <a:gd name="T76" fmla="*/ 102 w 122"/>
                  <a:gd name="T77" fmla="*/ 58 h 122"/>
                  <a:gd name="T78" fmla="*/ 102 w 122"/>
                  <a:gd name="T79" fmla="*/ 65 h 122"/>
                  <a:gd name="T80" fmla="*/ 108 w 122"/>
                  <a:gd name="T81" fmla="*/ 65 h 122"/>
                  <a:gd name="T82" fmla="*/ 64 w 122"/>
                  <a:gd name="T83" fmla="*/ 109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2" h="122">
                    <a:moveTo>
                      <a:pt x="61" y="0"/>
                    </a:moveTo>
                    <a:cubicBezTo>
                      <a:pt x="27" y="0"/>
                      <a:pt x="0" y="27"/>
                      <a:pt x="0" y="61"/>
                    </a:cubicBezTo>
                    <a:cubicBezTo>
                      <a:pt x="0" y="95"/>
                      <a:pt x="27" y="122"/>
                      <a:pt x="61" y="122"/>
                    </a:cubicBezTo>
                    <a:cubicBezTo>
                      <a:pt x="94" y="122"/>
                      <a:pt x="122" y="95"/>
                      <a:pt x="122" y="61"/>
                    </a:cubicBezTo>
                    <a:cubicBezTo>
                      <a:pt x="122" y="27"/>
                      <a:pt x="94" y="0"/>
                      <a:pt x="61" y="0"/>
                    </a:cubicBezTo>
                    <a:close/>
                    <a:moveTo>
                      <a:pt x="64" y="109"/>
                    </a:moveTo>
                    <a:cubicBezTo>
                      <a:pt x="64" y="102"/>
                      <a:pt x="64" y="102"/>
                      <a:pt x="64" y="102"/>
                    </a:cubicBezTo>
                    <a:cubicBezTo>
                      <a:pt x="57" y="102"/>
                      <a:pt x="57" y="102"/>
                      <a:pt x="57" y="102"/>
                    </a:cubicBezTo>
                    <a:cubicBezTo>
                      <a:pt x="57" y="109"/>
                      <a:pt x="57" y="109"/>
                      <a:pt x="57" y="109"/>
                    </a:cubicBezTo>
                    <a:cubicBezTo>
                      <a:pt x="46" y="108"/>
                      <a:pt x="37" y="104"/>
                      <a:pt x="29" y="97"/>
                    </a:cubicBezTo>
                    <a:cubicBezTo>
                      <a:pt x="29" y="97"/>
                      <a:pt x="29" y="97"/>
                      <a:pt x="28" y="97"/>
                    </a:cubicBezTo>
                    <a:cubicBezTo>
                      <a:pt x="28" y="96"/>
                      <a:pt x="27" y="96"/>
                      <a:pt x="27" y="95"/>
                    </a:cubicBezTo>
                    <a:cubicBezTo>
                      <a:pt x="26" y="95"/>
                      <a:pt x="25" y="94"/>
                      <a:pt x="25" y="93"/>
                    </a:cubicBezTo>
                    <a:cubicBezTo>
                      <a:pt x="25" y="93"/>
                      <a:pt x="25" y="93"/>
                      <a:pt x="24" y="93"/>
                    </a:cubicBezTo>
                    <a:cubicBezTo>
                      <a:pt x="18" y="85"/>
                      <a:pt x="13" y="75"/>
                      <a:pt x="13" y="65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5" y="34"/>
                      <a:pt x="33" y="15"/>
                      <a:pt x="57" y="13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71" y="14"/>
                      <a:pt x="77" y="16"/>
                      <a:pt x="83" y="18"/>
                    </a:cubicBezTo>
                    <a:cubicBezTo>
                      <a:pt x="83" y="19"/>
                      <a:pt x="83" y="19"/>
                      <a:pt x="83" y="19"/>
                    </a:cubicBezTo>
                    <a:cubicBezTo>
                      <a:pt x="84" y="19"/>
                      <a:pt x="85" y="20"/>
                      <a:pt x="86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8" y="22"/>
                      <a:pt x="89" y="22"/>
                      <a:pt x="90" y="23"/>
                    </a:cubicBezTo>
                    <a:cubicBezTo>
                      <a:pt x="90" y="23"/>
                      <a:pt x="91" y="24"/>
                      <a:pt x="91" y="24"/>
                    </a:cubicBezTo>
                    <a:cubicBezTo>
                      <a:pt x="92" y="25"/>
                      <a:pt x="92" y="25"/>
                      <a:pt x="93" y="26"/>
                    </a:cubicBezTo>
                    <a:cubicBezTo>
                      <a:pt x="94" y="26"/>
                      <a:pt x="94" y="27"/>
                      <a:pt x="94" y="27"/>
                    </a:cubicBezTo>
                    <a:cubicBezTo>
                      <a:pt x="95" y="28"/>
                      <a:pt x="96" y="28"/>
                      <a:pt x="96" y="29"/>
                    </a:cubicBezTo>
                    <a:cubicBezTo>
                      <a:pt x="97" y="29"/>
                      <a:pt x="97" y="30"/>
                      <a:pt x="98" y="31"/>
                    </a:cubicBezTo>
                    <a:cubicBezTo>
                      <a:pt x="98" y="31"/>
                      <a:pt x="98" y="32"/>
                      <a:pt x="99" y="32"/>
                    </a:cubicBezTo>
                    <a:cubicBezTo>
                      <a:pt x="99" y="33"/>
                      <a:pt x="100" y="34"/>
                      <a:pt x="101" y="35"/>
                    </a:cubicBezTo>
                    <a:cubicBezTo>
                      <a:pt x="101" y="35"/>
                      <a:pt x="101" y="35"/>
                      <a:pt x="101" y="36"/>
                    </a:cubicBezTo>
                    <a:cubicBezTo>
                      <a:pt x="102" y="37"/>
                      <a:pt x="103" y="38"/>
                      <a:pt x="103" y="39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6" y="45"/>
                      <a:pt x="108" y="51"/>
                      <a:pt x="108" y="58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2" y="65"/>
                      <a:pt x="102" y="65"/>
                      <a:pt x="102" y="65"/>
                    </a:cubicBezTo>
                    <a:cubicBezTo>
                      <a:pt x="108" y="65"/>
                      <a:pt x="108" y="65"/>
                      <a:pt x="108" y="65"/>
                    </a:cubicBezTo>
                    <a:cubicBezTo>
                      <a:pt x="107" y="88"/>
                      <a:pt x="88" y="107"/>
                      <a:pt x="64" y="109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39"/>
              <p:cNvSpPr>
                <a:spLocks noEditPoints="1"/>
              </p:cNvSpPr>
              <p:nvPr/>
            </p:nvSpPr>
            <p:spPr bwMode="auto">
              <a:xfrm>
                <a:off x="2063750" y="3125788"/>
                <a:ext cx="69850" cy="98425"/>
              </a:xfrm>
              <a:custGeom>
                <a:avLst/>
                <a:gdLst>
                  <a:gd name="T0" fmla="*/ 9 w 36"/>
                  <a:gd name="T1" fmla="*/ 29 h 52"/>
                  <a:gd name="T2" fmla="*/ 9 w 36"/>
                  <a:gd name="T3" fmla="*/ 29 h 52"/>
                  <a:gd name="T4" fmla="*/ 0 w 36"/>
                  <a:gd name="T5" fmla="*/ 52 h 52"/>
                  <a:gd name="T6" fmla="*/ 20 w 36"/>
                  <a:gd name="T7" fmla="*/ 36 h 52"/>
                  <a:gd name="T8" fmla="*/ 20 w 36"/>
                  <a:gd name="T9" fmla="*/ 36 h 52"/>
                  <a:gd name="T10" fmla="*/ 22 w 36"/>
                  <a:gd name="T11" fmla="*/ 32 h 52"/>
                  <a:gd name="T12" fmla="*/ 36 w 36"/>
                  <a:gd name="T13" fmla="*/ 0 h 52"/>
                  <a:gd name="T14" fmla="*/ 11 w 36"/>
                  <a:gd name="T15" fmla="*/ 25 h 52"/>
                  <a:gd name="T16" fmla="*/ 9 w 36"/>
                  <a:gd name="T17" fmla="*/ 29 h 52"/>
                  <a:gd name="T18" fmla="*/ 16 w 36"/>
                  <a:gd name="T19" fmla="*/ 27 h 52"/>
                  <a:gd name="T20" fmla="*/ 19 w 36"/>
                  <a:gd name="T21" fmla="*/ 30 h 52"/>
                  <a:gd name="T22" fmla="*/ 16 w 36"/>
                  <a:gd name="T23" fmla="*/ 33 h 52"/>
                  <a:gd name="T24" fmla="*/ 13 w 36"/>
                  <a:gd name="T25" fmla="*/ 30 h 52"/>
                  <a:gd name="T26" fmla="*/ 16 w 36"/>
                  <a:gd name="T27" fmla="*/ 2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" h="52">
                    <a:moveTo>
                      <a:pt x="9" y="29"/>
                    </a:moveTo>
                    <a:cubicBezTo>
                      <a:pt x="9" y="29"/>
                      <a:pt x="9" y="29"/>
                      <a:pt x="9" y="29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22" y="35"/>
                      <a:pt x="22" y="33"/>
                      <a:pt x="22" y="32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0" y="26"/>
                      <a:pt x="9" y="27"/>
                      <a:pt x="9" y="29"/>
                    </a:cubicBezTo>
                    <a:close/>
                    <a:moveTo>
                      <a:pt x="16" y="27"/>
                    </a:moveTo>
                    <a:cubicBezTo>
                      <a:pt x="17" y="27"/>
                      <a:pt x="19" y="28"/>
                      <a:pt x="19" y="30"/>
                    </a:cubicBezTo>
                    <a:cubicBezTo>
                      <a:pt x="19" y="32"/>
                      <a:pt x="17" y="33"/>
                      <a:pt x="16" y="33"/>
                    </a:cubicBezTo>
                    <a:cubicBezTo>
                      <a:pt x="14" y="33"/>
                      <a:pt x="13" y="32"/>
                      <a:pt x="13" y="30"/>
                    </a:cubicBezTo>
                    <a:cubicBezTo>
                      <a:pt x="13" y="28"/>
                      <a:pt x="14" y="27"/>
                      <a:pt x="16" y="27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Oval 40"/>
              <p:cNvSpPr>
                <a:spLocks noChangeArrowheads="1"/>
              </p:cNvSpPr>
              <p:nvPr/>
            </p:nvSpPr>
            <p:spPr bwMode="auto">
              <a:xfrm>
                <a:off x="2090738" y="3179763"/>
                <a:ext cx="6350" cy="6350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4895636" y="1997601"/>
            <a:ext cx="2422226" cy="2111867"/>
            <a:chOff x="4895636" y="1997601"/>
            <a:chExt cx="2422226" cy="2111867"/>
          </a:xfrm>
        </p:grpSpPr>
        <p:sp>
          <p:nvSpPr>
            <p:cNvPr id="5" name="Freeform 6"/>
            <p:cNvSpPr>
              <a:spLocks/>
            </p:cNvSpPr>
            <p:nvPr/>
          </p:nvSpPr>
          <p:spPr bwMode="auto">
            <a:xfrm>
              <a:off x="4895636" y="1997601"/>
              <a:ext cx="2422226" cy="2111867"/>
            </a:xfrm>
            <a:custGeom>
              <a:avLst/>
              <a:gdLst>
                <a:gd name="T0" fmla="*/ 739 w 861"/>
                <a:gd name="T1" fmla="*/ 731 h 750"/>
                <a:gd name="T2" fmla="*/ 739 w 861"/>
                <a:gd name="T3" fmla="*/ 730 h 750"/>
                <a:gd name="T4" fmla="*/ 861 w 861"/>
                <a:gd name="T5" fmla="*/ 431 h 750"/>
                <a:gd name="T6" fmla="*/ 430 w 861"/>
                <a:gd name="T7" fmla="*/ 0 h 750"/>
                <a:gd name="T8" fmla="*/ 0 w 861"/>
                <a:gd name="T9" fmla="*/ 431 h 750"/>
                <a:gd name="T10" fmla="*/ 120 w 861"/>
                <a:gd name="T11" fmla="*/ 729 h 750"/>
                <a:gd name="T12" fmla="*/ 120 w 861"/>
                <a:gd name="T13" fmla="*/ 730 h 750"/>
                <a:gd name="T14" fmla="*/ 132 w 861"/>
                <a:gd name="T15" fmla="*/ 742 h 750"/>
                <a:gd name="T16" fmla="*/ 284 w 861"/>
                <a:gd name="T17" fmla="*/ 589 h 750"/>
                <a:gd name="T18" fmla="*/ 278 w 861"/>
                <a:gd name="T19" fmla="*/ 583 h 750"/>
                <a:gd name="T20" fmla="*/ 277 w 861"/>
                <a:gd name="T21" fmla="*/ 582 h 750"/>
                <a:gd name="T22" fmla="*/ 215 w 861"/>
                <a:gd name="T23" fmla="*/ 431 h 750"/>
                <a:gd name="T24" fmla="*/ 430 w 861"/>
                <a:gd name="T25" fmla="*/ 215 h 750"/>
                <a:gd name="T26" fmla="*/ 645 w 861"/>
                <a:gd name="T27" fmla="*/ 431 h 750"/>
                <a:gd name="T28" fmla="*/ 584 w 861"/>
                <a:gd name="T29" fmla="*/ 581 h 750"/>
                <a:gd name="T30" fmla="*/ 584 w 861"/>
                <a:gd name="T31" fmla="*/ 581 h 750"/>
                <a:gd name="T32" fmla="*/ 584 w 861"/>
                <a:gd name="T33" fmla="*/ 581 h 750"/>
                <a:gd name="T34" fmla="*/ 563 w 861"/>
                <a:gd name="T35" fmla="*/ 603 h 750"/>
                <a:gd name="T36" fmla="*/ 721 w 861"/>
                <a:gd name="T37" fmla="*/ 750 h 750"/>
                <a:gd name="T38" fmla="*/ 739 w 861"/>
                <a:gd name="T39" fmla="*/ 731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61" h="750">
                  <a:moveTo>
                    <a:pt x="739" y="731"/>
                  </a:moveTo>
                  <a:cubicBezTo>
                    <a:pt x="739" y="730"/>
                    <a:pt x="739" y="730"/>
                    <a:pt x="739" y="730"/>
                  </a:cubicBezTo>
                  <a:cubicBezTo>
                    <a:pt x="814" y="653"/>
                    <a:pt x="861" y="547"/>
                    <a:pt x="861" y="431"/>
                  </a:cubicBezTo>
                  <a:cubicBezTo>
                    <a:pt x="861" y="193"/>
                    <a:pt x="668" y="0"/>
                    <a:pt x="430" y="0"/>
                  </a:cubicBezTo>
                  <a:cubicBezTo>
                    <a:pt x="192" y="0"/>
                    <a:pt x="0" y="193"/>
                    <a:pt x="0" y="431"/>
                  </a:cubicBezTo>
                  <a:cubicBezTo>
                    <a:pt x="0" y="547"/>
                    <a:pt x="45" y="652"/>
                    <a:pt x="120" y="729"/>
                  </a:cubicBezTo>
                  <a:cubicBezTo>
                    <a:pt x="120" y="730"/>
                    <a:pt x="120" y="730"/>
                    <a:pt x="120" y="730"/>
                  </a:cubicBezTo>
                  <a:cubicBezTo>
                    <a:pt x="124" y="734"/>
                    <a:pt x="128" y="738"/>
                    <a:pt x="132" y="742"/>
                  </a:cubicBezTo>
                  <a:cubicBezTo>
                    <a:pt x="284" y="589"/>
                    <a:pt x="284" y="589"/>
                    <a:pt x="284" y="589"/>
                  </a:cubicBezTo>
                  <a:cubicBezTo>
                    <a:pt x="282" y="587"/>
                    <a:pt x="280" y="585"/>
                    <a:pt x="278" y="583"/>
                  </a:cubicBezTo>
                  <a:cubicBezTo>
                    <a:pt x="277" y="582"/>
                    <a:pt x="277" y="582"/>
                    <a:pt x="277" y="582"/>
                  </a:cubicBezTo>
                  <a:cubicBezTo>
                    <a:pt x="239" y="543"/>
                    <a:pt x="215" y="490"/>
                    <a:pt x="215" y="431"/>
                  </a:cubicBezTo>
                  <a:cubicBezTo>
                    <a:pt x="215" y="312"/>
                    <a:pt x="311" y="215"/>
                    <a:pt x="430" y="215"/>
                  </a:cubicBezTo>
                  <a:cubicBezTo>
                    <a:pt x="549" y="215"/>
                    <a:pt x="645" y="312"/>
                    <a:pt x="645" y="431"/>
                  </a:cubicBezTo>
                  <a:cubicBezTo>
                    <a:pt x="645" y="489"/>
                    <a:pt x="622" y="542"/>
                    <a:pt x="584" y="581"/>
                  </a:cubicBezTo>
                  <a:cubicBezTo>
                    <a:pt x="584" y="581"/>
                    <a:pt x="584" y="581"/>
                    <a:pt x="584" y="581"/>
                  </a:cubicBezTo>
                  <a:cubicBezTo>
                    <a:pt x="584" y="581"/>
                    <a:pt x="584" y="581"/>
                    <a:pt x="584" y="581"/>
                  </a:cubicBezTo>
                  <a:cubicBezTo>
                    <a:pt x="577" y="588"/>
                    <a:pt x="570" y="596"/>
                    <a:pt x="563" y="603"/>
                  </a:cubicBezTo>
                  <a:cubicBezTo>
                    <a:pt x="721" y="750"/>
                    <a:pt x="721" y="750"/>
                    <a:pt x="721" y="750"/>
                  </a:cubicBezTo>
                  <a:cubicBezTo>
                    <a:pt x="727" y="743"/>
                    <a:pt x="733" y="737"/>
                    <a:pt x="739" y="73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1" name="Shape 719"/>
            <p:cNvSpPr/>
            <p:nvPr/>
          </p:nvSpPr>
          <p:spPr>
            <a:xfrm>
              <a:off x="5810882" y="2914509"/>
              <a:ext cx="539167" cy="4636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181069" y="3283523"/>
            <a:ext cx="2425793" cy="2424605"/>
            <a:chOff x="6181069" y="3283523"/>
            <a:chExt cx="2425793" cy="2424605"/>
          </a:xfrm>
        </p:grpSpPr>
        <p:sp>
          <p:nvSpPr>
            <p:cNvPr id="6" name="Freeform 7"/>
            <p:cNvSpPr>
              <a:spLocks/>
            </p:cNvSpPr>
            <p:nvPr/>
          </p:nvSpPr>
          <p:spPr bwMode="auto">
            <a:xfrm>
              <a:off x="6181069" y="3283523"/>
              <a:ext cx="2425793" cy="2424605"/>
            </a:xfrm>
            <a:custGeom>
              <a:avLst/>
              <a:gdLst>
                <a:gd name="T0" fmla="*/ 443 w 862"/>
                <a:gd name="T1" fmla="*/ 0 h 861"/>
                <a:gd name="T2" fmla="*/ 373 w 862"/>
                <a:gd name="T3" fmla="*/ 223 h 861"/>
                <a:gd name="T4" fmla="*/ 431 w 862"/>
                <a:gd name="T5" fmla="*/ 215 h 861"/>
                <a:gd name="T6" fmla="*/ 646 w 862"/>
                <a:gd name="T7" fmla="*/ 430 h 861"/>
                <a:gd name="T8" fmla="*/ 431 w 862"/>
                <a:gd name="T9" fmla="*/ 645 h 861"/>
                <a:gd name="T10" fmla="*/ 216 w 862"/>
                <a:gd name="T11" fmla="*/ 430 h 861"/>
                <a:gd name="T12" fmla="*/ 264 w 862"/>
                <a:gd name="T13" fmla="*/ 294 h 861"/>
                <a:gd name="T14" fmla="*/ 106 w 862"/>
                <a:gd name="T15" fmla="*/ 147 h 861"/>
                <a:gd name="T16" fmla="*/ 0 w 862"/>
                <a:gd name="T17" fmla="*/ 430 h 861"/>
                <a:gd name="T18" fmla="*/ 431 w 862"/>
                <a:gd name="T19" fmla="*/ 861 h 861"/>
                <a:gd name="T20" fmla="*/ 862 w 862"/>
                <a:gd name="T21" fmla="*/ 430 h 861"/>
                <a:gd name="T22" fmla="*/ 443 w 862"/>
                <a:gd name="T23" fmla="*/ 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62" h="861">
                  <a:moveTo>
                    <a:pt x="443" y="0"/>
                  </a:moveTo>
                  <a:cubicBezTo>
                    <a:pt x="439" y="80"/>
                    <a:pt x="415" y="156"/>
                    <a:pt x="373" y="223"/>
                  </a:cubicBezTo>
                  <a:cubicBezTo>
                    <a:pt x="391" y="218"/>
                    <a:pt x="411" y="215"/>
                    <a:pt x="431" y="215"/>
                  </a:cubicBezTo>
                  <a:cubicBezTo>
                    <a:pt x="550" y="215"/>
                    <a:pt x="646" y="311"/>
                    <a:pt x="646" y="430"/>
                  </a:cubicBezTo>
                  <a:cubicBezTo>
                    <a:pt x="646" y="549"/>
                    <a:pt x="550" y="645"/>
                    <a:pt x="431" y="645"/>
                  </a:cubicBezTo>
                  <a:cubicBezTo>
                    <a:pt x="312" y="645"/>
                    <a:pt x="216" y="549"/>
                    <a:pt x="216" y="430"/>
                  </a:cubicBezTo>
                  <a:cubicBezTo>
                    <a:pt x="216" y="378"/>
                    <a:pt x="234" y="331"/>
                    <a:pt x="264" y="294"/>
                  </a:cubicBezTo>
                  <a:cubicBezTo>
                    <a:pt x="106" y="147"/>
                    <a:pt x="106" y="147"/>
                    <a:pt x="106" y="147"/>
                  </a:cubicBezTo>
                  <a:cubicBezTo>
                    <a:pt x="40" y="223"/>
                    <a:pt x="0" y="322"/>
                    <a:pt x="0" y="430"/>
                  </a:cubicBezTo>
                  <a:cubicBezTo>
                    <a:pt x="0" y="668"/>
                    <a:pt x="193" y="861"/>
                    <a:pt x="431" y="861"/>
                  </a:cubicBezTo>
                  <a:cubicBezTo>
                    <a:pt x="669" y="861"/>
                    <a:pt x="862" y="668"/>
                    <a:pt x="862" y="430"/>
                  </a:cubicBezTo>
                  <a:cubicBezTo>
                    <a:pt x="862" y="196"/>
                    <a:pt x="675" y="6"/>
                    <a:pt x="443" y="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2" name="Freeform 10"/>
            <p:cNvSpPr>
              <a:spLocks noEditPoints="1"/>
            </p:cNvSpPr>
            <p:nvPr/>
          </p:nvSpPr>
          <p:spPr bwMode="auto">
            <a:xfrm>
              <a:off x="7132573" y="4233603"/>
              <a:ext cx="561463" cy="554295"/>
            </a:xfrm>
            <a:custGeom>
              <a:avLst/>
              <a:gdLst>
                <a:gd name="T0" fmla="*/ 14 w 113"/>
                <a:gd name="T1" fmla="*/ 13 h 112"/>
                <a:gd name="T2" fmla="*/ 14 w 113"/>
                <a:gd name="T3" fmla="*/ 62 h 112"/>
                <a:gd name="T4" fmla="*/ 49 w 113"/>
                <a:gd name="T5" fmla="*/ 71 h 112"/>
                <a:gd name="T6" fmla="*/ 60 w 113"/>
                <a:gd name="T7" fmla="*/ 82 h 112"/>
                <a:gd name="T8" fmla="*/ 75 w 113"/>
                <a:gd name="T9" fmla="*/ 79 h 112"/>
                <a:gd name="T10" fmla="*/ 75 w 113"/>
                <a:gd name="T11" fmla="*/ 93 h 112"/>
                <a:gd name="T12" fmla="*/ 79 w 113"/>
                <a:gd name="T13" fmla="*/ 97 h 112"/>
                <a:gd name="T14" fmla="*/ 92 w 113"/>
                <a:gd name="T15" fmla="*/ 97 h 112"/>
                <a:gd name="T16" fmla="*/ 92 w 113"/>
                <a:gd name="T17" fmla="*/ 112 h 112"/>
                <a:gd name="T18" fmla="*/ 113 w 113"/>
                <a:gd name="T19" fmla="*/ 112 h 112"/>
                <a:gd name="T20" fmla="*/ 113 w 113"/>
                <a:gd name="T21" fmla="*/ 91 h 112"/>
                <a:gd name="T22" fmla="*/ 71 w 113"/>
                <a:gd name="T23" fmla="*/ 49 h 112"/>
                <a:gd name="T24" fmla="*/ 63 w 113"/>
                <a:gd name="T25" fmla="*/ 13 h 112"/>
                <a:gd name="T26" fmla="*/ 14 w 113"/>
                <a:gd name="T27" fmla="*/ 13 h 112"/>
                <a:gd name="T28" fmla="*/ 17 w 113"/>
                <a:gd name="T29" fmla="*/ 53 h 112"/>
                <a:gd name="T30" fmla="*/ 21 w 113"/>
                <a:gd name="T31" fmla="*/ 20 h 112"/>
                <a:gd name="T32" fmla="*/ 53 w 113"/>
                <a:gd name="T33" fmla="*/ 17 h 112"/>
                <a:gd name="T34" fmla="*/ 17 w 113"/>
                <a:gd name="T35" fmla="*/ 5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3" h="112">
                  <a:moveTo>
                    <a:pt x="14" y="13"/>
                  </a:moveTo>
                  <a:cubicBezTo>
                    <a:pt x="0" y="27"/>
                    <a:pt x="0" y="49"/>
                    <a:pt x="14" y="62"/>
                  </a:cubicBezTo>
                  <a:cubicBezTo>
                    <a:pt x="23" y="72"/>
                    <a:pt x="37" y="75"/>
                    <a:pt x="49" y="71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0" y="82"/>
                    <a:pt x="70" y="74"/>
                    <a:pt x="75" y="79"/>
                  </a:cubicBezTo>
                  <a:cubicBezTo>
                    <a:pt x="79" y="83"/>
                    <a:pt x="76" y="89"/>
                    <a:pt x="75" y="93"/>
                  </a:cubicBezTo>
                  <a:cubicBezTo>
                    <a:pt x="74" y="95"/>
                    <a:pt x="73" y="99"/>
                    <a:pt x="79" y="97"/>
                  </a:cubicBezTo>
                  <a:cubicBezTo>
                    <a:pt x="81" y="96"/>
                    <a:pt x="88" y="92"/>
                    <a:pt x="92" y="97"/>
                  </a:cubicBezTo>
                  <a:cubicBezTo>
                    <a:pt x="97" y="102"/>
                    <a:pt x="92" y="112"/>
                    <a:pt x="92" y="112"/>
                  </a:cubicBezTo>
                  <a:cubicBezTo>
                    <a:pt x="113" y="112"/>
                    <a:pt x="113" y="112"/>
                    <a:pt x="113" y="112"/>
                  </a:cubicBezTo>
                  <a:cubicBezTo>
                    <a:pt x="113" y="91"/>
                    <a:pt x="113" y="91"/>
                    <a:pt x="113" y="91"/>
                  </a:cubicBezTo>
                  <a:cubicBezTo>
                    <a:pt x="71" y="49"/>
                    <a:pt x="71" y="49"/>
                    <a:pt x="71" y="49"/>
                  </a:cubicBezTo>
                  <a:cubicBezTo>
                    <a:pt x="75" y="37"/>
                    <a:pt x="72" y="23"/>
                    <a:pt x="63" y="13"/>
                  </a:cubicBezTo>
                  <a:cubicBezTo>
                    <a:pt x="49" y="0"/>
                    <a:pt x="27" y="0"/>
                    <a:pt x="14" y="13"/>
                  </a:cubicBezTo>
                  <a:close/>
                  <a:moveTo>
                    <a:pt x="17" y="53"/>
                  </a:moveTo>
                  <a:cubicBezTo>
                    <a:pt x="11" y="43"/>
                    <a:pt x="12" y="29"/>
                    <a:pt x="21" y="20"/>
                  </a:cubicBezTo>
                  <a:cubicBezTo>
                    <a:pt x="29" y="11"/>
                    <a:pt x="43" y="10"/>
                    <a:pt x="53" y="17"/>
                  </a:cubicBezTo>
                  <a:lnTo>
                    <a:pt x="17" y="53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3" name="Rectangle 4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6" name="Group 4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8" name="TextBox 47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9" name="Group 48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5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6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7" name="Group 66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8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9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08847313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15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16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21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22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27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28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0"/>
                            </p:stCondLst>
                            <p:childTnLst>
                              <p:par>
                                <p:cTn id="3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5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8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27" grpId="0"/>
      <p:bldP spid="28" grpId="0"/>
      <p:bldP spid="37" grpId="0"/>
      <p:bldP spid="38" grpId="0"/>
      <p:bldP spid="41" grpId="0"/>
      <p:bldP spid="42" grpId="0"/>
      <p:bldP spid="43" grpId="0"/>
      <p:bldP spid="43" grpId="1"/>
      <p:bldP spid="43" grpId="2"/>
      <p:bldP spid="43" grpId="3"/>
      <p:bldP spid="43" grpId="4"/>
      <p:bldP spid="43" grpId="5"/>
      <p:bldP spid="43" grpId="6"/>
      <p:bldP spid="43" grpId="7"/>
      <p:bldP spid="43" grpId="8"/>
      <p:bldP spid="43" grpId="9"/>
      <p:bldP spid="43" grpId="10"/>
      <p:bldP spid="43" grpId="11"/>
      <p:bldP spid="43" grpId="12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Group 38"/>
          <p:cNvGrpSpPr/>
          <p:nvPr/>
        </p:nvGrpSpPr>
        <p:grpSpPr>
          <a:xfrm>
            <a:off x="6967515" y="2779435"/>
            <a:ext cx="933715" cy="1059799"/>
            <a:chOff x="6967515" y="2677835"/>
            <a:chExt cx="933715" cy="1059799"/>
          </a:xfrm>
        </p:grpSpPr>
        <p:sp>
          <p:nvSpPr>
            <p:cNvPr id="14" name="Freeform 75"/>
            <p:cNvSpPr>
              <a:spLocks/>
            </p:cNvSpPr>
            <p:nvPr/>
          </p:nvSpPr>
          <p:spPr bwMode="auto">
            <a:xfrm rot="5400000">
              <a:off x="6639239" y="3006111"/>
              <a:ext cx="1059798" cy="403246"/>
            </a:xfrm>
            <a:custGeom>
              <a:avLst/>
              <a:gdLst>
                <a:gd name="T0" fmla="*/ 465 w 933"/>
                <a:gd name="T1" fmla="*/ 0 h 355"/>
                <a:gd name="T2" fmla="*/ 0 w 933"/>
                <a:gd name="T3" fmla="*/ 177 h 355"/>
                <a:gd name="T4" fmla="*/ 465 w 933"/>
                <a:gd name="T5" fmla="*/ 355 h 355"/>
                <a:gd name="T6" fmla="*/ 933 w 933"/>
                <a:gd name="T7" fmla="*/ 177 h 355"/>
                <a:gd name="T8" fmla="*/ 465 w 933"/>
                <a:gd name="T9" fmla="*/ 0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3" h="355">
                  <a:moveTo>
                    <a:pt x="465" y="0"/>
                  </a:moveTo>
                  <a:lnTo>
                    <a:pt x="0" y="177"/>
                  </a:lnTo>
                  <a:lnTo>
                    <a:pt x="465" y="355"/>
                  </a:lnTo>
                  <a:lnTo>
                    <a:pt x="933" y="177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" name="Freeform 76"/>
            <p:cNvSpPr>
              <a:spLocks/>
            </p:cNvSpPr>
            <p:nvPr/>
          </p:nvSpPr>
          <p:spPr bwMode="auto">
            <a:xfrm rot="5400000">
              <a:off x="7271370" y="2576173"/>
              <a:ext cx="528195" cy="731522"/>
            </a:xfrm>
            <a:custGeom>
              <a:avLst/>
              <a:gdLst>
                <a:gd name="T0" fmla="*/ 465 w 465"/>
                <a:gd name="T1" fmla="*/ 467 h 644"/>
                <a:gd name="T2" fmla="*/ 0 w 465"/>
                <a:gd name="T3" fmla="*/ 644 h 644"/>
                <a:gd name="T4" fmla="*/ 0 w 465"/>
                <a:gd name="T5" fmla="*/ 280 h 644"/>
                <a:gd name="T6" fmla="*/ 465 w 465"/>
                <a:gd name="T7" fmla="*/ 0 h 644"/>
                <a:gd name="T8" fmla="*/ 465 w 465"/>
                <a:gd name="T9" fmla="*/ 467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5" h="644">
                  <a:moveTo>
                    <a:pt x="465" y="467"/>
                  </a:moveTo>
                  <a:lnTo>
                    <a:pt x="0" y="644"/>
                  </a:lnTo>
                  <a:lnTo>
                    <a:pt x="0" y="280"/>
                  </a:lnTo>
                  <a:lnTo>
                    <a:pt x="465" y="0"/>
                  </a:lnTo>
                  <a:lnTo>
                    <a:pt x="465" y="467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77"/>
            <p:cNvSpPr>
              <a:spLocks/>
            </p:cNvSpPr>
            <p:nvPr/>
          </p:nvSpPr>
          <p:spPr bwMode="auto">
            <a:xfrm rot="5400000">
              <a:off x="7269667" y="3106072"/>
              <a:ext cx="531603" cy="731522"/>
            </a:xfrm>
            <a:custGeom>
              <a:avLst/>
              <a:gdLst>
                <a:gd name="T0" fmla="*/ 0 w 468"/>
                <a:gd name="T1" fmla="*/ 467 h 644"/>
                <a:gd name="T2" fmla="*/ 468 w 468"/>
                <a:gd name="T3" fmla="*/ 644 h 644"/>
                <a:gd name="T4" fmla="*/ 468 w 468"/>
                <a:gd name="T5" fmla="*/ 280 h 644"/>
                <a:gd name="T6" fmla="*/ 0 w 468"/>
                <a:gd name="T7" fmla="*/ 0 h 644"/>
                <a:gd name="T8" fmla="*/ 0 w 468"/>
                <a:gd name="T9" fmla="*/ 467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8" h="644">
                  <a:moveTo>
                    <a:pt x="0" y="467"/>
                  </a:moveTo>
                  <a:lnTo>
                    <a:pt x="468" y="644"/>
                  </a:lnTo>
                  <a:lnTo>
                    <a:pt x="468" y="280"/>
                  </a:lnTo>
                  <a:lnTo>
                    <a:pt x="0" y="0"/>
                  </a:lnTo>
                  <a:lnTo>
                    <a:pt x="0" y="467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" name="Freeform 83"/>
            <p:cNvSpPr>
              <a:spLocks/>
            </p:cNvSpPr>
            <p:nvPr/>
          </p:nvSpPr>
          <p:spPr bwMode="auto">
            <a:xfrm rot="5400000">
              <a:off x="7630884" y="2941365"/>
              <a:ext cx="9087" cy="531603"/>
            </a:xfrm>
            <a:custGeom>
              <a:avLst/>
              <a:gdLst>
                <a:gd name="T0" fmla="*/ 8 w 8"/>
                <a:gd name="T1" fmla="*/ 468 h 468"/>
                <a:gd name="T2" fmla="*/ 0 w 8"/>
                <a:gd name="T3" fmla="*/ 468 h 468"/>
                <a:gd name="T4" fmla="*/ 0 w 8"/>
                <a:gd name="T5" fmla="*/ 2 h 468"/>
                <a:gd name="T6" fmla="*/ 3 w 8"/>
                <a:gd name="T7" fmla="*/ 0 h 468"/>
                <a:gd name="T8" fmla="*/ 8 w 8"/>
                <a:gd name="T9" fmla="*/ 2 h 468"/>
                <a:gd name="T10" fmla="*/ 8 w 8"/>
                <a:gd name="T11" fmla="*/ 468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468">
                  <a:moveTo>
                    <a:pt x="8" y="468"/>
                  </a:moveTo>
                  <a:lnTo>
                    <a:pt x="0" y="468"/>
                  </a:lnTo>
                  <a:lnTo>
                    <a:pt x="0" y="2"/>
                  </a:lnTo>
                  <a:lnTo>
                    <a:pt x="3" y="0"/>
                  </a:lnTo>
                  <a:lnTo>
                    <a:pt x="8" y="2"/>
                  </a:lnTo>
                  <a:lnTo>
                    <a:pt x="8" y="468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7" name="Freeform 88"/>
            <p:cNvSpPr>
              <a:spLocks/>
            </p:cNvSpPr>
            <p:nvPr/>
          </p:nvSpPr>
          <p:spPr bwMode="auto">
            <a:xfrm rot="5400000">
              <a:off x="7209464" y="3045868"/>
              <a:ext cx="1059798" cy="323733"/>
            </a:xfrm>
            <a:custGeom>
              <a:avLst/>
              <a:gdLst>
                <a:gd name="T0" fmla="*/ 465 w 933"/>
                <a:gd name="T1" fmla="*/ 0 h 285"/>
                <a:gd name="T2" fmla="*/ 0 w 933"/>
                <a:gd name="T3" fmla="*/ 280 h 285"/>
                <a:gd name="T4" fmla="*/ 0 w 933"/>
                <a:gd name="T5" fmla="*/ 285 h 285"/>
                <a:gd name="T6" fmla="*/ 465 w 933"/>
                <a:gd name="T7" fmla="*/ 10 h 285"/>
                <a:gd name="T8" fmla="*/ 933 w 933"/>
                <a:gd name="T9" fmla="*/ 285 h 285"/>
                <a:gd name="T10" fmla="*/ 933 w 933"/>
                <a:gd name="T11" fmla="*/ 280 h 285"/>
                <a:gd name="T12" fmla="*/ 465 w 933"/>
                <a:gd name="T13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33" h="285">
                  <a:moveTo>
                    <a:pt x="465" y="0"/>
                  </a:moveTo>
                  <a:lnTo>
                    <a:pt x="0" y="280"/>
                  </a:lnTo>
                  <a:lnTo>
                    <a:pt x="0" y="285"/>
                  </a:lnTo>
                  <a:lnTo>
                    <a:pt x="465" y="10"/>
                  </a:lnTo>
                  <a:lnTo>
                    <a:pt x="933" y="285"/>
                  </a:lnTo>
                  <a:lnTo>
                    <a:pt x="933" y="280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89"/>
            <p:cNvSpPr>
              <a:spLocks/>
            </p:cNvSpPr>
            <p:nvPr/>
          </p:nvSpPr>
          <p:spPr bwMode="auto">
            <a:xfrm rot="5400000">
              <a:off x="6743742" y="3103799"/>
              <a:ext cx="1059798" cy="207871"/>
            </a:xfrm>
            <a:custGeom>
              <a:avLst/>
              <a:gdLst>
                <a:gd name="T0" fmla="*/ 0 w 933"/>
                <a:gd name="T1" fmla="*/ 183 h 183"/>
                <a:gd name="T2" fmla="*/ 462 w 933"/>
                <a:gd name="T3" fmla="*/ 7 h 183"/>
                <a:gd name="T4" fmla="*/ 470 w 933"/>
                <a:gd name="T5" fmla="*/ 7 h 183"/>
                <a:gd name="T6" fmla="*/ 933 w 933"/>
                <a:gd name="T7" fmla="*/ 183 h 183"/>
                <a:gd name="T8" fmla="*/ 933 w 933"/>
                <a:gd name="T9" fmla="*/ 178 h 183"/>
                <a:gd name="T10" fmla="*/ 470 w 933"/>
                <a:gd name="T11" fmla="*/ 0 h 183"/>
                <a:gd name="T12" fmla="*/ 462 w 933"/>
                <a:gd name="T13" fmla="*/ 0 h 183"/>
                <a:gd name="T14" fmla="*/ 0 w 933"/>
                <a:gd name="T15" fmla="*/ 178 h 183"/>
                <a:gd name="T16" fmla="*/ 0 w 933"/>
                <a:gd name="T17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3" h="183">
                  <a:moveTo>
                    <a:pt x="0" y="183"/>
                  </a:moveTo>
                  <a:lnTo>
                    <a:pt x="462" y="7"/>
                  </a:lnTo>
                  <a:lnTo>
                    <a:pt x="470" y="7"/>
                  </a:lnTo>
                  <a:lnTo>
                    <a:pt x="933" y="183"/>
                  </a:lnTo>
                  <a:lnTo>
                    <a:pt x="933" y="178"/>
                  </a:lnTo>
                  <a:lnTo>
                    <a:pt x="470" y="0"/>
                  </a:lnTo>
                  <a:lnTo>
                    <a:pt x="462" y="0"/>
                  </a:lnTo>
                  <a:lnTo>
                    <a:pt x="0" y="178"/>
                  </a:lnTo>
                  <a:lnTo>
                    <a:pt x="0" y="183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4274289" y="2779436"/>
            <a:ext cx="933713" cy="1059798"/>
            <a:chOff x="4274289" y="2677836"/>
            <a:chExt cx="933713" cy="1059798"/>
          </a:xfrm>
        </p:grpSpPr>
        <p:sp>
          <p:nvSpPr>
            <p:cNvPr id="8" name="Freeform 69"/>
            <p:cNvSpPr>
              <a:spLocks/>
            </p:cNvSpPr>
            <p:nvPr/>
          </p:nvSpPr>
          <p:spPr bwMode="auto">
            <a:xfrm rot="5400000">
              <a:off x="4475912" y="3005544"/>
              <a:ext cx="1059798" cy="404382"/>
            </a:xfrm>
            <a:custGeom>
              <a:avLst/>
              <a:gdLst>
                <a:gd name="T0" fmla="*/ 465 w 933"/>
                <a:gd name="T1" fmla="*/ 356 h 356"/>
                <a:gd name="T2" fmla="*/ 0 w 933"/>
                <a:gd name="T3" fmla="*/ 178 h 356"/>
                <a:gd name="T4" fmla="*/ 465 w 933"/>
                <a:gd name="T5" fmla="*/ 0 h 356"/>
                <a:gd name="T6" fmla="*/ 933 w 933"/>
                <a:gd name="T7" fmla="*/ 178 h 356"/>
                <a:gd name="T8" fmla="*/ 465 w 933"/>
                <a:gd name="T9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3" h="356">
                  <a:moveTo>
                    <a:pt x="465" y="356"/>
                  </a:moveTo>
                  <a:lnTo>
                    <a:pt x="0" y="178"/>
                  </a:lnTo>
                  <a:lnTo>
                    <a:pt x="465" y="0"/>
                  </a:lnTo>
                  <a:lnTo>
                    <a:pt x="933" y="178"/>
                  </a:lnTo>
                  <a:lnTo>
                    <a:pt x="465" y="35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" name="Freeform 70"/>
            <p:cNvSpPr>
              <a:spLocks/>
            </p:cNvSpPr>
            <p:nvPr/>
          </p:nvSpPr>
          <p:spPr bwMode="auto">
            <a:xfrm rot="5400000">
              <a:off x="4375953" y="2576173"/>
              <a:ext cx="528195" cy="731522"/>
            </a:xfrm>
            <a:custGeom>
              <a:avLst/>
              <a:gdLst>
                <a:gd name="T0" fmla="*/ 465 w 465"/>
                <a:gd name="T1" fmla="*/ 178 h 644"/>
                <a:gd name="T2" fmla="*/ 0 w 465"/>
                <a:gd name="T3" fmla="*/ 0 h 644"/>
                <a:gd name="T4" fmla="*/ 0 w 465"/>
                <a:gd name="T5" fmla="*/ 364 h 644"/>
                <a:gd name="T6" fmla="*/ 465 w 465"/>
                <a:gd name="T7" fmla="*/ 644 h 644"/>
                <a:gd name="T8" fmla="*/ 465 w 465"/>
                <a:gd name="T9" fmla="*/ 178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5" h="644">
                  <a:moveTo>
                    <a:pt x="465" y="178"/>
                  </a:moveTo>
                  <a:lnTo>
                    <a:pt x="0" y="0"/>
                  </a:lnTo>
                  <a:lnTo>
                    <a:pt x="0" y="364"/>
                  </a:lnTo>
                  <a:lnTo>
                    <a:pt x="465" y="644"/>
                  </a:lnTo>
                  <a:lnTo>
                    <a:pt x="465" y="178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" name="Freeform 71"/>
            <p:cNvSpPr>
              <a:spLocks/>
            </p:cNvSpPr>
            <p:nvPr/>
          </p:nvSpPr>
          <p:spPr bwMode="auto">
            <a:xfrm rot="5400000">
              <a:off x="4374249" y="3106072"/>
              <a:ext cx="531603" cy="731522"/>
            </a:xfrm>
            <a:custGeom>
              <a:avLst/>
              <a:gdLst>
                <a:gd name="T0" fmla="*/ 0 w 468"/>
                <a:gd name="T1" fmla="*/ 178 h 644"/>
                <a:gd name="T2" fmla="*/ 468 w 468"/>
                <a:gd name="T3" fmla="*/ 0 h 644"/>
                <a:gd name="T4" fmla="*/ 468 w 468"/>
                <a:gd name="T5" fmla="*/ 364 h 644"/>
                <a:gd name="T6" fmla="*/ 0 w 468"/>
                <a:gd name="T7" fmla="*/ 644 h 644"/>
                <a:gd name="T8" fmla="*/ 0 w 468"/>
                <a:gd name="T9" fmla="*/ 178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8" h="644">
                  <a:moveTo>
                    <a:pt x="0" y="178"/>
                  </a:moveTo>
                  <a:lnTo>
                    <a:pt x="468" y="0"/>
                  </a:lnTo>
                  <a:lnTo>
                    <a:pt x="468" y="364"/>
                  </a:lnTo>
                  <a:lnTo>
                    <a:pt x="0" y="644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85"/>
            <p:cNvSpPr>
              <a:spLocks/>
            </p:cNvSpPr>
            <p:nvPr/>
          </p:nvSpPr>
          <p:spPr bwMode="auto">
            <a:xfrm rot="5400000">
              <a:off x="4535547" y="2941365"/>
              <a:ext cx="9087" cy="531603"/>
            </a:xfrm>
            <a:custGeom>
              <a:avLst/>
              <a:gdLst>
                <a:gd name="T0" fmla="*/ 8 w 8"/>
                <a:gd name="T1" fmla="*/ 0 h 468"/>
                <a:gd name="T2" fmla="*/ 0 w 8"/>
                <a:gd name="T3" fmla="*/ 0 h 468"/>
                <a:gd name="T4" fmla="*/ 0 w 8"/>
                <a:gd name="T5" fmla="*/ 467 h 468"/>
                <a:gd name="T6" fmla="*/ 3 w 8"/>
                <a:gd name="T7" fmla="*/ 468 h 468"/>
                <a:gd name="T8" fmla="*/ 8 w 8"/>
                <a:gd name="T9" fmla="*/ 467 h 468"/>
                <a:gd name="T10" fmla="*/ 8 w 8"/>
                <a:gd name="T11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468">
                  <a:moveTo>
                    <a:pt x="8" y="0"/>
                  </a:moveTo>
                  <a:lnTo>
                    <a:pt x="0" y="0"/>
                  </a:lnTo>
                  <a:lnTo>
                    <a:pt x="0" y="467"/>
                  </a:lnTo>
                  <a:lnTo>
                    <a:pt x="3" y="468"/>
                  </a:lnTo>
                  <a:lnTo>
                    <a:pt x="8" y="46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92"/>
            <p:cNvSpPr>
              <a:spLocks/>
            </p:cNvSpPr>
            <p:nvPr/>
          </p:nvSpPr>
          <p:spPr bwMode="auto">
            <a:xfrm rot="5400000">
              <a:off x="3906257" y="3045868"/>
              <a:ext cx="1059798" cy="323733"/>
            </a:xfrm>
            <a:custGeom>
              <a:avLst/>
              <a:gdLst>
                <a:gd name="T0" fmla="*/ 465 w 933"/>
                <a:gd name="T1" fmla="*/ 285 h 285"/>
                <a:gd name="T2" fmla="*/ 0 w 933"/>
                <a:gd name="T3" fmla="*/ 5 h 285"/>
                <a:gd name="T4" fmla="*/ 0 w 933"/>
                <a:gd name="T5" fmla="*/ 0 h 285"/>
                <a:gd name="T6" fmla="*/ 465 w 933"/>
                <a:gd name="T7" fmla="*/ 275 h 285"/>
                <a:gd name="T8" fmla="*/ 933 w 933"/>
                <a:gd name="T9" fmla="*/ 0 h 285"/>
                <a:gd name="T10" fmla="*/ 933 w 933"/>
                <a:gd name="T11" fmla="*/ 5 h 285"/>
                <a:gd name="T12" fmla="*/ 465 w 933"/>
                <a:gd name="T13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33" h="285">
                  <a:moveTo>
                    <a:pt x="465" y="285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465" y="275"/>
                  </a:lnTo>
                  <a:lnTo>
                    <a:pt x="933" y="0"/>
                  </a:lnTo>
                  <a:lnTo>
                    <a:pt x="933" y="5"/>
                  </a:lnTo>
                  <a:lnTo>
                    <a:pt x="465" y="285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93"/>
            <p:cNvSpPr>
              <a:spLocks/>
            </p:cNvSpPr>
            <p:nvPr/>
          </p:nvSpPr>
          <p:spPr bwMode="auto">
            <a:xfrm rot="5400000">
              <a:off x="4371976" y="3103799"/>
              <a:ext cx="1059798" cy="207871"/>
            </a:xfrm>
            <a:custGeom>
              <a:avLst/>
              <a:gdLst>
                <a:gd name="T0" fmla="*/ 0 w 933"/>
                <a:gd name="T1" fmla="*/ 0 h 183"/>
                <a:gd name="T2" fmla="*/ 462 w 933"/>
                <a:gd name="T3" fmla="*/ 176 h 183"/>
                <a:gd name="T4" fmla="*/ 470 w 933"/>
                <a:gd name="T5" fmla="*/ 176 h 183"/>
                <a:gd name="T6" fmla="*/ 933 w 933"/>
                <a:gd name="T7" fmla="*/ 0 h 183"/>
                <a:gd name="T8" fmla="*/ 933 w 933"/>
                <a:gd name="T9" fmla="*/ 5 h 183"/>
                <a:gd name="T10" fmla="*/ 470 w 933"/>
                <a:gd name="T11" fmla="*/ 183 h 183"/>
                <a:gd name="T12" fmla="*/ 462 w 933"/>
                <a:gd name="T13" fmla="*/ 183 h 183"/>
                <a:gd name="T14" fmla="*/ 0 w 933"/>
                <a:gd name="T15" fmla="*/ 5 h 183"/>
                <a:gd name="T16" fmla="*/ 0 w 933"/>
                <a:gd name="T17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3" h="183">
                  <a:moveTo>
                    <a:pt x="0" y="0"/>
                  </a:moveTo>
                  <a:lnTo>
                    <a:pt x="462" y="176"/>
                  </a:lnTo>
                  <a:lnTo>
                    <a:pt x="470" y="176"/>
                  </a:lnTo>
                  <a:lnTo>
                    <a:pt x="933" y="0"/>
                  </a:lnTo>
                  <a:lnTo>
                    <a:pt x="933" y="5"/>
                  </a:lnTo>
                  <a:lnTo>
                    <a:pt x="470" y="183"/>
                  </a:lnTo>
                  <a:lnTo>
                    <a:pt x="462" y="183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26" name="Freeform 87"/>
          <p:cNvSpPr>
            <a:spLocks/>
          </p:cNvSpPr>
          <p:nvPr/>
        </p:nvSpPr>
        <p:spPr bwMode="auto">
          <a:xfrm rot="5400000">
            <a:off x="6078672" y="2944710"/>
            <a:ext cx="9087" cy="728114"/>
          </a:xfrm>
          <a:custGeom>
            <a:avLst/>
            <a:gdLst>
              <a:gd name="T0" fmla="*/ 8 w 8"/>
              <a:gd name="T1" fmla="*/ 640 h 641"/>
              <a:gd name="T2" fmla="*/ 3 w 8"/>
              <a:gd name="T3" fmla="*/ 641 h 641"/>
              <a:gd name="T4" fmla="*/ 0 w 8"/>
              <a:gd name="T5" fmla="*/ 640 h 641"/>
              <a:gd name="T6" fmla="*/ 0 w 8"/>
              <a:gd name="T7" fmla="*/ 0 h 641"/>
              <a:gd name="T8" fmla="*/ 3 w 8"/>
              <a:gd name="T9" fmla="*/ 0 h 641"/>
              <a:gd name="T10" fmla="*/ 8 w 8"/>
              <a:gd name="T11" fmla="*/ 0 h 641"/>
              <a:gd name="T12" fmla="*/ 8 w 8"/>
              <a:gd name="T13" fmla="*/ 640 h 6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" h="641">
                <a:moveTo>
                  <a:pt x="8" y="640"/>
                </a:moveTo>
                <a:lnTo>
                  <a:pt x="3" y="641"/>
                </a:lnTo>
                <a:lnTo>
                  <a:pt x="0" y="640"/>
                </a:lnTo>
                <a:lnTo>
                  <a:pt x="0" y="0"/>
                </a:lnTo>
                <a:lnTo>
                  <a:pt x="3" y="0"/>
                </a:lnTo>
                <a:lnTo>
                  <a:pt x="8" y="0"/>
                </a:lnTo>
                <a:lnTo>
                  <a:pt x="8" y="640"/>
                </a:lnTo>
                <a:close/>
              </a:path>
            </a:pathLst>
          </a:custGeom>
          <a:solidFill>
            <a:schemeClr val="bg1">
              <a:alpha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41" name="Group 40"/>
          <p:cNvGrpSpPr/>
          <p:nvPr/>
        </p:nvGrpSpPr>
        <p:grpSpPr>
          <a:xfrm>
            <a:off x="4984228" y="2460247"/>
            <a:ext cx="829211" cy="1697040"/>
            <a:chOff x="4984228" y="2358647"/>
            <a:chExt cx="829211" cy="1697040"/>
          </a:xfrm>
        </p:grpSpPr>
        <p:sp>
          <p:nvSpPr>
            <p:cNvPr id="12" name="Freeform 73"/>
            <p:cNvSpPr>
              <a:spLocks/>
            </p:cNvSpPr>
            <p:nvPr/>
          </p:nvSpPr>
          <p:spPr bwMode="auto">
            <a:xfrm rot="5400000">
              <a:off x="4911532" y="2431345"/>
              <a:ext cx="847384" cy="701988"/>
            </a:xfrm>
            <a:custGeom>
              <a:avLst/>
              <a:gdLst>
                <a:gd name="T0" fmla="*/ 746 w 746"/>
                <a:gd name="T1" fmla="*/ 112 h 618"/>
                <a:gd name="T2" fmla="*/ 0 w 746"/>
                <a:gd name="T3" fmla="*/ 0 h 618"/>
                <a:gd name="T4" fmla="*/ 0 w 746"/>
                <a:gd name="T5" fmla="*/ 394 h 618"/>
                <a:gd name="T6" fmla="*/ 746 w 746"/>
                <a:gd name="T7" fmla="*/ 618 h 618"/>
                <a:gd name="T8" fmla="*/ 746 w 746"/>
                <a:gd name="T9" fmla="*/ 112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6" h="618">
                  <a:moveTo>
                    <a:pt x="746" y="112"/>
                  </a:moveTo>
                  <a:lnTo>
                    <a:pt x="0" y="0"/>
                  </a:lnTo>
                  <a:lnTo>
                    <a:pt x="0" y="394"/>
                  </a:lnTo>
                  <a:lnTo>
                    <a:pt x="746" y="618"/>
                  </a:lnTo>
                  <a:lnTo>
                    <a:pt x="746" y="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74"/>
            <p:cNvSpPr>
              <a:spLocks/>
            </p:cNvSpPr>
            <p:nvPr/>
          </p:nvSpPr>
          <p:spPr bwMode="auto">
            <a:xfrm rot="5400000">
              <a:off x="4910395" y="3279865"/>
              <a:ext cx="849656" cy="701988"/>
            </a:xfrm>
            <a:custGeom>
              <a:avLst/>
              <a:gdLst>
                <a:gd name="T0" fmla="*/ 0 w 748"/>
                <a:gd name="T1" fmla="*/ 112 h 618"/>
                <a:gd name="T2" fmla="*/ 748 w 748"/>
                <a:gd name="T3" fmla="*/ 0 h 618"/>
                <a:gd name="T4" fmla="*/ 748 w 748"/>
                <a:gd name="T5" fmla="*/ 394 h 618"/>
                <a:gd name="T6" fmla="*/ 0 w 748"/>
                <a:gd name="T7" fmla="*/ 618 h 618"/>
                <a:gd name="T8" fmla="*/ 0 w 748"/>
                <a:gd name="T9" fmla="*/ 112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8" h="618">
                  <a:moveTo>
                    <a:pt x="0" y="112"/>
                  </a:moveTo>
                  <a:lnTo>
                    <a:pt x="748" y="0"/>
                  </a:lnTo>
                  <a:lnTo>
                    <a:pt x="748" y="394"/>
                  </a:lnTo>
                  <a:lnTo>
                    <a:pt x="0" y="618"/>
                  </a:lnTo>
                  <a:lnTo>
                    <a:pt x="0" y="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86"/>
            <p:cNvSpPr>
              <a:spLocks/>
            </p:cNvSpPr>
            <p:nvPr/>
          </p:nvSpPr>
          <p:spPr bwMode="auto">
            <a:xfrm rot="5400000">
              <a:off x="5267069" y="2919783"/>
              <a:ext cx="9087" cy="574767"/>
            </a:xfrm>
            <a:custGeom>
              <a:avLst/>
              <a:gdLst>
                <a:gd name="T0" fmla="*/ 8 w 8"/>
                <a:gd name="T1" fmla="*/ 0 h 506"/>
                <a:gd name="T2" fmla="*/ 0 w 8"/>
                <a:gd name="T3" fmla="*/ 0 h 506"/>
                <a:gd name="T4" fmla="*/ 0 w 8"/>
                <a:gd name="T5" fmla="*/ 504 h 506"/>
                <a:gd name="T6" fmla="*/ 3 w 8"/>
                <a:gd name="T7" fmla="*/ 506 h 506"/>
                <a:gd name="T8" fmla="*/ 8 w 8"/>
                <a:gd name="T9" fmla="*/ 504 h 506"/>
                <a:gd name="T10" fmla="*/ 8 w 8"/>
                <a:gd name="T11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506">
                  <a:moveTo>
                    <a:pt x="8" y="0"/>
                  </a:moveTo>
                  <a:lnTo>
                    <a:pt x="0" y="0"/>
                  </a:lnTo>
                  <a:lnTo>
                    <a:pt x="0" y="504"/>
                  </a:lnTo>
                  <a:lnTo>
                    <a:pt x="3" y="506"/>
                  </a:lnTo>
                  <a:lnTo>
                    <a:pt x="8" y="50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94"/>
            <p:cNvSpPr>
              <a:spLocks/>
            </p:cNvSpPr>
            <p:nvPr/>
          </p:nvSpPr>
          <p:spPr bwMode="auto">
            <a:xfrm rot="5400000">
              <a:off x="4268041" y="3074834"/>
              <a:ext cx="1697039" cy="264666"/>
            </a:xfrm>
            <a:custGeom>
              <a:avLst/>
              <a:gdLst>
                <a:gd name="T0" fmla="*/ 746 w 1494"/>
                <a:gd name="T1" fmla="*/ 233 h 233"/>
                <a:gd name="T2" fmla="*/ 0 w 1494"/>
                <a:gd name="T3" fmla="*/ 9 h 233"/>
                <a:gd name="T4" fmla="*/ 0 w 1494"/>
                <a:gd name="T5" fmla="*/ 0 h 233"/>
                <a:gd name="T6" fmla="*/ 746 w 1494"/>
                <a:gd name="T7" fmla="*/ 222 h 233"/>
                <a:gd name="T8" fmla="*/ 1494 w 1494"/>
                <a:gd name="T9" fmla="*/ 0 h 233"/>
                <a:gd name="T10" fmla="*/ 1494 w 1494"/>
                <a:gd name="T11" fmla="*/ 9 h 233"/>
                <a:gd name="T12" fmla="*/ 746 w 1494"/>
                <a:gd name="T13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4" h="233">
                  <a:moveTo>
                    <a:pt x="746" y="233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746" y="222"/>
                  </a:lnTo>
                  <a:lnTo>
                    <a:pt x="1494" y="0"/>
                  </a:lnTo>
                  <a:lnTo>
                    <a:pt x="1494" y="9"/>
                  </a:lnTo>
                  <a:lnTo>
                    <a:pt x="746" y="233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" name="Freeform 72"/>
            <p:cNvSpPr>
              <a:spLocks/>
            </p:cNvSpPr>
            <p:nvPr/>
          </p:nvSpPr>
          <p:spPr bwMode="auto">
            <a:xfrm rot="5400000">
              <a:off x="4837698" y="3079946"/>
              <a:ext cx="1697039" cy="254442"/>
            </a:xfrm>
            <a:custGeom>
              <a:avLst/>
              <a:gdLst>
                <a:gd name="T0" fmla="*/ 746 w 1494"/>
                <a:gd name="T1" fmla="*/ 224 h 224"/>
                <a:gd name="T2" fmla="*/ 0 w 1494"/>
                <a:gd name="T3" fmla="*/ 112 h 224"/>
                <a:gd name="T4" fmla="*/ 746 w 1494"/>
                <a:gd name="T5" fmla="*/ 0 h 224"/>
                <a:gd name="T6" fmla="*/ 1494 w 1494"/>
                <a:gd name="T7" fmla="*/ 112 h 224"/>
                <a:gd name="T8" fmla="*/ 746 w 1494"/>
                <a:gd name="T9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4" h="224">
                  <a:moveTo>
                    <a:pt x="746" y="224"/>
                  </a:moveTo>
                  <a:lnTo>
                    <a:pt x="0" y="112"/>
                  </a:lnTo>
                  <a:lnTo>
                    <a:pt x="746" y="0"/>
                  </a:lnTo>
                  <a:lnTo>
                    <a:pt x="1494" y="112"/>
                  </a:lnTo>
                  <a:lnTo>
                    <a:pt x="746" y="22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" name="Freeform 95"/>
            <p:cNvSpPr>
              <a:spLocks/>
            </p:cNvSpPr>
            <p:nvPr/>
          </p:nvSpPr>
          <p:spPr bwMode="auto">
            <a:xfrm rot="5400000">
              <a:off x="4768408" y="3137877"/>
              <a:ext cx="1697039" cy="138580"/>
            </a:xfrm>
            <a:custGeom>
              <a:avLst/>
              <a:gdLst>
                <a:gd name="T0" fmla="*/ 743 w 1494"/>
                <a:gd name="T1" fmla="*/ 122 h 122"/>
                <a:gd name="T2" fmla="*/ 0 w 1494"/>
                <a:gd name="T3" fmla="*/ 9 h 122"/>
                <a:gd name="T4" fmla="*/ 0 w 1494"/>
                <a:gd name="T5" fmla="*/ 0 h 122"/>
                <a:gd name="T6" fmla="*/ 743 w 1494"/>
                <a:gd name="T7" fmla="*/ 112 h 122"/>
                <a:gd name="T8" fmla="*/ 751 w 1494"/>
                <a:gd name="T9" fmla="*/ 112 h 122"/>
                <a:gd name="T10" fmla="*/ 1494 w 1494"/>
                <a:gd name="T11" fmla="*/ 0 h 122"/>
                <a:gd name="T12" fmla="*/ 1494 w 1494"/>
                <a:gd name="T13" fmla="*/ 9 h 122"/>
                <a:gd name="T14" fmla="*/ 751 w 1494"/>
                <a:gd name="T15" fmla="*/ 122 h 122"/>
                <a:gd name="T16" fmla="*/ 743 w 1494"/>
                <a:gd name="T17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94" h="122">
                  <a:moveTo>
                    <a:pt x="743" y="122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743" y="112"/>
                  </a:lnTo>
                  <a:lnTo>
                    <a:pt x="751" y="112"/>
                  </a:lnTo>
                  <a:lnTo>
                    <a:pt x="1494" y="0"/>
                  </a:lnTo>
                  <a:lnTo>
                    <a:pt x="1494" y="9"/>
                  </a:lnTo>
                  <a:lnTo>
                    <a:pt x="751" y="122"/>
                  </a:lnTo>
                  <a:lnTo>
                    <a:pt x="743" y="122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307557" y="2141057"/>
            <a:ext cx="882597" cy="2335417"/>
            <a:chOff x="6307557" y="2039457"/>
            <a:chExt cx="882597" cy="2335417"/>
          </a:xfrm>
        </p:grpSpPr>
        <p:sp>
          <p:nvSpPr>
            <p:cNvPr id="18" name="Freeform 79"/>
            <p:cNvSpPr>
              <a:spLocks/>
            </p:cNvSpPr>
            <p:nvPr/>
          </p:nvSpPr>
          <p:spPr bwMode="auto">
            <a:xfrm rot="5400000">
              <a:off x="6416035" y="2431913"/>
              <a:ext cx="847384" cy="700853"/>
            </a:xfrm>
            <a:custGeom>
              <a:avLst/>
              <a:gdLst>
                <a:gd name="T0" fmla="*/ 746 w 746"/>
                <a:gd name="T1" fmla="*/ 506 h 617"/>
                <a:gd name="T2" fmla="*/ 0 w 746"/>
                <a:gd name="T3" fmla="*/ 617 h 617"/>
                <a:gd name="T4" fmla="*/ 0 w 746"/>
                <a:gd name="T5" fmla="*/ 224 h 617"/>
                <a:gd name="T6" fmla="*/ 746 w 746"/>
                <a:gd name="T7" fmla="*/ 0 h 617"/>
                <a:gd name="T8" fmla="*/ 746 w 746"/>
                <a:gd name="T9" fmla="*/ 506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6" h="617">
                  <a:moveTo>
                    <a:pt x="746" y="506"/>
                  </a:moveTo>
                  <a:lnTo>
                    <a:pt x="0" y="617"/>
                  </a:lnTo>
                  <a:lnTo>
                    <a:pt x="0" y="224"/>
                  </a:lnTo>
                  <a:lnTo>
                    <a:pt x="746" y="0"/>
                  </a:lnTo>
                  <a:lnTo>
                    <a:pt x="746" y="50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" name="Freeform 80"/>
            <p:cNvSpPr>
              <a:spLocks/>
            </p:cNvSpPr>
            <p:nvPr/>
          </p:nvSpPr>
          <p:spPr bwMode="auto">
            <a:xfrm rot="5400000">
              <a:off x="6414899" y="3280433"/>
              <a:ext cx="849656" cy="700853"/>
            </a:xfrm>
            <a:custGeom>
              <a:avLst/>
              <a:gdLst>
                <a:gd name="T0" fmla="*/ 0 w 748"/>
                <a:gd name="T1" fmla="*/ 506 h 617"/>
                <a:gd name="T2" fmla="*/ 748 w 748"/>
                <a:gd name="T3" fmla="*/ 617 h 617"/>
                <a:gd name="T4" fmla="*/ 748 w 748"/>
                <a:gd name="T5" fmla="*/ 224 h 617"/>
                <a:gd name="T6" fmla="*/ 0 w 748"/>
                <a:gd name="T7" fmla="*/ 0 h 617"/>
                <a:gd name="T8" fmla="*/ 0 w 748"/>
                <a:gd name="T9" fmla="*/ 506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8" h="617">
                  <a:moveTo>
                    <a:pt x="0" y="506"/>
                  </a:moveTo>
                  <a:lnTo>
                    <a:pt x="748" y="617"/>
                  </a:lnTo>
                  <a:lnTo>
                    <a:pt x="748" y="224"/>
                  </a:lnTo>
                  <a:lnTo>
                    <a:pt x="0" y="0"/>
                  </a:lnTo>
                  <a:lnTo>
                    <a:pt x="0" y="50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" name="Freeform 84"/>
            <p:cNvSpPr>
              <a:spLocks/>
            </p:cNvSpPr>
            <p:nvPr/>
          </p:nvSpPr>
          <p:spPr bwMode="auto">
            <a:xfrm rot="5400000">
              <a:off x="6898226" y="2919783"/>
              <a:ext cx="9087" cy="574767"/>
            </a:xfrm>
            <a:custGeom>
              <a:avLst/>
              <a:gdLst>
                <a:gd name="T0" fmla="*/ 8 w 8"/>
                <a:gd name="T1" fmla="*/ 506 h 506"/>
                <a:gd name="T2" fmla="*/ 0 w 8"/>
                <a:gd name="T3" fmla="*/ 506 h 506"/>
                <a:gd name="T4" fmla="*/ 0 w 8"/>
                <a:gd name="T5" fmla="*/ 1 h 506"/>
                <a:gd name="T6" fmla="*/ 3 w 8"/>
                <a:gd name="T7" fmla="*/ 0 h 506"/>
                <a:gd name="T8" fmla="*/ 8 w 8"/>
                <a:gd name="T9" fmla="*/ 1 h 506"/>
                <a:gd name="T10" fmla="*/ 8 w 8"/>
                <a:gd name="T11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506">
                  <a:moveTo>
                    <a:pt x="8" y="506"/>
                  </a:moveTo>
                  <a:lnTo>
                    <a:pt x="0" y="506"/>
                  </a:lnTo>
                  <a:lnTo>
                    <a:pt x="0" y="1"/>
                  </a:lnTo>
                  <a:lnTo>
                    <a:pt x="3" y="0"/>
                  </a:lnTo>
                  <a:lnTo>
                    <a:pt x="8" y="1"/>
                  </a:lnTo>
                  <a:lnTo>
                    <a:pt x="8" y="506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90"/>
            <p:cNvSpPr>
              <a:spLocks/>
            </p:cNvSpPr>
            <p:nvPr/>
          </p:nvSpPr>
          <p:spPr bwMode="auto">
            <a:xfrm rot="5400000">
              <a:off x="6209869" y="3075402"/>
              <a:ext cx="1697039" cy="263530"/>
            </a:xfrm>
            <a:custGeom>
              <a:avLst/>
              <a:gdLst>
                <a:gd name="T0" fmla="*/ 746 w 1494"/>
                <a:gd name="T1" fmla="*/ 0 h 232"/>
                <a:gd name="T2" fmla="*/ 0 w 1494"/>
                <a:gd name="T3" fmla="*/ 224 h 232"/>
                <a:gd name="T4" fmla="*/ 0 w 1494"/>
                <a:gd name="T5" fmla="*/ 232 h 232"/>
                <a:gd name="T6" fmla="*/ 746 w 1494"/>
                <a:gd name="T7" fmla="*/ 10 h 232"/>
                <a:gd name="T8" fmla="*/ 1494 w 1494"/>
                <a:gd name="T9" fmla="*/ 232 h 232"/>
                <a:gd name="T10" fmla="*/ 1494 w 1494"/>
                <a:gd name="T11" fmla="*/ 224 h 232"/>
                <a:gd name="T12" fmla="*/ 746 w 1494"/>
                <a:gd name="T13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4" h="232">
                  <a:moveTo>
                    <a:pt x="746" y="0"/>
                  </a:moveTo>
                  <a:lnTo>
                    <a:pt x="0" y="224"/>
                  </a:lnTo>
                  <a:lnTo>
                    <a:pt x="0" y="232"/>
                  </a:lnTo>
                  <a:lnTo>
                    <a:pt x="746" y="10"/>
                  </a:lnTo>
                  <a:lnTo>
                    <a:pt x="1494" y="232"/>
                  </a:lnTo>
                  <a:lnTo>
                    <a:pt x="1494" y="224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78"/>
            <p:cNvSpPr>
              <a:spLocks/>
            </p:cNvSpPr>
            <p:nvPr/>
          </p:nvSpPr>
          <p:spPr bwMode="auto">
            <a:xfrm rot="5400000">
              <a:off x="5639645" y="3079946"/>
              <a:ext cx="1697039" cy="254442"/>
            </a:xfrm>
            <a:custGeom>
              <a:avLst/>
              <a:gdLst>
                <a:gd name="T0" fmla="*/ 746 w 1494"/>
                <a:gd name="T1" fmla="*/ 0 h 224"/>
                <a:gd name="T2" fmla="*/ 0 w 1494"/>
                <a:gd name="T3" fmla="*/ 111 h 224"/>
                <a:gd name="T4" fmla="*/ 746 w 1494"/>
                <a:gd name="T5" fmla="*/ 224 h 224"/>
                <a:gd name="T6" fmla="*/ 1494 w 1494"/>
                <a:gd name="T7" fmla="*/ 111 h 224"/>
                <a:gd name="T8" fmla="*/ 746 w 1494"/>
                <a:gd name="T9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4" h="224">
                  <a:moveTo>
                    <a:pt x="746" y="0"/>
                  </a:moveTo>
                  <a:lnTo>
                    <a:pt x="0" y="111"/>
                  </a:lnTo>
                  <a:lnTo>
                    <a:pt x="746" y="224"/>
                  </a:lnTo>
                  <a:lnTo>
                    <a:pt x="1494" y="111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91"/>
            <p:cNvSpPr>
              <a:spLocks/>
            </p:cNvSpPr>
            <p:nvPr/>
          </p:nvSpPr>
          <p:spPr bwMode="auto">
            <a:xfrm rot="5400000">
              <a:off x="5710071" y="3137877"/>
              <a:ext cx="1697039" cy="138580"/>
            </a:xfrm>
            <a:custGeom>
              <a:avLst/>
              <a:gdLst>
                <a:gd name="T0" fmla="*/ 743 w 1494"/>
                <a:gd name="T1" fmla="*/ 0 h 122"/>
                <a:gd name="T2" fmla="*/ 0 w 1494"/>
                <a:gd name="T3" fmla="*/ 113 h 122"/>
                <a:gd name="T4" fmla="*/ 0 w 1494"/>
                <a:gd name="T5" fmla="*/ 122 h 122"/>
                <a:gd name="T6" fmla="*/ 743 w 1494"/>
                <a:gd name="T7" fmla="*/ 11 h 122"/>
                <a:gd name="T8" fmla="*/ 751 w 1494"/>
                <a:gd name="T9" fmla="*/ 11 h 122"/>
                <a:gd name="T10" fmla="*/ 1494 w 1494"/>
                <a:gd name="T11" fmla="*/ 122 h 122"/>
                <a:gd name="T12" fmla="*/ 1494 w 1494"/>
                <a:gd name="T13" fmla="*/ 113 h 122"/>
                <a:gd name="T14" fmla="*/ 751 w 1494"/>
                <a:gd name="T15" fmla="*/ 0 h 122"/>
                <a:gd name="T16" fmla="*/ 743 w 1494"/>
                <a:gd name="T17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94" h="122">
                  <a:moveTo>
                    <a:pt x="743" y="0"/>
                  </a:moveTo>
                  <a:lnTo>
                    <a:pt x="0" y="113"/>
                  </a:lnTo>
                  <a:lnTo>
                    <a:pt x="0" y="122"/>
                  </a:lnTo>
                  <a:lnTo>
                    <a:pt x="743" y="11"/>
                  </a:lnTo>
                  <a:lnTo>
                    <a:pt x="751" y="11"/>
                  </a:lnTo>
                  <a:lnTo>
                    <a:pt x="1494" y="122"/>
                  </a:lnTo>
                  <a:lnTo>
                    <a:pt x="1494" y="113"/>
                  </a:lnTo>
                  <a:lnTo>
                    <a:pt x="751" y="0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" name="Freeform 96"/>
            <p:cNvSpPr>
              <a:spLocks/>
            </p:cNvSpPr>
            <p:nvPr/>
          </p:nvSpPr>
          <p:spPr bwMode="auto">
            <a:xfrm rot="5400000">
              <a:off x="5209706" y="3137308"/>
              <a:ext cx="2335417" cy="139716"/>
            </a:xfrm>
            <a:custGeom>
              <a:avLst/>
              <a:gdLst>
                <a:gd name="T0" fmla="*/ 1027 w 2056"/>
                <a:gd name="T1" fmla="*/ 0 h 123"/>
                <a:gd name="T2" fmla="*/ 0 w 2056"/>
                <a:gd name="T3" fmla="*/ 111 h 123"/>
                <a:gd name="T4" fmla="*/ 0 w 2056"/>
                <a:gd name="T5" fmla="*/ 123 h 123"/>
                <a:gd name="T6" fmla="*/ 1027 w 2056"/>
                <a:gd name="T7" fmla="*/ 14 h 123"/>
                <a:gd name="T8" fmla="*/ 2056 w 2056"/>
                <a:gd name="T9" fmla="*/ 123 h 123"/>
                <a:gd name="T10" fmla="*/ 2056 w 2056"/>
                <a:gd name="T11" fmla="*/ 111 h 123"/>
                <a:gd name="T12" fmla="*/ 1027 w 2056"/>
                <a:gd name="T13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56" h="123">
                  <a:moveTo>
                    <a:pt x="1027" y="0"/>
                  </a:moveTo>
                  <a:lnTo>
                    <a:pt x="0" y="111"/>
                  </a:lnTo>
                  <a:lnTo>
                    <a:pt x="0" y="123"/>
                  </a:lnTo>
                  <a:lnTo>
                    <a:pt x="1027" y="14"/>
                  </a:lnTo>
                  <a:lnTo>
                    <a:pt x="2056" y="123"/>
                  </a:lnTo>
                  <a:lnTo>
                    <a:pt x="2056" y="111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36" name="Freeform 97"/>
          <p:cNvSpPr>
            <a:spLocks/>
          </p:cNvSpPr>
          <p:nvPr/>
        </p:nvSpPr>
        <p:spPr bwMode="auto">
          <a:xfrm rot="5400000">
            <a:off x="4619036" y="3241180"/>
            <a:ext cx="2335417" cy="135173"/>
          </a:xfrm>
          <a:custGeom>
            <a:avLst/>
            <a:gdLst>
              <a:gd name="T0" fmla="*/ 1027 w 2056"/>
              <a:gd name="T1" fmla="*/ 119 h 119"/>
              <a:gd name="T2" fmla="*/ 0 w 2056"/>
              <a:gd name="T3" fmla="*/ 10 h 119"/>
              <a:gd name="T4" fmla="*/ 0 w 2056"/>
              <a:gd name="T5" fmla="*/ 0 h 119"/>
              <a:gd name="T6" fmla="*/ 1027 w 2056"/>
              <a:gd name="T7" fmla="*/ 104 h 119"/>
              <a:gd name="T8" fmla="*/ 2056 w 2056"/>
              <a:gd name="T9" fmla="*/ 0 h 119"/>
              <a:gd name="T10" fmla="*/ 2056 w 2056"/>
              <a:gd name="T11" fmla="*/ 10 h 119"/>
              <a:gd name="T12" fmla="*/ 1027 w 2056"/>
              <a:gd name="T13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56" h="119">
                <a:moveTo>
                  <a:pt x="1027" y="119"/>
                </a:moveTo>
                <a:lnTo>
                  <a:pt x="0" y="10"/>
                </a:lnTo>
                <a:lnTo>
                  <a:pt x="0" y="0"/>
                </a:lnTo>
                <a:lnTo>
                  <a:pt x="1027" y="104"/>
                </a:lnTo>
                <a:lnTo>
                  <a:pt x="2056" y="0"/>
                </a:lnTo>
                <a:lnTo>
                  <a:pt x="2056" y="10"/>
                </a:lnTo>
                <a:lnTo>
                  <a:pt x="1027" y="119"/>
                </a:lnTo>
                <a:close/>
              </a:path>
            </a:pathLst>
          </a:custGeom>
          <a:solidFill>
            <a:schemeClr val="bg1">
              <a:alpha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Cubic Simple Project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43" name="Group 42"/>
          <p:cNvGrpSpPr/>
          <p:nvPr/>
        </p:nvGrpSpPr>
        <p:grpSpPr>
          <a:xfrm>
            <a:off x="5033190" y="5069017"/>
            <a:ext cx="2161625" cy="975874"/>
            <a:chOff x="5033190" y="4967417"/>
            <a:chExt cx="2161625" cy="975874"/>
          </a:xfrm>
        </p:grpSpPr>
        <p:sp>
          <p:nvSpPr>
            <p:cNvPr id="58" name="TextBox 57"/>
            <p:cNvSpPr txBox="1"/>
            <p:nvPr/>
          </p:nvSpPr>
          <p:spPr>
            <a:xfrm>
              <a:off x="5385735" y="4967417"/>
              <a:ext cx="14189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Main Project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9" name="Rectangle 58"/>
            <p:cNvSpPr/>
            <p:nvPr/>
          </p:nvSpPr>
          <p:spPr>
            <a:xfrm>
              <a:off x="5033190" y="529696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Seddieindunt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5719159" y="2134753"/>
            <a:ext cx="728114" cy="2341722"/>
            <a:chOff x="5719159" y="2033153"/>
            <a:chExt cx="728114" cy="2341722"/>
          </a:xfrm>
          <a:solidFill>
            <a:schemeClr val="accent5">
              <a:lumMod val="50000"/>
            </a:schemeClr>
          </a:solidFill>
        </p:grpSpPr>
        <p:sp>
          <p:nvSpPr>
            <p:cNvPr id="20" name="Freeform 81"/>
            <p:cNvSpPr>
              <a:spLocks/>
            </p:cNvSpPr>
            <p:nvPr/>
          </p:nvSpPr>
          <p:spPr bwMode="auto">
            <a:xfrm rot="5400000">
              <a:off x="5499929" y="2252383"/>
              <a:ext cx="1166573" cy="728114"/>
            </a:xfrm>
            <a:custGeom>
              <a:avLst/>
              <a:gdLst>
                <a:gd name="T0" fmla="*/ 1027 w 1027"/>
                <a:gd name="T1" fmla="*/ 641 h 641"/>
                <a:gd name="T2" fmla="*/ 0 w 1027"/>
                <a:gd name="T3" fmla="*/ 532 h 641"/>
                <a:gd name="T4" fmla="*/ 0 w 1027"/>
                <a:gd name="T5" fmla="*/ 111 h 641"/>
                <a:gd name="T6" fmla="*/ 1027 w 1027"/>
                <a:gd name="T7" fmla="*/ 0 h 641"/>
                <a:gd name="T8" fmla="*/ 1027 w 1027"/>
                <a:gd name="T9" fmla="*/ 641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7" h="641">
                  <a:moveTo>
                    <a:pt x="1027" y="641"/>
                  </a:moveTo>
                  <a:lnTo>
                    <a:pt x="0" y="532"/>
                  </a:lnTo>
                  <a:lnTo>
                    <a:pt x="0" y="111"/>
                  </a:lnTo>
                  <a:lnTo>
                    <a:pt x="1027" y="0"/>
                  </a:lnTo>
                  <a:lnTo>
                    <a:pt x="1027" y="641"/>
                  </a:lnTo>
                  <a:close/>
                </a:path>
              </a:pathLst>
            </a:custGeom>
            <a:grpFill/>
            <a:ln w="6350">
              <a:solidFill>
                <a:schemeClr val="accent4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82"/>
            <p:cNvSpPr>
              <a:spLocks/>
            </p:cNvSpPr>
            <p:nvPr/>
          </p:nvSpPr>
          <p:spPr bwMode="auto">
            <a:xfrm rot="5400000">
              <a:off x="5498793" y="3426396"/>
              <a:ext cx="1168845" cy="728114"/>
            </a:xfrm>
            <a:custGeom>
              <a:avLst/>
              <a:gdLst>
                <a:gd name="T0" fmla="*/ 0 w 1029"/>
                <a:gd name="T1" fmla="*/ 641 h 641"/>
                <a:gd name="T2" fmla="*/ 1029 w 1029"/>
                <a:gd name="T3" fmla="*/ 532 h 641"/>
                <a:gd name="T4" fmla="*/ 1029 w 1029"/>
                <a:gd name="T5" fmla="*/ 111 h 641"/>
                <a:gd name="T6" fmla="*/ 0 w 1029"/>
                <a:gd name="T7" fmla="*/ 0 h 641"/>
                <a:gd name="T8" fmla="*/ 0 w 1029"/>
                <a:gd name="T9" fmla="*/ 641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9" h="641">
                  <a:moveTo>
                    <a:pt x="0" y="641"/>
                  </a:moveTo>
                  <a:lnTo>
                    <a:pt x="1029" y="532"/>
                  </a:lnTo>
                  <a:lnTo>
                    <a:pt x="1029" y="111"/>
                  </a:lnTo>
                  <a:lnTo>
                    <a:pt x="0" y="0"/>
                  </a:lnTo>
                  <a:lnTo>
                    <a:pt x="0" y="641"/>
                  </a:lnTo>
                  <a:close/>
                </a:path>
              </a:pathLst>
            </a:custGeom>
            <a:grpFill/>
            <a:ln>
              <a:solidFill>
                <a:schemeClr val="accent4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63" name="Group 2177"/>
          <p:cNvGrpSpPr/>
          <p:nvPr/>
        </p:nvGrpSpPr>
        <p:grpSpPr>
          <a:xfrm>
            <a:off x="7096588" y="2115657"/>
            <a:ext cx="1597538" cy="783910"/>
            <a:chOff x="33075" y="0"/>
            <a:chExt cx="3467959" cy="1461013"/>
          </a:xfrm>
        </p:grpSpPr>
        <p:sp>
          <p:nvSpPr>
            <p:cNvPr id="64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6" name="Group 2177"/>
          <p:cNvGrpSpPr/>
          <p:nvPr/>
        </p:nvGrpSpPr>
        <p:grpSpPr>
          <a:xfrm flipH="1">
            <a:off x="3477150" y="2344257"/>
            <a:ext cx="933447" cy="783910"/>
            <a:chOff x="33075" y="0"/>
            <a:chExt cx="3467959" cy="1461013"/>
          </a:xfrm>
        </p:grpSpPr>
        <p:sp>
          <p:nvSpPr>
            <p:cNvPr id="67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8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8792635" y="2090535"/>
            <a:ext cx="2251479" cy="858346"/>
            <a:chOff x="8305761" y="2653556"/>
            <a:chExt cx="2251479" cy="858346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8305761" y="2653556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Project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03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8387935" y="2957904"/>
              <a:ext cx="1993890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1109587" y="2329547"/>
            <a:ext cx="2251479" cy="867871"/>
            <a:chOff x="1728901" y="2644031"/>
            <a:chExt cx="2251479" cy="867871"/>
          </a:xfrm>
        </p:grpSpPr>
        <p:sp>
          <p:nvSpPr>
            <p:cNvPr id="73" name="Text Placeholder 2"/>
            <p:cNvSpPr txBox="1">
              <a:spLocks/>
            </p:cNvSpPr>
            <p:nvPr/>
          </p:nvSpPr>
          <p:spPr>
            <a:xfrm>
              <a:off x="1728901" y="26440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Project 01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4" name="TextBox 73"/>
            <p:cNvSpPr txBox="1"/>
            <p:nvPr/>
          </p:nvSpPr>
          <p:spPr>
            <a:xfrm>
              <a:off x="1943100" y="2957904"/>
              <a:ext cx="1929574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75" name="Group 2177"/>
          <p:cNvGrpSpPr/>
          <p:nvPr/>
        </p:nvGrpSpPr>
        <p:grpSpPr>
          <a:xfrm rot="5400000">
            <a:off x="5858719" y="4189567"/>
            <a:ext cx="448992" cy="783910"/>
            <a:chOff x="33075" y="0"/>
            <a:chExt cx="3467959" cy="1461013"/>
          </a:xfrm>
        </p:grpSpPr>
        <p:sp>
          <p:nvSpPr>
            <p:cNvPr id="80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1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2" name="Group 2177"/>
          <p:cNvGrpSpPr/>
          <p:nvPr/>
        </p:nvGrpSpPr>
        <p:grpSpPr>
          <a:xfrm>
            <a:off x="7797404" y="3505515"/>
            <a:ext cx="896722" cy="783910"/>
            <a:chOff x="33075" y="0"/>
            <a:chExt cx="3467959" cy="1461013"/>
          </a:xfrm>
        </p:grpSpPr>
        <p:sp>
          <p:nvSpPr>
            <p:cNvPr id="83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4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5" name="Group 2177"/>
          <p:cNvGrpSpPr/>
          <p:nvPr/>
        </p:nvGrpSpPr>
        <p:grpSpPr>
          <a:xfrm flipH="1">
            <a:off x="3477649" y="3734115"/>
            <a:ext cx="1597538" cy="783910"/>
            <a:chOff x="33075" y="0"/>
            <a:chExt cx="3467959" cy="1461013"/>
          </a:xfrm>
        </p:grpSpPr>
        <p:sp>
          <p:nvSpPr>
            <p:cNvPr id="88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9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93" name="Group 92"/>
          <p:cNvGrpSpPr/>
          <p:nvPr/>
        </p:nvGrpSpPr>
        <p:grpSpPr>
          <a:xfrm>
            <a:off x="8792635" y="3503263"/>
            <a:ext cx="2251479" cy="858346"/>
            <a:chOff x="8305761" y="2653556"/>
            <a:chExt cx="2251479" cy="858346"/>
          </a:xfrm>
        </p:grpSpPr>
        <p:sp>
          <p:nvSpPr>
            <p:cNvPr id="100" name="Text Placeholder 2"/>
            <p:cNvSpPr txBox="1">
              <a:spLocks/>
            </p:cNvSpPr>
            <p:nvPr/>
          </p:nvSpPr>
          <p:spPr>
            <a:xfrm>
              <a:off x="8305761" y="2653556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Project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04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8387935" y="2957904"/>
              <a:ext cx="20596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02" name="Group 101"/>
          <p:cNvGrpSpPr/>
          <p:nvPr/>
        </p:nvGrpSpPr>
        <p:grpSpPr>
          <a:xfrm>
            <a:off x="1109587" y="3726953"/>
            <a:ext cx="2251479" cy="867871"/>
            <a:chOff x="1728901" y="2644031"/>
            <a:chExt cx="2251479" cy="867871"/>
          </a:xfrm>
        </p:grpSpPr>
        <p:sp>
          <p:nvSpPr>
            <p:cNvPr id="103" name="Text Placeholder 2"/>
            <p:cNvSpPr txBox="1">
              <a:spLocks/>
            </p:cNvSpPr>
            <p:nvPr/>
          </p:nvSpPr>
          <p:spPr>
            <a:xfrm>
              <a:off x="1728901" y="26440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Project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02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04" name="TextBox 103"/>
            <p:cNvSpPr txBox="1"/>
            <p:nvPr/>
          </p:nvSpPr>
          <p:spPr>
            <a:xfrm>
              <a:off x="1943100" y="2957904"/>
              <a:ext cx="1929574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sp>
        <p:nvSpPr>
          <p:cNvPr id="95" name="Rectangle 9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96" name="Group 9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97" name="TextBox 9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98" name="Group 9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9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06" name="Group 10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0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7659114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500"/>
                            </p:stCondLst>
                            <p:childTnLst>
                              <p:par>
                                <p:cTn id="5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000"/>
                            </p:stCondLst>
                            <p:childTnLst>
                              <p:par>
                                <p:cTn id="5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500"/>
                            </p:stCondLst>
                            <p:childTnLst>
                              <p:par>
                                <p:cTn id="6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000"/>
                            </p:stCondLst>
                            <p:childTnLst>
                              <p:par>
                                <p:cTn id="6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500"/>
                            </p:stCondLst>
                            <p:childTnLst>
                              <p:par>
                                <p:cTn id="7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8000"/>
                            </p:stCondLst>
                            <p:childTnLst>
                              <p:par>
                                <p:cTn id="7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56" grpId="0"/>
      <p:bldP spid="95" grpId="0"/>
      <p:bldP spid="95" grpId="1"/>
      <p:bldP spid="95" grpId="2"/>
      <p:bldP spid="95" grpId="3"/>
      <p:bldP spid="95" grpId="4"/>
      <p:bldP spid="95" grpId="5"/>
      <p:bldP spid="95" grpId="6"/>
      <p:bldP spid="95" grpId="7"/>
      <p:bldP spid="95" grpId="8"/>
      <p:bldP spid="95" grpId="9"/>
      <p:bldP spid="95" grpId="10"/>
      <p:bldP spid="95" grpId="11"/>
      <p:bldP spid="95" grpId="12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Group 26"/>
          <p:cNvGrpSpPr/>
          <p:nvPr/>
        </p:nvGrpSpPr>
        <p:grpSpPr>
          <a:xfrm>
            <a:off x="1139825" y="2323423"/>
            <a:ext cx="2333364" cy="717095"/>
            <a:chOff x="1139825" y="2386923"/>
            <a:chExt cx="2333364" cy="717095"/>
          </a:xfrm>
        </p:grpSpPr>
        <p:sp>
          <p:nvSpPr>
            <p:cNvPr id="6" name="TextBox 5"/>
            <p:cNvSpPr txBox="1"/>
            <p:nvPr/>
          </p:nvSpPr>
          <p:spPr>
            <a:xfrm>
              <a:off x="2309088" y="2386923"/>
              <a:ext cx="116410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Fast Access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" name="Rectangle 6"/>
            <p:cNvSpPr/>
            <p:nvPr/>
          </p:nvSpPr>
          <p:spPr>
            <a:xfrm>
              <a:off x="1139825" y="2642353"/>
              <a:ext cx="233336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1169138" y="3548066"/>
            <a:ext cx="2304052" cy="717095"/>
            <a:chOff x="1169138" y="3611566"/>
            <a:chExt cx="2304052" cy="717095"/>
          </a:xfrm>
        </p:grpSpPr>
        <p:sp>
          <p:nvSpPr>
            <p:cNvPr id="8" name="TextBox 7"/>
            <p:cNvSpPr txBox="1"/>
            <p:nvPr/>
          </p:nvSpPr>
          <p:spPr>
            <a:xfrm>
              <a:off x="2270617" y="3611566"/>
              <a:ext cx="120257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Saving Time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9" name="Rectangle 8"/>
            <p:cNvSpPr/>
            <p:nvPr/>
          </p:nvSpPr>
          <p:spPr>
            <a:xfrm>
              <a:off x="1169138" y="3866996"/>
              <a:ext cx="2304051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169138" y="4782978"/>
            <a:ext cx="2304052" cy="717095"/>
            <a:chOff x="1169138" y="4846478"/>
            <a:chExt cx="2304052" cy="717095"/>
          </a:xfrm>
        </p:grpSpPr>
        <p:sp>
          <p:nvSpPr>
            <p:cNvPr id="10" name="TextBox 9"/>
            <p:cNvSpPr txBox="1"/>
            <p:nvPr/>
          </p:nvSpPr>
          <p:spPr>
            <a:xfrm>
              <a:off x="2402063" y="4846478"/>
              <a:ext cx="107112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Make Easy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1" name="Rectangle 10"/>
            <p:cNvSpPr/>
            <p:nvPr/>
          </p:nvSpPr>
          <p:spPr>
            <a:xfrm>
              <a:off x="1169138" y="5101908"/>
              <a:ext cx="2304052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8689522" y="2323424"/>
            <a:ext cx="2359478" cy="717095"/>
            <a:chOff x="8689522" y="2386924"/>
            <a:chExt cx="2359478" cy="717095"/>
          </a:xfrm>
        </p:grpSpPr>
        <p:sp>
          <p:nvSpPr>
            <p:cNvPr id="12" name="TextBox 11"/>
            <p:cNvSpPr txBox="1"/>
            <p:nvPr/>
          </p:nvSpPr>
          <p:spPr>
            <a:xfrm>
              <a:off x="8689522" y="2386924"/>
              <a:ext cx="151195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Stay Connected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3" name="Rectangle 12"/>
            <p:cNvSpPr/>
            <p:nvPr/>
          </p:nvSpPr>
          <p:spPr>
            <a:xfrm>
              <a:off x="8689522" y="2642354"/>
              <a:ext cx="2359478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689522" y="3548067"/>
            <a:ext cx="2359478" cy="717095"/>
            <a:chOff x="8689522" y="3611567"/>
            <a:chExt cx="2359478" cy="717095"/>
          </a:xfrm>
        </p:grpSpPr>
        <p:sp>
          <p:nvSpPr>
            <p:cNvPr id="14" name="TextBox 13"/>
            <p:cNvSpPr txBox="1"/>
            <p:nvPr/>
          </p:nvSpPr>
          <p:spPr>
            <a:xfrm>
              <a:off x="8689522" y="3611567"/>
              <a:ext cx="125066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Entetaiment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5" name="Rectangle 14"/>
            <p:cNvSpPr/>
            <p:nvPr/>
          </p:nvSpPr>
          <p:spPr>
            <a:xfrm>
              <a:off x="8689522" y="3866997"/>
              <a:ext cx="2359478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8689523" y="4782979"/>
            <a:ext cx="2359477" cy="717095"/>
            <a:chOff x="8689523" y="4846479"/>
            <a:chExt cx="2359477" cy="717095"/>
          </a:xfrm>
        </p:grpSpPr>
        <p:sp>
          <p:nvSpPr>
            <p:cNvPr id="16" name="TextBox 15"/>
            <p:cNvSpPr txBox="1"/>
            <p:nvPr/>
          </p:nvSpPr>
          <p:spPr>
            <a:xfrm>
              <a:off x="8689523" y="4846479"/>
              <a:ext cx="80502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Privacy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8689523" y="5101909"/>
              <a:ext cx="2359477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4694378" y="2163683"/>
            <a:ext cx="2819951" cy="3489438"/>
            <a:chOff x="729025" y="2493538"/>
            <a:chExt cx="3009991" cy="3724596"/>
          </a:xfrm>
        </p:grpSpPr>
        <p:pic>
          <p:nvPicPr>
            <p:cNvPr id="39" name="Picture 38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354" t="8440" r="6203" b="10137"/>
            <a:stretch/>
          </p:blipFill>
          <p:spPr>
            <a:xfrm>
              <a:off x="729025" y="2493538"/>
              <a:ext cx="3009991" cy="3724596"/>
            </a:xfrm>
            <a:prstGeom prst="rect">
              <a:avLst/>
            </a:prstGeom>
          </p:spPr>
        </p:pic>
        <p:sp>
          <p:nvSpPr>
            <p:cNvPr id="40" name="Rectangle 39"/>
            <p:cNvSpPr/>
            <p:nvPr/>
          </p:nvSpPr>
          <p:spPr>
            <a:xfrm>
              <a:off x="1171299" y="2949850"/>
              <a:ext cx="2129088" cy="275106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Application Benefits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56" name="Group 55"/>
          <p:cNvGrpSpPr/>
          <p:nvPr/>
        </p:nvGrpSpPr>
        <p:grpSpPr>
          <a:xfrm>
            <a:off x="7746579" y="2264879"/>
            <a:ext cx="795977" cy="797059"/>
            <a:chOff x="2720353" y="4348356"/>
            <a:chExt cx="1040836" cy="1042251"/>
          </a:xfrm>
          <a:solidFill>
            <a:srgbClr val="C3382B"/>
          </a:solidFill>
        </p:grpSpPr>
        <p:sp>
          <p:nvSpPr>
            <p:cNvPr id="57" name="Freeform 17"/>
            <p:cNvSpPr>
              <a:spLocks noEditPoints="1"/>
            </p:cNvSpPr>
            <p:nvPr/>
          </p:nvSpPr>
          <p:spPr bwMode="auto">
            <a:xfrm>
              <a:off x="2720353" y="4348356"/>
              <a:ext cx="1040836" cy="1042251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8" name="Oval 18"/>
            <p:cNvSpPr>
              <a:spLocks noChangeArrowheads="1"/>
            </p:cNvSpPr>
            <p:nvPr/>
          </p:nvSpPr>
          <p:spPr bwMode="auto">
            <a:xfrm>
              <a:off x="2846215" y="4475632"/>
              <a:ext cx="789112" cy="791941"/>
            </a:xfrm>
            <a:prstGeom prst="ellipse">
              <a:avLst/>
            </a:prstGeom>
            <a:solidFill>
              <a:schemeClr val="accent5"/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7746579" y="3533521"/>
            <a:ext cx="795977" cy="797059"/>
            <a:chOff x="2720353" y="4348356"/>
            <a:chExt cx="1040836" cy="1042251"/>
          </a:xfrm>
          <a:solidFill>
            <a:srgbClr val="297E9F"/>
          </a:solidFill>
        </p:grpSpPr>
        <p:sp>
          <p:nvSpPr>
            <p:cNvPr id="64" name="Freeform 17"/>
            <p:cNvSpPr>
              <a:spLocks noEditPoints="1"/>
            </p:cNvSpPr>
            <p:nvPr/>
          </p:nvSpPr>
          <p:spPr bwMode="auto">
            <a:xfrm>
              <a:off x="2720353" y="4348356"/>
              <a:ext cx="1040836" cy="1042251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5" name="Oval 18"/>
            <p:cNvSpPr>
              <a:spLocks noChangeArrowheads="1"/>
            </p:cNvSpPr>
            <p:nvPr/>
          </p:nvSpPr>
          <p:spPr bwMode="auto">
            <a:xfrm>
              <a:off x="2846215" y="4475632"/>
              <a:ext cx="789112" cy="791941"/>
            </a:xfrm>
            <a:prstGeom prst="ellipse">
              <a:avLst/>
            </a:prstGeom>
            <a:solidFill>
              <a:schemeClr val="accent5"/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7746579" y="4737751"/>
            <a:ext cx="795977" cy="797059"/>
            <a:chOff x="2720353" y="4348356"/>
            <a:chExt cx="1040836" cy="1042251"/>
          </a:xfrm>
          <a:solidFill>
            <a:schemeClr val="accent3"/>
          </a:solidFill>
        </p:grpSpPr>
        <p:sp>
          <p:nvSpPr>
            <p:cNvPr id="71" name="Freeform 17"/>
            <p:cNvSpPr>
              <a:spLocks noEditPoints="1"/>
            </p:cNvSpPr>
            <p:nvPr/>
          </p:nvSpPr>
          <p:spPr bwMode="auto">
            <a:xfrm>
              <a:off x="2720353" y="4348356"/>
              <a:ext cx="1040836" cy="1042251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2" name="Oval 18"/>
            <p:cNvSpPr>
              <a:spLocks noChangeArrowheads="1"/>
            </p:cNvSpPr>
            <p:nvPr/>
          </p:nvSpPr>
          <p:spPr bwMode="auto">
            <a:xfrm>
              <a:off x="2846215" y="4475632"/>
              <a:ext cx="789112" cy="791941"/>
            </a:xfrm>
            <a:prstGeom prst="ellipse">
              <a:avLst/>
            </a:prstGeom>
            <a:solidFill>
              <a:schemeClr val="accent5"/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77" name="Group 76"/>
          <p:cNvGrpSpPr/>
          <p:nvPr/>
        </p:nvGrpSpPr>
        <p:grpSpPr>
          <a:xfrm>
            <a:off x="3660235" y="4737751"/>
            <a:ext cx="795977" cy="797059"/>
            <a:chOff x="2720353" y="4348356"/>
            <a:chExt cx="1040836" cy="1042251"/>
          </a:xfrm>
          <a:solidFill>
            <a:srgbClr val="13A286"/>
          </a:solidFill>
        </p:grpSpPr>
        <p:sp>
          <p:nvSpPr>
            <p:cNvPr id="78" name="Freeform 17"/>
            <p:cNvSpPr>
              <a:spLocks noEditPoints="1"/>
            </p:cNvSpPr>
            <p:nvPr/>
          </p:nvSpPr>
          <p:spPr bwMode="auto">
            <a:xfrm>
              <a:off x="2720353" y="4348356"/>
              <a:ext cx="1040836" cy="1042251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9" name="Oval 18"/>
            <p:cNvSpPr>
              <a:spLocks noChangeArrowheads="1"/>
            </p:cNvSpPr>
            <p:nvPr/>
          </p:nvSpPr>
          <p:spPr bwMode="auto">
            <a:xfrm>
              <a:off x="2846215" y="4475632"/>
              <a:ext cx="789112" cy="791941"/>
            </a:xfrm>
            <a:prstGeom prst="ellipse">
              <a:avLst/>
            </a:prstGeom>
            <a:solidFill>
              <a:schemeClr val="accent5"/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3660235" y="3557584"/>
            <a:ext cx="795977" cy="797059"/>
            <a:chOff x="2720353" y="4348356"/>
            <a:chExt cx="1040836" cy="1042251"/>
          </a:xfrm>
          <a:solidFill>
            <a:srgbClr val="9CBC58"/>
          </a:solidFill>
        </p:grpSpPr>
        <p:sp>
          <p:nvSpPr>
            <p:cNvPr id="85" name="Freeform 17"/>
            <p:cNvSpPr>
              <a:spLocks noEditPoints="1"/>
            </p:cNvSpPr>
            <p:nvPr/>
          </p:nvSpPr>
          <p:spPr bwMode="auto">
            <a:xfrm>
              <a:off x="2720353" y="4348356"/>
              <a:ext cx="1040836" cy="1042251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Oval 18"/>
            <p:cNvSpPr>
              <a:spLocks noChangeArrowheads="1"/>
            </p:cNvSpPr>
            <p:nvPr/>
          </p:nvSpPr>
          <p:spPr bwMode="auto">
            <a:xfrm>
              <a:off x="2846215" y="4475632"/>
              <a:ext cx="789112" cy="791941"/>
            </a:xfrm>
            <a:prstGeom prst="ellipse">
              <a:avLst/>
            </a:prstGeom>
            <a:solidFill>
              <a:schemeClr val="accent5"/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91" name="Group 90"/>
          <p:cNvGrpSpPr/>
          <p:nvPr/>
        </p:nvGrpSpPr>
        <p:grpSpPr>
          <a:xfrm>
            <a:off x="3660235" y="2280073"/>
            <a:ext cx="795977" cy="797059"/>
            <a:chOff x="2720353" y="4348356"/>
            <a:chExt cx="1040836" cy="1042251"/>
          </a:xfrm>
          <a:solidFill>
            <a:srgbClr val="F69C15"/>
          </a:solidFill>
        </p:grpSpPr>
        <p:sp>
          <p:nvSpPr>
            <p:cNvPr id="92" name="Freeform 17"/>
            <p:cNvSpPr>
              <a:spLocks noEditPoints="1"/>
            </p:cNvSpPr>
            <p:nvPr/>
          </p:nvSpPr>
          <p:spPr bwMode="auto">
            <a:xfrm>
              <a:off x="2720353" y="4348356"/>
              <a:ext cx="1040836" cy="1042251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3" name="Oval 18"/>
            <p:cNvSpPr>
              <a:spLocks noChangeArrowheads="1"/>
            </p:cNvSpPr>
            <p:nvPr/>
          </p:nvSpPr>
          <p:spPr bwMode="auto">
            <a:xfrm>
              <a:off x="2846215" y="4475632"/>
              <a:ext cx="789112" cy="791941"/>
            </a:xfrm>
            <a:prstGeom prst="ellipse">
              <a:avLst/>
            </a:prstGeom>
            <a:solidFill>
              <a:schemeClr val="accent5"/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52" name="Rectangle 5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3" name="Group 5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4" name="TextBox 5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1" name="Group 6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2070783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000"/>
                            </p:stCondLst>
                            <p:childTnLst>
                              <p:par>
                                <p:cTn id="4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500"/>
                            </p:stCondLst>
                            <p:childTnLst>
                              <p:par>
                                <p:cTn id="4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0"/>
                            </p:stCondLst>
                            <p:childTnLst>
                              <p:par>
                                <p:cTn id="5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500"/>
                            </p:stCondLst>
                            <p:childTnLst>
                              <p:par>
                                <p:cTn id="5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00"/>
                            </p:stCondLst>
                            <p:childTnLst>
                              <p:par>
                                <p:cTn id="6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6500"/>
                            </p:stCondLst>
                            <p:childTnLst>
                              <p:par>
                                <p:cTn id="6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7000"/>
                            </p:stCondLst>
                            <p:childTnLst>
                              <p:par>
                                <p:cTn id="7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Application Concept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63" name="Group 62"/>
          <p:cNvGrpSpPr/>
          <p:nvPr/>
        </p:nvGrpSpPr>
        <p:grpSpPr>
          <a:xfrm>
            <a:off x="4512036" y="2933902"/>
            <a:ext cx="3182013" cy="2985365"/>
            <a:chOff x="4267432" y="3268989"/>
            <a:chExt cx="3746861" cy="3515306"/>
          </a:xfrm>
        </p:grpSpPr>
        <p:pic>
          <p:nvPicPr>
            <p:cNvPr id="64" name="Picture 63"/>
            <p:cNvPicPr>
              <a:picLocks noChangeAspect="1"/>
            </p:cNvPicPr>
            <p:nvPr/>
          </p:nvPicPr>
          <p:blipFill>
            <a:blip r:embed="rId2"/>
            <a:srcRect/>
            <a:stretch>
              <a:fillRect/>
            </a:stretch>
          </p:blipFill>
          <p:spPr bwMode="auto">
            <a:xfrm>
              <a:off x="4267432" y="3268989"/>
              <a:ext cx="3746861" cy="3515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65" name="Group 64"/>
            <p:cNvGrpSpPr/>
            <p:nvPr/>
          </p:nvGrpSpPr>
          <p:grpSpPr>
            <a:xfrm>
              <a:off x="4640809" y="3702483"/>
              <a:ext cx="3029172" cy="1710230"/>
              <a:chOff x="4640809" y="3464358"/>
              <a:chExt cx="3029172" cy="1710230"/>
            </a:xfrm>
          </p:grpSpPr>
          <p:sp>
            <p:nvSpPr>
              <p:cNvPr id="66" name="Rectangle 44"/>
              <p:cNvSpPr>
                <a:spLocks noChangeArrowheads="1"/>
              </p:cNvSpPr>
              <p:nvPr/>
            </p:nvSpPr>
            <p:spPr bwMode="auto">
              <a:xfrm>
                <a:off x="4640809" y="3464358"/>
                <a:ext cx="3029172" cy="171023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7" name="Freeform 46"/>
              <p:cNvSpPr>
                <a:spLocks/>
              </p:cNvSpPr>
              <p:nvPr/>
            </p:nvSpPr>
            <p:spPr bwMode="auto">
              <a:xfrm>
                <a:off x="4640809" y="3464358"/>
                <a:ext cx="3029172" cy="1710230"/>
              </a:xfrm>
              <a:custGeom>
                <a:avLst/>
                <a:gdLst>
                  <a:gd name="T0" fmla="*/ 2513 w 2513"/>
                  <a:gd name="T1" fmla="*/ 0 h 1561"/>
                  <a:gd name="T2" fmla="*/ 0 w 2513"/>
                  <a:gd name="T3" fmla="*/ 0 h 1561"/>
                  <a:gd name="T4" fmla="*/ 0 w 2513"/>
                  <a:gd name="T5" fmla="*/ 1561 h 1561"/>
                  <a:gd name="T6" fmla="*/ 2513 w 2513"/>
                  <a:gd name="T7" fmla="*/ 0 h 1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13" h="1561">
                    <a:moveTo>
                      <a:pt x="2513" y="0"/>
                    </a:moveTo>
                    <a:lnTo>
                      <a:pt x="0" y="0"/>
                    </a:lnTo>
                    <a:lnTo>
                      <a:pt x="0" y="1561"/>
                    </a:lnTo>
                    <a:lnTo>
                      <a:pt x="2513" y="0"/>
                    </a:lnTo>
                    <a:close/>
                  </a:path>
                </a:pathLst>
              </a:custGeom>
              <a:solidFill>
                <a:schemeClr val="bg1">
                  <a:alpha val="2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92" name="Freeform 47"/>
          <p:cNvSpPr>
            <a:spLocks/>
          </p:cNvSpPr>
          <p:nvPr/>
        </p:nvSpPr>
        <p:spPr bwMode="auto">
          <a:xfrm>
            <a:off x="4640809" y="3580744"/>
            <a:ext cx="3553834" cy="2207534"/>
          </a:xfrm>
          <a:custGeom>
            <a:avLst/>
            <a:gdLst>
              <a:gd name="T0" fmla="*/ 2513 w 2513"/>
              <a:gd name="T1" fmla="*/ 0 h 1561"/>
              <a:gd name="T2" fmla="*/ 0 w 2513"/>
              <a:gd name="T3" fmla="*/ 0 h 1561"/>
              <a:gd name="T4" fmla="*/ 0 w 2513"/>
              <a:gd name="T5" fmla="*/ 1561 h 1561"/>
              <a:gd name="T6" fmla="*/ 2513 w 2513"/>
              <a:gd name="T7" fmla="*/ 0 h 15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13" h="1561">
                <a:moveTo>
                  <a:pt x="2513" y="0"/>
                </a:moveTo>
                <a:lnTo>
                  <a:pt x="0" y="0"/>
                </a:lnTo>
                <a:lnTo>
                  <a:pt x="0" y="1561"/>
                </a:lnTo>
                <a:lnTo>
                  <a:pt x="251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137" name="Group 136"/>
          <p:cNvGrpSpPr/>
          <p:nvPr/>
        </p:nvGrpSpPr>
        <p:grpSpPr>
          <a:xfrm>
            <a:off x="9260100" y="4426585"/>
            <a:ext cx="2251479" cy="812179"/>
            <a:chOff x="8305761" y="2653556"/>
            <a:chExt cx="2251479" cy="812179"/>
          </a:xfrm>
        </p:grpSpPr>
        <p:sp>
          <p:nvSpPr>
            <p:cNvPr id="138" name="Text Placeholder 2"/>
            <p:cNvSpPr txBox="1">
              <a:spLocks/>
            </p:cNvSpPr>
            <p:nvPr/>
          </p:nvSpPr>
          <p:spPr>
            <a:xfrm>
              <a:off x="8305761" y="2653556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Interface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39" name="TextBox 138"/>
            <p:cNvSpPr txBox="1"/>
            <p:nvPr/>
          </p:nvSpPr>
          <p:spPr>
            <a:xfrm>
              <a:off x="8387935" y="2957904"/>
              <a:ext cx="1914305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40" name="Group 139"/>
          <p:cNvGrpSpPr/>
          <p:nvPr/>
        </p:nvGrpSpPr>
        <p:grpSpPr>
          <a:xfrm>
            <a:off x="8960748" y="2320529"/>
            <a:ext cx="2251479" cy="812179"/>
            <a:chOff x="8305761" y="2653556"/>
            <a:chExt cx="2251479" cy="812179"/>
          </a:xfrm>
        </p:grpSpPr>
        <p:sp>
          <p:nvSpPr>
            <p:cNvPr id="141" name="Text Placeholder 2"/>
            <p:cNvSpPr txBox="1">
              <a:spLocks/>
            </p:cNvSpPr>
            <p:nvPr/>
          </p:nvSpPr>
          <p:spPr>
            <a:xfrm>
              <a:off x="8305761" y="2653556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Security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42" name="TextBox 141"/>
            <p:cNvSpPr txBox="1"/>
            <p:nvPr/>
          </p:nvSpPr>
          <p:spPr>
            <a:xfrm>
              <a:off x="8387935" y="2957904"/>
              <a:ext cx="1914305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43" name="Group 142"/>
          <p:cNvGrpSpPr/>
          <p:nvPr/>
        </p:nvGrpSpPr>
        <p:grpSpPr>
          <a:xfrm>
            <a:off x="728753" y="4415165"/>
            <a:ext cx="2251479" cy="821704"/>
            <a:chOff x="1728901" y="2644031"/>
            <a:chExt cx="2251479" cy="821704"/>
          </a:xfrm>
        </p:grpSpPr>
        <p:sp>
          <p:nvSpPr>
            <p:cNvPr id="144" name="Text Placeholder 2"/>
            <p:cNvSpPr txBox="1">
              <a:spLocks/>
            </p:cNvSpPr>
            <p:nvPr/>
          </p:nvSpPr>
          <p:spPr>
            <a:xfrm>
              <a:off x="1728901" y="26440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Hashing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45" name="TextBox 144"/>
            <p:cNvSpPr txBox="1"/>
            <p:nvPr/>
          </p:nvSpPr>
          <p:spPr>
            <a:xfrm>
              <a:off x="1943100" y="2957904"/>
              <a:ext cx="1929574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46" name="Group 145"/>
          <p:cNvGrpSpPr/>
          <p:nvPr/>
        </p:nvGrpSpPr>
        <p:grpSpPr>
          <a:xfrm>
            <a:off x="1008153" y="2341764"/>
            <a:ext cx="2251479" cy="821704"/>
            <a:chOff x="1728901" y="2644031"/>
            <a:chExt cx="2251479" cy="821704"/>
          </a:xfrm>
        </p:grpSpPr>
        <p:sp>
          <p:nvSpPr>
            <p:cNvPr id="147" name="Text Placeholder 2"/>
            <p:cNvSpPr txBox="1">
              <a:spLocks/>
            </p:cNvSpPr>
            <p:nvPr/>
          </p:nvSpPr>
          <p:spPr>
            <a:xfrm>
              <a:off x="1728901" y="26440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Layering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48" name="TextBox 147"/>
            <p:cNvSpPr txBox="1"/>
            <p:nvPr/>
          </p:nvSpPr>
          <p:spPr>
            <a:xfrm>
              <a:off x="1943100" y="2957904"/>
              <a:ext cx="1929574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291920" y="2239870"/>
            <a:ext cx="1259221" cy="1053564"/>
            <a:chOff x="3291920" y="2239870"/>
            <a:chExt cx="1259221" cy="1053564"/>
          </a:xfrm>
        </p:grpSpPr>
        <p:sp>
          <p:nvSpPr>
            <p:cNvPr id="91" name="Freeform 40"/>
            <p:cNvSpPr>
              <a:spLocks/>
            </p:cNvSpPr>
            <p:nvPr/>
          </p:nvSpPr>
          <p:spPr bwMode="auto">
            <a:xfrm>
              <a:off x="4262648" y="2976712"/>
              <a:ext cx="288493" cy="291321"/>
            </a:xfrm>
            <a:custGeom>
              <a:avLst/>
              <a:gdLst>
                <a:gd name="T0" fmla="*/ 181 w 204"/>
                <a:gd name="T1" fmla="*/ 0 h 206"/>
                <a:gd name="T2" fmla="*/ 0 w 204"/>
                <a:gd name="T3" fmla="*/ 184 h 206"/>
                <a:gd name="T4" fmla="*/ 204 w 204"/>
                <a:gd name="T5" fmla="*/ 206 h 206"/>
                <a:gd name="T6" fmla="*/ 181 w 204"/>
                <a:gd name="T7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4" h="206">
                  <a:moveTo>
                    <a:pt x="181" y="0"/>
                  </a:moveTo>
                  <a:lnTo>
                    <a:pt x="0" y="184"/>
                  </a:lnTo>
                  <a:lnTo>
                    <a:pt x="204" y="206"/>
                  </a:lnTo>
                  <a:lnTo>
                    <a:pt x="18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149" name="Group 148"/>
            <p:cNvGrpSpPr/>
            <p:nvPr/>
          </p:nvGrpSpPr>
          <p:grpSpPr>
            <a:xfrm flipH="1">
              <a:off x="3291920" y="2239870"/>
              <a:ext cx="1166697" cy="1053564"/>
              <a:chOff x="7521576" y="1827212"/>
              <a:chExt cx="1309686" cy="1182688"/>
            </a:xfrm>
          </p:grpSpPr>
          <p:sp>
            <p:nvSpPr>
              <p:cNvPr id="151" name="Freeform 29"/>
              <p:cNvSpPr>
                <a:spLocks noEditPoints="1"/>
              </p:cNvSpPr>
              <p:nvPr/>
            </p:nvSpPr>
            <p:spPr bwMode="auto">
              <a:xfrm>
                <a:off x="7605712" y="1827212"/>
                <a:ext cx="1225550" cy="1169987"/>
              </a:xfrm>
              <a:custGeom>
                <a:avLst/>
                <a:gdLst>
                  <a:gd name="T0" fmla="*/ 132 w 277"/>
                  <a:gd name="T1" fmla="*/ 261 h 264"/>
                  <a:gd name="T2" fmla="*/ 41 w 277"/>
                  <a:gd name="T3" fmla="*/ 223 h 264"/>
                  <a:gd name="T4" fmla="*/ 4 w 277"/>
                  <a:gd name="T5" fmla="*/ 132 h 264"/>
                  <a:gd name="T6" fmla="*/ 41 w 277"/>
                  <a:gd name="T7" fmla="*/ 41 h 264"/>
                  <a:gd name="T8" fmla="*/ 132 w 277"/>
                  <a:gd name="T9" fmla="*/ 4 h 264"/>
                  <a:gd name="T10" fmla="*/ 223 w 277"/>
                  <a:gd name="T11" fmla="*/ 41 h 264"/>
                  <a:gd name="T12" fmla="*/ 223 w 277"/>
                  <a:gd name="T13" fmla="*/ 223 h 264"/>
                  <a:gd name="T14" fmla="*/ 132 w 277"/>
                  <a:gd name="T15" fmla="*/ 261 h 264"/>
                  <a:gd name="T16" fmla="*/ 132 w 277"/>
                  <a:gd name="T17" fmla="*/ 0 h 264"/>
                  <a:gd name="T18" fmla="*/ 39 w 277"/>
                  <a:gd name="T19" fmla="*/ 39 h 264"/>
                  <a:gd name="T20" fmla="*/ 0 w 277"/>
                  <a:gd name="T21" fmla="*/ 132 h 264"/>
                  <a:gd name="T22" fmla="*/ 39 w 277"/>
                  <a:gd name="T23" fmla="*/ 226 h 264"/>
                  <a:gd name="T24" fmla="*/ 132 w 277"/>
                  <a:gd name="T25" fmla="*/ 264 h 264"/>
                  <a:gd name="T26" fmla="*/ 226 w 277"/>
                  <a:gd name="T27" fmla="*/ 226 h 264"/>
                  <a:gd name="T28" fmla="*/ 226 w 277"/>
                  <a:gd name="T29" fmla="*/ 39 h 264"/>
                  <a:gd name="T30" fmla="*/ 132 w 277"/>
                  <a:gd name="T31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7" h="264">
                    <a:moveTo>
                      <a:pt x="132" y="261"/>
                    </a:moveTo>
                    <a:cubicBezTo>
                      <a:pt x="98" y="261"/>
                      <a:pt x="66" y="248"/>
                      <a:pt x="41" y="223"/>
                    </a:cubicBezTo>
                    <a:cubicBezTo>
                      <a:pt x="17" y="199"/>
                      <a:pt x="4" y="167"/>
                      <a:pt x="4" y="132"/>
                    </a:cubicBezTo>
                    <a:cubicBezTo>
                      <a:pt x="4" y="98"/>
                      <a:pt x="17" y="66"/>
                      <a:pt x="41" y="41"/>
                    </a:cubicBezTo>
                    <a:cubicBezTo>
                      <a:pt x="66" y="17"/>
                      <a:pt x="98" y="4"/>
                      <a:pt x="132" y="4"/>
                    </a:cubicBezTo>
                    <a:cubicBezTo>
                      <a:pt x="167" y="4"/>
                      <a:pt x="199" y="17"/>
                      <a:pt x="223" y="41"/>
                    </a:cubicBezTo>
                    <a:cubicBezTo>
                      <a:pt x="274" y="92"/>
                      <a:pt x="274" y="173"/>
                      <a:pt x="223" y="223"/>
                    </a:cubicBezTo>
                    <a:cubicBezTo>
                      <a:pt x="199" y="248"/>
                      <a:pt x="167" y="261"/>
                      <a:pt x="132" y="261"/>
                    </a:cubicBezTo>
                    <a:moveTo>
                      <a:pt x="132" y="0"/>
                    </a:moveTo>
                    <a:cubicBezTo>
                      <a:pt x="97" y="0"/>
                      <a:pt x="64" y="14"/>
                      <a:pt x="39" y="39"/>
                    </a:cubicBezTo>
                    <a:cubicBezTo>
                      <a:pt x="14" y="64"/>
                      <a:pt x="0" y="97"/>
                      <a:pt x="0" y="132"/>
                    </a:cubicBezTo>
                    <a:cubicBezTo>
                      <a:pt x="0" y="168"/>
                      <a:pt x="14" y="201"/>
                      <a:pt x="39" y="226"/>
                    </a:cubicBezTo>
                    <a:cubicBezTo>
                      <a:pt x="64" y="251"/>
                      <a:pt x="97" y="264"/>
                      <a:pt x="132" y="264"/>
                    </a:cubicBezTo>
                    <a:cubicBezTo>
                      <a:pt x="168" y="264"/>
                      <a:pt x="201" y="251"/>
                      <a:pt x="226" y="226"/>
                    </a:cubicBezTo>
                    <a:cubicBezTo>
                      <a:pt x="277" y="174"/>
                      <a:pt x="277" y="91"/>
                      <a:pt x="226" y="39"/>
                    </a:cubicBezTo>
                    <a:cubicBezTo>
                      <a:pt x="201" y="14"/>
                      <a:pt x="168" y="0"/>
                      <a:pt x="132" y="0"/>
                    </a:cubicBezTo>
                  </a:path>
                </a:pathLst>
              </a:custGeom>
              <a:solidFill>
                <a:schemeClr val="accent5"/>
              </a:solidFill>
              <a:ln w="6350"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2" name="Freeform 30"/>
              <p:cNvSpPr>
                <a:spLocks/>
              </p:cNvSpPr>
              <p:nvPr/>
            </p:nvSpPr>
            <p:spPr bwMode="auto">
              <a:xfrm>
                <a:off x="7704138" y="1970088"/>
                <a:ext cx="973138" cy="889000"/>
              </a:xfrm>
              <a:custGeom>
                <a:avLst/>
                <a:gdLst>
                  <a:gd name="T0" fmla="*/ 110 w 220"/>
                  <a:gd name="T1" fmla="*/ 0 h 201"/>
                  <a:gd name="T2" fmla="*/ 39 w 220"/>
                  <a:gd name="T3" fmla="*/ 30 h 201"/>
                  <a:gd name="T4" fmla="*/ 39 w 220"/>
                  <a:gd name="T5" fmla="*/ 171 h 201"/>
                  <a:gd name="T6" fmla="*/ 110 w 220"/>
                  <a:gd name="T7" fmla="*/ 201 h 201"/>
                  <a:gd name="T8" fmla="*/ 181 w 220"/>
                  <a:gd name="T9" fmla="*/ 171 h 201"/>
                  <a:gd name="T10" fmla="*/ 181 w 220"/>
                  <a:gd name="T11" fmla="*/ 30 h 201"/>
                  <a:gd name="T12" fmla="*/ 110 w 220"/>
                  <a:gd name="T13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0" h="201">
                    <a:moveTo>
                      <a:pt x="110" y="0"/>
                    </a:moveTo>
                    <a:cubicBezTo>
                      <a:pt x="85" y="0"/>
                      <a:pt x="59" y="10"/>
                      <a:pt x="39" y="30"/>
                    </a:cubicBezTo>
                    <a:cubicBezTo>
                      <a:pt x="0" y="69"/>
                      <a:pt x="0" y="132"/>
                      <a:pt x="39" y="171"/>
                    </a:cubicBezTo>
                    <a:cubicBezTo>
                      <a:pt x="59" y="191"/>
                      <a:pt x="85" y="201"/>
                      <a:pt x="110" y="201"/>
                    </a:cubicBezTo>
                    <a:cubicBezTo>
                      <a:pt x="136" y="201"/>
                      <a:pt x="162" y="191"/>
                      <a:pt x="181" y="171"/>
                    </a:cubicBezTo>
                    <a:cubicBezTo>
                      <a:pt x="220" y="132"/>
                      <a:pt x="220" y="69"/>
                      <a:pt x="181" y="30"/>
                    </a:cubicBezTo>
                    <a:cubicBezTo>
                      <a:pt x="162" y="10"/>
                      <a:pt x="136" y="0"/>
                      <a:pt x="110" y="0"/>
                    </a:cubicBezTo>
                  </a:path>
                </a:pathLst>
              </a:custGeom>
              <a:solidFill>
                <a:schemeClr val="accent5"/>
              </a:solidFill>
              <a:ln w="57150"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3" name="Freeform 37"/>
              <p:cNvSpPr>
                <a:spLocks/>
              </p:cNvSpPr>
              <p:nvPr/>
            </p:nvSpPr>
            <p:spPr bwMode="auto">
              <a:xfrm>
                <a:off x="7521576" y="2682873"/>
                <a:ext cx="323850" cy="327025"/>
              </a:xfrm>
              <a:custGeom>
                <a:avLst/>
                <a:gdLst>
                  <a:gd name="T0" fmla="*/ 23 w 204"/>
                  <a:gd name="T1" fmla="*/ 0 h 206"/>
                  <a:gd name="T2" fmla="*/ 0 w 204"/>
                  <a:gd name="T3" fmla="*/ 206 h 206"/>
                  <a:gd name="T4" fmla="*/ 204 w 204"/>
                  <a:gd name="T5" fmla="*/ 184 h 206"/>
                  <a:gd name="T6" fmla="*/ 23 w 204"/>
                  <a:gd name="T7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4" h="206">
                    <a:moveTo>
                      <a:pt x="23" y="0"/>
                    </a:moveTo>
                    <a:lnTo>
                      <a:pt x="0" y="206"/>
                    </a:lnTo>
                    <a:lnTo>
                      <a:pt x="204" y="184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4" name="Freeform 38"/>
              <p:cNvSpPr>
                <a:spLocks/>
              </p:cNvSpPr>
              <p:nvPr/>
            </p:nvSpPr>
            <p:spPr bwMode="auto">
              <a:xfrm>
                <a:off x="7521576" y="2682875"/>
                <a:ext cx="323850" cy="327025"/>
              </a:xfrm>
              <a:custGeom>
                <a:avLst/>
                <a:gdLst>
                  <a:gd name="T0" fmla="*/ 23 w 204"/>
                  <a:gd name="T1" fmla="*/ 0 h 206"/>
                  <a:gd name="T2" fmla="*/ 0 w 204"/>
                  <a:gd name="T3" fmla="*/ 206 h 206"/>
                  <a:gd name="T4" fmla="*/ 204 w 204"/>
                  <a:gd name="T5" fmla="*/ 184 h 206"/>
                  <a:gd name="T6" fmla="*/ 23 w 204"/>
                  <a:gd name="T7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4" h="206">
                    <a:moveTo>
                      <a:pt x="23" y="0"/>
                    </a:moveTo>
                    <a:lnTo>
                      <a:pt x="0" y="206"/>
                    </a:lnTo>
                    <a:lnTo>
                      <a:pt x="204" y="184"/>
                    </a:lnTo>
                    <a:lnTo>
                      <a:pt x="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08" name="Shape 1094"/>
            <p:cNvSpPr/>
            <p:nvPr/>
          </p:nvSpPr>
          <p:spPr>
            <a:xfrm>
              <a:off x="3627080" y="2597589"/>
              <a:ext cx="470922" cy="3363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786303" y="2239870"/>
            <a:ext cx="1166698" cy="1053563"/>
            <a:chOff x="7786303" y="2239870"/>
            <a:chExt cx="1166698" cy="1053563"/>
          </a:xfrm>
        </p:grpSpPr>
        <p:grpSp>
          <p:nvGrpSpPr>
            <p:cNvPr id="80" name="Group 79"/>
            <p:cNvGrpSpPr/>
            <p:nvPr/>
          </p:nvGrpSpPr>
          <p:grpSpPr>
            <a:xfrm>
              <a:off x="7786303" y="2239870"/>
              <a:ext cx="1166698" cy="1053563"/>
              <a:chOff x="7521576" y="1827213"/>
              <a:chExt cx="1309687" cy="1182687"/>
            </a:xfrm>
          </p:grpSpPr>
          <p:sp>
            <p:nvSpPr>
              <p:cNvPr id="82" name="Freeform 29"/>
              <p:cNvSpPr>
                <a:spLocks noEditPoints="1"/>
              </p:cNvSpPr>
              <p:nvPr/>
            </p:nvSpPr>
            <p:spPr bwMode="auto">
              <a:xfrm>
                <a:off x="7605713" y="1827213"/>
                <a:ext cx="1225550" cy="1169988"/>
              </a:xfrm>
              <a:custGeom>
                <a:avLst/>
                <a:gdLst>
                  <a:gd name="T0" fmla="*/ 132 w 277"/>
                  <a:gd name="T1" fmla="*/ 261 h 264"/>
                  <a:gd name="T2" fmla="*/ 41 w 277"/>
                  <a:gd name="T3" fmla="*/ 223 h 264"/>
                  <a:gd name="T4" fmla="*/ 4 w 277"/>
                  <a:gd name="T5" fmla="*/ 132 h 264"/>
                  <a:gd name="T6" fmla="*/ 41 w 277"/>
                  <a:gd name="T7" fmla="*/ 41 h 264"/>
                  <a:gd name="T8" fmla="*/ 132 w 277"/>
                  <a:gd name="T9" fmla="*/ 4 h 264"/>
                  <a:gd name="T10" fmla="*/ 223 w 277"/>
                  <a:gd name="T11" fmla="*/ 41 h 264"/>
                  <a:gd name="T12" fmla="*/ 223 w 277"/>
                  <a:gd name="T13" fmla="*/ 223 h 264"/>
                  <a:gd name="T14" fmla="*/ 132 w 277"/>
                  <a:gd name="T15" fmla="*/ 261 h 264"/>
                  <a:gd name="T16" fmla="*/ 132 w 277"/>
                  <a:gd name="T17" fmla="*/ 0 h 264"/>
                  <a:gd name="T18" fmla="*/ 39 w 277"/>
                  <a:gd name="T19" fmla="*/ 39 h 264"/>
                  <a:gd name="T20" fmla="*/ 0 w 277"/>
                  <a:gd name="T21" fmla="*/ 132 h 264"/>
                  <a:gd name="T22" fmla="*/ 39 w 277"/>
                  <a:gd name="T23" fmla="*/ 226 h 264"/>
                  <a:gd name="T24" fmla="*/ 132 w 277"/>
                  <a:gd name="T25" fmla="*/ 264 h 264"/>
                  <a:gd name="T26" fmla="*/ 226 w 277"/>
                  <a:gd name="T27" fmla="*/ 226 h 264"/>
                  <a:gd name="T28" fmla="*/ 226 w 277"/>
                  <a:gd name="T29" fmla="*/ 39 h 264"/>
                  <a:gd name="T30" fmla="*/ 132 w 277"/>
                  <a:gd name="T31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7" h="264">
                    <a:moveTo>
                      <a:pt x="132" y="261"/>
                    </a:moveTo>
                    <a:cubicBezTo>
                      <a:pt x="98" y="261"/>
                      <a:pt x="66" y="248"/>
                      <a:pt x="41" y="223"/>
                    </a:cubicBezTo>
                    <a:cubicBezTo>
                      <a:pt x="17" y="199"/>
                      <a:pt x="4" y="167"/>
                      <a:pt x="4" y="132"/>
                    </a:cubicBezTo>
                    <a:cubicBezTo>
                      <a:pt x="4" y="98"/>
                      <a:pt x="17" y="66"/>
                      <a:pt x="41" y="41"/>
                    </a:cubicBezTo>
                    <a:cubicBezTo>
                      <a:pt x="66" y="17"/>
                      <a:pt x="98" y="4"/>
                      <a:pt x="132" y="4"/>
                    </a:cubicBezTo>
                    <a:cubicBezTo>
                      <a:pt x="167" y="4"/>
                      <a:pt x="199" y="17"/>
                      <a:pt x="223" y="41"/>
                    </a:cubicBezTo>
                    <a:cubicBezTo>
                      <a:pt x="274" y="92"/>
                      <a:pt x="274" y="173"/>
                      <a:pt x="223" y="223"/>
                    </a:cubicBezTo>
                    <a:cubicBezTo>
                      <a:pt x="199" y="248"/>
                      <a:pt x="167" y="261"/>
                      <a:pt x="132" y="261"/>
                    </a:cubicBezTo>
                    <a:moveTo>
                      <a:pt x="132" y="0"/>
                    </a:moveTo>
                    <a:cubicBezTo>
                      <a:pt x="97" y="0"/>
                      <a:pt x="64" y="14"/>
                      <a:pt x="39" y="39"/>
                    </a:cubicBezTo>
                    <a:cubicBezTo>
                      <a:pt x="14" y="64"/>
                      <a:pt x="0" y="97"/>
                      <a:pt x="0" y="132"/>
                    </a:cubicBezTo>
                    <a:cubicBezTo>
                      <a:pt x="0" y="168"/>
                      <a:pt x="14" y="201"/>
                      <a:pt x="39" y="226"/>
                    </a:cubicBezTo>
                    <a:cubicBezTo>
                      <a:pt x="64" y="251"/>
                      <a:pt x="97" y="264"/>
                      <a:pt x="132" y="264"/>
                    </a:cubicBezTo>
                    <a:cubicBezTo>
                      <a:pt x="168" y="264"/>
                      <a:pt x="201" y="251"/>
                      <a:pt x="226" y="226"/>
                    </a:cubicBezTo>
                    <a:cubicBezTo>
                      <a:pt x="277" y="174"/>
                      <a:pt x="277" y="91"/>
                      <a:pt x="226" y="39"/>
                    </a:cubicBezTo>
                    <a:cubicBezTo>
                      <a:pt x="201" y="14"/>
                      <a:pt x="168" y="0"/>
                      <a:pt x="132" y="0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3" name="Freeform 30"/>
              <p:cNvSpPr>
                <a:spLocks/>
              </p:cNvSpPr>
              <p:nvPr/>
            </p:nvSpPr>
            <p:spPr bwMode="auto">
              <a:xfrm>
                <a:off x="7704138" y="1970088"/>
                <a:ext cx="973138" cy="889000"/>
              </a:xfrm>
              <a:custGeom>
                <a:avLst/>
                <a:gdLst>
                  <a:gd name="T0" fmla="*/ 110 w 220"/>
                  <a:gd name="T1" fmla="*/ 0 h 201"/>
                  <a:gd name="T2" fmla="*/ 39 w 220"/>
                  <a:gd name="T3" fmla="*/ 30 h 201"/>
                  <a:gd name="T4" fmla="*/ 39 w 220"/>
                  <a:gd name="T5" fmla="*/ 171 h 201"/>
                  <a:gd name="T6" fmla="*/ 110 w 220"/>
                  <a:gd name="T7" fmla="*/ 201 h 201"/>
                  <a:gd name="T8" fmla="*/ 181 w 220"/>
                  <a:gd name="T9" fmla="*/ 171 h 201"/>
                  <a:gd name="T10" fmla="*/ 181 w 220"/>
                  <a:gd name="T11" fmla="*/ 30 h 201"/>
                  <a:gd name="T12" fmla="*/ 110 w 220"/>
                  <a:gd name="T13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0" h="201">
                    <a:moveTo>
                      <a:pt x="110" y="0"/>
                    </a:moveTo>
                    <a:cubicBezTo>
                      <a:pt x="85" y="0"/>
                      <a:pt x="59" y="10"/>
                      <a:pt x="39" y="30"/>
                    </a:cubicBezTo>
                    <a:cubicBezTo>
                      <a:pt x="0" y="69"/>
                      <a:pt x="0" y="132"/>
                      <a:pt x="39" y="171"/>
                    </a:cubicBezTo>
                    <a:cubicBezTo>
                      <a:pt x="59" y="191"/>
                      <a:pt x="85" y="201"/>
                      <a:pt x="110" y="201"/>
                    </a:cubicBezTo>
                    <a:cubicBezTo>
                      <a:pt x="136" y="201"/>
                      <a:pt x="162" y="191"/>
                      <a:pt x="181" y="171"/>
                    </a:cubicBezTo>
                    <a:cubicBezTo>
                      <a:pt x="220" y="132"/>
                      <a:pt x="220" y="69"/>
                      <a:pt x="181" y="30"/>
                    </a:cubicBezTo>
                    <a:cubicBezTo>
                      <a:pt x="162" y="10"/>
                      <a:pt x="136" y="0"/>
                      <a:pt x="110" y="0"/>
                    </a:cubicBezTo>
                  </a:path>
                </a:pathLst>
              </a:custGeom>
              <a:solidFill>
                <a:schemeClr val="accent5"/>
              </a:solidFill>
              <a:ln w="57150"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4" name="Freeform 37"/>
              <p:cNvSpPr>
                <a:spLocks/>
              </p:cNvSpPr>
              <p:nvPr/>
            </p:nvSpPr>
            <p:spPr bwMode="auto">
              <a:xfrm>
                <a:off x="7521576" y="2682875"/>
                <a:ext cx="323850" cy="327025"/>
              </a:xfrm>
              <a:custGeom>
                <a:avLst/>
                <a:gdLst>
                  <a:gd name="T0" fmla="*/ 23 w 204"/>
                  <a:gd name="T1" fmla="*/ 0 h 206"/>
                  <a:gd name="T2" fmla="*/ 0 w 204"/>
                  <a:gd name="T3" fmla="*/ 206 h 206"/>
                  <a:gd name="T4" fmla="*/ 204 w 204"/>
                  <a:gd name="T5" fmla="*/ 184 h 206"/>
                  <a:gd name="T6" fmla="*/ 23 w 204"/>
                  <a:gd name="T7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4" h="206">
                    <a:moveTo>
                      <a:pt x="23" y="0"/>
                    </a:moveTo>
                    <a:lnTo>
                      <a:pt x="0" y="206"/>
                    </a:lnTo>
                    <a:lnTo>
                      <a:pt x="204" y="184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5" name="Freeform 38"/>
              <p:cNvSpPr>
                <a:spLocks/>
              </p:cNvSpPr>
              <p:nvPr/>
            </p:nvSpPr>
            <p:spPr bwMode="auto">
              <a:xfrm>
                <a:off x="7521576" y="2682875"/>
                <a:ext cx="323850" cy="327025"/>
              </a:xfrm>
              <a:custGeom>
                <a:avLst/>
                <a:gdLst>
                  <a:gd name="T0" fmla="*/ 23 w 204"/>
                  <a:gd name="T1" fmla="*/ 0 h 206"/>
                  <a:gd name="T2" fmla="*/ 0 w 204"/>
                  <a:gd name="T3" fmla="*/ 206 h 206"/>
                  <a:gd name="T4" fmla="*/ 204 w 204"/>
                  <a:gd name="T5" fmla="*/ 184 h 206"/>
                  <a:gd name="T6" fmla="*/ 23 w 204"/>
                  <a:gd name="T7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4" h="206">
                    <a:moveTo>
                      <a:pt x="23" y="0"/>
                    </a:moveTo>
                    <a:lnTo>
                      <a:pt x="0" y="206"/>
                    </a:lnTo>
                    <a:lnTo>
                      <a:pt x="204" y="184"/>
                    </a:lnTo>
                    <a:lnTo>
                      <a:pt x="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09" name="Freeform 108"/>
            <p:cNvSpPr>
              <a:spLocks noEditPoints="1"/>
            </p:cNvSpPr>
            <p:nvPr/>
          </p:nvSpPr>
          <p:spPr bwMode="auto">
            <a:xfrm>
              <a:off x="8196720" y="2509299"/>
              <a:ext cx="352919" cy="461510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069659" y="4348355"/>
            <a:ext cx="1320842" cy="1042251"/>
            <a:chOff x="3069659" y="4348355"/>
            <a:chExt cx="1320842" cy="1042251"/>
          </a:xfrm>
        </p:grpSpPr>
        <p:sp>
          <p:nvSpPr>
            <p:cNvPr id="73" name="Freeform 32"/>
            <p:cNvSpPr>
              <a:spLocks/>
            </p:cNvSpPr>
            <p:nvPr/>
          </p:nvSpPr>
          <p:spPr bwMode="auto">
            <a:xfrm>
              <a:off x="4033739" y="4700487"/>
              <a:ext cx="227683" cy="362030"/>
            </a:xfrm>
            <a:custGeom>
              <a:avLst/>
              <a:gdLst>
                <a:gd name="T0" fmla="*/ 0 w 161"/>
                <a:gd name="T1" fmla="*/ 0 h 256"/>
                <a:gd name="T2" fmla="*/ 0 w 161"/>
                <a:gd name="T3" fmla="*/ 256 h 256"/>
                <a:gd name="T4" fmla="*/ 161 w 161"/>
                <a:gd name="T5" fmla="*/ 128 h 256"/>
                <a:gd name="T6" fmla="*/ 0 w 161"/>
                <a:gd name="T7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256">
                  <a:moveTo>
                    <a:pt x="0" y="0"/>
                  </a:moveTo>
                  <a:lnTo>
                    <a:pt x="0" y="256"/>
                  </a:lnTo>
                  <a:lnTo>
                    <a:pt x="161" y="12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93" name="Group 92"/>
            <p:cNvGrpSpPr/>
            <p:nvPr/>
          </p:nvGrpSpPr>
          <p:grpSpPr>
            <a:xfrm flipH="1">
              <a:off x="3069659" y="4348355"/>
              <a:ext cx="1320842" cy="1042251"/>
              <a:chOff x="8162926" y="4165599"/>
              <a:chExt cx="1482723" cy="1169988"/>
            </a:xfrm>
          </p:grpSpPr>
          <p:sp>
            <p:nvSpPr>
              <p:cNvPr id="95" name="Freeform 20"/>
              <p:cNvSpPr>
                <a:spLocks noEditPoints="1"/>
              </p:cNvSpPr>
              <p:nvPr/>
            </p:nvSpPr>
            <p:spPr bwMode="auto">
              <a:xfrm>
                <a:off x="8477250" y="4165599"/>
                <a:ext cx="1168399" cy="1169988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0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0" y="61"/>
                      <a:pt x="260" y="132"/>
                    </a:cubicBezTo>
                    <a:cubicBezTo>
                      <a:pt x="260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4" y="264"/>
                      <a:pt x="264" y="205"/>
                      <a:pt x="264" y="132"/>
                    </a:cubicBezTo>
                    <a:cubicBezTo>
                      <a:pt x="264" y="60"/>
                      <a:pt x="204" y="0"/>
                      <a:pt x="132" y="0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6" name="Oval 21"/>
              <p:cNvSpPr>
                <a:spLocks noChangeArrowheads="1"/>
              </p:cNvSpPr>
              <p:nvPr/>
            </p:nvSpPr>
            <p:spPr bwMode="auto">
              <a:xfrm>
                <a:off x="8615363" y="4308475"/>
                <a:ext cx="889000" cy="889000"/>
              </a:xfrm>
              <a:prstGeom prst="ellipse">
                <a:avLst/>
              </a:prstGeom>
              <a:solidFill>
                <a:schemeClr val="accent5"/>
              </a:solidFill>
              <a:ln w="57150"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7" name="Freeform 35"/>
              <p:cNvSpPr>
                <a:spLocks/>
              </p:cNvSpPr>
              <p:nvPr/>
            </p:nvSpPr>
            <p:spPr bwMode="auto">
              <a:xfrm>
                <a:off x="8162926" y="4560888"/>
                <a:ext cx="257175" cy="406400"/>
              </a:xfrm>
              <a:custGeom>
                <a:avLst/>
                <a:gdLst>
                  <a:gd name="T0" fmla="*/ 162 w 162"/>
                  <a:gd name="T1" fmla="*/ 0 h 256"/>
                  <a:gd name="T2" fmla="*/ 0 w 162"/>
                  <a:gd name="T3" fmla="*/ 128 h 256"/>
                  <a:gd name="T4" fmla="*/ 162 w 162"/>
                  <a:gd name="T5" fmla="*/ 256 h 256"/>
                  <a:gd name="T6" fmla="*/ 162 w 162"/>
                  <a:gd name="T7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2" h="256">
                    <a:moveTo>
                      <a:pt x="162" y="0"/>
                    </a:moveTo>
                    <a:lnTo>
                      <a:pt x="0" y="128"/>
                    </a:lnTo>
                    <a:lnTo>
                      <a:pt x="162" y="256"/>
                    </a:lnTo>
                    <a:lnTo>
                      <a:pt x="162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8" name="Freeform 36"/>
              <p:cNvSpPr>
                <a:spLocks/>
              </p:cNvSpPr>
              <p:nvPr/>
            </p:nvSpPr>
            <p:spPr bwMode="auto">
              <a:xfrm>
                <a:off x="8162926" y="4560888"/>
                <a:ext cx="257175" cy="406400"/>
              </a:xfrm>
              <a:custGeom>
                <a:avLst/>
                <a:gdLst>
                  <a:gd name="T0" fmla="*/ 162 w 162"/>
                  <a:gd name="T1" fmla="*/ 0 h 256"/>
                  <a:gd name="T2" fmla="*/ 0 w 162"/>
                  <a:gd name="T3" fmla="*/ 128 h 256"/>
                  <a:gd name="T4" fmla="*/ 162 w 162"/>
                  <a:gd name="T5" fmla="*/ 256 h 256"/>
                  <a:gd name="T6" fmla="*/ 162 w 162"/>
                  <a:gd name="T7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2" h="256">
                    <a:moveTo>
                      <a:pt x="162" y="0"/>
                    </a:moveTo>
                    <a:lnTo>
                      <a:pt x="0" y="128"/>
                    </a:lnTo>
                    <a:lnTo>
                      <a:pt x="162" y="256"/>
                    </a:lnTo>
                    <a:lnTo>
                      <a:pt x="16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10" name="Shape 565"/>
            <p:cNvSpPr/>
            <p:nvPr/>
          </p:nvSpPr>
          <p:spPr>
            <a:xfrm flipV="1">
              <a:off x="3369891" y="4635774"/>
              <a:ext cx="467447" cy="4674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15497"/>
                  </a:moveTo>
                  <a:cubicBezTo>
                    <a:pt x="8207" y="15497"/>
                    <a:pt x="6104" y="13394"/>
                    <a:pt x="6104" y="10801"/>
                  </a:cubicBezTo>
                  <a:cubicBezTo>
                    <a:pt x="6104" y="8206"/>
                    <a:pt x="8207" y="6103"/>
                    <a:pt x="10800" y="6103"/>
                  </a:cubicBezTo>
                  <a:cubicBezTo>
                    <a:pt x="13395" y="6103"/>
                    <a:pt x="15497" y="8206"/>
                    <a:pt x="15497" y="10801"/>
                  </a:cubicBezTo>
                  <a:cubicBezTo>
                    <a:pt x="15497" y="13394"/>
                    <a:pt x="13395" y="15497"/>
                    <a:pt x="10800" y="15497"/>
                  </a:cubicBezTo>
                  <a:close/>
                  <a:moveTo>
                    <a:pt x="19522" y="10801"/>
                  </a:moveTo>
                  <a:cubicBezTo>
                    <a:pt x="19522" y="9454"/>
                    <a:pt x="20352" y="8390"/>
                    <a:pt x="21600" y="7659"/>
                  </a:cubicBezTo>
                  <a:cubicBezTo>
                    <a:pt x="21376" y="6908"/>
                    <a:pt x="21077" y="6187"/>
                    <a:pt x="20711" y="5509"/>
                  </a:cubicBezTo>
                  <a:cubicBezTo>
                    <a:pt x="19310" y="5876"/>
                    <a:pt x="18177" y="5328"/>
                    <a:pt x="17225" y="4375"/>
                  </a:cubicBezTo>
                  <a:cubicBezTo>
                    <a:pt x="16273" y="3423"/>
                    <a:pt x="15982" y="2288"/>
                    <a:pt x="16347" y="889"/>
                  </a:cubicBezTo>
                  <a:cubicBezTo>
                    <a:pt x="15671" y="522"/>
                    <a:pt x="14951" y="225"/>
                    <a:pt x="14198" y="0"/>
                  </a:cubicBezTo>
                  <a:cubicBezTo>
                    <a:pt x="13467" y="1248"/>
                    <a:pt x="12147" y="2078"/>
                    <a:pt x="10800" y="2078"/>
                  </a:cubicBezTo>
                  <a:cubicBezTo>
                    <a:pt x="9453" y="2078"/>
                    <a:pt x="8134" y="1248"/>
                    <a:pt x="7403" y="0"/>
                  </a:cubicBezTo>
                  <a:cubicBezTo>
                    <a:pt x="6651" y="225"/>
                    <a:pt x="5931" y="522"/>
                    <a:pt x="5253" y="889"/>
                  </a:cubicBezTo>
                  <a:cubicBezTo>
                    <a:pt x="5620" y="2288"/>
                    <a:pt x="5329" y="3422"/>
                    <a:pt x="4375" y="4375"/>
                  </a:cubicBezTo>
                  <a:cubicBezTo>
                    <a:pt x="3423" y="5328"/>
                    <a:pt x="2290" y="5876"/>
                    <a:pt x="890" y="5510"/>
                  </a:cubicBezTo>
                  <a:cubicBezTo>
                    <a:pt x="523" y="6187"/>
                    <a:pt x="224" y="6908"/>
                    <a:pt x="0" y="7659"/>
                  </a:cubicBezTo>
                  <a:cubicBezTo>
                    <a:pt x="1249" y="8390"/>
                    <a:pt x="2078" y="9454"/>
                    <a:pt x="2078" y="10801"/>
                  </a:cubicBezTo>
                  <a:cubicBezTo>
                    <a:pt x="2078" y="12146"/>
                    <a:pt x="1249" y="13467"/>
                    <a:pt x="0" y="14198"/>
                  </a:cubicBezTo>
                  <a:cubicBezTo>
                    <a:pt x="224" y="14950"/>
                    <a:pt x="523" y="15670"/>
                    <a:pt x="890" y="16348"/>
                  </a:cubicBezTo>
                  <a:cubicBezTo>
                    <a:pt x="2290" y="15981"/>
                    <a:pt x="3423" y="16272"/>
                    <a:pt x="4375" y="17226"/>
                  </a:cubicBezTo>
                  <a:cubicBezTo>
                    <a:pt x="5327" y="18178"/>
                    <a:pt x="5620" y="19312"/>
                    <a:pt x="5253" y="20711"/>
                  </a:cubicBezTo>
                  <a:cubicBezTo>
                    <a:pt x="5931" y="21078"/>
                    <a:pt x="6651" y="21377"/>
                    <a:pt x="7403" y="21600"/>
                  </a:cubicBezTo>
                  <a:cubicBezTo>
                    <a:pt x="8134" y="20352"/>
                    <a:pt x="9453" y="19524"/>
                    <a:pt x="10800" y="19524"/>
                  </a:cubicBezTo>
                  <a:cubicBezTo>
                    <a:pt x="12147" y="19524"/>
                    <a:pt x="13467" y="20352"/>
                    <a:pt x="14198" y="21600"/>
                  </a:cubicBezTo>
                  <a:cubicBezTo>
                    <a:pt x="14951" y="21375"/>
                    <a:pt x="15671" y="21078"/>
                    <a:pt x="16349" y="20711"/>
                  </a:cubicBezTo>
                  <a:cubicBezTo>
                    <a:pt x="15982" y="19312"/>
                    <a:pt x="16273" y="18178"/>
                    <a:pt x="17225" y="17226"/>
                  </a:cubicBezTo>
                  <a:cubicBezTo>
                    <a:pt x="18177" y="16272"/>
                    <a:pt x="19310" y="15724"/>
                    <a:pt x="20711" y="16091"/>
                  </a:cubicBezTo>
                  <a:cubicBezTo>
                    <a:pt x="21077" y="15413"/>
                    <a:pt x="21376" y="14693"/>
                    <a:pt x="21600" y="13941"/>
                  </a:cubicBezTo>
                  <a:cubicBezTo>
                    <a:pt x="20352" y="13210"/>
                    <a:pt x="19522" y="12146"/>
                    <a:pt x="19522" y="10801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871404" y="4348356"/>
            <a:ext cx="1320844" cy="1042251"/>
            <a:chOff x="7871404" y="4348356"/>
            <a:chExt cx="1320844" cy="1042251"/>
          </a:xfrm>
        </p:grpSpPr>
        <p:grpSp>
          <p:nvGrpSpPr>
            <p:cNvPr id="74" name="Group 73"/>
            <p:cNvGrpSpPr/>
            <p:nvPr/>
          </p:nvGrpSpPr>
          <p:grpSpPr>
            <a:xfrm>
              <a:off x="7871404" y="4348356"/>
              <a:ext cx="1320844" cy="1042251"/>
              <a:chOff x="8162926" y="4165600"/>
              <a:chExt cx="1482725" cy="1169988"/>
            </a:xfrm>
          </p:grpSpPr>
          <p:sp>
            <p:nvSpPr>
              <p:cNvPr id="76" name="Freeform 20"/>
              <p:cNvSpPr>
                <a:spLocks noEditPoints="1"/>
              </p:cNvSpPr>
              <p:nvPr/>
            </p:nvSpPr>
            <p:spPr bwMode="auto">
              <a:xfrm>
                <a:off x="8477251" y="4165600"/>
                <a:ext cx="1168400" cy="1169988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0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0" y="61"/>
                      <a:pt x="260" y="132"/>
                    </a:cubicBezTo>
                    <a:cubicBezTo>
                      <a:pt x="260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4" y="264"/>
                      <a:pt x="264" y="205"/>
                      <a:pt x="264" y="132"/>
                    </a:cubicBezTo>
                    <a:cubicBezTo>
                      <a:pt x="264" y="60"/>
                      <a:pt x="204" y="0"/>
                      <a:pt x="132" y="0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7" name="Oval 21"/>
              <p:cNvSpPr>
                <a:spLocks noChangeArrowheads="1"/>
              </p:cNvSpPr>
              <p:nvPr/>
            </p:nvSpPr>
            <p:spPr bwMode="auto">
              <a:xfrm>
                <a:off x="8615363" y="4308475"/>
                <a:ext cx="889000" cy="889000"/>
              </a:xfrm>
              <a:prstGeom prst="ellipse">
                <a:avLst/>
              </a:prstGeom>
              <a:solidFill>
                <a:schemeClr val="accent5"/>
              </a:solidFill>
              <a:ln w="57150"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8" name="Freeform 35"/>
              <p:cNvSpPr>
                <a:spLocks/>
              </p:cNvSpPr>
              <p:nvPr/>
            </p:nvSpPr>
            <p:spPr bwMode="auto">
              <a:xfrm>
                <a:off x="8162926" y="4560888"/>
                <a:ext cx="257175" cy="406400"/>
              </a:xfrm>
              <a:custGeom>
                <a:avLst/>
                <a:gdLst>
                  <a:gd name="T0" fmla="*/ 162 w 162"/>
                  <a:gd name="T1" fmla="*/ 0 h 256"/>
                  <a:gd name="T2" fmla="*/ 0 w 162"/>
                  <a:gd name="T3" fmla="*/ 128 h 256"/>
                  <a:gd name="T4" fmla="*/ 162 w 162"/>
                  <a:gd name="T5" fmla="*/ 256 h 256"/>
                  <a:gd name="T6" fmla="*/ 162 w 162"/>
                  <a:gd name="T7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2" h="256">
                    <a:moveTo>
                      <a:pt x="162" y="0"/>
                    </a:moveTo>
                    <a:lnTo>
                      <a:pt x="0" y="128"/>
                    </a:lnTo>
                    <a:lnTo>
                      <a:pt x="162" y="256"/>
                    </a:lnTo>
                    <a:lnTo>
                      <a:pt x="162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Freeform 36"/>
              <p:cNvSpPr>
                <a:spLocks/>
              </p:cNvSpPr>
              <p:nvPr/>
            </p:nvSpPr>
            <p:spPr bwMode="auto">
              <a:xfrm>
                <a:off x="8162926" y="4560888"/>
                <a:ext cx="257175" cy="406400"/>
              </a:xfrm>
              <a:custGeom>
                <a:avLst/>
                <a:gdLst>
                  <a:gd name="T0" fmla="*/ 162 w 162"/>
                  <a:gd name="T1" fmla="*/ 0 h 256"/>
                  <a:gd name="T2" fmla="*/ 0 w 162"/>
                  <a:gd name="T3" fmla="*/ 128 h 256"/>
                  <a:gd name="T4" fmla="*/ 162 w 162"/>
                  <a:gd name="T5" fmla="*/ 256 h 256"/>
                  <a:gd name="T6" fmla="*/ 162 w 162"/>
                  <a:gd name="T7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2" h="256">
                    <a:moveTo>
                      <a:pt x="162" y="0"/>
                    </a:moveTo>
                    <a:lnTo>
                      <a:pt x="0" y="128"/>
                    </a:lnTo>
                    <a:lnTo>
                      <a:pt x="162" y="256"/>
                    </a:lnTo>
                    <a:lnTo>
                      <a:pt x="16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11" name="Shape 4617"/>
            <p:cNvSpPr/>
            <p:nvPr/>
          </p:nvSpPr>
          <p:spPr>
            <a:xfrm>
              <a:off x="8454783" y="4648978"/>
              <a:ext cx="451925" cy="4519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679" y="19547"/>
                  </a:moveTo>
                  <a:lnTo>
                    <a:pt x="11679" y="14693"/>
                  </a:lnTo>
                  <a:lnTo>
                    <a:pt x="9921" y="14693"/>
                  </a:lnTo>
                  <a:lnTo>
                    <a:pt x="9921" y="19547"/>
                  </a:lnTo>
                  <a:cubicBezTo>
                    <a:pt x="5768" y="19134"/>
                    <a:pt x="2465" y="15832"/>
                    <a:pt x="2052" y="11679"/>
                  </a:cubicBezTo>
                  <a:lnTo>
                    <a:pt x="6907" y="11679"/>
                  </a:lnTo>
                  <a:lnTo>
                    <a:pt x="6907" y="9921"/>
                  </a:lnTo>
                  <a:lnTo>
                    <a:pt x="2052" y="9921"/>
                  </a:lnTo>
                  <a:cubicBezTo>
                    <a:pt x="2465" y="5768"/>
                    <a:pt x="5768" y="2466"/>
                    <a:pt x="9921" y="2054"/>
                  </a:cubicBezTo>
                  <a:lnTo>
                    <a:pt x="9921" y="6907"/>
                  </a:lnTo>
                  <a:lnTo>
                    <a:pt x="11679" y="6907"/>
                  </a:lnTo>
                  <a:lnTo>
                    <a:pt x="11679" y="2054"/>
                  </a:lnTo>
                  <a:cubicBezTo>
                    <a:pt x="15832" y="2466"/>
                    <a:pt x="19135" y="5768"/>
                    <a:pt x="19548" y="9921"/>
                  </a:cubicBezTo>
                  <a:lnTo>
                    <a:pt x="14693" y="9921"/>
                  </a:lnTo>
                  <a:lnTo>
                    <a:pt x="14693" y="11679"/>
                  </a:lnTo>
                  <a:lnTo>
                    <a:pt x="19548" y="11679"/>
                  </a:lnTo>
                  <a:cubicBezTo>
                    <a:pt x="19135" y="15832"/>
                    <a:pt x="15832" y="19134"/>
                    <a:pt x="11679" y="19547"/>
                  </a:cubicBezTo>
                  <a:close/>
                  <a:moveTo>
                    <a:pt x="10799" y="0"/>
                  </a:moveTo>
                  <a:cubicBezTo>
                    <a:pt x="4835" y="0"/>
                    <a:pt x="0" y="4836"/>
                    <a:pt x="0" y="10800"/>
                  </a:cubicBezTo>
                  <a:cubicBezTo>
                    <a:pt x="0" y="16765"/>
                    <a:pt x="4835" y="21600"/>
                    <a:pt x="10799" y="21600"/>
                  </a:cubicBezTo>
                  <a:cubicBezTo>
                    <a:pt x="16765" y="21600"/>
                    <a:pt x="21600" y="16765"/>
                    <a:pt x="21600" y="10800"/>
                  </a:cubicBezTo>
                  <a:cubicBezTo>
                    <a:pt x="21600" y="4836"/>
                    <a:pt x="16765" y="0"/>
                    <a:pt x="1079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57" name="Rectangle 56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8" name="Group 5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9" name="TextBox 5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8" name="Group 67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673456868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57" grpId="0"/>
      <p:bldP spid="57" grpId="1"/>
      <p:bldP spid="57" grpId="2"/>
      <p:bldP spid="57" grpId="3"/>
      <p:bldP spid="57" grpId="4"/>
      <p:bldP spid="57" grpId="5"/>
      <p:bldP spid="57" grpId="6"/>
      <p:bldP spid="57" grpId="7"/>
      <p:bldP spid="57" grpId="8"/>
      <p:bldP spid="57" grpId="9"/>
      <p:bldP spid="57" grpId="10"/>
      <p:bldP spid="57" grpId="11"/>
      <p:bldP spid="57" grpId="12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TextBox 28"/>
          <p:cNvSpPr txBox="1"/>
          <p:nvPr/>
        </p:nvSpPr>
        <p:spPr>
          <a:xfrm>
            <a:off x="4071736" y="2551518"/>
            <a:ext cx="6429485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30" name="Text Placeholder 2"/>
          <p:cNvSpPr txBox="1">
            <a:spLocks/>
          </p:cNvSpPr>
          <p:nvPr/>
        </p:nvSpPr>
        <p:spPr>
          <a:xfrm>
            <a:off x="3995537" y="2214958"/>
            <a:ext cx="1924118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App </a:t>
            </a:r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Concept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Mobile Development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39" name="Rectangle 38"/>
          <p:cNvSpPr/>
          <p:nvPr/>
        </p:nvSpPr>
        <p:spPr>
          <a:xfrm>
            <a:off x="0" y="6192108"/>
            <a:ext cx="12192000" cy="725556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41" name="Rectangle 4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/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2" name="Group 41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3" name="TextBox 42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49</a:t>
              </a:fld>
              <a:endParaRPr lang="en-US" sz="1400" dirty="0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4" name="Group 43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5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accent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6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7" name="Group 46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8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bg1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9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679553" y="3489941"/>
            <a:ext cx="2013460" cy="893271"/>
            <a:chOff x="8657822" y="2704651"/>
            <a:chExt cx="2013460" cy="893271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Multiple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Platform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679553" y="4747320"/>
            <a:ext cx="2013460" cy="893271"/>
            <a:chOff x="8657822" y="2704651"/>
            <a:chExt cx="2013460" cy="893271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Interfae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 Design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5135399" y="4734609"/>
            <a:ext cx="2013460" cy="893271"/>
            <a:chOff x="8657822" y="2704651"/>
            <a:chExt cx="2013460" cy="893271"/>
          </a:xfrm>
        </p:grpSpPr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Wireframe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5135399" y="3489941"/>
            <a:ext cx="2013460" cy="893271"/>
            <a:chOff x="8657822" y="2704651"/>
            <a:chExt cx="2013460" cy="893271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Multiple tabs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1398494" y="1925145"/>
            <a:ext cx="2253155" cy="4098070"/>
            <a:chOff x="2777030" y="1276350"/>
            <a:chExt cx="1871170" cy="3403312"/>
          </a:xfrm>
        </p:grpSpPr>
        <p:pic>
          <p:nvPicPr>
            <p:cNvPr id="54" name="Picture 5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77030" y="1276350"/>
              <a:ext cx="1871170" cy="3403312"/>
            </a:xfrm>
            <a:prstGeom prst="rect">
              <a:avLst/>
            </a:prstGeom>
          </p:spPr>
        </p:pic>
        <p:sp>
          <p:nvSpPr>
            <p:cNvPr id="60" name="Rectangle 59"/>
            <p:cNvSpPr/>
            <p:nvPr/>
          </p:nvSpPr>
          <p:spPr>
            <a:xfrm>
              <a:off x="2961703" y="1874759"/>
              <a:ext cx="1501824" cy="221146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7642965" y="3537364"/>
            <a:ext cx="795977" cy="797059"/>
            <a:chOff x="7642965" y="3537364"/>
            <a:chExt cx="795977" cy="797059"/>
          </a:xfrm>
        </p:grpSpPr>
        <p:sp>
          <p:nvSpPr>
            <p:cNvPr id="72" name="Freeform 45"/>
            <p:cNvSpPr>
              <a:spLocks/>
            </p:cNvSpPr>
            <p:nvPr/>
          </p:nvSpPr>
          <p:spPr bwMode="auto">
            <a:xfrm>
              <a:off x="7925536" y="3661944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grpSp>
          <p:nvGrpSpPr>
            <p:cNvPr id="87" name="Group 86"/>
            <p:cNvGrpSpPr/>
            <p:nvPr/>
          </p:nvGrpSpPr>
          <p:grpSpPr>
            <a:xfrm>
              <a:off x="7642965" y="3537364"/>
              <a:ext cx="795977" cy="797059"/>
              <a:chOff x="2720353" y="4348356"/>
              <a:chExt cx="1040836" cy="1042251"/>
            </a:xfrm>
            <a:solidFill>
              <a:srgbClr val="F69C15"/>
            </a:solidFill>
          </p:grpSpPr>
          <p:sp>
            <p:nvSpPr>
              <p:cNvPr id="88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9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chemeClr val="accent5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4" name="Group 63"/>
            <p:cNvGrpSpPr/>
            <p:nvPr/>
          </p:nvGrpSpPr>
          <p:grpSpPr>
            <a:xfrm>
              <a:off x="7876809" y="3792532"/>
              <a:ext cx="346441" cy="333705"/>
              <a:chOff x="4616450" y="1549401"/>
              <a:chExt cx="215900" cy="207963"/>
            </a:xfrm>
            <a:solidFill>
              <a:schemeClr val="bg1"/>
            </a:solidFill>
          </p:grpSpPr>
          <p:sp>
            <p:nvSpPr>
              <p:cNvPr id="66" name="Freeform 6"/>
              <p:cNvSpPr>
                <a:spLocks noEditPoints="1"/>
              </p:cNvSpPr>
              <p:nvPr/>
            </p:nvSpPr>
            <p:spPr bwMode="auto">
              <a:xfrm>
                <a:off x="4616450" y="1549401"/>
                <a:ext cx="215900" cy="207963"/>
              </a:xfrm>
              <a:custGeom>
                <a:avLst/>
                <a:gdLst>
                  <a:gd name="T0" fmla="*/ 124 w 133"/>
                  <a:gd name="T1" fmla="*/ 0 h 127"/>
                  <a:gd name="T2" fmla="*/ 9 w 133"/>
                  <a:gd name="T3" fmla="*/ 0 h 127"/>
                  <a:gd name="T4" fmla="*/ 0 w 133"/>
                  <a:gd name="T5" fmla="*/ 9 h 127"/>
                  <a:gd name="T6" fmla="*/ 0 w 133"/>
                  <a:gd name="T7" fmla="*/ 91 h 127"/>
                  <a:gd name="T8" fmla="*/ 9 w 133"/>
                  <a:gd name="T9" fmla="*/ 100 h 127"/>
                  <a:gd name="T10" fmla="*/ 53 w 133"/>
                  <a:gd name="T11" fmla="*/ 100 h 127"/>
                  <a:gd name="T12" fmla="*/ 39 w 133"/>
                  <a:gd name="T13" fmla="*/ 118 h 127"/>
                  <a:gd name="T14" fmla="*/ 39 w 133"/>
                  <a:gd name="T15" fmla="*/ 127 h 127"/>
                  <a:gd name="T16" fmla="*/ 53 w 133"/>
                  <a:gd name="T17" fmla="*/ 127 h 127"/>
                  <a:gd name="T18" fmla="*/ 80 w 133"/>
                  <a:gd name="T19" fmla="*/ 127 h 127"/>
                  <a:gd name="T20" fmla="*/ 93 w 133"/>
                  <a:gd name="T21" fmla="*/ 127 h 127"/>
                  <a:gd name="T22" fmla="*/ 93 w 133"/>
                  <a:gd name="T23" fmla="*/ 118 h 127"/>
                  <a:gd name="T24" fmla="*/ 80 w 133"/>
                  <a:gd name="T25" fmla="*/ 100 h 127"/>
                  <a:gd name="T26" fmla="*/ 124 w 133"/>
                  <a:gd name="T27" fmla="*/ 100 h 127"/>
                  <a:gd name="T28" fmla="*/ 133 w 133"/>
                  <a:gd name="T29" fmla="*/ 91 h 127"/>
                  <a:gd name="T30" fmla="*/ 133 w 133"/>
                  <a:gd name="T31" fmla="*/ 9 h 127"/>
                  <a:gd name="T32" fmla="*/ 124 w 133"/>
                  <a:gd name="T33" fmla="*/ 0 h 127"/>
                  <a:gd name="T34" fmla="*/ 59 w 133"/>
                  <a:gd name="T35" fmla="*/ 89 h 127"/>
                  <a:gd name="T36" fmla="*/ 67 w 133"/>
                  <a:gd name="T37" fmla="*/ 82 h 127"/>
                  <a:gd name="T38" fmla="*/ 75 w 133"/>
                  <a:gd name="T39" fmla="*/ 89 h 127"/>
                  <a:gd name="T40" fmla="*/ 67 w 133"/>
                  <a:gd name="T41" fmla="*/ 97 h 127"/>
                  <a:gd name="T42" fmla="*/ 59 w 133"/>
                  <a:gd name="T43" fmla="*/ 89 h 127"/>
                  <a:gd name="T44" fmla="*/ 123 w 133"/>
                  <a:gd name="T45" fmla="*/ 79 h 127"/>
                  <a:gd name="T46" fmla="*/ 9 w 133"/>
                  <a:gd name="T47" fmla="*/ 79 h 127"/>
                  <a:gd name="T48" fmla="*/ 9 w 133"/>
                  <a:gd name="T49" fmla="*/ 10 h 127"/>
                  <a:gd name="T50" fmla="*/ 123 w 133"/>
                  <a:gd name="T51" fmla="*/ 10 h 127"/>
                  <a:gd name="T52" fmla="*/ 123 w 133"/>
                  <a:gd name="T53" fmla="*/ 7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3" h="127">
                    <a:moveTo>
                      <a:pt x="124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96"/>
                      <a:pt x="4" y="100"/>
                      <a:pt x="9" y="100"/>
                    </a:cubicBezTo>
                    <a:cubicBezTo>
                      <a:pt x="53" y="100"/>
                      <a:pt x="53" y="100"/>
                      <a:pt x="53" y="100"/>
                    </a:cubicBezTo>
                    <a:cubicBezTo>
                      <a:pt x="53" y="100"/>
                      <a:pt x="55" y="118"/>
                      <a:pt x="39" y="118"/>
                    </a:cubicBezTo>
                    <a:cubicBezTo>
                      <a:pt x="39" y="127"/>
                      <a:pt x="39" y="127"/>
                      <a:pt x="39" y="127"/>
                    </a:cubicBezTo>
                    <a:cubicBezTo>
                      <a:pt x="53" y="127"/>
                      <a:pt x="53" y="127"/>
                      <a:pt x="53" y="127"/>
                    </a:cubicBezTo>
                    <a:cubicBezTo>
                      <a:pt x="80" y="127"/>
                      <a:pt x="80" y="127"/>
                      <a:pt x="80" y="127"/>
                    </a:cubicBezTo>
                    <a:cubicBezTo>
                      <a:pt x="93" y="127"/>
                      <a:pt x="93" y="127"/>
                      <a:pt x="93" y="127"/>
                    </a:cubicBezTo>
                    <a:cubicBezTo>
                      <a:pt x="93" y="118"/>
                      <a:pt x="93" y="118"/>
                      <a:pt x="93" y="118"/>
                    </a:cubicBezTo>
                    <a:cubicBezTo>
                      <a:pt x="77" y="118"/>
                      <a:pt x="80" y="100"/>
                      <a:pt x="80" y="100"/>
                    </a:cubicBezTo>
                    <a:cubicBezTo>
                      <a:pt x="124" y="100"/>
                      <a:pt x="124" y="100"/>
                      <a:pt x="124" y="100"/>
                    </a:cubicBezTo>
                    <a:cubicBezTo>
                      <a:pt x="129" y="100"/>
                      <a:pt x="133" y="96"/>
                      <a:pt x="133" y="91"/>
                    </a:cubicBezTo>
                    <a:cubicBezTo>
                      <a:pt x="133" y="9"/>
                      <a:pt x="133" y="9"/>
                      <a:pt x="133" y="9"/>
                    </a:cubicBezTo>
                    <a:cubicBezTo>
                      <a:pt x="133" y="4"/>
                      <a:pt x="129" y="0"/>
                      <a:pt x="124" y="0"/>
                    </a:cubicBezTo>
                    <a:close/>
                    <a:moveTo>
                      <a:pt x="59" y="89"/>
                    </a:moveTo>
                    <a:cubicBezTo>
                      <a:pt x="59" y="85"/>
                      <a:pt x="63" y="82"/>
                      <a:pt x="67" y="82"/>
                    </a:cubicBezTo>
                    <a:cubicBezTo>
                      <a:pt x="71" y="82"/>
                      <a:pt x="75" y="85"/>
                      <a:pt x="75" y="89"/>
                    </a:cubicBezTo>
                    <a:cubicBezTo>
                      <a:pt x="75" y="93"/>
                      <a:pt x="71" y="97"/>
                      <a:pt x="67" y="97"/>
                    </a:cubicBezTo>
                    <a:cubicBezTo>
                      <a:pt x="63" y="97"/>
                      <a:pt x="59" y="93"/>
                      <a:pt x="59" y="89"/>
                    </a:cubicBezTo>
                    <a:close/>
                    <a:moveTo>
                      <a:pt x="123" y="79"/>
                    </a:moveTo>
                    <a:cubicBezTo>
                      <a:pt x="9" y="79"/>
                      <a:pt x="9" y="79"/>
                      <a:pt x="9" y="7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23" y="10"/>
                      <a:pt x="123" y="10"/>
                      <a:pt x="123" y="10"/>
                    </a:cubicBezTo>
                    <a:lnTo>
                      <a:pt x="123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Oval 7"/>
              <p:cNvSpPr>
                <a:spLocks noChangeArrowheads="1"/>
              </p:cNvSpPr>
              <p:nvPr/>
            </p:nvSpPr>
            <p:spPr bwMode="auto">
              <a:xfrm>
                <a:off x="4718050" y="1685926"/>
                <a:ext cx="15875" cy="174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4068765" y="4797189"/>
            <a:ext cx="795977" cy="797059"/>
            <a:chOff x="4068765" y="4797189"/>
            <a:chExt cx="795977" cy="797059"/>
          </a:xfrm>
        </p:grpSpPr>
        <p:grpSp>
          <p:nvGrpSpPr>
            <p:cNvPr id="78" name="Group 32"/>
            <p:cNvGrpSpPr>
              <a:grpSpLocks/>
            </p:cNvGrpSpPr>
            <p:nvPr/>
          </p:nvGrpSpPr>
          <p:grpSpPr bwMode="auto">
            <a:xfrm>
              <a:off x="4183495" y="5046725"/>
              <a:ext cx="640385" cy="278756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79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0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4068765" y="4797189"/>
              <a:ext cx="795977" cy="797059"/>
              <a:chOff x="2720353" y="4348356"/>
              <a:chExt cx="1040836" cy="1042251"/>
            </a:xfrm>
            <a:solidFill>
              <a:srgbClr val="F69C15"/>
            </a:solidFill>
          </p:grpSpPr>
          <p:sp>
            <p:nvSpPr>
              <p:cNvPr id="91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2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chemeClr val="accent5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4326398" y="5015450"/>
              <a:ext cx="299693" cy="361588"/>
              <a:chOff x="3295150" y="3655878"/>
              <a:chExt cx="292100" cy="352426"/>
            </a:xfrm>
            <a:solidFill>
              <a:schemeClr val="bg1"/>
            </a:solidFill>
          </p:grpSpPr>
          <p:sp>
            <p:nvSpPr>
              <p:cNvPr id="74" name="Freeform 19"/>
              <p:cNvSpPr>
                <a:spLocks/>
              </p:cNvSpPr>
              <p:nvPr/>
            </p:nvSpPr>
            <p:spPr bwMode="auto">
              <a:xfrm>
                <a:off x="3339600" y="3700328"/>
                <a:ext cx="203200" cy="192088"/>
              </a:xfrm>
              <a:custGeom>
                <a:avLst/>
                <a:gdLst>
                  <a:gd name="T0" fmla="*/ 56 w 82"/>
                  <a:gd name="T1" fmla="*/ 67 h 78"/>
                  <a:gd name="T2" fmla="*/ 56 w 82"/>
                  <a:gd name="T3" fmla="*/ 78 h 78"/>
                  <a:gd name="T4" fmla="*/ 82 w 82"/>
                  <a:gd name="T5" fmla="*/ 41 h 78"/>
                  <a:gd name="T6" fmla="*/ 41 w 82"/>
                  <a:gd name="T7" fmla="*/ 0 h 78"/>
                  <a:gd name="T8" fmla="*/ 0 w 82"/>
                  <a:gd name="T9" fmla="*/ 41 h 78"/>
                  <a:gd name="T10" fmla="*/ 25 w 82"/>
                  <a:gd name="T11" fmla="*/ 78 h 78"/>
                  <a:gd name="T12" fmla="*/ 25 w 82"/>
                  <a:gd name="T13" fmla="*/ 67 h 78"/>
                  <a:gd name="T14" fmla="*/ 10 w 82"/>
                  <a:gd name="T15" fmla="*/ 41 h 78"/>
                  <a:gd name="T16" fmla="*/ 41 w 82"/>
                  <a:gd name="T17" fmla="*/ 10 h 78"/>
                  <a:gd name="T18" fmla="*/ 72 w 82"/>
                  <a:gd name="T19" fmla="*/ 41 h 78"/>
                  <a:gd name="T20" fmla="*/ 56 w 82"/>
                  <a:gd name="T21" fmla="*/ 6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" h="78">
                    <a:moveTo>
                      <a:pt x="56" y="67"/>
                    </a:moveTo>
                    <a:cubicBezTo>
                      <a:pt x="56" y="78"/>
                      <a:pt x="56" y="78"/>
                      <a:pt x="56" y="78"/>
                    </a:cubicBezTo>
                    <a:cubicBezTo>
                      <a:pt x="71" y="72"/>
                      <a:pt x="82" y="57"/>
                      <a:pt x="82" y="41"/>
                    </a:cubicBezTo>
                    <a:cubicBezTo>
                      <a:pt x="82" y="18"/>
                      <a:pt x="63" y="0"/>
                      <a:pt x="41" y="0"/>
                    </a:cubicBezTo>
                    <a:cubicBezTo>
                      <a:pt x="18" y="0"/>
                      <a:pt x="0" y="18"/>
                      <a:pt x="0" y="41"/>
                    </a:cubicBezTo>
                    <a:cubicBezTo>
                      <a:pt x="0" y="57"/>
                      <a:pt x="10" y="72"/>
                      <a:pt x="25" y="78"/>
                    </a:cubicBezTo>
                    <a:cubicBezTo>
                      <a:pt x="25" y="67"/>
                      <a:pt x="25" y="67"/>
                      <a:pt x="25" y="67"/>
                    </a:cubicBezTo>
                    <a:cubicBezTo>
                      <a:pt x="16" y="61"/>
                      <a:pt x="10" y="52"/>
                      <a:pt x="10" y="41"/>
                    </a:cubicBezTo>
                    <a:cubicBezTo>
                      <a:pt x="10" y="23"/>
                      <a:pt x="24" y="10"/>
                      <a:pt x="41" y="10"/>
                    </a:cubicBezTo>
                    <a:cubicBezTo>
                      <a:pt x="58" y="10"/>
                      <a:pt x="72" y="23"/>
                      <a:pt x="72" y="41"/>
                    </a:cubicBezTo>
                    <a:cubicBezTo>
                      <a:pt x="72" y="52"/>
                      <a:pt x="66" y="62"/>
                      <a:pt x="56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5" name="Freeform 20"/>
              <p:cNvSpPr>
                <a:spLocks/>
              </p:cNvSpPr>
              <p:nvPr/>
            </p:nvSpPr>
            <p:spPr bwMode="auto">
              <a:xfrm>
                <a:off x="3295150" y="3655878"/>
                <a:ext cx="292100" cy="284163"/>
              </a:xfrm>
              <a:custGeom>
                <a:avLst/>
                <a:gdLst>
                  <a:gd name="T0" fmla="*/ 59 w 118"/>
                  <a:gd name="T1" fmla="*/ 0 h 115"/>
                  <a:gd name="T2" fmla="*/ 0 w 118"/>
                  <a:gd name="T3" fmla="*/ 59 h 115"/>
                  <a:gd name="T4" fmla="*/ 43 w 118"/>
                  <a:gd name="T5" fmla="*/ 115 h 115"/>
                  <a:gd name="T6" fmla="*/ 43 w 118"/>
                  <a:gd name="T7" fmla="*/ 107 h 115"/>
                  <a:gd name="T8" fmla="*/ 8 w 118"/>
                  <a:gd name="T9" fmla="*/ 59 h 115"/>
                  <a:gd name="T10" fmla="*/ 59 w 118"/>
                  <a:gd name="T11" fmla="*/ 8 h 115"/>
                  <a:gd name="T12" fmla="*/ 110 w 118"/>
                  <a:gd name="T13" fmla="*/ 59 h 115"/>
                  <a:gd name="T14" fmla="*/ 74 w 118"/>
                  <a:gd name="T15" fmla="*/ 107 h 115"/>
                  <a:gd name="T16" fmla="*/ 74 w 118"/>
                  <a:gd name="T17" fmla="*/ 115 h 115"/>
                  <a:gd name="T18" fmla="*/ 118 w 118"/>
                  <a:gd name="T19" fmla="*/ 59 h 115"/>
                  <a:gd name="T20" fmla="*/ 59 w 118"/>
                  <a:gd name="T21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8" h="115">
                    <a:moveTo>
                      <a:pt x="59" y="0"/>
                    </a:moveTo>
                    <a:cubicBezTo>
                      <a:pt x="26" y="0"/>
                      <a:pt x="0" y="26"/>
                      <a:pt x="0" y="59"/>
                    </a:cubicBezTo>
                    <a:cubicBezTo>
                      <a:pt x="0" y="85"/>
                      <a:pt x="18" y="108"/>
                      <a:pt x="43" y="115"/>
                    </a:cubicBezTo>
                    <a:cubicBezTo>
                      <a:pt x="43" y="107"/>
                      <a:pt x="43" y="107"/>
                      <a:pt x="43" y="107"/>
                    </a:cubicBezTo>
                    <a:cubicBezTo>
                      <a:pt x="22" y="100"/>
                      <a:pt x="8" y="81"/>
                      <a:pt x="8" y="59"/>
                    </a:cubicBezTo>
                    <a:cubicBezTo>
                      <a:pt x="8" y="30"/>
                      <a:pt x="31" y="8"/>
                      <a:pt x="59" y="8"/>
                    </a:cubicBezTo>
                    <a:cubicBezTo>
                      <a:pt x="87" y="8"/>
                      <a:pt x="110" y="30"/>
                      <a:pt x="110" y="59"/>
                    </a:cubicBezTo>
                    <a:cubicBezTo>
                      <a:pt x="110" y="81"/>
                      <a:pt x="95" y="100"/>
                      <a:pt x="74" y="107"/>
                    </a:cubicBezTo>
                    <a:cubicBezTo>
                      <a:pt x="74" y="115"/>
                      <a:pt x="74" y="115"/>
                      <a:pt x="74" y="115"/>
                    </a:cubicBezTo>
                    <a:cubicBezTo>
                      <a:pt x="99" y="108"/>
                      <a:pt x="118" y="86"/>
                      <a:pt x="118" y="59"/>
                    </a:cubicBezTo>
                    <a:cubicBezTo>
                      <a:pt x="118" y="26"/>
                      <a:pt x="91" y="0"/>
                      <a:pt x="5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6" name="Freeform 21"/>
              <p:cNvSpPr>
                <a:spLocks/>
              </p:cNvSpPr>
              <p:nvPr/>
            </p:nvSpPr>
            <p:spPr bwMode="auto">
              <a:xfrm>
                <a:off x="3399925" y="3771766"/>
                <a:ext cx="88900" cy="236538"/>
              </a:xfrm>
              <a:custGeom>
                <a:avLst/>
                <a:gdLst>
                  <a:gd name="T0" fmla="*/ 24 w 36"/>
                  <a:gd name="T1" fmla="*/ 82 h 96"/>
                  <a:gd name="T2" fmla="*/ 24 w 36"/>
                  <a:gd name="T3" fmla="*/ 21 h 96"/>
                  <a:gd name="T4" fmla="*/ 29 w 36"/>
                  <a:gd name="T5" fmla="*/ 12 h 96"/>
                  <a:gd name="T6" fmla="*/ 17 w 36"/>
                  <a:gd name="T7" fmla="*/ 0 h 96"/>
                  <a:gd name="T8" fmla="*/ 5 w 36"/>
                  <a:gd name="T9" fmla="*/ 12 h 96"/>
                  <a:gd name="T10" fmla="*/ 10 w 36"/>
                  <a:gd name="T11" fmla="*/ 21 h 96"/>
                  <a:gd name="T12" fmla="*/ 10 w 36"/>
                  <a:gd name="T13" fmla="*/ 21 h 96"/>
                  <a:gd name="T14" fmla="*/ 10 w 36"/>
                  <a:gd name="T15" fmla="*/ 82 h 96"/>
                  <a:gd name="T16" fmla="*/ 0 w 36"/>
                  <a:gd name="T17" fmla="*/ 96 h 96"/>
                  <a:gd name="T18" fmla="*/ 36 w 36"/>
                  <a:gd name="T19" fmla="*/ 96 h 96"/>
                  <a:gd name="T20" fmla="*/ 24 w 36"/>
                  <a:gd name="T21" fmla="*/ 82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96">
                    <a:moveTo>
                      <a:pt x="24" y="82"/>
                    </a:moveTo>
                    <a:cubicBezTo>
                      <a:pt x="24" y="79"/>
                      <a:pt x="24" y="22"/>
                      <a:pt x="24" y="21"/>
                    </a:cubicBezTo>
                    <a:cubicBezTo>
                      <a:pt x="27" y="19"/>
                      <a:pt x="29" y="16"/>
                      <a:pt x="29" y="12"/>
                    </a:cubicBezTo>
                    <a:cubicBezTo>
                      <a:pt x="29" y="5"/>
                      <a:pt x="23" y="0"/>
                      <a:pt x="17" y="0"/>
                    </a:cubicBezTo>
                    <a:cubicBezTo>
                      <a:pt x="10" y="0"/>
                      <a:pt x="5" y="5"/>
                      <a:pt x="5" y="12"/>
                    </a:cubicBezTo>
                    <a:cubicBezTo>
                      <a:pt x="5" y="16"/>
                      <a:pt x="7" y="19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1"/>
                      <a:pt x="10" y="78"/>
                      <a:pt x="10" y="82"/>
                    </a:cubicBezTo>
                    <a:cubicBezTo>
                      <a:pt x="10" y="92"/>
                      <a:pt x="0" y="96"/>
                      <a:pt x="0" y="96"/>
                    </a:cubicBezTo>
                    <a:cubicBezTo>
                      <a:pt x="36" y="96"/>
                      <a:pt x="36" y="96"/>
                      <a:pt x="36" y="96"/>
                    </a:cubicBezTo>
                    <a:cubicBezTo>
                      <a:pt x="36" y="96"/>
                      <a:pt x="24" y="92"/>
                      <a:pt x="24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4068765" y="3537364"/>
            <a:ext cx="795977" cy="797059"/>
            <a:chOff x="4068765" y="3537364"/>
            <a:chExt cx="795977" cy="797059"/>
          </a:xfrm>
        </p:grpSpPr>
        <p:grpSp>
          <p:nvGrpSpPr>
            <p:cNvPr id="84" name="Group 83"/>
            <p:cNvGrpSpPr/>
            <p:nvPr/>
          </p:nvGrpSpPr>
          <p:grpSpPr>
            <a:xfrm>
              <a:off x="4068765" y="3537364"/>
              <a:ext cx="795977" cy="797059"/>
              <a:chOff x="2720353" y="4348356"/>
              <a:chExt cx="1040836" cy="1042251"/>
            </a:xfrm>
            <a:solidFill>
              <a:srgbClr val="F69C15"/>
            </a:solidFill>
          </p:grpSpPr>
          <p:sp>
            <p:nvSpPr>
              <p:cNvPr id="85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6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chemeClr val="accent5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07" name="Group 106"/>
            <p:cNvGrpSpPr/>
            <p:nvPr/>
          </p:nvGrpSpPr>
          <p:grpSpPr>
            <a:xfrm>
              <a:off x="4302652" y="3772250"/>
              <a:ext cx="328133" cy="317683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108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9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0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1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2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3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4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5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6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7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8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9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20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21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7642965" y="4797189"/>
            <a:ext cx="795977" cy="797059"/>
            <a:chOff x="7642965" y="4797189"/>
            <a:chExt cx="795977" cy="797059"/>
          </a:xfrm>
        </p:grpSpPr>
        <p:sp>
          <p:nvSpPr>
            <p:cNvPr id="73" name="AutoShape 48"/>
            <p:cNvSpPr>
              <a:spLocks/>
            </p:cNvSpPr>
            <p:nvPr/>
          </p:nvSpPr>
          <p:spPr bwMode="auto">
            <a:xfrm>
              <a:off x="7896514" y="4923881"/>
              <a:ext cx="444777" cy="446501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grpSp>
          <p:nvGrpSpPr>
            <p:cNvPr id="93" name="Group 92"/>
            <p:cNvGrpSpPr/>
            <p:nvPr/>
          </p:nvGrpSpPr>
          <p:grpSpPr>
            <a:xfrm>
              <a:off x="7642965" y="4797189"/>
              <a:ext cx="795977" cy="797059"/>
              <a:chOff x="2720353" y="4348356"/>
              <a:chExt cx="1040836" cy="1042251"/>
            </a:xfrm>
            <a:solidFill>
              <a:srgbClr val="F69C15"/>
            </a:solidFill>
          </p:grpSpPr>
          <p:sp>
            <p:nvSpPr>
              <p:cNvPr id="94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5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chemeClr val="accent5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22" name="Group 121"/>
            <p:cNvGrpSpPr/>
            <p:nvPr/>
          </p:nvGrpSpPr>
          <p:grpSpPr>
            <a:xfrm>
              <a:off x="7759821" y="4929902"/>
              <a:ext cx="583984" cy="567875"/>
              <a:chOff x="390525" y="2455863"/>
              <a:chExt cx="230188" cy="223838"/>
            </a:xfrm>
            <a:solidFill>
              <a:schemeClr val="bg1"/>
            </a:solidFill>
          </p:grpSpPr>
          <p:sp>
            <p:nvSpPr>
              <p:cNvPr id="123" name="Freeform 41"/>
              <p:cNvSpPr>
                <a:spLocks noEditPoints="1"/>
              </p:cNvSpPr>
              <p:nvPr/>
            </p:nvSpPr>
            <p:spPr bwMode="auto">
              <a:xfrm>
                <a:off x="498475" y="2559051"/>
                <a:ext cx="122238" cy="120650"/>
              </a:xfrm>
              <a:custGeom>
                <a:avLst/>
                <a:gdLst>
                  <a:gd name="T0" fmla="*/ 57 w 64"/>
                  <a:gd name="T1" fmla="*/ 34 h 63"/>
                  <a:gd name="T2" fmla="*/ 30 w 64"/>
                  <a:gd name="T3" fmla="*/ 7 h 63"/>
                  <a:gd name="T4" fmla="*/ 14 w 64"/>
                  <a:gd name="T5" fmla="*/ 3 h 63"/>
                  <a:gd name="T6" fmla="*/ 11 w 64"/>
                  <a:gd name="T7" fmla="*/ 0 h 63"/>
                  <a:gd name="T8" fmla="*/ 8 w 64"/>
                  <a:gd name="T9" fmla="*/ 4 h 63"/>
                  <a:gd name="T10" fmla="*/ 3 w 64"/>
                  <a:gd name="T11" fmla="*/ 5 h 63"/>
                  <a:gd name="T12" fmla="*/ 2 w 64"/>
                  <a:gd name="T13" fmla="*/ 9 h 63"/>
                  <a:gd name="T14" fmla="*/ 0 w 64"/>
                  <a:gd name="T15" fmla="*/ 11 h 63"/>
                  <a:gd name="T16" fmla="*/ 3 w 64"/>
                  <a:gd name="T17" fmla="*/ 15 h 63"/>
                  <a:gd name="T18" fmla="*/ 7 w 64"/>
                  <a:gd name="T19" fmla="*/ 30 h 63"/>
                  <a:gd name="T20" fmla="*/ 34 w 64"/>
                  <a:gd name="T21" fmla="*/ 57 h 63"/>
                  <a:gd name="T22" fmla="*/ 57 w 64"/>
                  <a:gd name="T23" fmla="*/ 57 h 63"/>
                  <a:gd name="T24" fmla="*/ 57 w 64"/>
                  <a:gd name="T25" fmla="*/ 34 h 63"/>
                  <a:gd name="T26" fmla="*/ 52 w 64"/>
                  <a:gd name="T27" fmla="*/ 52 h 63"/>
                  <a:gd name="T28" fmla="*/ 37 w 64"/>
                  <a:gd name="T29" fmla="*/ 52 h 63"/>
                  <a:gd name="T30" fmla="*/ 13 w 64"/>
                  <a:gd name="T31" fmla="*/ 28 h 63"/>
                  <a:gd name="T32" fmla="*/ 9 w 64"/>
                  <a:gd name="T33" fmla="*/ 21 h 63"/>
                  <a:gd name="T34" fmla="*/ 14 w 64"/>
                  <a:gd name="T35" fmla="*/ 25 h 63"/>
                  <a:gd name="T36" fmla="*/ 25 w 64"/>
                  <a:gd name="T37" fmla="*/ 25 h 63"/>
                  <a:gd name="T38" fmla="*/ 25 w 64"/>
                  <a:gd name="T39" fmla="*/ 14 h 63"/>
                  <a:gd name="T40" fmla="*/ 20 w 64"/>
                  <a:gd name="T41" fmla="*/ 9 h 63"/>
                  <a:gd name="T42" fmla="*/ 28 w 64"/>
                  <a:gd name="T43" fmla="*/ 12 h 63"/>
                  <a:gd name="T44" fmla="*/ 52 w 64"/>
                  <a:gd name="T45" fmla="*/ 36 h 63"/>
                  <a:gd name="T46" fmla="*/ 52 w 64"/>
                  <a:gd name="T47" fmla="*/ 5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4" h="63">
                    <a:moveTo>
                      <a:pt x="57" y="34"/>
                    </a:moveTo>
                    <a:cubicBezTo>
                      <a:pt x="30" y="7"/>
                      <a:pt x="30" y="7"/>
                      <a:pt x="30" y="7"/>
                    </a:cubicBezTo>
                    <a:cubicBezTo>
                      <a:pt x="26" y="3"/>
                      <a:pt x="20" y="1"/>
                      <a:pt x="14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20"/>
                      <a:pt x="3" y="26"/>
                      <a:pt x="7" y="30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41" y="63"/>
                      <a:pt x="51" y="63"/>
                      <a:pt x="57" y="57"/>
                    </a:cubicBezTo>
                    <a:cubicBezTo>
                      <a:pt x="64" y="51"/>
                      <a:pt x="64" y="40"/>
                      <a:pt x="57" y="34"/>
                    </a:cubicBezTo>
                    <a:close/>
                    <a:moveTo>
                      <a:pt x="52" y="52"/>
                    </a:moveTo>
                    <a:cubicBezTo>
                      <a:pt x="48" y="56"/>
                      <a:pt x="41" y="56"/>
                      <a:pt x="37" y="52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1" y="26"/>
                      <a:pt x="10" y="23"/>
                      <a:pt x="9" y="21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7" y="28"/>
                      <a:pt x="22" y="28"/>
                      <a:pt x="25" y="25"/>
                    </a:cubicBezTo>
                    <a:cubicBezTo>
                      <a:pt x="28" y="22"/>
                      <a:pt x="28" y="17"/>
                      <a:pt x="25" y="14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3" y="9"/>
                      <a:pt x="26" y="10"/>
                      <a:pt x="28" y="12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6" y="41"/>
                      <a:pt x="57" y="48"/>
                      <a:pt x="52" y="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4" name="Freeform 42"/>
              <p:cNvSpPr>
                <a:spLocks noEditPoints="1"/>
              </p:cNvSpPr>
              <p:nvPr/>
            </p:nvSpPr>
            <p:spPr bwMode="auto">
              <a:xfrm>
                <a:off x="390525" y="2455863"/>
                <a:ext cx="123825" cy="117475"/>
              </a:xfrm>
              <a:custGeom>
                <a:avLst/>
                <a:gdLst>
                  <a:gd name="T0" fmla="*/ 50 w 65"/>
                  <a:gd name="T1" fmla="*/ 60 h 62"/>
                  <a:gd name="T2" fmla="*/ 53 w 65"/>
                  <a:gd name="T3" fmla="*/ 62 h 62"/>
                  <a:gd name="T4" fmla="*/ 58 w 65"/>
                  <a:gd name="T5" fmla="*/ 60 h 62"/>
                  <a:gd name="T6" fmla="*/ 60 w 65"/>
                  <a:gd name="T7" fmla="*/ 57 h 62"/>
                  <a:gd name="T8" fmla="*/ 63 w 65"/>
                  <a:gd name="T9" fmla="*/ 57 h 62"/>
                  <a:gd name="T10" fmla="*/ 65 w 65"/>
                  <a:gd name="T11" fmla="*/ 52 h 62"/>
                  <a:gd name="T12" fmla="*/ 61 w 65"/>
                  <a:gd name="T13" fmla="*/ 48 h 62"/>
                  <a:gd name="T14" fmla="*/ 56 w 65"/>
                  <a:gd name="T15" fmla="*/ 33 h 62"/>
                  <a:gd name="T16" fmla="*/ 29 w 65"/>
                  <a:gd name="T17" fmla="*/ 6 h 62"/>
                  <a:gd name="T18" fmla="*/ 6 w 65"/>
                  <a:gd name="T19" fmla="*/ 6 h 62"/>
                  <a:gd name="T20" fmla="*/ 6 w 65"/>
                  <a:gd name="T21" fmla="*/ 29 h 62"/>
                  <a:gd name="T22" fmla="*/ 33 w 65"/>
                  <a:gd name="T23" fmla="*/ 56 h 62"/>
                  <a:gd name="T24" fmla="*/ 50 w 65"/>
                  <a:gd name="T25" fmla="*/ 60 h 62"/>
                  <a:gd name="T26" fmla="*/ 12 w 65"/>
                  <a:gd name="T27" fmla="*/ 27 h 62"/>
                  <a:gd name="T28" fmla="*/ 11 w 65"/>
                  <a:gd name="T29" fmla="*/ 11 h 62"/>
                  <a:gd name="T30" fmla="*/ 27 w 65"/>
                  <a:gd name="T31" fmla="*/ 12 h 62"/>
                  <a:gd name="T32" fmla="*/ 51 w 65"/>
                  <a:gd name="T33" fmla="*/ 36 h 62"/>
                  <a:gd name="T34" fmla="*/ 54 w 65"/>
                  <a:gd name="T35" fmla="*/ 41 h 62"/>
                  <a:gd name="T36" fmla="*/ 43 w 65"/>
                  <a:gd name="T37" fmla="*/ 42 h 62"/>
                  <a:gd name="T38" fmla="*/ 43 w 65"/>
                  <a:gd name="T39" fmla="*/ 53 h 62"/>
                  <a:gd name="T40" fmla="*/ 45 w 65"/>
                  <a:gd name="T41" fmla="*/ 54 h 62"/>
                  <a:gd name="T42" fmla="*/ 36 w 65"/>
                  <a:gd name="T43" fmla="*/ 51 h 62"/>
                  <a:gd name="T44" fmla="*/ 12 w 65"/>
                  <a:gd name="T45" fmla="*/ 2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5" h="62">
                    <a:moveTo>
                      <a:pt x="50" y="60"/>
                    </a:moveTo>
                    <a:cubicBezTo>
                      <a:pt x="53" y="62"/>
                      <a:pt x="53" y="62"/>
                      <a:pt x="53" y="62"/>
                    </a:cubicBezTo>
                    <a:cubicBezTo>
                      <a:pt x="58" y="60"/>
                      <a:pt x="58" y="60"/>
                      <a:pt x="58" y="60"/>
                    </a:cubicBezTo>
                    <a:cubicBezTo>
                      <a:pt x="60" y="57"/>
                      <a:pt x="60" y="57"/>
                      <a:pt x="60" y="57"/>
                    </a:cubicBezTo>
                    <a:cubicBezTo>
                      <a:pt x="63" y="57"/>
                      <a:pt x="63" y="57"/>
                      <a:pt x="63" y="57"/>
                    </a:cubicBezTo>
                    <a:cubicBezTo>
                      <a:pt x="65" y="52"/>
                      <a:pt x="65" y="52"/>
                      <a:pt x="65" y="52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2" y="43"/>
                      <a:pt x="60" y="37"/>
                      <a:pt x="56" y="33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3" y="0"/>
                      <a:pt x="13" y="0"/>
                      <a:pt x="6" y="6"/>
                    </a:cubicBezTo>
                    <a:cubicBezTo>
                      <a:pt x="0" y="13"/>
                      <a:pt x="0" y="23"/>
                      <a:pt x="6" y="29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8" y="61"/>
                      <a:pt x="45" y="62"/>
                      <a:pt x="50" y="60"/>
                    </a:cubicBezTo>
                    <a:close/>
                    <a:moveTo>
                      <a:pt x="12" y="27"/>
                    </a:moveTo>
                    <a:cubicBezTo>
                      <a:pt x="7" y="22"/>
                      <a:pt x="7" y="15"/>
                      <a:pt x="11" y="11"/>
                    </a:cubicBezTo>
                    <a:cubicBezTo>
                      <a:pt x="15" y="7"/>
                      <a:pt x="22" y="7"/>
                      <a:pt x="27" y="12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3" y="37"/>
                      <a:pt x="54" y="39"/>
                      <a:pt x="54" y="41"/>
                    </a:cubicBezTo>
                    <a:cubicBezTo>
                      <a:pt x="51" y="39"/>
                      <a:pt x="46" y="39"/>
                      <a:pt x="43" y="42"/>
                    </a:cubicBezTo>
                    <a:cubicBezTo>
                      <a:pt x="40" y="45"/>
                      <a:pt x="40" y="50"/>
                      <a:pt x="43" y="53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2" y="54"/>
                      <a:pt x="38" y="53"/>
                      <a:pt x="36" y="51"/>
                    </a:cubicBezTo>
                    <a:lnTo>
                      <a:pt x="12" y="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5" name="Rectangle 43"/>
              <p:cNvSpPr>
                <a:spLocks noChangeArrowheads="1"/>
              </p:cNvSpPr>
              <p:nvPr/>
            </p:nvSpPr>
            <p:spPr bwMode="auto">
              <a:xfrm>
                <a:off x="517525" y="2525713"/>
                <a:ext cx="6350" cy="222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6" name="Rectangle 44"/>
              <p:cNvSpPr>
                <a:spLocks noChangeArrowheads="1"/>
              </p:cNvSpPr>
              <p:nvPr/>
            </p:nvSpPr>
            <p:spPr bwMode="auto">
              <a:xfrm>
                <a:off x="525463" y="2549526"/>
                <a:ext cx="23813" cy="47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7" name="Rectangle 45"/>
              <p:cNvSpPr>
                <a:spLocks noChangeArrowheads="1"/>
              </p:cNvSpPr>
              <p:nvPr/>
            </p:nvSpPr>
            <p:spPr bwMode="auto">
              <a:xfrm>
                <a:off x="488950" y="2584451"/>
                <a:ext cx="6350" cy="222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8" name="Rectangle 46"/>
              <p:cNvSpPr>
                <a:spLocks noChangeArrowheads="1"/>
              </p:cNvSpPr>
              <p:nvPr/>
            </p:nvSpPr>
            <p:spPr bwMode="auto">
              <a:xfrm>
                <a:off x="465138" y="2578101"/>
                <a:ext cx="22225" cy="63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15241777"/>
      </p:ext>
    </p:extLst>
  </p:cSld>
  <p:clrMapOvr>
    <a:masterClrMapping/>
  </p:clrMapOvr>
  <p:transition spd="slow" advTm="0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5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0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55" grpId="0"/>
      <p:bldP spid="56" grpId="0"/>
      <p:bldP spid="39" grpId="0" animBg="1"/>
      <p:bldP spid="41" grpId="0"/>
      <p:bldP spid="41" grpId="1"/>
      <p:bldP spid="41" grpId="2"/>
      <p:bldP spid="41" grpId="3"/>
      <p:bldP spid="41" grpId="4"/>
      <p:bldP spid="41" grpId="5"/>
      <p:bldP spid="41" grpId="6"/>
      <p:bldP spid="41" grpId="7"/>
      <p:bldP spid="41" grpId="8"/>
      <p:bldP spid="41" grpId="9"/>
      <p:bldP spid="41" grpId="10"/>
      <p:bldP spid="41" grpId="11"/>
      <p:bldP spid="41" grpId="12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How To </a:t>
            </a:r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analyze</a:t>
            </a:r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 Your Offer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7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388241" y="2771711"/>
            <a:ext cx="432906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6383464" y="2343181"/>
            <a:ext cx="289201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What Do You Think About it ?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6978236" y="3587340"/>
            <a:ext cx="3644939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1" name="TextBox 150"/>
          <p:cNvSpPr txBox="1"/>
          <p:nvPr/>
        </p:nvSpPr>
        <p:spPr>
          <a:xfrm>
            <a:off x="6978236" y="4083345"/>
            <a:ext cx="3644940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6978236" y="4550050"/>
            <a:ext cx="3644940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9" name="TextBox 158"/>
          <p:cNvSpPr txBox="1"/>
          <p:nvPr/>
        </p:nvSpPr>
        <p:spPr>
          <a:xfrm>
            <a:off x="6978236" y="5010568"/>
            <a:ext cx="3644940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9" name="Freeform 28"/>
          <p:cNvSpPr>
            <a:spLocks/>
          </p:cNvSpPr>
          <p:nvPr/>
        </p:nvSpPr>
        <p:spPr bwMode="auto">
          <a:xfrm>
            <a:off x="1646998" y="4150354"/>
            <a:ext cx="2701119" cy="1969547"/>
          </a:xfrm>
          <a:custGeom>
            <a:avLst/>
            <a:gdLst>
              <a:gd name="T0" fmla="*/ 197 w 454"/>
              <a:gd name="T1" fmla="*/ 254 h 569"/>
              <a:gd name="T2" fmla="*/ 200 w 454"/>
              <a:gd name="T3" fmla="*/ 449 h 569"/>
              <a:gd name="T4" fmla="*/ 148 w 454"/>
              <a:gd name="T5" fmla="*/ 559 h 569"/>
              <a:gd name="T6" fmla="*/ 122 w 454"/>
              <a:gd name="T7" fmla="*/ 569 h 569"/>
              <a:gd name="T8" fmla="*/ 339 w 454"/>
              <a:gd name="T9" fmla="*/ 569 h 569"/>
              <a:gd name="T10" fmla="*/ 304 w 454"/>
              <a:gd name="T11" fmla="*/ 557 h 569"/>
              <a:gd name="T12" fmla="*/ 277 w 454"/>
              <a:gd name="T13" fmla="*/ 354 h 569"/>
              <a:gd name="T14" fmla="*/ 282 w 454"/>
              <a:gd name="T15" fmla="*/ 261 h 569"/>
              <a:gd name="T16" fmla="*/ 315 w 454"/>
              <a:gd name="T17" fmla="*/ 247 h 569"/>
              <a:gd name="T18" fmla="*/ 454 w 454"/>
              <a:gd name="T19" fmla="*/ 120 h 569"/>
              <a:gd name="T20" fmla="*/ 451 w 454"/>
              <a:gd name="T21" fmla="*/ 117 h 569"/>
              <a:gd name="T22" fmla="*/ 451 w 454"/>
              <a:gd name="T23" fmla="*/ 117 h 569"/>
              <a:gd name="T24" fmla="*/ 389 w 454"/>
              <a:gd name="T25" fmla="*/ 164 h 569"/>
              <a:gd name="T26" fmla="*/ 400 w 454"/>
              <a:gd name="T27" fmla="*/ 82 h 569"/>
              <a:gd name="T28" fmla="*/ 399 w 454"/>
              <a:gd name="T29" fmla="*/ 82 h 569"/>
              <a:gd name="T30" fmla="*/ 398 w 454"/>
              <a:gd name="T31" fmla="*/ 82 h 569"/>
              <a:gd name="T32" fmla="*/ 362 w 454"/>
              <a:gd name="T33" fmla="*/ 182 h 569"/>
              <a:gd name="T34" fmla="*/ 257 w 454"/>
              <a:gd name="T35" fmla="*/ 234 h 569"/>
              <a:gd name="T36" fmla="*/ 241 w 454"/>
              <a:gd name="T37" fmla="*/ 146 h 569"/>
              <a:gd name="T38" fmla="*/ 296 w 454"/>
              <a:gd name="T39" fmla="*/ 54 h 569"/>
              <a:gd name="T40" fmla="*/ 295 w 454"/>
              <a:gd name="T41" fmla="*/ 54 h 569"/>
              <a:gd name="T42" fmla="*/ 294 w 454"/>
              <a:gd name="T43" fmla="*/ 52 h 569"/>
              <a:gd name="T44" fmla="*/ 238 w 454"/>
              <a:gd name="T45" fmla="*/ 113 h 569"/>
              <a:gd name="T46" fmla="*/ 235 w 454"/>
              <a:gd name="T47" fmla="*/ 35 h 569"/>
              <a:gd name="T48" fmla="*/ 235 w 454"/>
              <a:gd name="T49" fmla="*/ 35 h 569"/>
              <a:gd name="T50" fmla="*/ 230 w 454"/>
              <a:gd name="T51" fmla="*/ 35 h 569"/>
              <a:gd name="T52" fmla="*/ 219 w 454"/>
              <a:gd name="T53" fmla="*/ 223 h 569"/>
              <a:gd name="T54" fmla="*/ 122 w 454"/>
              <a:gd name="T55" fmla="*/ 132 h 569"/>
              <a:gd name="T56" fmla="*/ 137 w 454"/>
              <a:gd name="T57" fmla="*/ 64 h 569"/>
              <a:gd name="T58" fmla="*/ 135 w 454"/>
              <a:gd name="T59" fmla="*/ 63 h 569"/>
              <a:gd name="T60" fmla="*/ 135 w 454"/>
              <a:gd name="T61" fmla="*/ 63 h 569"/>
              <a:gd name="T62" fmla="*/ 113 w 454"/>
              <a:gd name="T63" fmla="*/ 118 h 569"/>
              <a:gd name="T64" fmla="*/ 52 w 454"/>
              <a:gd name="T65" fmla="*/ 1 h 569"/>
              <a:gd name="T66" fmla="*/ 50 w 454"/>
              <a:gd name="T67" fmla="*/ 0 h 569"/>
              <a:gd name="T68" fmla="*/ 46 w 454"/>
              <a:gd name="T69" fmla="*/ 1 h 569"/>
              <a:gd name="T70" fmla="*/ 74 w 454"/>
              <a:gd name="T71" fmla="*/ 91 h 569"/>
              <a:gd name="T72" fmla="*/ 74 w 454"/>
              <a:gd name="T73" fmla="*/ 91 h 569"/>
              <a:gd name="T74" fmla="*/ 149 w 454"/>
              <a:gd name="T75" fmla="*/ 208 h 569"/>
              <a:gd name="T76" fmla="*/ 3 w 454"/>
              <a:gd name="T77" fmla="*/ 195 h 569"/>
              <a:gd name="T78" fmla="*/ 3 w 454"/>
              <a:gd name="T79" fmla="*/ 196 h 569"/>
              <a:gd name="T80" fmla="*/ 0 w 454"/>
              <a:gd name="T81" fmla="*/ 201 h 569"/>
              <a:gd name="T82" fmla="*/ 172 w 454"/>
              <a:gd name="T83" fmla="*/ 237 h 569"/>
              <a:gd name="T84" fmla="*/ 197 w 454"/>
              <a:gd name="T85" fmla="*/ 254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54" h="569">
                <a:moveTo>
                  <a:pt x="197" y="254"/>
                </a:moveTo>
                <a:cubicBezTo>
                  <a:pt x="209" y="304"/>
                  <a:pt x="213" y="368"/>
                  <a:pt x="200" y="449"/>
                </a:cubicBezTo>
                <a:cubicBezTo>
                  <a:pt x="191" y="518"/>
                  <a:pt x="199" y="559"/>
                  <a:pt x="148" y="559"/>
                </a:cubicBezTo>
                <a:cubicBezTo>
                  <a:pt x="148" y="559"/>
                  <a:pt x="138" y="555"/>
                  <a:pt x="122" y="569"/>
                </a:cubicBezTo>
                <a:cubicBezTo>
                  <a:pt x="339" y="569"/>
                  <a:pt x="339" y="569"/>
                  <a:pt x="339" y="569"/>
                </a:cubicBezTo>
                <a:cubicBezTo>
                  <a:pt x="328" y="564"/>
                  <a:pt x="315" y="559"/>
                  <a:pt x="304" y="557"/>
                </a:cubicBezTo>
                <a:cubicBezTo>
                  <a:pt x="292" y="529"/>
                  <a:pt x="279" y="475"/>
                  <a:pt x="277" y="354"/>
                </a:cubicBezTo>
                <a:cubicBezTo>
                  <a:pt x="276" y="318"/>
                  <a:pt x="278" y="287"/>
                  <a:pt x="282" y="261"/>
                </a:cubicBezTo>
                <a:cubicBezTo>
                  <a:pt x="315" y="247"/>
                  <a:pt x="315" y="247"/>
                  <a:pt x="315" y="247"/>
                </a:cubicBezTo>
                <a:cubicBezTo>
                  <a:pt x="404" y="194"/>
                  <a:pt x="433" y="147"/>
                  <a:pt x="454" y="120"/>
                </a:cubicBezTo>
                <a:cubicBezTo>
                  <a:pt x="451" y="117"/>
                  <a:pt x="451" y="117"/>
                  <a:pt x="451" y="117"/>
                </a:cubicBezTo>
                <a:cubicBezTo>
                  <a:pt x="451" y="117"/>
                  <a:pt x="451" y="117"/>
                  <a:pt x="451" y="117"/>
                </a:cubicBezTo>
                <a:cubicBezTo>
                  <a:pt x="428" y="135"/>
                  <a:pt x="407" y="151"/>
                  <a:pt x="389" y="164"/>
                </a:cubicBezTo>
                <a:cubicBezTo>
                  <a:pt x="396" y="133"/>
                  <a:pt x="398" y="121"/>
                  <a:pt x="400" y="82"/>
                </a:cubicBezTo>
                <a:cubicBezTo>
                  <a:pt x="399" y="82"/>
                  <a:pt x="399" y="82"/>
                  <a:pt x="399" y="82"/>
                </a:cubicBezTo>
                <a:cubicBezTo>
                  <a:pt x="399" y="82"/>
                  <a:pt x="398" y="82"/>
                  <a:pt x="398" y="82"/>
                </a:cubicBezTo>
                <a:cubicBezTo>
                  <a:pt x="393" y="101"/>
                  <a:pt x="379" y="147"/>
                  <a:pt x="362" y="182"/>
                </a:cubicBezTo>
                <a:cubicBezTo>
                  <a:pt x="312" y="215"/>
                  <a:pt x="278" y="228"/>
                  <a:pt x="257" y="234"/>
                </a:cubicBezTo>
                <a:cubicBezTo>
                  <a:pt x="251" y="213"/>
                  <a:pt x="245" y="185"/>
                  <a:pt x="241" y="146"/>
                </a:cubicBezTo>
                <a:cubicBezTo>
                  <a:pt x="257" y="110"/>
                  <a:pt x="284" y="70"/>
                  <a:pt x="296" y="54"/>
                </a:cubicBezTo>
                <a:cubicBezTo>
                  <a:pt x="295" y="54"/>
                  <a:pt x="295" y="54"/>
                  <a:pt x="295" y="54"/>
                </a:cubicBezTo>
                <a:cubicBezTo>
                  <a:pt x="294" y="52"/>
                  <a:pt x="294" y="52"/>
                  <a:pt x="294" y="52"/>
                </a:cubicBezTo>
                <a:cubicBezTo>
                  <a:pt x="265" y="79"/>
                  <a:pt x="258" y="88"/>
                  <a:pt x="238" y="113"/>
                </a:cubicBezTo>
                <a:cubicBezTo>
                  <a:pt x="236" y="91"/>
                  <a:pt x="235" y="64"/>
                  <a:pt x="235" y="35"/>
                </a:cubicBezTo>
                <a:cubicBezTo>
                  <a:pt x="235" y="35"/>
                  <a:pt x="235" y="35"/>
                  <a:pt x="235" y="35"/>
                </a:cubicBezTo>
                <a:cubicBezTo>
                  <a:pt x="230" y="35"/>
                  <a:pt x="230" y="35"/>
                  <a:pt x="230" y="35"/>
                </a:cubicBezTo>
                <a:cubicBezTo>
                  <a:pt x="223" y="69"/>
                  <a:pt x="210" y="143"/>
                  <a:pt x="219" y="223"/>
                </a:cubicBezTo>
                <a:cubicBezTo>
                  <a:pt x="219" y="223"/>
                  <a:pt x="175" y="205"/>
                  <a:pt x="122" y="132"/>
                </a:cubicBezTo>
                <a:cubicBezTo>
                  <a:pt x="123" y="120"/>
                  <a:pt x="125" y="90"/>
                  <a:pt x="137" y="64"/>
                </a:cubicBezTo>
                <a:cubicBezTo>
                  <a:pt x="135" y="63"/>
                  <a:pt x="135" y="63"/>
                  <a:pt x="135" y="63"/>
                </a:cubicBezTo>
                <a:cubicBezTo>
                  <a:pt x="135" y="63"/>
                  <a:pt x="135" y="63"/>
                  <a:pt x="135" y="63"/>
                </a:cubicBezTo>
                <a:cubicBezTo>
                  <a:pt x="127" y="75"/>
                  <a:pt x="118" y="94"/>
                  <a:pt x="113" y="118"/>
                </a:cubicBezTo>
                <a:cubicBezTo>
                  <a:pt x="93" y="88"/>
                  <a:pt x="72" y="50"/>
                  <a:pt x="52" y="1"/>
                </a:cubicBezTo>
                <a:cubicBezTo>
                  <a:pt x="51" y="1"/>
                  <a:pt x="51" y="1"/>
                  <a:pt x="50" y="0"/>
                </a:cubicBezTo>
                <a:cubicBezTo>
                  <a:pt x="46" y="1"/>
                  <a:pt x="46" y="1"/>
                  <a:pt x="46" y="1"/>
                </a:cubicBezTo>
                <a:cubicBezTo>
                  <a:pt x="49" y="17"/>
                  <a:pt x="74" y="91"/>
                  <a:pt x="74" y="91"/>
                </a:cubicBezTo>
                <a:cubicBezTo>
                  <a:pt x="74" y="91"/>
                  <a:pt x="74" y="91"/>
                  <a:pt x="74" y="91"/>
                </a:cubicBezTo>
                <a:cubicBezTo>
                  <a:pt x="91" y="132"/>
                  <a:pt x="115" y="175"/>
                  <a:pt x="149" y="208"/>
                </a:cubicBezTo>
                <a:cubicBezTo>
                  <a:pt x="149" y="208"/>
                  <a:pt x="89" y="222"/>
                  <a:pt x="3" y="195"/>
                </a:cubicBezTo>
                <a:cubicBezTo>
                  <a:pt x="3" y="196"/>
                  <a:pt x="3" y="196"/>
                  <a:pt x="3" y="196"/>
                </a:cubicBezTo>
                <a:cubicBezTo>
                  <a:pt x="0" y="201"/>
                  <a:pt x="0" y="201"/>
                  <a:pt x="0" y="201"/>
                </a:cubicBezTo>
                <a:cubicBezTo>
                  <a:pt x="37" y="218"/>
                  <a:pt x="97" y="238"/>
                  <a:pt x="172" y="237"/>
                </a:cubicBezTo>
                <a:cubicBezTo>
                  <a:pt x="178" y="238"/>
                  <a:pt x="187" y="243"/>
                  <a:pt x="197" y="254"/>
                </a:cubicBezTo>
                <a:close/>
              </a:path>
            </a:pathLst>
          </a:custGeom>
          <a:solidFill>
            <a:srgbClr val="80543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2" name="Group 1"/>
          <p:cNvGrpSpPr/>
          <p:nvPr/>
        </p:nvGrpSpPr>
        <p:grpSpPr>
          <a:xfrm>
            <a:off x="6490135" y="3603113"/>
            <a:ext cx="291629" cy="308080"/>
            <a:chOff x="6490135" y="3603113"/>
            <a:chExt cx="291629" cy="308080"/>
          </a:xfrm>
        </p:grpSpPr>
        <p:sp>
          <p:nvSpPr>
            <p:cNvPr id="145" name="Shape 4534"/>
            <p:cNvSpPr/>
            <p:nvPr/>
          </p:nvSpPr>
          <p:spPr>
            <a:xfrm>
              <a:off x="6490135" y="3603113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6496400" y="3653558"/>
              <a:ext cx="272664" cy="2576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1</a:t>
              </a:r>
              <a:endParaRPr lang="id-ID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490135" y="4086969"/>
            <a:ext cx="291629" cy="300924"/>
            <a:chOff x="6490135" y="4086969"/>
            <a:chExt cx="291629" cy="300924"/>
          </a:xfrm>
        </p:grpSpPr>
        <p:sp>
          <p:nvSpPr>
            <p:cNvPr id="149" name="Shape 4539"/>
            <p:cNvSpPr/>
            <p:nvPr/>
          </p:nvSpPr>
          <p:spPr>
            <a:xfrm>
              <a:off x="6490135" y="4086969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6496400" y="4130258"/>
              <a:ext cx="272664" cy="2576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2</a:t>
              </a:r>
              <a:endParaRPr lang="id-ID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490135" y="4570825"/>
            <a:ext cx="291629" cy="314715"/>
            <a:chOff x="6490135" y="4570825"/>
            <a:chExt cx="291629" cy="314715"/>
          </a:xfrm>
        </p:grpSpPr>
        <p:sp>
          <p:nvSpPr>
            <p:cNvPr id="153" name="Shape 4544"/>
            <p:cNvSpPr/>
            <p:nvPr/>
          </p:nvSpPr>
          <p:spPr>
            <a:xfrm>
              <a:off x="6490135" y="4570825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6496400" y="4627905"/>
              <a:ext cx="272664" cy="2576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3</a:t>
              </a:r>
              <a:endParaRPr lang="id-ID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490135" y="5052116"/>
            <a:ext cx="291629" cy="291629"/>
            <a:chOff x="6490135" y="5052116"/>
            <a:chExt cx="291629" cy="291629"/>
          </a:xfrm>
        </p:grpSpPr>
        <p:sp>
          <p:nvSpPr>
            <p:cNvPr id="157" name="Shape 4549"/>
            <p:cNvSpPr/>
            <p:nvPr/>
          </p:nvSpPr>
          <p:spPr>
            <a:xfrm>
              <a:off x="6490135" y="5052116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6" name="TextBox 85"/>
            <p:cNvSpPr txBox="1"/>
            <p:nvPr/>
          </p:nvSpPr>
          <p:spPr>
            <a:xfrm>
              <a:off x="6496400" y="5086110"/>
              <a:ext cx="272664" cy="2576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4</a:t>
              </a:r>
              <a:endParaRPr lang="id-ID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-89304" y="2202947"/>
            <a:ext cx="5940121" cy="3101015"/>
            <a:chOff x="-89304" y="2202947"/>
            <a:chExt cx="5940121" cy="3101015"/>
          </a:xfrm>
        </p:grpSpPr>
        <p:sp>
          <p:nvSpPr>
            <p:cNvPr id="37" name="Freeform 36"/>
            <p:cNvSpPr>
              <a:spLocks/>
            </p:cNvSpPr>
            <p:nvPr/>
          </p:nvSpPr>
          <p:spPr bwMode="auto">
            <a:xfrm rot="13144547">
              <a:off x="4127971" y="4150780"/>
              <a:ext cx="1062185" cy="1153182"/>
            </a:xfrm>
            <a:custGeom>
              <a:avLst/>
              <a:gdLst>
                <a:gd name="T0" fmla="*/ 1068 w 1069"/>
                <a:gd name="T1" fmla="*/ 123 h 1161"/>
                <a:gd name="T2" fmla="*/ 1066 w 1069"/>
                <a:gd name="T3" fmla="*/ 46 h 1161"/>
                <a:gd name="T4" fmla="*/ 250 w 1069"/>
                <a:gd name="T5" fmla="*/ 295 h 1161"/>
                <a:gd name="T6" fmla="*/ 0 w 1069"/>
                <a:gd name="T7" fmla="*/ 1026 h 1161"/>
                <a:gd name="T8" fmla="*/ 2 w 1069"/>
                <a:gd name="T9" fmla="*/ 1114 h 1161"/>
                <a:gd name="T10" fmla="*/ 818 w 1069"/>
                <a:gd name="T11" fmla="*/ 866 h 1161"/>
                <a:gd name="T12" fmla="*/ 944 w 1069"/>
                <a:gd name="T13" fmla="*/ 692 h 1161"/>
                <a:gd name="T14" fmla="*/ 994 w 1069"/>
                <a:gd name="T15" fmla="*/ 579 h 1161"/>
                <a:gd name="T16" fmla="*/ 1068 w 1069"/>
                <a:gd name="T17" fmla="*/ 123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69" h="1161">
                  <a:moveTo>
                    <a:pt x="1068" y="123"/>
                  </a:moveTo>
                  <a:cubicBezTo>
                    <a:pt x="1068" y="75"/>
                    <a:pt x="1066" y="46"/>
                    <a:pt x="1066" y="46"/>
                  </a:cubicBezTo>
                  <a:cubicBezTo>
                    <a:pt x="1066" y="46"/>
                    <a:pt x="544" y="0"/>
                    <a:pt x="250" y="295"/>
                  </a:cubicBezTo>
                  <a:cubicBezTo>
                    <a:pt x="31" y="516"/>
                    <a:pt x="1" y="864"/>
                    <a:pt x="0" y="1026"/>
                  </a:cubicBezTo>
                  <a:cubicBezTo>
                    <a:pt x="0" y="1081"/>
                    <a:pt x="2" y="1114"/>
                    <a:pt x="2" y="1114"/>
                  </a:cubicBezTo>
                  <a:cubicBezTo>
                    <a:pt x="2" y="1114"/>
                    <a:pt x="525" y="1161"/>
                    <a:pt x="818" y="866"/>
                  </a:cubicBezTo>
                  <a:cubicBezTo>
                    <a:pt x="870" y="814"/>
                    <a:pt x="911" y="754"/>
                    <a:pt x="944" y="692"/>
                  </a:cubicBezTo>
                  <a:cubicBezTo>
                    <a:pt x="963" y="655"/>
                    <a:pt x="980" y="617"/>
                    <a:pt x="994" y="579"/>
                  </a:cubicBezTo>
                  <a:cubicBezTo>
                    <a:pt x="1058" y="402"/>
                    <a:pt x="1069" y="222"/>
                    <a:pt x="1068" y="123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  <a:alpha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grpSp>
          <p:nvGrpSpPr>
            <p:cNvPr id="6" name="Group 5"/>
            <p:cNvGrpSpPr/>
            <p:nvPr/>
          </p:nvGrpSpPr>
          <p:grpSpPr>
            <a:xfrm>
              <a:off x="-89304" y="2202947"/>
              <a:ext cx="5940121" cy="2864762"/>
              <a:chOff x="-89304" y="2202947"/>
              <a:chExt cx="5940121" cy="2864762"/>
            </a:xfrm>
          </p:grpSpPr>
          <p:grpSp>
            <p:nvGrpSpPr>
              <p:cNvPr id="30" name="Group 29"/>
              <p:cNvGrpSpPr/>
              <p:nvPr/>
            </p:nvGrpSpPr>
            <p:grpSpPr>
              <a:xfrm>
                <a:off x="-89304" y="3289634"/>
                <a:ext cx="1930401" cy="1778075"/>
                <a:chOff x="5741222" y="3687746"/>
                <a:chExt cx="2162291" cy="1991667"/>
              </a:xfrm>
            </p:grpSpPr>
            <p:sp>
              <p:nvSpPr>
                <p:cNvPr id="63" name="Freeform 62"/>
                <p:cNvSpPr>
                  <a:spLocks/>
                </p:cNvSpPr>
                <p:nvPr/>
              </p:nvSpPr>
              <p:spPr bwMode="auto">
                <a:xfrm rot="4567797">
                  <a:off x="5826534" y="3602434"/>
                  <a:ext cx="1991667" cy="2162291"/>
                </a:xfrm>
                <a:custGeom>
                  <a:avLst/>
                  <a:gdLst>
                    <a:gd name="T0" fmla="*/ 1068 w 1069"/>
                    <a:gd name="T1" fmla="*/ 123 h 1161"/>
                    <a:gd name="T2" fmla="*/ 1066 w 1069"/>
                    <a:gd name="T3" fmla="*/ 46 h 1161"/>
                    <a:gd name="T4" fmla="*/ 250 w 1069"/>
                    <a:gd name="T5" fmla="*/ 295 h 1161"/>
                    <a:gd name="T6" fmla="*/ 0 w 1069"/>
                    <a:gd name="T7" fmla="*/ 1026 h 1161"/>
                    <a:gd name="T8" fmla="*/ 2 w 1069"/>
                    <a:gd name="T9" fmla="*/ 1114 h 1161"/>
                    <a:gd name="T10" fmla="*/ 818 w 1069"/>
                    <a:gd name="T11" fmla="*/ 866 h 1161"/>
                    <a:gd name="T12" fmla="*/ 944 w 1069"/>
                    <a:gd name="T13" fmla="*/ 692 h 1161"/>
                    <a:gd name="T14" fmla="*/ 994 w 1069"/>
                    <a:gd name="T15" fmla="*/ 579 h 1161"/>
                    <a:gd name="T16" fmla="*/ 1068 w 1069"/>
                    <a:gd name="T17" fmla="*/ 123 h 1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69" h="1161">
                      <a:moveTo>
                        <a:pt x="1068" y="123"/>
                      </a:moveTo>
                      <a:cubicBezTo>
                        <a:pt x="1068" y="75"/>
                        <a:pt x="1066" y="46"/>
                        <a:pt x="1066" y="46"/>
                      </a:cubicBezTo>
                      <a:cubicBezTo>
                        <a:pt x="1066" y="46"/>
                        <a:pt x="544" y="0"/>
                        <a:pt x="250" y="295"/>
                      </a:cubicBezTo>
                      <a:cubicBezTo>
                        <a:pt x="31" y="516"/>
                        <a:pt x="1" y="864"/>
                        <a:pt x="0" y="1026"/>
                      </a:cubicBezTo>
                      <a:cubicBezTo>
                        <a:pt x="0" y="1081"/>
                        <a:pt x="2" y="1114"/>
                        <a:pt x="2" y="1114"/>
                      </a:cubicBezTo>
                      <a:cubicBezTo>
                        <a:pt x="2" y="1114"/>
                        <a:pt x="525" y="1161"/>
                        <a:pt x="818" y="866"/>
                      </a:cubicBezTo>
                      <a:cubicBezTo>
                        <a:pt x="870" y="814"/>
                        <a:pt x="911" y="754"/>
                        <a:pt x="944" y="692"/>
                      </a:cubicBezTo>
                      <a:cubicBezTo>
                        <a:pt x="963" y="655"/>
                        <a:pt x="980" y="617"/>
                        <a:pt x="994" y="579"/>
                      </a:cubicBezTo>
                      <a:cubicBezTo>
                        <a:pt x="1058" y="402"/>
                        <a:pt x="1069" y="222"/>
                        <a:pt x="1068" y="123"/>
                      </a:cubicBezTo>
                      <a:close/>
                    </a:path>
                  </a:pathLst>
                </a:cu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64" name="TextBox 63"/>
                <p:cNvSpPr txBox="1"/>
                <p:nvPr/>
              </p:nvSpPr>
              <p:spPr>
                <a:xfrm>
                  <a:off x="6172088" y="4776429"/>
                  <a:ext cx="1492473" cy="34474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1400" dirty="0" smtClean="0">
                      <a:solidFill>
                        <a:schemeClr val="bg1"/>
                      </a:solidFill>
                      <a:latin typeface="Ruda" panose="02000000000000000000" pitchFamily="2" charset="0"/>
                    </a:rPr>
                    <a:t>List your Offer</a:t>
                  </a:r>
                  <a:endParaRPr lang="id-ID" sz="1400" dirty="0">
                    <a:solidFill>
                      <a:schemeClr val="bg1"/>
                    </a:solidFill>
                    <a:latin typeface="Ruda" panose="02000000000000000000" pitchFamily="2" charset="0"/>
                  </a:endParaRPr>
                </a:p>
              </p:txBody>
            </p:sp>
          </p:grpSp>
          <p:grpSp>
            <p:nvGrpSpPr>
              <p:cNvPr id="31" name="Group 30"/>
              <p:cNvGrpSpPr/>
              <p:nvPr/>
            </p:nvGrpSpPr>
            <p:grpSpPr>
              <a:xfrm>
                <a:off x="1194410" y="2238897"/>
                <a:ext cx="1930401" cy="1778075"/>
                <a:chOff x="7179143" y="2510789"/>
                <a:chExt cx="2162291" cy="1991667"/>
              </a:xfrm>
            </p:grpSpPr>
            <p:sp>
              <p:nvSpPr>
                <p:cNvPr id="54" name="Freeform 53"/>
                <p:cNvSpPr>
                  <a:spLocks/>
                </p:cNvSpPr>
                <p:nvPr/>
              </p:nvSpPr>
              <p:spPr bwMode="auto">
                <a:xfrm rot="7742864">
                  <a:off x="7264455" y="2425477"/>
                  <a:ext cx="1991667" cy="2162291"/>
                </a:xfrm>
                <a:custGeom>
                  <a:avLst/>
                  <a:gdLst>
                    <a:gd name="T0" fmla="*/ 1068 w 1069"/>
                    <a:gd name="T1" fmla="*/ 123 h 1161"/>
                    <a:gd name="T2" fmla="*/ 1066 w 1069"/>
                    <a:gd name="T3" fmla="*/ 46 h 1161"/>
                    <a:gd name="T4" fmla="*/ 250 w 1069"/>
                    <a:gd name="T5" fmla="*/ 295 h 1161"/>
                    <a:gd name="T6" fmla="*/ 0 w 1069"/>
                    <a:gd name="T7" fmla="*/ 1026 h 1161"/>
                    <a:gd name="T8" fmla="*/ 2 w 1069"/>
                    <a:gd name="T9" fmla="*/ 1114 h 1161"/>
                    <a:gd name="T10" fmla="*/ 818 w 1069"/>
                    <a:gd name="T11" fmla="*/ 866 h 1161"/>
                    <a:gd name="T12" fmla="*/ 944 w 1069"/>
                    <a:gd name="T13" fmla="*/ 692 h 1161"/>
                    <a:gd name="T14" fmla="*/ 994 w 1069"/>
                    <a:gd name="T15" fmla="*/ 579 h 1161"/>
                    <a:gd name="T16" fmla="*/ 1068 w 1069"/>
                    <a:gd name="T17" fmla="*/ 123 h 1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69" h="1161">
                      <a:moveTo>
                        <a:pt x="1068" y="123"/>
                      </a:moveTo>
                      <a:cubicBezTo>
                        <a:pt x="1068" y="75"/>
                        <a:pt x="1066" y="46"/>
                        <a:pt x="1066" y="46"/>
                      </a:cubicBezTo>
                      <a:cubicBezTo>
                        <a:pt x="1066" y="46"/>
                        <a:pt x="544" y="0"/>
                        <a:pt x="250" y="295"/>
                      </a:cubicBezTo>
                      <a:cubicBezTo>
                        <a:pt x="31" y="516"/>
                        <a:pt x="1" y="864"/>
                        <a:pt x="0" y="1026"/>
                      </a:cubicBezTo>
                      <a:cubicBezTo>
                        <a:pt x="0" y="1081"/>
                        <a:pt x="2" y="1114"/>
                        <a:pt x="2" y="1114"/>
                      </a:cubicBezTo>
                      <a:cubicBezTo>
                        <a:pt x="2" y="1114"/>
                        <a:pt x="525" y="1161"/>
                        <a:pt x="818" y="866"/>
                      </a:cubicBezTo>
                      <a:cubicBezTo>
                        <a:pt x="870" y="814"/>
                        <a:pt x="911" y="754"/>
                        <a:pt x="944" y="692"/>
                      </a:cubicBezTo>
                      <a:cubicBezTo>
                        <a:pt x="963" y="655"/>
                        <a:pt x="980" y="617"/>
                        <a:pt x="994" y="579"/>
                      </a:cubicBezTo>
                      <a:cubicBezTo>
                        <a:pt x="1058" y="402"/>
                        <a:pt x="1069" y="222"/>
                        <a:pt x="1068" y="123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5" name="TextBox 54"/>
                <p:cNvSpPr txBox="1"/>
                <p:nvPr/>
              </p:nvSpPr>
              <p:spPr>
                <a:xfrm>
                  <a:off x="7630993" y="3788758"/>
                  <a:ext cx="1312917" cy="34474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1400" dirty="0" smtClean="0">
                      <a:solidFill>
                        <a:schemeClr val="bg1"/>
                      </a:solidFill>
                      <a:latin typeface="Ruda" panose="02000000000000000000" pitchFamily="2" charset="0"/>
                    </a:rPr>
                    <a:t>Collect Data</a:t>
                  </a:r>
                  <a:endParaRPr lang="id-ID" sz="1400" dirty="0">
                    <a:solidFill>
                      <a:schemeClr val="bg1"/>
                    </a:solidFill>
                    <a:latin typeface="Ruda" panose="02000000000000000000" pitchFamily="2" charset="0"/>
                  </a:endParaRPr>
                </a:p>
              </p:txBody>
            </p:sp>
          </p:grpSp>
          <p:grpSp>
            <p:nvGrpSpPr>
              <p:cNvPr id="32" name="Group 31"/>
              <p:cNvGrpSpPr/>
              <p:nvPr/>
            </p:nvGrpSpPr>
            <p:grpSpPr>
              <a:xfrm>
                <a:off x="2721474" y="2202947"/>
                <a:ext cx="1778075" cy="1930401"/>
                <a:chOff x="8889646" y="2470520"/>
                <a:chExt cx="1991667" cy="2162291"/>
              </a:xfrm>
            </p:grpSpPr>
            <p:sp>
              <p:nvSpPr>
                <p:cNvPr id="49" name="Freeform 48"/>
                <p:cNvSpPr>
                  <a:spLocks/>
                </p:cNvSpPr>
                <p:nvPr/>
              </p:nvSpPr>
              <p:spPr bwMode="auto">
                <a:xfrm rot="9355996">
                  <a:off x="8889646" y="2470520"/>
                  <a:ext cx="1991667" cy="2162291"/>
                </a:xfrm>
                <a:custGeom>
                  <a:avLst/>
                  <a:gdLst>
                    <a:gd name="T0" fmla="*/ 1068 w 1069"/>
                    <a:gd name="T1" fmla="*/ 123 h 1161"/>
                    <a:gd name="T2" fmla="*/ 1066 w 1069"/>
                    <a:gd name="T3" fmla="*/ 46 h 1161"/>
                    <a:gd name="T4" fmla="*/ 250 w 1069"/>
                    <a:gd name="T5" fmla="*/ 295 h 1161"/>
                    <a:gd name="T6" fmla="*/ 0 w 1069"/>
                    <a:gd name="T7" fmla="*/ 1026 h 1161"/>
                    <a:gd name="T8" fmla="*/ 2 w 1069"/>
                    <a:gd name="T9" fmla="*/ 1114 h 1161"/>
                    <a:gd name="T10" fmla="*/ 818 w 1069"/>
                    <a:gd name="T11" fmla="*/ 866 h 1161"/>
                    <a:gd name="T12" fmla="*/ 944 w 1069"/>
                    <a:gd name="T13" fmla="*/ 692 h 1161"/>
                    <a:gd name="T14" fmla="*/ 994 w 1069"/>
                    <a:gd name="T15" fmla="*/ 579 h 1161"/>
                    <a:gd name="T16" fmla="*/ 1068 w 1069"/>
                    <a:gd name="T17" fmla="*/ 123 h 1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69" h="1161">
                      <a:moveTo>
                        <a:pt x="1068" y="123"/>
                      </a:moveTo>
                      <a:cubicBezTo>
                        <a:pt x="1068" y="75"/>
                        <a:pt x="1066" y="46"/>
                        <a:pt x="1066" y="46"/>
                      </a:cubicBezTo>
                      <a:cubicBezTo>
                        <a:pt x="1066" y="46"/>
                        <a:pt x="544" y="0"/>
                        <a:pt x="250" y="295"/>
                      </a:cubicBezTo>
                      <a:cubicBezTo>
                        <a:pt x="31" y="516"/>
                        <a:pt x="1" y="864"/>
                        <a:pt x="0" y="1026"/>
                      </a:cubicBezTo>
                      <a:cubicBezTo>
                        <a:pt x="0" y="1081"/>
                        <a:pt x="2" y="1114"/>
                        <a:pt x="2" y="1114"/>
                      </a:cubicBezTo>
                      <a:cubicBezTo>
                        <a:pt x="2" y="1114"/>
                        <a:pt x="525" y="1161"/>
                        <a:pt x="818" y="866"/>
                      </a:cubicBezTo>
                      <a:cubicBezTo>
                        <a:pt x="870" y="814"/>
                        <a:pt x="911" y="754"/>
                        <a:pt x="944" y="692"/>
                      </a:cubicBezTo>
                      <a:cubicBezTo>
                        <a:pt x="963" y="655"/>
                        <a:pt x="980" y="617"/>
                        <a:pt x="994" y="579"/>
                      </a:cubicBezTo>
                      <a:cubicBezTo>
                        <a:pt x="1058" y="402"/>
                        <a:pt x="1069" y="222"/>
                        <a:pt x="1068" y="12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0" name="TextBox 49"/>
                <p:cNvSpPr txBox="1"/>
                <p:nvPr/>
              </p:nvSpPr>
              <p:spPr>
                <a:xfrm>
                  <a:off x="9234931" y="3774533"/>
                  <a:ext cx="1081290" cy="58607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400" b="1" dirty="0" smtClean="0">
                      <a:solidFill>
                        <a:schemeClr val="bg1"/>
                      </a:solidFill>
                      <a:latin typeface="Ruda" panose="02000000000000000000" pitchFamily="2" charset="0"/>
                    </a:rPr>
                    <a:t>Compare</a:t>
                  </a:r>
                </a:p>
                <a:p>
                  <a:pPr algn="ctr"/>
                  <a:r>
                    <a:rPr lang="en-US" sz="1400" b="1" dirty="0" smtClean="0">
                      <a:solidFill>
                        <a:schemeClr val="bg1"/>
                      </a:solidFill>
                      <a:latin typeface="Ruda" panose="02000000000000000000" pitchFamily="2" charset="0"/>
                    </a:rPr>
                    <a:t>result</a:t>
                  </a:r>
                  <a:endParaRPr lang="id-ID" sz="1400" b="1" dirty="0">
                    <a:solidFill>
                      <a:schemeClr val="bg1"/>
                    </a:solidFill>
                    <a:latin typeface="Ruda" panose="02000000000000000000" pitchFamily="2" charset="0"/>
                  </a:endParaRPr>
                </a:p>
              </p:txBody>
            </p:sp>
          </p:grpSp>
          <p:grpSp>
            <p:nvGrpSpPr>
              <p:cNvPr id="33" name="Group 32"/>
              <p:cNvGrpSpPr/>
              <p:nvPr/>
            </p:nvGrpSpPr>
            <p:grpSpPr>
              <a:xfrm>
                <a:off x="4072742" y="2687646"/>
                <a:ext cx="1778075" cy="1930401"/>
                <a:chOff x="10403236" y="3013444"/>
                <a:chExt cx="1991667" cy="2162291"/>
              </a:xfrm>
            </p:grpSpPr>
            <p:sp>
              <p:nvSpPr>
                <p:cNvPr id="43" name="Freeform 42"/>
                <p:cNvSpPr>
                  <a:spLocks/>
                </p:cNvSpPr>
                <p:nvPr/>
              </p:nvSpPr>
              <p:spPr bwMode="auto">
                <a:xfrm rot="10800000">
                  <a:off x="10403236" y="3013444"/>
                  <a:ext cx="1991667" cy="2162291"/>
                </a:xfrm>
                <a:custGeom>
                  <a:avLst/>
                  <a:gdLst>
                    <a:gd name="T0" fmla="*/ 1068 w 1069"/>
                    <a:gd name="T1" fmla="*/ 123 h 1161"/>
                    <a:gd name="T2" fmla="*/ 1066 w 1069"/>
                    <a:gd name="T3" fmla="*/ 46 h 1161"/>
                    <a:gd name="T4" fmla="*/ 250 w 1069"/>
                    <a:gd name="T5" fmla="*/ 295 h 1161"/>
                    <a:gd name="T6" fmla="*/ 0 w 1069"/>
                    <a:gd name="T7" fmla="*/ 1026 h 1161"/>
                    <a:gd name="T8" fmla="*/ 2 w 1069"/>
                    <a:gd name="T9" fmla="*/ 1114 h 1161"/>
                    <a:gd name="T10" fmla="*/ 818 w 1069"/>
                    <a:gd name="T11" fmla="*/ 866 h 1161"/>
                    <a:gd name="T12" fmla="*/ 944 w 1069"/>
                    <a:gd name="T13" fmla="*/ 692 h 1161"/>
                    <a:gd name="T14" fmla="*/ 994 w 1069"/>
                    <a:gd name="T15" fmla="*/ 579 h 1161"/>
                    <a:gd name="T16" fmla="*/ 1068 w 1069"/>
                    <a:gd name="T17" fmla="*/ 123 h 1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69" h="1161">
                      <a:moveTo>
                        <a:pt x="1068" y="123"/>
                      </a:moveTo>
                      <a:cubicBezTo>
                        <a:pt x="1068" y="75"/>
                        <a:pt x="1066" y="46"/>
                        <a:pt x="1066" y="46"/>
                      </a:cubicBezTo>
                      <a:cubicBezTo>
                        <a:pt x="1066" y="46"/>
                        <a:pt x="544" y="0"/>
                        <a:pt x="250" y="295"/>
                      </a:cubicBezTo>
                      <a:cubicBezTo>
                        <a:pt x="31" y="516"/>
                        <a:pt x="1" y="864"/>
                        <a:pt x="0" y="1026"/>
                      </a:cubicBezTo>
                      <a:cubicBezTo>
                        <a:pt x="0" y="1081"/>
                        <a:pt x="2" y="1114"/>
                        <a:pt x="2" y="1114"/>
                      </a:cubicBezTo>
                      <a:cubicBezTo>
                        <a:pt x="2" y="1114"/>
                        <a:pt x="525" y="1161"/>
                        <a:pt x="818" y="866"/>
                      </a:cubicBezTo>
                      <a:cubicBezTo>
                        <a:pt x="870" y="814"/>
                        <a:pt x="911" y="754"/>
                        <a:pt x="944" y="692"/>
                      </a:cubicBezTo>
                      <a:cubicBezTo>
                        <a:pt x="963" y="655"/>
                        <a:pt x="980" y="617"/>
                        <a:pt x="994" y="579"/>
                      </a:cubicBezTo>
                      <a:cubicBezTo>
                        <a:pt x="1058" y="402"/>
                        <a:pt x="1069" y="222"/>
                        <a:pt x="1068" y="123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44" name="TextBox 43"/>
                <p:cNvSpPr txBox="1"/>
                <p:nvPr/>
              </p:nvSpPr>
              <p:spPr>
                <a:xfrm>
                  <a:off x="10465126" y="4061851"/>
                  <a:ext cx="1312917" cy="58607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400" dirty="0" smtClean="0">
                      <a:solidFill>
                        <a:schemeClr val="bg1"/>
                      </a:solidFill>
                      <a:latin typeface="Ruda" panose="02000000000000000000" pitchFamily="2" charset="0"/>
                    </a:rPr>
                    <a:t>Implement</a:t>
                  </a:r>
                </a:p>
                <a:p>
                  <a:pPr algn="ctr"/>
                  <a:r>
                    <a:rPr lang="en-US" sz="1400" dirty="0" smtClean="0">
                      <a:solidFill>
                        <a:schemeClr val="bg1"/>
                      </a:solidFill>
                      <a:latin typeface="Ruda" panose="02000000000000000000" pitchFamily="2" charset="0"/>
                    </a:rPr>
                    <a:t>your finding</a:t>
                  </a:r>
                  <a:endParaRPr lang="id-ID" sz="1400" dirty="0">
                    <a:solidFill>
                      <a:schemeClr val="bg1"/>
                    </a:solidFill>
                    <a:latin typeface="Ruda" panose="02000000000000000000" pitchFamily="2" charset="0"/>
                  </a:endParaRPr>
                </a:p>
              </p:txBody>
            </p:sp>
          </p:grpSp>
          <p:sp>
            <p:nvSpPr>
              <p:cNvPr id="34" name="Freeform 33"/>
              <p:cNvSpPr>
                <a:spLocks/>
              </p:cNvSpPr>
              <p:nvPr/>
            </p:nvSpPr>
            <p:spPr bwMode="auto">
              <a:xfrm rot="5696320">
                <a:off x="1507741" y="3680918"/>
                <a:ext cx="1062185" cy="1153181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5" name="Freeform 34"/>
              <p:cNvSpPr>
                <a:spLocks/>
              </p:cNvSpPr>
              <p:nvPr/>
            </p:nvSpPr>
            <p:spPr bwMode="auto">
              <a:xfrm rot="8492870">
                <a:off x="2627539" y="2288012"/>
                <a:ext cx="747831" cy="811897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6" name="Freeform 35"/>
              <p:cNvSpPr>
                <a:spLocks/>
              </p:cNvSpPr>
              <p:nvPr/>
            </p:nvSpPr>
            <p:spPr bwMode="auto">
              <a:xfrm rot="10051992">
                <a:off x="4127155" y="2527263"/>
                <a:ext cx="747831" cy="811897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8" name="Freeform 37"/>
              <p:cNvSpPr>
                <a:spLocks/>
              </p:cNvSpPr>
              <p:nvPr/>
            </p:nvSpPr>
            <p:spPr bwMode="auto">
              <a:xfrm rot="5080426">
                <a:off x="504869" y="2765756"/>
                <a:ext cx="809267" cy="878596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" name="Freeform 38"/>
              <p:cNvSpPr>
                <a:spLocks/>
              </p:cNvSpPr>
              <p:nvPr/>
            </p:nvSpPr>
            <p:spPr bwMode="auto">
              <a:xfrm rot="8176420">
                <a:off x="1021863" y="2539441"/>
                <a:ext cx="781495" cy="878596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0" name="Freeform 39"/>
              <p:cNvSpPr>
                <a:spLocks/>
              </p:cNvSpPr>
              <p:nvPr/>
            </p:nvSpPr>
            <p:spPr bwMode="auto">
              <a:xfrm rot="8492870">
                <a:off x="2534265" y="3415958"/>
                <a:ext cx="747831" cy="811897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1" name="Freeform 40"/>
              <p:cNvSpPr>
                <a:spLocks/>
              </p:cNvSpPr>
              <p:nvPr/>
            </p:nvSpPr>
            <p:spPr bwMode="auto">
              <a:xfrm rot="10051992">
                <a:off x="3435744" y="3937064"/>
                <a:ext cx="747831" cy="811897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2" name="Freeform 41"/>
              <p:cNvSpPr>
                <a:spLocks/>
              </p:cNvSpPr>
              <p:nvPr/>
            </p:nvSpPr>
            <p:spPr bwMode="auto">
              <a:xfrm rot="11618841">
                <a:off x="5099057" y="3830419"/>
                <a:ext cx="747831" cy="811897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grpSp>
            <p:nvGrpSpPr>
              <p:cNvPr id="87" name="Group 86"/>
              <p:cNvGrpSpPr/>
              <p:nvPr/>
            </p:nvGrpSpPr>
            <p:grpSpPr>
              <a:xfrm>
                <a:off x="599182" y="3717131"/>
                <a:ext cx="507083" cy="490934"/>
                <a:chOff x="2339975" y="3200401"/>
                <a:chExt cx="249238" cy="241301"/>
              </a:xfrm>
              <a:solidFill>
                <a:schemeClr val="bg1"/>
              </a:solidFill>
            </p:grpSpPr>
            <p:sp>
              <p:nvSpPr>
                <p:cNvPr id="88" name="Rectangle 18"/>
                <p:cNvSpPr>
                  <a:spLocks noChangeArrowheads="1"/>
                </p:cNvSpPr>
                <p:nvPr/>
              </p:nvSpPr>
              <p:spPr bwMode="auto">
                <a:xfrm>
                  <a:off x="242887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9" name="Rectangle 19"/>
                <p:cNvSpPr>
                  <a:spLocks noChangeArrowheads="1"/>
                </p:cNvSpPr>
                <p:nvPr/>
              </p:nvSpPr>
              <p:spPr bwMode="auto">
                <a:xfrm>
                  <a:off x="247332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0" name="Rectangle 20"/>
                <p:cNvSpPr>
                  <a:spLocks noChangeArrowheads="1"/>
                </p:cNvSpPr>
                <p:nvPr/>
              </p:nvSpPr>
              <p:spPr bwMode="auto">
                <a:xfrm>
                  <a:off x="2516188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1" name="Rectangle 21"/>
                <p:cNvSpPr>
                  <a:spLocks noChangeArrowheads="1"/>
                </p:cNvSpPr>
                <p:nvPr/>
              </p:nvSpPr>
              <p:spPr bwMode="auto">
                <a:xfrm>
                  <a:off x="242887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2" name="Rectangle 22"/>
                <p:cNvSpPr>
                  <a:spLocks noChangeArrowheads="1"/>
                </p:cNvSpPr>
                <p:nvPr/>
              </p:nvSpPr>
              <p:spPr bwMode="auto">
                <a:xfrm>
                  <a:off x="247332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3" name="Rectangle 23"/>
                <p:cNvSpPr>
                  <a:spLocks noChangeArrowheads="1"/>
                </p:cNvSpPr>
                <p:nvPr/>
              </p:nvSpPr>
              <p:spPr bwMode="auto">
                <a:xfrm>
                  <a:off x="2516188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4" name="Rectangle 24"/>
                <p:cNvSpPr>
                  <a:spLocks noChangeArrowheads="1"/>
                </p:cNvSpPr>
                <p:nvPr/>
              </p:nvSpPr>
              <p:spPr bwMode="auto">
                <a:xfrm>
                  <a:off x="242887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5" name="Rectangle 25"/>
                <p:cNvSpPr>
                  <a:spLocks noChangeArrowheads="1"/>
                </p:cNvSpPr>
                <p:nvPr/>
              </p:nvSpPr>
              <p:spPr bwMode="auto">
                <a:xfrm>
                  <a:off x="2386013" y="3338513"/>
                  <a:ext cx="25400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6" name="Rectangle 26"/>
                <p:cNvSpPr>
                  <a:spLocks noChangeArrowheads="1"/>
                </p:cNvSpPr>
                <p:nvPr/>
              </p:nvSpPr>
              <p:spPr bwMode="auto">
                <a:xfrm>
                  <a:off x="2386013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7" name="Rectangle 27"/>
                <p:cNvSpPr>
                  <a:spLocks noChangeArrowheads="1"/>
                </p:cNvSpPr>
                <p:nvPr/>
              </p:nvSpPr>
              <p:spPr bwMode="auto">
                <a:xfrm>
                  <a:off x="247332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8" name="Rectangle 28"/>
                <p:cNvSpPr>
                  <a:spLocks noChangeArrowheads="1"/>
                </p:cNvSpPr>
                <p:nvPr/>
              </p:nvSpPr>
              <p:spPr bwMode="auto">
                <a:xfrm>
                  <a:off x="2516188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9" name="Freeform 29"/>
                <p:cNvSpPr>
                  <a:spLocks noEditPoints="1"/>
                </p:cNvSpPr>
                <p:nvPr/>
              </p:nvSpPr>
              <p:spPr bwMode="auto">
                <a:xfrm>
                  <a:off x="2339975" y="3217864"/>
                  <a:ext cx="249238" cy="223838"/>
                </a:xfrm>
                <a:custGeom>
                  <a:avLst/>
                  <a:gdLst>
                    <a:gd name="T0" fmla="*/ 157 w 157"/>
                    <a:gd name="T1" fmla="*/ 0 h 141"/>
                    <a:gd name="T2" fmla="*/ 135 w 157"/>
                    <a:gd name="T3" fmla="*/ 0 h 141"/>
                    <a:gd name="T4" fmla="*/ 135 w 157"/>
                    <a:gd name="T5" fmla="*/ 15 h 141"/>
                    <a:gd name="T6" fmla="*/ 114 w 157"/>
                    <a:gd name="T7" fmla="*/ 15 h 141"/>
                    <a:gd name="T8" fmla="*/ 114 w 157"/>
                    <a:gd name="T9" fmla="*/ 0 h 141"/>
                    <a:gd name="T10" fmla="*/ 47 w 157"/>
                    <a:gd name="T11" fmla="*/ 0 h 141"/>
                    <a:gd name="T12" fmla="*/ 47 w 157"/>
                    <a:gd name="T13" fmla="*/ 15 h 141"/>
                    <a:gd name="T14" fmla="*/ 25 w 157"/>
                    <a:gd name="T15" fmla="*/ 15 h 141"/>
                    <a:gd name="T16" fmla="*/ 25 w 157"/>
                    <a:gd name="T17" fmla="*/ 0 h 141"/>
                    <a:gd name="T18" fmla="*/ 0 w 157"/>
                    <a:gd name="T19" fmla="*/ 0 h 141"/>
                    <a:gd name="T20" fmla="*/ 0 w 157"/>
                    <a:gd name="T21" fmla="*/ 141 h 141"/>
                    <a:gd name="T22" fmla="*/ 12 w 157"/>
                    <a:gd name="T23" fmla="*/ 141 h 141"/>
                    <a:gd name="T24" fmla="*/ 146 w 157"/>
                    <a:gd name="T25" fmla="*/ 141 h 141"/>
                    <a:gd name="T26" fmla="*/ 157 w 157"/>
                    <a:gd name="T27" fmla="*/ 141 h 141"/>
                    <a:gd name="T28" fmla="*/ 157 w 157"/>
                    <a:gd name="T29" fmla="*/ 0 h 141"/>
                    <a:gd name="T30" fmla="*/ 146 w 157"/>
                    <a:gd name="T31" fmla="*/ 129 h 141"/>
                    <a:gd name="T32" fmla="*/ 12 w 157"/>
                    <a:gd name="T33" fmla="*/ 129 h 141"/>
                    <a:gd name="T34" fmla="*/ 12 w 157"/>
                    <a:gd name="T35" fmla="*/ 40 h 141"/>
                    <a:gd name="T36" fmla="*/ 146 w 157"/>
                    <a:gd name="T37" fmla="*/ 40 h 141"/>
                    <a:gd name="T38" fmla="*/ 146 w 157"/>
                    <a:gd name="T39" fmla="*/ 129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57" h="141">
                      <a:moveTo>
                        <a:pt x="157" y="0"/>
                      </a:moveTo>
                      <a:lnTo>
                        <a:pt x="135" y="0"/>
                      </a:lnTo>
                      <a:lnTo>
                        <a:pt x="135" y="15"/>
                      </a:lnTo>
                      <a:lnTo>
                        <a:pt x="114" y="15"/>
                      </a:lnTo>
                      <a:lnTo>
                        <a:pt x="114" y="0"/>
                      </a:lnTo>
                      <a:lnTo>
                        <a:pt x="47" y="0"/>
                      </a:lnTo>
                      <a:lnTo>
                        <a:pt x="47" y="15"/>
                      </a:lnTo>
                      <a:lnTo>
                        <a:pt x="25" y="15"/>
                      </a:lnTo>
                      <a:lnTo>
                        <a:pt x="25" y="0"/>
                      </a:lnTo>
                      <a:lnTo>
                        <a:pt x="0" y="0"/>
                      </a:lnTo>
                      <a:lnTo>
                        <a:pt x="0" y="141"/>
                      </a:lnTo>
                      <a:lnTo>
                        <a:pt x="12" y="141"/>
                      </a:lnTo>
                      <a:lnTo>
                        <a:pt x="146" y="141"/>
                      </a:lnTo>
                      <a:lnTo>
                        <a:pt x="157" y="141"/>
                      </a:lnTo>
                      <a:lnTo>
                        <a:pt x="157" y="0"/>
                      </a:lnTo>
                      <a:close/>
                      <a:moveTo>
                        <a:pt x="146" y="129"/>
                      </a:moveTo>
                      <a:lnTo>
                        <a:pt x="12" y="129"/>
                      </a:lnTo>
                      <a:lnTo>
                        <a:pt x="12" y="40"/>
                      </a:lnTo>
                      <a:lnTo>
                        <a:pt x="146" y="40"/>
                      </a:lnTo>
                      <a:lnTo>
                        <a:pt x="146" y="12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00" name="Rectangle 30"/>
                <p:cNvSpPr>
                  <a:spLocks noChangeArrowheads="1"/>
                </p:cNvSpPr>
                <p:nvPr/>
              </p:nvSpPr>
              <p:spPr bwMode="auto">
                <a:xfrm>
                  <a:off x="2387600" y="3200401"/>
                  <a:ext cx="20638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01" name="Rectangle 31"/>
                <p:cNvSpPr>
                  <a:spLocks noChangeArrowheads="1"/>
                </p:cNvSpPr>
                <p:nvPr/>
              </p:nvSpPr>
              <p:spPr bwMode="auto">
                <a:xfrm>
                  <a:off x="2525713" y="3200401"/>
                  <a:ext cx="23813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102" name="Group 534"/>
              <p:cNvGrpSpPr/>
              <p:nvPr/>
            </p:nvGrpSpPr>
            <p:grpSpPr>
              <a:xfrm>
                <a:off x="1970299" y="2624135"/>
                <a:ext cx="417182" cy="585828"/>
                <a:chOff x="0" y="0"/>
                <a:chExt cx="466806" cy="655510"/>
              </a:xfrm>
            </p:grpSpPr>
            <p:sp>
              <p:nvSpPr>
                <p:cNvPr id="103" name="Shape 532"/>
                <p:cNvSpPr/>
                <p:nvPr/>
              </p:nvSpPr>
              <p:spPr>
                <a:xfrm>
                  <a:off x="0" y="55316"/>
                  <a:ext cx="466807" cy="600195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9441" y="0"/>
                      </a:moveTo>
                      <a:lnTo>
                        <a:pt x="17589" y="3600"/>
                      </a:lnTo>
                      <a:lnTo>
                        <a:pt x="4011" y="3600"/>
                      </a:lnTo>
                      <a:lnTo>
                        <a:pt x="2159" y="0"/>
                      </a:lnTo>
                      <a:cubicBezTo>
                        <a:pt x="972" y="0"/>
                        <a:pt x="0" y="756"/>
                        <a:pt x="0" y="1679"/>
                      </a:cubicBezTo>
                      <a:lnTo>
                        <a:pt x="0" y="19921"/>
                      </a:lnTo>
                      <a:cubicBezTo>
                        <a:pt x="0" y="20844"/>
                        <a:pt x="972" y="21600"/>
                        <a:pt x="2159" y="21600"/>
                      </a:cubicBezTo>
                      <a:lnTo>
                        <a:pt x="19441" y="21600"/>
                      </a:lnTo>
                      <a:cubicBezTo>
                        <a:pt x="20628" y="21600"/>
                        <a:pt x="21600" y="20844"/>
                        <a:pt x="21600" y="19921"/>
                      </a:cubicBezTo>
                      <a:lnTo>
                        <a:pt x="21600" y="1679"/>
                      </a:lnTo>
                      <a:cubicBezTo>
                        <a:pt x="21600" y="756"/>
                        <a:pt x="20628" y="0"/>
                        <a:pt x="1944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 algn="l">
                    <a:defRPr sz="3100" b="1">
                      <a:latin typeface="Kontrapunkt Bob Bold"/>
                      <a:ea typeface="Kontrapunkt Bob Bold"/>
                      <a:cs typeface="Kontrapunkt Bob Bold"/>
                      <a:sym typeface="Kontrapunkt Bob Bold"/>
                    </a:defRPr>
                  </a:pPr>
                  <a:endParaRPr/>
                </a:p>
              </p:txBody>
            </p:sp>
            <p:sp>
              <p:nvSpPr>
                <p:cNvPr id="104" name="Shape 533"/>
                <p:cNvSpPr/>
                <p:nvPr/>
              </p:nvSpPr>
              <p:spPr>
                <a:xfrm>
                  <a:off x="82231" y="0"/>
                  <a:ext cx="300096" cy="133384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9441" y="21600"/>
                      </a:moveTo>
                      <a:lnTo>
                        <a:pt x="21600" y="10800"/>
                      </a:lnTo>
                      <a:lnTo>
                        <a:pt x="16369" y="10800"/>
                      </a:lnTo>
                      <a:lnTo>
                        <a:pt x="14641" y="0"/>
                      </a:lnTo>
                      <a:lnTo>
                        <a:pt x="6959" y="0"/>
                      </a:lnTo>
                      <a:lnTo>
                        <a:pt x="5231" y="10800"/>
                      </a:lnTo>
                      <a:lnTo>
                        <a:pt x="0" y="10800"/>
                      </a:lnTo>
                      <a:lnTo>
                        <a:pt x="2159" y="21600"/>
                      </a:lnTo>
                      <a:cubicBezTo>
                        <a:pt x="2159" y="21600"/>
                        <a:pt x="19441" y="21600"/>
                        <a:pt x="19441" y="2160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 algn="l">
                    <a:defRPr sz="3100" b="1">
                      <a:latin typeface="Kontrapunkt Bob Bold"/>
                      <a:ea typeface="Kontrapunkt Bob Bold"/>
                      <a:cs typeface="Kontrapunkt Bob Bold"/>
                      <a:sym typeface="Kontrapunkt Bob Bold"/>
                    </a:defRPr>
                  </a:pPr>
                  <a:endParaRPr/>
                </a:p>
              </p:txBody>
            </p:sp>
          </p:grpSp>
          <p:sp>
            <p:nvSpPr>
              <p:cNvPr id="105" name="Shape 731"/>
              <p:cNvSpPr/>
              <p:nvPr/>
            </p:nvSpPr>
            <p:spPr>
              <a:xfrm>
                <a:off x="3444977" y="2724458"/>
                <a:ext cx="419358" cy="52716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08" name="Shape 722"/>
              <p:cNvSpPr/>
              <p:nvPr/>
            </p:nvSpPr>
            <p:spPr>
              <a:xfrm>
                <a:off x="4861222" y="3043569"/>
                <a:ext cx="692881" cy="55428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sp>
        <p:nvSpPr>
          <p:cNvPr id="109" name="Rectangle 10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10" name="Group 10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11" name="TextBox 11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12" name="Group 11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1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1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15" name="Group 11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1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7904522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6" grpId="0"/>
      <p:bldP spid="107" grpId="0"/>
      <p:bldP spid="61" grpId="0"/>
      <p:bldP spid="62" grpId="0"/>
      <p:bldP spid="147" grpId="0"/>
      <p:bldP spid="151" grpId="0"/>
      <p:bldP spid="155" grpId="0"/>
      <p:bldP spid="159" grpId="0"/>
      <p:bldP spid="29" grpId="0" animBg="1"/>
      <p:bldP spid="109" grpId="0"/>
      <p:bldP spid="109" grpId="1"/>
      <p:bldP spid="109" grpId="2"/>
      <p:bldP spid="109" grpId="3"/>
      <p:bldP spid="109" grpId="4"/>
      <p:bldP spid="109" grpId="5"/>
      <p:bldP spid="109" grpId="6"/>
      <p:bldP spid="109" grpId="7"/>
      <p:bldP spid="109" grpId="8"/>
      <p:bldP spid="109" grpId="9"/>
      <p:bldP spid="109" grpId="10"/>
      <p:bldP spid="109" grpId="11"/>
      <p:bldP spid="109" grpId="12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7"/>
          <p:cNvSpPr>
            <a:spLocks/>
          </p:cNvSpPr>
          <p:nvPr/>
        </p:nvSpPr>
        <p:spPr bwMode="auto">
          <a:xfrm flipV="1">
            <a:off x="8446812" y="3968867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2" name="Freeform 7"/>
          <p:cNvSpPr>
            <a:spLocks/>
          </p:cNvSpPr>
          <p:nvPr/>
        </p:nvSpPr>
        <p:spPr bwMode="auto">
          <a:xfrm>
            <a:off x="6795161" y="3020785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3" name="Freeform 7"/>
          <p:cNvSpPr>
            <a:spLocks/>
          </p:cNvSpPr>
          <p:nvPr/>
        </p:nvSpPr>
        <p:spPr bwMode="auto">
          <a:xfrm flipV="1">
            <a:off x="5143683" y="3994311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4" name="Freeform 7"/>
          <p:cNvSpPr>
            <a:spLocks/>
          </p:cNvSpPr>
          <p:nvPr/>
        </p:nvSpPr>
        <p:spPr bwMode="auto">
          <a:xfrm>
            <a:off x="3491693" y="3020785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5" name="Freeform 7"/>
          <p:cNvSpPr>
            <a:spLocks/>
          </p:cNvSpPr>
          <p:nvPr/>
        </p:nvSpPr>
        <p:spPr bwMode="auto">
          <a:xfrm>
            <a:off x="1845876" y="3046229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5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6" name="Freeform 7"/>
          <p:cNvSpPr>
            <a:spLocks/>
          </p:cNvSpPr>
          <p:nvPr/>
        </p:nvSpPr>
        <p:spPr bwMode="auto">
          <a:xfrm flipV="1">
            <a:off x="1845876" y="3994311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5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7" name="Freeform 7"/>
          <p:cNvSpPr>
            <a:spLocks/>
          </p:cNvSpPr>
          <p:nvPr/>
        </p:nvSpPr>
        <p:spPr bwMode="auto">
          <a:xfrm flipV="1">
            <a:off x="3491693" y="3968867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8" name="Freeform 7"/>
          <p:cNvSpPr>
            <a:spLocks/>
          </p:cNvSpPr>
          <p:nvPr/>
        </p:nvSpPr>
        <p:spPr bwMode="auto">
          <a:xfrm>
            <a:off x="5143683" y="3046229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9" name="Freeform 7"/>
          <p:cNvSpPr>
            <a:spLocks/>
          </p:cNvSpPr>
          <p:nvPr/>
        </p:nvSpPr>
        <p:spPr bwMode="auto">
          <a:xfrm flipV="1">
            <a:off x="6795161" y="3968867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20" name="Freeform 7"/>
          <p:cNvSpPr>
            <a:spLocks/>
          </p:cNvSpPr>
          <p:nvPr/>
        </p:nvSpPr>
        <p:spPr bwMode="auto">
          <a:xfrm>
            <a:off x="8446812" y="3020785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4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Marketing Strategy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2597149" y="3781385"/>
            <a:ext cx="424330" cy="425851"/>
            <a:chOff x="2597149" y="3781385"/>
            <a:chExt cx="424330" cy="425851"/>
          </a:xfrm>
        </p:grpSpPr>
        <p:sp>
          <p:nvSpPr>
            <p:cNvPr id="56" name="Oval 18"/>
            <p:cNvSpPr>
              <a:spLocks noChangeArrowheads="1"/>
            </p:cNvSpPr>
            <p:nvPr/>
          </p:nvSpPr>
          <p:spPr bwMode="auto">
            <a:xfrm>
              <a:off x="2597149" y="3781385"/>
              <a:ext cx="424330" cy="425851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 w="571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0" name="Freeform 10"/>
            <p:cNvSpPr>
              <a:spLocks noEditPoints="1"/>
            </p:cNvSpPr>
            <p:nvPr/>
          </p:nvSpPr>
          <p:spPr bwMode="auto">
            <a:xfrm>
              <a:off x="2685830" y="3886063"/>
              <a:ext cx="219295" cy="216496"/>
            </a:xfrm>
            <a:custGeom>
              <a:avLst/>
              <a:gdLst>
                <a:gd name="T0" fmla="*/ 14 w 113"/>
                <a:gd name="T1" fmla="*/ 13 h 112"/>
                <a:gd name="T2" fmla="*/ 14 w 113"/>
                <a:gd name="T3" fmla="*/ 62 h 112"/>
                <a:gd name="T4" fmla="*/ 49 w 113"/>
                <a:gd name="T5" fmla="*/ 71 h 112"/>
                <a:gd name="T6" fmla="*/ 60 w 113"/>
                <a:gd name="T7" fmla="*/ 82 h 112"/>
                <a:gd name="T8" fmla="*/ 75 w 113"/>
                <a:gd name="T9" fmla="*/ 79 h 112"/>
                <a:gd name="T10" fmla="*/ 75 w 113"/>
                <a:gd name="T11" fmla="*/ 93 h 112"/>
                <a:gd name="T12" fmla="*/ 79 w 113"/>
                <a:gd name="T13" fmla="*/ 97 h 112"/>
                <a:gd name="T14" fmla="*/ 92 w 113"/>
                <a:gd name="T15" fmla="*/ 97 h 112"/>
                <a:gd name="T16" fmla="*/ 92 w 113"/>
                <a:gd name="T17" fmla="*/ 112 h 112"/>
                <a:gd name="T18" fmla="*/ 113 w 113"/>
                <a:gd name="T19" fmla="*/ 112 h 112"/>
                <a:gd name="T20" fmla="*/ 113 w 113"/>
                <a:gd name="T21" fmla="*/ 91 h 112"/>
                <a:gd name="T22" fmla="*/ 71 w 113"/>
                <a:gd name="T23" fmla="*/ 49 h 112"/>
                <a:gd name="T24" fmla="*/ 63 w 113"/>
                <a:gd name="T25" fmla="*/ 13 h 112"/>
                <a:gd name="T26" fmla="*/ 14 w 113"/>
                <a:gd name="T27" fmla="*/ 13 h 112"/>
                <a:gd name="T28" fmla="*/ 17 w 113"/>
                <a:gd name="T29" fmla="*/ 53 h 112"/>
                <a:gd name="T30" fmla="*/ 21 w 113"/>
                <a:gd name="T31" fmla="*/ 20 h 112"/>
                <a:gd name="T32" fmla="*/ 53 w 113"/>
                <a:gd name="T33" fmla="*/ 17 h 112"/>
                <a:gd name="T34" fmla="*/ 17 w 113"/>
                <a:gd name="T35" fmla="*/ 5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3" h="112">
                  <a:moveTo>
                    <a:pt x="14" y="13"/>
                  </a:moveTo>
                  <a:cubicBezTo>
                    <a:pt x="0" y="27"/>
                    <a:pt x="0" y="49"/>
                    <a:pt x="14" y="62"/>
                  </a:cubicBezTo>
                  <a:cubicBezTo>
                    <a:pt x="23" y="72"/>
                    <a:pt x="37" y="75"/>
                    <a:pt x="49" y="71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0" y="82"/>
                    <a:pt x="70" y="74"/>
                    <a:pt x="75" y="79"/>
                  </a:cubicBezTo>
                  <a:cubicBezTo>
                    <a:pt x="79" y="83"/>
                    <a:pt x="76" y="89"/>
                    <a:pt x="75" y="93"/>
                  </a:cubicBezTo>
                  <a:cubicBezTo>
                    <a:pt x="74" y="95"/>
                    <a:pt x="73" y="99"/>
                    <a:pt x="79" y="97"/>
                  </a:cubicBezTo>
                  <a:cubicBezTo>
                    <a:pt x="81" y="96"/>
                    <a:pt x="88" y="92"/>
                    <a:pt x="92" y="97"/>
                  </a:cubicBezTo>
                  <a:cubicBezTo>
                    <a:pt x="97" y="102"/>
                    <a:pt x="92" y="112"/>
                    <a:pt x="92" y="112"/>
                  </a:cubicBezTo>
                  <a:cubicBezTo>
                    <a:pt x="113" y="112"/>
                    <a:pt x="113" y="112"/>
                    <a:pt x="113" y="112"/>
                  </a:cubicBezTo>
                  <a:cubicBezTo>
                    <a:pt x="113" y="91"/>
                    <a:pt x="113" y="91"/>
                    <a:pt x="113" y="91"/>
                  </a:cubicBezTo>
                  <a:cubicBezTo>
                    <a:pt x="71" y="49"/>
                    <a:pt x="71" y="49"/>
                    <a:pt x="71" y="49"/>
                  </a:cubicBezTo>
                  <a:cubicBezTo>
                    <a:pt x="75" y="37"/>
                    <a:pt x="72" y="23"/>
                    <a:pt x="63" y="13"/>
                  </a:cubicBezTo>
                  <a:cubicBezTo>
                    <a:pt x="49" y="0"/>
                    <a:pt x="27" y="0"/>
                    <a:pt x="14" y="13"/>
                  </a:cubicBezTo>
                  <a:close/>
                  <a:moveTo>
                    <a:pt x="17" y="53"/>
                  </a:moveTo>
                  <a:cubicBezTo>
                    <a:pt x="11" y="43"/>
                    <a:pt x="12" y="29"/>
                    <a:pt x="21" y="20"/>
                  </a:cubicBezTo>
                  <a:cubicBezTo>
                    <a:pt x="29" y="11"/>
                    <a:pt x="43" y="10"/>
                    <a:pt x="53" y="17"/>
                  </a:cubicBezTo>
                  <a:lnTo>
                    <a:pt x="17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699193" y="5039941"/>
            <a:ext cx="2187655" cy="1062493"/>
            <a:chOff x="1699193" y="5039941"/>
            <a:chExt cx="2187655" cy="1062493"/>
          </a:xfrm>
        </p:grpSpPr>
        <p:sp>
          <p:nvSpPr>
            <p:cNvPr id="47" name="TextBox 46"/>
            <p:cNvSpPr txBox="1"/>
            <p:nvPr/>
          </p:nvSpPr>
          <p:spPr>
            <a:xfrm>
              <a:off x="2514452" y="5039941"/>
              <a:ext cx="55977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Plan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1" name="Rectangle 80"/>
            <p:cNvSpPr/>
            <p:nvPr/>
          </p:nvSpPr>
          <p:spPr>
            <a:xfrm>
              <a:off x="1699193" y="5271437"/>
              <a:ext cx="21876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5002476" y="5039941"/>
            <a:ext cx="2187655" cy="1062493"/>
            <a:chOff x="5002476" y="5039941"/>
            <a:chExt cx="2187655" cy="1062493"/>
          </a:xfrm>
        </p:grpSpPr>
        <p:sp>
          <p:nvSpPr>
            <p:cNvPr id="58" name="TextBox 57"/>
            <p:cNvSpPr txBox="1"/>
            <p:nvPr/>
          </p:nvSpPr>
          <p:spPr>
            <a:xfrm>
              <a:off x="5646651" y="5039941"/>
              <a:ext cx="88517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Channel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2" name="Rectangle 81"/>
            <p:cNvSpPr/>
            <p:nvPr/>
          </p:nvSpPr>
          <p:spPr>
            <a:xfrm>
              <a:off x="5002476" y="5271437"/>
              <a:ext cx="21876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8314489" y="5039941"/>
            <a:ext cx="2187655" cy="1062493"/>
            <a:chOff x="8314489" y="5039941"/>
            <a:chExt cx="2187655" cy="1062493"/>
          </a:xfrm>
        </p:grpSpPr>
        <p:sp>
          <p:nvSpPr>
            <p:cNvPr id="64" name="TextBox 63"/>
            <p:cNvSpPr txBox="1"/>
            <p:nvPr/>
          </p:nvSpPr>
          <p:spPr>
            <a:xfrm>
              <a:off x="8892534" y="5039941"/>
              <a:ext cx="109517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Promotion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3" name="Rectangle 82"/>
            <p:cNvSpPr/>
            <p:nvPr/>
          </p:nvSpPr>
          <p:spPr>
            <a:xfrm>
              <a:off x="8314489" y="5271437"/>
              <a:ext cx="21876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3349242" y="1847990"/>
            <a:ext cx="2187655" cy="1078960"/>
            <a:chOff x="3349242" y="1847990"/>
            <a:chExt cx="2187655" cy="1078960"/>
          </a:xfrm>
        </p:grpSpPr>
        <p:sp>
          <p:nvSpPr>
            <p:cNvPr id="52" name="TextBox 51"/>
            <p:cNvSpPr txBox="1"/>
            <p:nvPr/>
          </p:nvSpPr>
          <p:spPr>
            <a:xfrm>
              <a:off x="3943270" y="1847990"/>
              <a:ext cx="99418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Research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4" name="Rectangle 83"/>
            <p:cNvSpPr/>
            <p:nvPr/>
          </p:nvSpPr>
          <p:spPr>
            <a:xfrm>
              <a:off x="3349242" y="2095953"/>
              <a:ext cx="21876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6652283" y="1847990"/>
            <a:ext cx="2187655" cy="1078960"/>
            <a:chOff x="6652283" y="1847990"/>
            <a:chExt cx="2187655" cy="1078960"/>
          </a:xfrm>
        </p:grpSpPr>
        <p:sp>
          <p:nvSpPr>
            <p:cNvPr id="61" name="TextBox 60"/>
            <p:cNvSpPr txBox="1"/>
            <p:nvPr/>
          </p:nvSpPr>
          <p:spPr>
            <a:xfrm>
              <a:off x="7367087" y="1847990"/>
              <a:ext cx="72808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Target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5" name="Rectangle 84"/>
            <p:cNvSpPr/>
            <p:nvPr/>
          </p:nvSpPr>
          <p:spPr>
            <a:xfrm>
              <a:off x="6652283" y="2095953"/>
              <a:ext cx="21876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887010" y="3781385"/>
            <a:ext cx="424330" cy="425851"/>
            <a:chOff x="5887010" y="3781385"/>
            <a:chExt cx="424330" cy="425851"/>
          </a:xfrm>
        </p:grpSpPr>
        <p:sp>
          <p:nvSpPr>
            <p:cNvPr id="67" name="Oval 18"/>
            <p:cNvSpPr>
              <a:spLocks noChangeArrowheads="1"/>
            </p:cNvSpPr>
            <p:nvPr/>
          </p:nvSpPr>
          <p:spPr bwMode="auto">
            <a:xfrm>
              <a:off x="5887010" y="3781385"/>
              <a:ext cx="424330" cy="425851"/>
            </a:xfrm>
            <a:prstGeom prst="ellipse">
              <a:avLst/>
            </a:prstGeom>
            <a:solidFill>
              <a:srgbClr val="297E9F"/>
            </a:solidFill>
            <a:ln w="571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AutoShape 35"/>
            <p:cNvSpPr>
              <a:spLocks/>
            </p:cNvSpPr>
            <p:nvPr/>
          </p:nvSpPr>
          <p:spPr bwMode="auto">
            <a:xfrm>
              <a:off x="6002901" y="3879346"/>
              <a:ext cx="216432" cy="290727"/>
            </a:xfrm>
            <a:custGeom>
              <a:avLst/>
              <a:gdLst>
                <a:gd name="T0" fmla="*/ 733 w 19946"/>
                <a:gd name="T1" fmla="*/ 1038 h 21355"/>
                <a:gd name="T2" fmla="*/ 550 w 19946"/>
                <a:gd name="T3" fmla="*/ 889 h 21355"/>
                <a:gd name="T4" fmla="*/ 6041 w 19946"/>
                <a:gd name="T5" fmla="*/ 11465 h 21355"/>
                <a:gd name="T6" fmla="*/ 5858 w 19946"/>
                <a:gd name="T7" fmla="*/ 16679 h 21355"/>
                <a:gd name="T8" fmla="*/ 0 w 19946"/>
                <a:gd name="T9" fmla="*/ 18765 h 21355"/>
                <a:gd name="T10" fmla="*/ 6590 w 19946"/>
                <a:gd name="T11" fmla="*/ 17722 h 21355"/>
                <a:gd name="T12" fmla="*/ 8970 w 19946"/>
                <a:gd name="T13" fmla="*/ 20999 h 21355"/>
                <a:gd name="T14" fmla="*/ 10251 w 19946"/>
                <a:gd name="T15" fmla="*/ 20403 h 21355"/>
                <a:gd name="T16" fmla="*/ 12265 w 19946"/>
                <a:gd name="T17" fmla="*/ 18467 h 21355"/>
                <a:gd name="T18" fmla="*/ 12631 w 19946"/>
                <a:gd name="T19" fmla="*/ 17275 h 21355"/>
                <a:gd name="T20" fmla="*/ 8055 w 19946"/>
                <a:gd name="T21" fmla="*/ 16381 h 21355"/>
                <a:gd name="T22" fmla="*/ 18855 w 19946"/>
                <a:gd name="T23" fmla="*/ 15785 h 21355"/>
                <a:gd name="T24" fmla="*/ 18672 w 19946"/>
                <a:gd name="T25" fmla="*/ 15636 h 21355"/>
                <a:gd name="T26" fmla="*/ 17024 w 19946"/>
                <a:gd name="T27" fmla="*/ 12806 h 21355"/>
                <a:gd name="T28" fmla="*/ 16475 w 19946"/>
                <a:gd name="T29" fmla="*/ 12806 h 21355"/>
                <a:gd name="T30" fmla="*/ 13180 w 19946"/>
                <a:gd name="T31" fmla="*/ 5805 h 21355"/>
                <a:gd name="T32" fmla="*/ 8421 w 19946"/>
                <a:gd name="T33" fmla="*/ 9380 h 21355"/>
                <a:gd name="T34" fmla="*/ 12814 w 19946"/>
                <a:gd name="T35" fmla="*/ 5507 h 21355"/>
                <a:gd name="T36" fmla="*/ 4211 w 19946"/>
                <a:gd name="T37" fmla="*/ 2825 h 21355"/>
                <a:gd name="T38" fmla="*/ 4211 w 19946"/>
                <a:gd name="T39" fmla="*/ 2378 h 21355"/>
                <a:gd name="T40" fmla="*/ 1831 w 19946"/>
                <a:gd name="T41" fmla="*/ 591 h 21355"/>
                <a:gd name="T42" fmla="*/ 1648 w 19946"/>
                <a:gd name="T43" fmla="*/ 1038 h 21355"/>
                <a:gd name="T44" fmla="*/ 18672 w 19946"/>
                <a:gd name="T45" fmla="*/ 14891 h 21355"/>
                <a:gd name="T46" fmla="*/ 17024 w 19946"/>
                <a:gd name="T47" fmla="*/ 9678 h 21355"/>
                <a:gd name="T48" fmla="*/ 15560 w 19946"/>
                <a:gd name="T49" fmla="*/ 2825 h 21355"/>
                <a:gd name="T50" fmla="*/ 12814 w 19946"/>
                <a:gd name="T51" fmla="*/ 5507 h 21355"/>
                <a:gd name="T52" fmla="*/ 13180 w 19946"/>
                <a:gd name="T53" fmla="*/ 5805 h 21355"/>
                <a:gd name="T54" fmla="*/ 16475 w 19946"/>
                <a:gd name="T55" fmla="*/ 3570 h 21355"/>
                <a:gd name="T56" fmla="*/ 16475 w 19946"/>
                <a:gd name="T57" fmla="*/ 8933 h 21355"/>
                <a:gd name="T58" fmla="*/ 17024 w 19946"/>
                <a:gd name="T59" fmla="*/ 2676 h 21355"/>
                <a:gd name="T60" fmla="*/ 19038 w 19946"/>
                <a:gd name="T61" fmla="*/ 1932 h 21355"/>
                <a:gd name="T62" fmla="*/ 17573 w 19946"/>
                <a:gd name="T63" fmla="*/ 740 h 21355"/>
                <a:gd name="T64" fmla="*/ 16658 w 19946"/>
                <a:gd name="T65" fmla="*/ 2378 h 21355"/>
                <a:gd name="T66" fmla="*/ 8970 w 19946"/>
                <a:gd name="T67" fmla="*/ 2825 h 21355"/>
                <a:gd name="T68" fmla="*/ 15560 w 19946"/>
                <a:gd name="T69" fmla="*/ 2825 h 2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946" h="21355">
                  <a:moveTo>
                    <a:pt x="7505" y="10125"/>
                  </a:moveTo>
                  <a:cubicBezTo>
                    <a:pt x="3478" y="6996"/>
                    <a:pt x="733" y="3272"/>
                    <a:pt x="733" y="1038"/>
                  </a:cubicBezTo>
                  <a:cubicBezTo>
                    <a:pt x="733" y="1038"/>
                    <a:pt x="733" y="889"/>
                    <a:pt x="733" y="740"/>
                  </a:cubicBezTo>
                  <a:cubicBezTo>
                    <a:pt x="733" y="740"/>
                    <a:pt x="550" y="889"/>
                    <a:pt x="550" y="889"/>
                  </a:cubicBezTo>
                  <a:cubicBezTo>
                    <a:pt x="-1464" y="4017"/>
                    <a:pt x="3112" y="9082"/>
                    <a:pt x="6041" y="11316"/>
                  </a:cubicBezTo>
                  <a:cubicBezTo>
                    <a:pt x="6041" y="11316"/>
                    <a:pt x="6041" y="11316"/>
                    <a:pt x="6041" y="11465"/>
                  </a:cubicBezTo>
                  <a:cubicBezTo>
                    <a:pt x="6041" y="16232"/>
                    <a:pt x="6041" y="16232"/>
                    <a:pt x="6041" y="16232"/>
                  </a:cubicBezTo>
                  <a:cubicBezTo>
                    <a:pt x="6041" y="16381"/>
                    <a:pt x="5858" y="16530"/>
                    <a:pt x="5858" y="16679"/>
                  </a:cubicBezTo>
                  <a:cubicBezTo>
                    <a:pt x="550" y="18020"/>
                    <a:pt x="550" y="18020"/>
                    <a:pt x="550" y="18020"/>
                  </a:cubicBezTo>
                  <a:cubicBezTo>
                    <a:pt x="183" y="18169"/>
                    <a:pt x="0" y="18467"/>
                    <a:pt x="0" y="18765"/>
                  </a:cubicBezTo>
                  <a:cubicBezTo>
                    <a:pt x="183" y="19063"/>
                    <a:pt x="550" y="19360"/>
                    <a:pt x="916" y="19212"/>
                  </a:cubicBezTo>
                  <a:cubicBezTo>
                    <a:pt x="6590" y="17722"/>
                    <a:pt x="6590" y="17722"/>
                    <a:pt x="6590" y="17722"/>
                  </a:cubicBezTo>
                  <a:cubicBezTo>
                    <a:pt x="6590" y="17722"/>
                    <a:pt x="6773" y="17871"/>
                    <a:pt x="6956" y="17871"/>
                  </a:cubicBezTo>
                  <a:cubicBezTo>
                    <a:pt x="8970" y="20999"/>
                    <a:pt x="8970" y="20999"/>
                    <a:pt x="8970" y="20999"/>
                  </a:cubicBezTo>
                  <a:cubicBezTo>
                    <a:pt x="9153" y="21297"/>
                    <a:pt x="9702" y="21446"/>
                    <a:pt x="10068" y="21297"/>
                  </a:cubicBezTo>
                  <a:cubicBezTo>
                    <a:pt x="10434" y="21148"/>
                    <a:pt x="10434" y="20701"/>
                    <a:pt x="10251" y="20403"/>
                  </a:cubicBezTo>
                  <a:cubicBezTo>
                    <a:pt x="8421" y="17722"/>
                    <a:pt x="8421" y="17722"/>
                    <a:pt x="8421" y="17722"/>
                  </a:cubicBezTo>
                  <a:cubicBezTo>
                    <a:pt x="12265" y="18467"/>
                    <a:pt x="12265" y="18467"/>
                    <a:pt x="12265" y="18467"/>
                  </a:cubicBezTo>
                  <a:cubicBezTo>
                    <a:pt x="12631" y="18616"/>
                    <a:pt x="12997" y="18467"/>
                    <a:pt x="13180" y="18020"/>
                  </a:cubicBezTo>
                  <a:cubicBezTo>
                    <a:pt x="13180" y="17722"/>
                    <a:pt x="12997" y="17424"/>
                    <a:pt x="12631" y="17275"/>
                  </a:cubicBezTo>
                  <a:cubicBezTo>
                    <a:pt x="8055" y="16381"/>
                    <a:pt x="8055" y="16381"/>
                    <a:pt x="8055" y="16381"/>
                  </a:cubicBezTo>
                  <a:cubicBezTo>
                    <a:pt x="8055" y="16381"/>
                    <a:pt x="8055" y="16381"/>
                    <a:pt x="8055" y="16381"/>
                  </a:cubicBezTo>
                  <a:cubicBezTo>
                    <a:pt x="8055" y="12657"/>
                    <a:pt x="8055" y="12657"/>
                    <a:pt x="8055" y="12657"/>
                  </a:cubicBezTo>
                  <a:cubicBezTo>
                    <a:pt x="11350" y="14743"/>
                    <a:pt x="16658" y="16679"/>
                    <a:pt x="18855" y="15785"/>
                  </a:cubicBezTo>
                  <a:cubicBezTo>
                    <a:pt x="18855" y="15785"/>
                    <a:pt x="19038" y="15636"/>
                    <a:pt x="19038" y="15636"/>
                  </a:cubicBezTo>
                  <a:cubicBezTo>
                    <a:pt x="18855" y="15636"/>
                    <a:pt x="18672" y="15636"/>
                    <a:pt x="18672" y="15636"/>
                  </a:cubicBezTo>
                  <a:cubicBezTo>
                    <a:pt x="15926" y="15636"/>
                    <a:pt x="11350" y="13402"/>
                    <a:pt x="7505" y="10125"/>
                  </a:cubicBezTo>
                  <a:close/>
                  <a:moveTo>
                    <a:pt x="17024" y="12806"/>
                  </a:moveTo>
                  <a:cubicBezTo>
                    <a:pt x="17024" y="12955"/>
                    <a:pt x="16841" y="13104"/>
                    <a:pt x="16658" y="13104"/>
                  </a:cubicBezTo>
                  <a:cubicBezTo>
                    <a:pt x="16658" y="13104"/>
                    <a:pt x="16475" y="12955"/>
                    <a:pt x="16475" y="12806"/>
                  </a:cubicBezTo>
                  <a:cubicBezTo>
                    <a:pt x="16475" y="8933"/>
                    <a:pt x="16475" y="8933"/>
                    <a:pt x="16475" y="8933"/>
                  </a:cubicBezTo>
                  <a:cubicBezTo>
                    <a:pt x="15560" y="7890"/>
                    <a:pt x="14461" y="6847"/>
                    <a:pt x="13180" y="5805"/>
                  </a:cubicBezTo>
                  <a:cubicBezTo>
                    <a:pt x="8787" y="9380"/>
                    <a:pt x="8787" y="9380"/>
                    <a:pt x="8787" y="9380"/>
                  </a:cubicBezTo>
                  <a:cubicBezTo>
                    <a:pt x="8787" y="9380"/>
                    <a:pt x="8604" y="9380"/>
                    <a:pt x="8421" y="9380"/>
                  </a:cubicBezTo>
                  <a:cubicBezTo>
                    <a:pt x="8421" y="9231"/>
                    <a:pt x="8421" y="9082"/>
                    <a:pt x="8421" y="8933"/>
                  </a:cubicBezTo>
                  <a:cubicBezTo>
                    <a:pt x="12814" y="5507"/>
                    <a:pt x="12814" y="5507"/>
                    <a:pt x="12814" y="5507"/>
                  </a:cubicBezTo>
                  <a:cubicBezTo>
                    <a:pt x="11533" y="4464"/>
                    <a:pt x="10251" y="3570"/>
                    <a:pt x="8970" y="2825"/>
                  </a:cubicBezTo>
                  <a:cubicBezTo>
                    <a:pt x="4211" y="2825"/>
                    <a:pt x="4211" y="2825"/>
                    <a:pt x="4211" y="2825"/>
                  </a:cubicBezTo>
                  <a:cubicBezTo>
                    <a:pt x="4028" y="2825"/>
                    <a:pt x="4028" y="2676"/>
                    <a:pt x="4028" y="2527"/>
                  </a:cubicBezTo>
                  <a:cubicBezTo>
                    <a:pt x="4028" y="2378"/>
                    <a:pt x="4028" y="2378"/>
                    <a:pt x="4211" y="2378"/>
                  </a:cubicBezTo>
                  <a:cubicBezTo>
                    <a:pt x="8055" y="2378"/>
                    <a:pt x="8055" y="2378"/>
                    <a:pt x="8055" y="2378"/>
                  </a:cubicBezTo>
                  <a:cubicBezTo>
                    <a:pt x="4943" y="591"/>
                    <a:pt x="2380" y="-5"/>
                    <a:pt x="1831" y="591"/>
                  </a:cubicBezTo>
                  <a:cubicBezTo>
                    <a:pt x="1831" y="591"/>
                    <a:pt x="1831" y="591"/>
                    <a:pt x="1831" y="591"/>
                  </a:cubicBezTo>
                  <a:cubicBezTo>
                    <a:pt x="1648" y="591"/>
                    <a:pt x="1648" y="889"/>
                    <a:pt x="1648" y="1038"/>
                  </a:cubicBezTo>
                  <a:cubicBezTo>
                    <a:pt x="1648" y="2974"/>
                    <a:pt x="4394" y="6549"/>
                    <a:pt x="8055" y="9678"/>
                  </a:cubicBezTo>
                  <a:cubicBezTo>
                    <a:pt x="11899" y="12657"/>
                    <a:pt x="16292" y="14891"/>
                    <a:pt x="18672" y="14891"/>
                  </a:cubicBezTo>
                  <a:cubicBezTo>
                    <a:pt x="18855" y="14891"/>
                    <a:pt x="19221" y="14891"/>
                    <a:pt x="19221" y="14743"/>
                  </a:cubicBezTo>
                  <a:cubicBezTo>
                    <a:pt x="19953" y="14296"/>
                    <a:pt x="19221" y="12210"/>
                    <a:pt x="17024" y="9678"/>
                  </a:cubicBezTo>
                  <a:lnTo>
                    <a:pt x="17024" y="12806"/>
                  </a:lnTo>
                  <a:close/>
                  <a:moveTo>
                    <a:pt x="15560" y="2825"/>
                  </a:moveTo>
                  <a:cubicBezTo>
                    <a:pt x="15743" y="2974"/>
                    <a:pt x="15743" y="2974"/>
                    <a:pt x="15743" y="2974"/>
                  </a:cubicBezTo>
                  <a:cubicBezTo>
                    <a:pt x="12814" y="5507"/>
                    <a:pt x="12814" y="5507"/>
                    <a:pt x="12814" y="5507"/>
                  </a:cubicBezTo>
                  <a:cubicBezTo>
                    <a:pt x="12814" y="5507"/>
                    <a:pt x="12997" y="5656"/>
                    <a:pt x="12997" y="5656"/>
                  </a:cubicBezTo>
                  <a:cubicBezTo>
                    <a:pt x="12997" y="5656"/>
                    <a:pt x="13180" y="5805"/>
                    <a:pt x="13180" y="5805"/>
                  </a:cubicBezTo>
                  <a:cubicBezTo>
                    <a:pt x="16109" y="3421"/>
                    <a:pt x="16109" y="3421"/>
                    <a:pt x="16109" y="3421"/>
                  </a:cubicBezTo>
                  <a:cubicBezTo>
                    <a:pt x="16475" y="3570"/>
                    <a:pt x="16475" y="3570"/>
                    <a:pt x="16475" y="3570"/>
                  </a:cubicBezTo>
                  <a:cubicBezTo>
                    <a:pt x="16475" y="3570"/>
                    <a:pt x="16475" y="3570"/>
                    <a:pt x="16475" y="3570"/>
                  </a:cubicBezTo>
                  <a:cubicBezTo>
                    <a:pt x="16475" y="8933"/>
                    <a:pt x="16475" y="8933"/>
                    <a:pt x="16475" y="8933"/>
                  </a:cubicBezTo>
                  <a:cubicBezTo>
                    <a:pt x="16658" y="9082"/>
                    <a:pt x="16841" y="9380"/>
                    <a:pt x="17024" y="9678"/>
                  </a:cubicBezTo>
                  <a:cubicBezTo>
                    <a:pt x="17024" y="2676"/>
                    <a:pt x="17024" y="2676"/>
                    <a:pt x="17024" y="2676"/>
                  </a:cubicBezTo>
                  <a:cubicBezTo>
                    <a:pt x="17024" y="2676"/>
                    <a:pt x="17024" y="2676"/>
                    <a:pt x="17024" y="2676"/>
                  </a:cubicBezTo>
                  <a:cubicBezTo>
                    <a:pt x="17573" y="2825"/>
                    <a:pt x="18305" y="2527"/>
                    <a:pt x="19038" y="1932"/>
                  </a:cubicBezTo>
                  <a:cubicBezTo>
                    <a:pt x="19953" y="1336"/>
                    <a:pt x="20136" y="442"/>
                    <a:pt x="19770" y="144"/>
                  </a:cubicBezTo>
                  <a:cubicBezTo>
                    <a:pt x="19404" y="-154"/>
                    <a:pt x="18305" y="-5"/>
                    <a:pt x="17573" y="740"/>
                  </a:cubicBezTo>
                  <a:cubicBezTo>
                    <a:pt x="16841" y="1187"/>
                    <a:pt x="16475" y="1932"/>
                    <a:pt x="16658" y="2378"/>
                  </a:cubicBezTo>
                  <a:cubicBezTo>
                    <a:pt x="16658" y="2378"/>
                    <a:pt x="16658" y="2378"/>
                    <a:pt x="16658" y="2378"/>
                  </a:cubicBezTo>
                  <a:cubicBezTo>
                    <a:pt x="8055" y="2378"/>
                    <a:pt x="8055" y="2378"/>
                    <a:pt x="8055" y="2378"/>
                  </a:cubicBezTo>
                  <a:cubicBezTo>
                    <a:pt x="8421" y="2527"/>
                    <a:pt x="8604" y="2676"/>
                    <a:pt x="8970" y="2825"/>
                  </a:cubicBezTo>
                  <a:lnTo>
                    <a:pt x="15560" y="2825"/>
                  </a:lnTo>
                  <a:close/>
                  <a:moveTo>
                    <a:pt x="15560" y="2825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196152" y="3781385"/>
            <a:ext cx="424330" cy="425851"/>
            <a:chOff x="9196152" y="3781385"/>
            <a:chExt cx="424330" cy="425851"/>
          </a:xfrm>
        </p:grpSpPr>
        <p:sp>
          <p:nvSpPr>
            <p:cNvPr id="73" name="Oval 18"/>
            <p:cNvSpPr>
              <a:spLocks noChangeArrowheads="1"/>
            </p:cNvSpPr>
            <p:nvPr/>
          </p:nvSpPr>
          <p:spPr bwMode="auto">
            <a:xfrm>
              <a:off x="9196152" y="3781385"/>
              <a:ext cx="424330" cy="425851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 w="571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87" name="Group 86"/>
            <p:cNvGrpSpPr/>
            <p:nvPr/>
          </p:nvGrpSpPr>
          <p:grpSpPr>
            <a:xfrm>
              <a:off x="9271098" y="3854727"/>
              <a:ext cx="283962" cy="298808"/>
              <a:chOff x="1641475" y="2428876"/>
              <a:chExt cx="242888" cy="255587"/>
            </a:xfrm>
            <a:solidFill>
              <a:schemeClr val="bg1"/>
            </a:solidFill>
          </p:grpSpPr>
          <p:sp>
            <p:nvSpPr>
              <p:cNvPr id="88" name="Freeform 49"/>
              <p:cNvSpPr>
                <a:spLocks/>
              </p:cNvSpPr>
              <p:nvPr/>
            </p:nvSpPr>
            <p:spPr bwMode="auto">
              <a:xfrm>
                <a:off x="1641475" y="2525713"/>
                <a:ext cx="111125" cy="158750"/>
              </a:xfrm>
              <a:custGeom>
                <a:avLst/>
                <a:gdLst>
                  <a:gd name="T0" fmla="*/ 42 w 59"/>
                  <a:gd name="T1" fmla="*/ 49 h 84"/>
                  <a:gd name="T2" fmla="*/ 43 w 59"/>
                  <a:gd name="T3" fmla="*/ 40 h 84"/>
                  <a:gd name="T4" fmla="*/ 31 w 59"/>
                  <a:gd name="T5" fmla="*/ 4 h 84"/>
                  <a:gd name="T6" fmla="*/ 26 w 59"/>
                  <a:gd name="T7" fmla="*/ 1 h 84"/>
                  <a:gd name="T8" fmla="*/ 11 w 59"/>
                  <a:gd name="T9" fmla="*/ 6 h 84"/>
                  <a:gd name="T10" fmla="*/ 4 w 59"/>
                  <a:gd name="T11" fmla="*/ 22 h 84"/>
                  <a:gd name="T12" fmla="*/ 9 w 59"/>
                  <a:gd name="T13" fmla="*/ 37 h 84"/>
                  <a:gd name="T14" fmla="*/ 24 w 59"/>
                  <a:gd name="T15" fmla="*/ 46 h 84"/>
                  <a:gd name="T16" fmla="*/ 31 w 59"/>
                  <a:gd name="T17" fmla="*/ 52 h 84"/>
                  <a:gd name="T18" fmla="*/ 40 w 59"/>
                  <a:gd name="T19" fmla="*/ 80 h 84"/>
                  <a:gd name="T20" fmla="*/ 45 w 59"/>
                  <a:gd name="T21" fmla="*/ 83 h 84"/>
                  <a:gd name="T22" fmla="*/ 48 w 59"/>
                  <a:gd name="T23" fmla="*/ 69 h 84"/>
                  <a:gd name="T24" fmla="*/ 42 w 59"/>
                  <a:gd name="T25" fmla="*/ 4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84">
                    <a:moveTo>
                      <a:pt x="42" y="49"/>
                    </a:moveTo>
                    <a:cubicBezTo>
                      <a:pt x="42" y="49"/>
                      <a:pt x="44" y="42"/>
                      <a:pt x="43" y="40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30" y="0"/>
                      <a:pt x="26" y="1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0" y="11"/>
                      <a:pt x="4" y="22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13" y="50"/>
                      <a:pt x="24" y="46"/>
                    </a:cubicBezTo>
                    <a:cubicBezTo>
                      <a:pt x="24" y="46"/>
                      <a:pt x="29" y="45"/>
                      <a:pt x="31" y="52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80"/>
                      <a:pt x="41" y="84"/>
                      <a:pt x="45" y="83"/>
                    </a:cubicBezTo>
                    <a:cubicBezTo>
                      <a:pt x="45" y="83"/>
                      <a:pt x="59" y="80"/>
                      <a:pt x="48" y="69"/>
                    </a:cubicBezTo>
                    <a:cubicBezTo>
                      <a:pt x="51" y="63"/>
                      <a:pt x="42" y="58"/>
                      <a:pt x="4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9" name="Freeform 50"/>
              <p:cNvSpPr>
                <a:spLocks/>
              </p:cNvSpPr>
              <p:nvPr/>
            </p:nvSpPr>
            <p:spPr bwMode="auto">
              <a:xfrm>
                <a:off x="1703388" y="2428876"/>
                <a:ext cx="155575" cy="179388"/>
              </a:xfrm>
              <a:custGeom>
                <a:avLst/>
                <a:gdLst>
                  <a:gd name="T0" fmla="*/ 69 w 82"/>
                  <a:gd name="T1" fmla="*/ 59 h 95"/>
                  <a:gd name="T2" fmla="*/ 72 w 82"/>
                  <a:gd name="T3" fmla="*/ 46 h 95"/>
                  <a:gd name="T4" fmla="*/ 62 w 82"/>
                  <a:gd name="T5" fmla="*/ 37 h 95"/>
                  <a:gd name="T6" fmla="*/ 51 w 82"/>
                  <a:gd name="T7" fmla="*/ 5 h 95"/>
                  <a:gd name="T8" fmla="*/ 48 w 82"/>
                  <a:gd name="T9" fmla="*/ 6 h 95"/>
                  <a:gd name="T10" fmla="*/ 4 w 82"/>
                  <a:gd name="T11" fmla="*/ 48 h 95"/>
                  <a:gd name="T12" fmla="*/ 2 w 82"/>
                  <a:gd name="T13" fmla="*/ 53 h 95"/>
                  <a:gd name="T14" fmla="*/ 12 w 82"/>
                  <a:gd name="T15" fmla="*/ 83 h 95"/>
                  <a:gd name="T16" fmla="*/ 17 w 82"/>
                  <a:gd name="T17" fmla="*/ 86 h 95"/>
                  <a:gd name="T18" fmla="*/ 78 w 82"/>
                  <a:gd name="T19" fmla="*/ 92 h 95"/>
                  <a:gd name="T20" fmla="*/ 80 w 82"/>
                  <a:gd name="T21" fmla="*/ 91 h 95"/>
                  <a:gd name="T22" fmla="*/ 69 w 82"/>
                  <a:gd name="T23" fmla="*/ 59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2" h="95">
                    <a:moveTo>
                      <a:pt x="69" y="59"/>
                    </a:moveTo>
                    <a:cubicBezTo>
                      <a:pt x="73" y="56"/>
                      <a:pt x="74" y="51"/>
                      <a:pt x="72" y="46"/>
                    </a:cubicBezTo>
                    <a:cubicBezTo>
                      <a:pt x="71" y="41"/>
                      <a:pt x="67" y="38"/>
                      <a:pt x="62" y="37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0" y="0"/>
                      <a:pt x="48" y="6"/>
                      <a:pt x="48" y="6"/>
                    </a:cubicBezTo>
                    <a:cubicBezTo>
                      <a:pt x="40" y="38"/>
                      <a:pt x="4" y="48"/>
                      <a:pt x="4" y="48"/>
                    </a:cubicBezTo>
                    <a:cubicBezTo>
                      <a:pt x="0" y="49"/>
                      <a:pt x="2" y="53"/>
                      <a:pt x="2" y="5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7"/>
                      <a:pt x="17" y="86"/>
                      <a:pt x="17" y="86"/>
                    </a:cubicBezTo>
                    <a:cubicBezTo>
                      <a:pt x="56" y="72"/>
                      <a:pt x="78" y="92"/>
                      <a:pt x="78" y="92"/>
                    </a:cubicBezTo>
                    <a:cubicBezTo>
                      <a:pt x="78" y="92"/>
                      <a:pt x="82" y="95"/>
                      <a:pt x="80" y="91"/>
                    </a:cubicBezTo>
                    <a:lnTo>
                      <a:pt x="69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0" name="Freeform 51"/>
              <p:cNvSpPr>
                <a:spLocks/>
              </p:cNvSpPr>
              <p:nvPr/>
            </p:nvSpPr>
            <p:spPr bwMode="auto">
              <a:xfrm>
                <a:off x="1836738" y="2465388"/>
                <a:ext cx="23813" cy="30163"/>
              </a:xfrm>
              <a:custGeom>
                <a:avLst/>
                <a:gdLst>
                  <a:gd name="T0" fmla="*/ 15 w 15"/>
                  <a:gd name="T1" fmla="*/ 1 h 19"/>
                  <a:gd name="T2" fmla="*/ 13 w 15"/>
                  <a:gd name="T3" fmla="*/ 0 h 19"/>
                  <a:gd name="T4" fmla="*/ 0 w 15"/>
                  <a:gd name="T5" fmla="*/ 18 h 19"/>
                  <a:gd name="T6" fmla="*/ 2 w 15"/>
                  <a:gd name="T7" fmla="*/ 19 h 19"/>
                  <a:gd name="T8" fmla="*/ 15 w 15"/>
                  <a:gd name="T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1"/>
                    </a:moveTo>
                    <a:lnTo>
                      <a:pt x="13" y="0"/>
                    </a:lnTo>
                    <a:lnTo>
                      <a:pt x="0" y="18"/>
                    </a:lnTo>
                    <a:lnTo>
                      <a:pt x="2" y="19"/>
                    </a:lnTo>
                    <a:lnTo>
                      <a:pt x="1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1" name="Freeform 52"/>
              <p:cNvSpPr>
                <a:spLocks/>
              </p:cNvSpPr>
              <p:nvPr/>
            </p:nvSpPr>
            <p:spPr bwMode="auto">
              <a:xfrm>
                <a:off x="1849438" y="2535238"/>
                <a:ext cx="33338" cy="22225"/>
              </a:xfrm>
              <a:custGeom>
                <a:avLst/>
                <a:gdLst>
                  <a:gd name="T0" fmla="*/ 0 w 21"/>
                  <a:gd name="T1" fmla="*/ 3 h 14"/>
                  <a:gd name="T2" fmla="*/ 19 w 21"/>
                  <a:gd name="T3" fmla="*/ 14 h 14"/>
                  <a:gd name="T4" fmla="*/ 21 w 21"/>
                  <a:gd name="T5" fmla="*/ 12 h 14"/>
                  <a:gd name="T6" fmla="*/ 1 w 21"/>
                  <a:gd name="T7" fmla="*/ 0 h 14"/>
                  <a:gd name="T8" fmla="*/ 0 w 21"/>
                  <a:gd name="T9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0" y="3"/>
                    </a:moveTo>
                    <a:lnTo>
                      <a:pt x="19" y="14"/>
                    </a:lnTo>
                    <a:lnTo>
                      <a:pt x="21" y="1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2" name="Freeform 53"/>
              <p:cNvSpPr>
                <a:spLocks/>
              </p:cNvSpPr>
              <p:nvPr/>
            </p:nvSpPr>
            <p:spPr bwMode="auto">
              <a:xfrm>
                <a:off x="1847850" y="2501901"/>
                <a:ext cx="36513" cy="14288"/>
              </a:xfrm>
              <a:custGeom>
                <a:avLst/>
                <a:gdLst>
                  <a:gd name="T0" fmla="*/ 1 w 23"/>
                  <a:gd name="T1" fmla="*/ 9 h 9"/>
                  <a:gd name="T2" fmla="*/ 23 w 23"/>
                  <a:gd name="T3" fmla="*/ 3 h 9"/>
                  <a:gd name="T4" fmla="*/ 22 w 23"/>
                  <a:gd name="T5" fmla="*/ 0 h 9"/>
                  <a:gd name="T6" fmla="*/ 0 w 23"/>
                  <a:gd name="T7" fmla="*/ 6 h 9"/>
                  <a:gd name="T8" fmla="*/ 1 w 23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9">
                    <a:moveTo>
                      <a:pt x="1" y="9"/>
                    </a:moveTo>
                    <a:lnTo>
                      <a:pt x="23" y="3"/>
                    </a:lnTo>
                    <a:lnTo>
                      <a:pt x="22" y="0"/>
                    </a:lnTo>
                    <a:lnTo>
                      <a:pt x="0" y="6"/>
                    </a:lnTo>
                    <a:lnTo>
                      <a:pt x="1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4258310" y="3781385"/>
            <a:ext cx="424330" cy="425851"/>
            <a:chOff x="4258310" y="3781385"/>
            <a:chExt cx="424330" cy="425851"/>
          </a:xfrm>
        </p:grpSpPr>
        <p:sp>
          <p:nvSpPr>
            <p:cNvPr id="66" name="Oval 18"/>
            <p:cNvSpPr>
              <a:spLocks noChangeArrowheads="1"/>
            </p:cNvSpPr>
            <p:nvPr/>
          </p:nvSpPr>
          <p:spPr bwMode="auto">
            <a:xfrm>
              <a:off x="4258310" y="3781385"/>
              <a:ext cx="424330" cy="425851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 w="571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93" name="Group 92"/>
            <p:cNvGrpSpPr/>
            <p:nvPr/>
          </p:nvGrpSpPr>
          <p:grpSpPr>
            <a:xfrm>
              <a:off x="4332782" y="3842188"/>
              <a:ext cx="275108" cy="279123"/>
              <a:chOff x="2360613" y="2686051"/>
              <a:chExt cx="217488" cy="220662"/>
            </a:xfrm>
            <a:solidFill>
              <a:schemeClr val="bg1"/>
            </a:solidFill>
          </p:grpSpPr>
          <p:sp>
            <p:nvSpPr>
              <p:cNvPr id="94" name="Freeform 34"/>
              <p:cNvSpPr>
                <a:spLocks noEditPoints="1"/>
              </p:cNvSpPr>
              <p:nvPr/>
            </p:nvSpPr>
            <p:spPr bwMode="auto">
              <a:xfrm>
                <a:off x="2427288" y="2686051"/>
                <a:ext cx="150813" cy="150813"/>
              </a:xfrm>
              <a:custGeom>
                <a:avLst/>
                <a:gdLst>
                  <a:gd name="T0" fmla="*/ 65 w 79"/>
                  <a:gd name="T1" fmla="*/ 14 h 79"/>
                  <a:gd name="T2" fmla="*/ 14 w 79"/>
                  <a:gd name="T3" fmla="*/ 14 h 79"/>
                  <a:gd name="T4" fmla="*/ 12 w 79"/>
                  <a:gd name="T5" fmla="*/ 63 h 79"/>
                  <a:gd name="T6" fmla="*/ 12 w 79"/>
                  <a:gd name="T7" fmla="*/ 63 h 79"/>
                  <a:gd name="T8" fmla="*/ 17 w 79"/>
                  <a:gd name="T9" fmla="*/ 68 h 79"/>
                  <a:gd name="T10" fmla="*/ 65 w 79"/>
                  <a:gd name="T11" fmla="*/ 65 h 79"/>
                  <a:gd name="T12" fmla="*/ 65 w 79"/>
                  <a:gd name="T13" fmla="*/ 14 h 79"/>
                  <a:gd name="T14" fmla="*/ 58 w 79"/>
                  <a:gd name="T15" fmla="*/ 59 h 79"/>
                  <a:gd name="T16" fmla="*/ 20 w 79"/>
                  <a:gd name="T17" fmla="*/ 59 h 79"/>
                  <a:gd name="T18" fmla="*/ 20 w 79"/>
                  <a:gd name="T19" fmla="*/ 21 h 79"/>
                  <a:gd name="T20" fmla="*/ 59 w 79"/>
                  <a:gd name="T21" fmla="*/ 21 h 79"/>
                  <a:gd name="T22" fmla="*/ 58 w 79"/>
                  <a:gd name="T23" fmla="*/ 5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" h="79">
                    <a:moveTo>
                      <a:pt x="65" y="14"/>
                    </a:moveTo>
                    <a:cubicBezTo>
                      <a:pt x="51" y="0"/>
                      <a:pt x="28" y="0"/>
                      <a:pt x="14" y="14"/>
                    </a:cubicBezTo>
                    <a:cubicBezTo>
                      <a:pt x="1" y="27"/>
                      <a:pt x="0" y="48"/>
                      <a:pt x="12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4" y="65"/>
                      <a:pt x="15" y="66"/>
                      <a:pt x="17" y="68"/>
                    </a:cubicBezTo>
                    <a:cubicBezTo>
                      <a:pt x="31" y="79"/>
                      <a:pt x="52" y="78"/>
                      <a:pt x="65" y="65"/>
                    </a:cubicBezTo>
                    <a:cubicBezTo>
                      <a:pt x="79" y="51"/>
                      <a:pt x="79" y="28"/>
                      <a:pt x="65" y="14"/>
                    </a:cubicBezTo>
                    <a:close/>
                    <a:moveTo>
                      <a:pt x="58" y="59"/>
                    </a:moveTo>
                    <a:cubicBezTo>
                      <a:pt x="48" y="69"/>
                      <a:pt x="31" y="69"/>
                      <a:pt x="20" y="59"/>
                    </a:cubicBezTo>
                    <a:cubicBezTo>
                      <a:pt x="10" y="48"/>
                      <a:pt x="10" y="31"/>
                      <a:pt x="20" y="21"/>
                    </a:cubicBezTo>
                    <a:cubicBezTo>
                      <a:pt x="31" y="10"/>
                      <a:pt x="48" y="10"/>
                      <a:pt x="59" y="21"/>
                    </a:cubicBezTo>
                    <a:cubicBezTo>
                      <a:pt x="69" y="31"/>
                      <a:pt x="69" y="48"/>
                      <a:pt x="58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5" name="Freeform 35"/>
              <p:cNvSpPr>
                <a:spLocks/>
              </p:cNvSpPr>
              <p:nvPr/>
            </p:nvSpPr>
            <p:spPr bwMode="auto">
              <a:xfrm>
                <a:off x="2360613" y="2814638"/>
                <a:ext cx="92075" cy="92075"/>
              </a:xfrm>
              <a:custGeom>
                <a:avLst/>
                <a:gdLst>
                  <a:gd name="T0" fmla="*/ 0 w 58"/>
                  <a:gd name="T1" fmla="*/ 46 h 58"/>
                  <a:gd name="T2" fmla="*/ 11 w 58"/>
                  <a:gd name="T3" fmla="*/ 58 h 58"/>
                  <a:gd name="T4" fmla="*/ 58 w 58"/>
                  <a:gd name="T5" fmla="*/ 7 h 58"/>
                  <a:gd name="T6" fmla="*/ 50 w 58"/>
                  <a:gd name="T7" fmla="*/ 0 h 58"/>
                  <a:gd name="T8" fmla="*/ 0 w 58"/>
                  <a:gd name="T9" fmla="*/ 4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0" y="46"/>
                    </a:moveTo>
                    <a:lnTo>
                      <a:pt x="11" y="58"/>
                    </a:lnTo>
                    <a:lnTo>
                      <a:pt x="58" y="7"/>
                    </a:lnTo>
                    <a:lnTo>
                      <a:pt x="50" y="0"/>
                    </a:lnTo>
                    <a:lnTo>
                      <a:pt x="0" y="4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6" name="Freeform 36"/>
              <p:cNvSpPr>
                <a:spLocks/>
              </p:cNvSpPr>
              <p:nvPr/>
            </p:nvSpPr>
            <p:spPr bwMode="auto">
              <a:xfrm>
                <a:off x="2505075" y="2736851"/>
                <a:ext cx="57150" cy="68263"/>
              </a:xfrm>
              <a:custGeom>
                <a:avLst/>
                <a:gdLst>
                  <a:gd name="T0" fmla="*/ 16 w 30"/>
                  <a:gd name="T1" fmla="*/ 0 h 36"/>
                  <a:gd name="T2" fmla="*/ 0 w 30"/>
                  <a:gd name="T3" fmla="*/ 34 h 36"/>
                  <a:gd name="T4" fmla="*/ 6 w 30"/>
                  <a:gd name="T5" fmla="*/ 36 h 36"/>
                  <a:gd name="T6" fmla="*/ 16 w 30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6">
                    <a:moveTo>
                      <a:pt x="16" y="0"/>
                    </a:moveTo>
                    <a:cubicBezTo>
                      <a:pt x="21" y="26"/>
                      <a:pt x="0" y="34"/>
                      <a:pt x="0" y="34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30" y="21"/>
                      <a:pt x="16" y="0"/>
                      <a:pt x="1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7506627" y="3781385"/>
            <a:ext cx="424330" cy="425851"/>
            <a:chOff x="7506627" y="3781385"/>
            <a:chExt cx="424330" cy="425851"/>
          </a:xfrm>
        </p:grpSpPr>
        <p:sp>
          <p:nvSpPr>
            <p:cNvPr id="69" name="Oval 18"/>
            <p:cNvSpPr>
              <a:spLocks noChangeArrowheads="1"/>
            </p:cNvSpPr>
            <p:nvPr/>
          </p:nvSpPr>
          <p:spPr bwMode="auto">
            <a:xfrm>
              <a:off x="7506627" y="3781385"/>
              <a:ext cx="424330" cy="425851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 w="571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7" name="Shape 3659"/>
            <p:cNvSpPr/>
            <p:nvPr/>
          </p:nvSpPr>
          <p:spPr>
            <a:xfrm>
              <a:off x="7589799" y="3861238"/>
              <a:ext cx="269739" cy="2528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2" name="Rectangle 6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3" name="Group 6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5" name="TextBox 6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8" name="Group 6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9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9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00" name="Group 99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01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2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753043289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500"/>
                            </p:stCondLst>
                            <p:childTnLst>
                              <p:par>
                                <p:cTn id="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5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0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65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7500"/>
                            </p:stCondLst>
                            <p:childTnLst>
                              <p:par>
                                <p:cTn id="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8000"/>
                            </p:stCondLst>
                            <p:childTnLst>
                              <p:par>
                                <p:cTn id="8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41" grpId="0"/>
      <p:bldP spid="42" grpId="0"/>
      <p:bldP spid="62" grpId="0"/>
      <p:bldP spid="62" grpId="1"/>
      <p:bldP spid="62" grpId="2"/>
      <p:bldP spid="62" grpId="3"/>
      <p:bldP spid="62" grpId="4"/>
      <p:bldP spid="62" grpId="5"/>
      <p:bldP spid="62" grpId="6"/>
      <p:bldP spid="62" grpId="7"/>
      <p:bldP spid="62" grpId="8"/>
      <p:bldP spid="62" grpId="9"/>
      <p:bldP spid="62" grpId="10"/>
      <p:bldP spid="62" grpId="11"/>
      <p:bldP spid="62" grpId="12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Pyramid Phases Market</a:t>
            </a:r>
            <a:endParaRPr lang="en-GB" sz="3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3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12" name="Freeform 5"/>
          <p:cNvSpPr>
            <a:spLocks/>
          </p:cNvSpPr>
          <p:nvPr/>
        </p:nvSpPr>
        <p:spPr bwMode="auto">
          <a:xfrm>
            <a:off x="2013643" y="4623501"/>
            <a:ext cx="3716193" cy="1407827"/>
          </a:xfrm>
          <a:custGeom>
            <a:avLst/>
            <a:gdLst/>
            <a:ahLst/>
            <a:cxnLst>
              <a:cxn ang="0">
                <a:pos x="1751" y="0"/>
              </a:cxn>
              <a:cxn ang="0">
                <a:pos x="115" y="461"/>
              </a:cxn>
              <a:cxn ang="0">
                <a:pos x="0" y="753"/>
              </a:cxn>
              <a:cxn ang="0">
                <a:pos x="1864" y="292"/>
              </a:cxn>
              <a:cxn ang="0">
                <a:pos x="1751" y="0"/>
              </a:cxn>
            </a:cxnLst>
            <a:rect l="0" t="0" r="r" b="b"/>
            <a:pathLst>
              <a:path w="1864" h="753">
                <a:moveTo>
                  <a:pt x="1751" y="0"/>
                </a:moveTo>
                <a:lnTo>
                  <a:pt x="115" y="461"/>
                </a:lnTo>
                <a:lnTo>
                  <a:pt x="0" y="753"/>
                </a:lnTo>
                <a:lnTo>
                  <a:pt x="1864" y="292"/>
                </a:lnTo>
                <a:lnTo>
                  <a:pt x="1751" y="0"/>
                </a:ln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/>
          </a:p>
        </p:txBody>
      </p:sp>
      <p:sp>
        <p:nvSpPr>
          <p:cNvPr id="13" name="Freeform 6"/>
          <p:cNvSpPr>
            <a:spLocks/>
          </p:cNvSpPr>
          <p:nvPr/>
        </p:nvSpPr>
        <p:spPr bwMode="auto">
          <a:xfrm>
            <a:off x="2370509" y="3763474"/>
            <a:ext cx="3004454" cy="1405958"/>
          </a:xfrm>
          <a:custGeom>
            <a:avLst/>
            <a:gdLst/>
            <a:ahLst/>
            <a:cxnLst>
              <a:cxn ang="0">
                <a:pos x="1393" y="0"/>
              </a:cxn>
              <a:cxn ang="0">
                <a:pos x="113" y="460"/>
              </a:cxn>
              <a:cxn ang="0">
                <a:pos x="0" y="752"/>
              </a:cxn>
              <a:cxn ang="0">
                <a:pos x="1507" y="290"/>
              </a:cxn>
              <a:cxn ang="0">
                <a:pos x="1393" y="0"/>
              </a:cxn>
            </a:cxnLst>
            <a:rect l="0" t="0" r="r" b="b"/>
            <a:pathLst>
              <a:path w="1507" h="752">
                <a:moveTo>
                  <a:pt x="1393" y="0"/>
                </a:moveTo>
                <a:lnTo>
                  <a:pt x="113" y="460"/>
                </a:lnTo>
                <a:lnTo>
                  <a:pt x="0" y="752"/>
                </a:lnTo>
                <a:lnTo>
                  <a:pt x="1507" y="290"/>
                </a:lnTo>
                <a:lnTo>
                  <a:pt x="1393" y="0"/>
                </a:ln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/>
          </a:p>
        </p:txBody>
      </p:sp>
      <p:sp>
        <p:nvSpPr>
          <p:cNvPr id="14" name="Freeform 7"/>
          <p:cNvSpPr>
            <a:spLocks/>
          </p:cNvSpPr>
          <p:nvPr/>
        </p:nvSpPr>
        <p:spPr bwMode="auto">
          <a:xfrm>
            <a:off x="2729369" y="2901577"/>
            <a:ext cx="2288728" cy="1404088"/>
          </a:xfrm>
          <a:custGeom>
            <a:avLst/>
            <a:gdLst/>
            <a:ahLst/>
            <a:cxnLst>
              <a:cxn ang="0">
                <a:pos x="1035" y="0"/>
              </a:cxn>
              <a:cxn ang="0">
                <a:pos x="112" y="461"/>
              </a:cxn>
              <a:cxn ang="0">
                <a:pos x="0" y="751"/>
              </a:cxn>
              <a:cxn ang="0">
                <a:pos x="1148" y="291"/>
              </a:cxn>
              <a:cxn ang="0">
                <a:pos x="1035" y="0"/>
              </a:cxn>
            </a:cxnLst>
            <a:rect l="0" t="0" r="r" b="b"/>
            <a:pathLst>
              <a:path w="1148" h="751">
                <a:moveTo>
                  <a:pt x="1035" y="0"/>
                </a:moveTo>
                <a:lnTo>
                  <a:pt x="112" y="461"/>
                </a:lnTo>
                <a:lnTo>
                  <a:pt x="0" y="751"/>
                </a:lnTo>
                <a:lnTo>
                  <a:pt x="1148" y="291"/>
                </a:lnTo>
                <a:lnTo>
                  <a:pt x="1035" y="0"/>
                </a:ln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/>
          </a:p>
        </p:txBody>
      </p:sp>
      <p:sp>
        <p:nvSpPr>
          <p:cNvPr id="15" name="Freeform 8"/>
          <p:cNvSpPr>
            <a:spLocks/>
          </p:cNvSpPr>
          <p:nvPr/>
        </p:nvSpPr>
        <p:spPr bwMode="auto">
          <a:xfrm>
            <a:off x="3086235" y="2034071"/>
            <a:ext cx="1573002" cy="1411566"/>
          </a:xfrm>
          <a:custGeom>
            <a:avLst/>
            <a:gdLst/>
            <a:ahLst/>
            <a:cxnLst>
              <a:cxn ang="0">
                <a:pos x="675" y="0"/>
              </a:cxn>
              <a:cxn ang="0">
                <a:pos x="113" y="464"/>
              </a:cxn>
              <a:cxn ang="0">
                <a:pos x="0" y="755"/>
              </a:cxn>
              <a:cxn ang="0">
                <a:pos x="789" y="294"/>
              </a:cxn>
              <a:cxn ang="0">
                <a:pos x="675" y="0"/>
              </a:cxn>
            </a:cxnLst>
            <a:rect l="0" t="0" r="r" b="b"/>
            <a:pathLst>
              <a:path w="789" h="755">
                <a:moveTo>
                  <a:pt x="675" y="0"/>
                </a:moveTo>
                <a:lnTo>
                  <a:pt x="113" y="464"/>
                </a:lnTo>
                <a:lnTo>
                  <a:pt x="0" y="755"/>
                </a:lnTo>
                <a:lnTo>
                  <a:pt x="789" y="294"/>
                </a:lnTo>
                <a:lnTo>
                  <a:pt x="675" y="0"/>
                </a:ln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/>
          </a:p>
        </p:txBody>
      </p:sp>
      <p:sp>
        <p:nvSpPr>
          <p:cNvPr id="152" name="TextBox 151"/>
          <p:cNvSpPr txBox="1"/>
          <p:nvPr/>
        </p:nvSpPr>
        <p:spPr>
          <a:xfrm>
            <a:off x="7645608" y="2029214"/>
            <a:ext cx="2654092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3" name="TextBox 152"/>
          <p:cNvSpPr txBox="1"/>
          <p:nvPr/>
        </p:nvSpPr>
        <p:spPr>
          <a:xfrm>
            <a:off x="7645608" y="2889905"/>
            <a:ext cx="265409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4" name="TextBox 153"/>
          <p:cNvSpPr txBox="1"/>
          <p:nvPr/>
        </p:nvSpPr>
        <p:spPr>
          <a:xfrm>
            <a:off x="7645609" y="3748915"/>
            <a:ext cx="265409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7645609" y="4605364"/>
            <a:ext cx="265409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7645609" y="5428786"/>
            <a:ext cx="265409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2013643" y="5485398"/>
            <a:ext cx="4073059" cy="545930"/>
            <a:chOff x="2013643" y="5485398"/>
            <a:chExt cx="4073059" cy="545930"/>
          </a:xfrm>
        </p:grpSpPr>
        <p:sp>
          <p:nvSpPr>
            <p:cNvPr id="20" name="Freeform 13"/>
            <p:cNvSpPr>
              <a:spLocks/>
            </p:cNvSpPr>
            <p:nvPr/>
          </p:nvSpPr>
          <p:spPr bwMode="auto">
            <a:xfrm>
              <a:off x="2013643" y="5485398"/>
              <a:ext cx="4073059" cy="545930"/>
            </a:xfrm>
            <a:custGeom>
              <a:avLst/>
              <a:gdLst/>
              <a:ahLst/>
              <a:cxnLst>
                <a:cxn ang="0">
                  <a:pos x="115" y="0"/>
                </a:cxn>
                <a:cxn ang="0">
                  <a:pos x="0" y="292"/>
                </a:cxn>
                <a:cxn ang="0">
                  <a:pos x="2043" y="292"/>
                </a:cxn>
                <a:cxn ang="0">
                  <a:pos x="1930" y="0"/>
                </a:cxn>
                <a:cxn ang="0">
                  <a:pos x="115" y="0"/>
                </a:cxn>
              </a:cxnLst>
              <a:rect l="0" t="0" r="r" b="b"/>
              <a:pathLst>
                <a:path w="2043" h="292">
                  <a:moveTo>
                    <a:pt x="115" y="0"/>
                  </a:moveTo>
                  <a:lnTo>
                    <a:pt x="0" y="292"/>
                  </a:lnTo>
                  <a:lnTo>
                    <a:pt x="2043" y="292"/>
                  </a:lnTo>
                  <a:lnTo>
                    <a:pt x="1930" y="0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351"/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3249172" y="5524298"/>
              <a:ext cx="1595091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Recovery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2370509" y="4623501"/>
            <a:ext cx="3359327" cy="545930"/>
            <a:chOff x="2370509" y="4623501"/>
            <a:chExt cx="3359327" cy="545930"/>
          </a:xfrm>
          <a:solidFill>
            <a:schemeClr val="accent5"/>
          </a:solidFill>
        </p:grpSpPr>
        <p:sp>
          <p:nvSpPr>
            <p:cNvPr id="16" name="Freeform 9"/>
            <p:cNvSpPr>
              <a:spLocks/>
            </p:cNvSpPr>
            <p:nvPr/>
          </p:nvSpPr>
          <p:spPr bwMode="auto">
            <a:xfrm>
              <a:off x="2370509" y="4623501"/>
              <a:ext cx="3359327" cy="545930"/>
            </a:xfrm>
            <a:custGeom>
              <a:avLst/>
              <a:gdLst/>
              <a:ahLst/>
              <a:cxnLst>
                <a:cxn ang="0">
                  <a:pos x="1685" y="292"/>
                </a:cxn>
                <a:cxn ang="0">
                  <a:pos x="1572" y="0"/>
                </a:cxn>
                <a:cxn ang="0">
                  <a:pos x="113" y="0"/>
                </a:cxn>
                <a:cxn ang="0">
                  <a:pos x="0" y="292"/>
                </a:cxn>
                <a:cxn ang="0">
                  <a:pos x="1685" y="292"/>
                </a:cxn>
              </a:cxnLst>
              <a:rect l="0" t="0" r="r" b="b"/>
              <a:pathLst>
                <a:path w="1685" h="292">
                  <a:moveTo>
                    <a:pt x="1685" y="292"/>
                  </a:moveTo>
                  <a:lnTo>
                    <a:pt x="1572" y="0"/>
                  </a:lnTo>
                  <a:lnTo>
                    <a:pt x="113" y="0"/>
                  </a:lnTo>
                  <a:lnTo>
                    <a:pt x="0" y="292"/>
                  </a:lnTo>
                  <a:lnTo>
                    <a:pt x="1685" y="29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351"/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3249172" y="4655964"/>
              <a:ext cx="1595091" cy="461665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Accumulation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2729369" y="3763474"/>
            <a:ext cx="2645594" cy="542191"/>
            <a:chOff x="2729369" y="3763474"/>
            <a:chExt cx="2645594" cy="542191"/>
          </a:xfrm>
          <a:solidFill>
            <a:schemeClr val="accent5"/>
          </a:solidFill>
        </p:grpSpPr>
        <p:sp>
          <p:nvSpPr>
            <p:cNvPr id="17" name="Freeform 10"/>
            <p:cNvSpPr>
              <a:spLocks/>
            </p:cNvSpPr>
            <p:nvPr/>
          </p:nvSpPr>
          <p:spPr bwMode="auto">
            <a:xfrm>
              <a:off x="2729369" y="3763474"/>
              <a:ext cx="2645594" cy="542191"/>
            </a:xfrm>
            <a:custGeom>
              <a:avLst/>
              <a:gdLst/>
              <a:ahLst/>
              <a:cxnLst>
                <a:cxn ang="0">
                  <a:pos x="112" y="0"/>
                </a:cxn>
                <a:cxn ang="0">
                  <a:pos x="0" y="290"/>
                </a:cxn>
                <a:cxn ang="0">
                  <a:pos x="1327" y="290"/>
                </a:cxn>
                <a:cxn ang="0">
                  <a:pos x="1213" y="0"/>
                </a:cxn>
                <a:cxn ang="0">
                  <a:pos x="112" y="0"/>
                </a:cxn>
              </a:cxnLst>
              <a:rect l="0" t="0" r="r" b="b"/>
              <a:pathLst>
                <a:path w="1327" h="290">
                  <a:moveTo>
                    <a:pt x="112" y="0"/>
                  </a:moveTo>
                  <a:lnTo>
                    <a:pt x="0" y="290"/>
                  </a:lnTo>
                  <a:lnTo>
                    <a:pt x="1327" y="290"/>
                  </a:lnTo>
                  <a:lnTo>
                    <a:pt x="1213" y="0"/>
                  </a:lnTo>
                  <a:lnTo>
                    <a:pt x="11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351"/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3249172" y="3779387"/>
              <a:ext cx="1595091" cy="461665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Bullish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3086235" y="2901577"/>
            <a:ext cx="1931862" cy="544061"/>
            <a:chOff x="3086235" y="2901577"/>
            <a:chExt cx="1931862" cy="544061"/>
          </a:xfrm>
          <a:solidFill>
            <a:schemeClr val="accent5"/>
          </a:solidFill>
        </p:grpSpPr>
        <p:sp>
          <p:nvSpPr>
            <p:cNvPr id="19" name="Freeform 12"/>
            <p:cNvSpPr>
              <a:spLocks/>
            </p:cNvSpPr>
            <p:nvPr/>
          </p:nvSpPr>
          <p:spPr bwMode="auto">
            <a:xfrm>
              <a:off x="3086235" y="2901577"/>
              <a:ext cx="1931862" cy="544061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0" y="291"/>
                </a:cxn>
                <a:cxn ang="0">
                  <a:pos x="969" y="291"/>
                </a:cxn>
                <a:cxn ang="0">
                  <a:pos x="856" y="0"/>
                </a:cxn>
                <a:cxn ang="0">
                  <a:pos x="113" y="0"/>
                </a:cxn>
              </a:cxnLst>
              <a:rect l="0" t="0" r="r" b="b"/>
              <a:pathLst>
                <a:path w="969" h="291">
                  <a:moveTo>
                    <a:pt x="113" y="0"/>
                  </a:moveTo>
                  <a:lnTo>
                    <a:pt x="0" y="291"/>
                  </a:lnTo>
                  <a:lnTo>
                    <a:pt x="969" y="291"/>
                  </a:lnTo>
                  <a:lnTo>
                    <a:pt x="856" y="0"/>
                  </a:lnTo>
                  <a:lnTo>
                    <a:pt x="1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351"/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3261872" y="2916332"/>
              <a:ext cx="1595091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Distribution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3249172" y="2034071"/>
            <a:ext cx="1595091" cy="549670"/>
            <a:chOff x="3249172" y="2034071"/>
            <a:chExt cx="1595091" cy="549670"/>
          </a:xfrm>
        </p:grpSpPr>
        <p:sp>
          <p:nvSpPr>
            <p:cNvPr id="18" name="Freeform 11"/>
            <p:cNvSpPr>
              <a:spLocks/>
            </p:cNvSpPr>
            <p:nvPr/>
          </p:nvSpPr>
          <p:spPr bwMode="auto">
            <a:xfrm>
              <a:off x="3443101" y="2034071"/>
              <a:ext cx="1216136" cy="549670"/>
            </a:xfrm>
            <a:custGeom>
              <a:avLst/>
              <a:gdLst/>
              <a:ahLst/>
              <a:cxnLst>
                <a:cxn ang="0">
                  <a:pos x="610" y="294"/>
                </a:cxn>
                <a:cxn ang="0">
                  <a:pos x="496" y="0"/>
                </a:cxn>
                <a:cxn ang="0">
                  <a:pos x="115" y="0"/>
                </a:cxn>
                <a:cxn ang="0">
                  <a:pos x="0" y="294"/>
                </a:cxn>
                <a:cxn ang="0">
                  <a:pos x="610" y="294"/>
                </a:cxn>
              </a:cxnLst>
              <a:rect l="0" t="0" r="r" b="b"/>
              <a:pathLst>
                <a:path w="610" h="294">
                  <a:moveTo>
                    <a:pt x="610" y="294"/>
                  </a:moveTo>
                  <a:lnTo>
                    <a:pt x="496" y="0"/>
                  </a:lnTo>
                  <a:lnTo>
                    <a:pt x="115" y="0"/>
                  </a:lnTo>
                  <a:lnTo>
                    <a:pt x="0" y="294"/>
                  </a:lnTo>
                  <a:lnTo>
                    <a:pt x="610" y="294"/>
                  </a:ln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351"/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3249172" y="2089893"/>
              <a:ext cx="1595091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Bearish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173320" y="5485397"/>
            <a:ext cx="1216539" cy="453439"/>
            <a:chOff x="6038850" y="5485397"/>
            <a:chExt cx="1216539" cy="453439"/>
          </a:xfrm>
        </p:grpSpPr>
        <p:sp>
          <p:nvSpPr>
            <p:cNvPr id="38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9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5836770" y="4646813"/>
            <a:ext cx="1553089" cy="453439"/>
            <a:chOff x="6038850" y="5485397"/>
            <a:chExt cx="1216539" cy="453439"/>
          </a:xfrm>
        </p:grpSpPr>
        <p:sp>
          <p:nvSpPr>
            <p:cNvPr id="53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4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5439896" y="3788840"/>
            <a:ext cx="1949964" cy="453439"/>
            <a:chOff x="6038850" y="5485397"/>
            <a:chExt cx="1216539" cy="453439"/>
          </a:xfrm>
        </p:grpSpPr>
        <p:sp>
          <p:nvSpPr>
            <p:cNvPr id="56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5121040" y="2937014"/>
            <a:ext cx="2268819" cy="453439"/>
            <a:chOff x="6038850" y="5485397"/>
            <a:chExt cx="1216539" cy="453439"/>
          </a:xfrm>
        </p:grpSpPr>
        <p:sp>
          <p:nvSpPr>
            <p:cNvPr id="59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0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4787674" y="2084085"/>
            <a:ext cx="2602185" cy="453439"/>
            <a:chOff x="6038850" y="5485397"/>
            <a:chExt cx="1216539" cy="453439"/>
          </a:xfrm>
        </p:grpSpPr>
        <p:sp>
          <p:nvSpPr>
            <p:cNvPr id="62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4" name="Rectangle 63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5" name="Group 64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6" name="TextBox 65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7" name="Group 6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9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0" name="Group 69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1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55462735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" grpId="0"/>
      <p:bldP spid="138" grpId="0"/>
      <p:bldP spid="12" grpId="0" animBg="1"/>
      <p:bldP spid="13" grpId="0" animBg="1"/>
      <p:bldP spid="14" grpId="0" animBg="1"/>
      <p:bldP spid="15" grpId="0" animBg="1"/>
      <p:bldP spid="152" grpId="0"/>
      <p:bldP spid="153" grpId="0"/>
      <p:bldP spid="154" grpId="0"/>
      <p:bldP spid="155" grpId="0"/>
      <p:bldP spid="156" grpId="0"/>
      <p:bldP spid="64" grpId="0"/>
      <p:bldP spid="64" grpId="1"/>
      <p:bldP spid="64" grpId="2"/>
      <p:bldP spid="64" grpId="3"/>
      <p:bldP spid="64" grpId="4"/>
      <p:bldP spid="64" grpId="5"/>
      <p:bldP spid="64" grpId="6"/>
      <p:bldP spid="64" grpId="7"/>
      <p:bldP spid="64" grpId="8"/>
      <p:bldP spid="64" grpId="9"/>
      <p:bldP spid="64" grpId="10"/>
      <p:bldP spid="64" grpId="11"/>
      <p:bldP spid="64" grpId="12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8167036" y="3014739"/>
            <a:ext cx="1507461" cy="1243340"/>
            <a:chOff x="8167036" y="3014739"/>
            <a:chExt cx="1507461" cy="1243340"/>
          </a:xfrm>
        </p:grpSpPr>
        <p:sp>
          <p:nvSpPr>
            <p:cNvPr id="382" name="Shape 2118"/>
            <p:cNvSpPr/>
            <p:nvPr/>
          </p:nvSpPr>
          <p:spPr>
            <a:xfrm>
              <a:off x="8167036" y="3014739"/>
              <a:ext cx="1507461" cy="12433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798" y="0"/>
                    <a:pt x="1782" y="0"/>
                  </a:cubicBezTo>
                  <a:lnTo>
                    <a:pt x="19818" y="0"/>
                  </a:lnTo>
                  <a:cubicBezTo>
                    <a:pt x="20802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0802" y="21600"/>
                    <a:pt x="19818" y="21600"/>
                  </a:cubicBezTo>
                  <a:lnTo>
                    <a:pt x="1782" y="21600"/>
                  </a:lnTo>
                  <a:cubicBezTo>
                    <a:pt x="798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noFill/>
            <a:ln w="50800" cap="flat">
              <a:solidFill>
                <a:schemeClr val="accent5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sp>
          <p:nvSpPr>
            <p:cNvPr id="54" name="Shape 3656"/>
            <p:cNvSpPr/>
            <p:nvPr/>
          </p:nvSpPr>
          <p:spPr>
            <a:xfrm>
              <a:off x="8672412" y="3470894"/>
              <a:ext cx="543440" cy="5434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856" y="13527"/>
                  </a:moveTo>
                  <a:lnTo>
                    <a:pt x="21138" y="9731"/>
                  </a:lnTo>
                  <a:cubicBezTo>
                    <a:pt x="21392" y="9659"/>
                    <a:pt x="21600" y="9385"/>
                    <a:pt x="21600" y="9120"/>
                  </a:cubicBezTo>
                  <a:lnTo>
                    <a:pt x="21600" y="2520"/>
                  </a:lnTo>
                  <a:lnTo>
                    <a:pt x="4680" y="2520"/>
                  </a:lnTo>
                  <a:lnTo>
                    <a:pt x="4680" y="481"/>
                  </a:lnTo>
                  <a:cubicBezTo>
                    <a:pt x="4680" y="217"/>
                    <a:pt x="4465" y="0"/>
                    <a:pt x="4200" y="0"/>
                  </a:cubicBezTo>
                  <a:lnTo>
                    <a:pt x="480" y="0"/>
                  </a:lnTo>
                  <a:cubicBezTo>
                    <a:pt x="217" y="0"/>
                    <a:pt x="0" y="217"/>
                    <a:pt x="0" y="481"/>
                  </a:cubicBezTo>
                  <a:lnTo>
                    <a:pt x="0" y="2400"/>
                  </a:lnTo>
                  <a:lnTo>
                    <a:pt x="2332" y="2400"/>
                  </a:lnTo>
                  <a:lnTo>
                    <a:pt x="4693" y="13269"/>
                  </a:lnTo>
                  <a:lnTo>
                    <a:pt x="4920" y="14400"/>
                  </a:lnTo>
                  <a:lnTo>
                    <a:pt x="4920" y="16200"/>
                  </a:lnTo>
                  <a:cubicBezTo>
                    <a:pt x="4920" y="16463"/>
                    <a:pt x="5137" y="16680"/>
                    <a:pt x="5400" y="16680"/>
                  </a:cubicBezTo>
                  <a:lnTo>
                    <a:pt x="6001" y="16680"/>
                  </a:lnTo>
                  <a:lnTo>
                    <a:pt x="17999" y="16680"/>
                  </a:lnTo>
                  <a:lnTo>
                    <a:pt x="21119" y="16680"/>
                  </a:lnTo>
                  <a:cubicBezTo>
                    <a:pt x="21383" y="16680"/>
                    <a:pt x="21600" y="16463"/>
                    <a:pt x="21600" y="16200"/>
                  </a:cubicBezTo>
                  <a:lnTo>
                    <a:pt x="21600" y="14400"/>
                  </a:lnTo>
                  <a:lnTo>
                    <a:pt x="8103" y="14400"/>
                  </a:lnTo>
                  <a:cubicBezTo>
                    <a:pt x="6723" y="14400"/>
                    <a:pt x="6694" y="13860"/>
                    <a:pt x="7856" y="13527"/>
                  </a:cubicBezTo>
                  <a:close/>
                  <a:moveTo>
                    <a:pt x="15599" y="19200"/>
                  </a:moveTo>
                  <a:cubicBezTo>
                    <a:pt x="15599" y="20525"/>
                    <a:pt x="16674" y="21600"/>
                    <a:pt x="17999" y="21600"/>
                  </a:cubicBezTo>
                  <a:cubicBezTo>
                    <a:pt x="19326" y="21600"/>
                    <a:pt x="20399" y="20525"/>
                    <a:pt x="20399" y="19200"/>
                  </a:cubicBezTo>
                  <a:cubicBezTo>
                    <a:pt x="20399" y="17874"/>
                    <a:pt x="19326" y="16800"/>
                    <a:pt x="17999" y="16800"/>
                  </a:cubicBezTo>
                  <a:cubicBezTo>
                    <a:pt x="16674" y="16800"/>
                    <a:pt x="15599" y="17874"/>
                    <a:pt x="15599" y="19200"/>
                  </a:cubicBezTo>
                  <a:close/>
                  <a:moveTo>
                    <a:pt x="3599" y="19200"/>
                  </a:moveTo>
                  <a:cubicBezTo>
                    <a:pt x="3599" y="20525"/>
                    <a:pt x="4674" y="21600"/>
                    <a:pt x="6001" y="21600"/>
                  </a:cubicBezTo>
                  <a:cubicBezTo>
                    <a:pt x="7326" y="21600"/>
                    <a:pt x="8399" y="20525"/>
                    <a:pt x="8399" y="19200"/>
                  </a:cubicBezTo>
                  <a:cubicBezTo>
                    <a:pt x="8399" y="17874"/>
                    <a:pt x="7326" y="16800"/>
                    <a:pt x="6001" y="16800"/>
                  </a:cubicBezTo>
                  <a:cubicBezTo>
                    <a:pt x="4674" y="16800"/>
                    <a:pt x="3599" y="17874"/>
                    <a:pt x="3599" y="192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266973" y="2884883"/>
            <a:ext cx="1507461" cy="1243340"/>
            <a:chOff x="6266973" y="2884883"/>
            <a:chExt cx="1507461" cy="1243340"/>
          </a:xfrm>
        </p:grpSpPr>
        <p:sp>
          <p:nvSpPr>
            <p:cNvPr id="378" name="Shape 2121"/>
            <p:cNvSpPr/>
            <p:nvPr/>
          </p:nvSpPr>
          <p:spPr>
            <a:xfrm>
              <a:off x="6266973" y="2884883"/>
              <a:ext cx="1507461" cy="12433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798" y="0"/>
                    <a:pt x="1782" y="0"/>
                  </a:cubicBezTo>
                  <a:lnTo>
                    <a:pt x="19818" y="0"/>
                  </a:lnTo>
                  <a:cubicBezTo>
                    <a:pt x="20802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0802" y="21600"/>
                    <a:pt x="19818" y="21600"/>
                  </a:cubicBezTo>
                  <a:lnTo>
                    <a:pt x="1782" y="21600"/>
                  </a:lnTo>
                  <a:cubicBezTo>
                    <a:pt x="798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noFill/>
            <a:ln w="50800" cap="flat">
              <a:solidFill>
                <a:schemeClr val="accent5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6718437" y="3085179"/>
              <a:ext cx="602857" cy="583658"/>
              <a:chOff x="2339975" y="3200401"/>
              <a:chExt cx="249238" cy="241301"/>
            </a:xfrm>
            <a:solidFill>
              <a:srgbClr val="F69C15"/>
            </a:solidFill>
          </p:grpSpPr>
          <p:sp>
            <p:nvSpPr>
              <p:cNvPr id="40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1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2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3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4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4355861" y="2999790"/>
            <a:ext cx="1507461" cy="1243340"/>
            <a:chOff x="4355861" y="2999790"/>
            <a:chExt cx="1507461" cy="1243340"/>
          </a:xfrm>
        </p:grpSpPr>
        <p:sp>
          <p:nvSpPr>
            <p:cNvPr id="374" name="Shape 2124"/>
            <p:cNvSpPr/>
            <p:nvPr/>
          </p:nvSpPr>
          <p:spPr>
            <a:xfrm>
              <a:off x="4355861" y="2999790"/>
              <a:ext cx="1507461" cy="12433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798" y="0"/>
                    <a:pt x="1782" y="0"/>
                  </a:cubicBezTo>
                  <a:lnTo>
                    <a:pt x="19818" y="0"/>
                  </a:lnTo>
                  <a:cubicBezTo>
                    <a:pt x="20802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0802" y="21600"/>
                    <a:pt x="19818" y="21600"/>
                  </a:cubicBezTo>
                  <a:lnTo>
                    <a:pt x="1782" y="21600"/>
                  </a:lnTo>
                  <a:cubicBezTo>
                    <a:pt x="798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noFill/>
            <a:ln w="50800" cap="flat">
              <a:solidFill>
                <a:schemeClr val="accent5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grpSp>
          <p:nvGrpSpPr>
            <p:cNvPr id="36" name="Group 2217"/>
            <p:cNvGrpSpPr/>
            <p:nvPr/>
          </p:nvGrpSpPr>
          <p:grpSpPr>
            <a:xfrm>
              <a:off x="4910038" y="3382234"/>
              <a:ext cx="419246" cy="588712"/>
              <a:chOff x="0" y="0"/>
              <a:chExt cx="390413" cy="548221"/>
            </a:xfrm>
            <a:solidFill>
              <a:srgbClr val="9CBC58"/>
            </a:solidFill>
          </p:grpSpPr>
          <p:sp>
            <p:nvSpPr>
              <p:cNvPr id="37" name="Shape 2215"/>
              <p:cNvSpPr/>
              <p:nvPr/>
            </p:nvSpPr>
            <p:spPr>
              <a:xfrm>
                <a:off x="0" y="46251"/>
                <a:ext cx="390413" cy="50197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0"/>
                    </a:moveTo>
                    <a:lnTo>
                      <a:pt x="17589" y="3600"/>
                    </a:lnTo>
                    <a:lnTo>
                      <a:pt x="4011" y="3600"/>
                    </a:lnTo>
                    <a:lnTo>
                      <a:pt x="2159" y="0"/>
                    </a:lnTo>
                    <a:cubicBezTo>
                      <a:pt x="972" y="0"/>
                      <a:pt x="0" y="756"/>
                      <a:pt x="0" y="1679"/>
                    </a:cubicBezTo>
                    <a:lnTo>
                      <a:pt x="0" y="19921"/>
                    </a:lnTo>
                    <a:cubicBezTo>
                      <a:pt x="0" y="20844"/>
                      <a:pt x="972" y="21600"/>
                      <a:pt x="2159" y="21600"/>
                    </a:cubicBezTo>
                    <a:lnTo>
                      <a:pt x="19441" y="21600"/>
                    </a:lnTo>
                    <a:cubicBezTo>
                      <a:pt x="20628" y="21600"/>
                      <a:pt x="21600" y="20844"/>
                      <a:pt x="21600" y="19921"/>
                    </a:cubicBezTo>
                    <a:lnTo>
                      <a:pt x="21600" y="1679"/>
                    </a:lnTo>
                    <a:cubicBezTo>
                      <a:pt x="21600" y="756"/>
                      <a:pt x="20628" y="0"/>
                      <a:pt x="194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8" name="Shape 2216"/>
              <p:cNvSpPr/>
              <p:nvPr/>
            </p:nvSpPr>
            <p:spPr>
              <a:xfrm>
                <a:off x="68773" y="0"/>
                <a:ext cx="250985" cy="11155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21600"/>
                    </a:moveTo>
                    <a:lnTo>
                      <a:pt x="21600" y="10800"/>
                    </a:lnTo>
                    <a:lnTo>
                      <a:pt x="16369" y="10800"/>
                    </a:lnTo>
                    <a:lnTo>
                      <a:pt x="14641" y="0"/>
                    </a:lnTo>
                    <a:lnTo>
                      <a:pt x="6959" y="0"/>
                    </a:lnTo>
                    <a:lnTo>
                      <a:pt x="5231" y="10800"/>
                    </a:lnTo>
                    <a:lnTo>
                      <a:pt x="0" y="10800"/>
                    </a:lnTo>
                    <a:lnTo>
                      <a:pt x="2159" y="21600"/>
                    </a:lnTo>
                    <a:cubicBezTo>
                      <a:pt x="2159" y="21600"/>
                      <a:pt x="19441" y="21600"/>
                      <a:pt x="19441" y="2160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" name="Group 5"/>
          <p:cNvGrpSpPr/>
          <p:nvPr/>
        </p:nvGrpSpPr>
        <p:grpSpPr>
          <a:xfrm>
            <a:off x="2444750" y="2884883"/>
            <a:ext cx="1507461" cy="1243340"/>
            <a:chOff x="2444750" y="2884883"/>
            <a:chExt cx="1507461" cy="1243340"/>
          </a:xfrm>
        </p:grpSpPr>
        <p:sp>
          <p:nvSpPr>
            <p:cNvPr id="368" name="Shape 2127"/>
            <p:cNvSpPr/>
            <p:nvPr/>
          </p:nvSpPr>
          <p:spPr>
            <a:xfrm>
              <a:off x="2444750" y="2884883"/>
              <a:ext cx="1507461" cy="12433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798" y="0"/>
                    <a:pt x="1782" y="0"/>
                  </a:cubicBezTo>
                  <a:lnTo>
                    <a:pt x="19818" y="0"/>
                  </a:lnTo>
                  <a:cubicBezTo>
                    <a:pt x="20802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0802" y="21600"/>
                    <a:pt x="19818" y="21600"/>
                  </a:cubicBezTo>
                  <a:lnTo>
                    <a:pt x="1782" y="21600"/>
                  </a:lnTo>
                  <a:cubicBezTo>
                    <a:pt x="798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noFill/>
            <a:ln w="50800" cap="flat">
              <a:solidFill>
                <a:schemeClr val="accent5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sp>
          <p:nvSpPr>
            <p:cNvPr id="33" name="Shape 1684"/>
            <p:cNvSpPr/>
            <p:nvPr/>
          </p:nvSpPr>
          <p:spPr>
            <a:xfrm>
              <a:off x="2945834" y="3184972"/>
              <a:ext cx="549842" cy="4838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13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Project Workflow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3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  <a:endParaRPr lang="en-US" sz="15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88" name="TextBox 87"/>
          <p:cNvSpPr txBox="1"/>
          <p:nvPr/>
        </p:nvSpPr>
        <p:spPr>
          <a:xfrm>
            <a:off x="1519519" y="5280416"/>
            <a:ext cx="9144000" cy="6098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364" name="Shape 2136"/>
          <p:cNvSpPr/>
          <p:nvPr/>
        </p:nvSpPr>
        <p:spPr>
          <a:xfrm>
            <a:off x="3341576" y="4357893"/>
            <a:ext cx="1213793" cy="3779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7246" extrusionOk="0">
                <a:moveTo>
                  <a:pt x="0" y="949"/>
                </a:moveTo>
                <a:lnTo>
                  <a:pt x="652" y="0"/>
                </a:lnTo>
                <a:cubicBezTo>
                  <a:pt x="3871" y="14536"/>
                  <a:pt x="11077" y="19627"/>
                  <a:pt x="16746" y="11373"/>
                </a:cubicBezTo>
                <a:cubicBezTo>
                  <a:pt x="18232" y="9210"/>
                  <a:pt x="19516" y="6246"/>
                  <a:pt x="20511" y="2686"/>
                </a:cubicBezTo>
                <a:lnTo>
                  <a:pt x="20078" y="2056"/>
                </a:lnTo>
                <a:lnTo>
                  <a:pt x="21508" y="475"/>
                </a:lnTo>
                <a:lnTo>
                  <a:pt x="21600" y="4271"/>
                </a:lnTo>
                <a:lnTo>
                  <a:pt x="21167" y="3640"/>
                </a:lnTo>
                <a:cubicBezTo>
                  <a:pt x="17163" y="18155"/>
                  <a:pt x="9329" y="21600"/>
                  <a:pt x="3668" y="11335"/>
                </a:cubicBezTo>
                <a:cubicBezTo>
                  <a:pt x="2163" y="8605"/>
                  <a:pt x="910" y="5060"/>
                  <a:pt x="0" y="949"/>
                </a:cubicBezTo>
                <a:close/>
              </a:path>
            </a:pathLst>
          </a:custGeom>
          <a:solidFill>
            <a:schemeClr val="accent1"/>
          </a:solidFill>
          <a:ln w="12700">
            <a:solidFill>
              <a:schemeClr val="accent5"/>
            </a:solidFill>
            <a:miter lim="400000"/>
          </a:ln>
        </p:spPr>
        <p:txBody>
          <a:bodyPr lIns="0" tIns="0" rIns="0" bIns="0"/>
          <a:lstStyle/>
          <a:p>
            <a:pPr lvl="0"/>
            <a:endParaRPr/>
          </a:p>
        </p:txBody>
      </p:sp>
      <p:sp>
        <p:nvSpPr>
          <p:cNvPr id="365" name="Shape 2137"/>
          <p:cNvSpPr/>
          <p:nvPr/>
        </p:nvSpPr>
        <p:spPr>
          <a:xfrm>
            <a:off x="5252680" y="2347817"/>
            <a:ext cx="1366135" cy="42230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7050" extrusionOk="0">
                <a:moveTo>
                  <a:pt x="0" y="16210"/>
                </a:moveTo>
                <a:cubicBezTo>
                  <a:pt x="3419" y="835"/>
                  <a:pt x="11072" y="-4550"/>
                  <a:pt x="17092" y="4181"/>
                </a:cubicBezTo>
                <a:cubicBezTo>
                  <a:pt x="18733" y="6560"/>
                  <a:pt x="20142" y="9855"/>
                  <a:pt x="21215" y="13819"/>
                </a:cubicBezTo>
                <a:lnTo>
                  <a:pt x="21600" y="13261"/>
                </a:lnTo>
                <a:lnTo>
                  <a:pt x="21513" y="16630"/>
                </a:lnTo>
                <a:lnTo>
                  <a:pt x="20248" y="15221"/>
                </a:lnTo>
                <a:lnTo>
                  <a:pt x="20633" y="14663"/>
                </a:lnTo>
                <a:cubicBezTo>
                  <a:pt x="16879" y="938"/>
                  <a:pt x="9479" y="-2418"/>
                  <a:pt x="4105" y="7168"/>
                </a:cubicBezTo>
                <a:cubicBezTo>
                  <a:pt x="2656" y="9751"/>
                  <a:pt x="1452" y="13127"/>
                  <a:pt x="579" y="17050"/>
                </a:cubicBezTo>
                <a:close/>
              </a:path>
            </a:pathLst>
          </a:custGeom>
          <a:solidFill>
            <a:schemeClr val="accent5"/>
          </a:solidFill>
          <a:ln w="12700">
            <a:miter lim="400000"/>
          </a:ln>
        </p:spPr>
        <p:txBody>
          <a:bodyPr lIns="0" tIns="0" rIns="0" bIns="0"/>
          <a:lstStyle/>
          <a:p>
            <a:pPr lvl="0"/>
            <a:endParaRPr/>
          </a:p>
        </p:txBody>
      </p:sp>
      <p:sp>
        <p:nvSpPr>
          <p:cNvPr id="366" name="Shape 2138"/>
          <p:cNvSpPr/>
          <p:nvPr/>
        </p:nvSpPr>
        <p:spPr>
          <a:xfrm>
            <a:off x="7152751" y="4372787"/>
            <a:ext cx="1213793" cy="3779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7246" extrusionOk="0">
                <a:moveTo>
                  <a:pt x="0" y="949"/>
                </a:moveTo>
                <a:lnTo>
                  <a:pt x="652" y="0"/>
                </a:lnTo>
                <a:cubicBezTo>
                  <a:pt x="3871" y="14536"/>
                  <a:pt x="11077" y="19627"/>
                  <a:pt x="16746" y="11373"/>
                </a:cubicBezTo>
                <a:cubicBezTo>
                  <a:pt x="18232" y="9210"/>
                  <a:pt x="19516" y="6246"/>
                  <a:pt x="20511" y="2686"/>
                </a:cubicBezTo>
                <a:lnTo>
                  <a:pt x="20078" y="2056"/>
                </a:lnTo>
                <a:lnTo>
                  <a:pt x="21508" y="475"/>
                </a:lnTo>
                <a:lnTo>
                  <a:pt x="21600" y="4271"/>
                </a:lnTo>
                <a:lnTo>
                  <a:pt x="21167" y="3640"/>
                </a:lnTo>
                <a:cubicBezTo>
                  <a:pt x="17163" y="18155"/>
                  <a:pt x="9329" y="21600"/>
                  <a:pt x="3668" y="11335"/>
                </a:cubicBezTo>
                <a:cubicBezTo>
                  <a:pt x="2163" y="8605"/>
                  <a:pt x="910" y="5060"/>
                  <a:pt x="0" y="949"/>
                </a:cubicBezTo>
                <a:close/>
              </a:path>
            </a:pathLst>
          </a:custGeom>
          <a:solidFill>
            <a:schemeClr val="accent5"/>
          </a:solidFill>
          <a:ln w="12700">
            <a:miter lim="400000"/>
          </a:ln>
        </p:spPr>
        <p:txBody>
          <a:bodyPr lIns="0" tIns="0" rIns="0" bIns="0"/>
          <a:lstStyle/>
          <a:p>
            <a:pPr lvl="0"/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2863082" y="3886416"/>
            <a:ext cx="1216128" cy="483615"/>
            <a:chOff x="2863082" y="3886416"/>
            <a:chExt cx="1216128" cy="483615"/>
          </a:xfrm>
          <a:solidFill>
            <a:schemeClr val="accent5"/>
          </a:solidFill>
        </p:grpSpPr>
        <p:sp>
          <p:nvSpPr>
            <p:cNvPr id="369" name="Shape 2140"/>
            <p:cNvSpPr/>
            <p:nvPr/>
          </p:nvSpPr>
          <p:spPr>
            <a:xfrm>
              <a:off x="2863082" y="3886416"/>
              <a:ext cx="1216128" cy="4836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385" y="0"/>
                    <a:pt x="859" y="0"/>
                  </a:cubicBezTo>
                  <a:lnTo>
                    <a:pt x="20741" y="0"/>
                  </a:lnTo>
                  <a:cubicBezTo>
                    <a:pt x="21215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1215" y="21600"/>
                    <a:pt x="20741" y="21600"/>
                  </a:cubicBezTo>
                  <a:lnTo>
                    <a:pt x="859" y="21600"/>
                  </a:lnTo>
                  <a:cubicBezTo>
                    <a:pt x="385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3067048" y="3974334"/>
              <a:ext cx="798391" cy="338554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Client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685305" y="3886416"/>
            <a:ext cx="1216128" cy="483615"/>
            <a:chOff x="6685305" y="3886416"/>
            <a:chExt cx="1216128" cy="483615"/>
          </a:xfrm>
        </p:grpSpPr>
        <p:sp>
          <p:nvSpPr>
            <p:cNvPr id="379" name="Shape 2150"/>
            <p:cNvSpPr/>
            <p:nvPr/>
          </p:nvSpPr>
          <p:spPr>
            <a:xfrm>
              <a:off x="6685305" y="3886416"/>
              <a:ext cx="1216128" cy="4836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385" y="0"/>
                    <a:pt x="859" y="0"/>
                  </a:cubicBezTo>
                  <a:lnTo>
                    <a:pt x="20741" y="0"/>
                  </a:lnTo>
                  <a:cubicBezTo>
                    <a:pt x="21215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1215" y="21600"/>
                    <a:pt x="20741" y="21600"/>
                  </a:cubicBezTo>
                  <a:lnTo>
                    <a:pt x="859" y="21600"/>
                  </a:lnTo>
                  <a:cubicBezTo>
                    <a:pt x="385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6755155" y="3974334"/>
              <a:ext cx="1089129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Checking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774194" y="2757984"/>
            <a:ext cx="1216128" cy="483615"/>
            <a:chOff x="4774194" y="2757984"/>
            <a:chExt cx="1216128" cy="483615"/>
          </a:xfrm>
        </p:grpSpPr>
        <p:sp>
          <p:nvSpPr>
            <p:cNvPr id="375" name="Shape 2146"/>
            <p:cNvSpPr/>
            <p:nvPr/>
          </p:nvSpPr>
          <p:spPr>
            <a:xfrm>
              <a:off x="4774194" y="2757984"/>
              <a:ext cx="1216128" cy="4836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385" y="0"/>
                    <a:pt x="859" y="0"/>
                  </a:cubicBezTo>
                  <a:lnTo>
                    <a:pt x="20741" y="0"/>
                  </a:lnTo>
                  <a:cubicBezTo>
                    <a:pt x="21215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1215" y="21600"/>
                    <a:pt x="20741" y="21600"/>
                  </a:cubicBezTo>
                  <a:lnTo>
                    <a:pt x="859" y="21600"/>
                  </a:lnTo>
                  <a:cubicBezTo>
                    <a:pt x="385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4881462" y="2843231"/>
              <a:ext cx="100726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Request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585367" y="2772878"/>
            <a:ext cx="1216128" cy="483615"/>
            <a:chOff x="8585367" y="2772878"/>
            <a:chExt cx="1216128" cy="483615"/>
          </a:xfrm>
        </p:grpSpPr>
        <p:sp>
          <p:nvSpPr>
            <p:cNvPr id="383" name="Shape 2154"/>
            <p:cNvSpPr/>
            <p:nvPr/>
          </p:nvSpPr>
          <p:spPr>
            <a:xfrm>
              <a:off x="8585367" y="2772878"/>
              <a:ext cx="1216128" cy="4836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385" y="0"/>
                    <a:pt x="859" y="0"/>
                  </a:cubicBezTo>
                  <a:lnTo>
                    <a:pt x="20741" y="0"/>
                  </a:lnTo>
                  <a:cubicBezTo>
                    <a:pt x="21215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1215" y="21600"/>
                    <a:pt x="20741" y="21600"/>
                  </a:cubicBezTo>
                  <a:lnTo>
                    <a:pt x="859" y="21600"/>
                  </a:lnTo>
                  <a:cubicBezTo>
                    <a:pt x="385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8672412" y="2843231"/>
              <a:ext cx="1059233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Packing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57" name="Rectangle 56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8" name="Group 5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9" name="TextBox 5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3" name="Group 6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928056054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" grpId="0"/>
      <p:bldP spid="138" grpId="0"/>
      <p:bldP spid="88" grpId="0"/>
      <p:bldP spid="364" grpId="0" animBg="1"/>
      <p:bldP spid="365" grpId="0" animBg="1"/>
      <p:bldP spid="366" grpId="0" animBg="1"/>
      <p:bldP spid="57" grpId="0"/>
      <p:bldP spid="57" grpId="1"/>
      <p:bldP spid="57" grpId="2"/>
      <p:bldP spid="57" grpId="3"/>
      <p:bldP spid="57" grpId="4"/>
      <p:bldP spid="57" grpId="5"/>
      <p:bldP spid="57" grpId="6"/>
      <p:bldP spid="57" grpId="7"/>
      <p:bldP spid="57" grpId="8"/>
      <p:bldP spid="57" grpId="9"/>
      <p:bldP spid="57" grpId="10"/>
      <p:bldP spid="57" grpId="11"/>
      <p:bldP spid="57" grpId="12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Marketplace Sector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aphicFrame>
        <p:nvGraphicFramePr>
          <p:cNvPr id="4" name="Chart 3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822561354"/>
              </p:ext>
            </p:extLst>
          </p:nvPr>
        </p:nvGraphicFramePr>
        <p:xfrm>
          <a:off x="1402589" y="2187257"/>
          <a:ext cx="2089332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5" name="Chart 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271037447"/>
              </p:ext>
            </p:extLst>
          </p:nvPr>
        </p:nvGraphicFramePr>
        <p:xfrm>
          <a:off x="3836452" y="2187257"/>
          <a:ext cx="2089332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6" name="Chart 5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632477164"/>
              </p:ext>
            </p:extLst>
          </p:nvPr>
        </p:nvGraphicFramePr>
        <p:xfrm>
          <a:off x="6275946" y="2172743"/>
          <a:ext cx="2089332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7" name="Chart 6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513358467"/>
              </p:ext>
            </p:extLst>
          </p:nvPr>
        </p:nvGraphicFramePr>
        <p:xfrm>
          <a:off x="8709715" y="2157845"/>
          <a:ext cx="2089332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8" name="TextBox 7"/>
          <p:cNvSpPr txBox="1"/>
          <p:nvPr/>
        </p:nvSpPr>
        <p:spPr>
          <a:xfrm>
            <a:off x="1974884" y="3120227"/>
            <a:ext cx="986971" cy="4230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757504" y="1862065"/>
            <a:ext cx="129174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Iron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4223420" y="1862064"/>
            <a:ext cx="129174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Gold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6689335" y="1862063"/>
            <a:ext cx="129174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Oil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9126222" y="1862063"/>
            <a:ext cx="129174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Coal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979431" y="4653341"/>
            <a:ext cx="96212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$980.000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4389741" y="4653341"/>
            <a:ext cx="95571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$805.000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6847305" y="4653341"/>
            <a:ext cx="96212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$602.000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9286921" y="4653341"/>
            <a:ext cx="94769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$570.000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4407829" y="3120227"/>
            <a:ext cx="986971" cy="3939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882061" y="3120227"/>
            <a:ext cx="986971" cy="3939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75</a:t>
            </a:r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9238266" y="3120227"/>
            <a:ext cx="1112463" cy="3939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10</a:t>
            </a:r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grpSp>
        <p:nvGrpSpPr>
          <p:cNvPr id="56" name="Group 55"/>
          <p:cNvGrpSpPr/>
          <p:nvPr/>
        </p:nvGrpSpPr>
        <p:grpSpPr>
          <a:xfrm rot="5400000">
            <a:off x="2263786" y="4229373"/>
            <a:ext cx="369098" cy="453439"/>
            <a:chOff x="6038850" y="5485397"/>
            <a:chExt cx="1216539" cy="453439"/>
          </a:xfrm>
        </p:grpSpPr>
        <p:sp>
          <p:nvSpPr>
            <p:cNvPr id="57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9" name="Group 58"/>
          <p:cNvGrpSpPr/>
          <p:nvPr/>
        </p:nvGrpSpPr>
        <p:grpSpPr>
          <a:xfrm rot="5400000">
            <a:off x="4684742" y="4229374"/>
            <a:ext cx="369098" cy="453439"/>
            <a:chOff x="6038850" y="5485397"/>
            <a:chExt cx="1216539" cy="453439"/>
          </a:xfrm>
        </p:grpSpPr>
        <p:sp>
          <p:nvSpPr>
            <p:cNvPr id="60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2" name="Group 61"/>
          <p:cNvGrpSpPr/>
          <p:nvPr/>
        </p:nvGrpSpPr>
        <p:grpSpPr>
          <a:xfrm rot="5400000">
            <a:off x="7150655" y="4229375"/>
            <a:ext cx="369098" cy="453439"/>
            <a:chOff x="6038850" y="5485397"/>
            <a:chExt cx="1216539" cy="453439"/>
          </a:xfrm>
        </p:grpSpPr>
        <p:sp>
          <p:nvSpPr>
            <p:cNvPr id="63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5" name="Group 64"/>
          <p:cNvGrpSpPr/>
          <p:nvPr/>
        </p:nvGrpSpPr>
        <p:grpSpPr>
          <a:xfrm rot="5400000">
            <a:off x="9587542" y="4229376"/>
            <a:ext cx="369098" cy="453439"/>
            <a:chOff x="6038850" y="5485397"/>
            <a:chExt cx="1216539" cy="453439"/>
          </a:xfrm>
        </p:grpSpPr>
        <p:sp>
          <p:nvSpPr>
            <p:cNvPr id="66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6" name="Rectangle 45"/>
          <p:cNvSpPr/>
          <p:nvPr/>
        </p:nvSpPr>
        <p:spPr>
          <a:xfrm>
            <a:off x="1366664" y="5015944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3773768" y="5015944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6241376" y="5015944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8708984" y="5015944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3" name="Rectangle 5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4" name="Group 5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5" name="TextBox 5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6" name="Group 7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7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9" name="Group 7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58772084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9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25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75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25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75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25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750"/>
                            </p:stCondLst>
                            <p:childTnLst>
                              <p:par>
                                <p:cTn id="41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3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0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5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0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5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000"/>
                            </p:stCondLst>
                            <p:childTnLst>
                              <p:par>
                                <p:cTn id="6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7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75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9250"/>
                            </p:stCondLst>
                            <p:childTnLst>
                              <p:par>
                                <p:cTn id="7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75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025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75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1250"/>
                            </p:stCondLst>
                            <p:childTnLst>
                              <p:par>
                                <p:cTn id="8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91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20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2500"/>
                            </p:stCondLst>
                            <p:childTnLst>
                              <p:par>
                                <p:cTn id="9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30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350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Graphic spid="4" grpId="0">
        <p:bldAsOne/>
      </p:bldGraphic>
      <p:bldGraphic spid="5" grpId="0">
        <p:bldAsOne/>
      </p:bldGraphic>
      <p:bldGraphic spid="6" grpId="0">
        <p:bldAsOne/>
      </p:bldGraphic>
      <p:bldGraphic spid="7" grpId="0">
        <p:bldAsOne/>
      </p:bldGraphic>
      <p:bldP spid="8" grpId="0"/>
      <p:bldP spid="16" grpId="0"/>
      <p:bldP spid="17" grpId="0"/>
      <p:bldP spid="18" grpId="0"/>
      <p:bldP spid="19" grpId="0"/>
      <p:bldP spid="30" grpId="0"/>
      <p:bldP spid="32" grpId="0"/>
      <p:bldP spid="34" grpId="0"/>
      <p:bldP spid="36" grpId="0"/>
      <p:bldP spid="48" grpId="0"/>
      <p:bldP spid="49" grpId="0"/>
      <p:bldP spid="50" grpId="0"/>
      <p:bldP spid="46" grpId="0"/>
      <p:bldP spid="47" grpId="0"/>
      <p:bldP spid="51" grpId="0"/>
      <p:bldP spid="52" grpId="0"/>
      <p:bldP spid="53" grpId="0"/>
      <p:bldP spid="53" grpId="1"/>
      <p:bldP spid="53" grpId="2"/>
      <p:bldP spid="53" grpId="3"/>
      <p:bldP spid="53" grpId="4"/>
      <p:bldP spid="53" grpId="5"/>
      <p:bldP spid="53" grpId="6"/>
      <p:bldP spid="53" grpId="7"/>
      <p:bldP spid="53" grpId="8"/>
      <p:bldP spid="53" grpId="9"/>
      <p:bldP spid="53" grpId="10"/>
      <p:bldP spid="53" grpId="11"/>
      <p:bldP spid="53" grpId="12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Group 32"/>
          <p:cNvGrpSpPr/>
          <p:nvPr/>
        </p:nvGrpSpPr>
        <p:grpSpPr>
          <a:xfrm>
            <a:off x="2019300" y="2050935"/>
            <a:ext cx="8153400" cy="4121265"/>
            <a:chOff x="2019300" y="2050935"/>
            <a:chExt cx="8153400" cy="4121265"/>
          </a:xfrm>
          <a:solidFill>
            <a:schemeClr val="tx2">
              <a:lumMod val="60000"/>
              <a:lumOff val="40000"/>
            </a:schemeClr>
          </a:solidFill>
        </p:grpSpPr>
        <p:sp>
          <p:nvSpPr>
            <p:cNvPr id="34" name="Shape 2755"/>
            <p:cNvSpPr/>
            <p:nvPr/>
          </p:nvSpPr>
          <p:spPr>
            <a:xfrm>
              <a:off x="6215547" y="5118780"/>
              <a:ext cx="294613" cy="2925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9" h="21447" extrusionOk="0">
                  <a:moveTo>
                    <a:pt x="7962" y="20644"/>
                  </a:moveTo>
                  <a:cubicBezTo>
                    <a:pt x="7962" y="20292"/>
                    <a:pt x="8565" y="19639"/>
                    <a:pt x="8915" y="20142"/>
                  </a:cubicBezTo>
                  <a:cubicBezTo>
                    <a:pt x="9267" y="20644"/>
                    <a:pt x="9117" y="21349"/>
                    <a:pt x="9819" y="21349"/>
                  </a:cubicBezTo>
                  <a:cubicBezTo>
                    <a:pt x="10521" y="21349"/>
                    <a:pt x="11776" y="21600"/>
                    <a:pt x="11977" y="21298"/>
                  </a:cubicBezTo>
                  <a:cubicBezTo>
                    <a:pt x="12177" y="20996"/>
                    <a:pt x="13080" y="20746"/>
                    <a:pt x="13080" y="20192"/>
                  </a:cubicBezTo>
                  <a:cubicBezTo>
                    <a:pt x="13080" y="19639"/>
                    <a:pt x="13080" y="9378"/>
                    <a:pt x="13080" y="8976"/>
                  </a:cubicBezTo>
                  <a:cubicBezTo>
                    <a:pt x="13080" y="8572"/>
                    <a:pt x="14787" y="8976"/>
                    <a:pt x="14787" y="8321"/>
                  </a:cubicBezTo>
                  <a:cubicBezTo>
                    <a:pt x="14787" y="7667"/>
                    <a:pt x="14787" y="2487"/>
                    <a:pt x="14787" y="2487"/>
                  </a:cubicBezTo>
                  <a:cubicBezTo>
                    <a:pt x="14787" y="2487"/>
                    <a:pt x="16042" y="2387"/>
                    <a:pt x="16393" y="2286"/>
                  </a:cubicBezTo>
                  <a:cubicBezTo>
                    <a:pt x="16745" y="2186"/>
                    <a:pt x="17999" y="1532"/>
                    <a:pt x="18300" y="1733"/>
                  </a:cubicBezTo>
                  <a:cubicBezTo>
                    <a:pt x="18602" y="1933"/>
                    <a:pt x="19002" y="2638"/>
                    <a:pt x="19203" y="2385"/>
                  </a:cubicBezTo>
                  <a:cubicBezTo>
                    <a:pt x="19404" y="2134"/>
                    <a:pt x="19907" y="1631"/>
                    <a:pt x="20409" y="1631"/>
                  </a:cubicBezTo>
                  <a:cubicBezTo>
                    <a:pt x="20681" y="1631"/>
                    <a:pt x="21131" y="1513"/>
                    <a:pt x="21549" y="1413"/>
                  </a:cubicBezTo>
                  <a:cubicBezTo>
                    <a:pt x="21466" y="1265"/>
                    <a:pt x="21413" y="1127"/>
                    <a:pt x="21413" y="1022"/>
                  </a:cubicBezTo>
                  <a:cubicBezTo>
                    <a:pt x="21413" y="595"/>
                    <a:pt x="18358" y="1106"/>
                    <a:pt x="17848" y="1275"/>
                  </a:cubicBezTo>
                  <a:cubicBezTo>
                    <a:pt x="17338" y="1445"/>
                    <a:pt x="15728" y="1701"/>
                    <a:pt x="15218" y="1445"/>
                  </a:cubicBezTo>
                  <a:cubicBezTo>
                    <a:pt x="14709" y="1191"/>
                    <a:pt x="11484" y="1445"/>
                    <a:pt x="11484" y="1445"/>
                  </a:cubicBezTo>
                  <a:lnTo>
                    <a:pt x="10889" y="849"/>
                  </a:lnTo>
                  <a:cubicBezTo>
                    <a:pt x="10889" y="849"/>
                    <a:pt x="5627" y="849"/>
                    <a:pt x="5033" y="849"/>
                  </a:cubicBezTo>
                  <a:cubicBezTo>
                    <a:pt x="4439" y="849"/>
                    <a:pt x="4014" y="765"/>
                    <a:pt x="3505" y="426"/>
                  </a:cubicBezTo>
                  <a:cubicBezTo>
                    <a:pt x="2995" y="85"/>
                    <a:pt x="2487" y="85"/>
                    <a:pt x="1892" y="339"/>
                  </a:cubicBezTo>
                  <a:cubicBezTo>
                    <a:pt x="1298" y="595"/>
                    <a:pt x="1554" y="0"/>
                    <a:pt x="1129" y="0"/>
                  </a:cubicBezTo>
                  <a:cubicBezTo>
                    <a:pt x="705" y="0"/>
                    <a:pt x="535" y="426"/>
                    <a:pt x="535" y="426"/>
                  </a:cubicBezTo>
                  <a:lnTo>
                    <a:pt x="5" y="565"/>
                  </a:lnTo>
                  <a:cubicBezTo>
                    <a:pt x="-51" y="1084"/>
                    <a:pt x="406" y="2040"/>
                    <a:pt x="960" y="2789"/>
                  </a:cubicBezTo>
                  <a:cubicBezTo>
                    <a:pt x="1538" y="3569"/>
                    <a:pt x="2240" y="5027"/>
                    <a:pt x="2616" y="6260"/>
                  </a:cubicBezTo>
                  <a:cubicBezTo>
                    <a:pt x="2994" y="7492"/>
                    <a:pt x="4073" y="8874"/>
                    <a:pt x="4348" y="9805"/>
                  </a:cubicBezTo>
                  <a:cubicBezTo>
                    <a:pt x="4625" y="10736"/>
                    <a:pt x="4148" y="12069"/>
                    <a:pt x="4424" y="12672"/>
                  </a:cubicBezTo>
                  <a:cubicBezTo>
                    <a:pt x="4700" y="13276"/>
                    <a:pt x="4875" y="14307"/>
                    <a:pt x="5026" y="15339"/>
                  </a:cubicBezTo>
                  <a:cubicBezTo>
                    <a:pt x="5177" y="16370"/>
                    <a:pt x="5252" y="18557"/>
                    <a:pt x="6180" y="19463"/>
                  </a:cubicBezTo>
                  <a:cubicBezTo>
                    <a:pt x="6532" y="19807"/>
                    <a:pt x="6897" y="20285"/>
                    <a:pt x="7234" y="20821"/>
                  </a:cubicBezTo>
                  <a:cubicBezTo>
                    <a:pt x="7647" y="20860"/>
                    <a:pt x="7962" y="20910"/>
                    <a:pt x="7962" y="2064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5" name="Shape 2756"/>
            <p:cNvSpPr/>
            <p:nvPr/>
          </p:nvSpPr>
          <p:spPr>
            <a:xfrm>
              <a:off x="6506464" y="5083517"/>
              <a:ext cx="182559" cy="1616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4" h="21600" extrusionOk="0">
                  <a:moveTo>
                    <a:pt x="14301" y="1003"/>
                  </a:moveTo>
                  <a:lnTo>
                    <a:pt x="13903" y="0"/>
                  </a:lnTo>
                  <a:lnTo>
                    <a:pt x="11589" y="87"/>
                  </a:lnTo>
                  <a:cubicBezTo>
                    <a:pt x="10073" y="545"/>
                    <a:pt x="10073" y="1095"/>
                    <a:pt x="10073" y="1646"/>
                  </a:cubicBezTo>
                  <a:cubicBezTo>
                    <a:pt x="10073" y="2196"/>
                    <a:pt x="8637" y="3477"/>
                    <a:pt x="7599" y="3845"/>
                  </a:cubicBezTo>
                  <a:cubicBezTo>
                    <a:pt x="6564" y="4212"/>
                    <a:pt x="5445" y="6964"/>
                    <a:pt x="4808" y="7328"/>
                  </a:cubicBezTo>
                  <a:cubicBezTo>
                    <a:pt x="4171" y="7695"/>
                    <a:pt x="2017" y="6779"/>
                    <a:pt x="1377" y="6689"/>
                  </a:cubicBezTo>
                  <a:cubicBezTo>
                    <a:pt x="1086" y="6646"/>
                    <a:pt x="559" y="6777"/>
                    <a:pt x="0" y="6930"/>
                  </a:cubicBezTo>
                  <a:cubicBezTo>
                    <a:pt x="399" y="7737"/>
                    <a:pt x="1233" y="8695"/>
                    <a:pt x="1538" y="8695"/>
                  </a:cubicBezTo>
                  <a:cubicBezTo>
                    <a:pt x="1942" y="8695"/>
                    <a:pt x="2076" y="11953"/>
                    <a:pt x="3021" y="12417"/>
                  </a:cubicBezTo>
                  <a:cubicBezTo>
                    <a:pt x="3965" y="12881"/>
                    <a:pt x="5719" y="13967"/>
                    <a:pt x="5719" y="14586"/>
                  </a:cubicBezTo>
                  <a:cubicBezTo>
                    <a:pt x="5719" y="15208"/>
                    <a:pt x="6800" y="15982"/>
                    <a:pt x="6800" y="16913"/>
                  </a:cubicBezTo>
                  <a:cubicBezTo>
                    <a:pt x="6800" y="17843"/>
                    <a:pt x="7868" y="19114"/>
                    <a:pt x="8687" y="19082"/>
                  </a:cubicBezTo>
                  <a:cubicBezTo>
                    <a:pt x="10411" y="19019"/>
                    <a:pt x="10590" y="19842"/>
                    <a:pt x="10590" y="20393"/>
                  </a:cubicBezTo>
                  <a:cubicBezTo>
                    <a:pt x="10590" y="20943"/>
                    <a:pt x="12864" y="20393"/>
                    <a:pt x="13164" y="20943"/>
                  </a:cubicBezTo>
                  <a:cubicBezTo>
                    <a:pt x="13440" y="21450"/>
                    <a:pt x="15683" y="21260"/>
                    <a:pt x="16229" y="21600"/>
                  </a:cubicBezTo>
                  <a:cubicBezTo>
                    <a:pt x="17166" y="20553"/>
                    <a:pt x="18507" y="19174"/>
                    <a:pt x="18967" y="18467"/>
                  </a:cubicBezTo>
                  <a:cubicBezTo>
                    <a:pt x="19684" y="17369"/>
                    <a:pt x="19087" y="15855"/>
                    <a:pt x="19684" y="15443"/>
                  </a:cubicBezTo>
                  <a:cubicBezTo>
                    <a:pt x="20283" y="15028"/>
                    <a:pt x="21600" y="13243"/>
                    <a:pt x="21122" y="13104"/>
                  </a:cubicBezTo>
                  <a:cubicBezTo>
                    <a:pt x="20642" y="12968"/>
                    <a:pt x="21000" y="11593"/>
                    <a:pt x="20283" y="10767"/>
                  </a:cubicBezTo>
                  <a:cubicBezTo>
                    <a:pt x="19566" y="9942"/>
                    <a:pt x="21122" y="9530"/>
                    <a:pt x="21000" y="8016"/>
                  </a:cubicBezTo>
                  <a:cubicBezTo>
                    <a:pt x="20881" y="6505"/>
                    <a:pt x="21241" y="3477"/>
                    <a:pt x="20881" y="3204"/>
                  </a:cubicBezTo>
                  <a:cubicBezTo>
                    <a:pt x="20522" y="2927"/>
                    <a:pt x="18847" y="2791"/>
                    <a:pt x="17771" y="1966"/>
                  </a:cubicBezTo>
                  <a:cubicBezTo>
                    <a:pt x="16694" y="1140"/>
                    <a:pt x="14301" y="1003"/>
                    <a:pt x="14301" y="100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6" name="Shape 2757"/>
            <p:cNvSpPr/>
            <p:nvPr/>
          </p:nvSpPr>
          <p:spPr>
            <a:xfrm>
              <a:off x="6391860" y="5136411"/>
              <a:ext cx="206962" cy="2219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346" extrusionOk="0">
                  <a:moveTo>
                    <a:pt x="19882" y="8745"/>
                  </a:moveTo>
                  <a:cubicBezTo>
                    <a:pt x="19147" y="8768"/>
                    <a:pt x="18188" y="7854"/>
                    <a:pt x="18188" y="7184"/>
                  </a:cubicBezTo>
                  <a:cubicBezTo>
                    <a:pt x="18188" y="6514"/>
                    <a:pt x="17218" y="5957"/>
                    <a:pt x="17218" y="5509"/>
                  </a:cubicBezTo>
                  <a:cubicBezTo>
                    <a:pt x="17218" y="5064"/>
                    <a:pt x="15644" y="4282"/>
                    <a:pt x="14796" y="3949"/>
                  </a:cubicBezTo>
                  <a:cubicBezTo>
                    <a:pt x="13947" y="3614"/>
                    <a:pt x="13827" y="1270"/>
                    <a:pt x="13465" y="1270"/>
                  </a:cubicBezTo>
                  <a:cubicBezTo>
                    <a:pt x="13191" y="1270"/>
                    <a:pt x="12442" y="580"/>
                    <a:pt x="12084" y="0"/>
                  </a:cubicBezTo>
                  <a:cubicBezTo>
                    <a:pt x="11487" y="132"/>
                    <a:pt x="10846" y="286"/>
                    <a:pt x="10457" y="286"/>
                  </a:cubicBezTo>
                  <a:cubicBezTo>
                    <a:pt x="9741" y="286"/>
                    <a:pt x="9023" y="946"/>
                    <a:pt x="8737" y="1276"/>
                  </a:cubicBezTo>
                  <a:cubicBezTo>
                    <a:pt x="8450" y="1608"/>
                    <a:pt x="7879" y="682"/>
                    <a:pt x="7449" y="420"/>
                  </a:cubicBezTo>
                  <a:cubicBezTo>
                    <a:pt x="7019" y="156"/>
                    <a:pt x="5229" y="1014"/>
                    <a:pt x="4727" y="1146"/>
                  </a:cubicBezTo>
                  <a:cubicBezTo>
                    <a:pt x="4226" y="1278"/>
                    <a:pt x="2435" y="1409"/>
                    <a:pt x="2435" y="1409"/>
                  </a:cubicBezTo>
                  <a:cubicBezTo>
                    <a:pt x="2435" y="1409"/>
                    <a:pt x="2435" y="8204"/>
                    <a:pt x="2435" y="9062"/>
                  </a:cubicBezTo>
                  <a:cubicBezTo>
                    <a:pt x="2435" y="9921"/>
                    <a:pt x="0" y="9392"/>
                    <a:pt x="0" y="9921"/>
                  </a:cubicBezTo>
                  <a:cubicBezTo>
                    <a:pt x="0" y="10167"/>
                    <a:pt x="0" y="13217"/>
                    <a:pt x="0" y="16483"/>
                  </a:cubicBezTo>
                  <a:cubicBezTo>
                    <a:pt x="526" y="16659"/>
                    <a:pt x="1024" y="16894"/>
                    <a:pt x="1146" y="17179"/>
                  </a:cubicBezTo>
                  <a:cubicBezTo>
                    <a:pt x="1434" y="17839"/>
                    <a:pt x="2077" y="19290"/>
                    <a:pt x="1934" y="19686"/>
                  </a:cubicBezTo>
                  <a:cubicBezTo>
                    <a:pt x="1792" y="20081"/>
                    <a:pt x="1434" y="19818"/>
                    <a:pt x="1434" y="20215"/>
                  </a:cubicBezTo>
                  <a:cubicBezTo>
                    <a:pt x="1434" y="20610"/>
                    <a:pt x="1146" y="21204"/>
                    <a:pt x="1863" y="21204"/>
                  </a:cubicBezTo>
                  <a:cubicBezTo>
                    <a:pt x="2579" y="21204"/>
                    <a:pt x="3796" y="21600"/>
                    <a:pt x="4298" y="21071"/>
                  </a:cubicBezTo>
                  <a:cubicBezTo>
                    <a:pt x="4798" y="20543"/>
                    <a:pt x="6447" y="19355"/>
                    <a:pt x="6519" y="18762"/>
                  </a:cubicBezTo>
                  <a:cubicBezTo>
                    <a:pt x="6589" y="18169"/>
                    <a:pt x="6946" y="16849"/>
                    <a:pt x="8164" y="17575"/>
                  </a:cubicBezTo>
                  <a:cubicBezTo>
                    <a:pt x="9383" y="18299"/>
                    <a:pt x="9455" y="18433"/>
                    <a:pt x="11030" y="18433"/>
                  </a:cubicBezTo>
                  <a:cubicBezTo>
                    <a:pt x="12605" y="18433"/>
                    <a:pt x="13035" y="18366"/>
                    <a:pt x="13320" y="17443"/>
                  </a:cubicBezTo>
                  <a:cubicBezTo>
                    <a:pt x="13607" y="16519"/>
                    <a:pt x="13321" y="15794"/>
                    <a:pt x="14252" y="15794"/>
                  </a:cubicBezTo>
                  <a:cubicBezTo>
                    <a:pt x="15182" y="15794"/>
                    <a:pt x="16328" y="15001"/>
                    <a:pt x="16328" y="14407"/>
                  </a:cubicBezTo>
                  <a:cubicBezTo>
                    <a:pt x="16328" y="13813"/>
                    <a:pt x="16758" y="12891"/>
                    <a:pt x="17331" y="12891"/>
                  </a:cubicBezTo>
                  <a:cubicBezTo>
                    <a:pt x="17904" y="12891"/>
                    <a:pt x="19120" y="12230"/>
                    <a:pt x="19266" y="11570"/>
                  </a:cubicBezTo>
                  <a:cubicBezTo>
                    <a:pt x="19408" y="10911"/>
                    <a:pt x="20410" y="11174"/>
                    <a:pt x="20769" y="10778"/>
                  </a:cubicBezTo>
                  <a:cubicBezTo>
                    <a:pt x="20944" y="10584"/>
                    <a:pt x="21292" y="10123"/>
                    <a:pt x="21600" y="9700"/>
                  </a:cubicBezTo>
                  <a:cubicBezTo>
                    <a:pt x="21600" y="9696"/>
                    <a:pt x="21591" y="9693"/>
                    <a:pt x="21591" y="9693"/>
                  </a:cubicBezTo>
                  <a:cubicBezTo>
                    <a:pt x="21591" y="9293"/>
                    <a:pt x="21430" y="8700"/>
                    <a:pt x="19882" y="874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7" name="Shape 2758"/>
            <p:cNvSpPr/>
            <p:nvPr/>
          </p:nvSpPr>
          <p:spPr>
            <a:xfrm>
              <a:off x="6638698" y="5330355"/>
              <a:ext cx="31173" cy="383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18" extrusionOk="0">
                  <a:moveTo>
                    <a:pt x="10934" y="0"/>
                  </a:moveTo>
                  <a:cubicBezTo>
                    <a:pt x="6955" y="0"/>
                    <a:pt x="0" y="7731"/>
                    <a:pt x="0" y="9331"/>
                  </a:cubicBezTo>
                  <a:cubicBezTo>
                    <a:pt x="0" y="10934"/>
                    <a:pt x="4969" y="21072"/>
                    <a:pt x="9932" y="21341"/>
                  </a:cubicBezTo>
                  <a:cubicBezTo>
                    <a:pt x="14919" y="21600"/>
                    <a:pt x="18546" y="21341"/>
                    <a:pt x="18892" y="18402"/>
                  </a:cubicBezTo>
                  <a:cubicBezTo>
                    <a:pt x="19047" y="16952"/>
                    <a:pt x="20335" y="15775"/>
                    <a:pt x="21600" y="14944"/>
                  </a:cubicBezTo>
                  <a:cubicBezTo>
                    <a:pt x="21212" y="12428"/>
                    <a:pt x="20389" y="7040"/>
                    <a:pt x="20103" y="3803"/>
                  </a:cubicBezTo>
                  <a:cubicBezTo>
                    <a:pt x="17180" y="2223"/>
                    <a:pt x="13505" y="0"/>
                    <a:pt x="10934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8" name="Shape 2759"/>
            <p:cNvSpPr/>
            <p:nvPr/>
          </p:nvSpPr>
          <p:spPr>
            <a:xfrm>
              <a:off x="6550542" y="5400880"/>
              <a:ext cx="52128" cy="524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122" extrusionOk="0">
                  <a:moveTo>
                    <a:pt x="15354" y="628"/>
                  </a:moveTo>
                  <a:cubicBezTo>
                    <a:pt x="14212" y="-1478"/>
                    <a:pt x="6824" y="2215"/>
                    <a:pt x="5683" y="4317"/>
                  </a:cubicBezTo>
                  <a:cubicBezTo>
                    <a:pt x="4548" y="6429"/>
                    <a:pt x="0" y="12221"/>
                    <a:pt x="0" y="12221"/>
                  </a:cubicBezTo>
                  <a:lnTo>
                    <a:pt x="5683" y="19600"/>
                  </a:lnTo>
                  <a:lnTo>
                    <a:pt x="9660" y="20122"/>
                  </a:lnTo>
                  <a:cubicBezTo>
                    <a:pt x="9660" y="20122"/>
                    <a:pt x="10802" y="17497"/>
                    <a:pt x="11943" y="15378"/>
                  </a:cubicBezTo>
                  <a:cubicBezTo>
                    <a:pt x="13074" y="13276"/>
                    <a:pt x="18193" y="15917"/>
                    <a:pt x="18193" y="13805"/>
                  </a:cubicBezTo>
                  <a:cubicBezTo>
                    <a:pt x="18193" y="11696"/>
                    <a:pt x="21600" y="9590"/>
                    <a:pt x="21600" y="7477"/>
                  </a:cubicBezTo>
                  <a:cubicBezTo>
                    <a:pt x="21600" y="5372"/>
                    <a:pt x="16488" y="2737"/>
                    <a:pt x="15354" y="62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9" name="Shape 2760"/>
            <p:cNvSpPr/>
            <p:nvPr/>
          </p:nvSpPr>
          <p:spPr>
            <a:xfrm>
              <a:off x="6312519" y="5233383"/>
              <a:ext cx="372548" cy="3263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14" extrusionOk="0">
                  <a:moveTo>
                    <a:pt x="16450" y="13090"/>
                  </a:moveTo>
                  <a:cubicBezTo>
                    <a:pt x="16450" y="13452"/>
                    <a:pt x="15734" y="12999"/>
                    <a:pt x="15575" y="13360"/>
                  </a:cubicBezTo>
                  <a:cubicBezTo>
                    <a:pt x="15416" y="13724"/>
                    <a:pt x="15256" y="14174"/>
                    <a:pt x="15256" y="14174"/>
                  </a:cubicBezTo>
                  <a:lnTo>
                    <a:pt x="14699" y="14085"/>
                  </a:lnTo>
                  <a:lnTo>
                    <a:pt x="13904" y="12818"/>
                  </a:lnTo>
                  <a:cubicBezTo>
                    <a:pt x="13904" y="12818"/>
                    <a:pt x="14541" y="11823"/>
                    <a:pt x="14699" y="11461"/>
                  </a:cubicBezTo>
                  <a:cubicBezTo>
                    <a:pt x="14859" y="11100"/>
                    <a:pt x="15893" y="10466"/>
                    <a:pt x="16053" y="10827"/>
                  </a:cubicBezTo>
                  <a:cubicBezTo>
                    <a:pt x="16211" y="11189"/>
                    <a:pt x="16927" y="11642"/>
                    <a:pt x="16927" y="12003"/>
                  </a:cubicBezTo>
                  <a:cubicBezTo>
                    <a:pt x="16927" y="12366"/>
                    <a:pt x="16450" y="12727"/>
                    <a:pt x="16450" y="13090"/>
                  </a:cubicBezTo>
                  <a:close/>
                  <a:moveTo>
                    <a:pt x="20598" y="8033"/>
                  </a:moveTo>
                  <a:cubicBezTo>
                    <a:pt x="20598" y="8033"/>
                    <a:pt x="20590" y="7971"/>
                    <a:pt x="20580" y="7873"/>
                  </a:cubicBezTo>
                  <a:cubicBezTo>
                    <a:pt x="20474" y="7971"/>
                    <a:pt x="20366" y="8111"/>
                    <a:pt x="20353" y="8282"/>
                  </a:cubicBezTo>
                  <a:cubicBezTo>
                    <a:pt x="20324" y="8629"/>
                    <a:pt x="20021" y="8660"/>
                    <a:pt x="19603" y="8629"/>
                  </a:cubicBezTo>
                  <a:cubicBezTo>
                    <a:pt x="19188" y="8598"/>
                    <a:pt x="18772" y="7399"/>
                    <a:pt x="18772" y="7210"/>
                  </a:cubicBezTo>
                  <a:cubicBezTo>
                    <a:pt x="18772" y="7021"/>
                    <a:pt x="19354" y="6107"/>
                    <a:pt x="19687" y="6107"/>
                  </a:cubicBezTo>
                  <a:cubicBezTo>
                    <a:pt x="19902" y="6107"/>
                    <a:pt x="20210" y="6370"/>
                    <a:pt x="20454" y="6556"/>
                  </a:cubicBezTo>
                  <a:cubicBezTo>
                    <a:pt x="20444" y="6418"/>
                    <a:pt x="20442" y="6312"/>
                    <a:pt x="20448" y="6270"/>
                  </a:cubicBezTo>
                  <a:cubicBezTo>
                    <a:pt x="20478" y="6065"/>
                    <a:pt x="20687" y="3724"/>
                    <a:pt x="20328" y="3486"/>
                  </a:cubicBezTo>
                  <a:cubicBezTo>
                    <a:pt x="19970" y="3250"/>
                    <a:pt x="19613" y="874"/>
                    <a:pt x="19493" y="636"/>
                  </a:cubicBezTo>
                  <a:cubicBezTo>
                    <a:pt x="19374" y="399"/>
                    <a:pt x="18061" y="535"/>
                    <a:pt x="17912" y="263"/>
                  </a:cubicBezTo>
                  <a:cubicBezTo>
                    <a:pt x="17765" y="-5"/>
                    <a:pt x="16657" y="256"/>
                    <a:pt x="16634" y="0"/>
                  </a:cubicBezTo>
                  <a:cubicBezTo>
                    <a:pt x="16462" y="290"/>
                    <a:pt x="16269" y="606"/>
                    <a:pt x="16172" y="739"/>
                  </a:cubicBezTo>
                  <a:cubicBezTo>
                    <a:pt x="15973" y="1010"/>
                    <a:pt x="15416" y="830"/>
                    <a:pt x="15337" y="1282"/>
                  </a:cubicBezTo>
                  <a:cubicBezTo>
                    <a:pt x="15256" y="1734"/>
                    <a:pt x="14581" y="2188"/>
                    <a:pt x="14262" y="2188"/>
                  </a:cubicBezTo>
                  <a:cubicBezTo>
                    <a:pt x="13944" y="2188"/>
                    <a:pt x="13705" y="2820"/>
                    <a:pt x="13705" y="3227"/>
                  </a:cubicBezTo>
                  <a:cubicBezTo>
                    <a:pt x="13705" y="3634"/>
                    <a:pt x="13068" y="4178"/>
                    <a:pt x="12552" y="4178"/>
                  </a:cubicBezTo>
                  <a:cubicBezTo>
                    <a:pt x="12034" y="4178"/>
                    <a:pt x="12193" y="4675"/>
                    <a:pt x="12034" y="5309"/>
                  </a:cubicBezTo>
                  <a:cubicBezTo>
                    <a:pt x="11875" y="5941"/>
                    <a:pt x="11637" y="5987"/>
                    <a:pt x="10762" y="5987"/>
                  </a:cubicBezTo>
                  <a:cubicBezTo>
                    <a:pt x="9887" y="5987"/>
                    <a:pt x="9847" y="5896"/>
                    <a:pt x="9169" y="5399"/>
                  </a:cubicBezTo>
                  <a:cubicBezTo>
                    <a:pt x="8493" y="4901"/>
                    <a:pt x="8294" y="5806"/>
                    <a:pt x="8255" y="6213"/>
                  </a:cubicBezTo>
                  <a:cubicBezTo>
                    <a:pt x="8215" y="6619"/>
                    <a:pt x="7299" y="7434"/>
                    <a:pt x="7021" y="7796"/>
                  </a:cubicBezTo>
                  <a:cubicBezTo>
                    <a:pt x="6743" y="8159"/>
                    <a:pt x="6067" y="7887"/>
                    <a:pt x="5669" y="7887"/>
                  </a:cubicBezTo>
                  <a:cubicBezTo>
                    <a:pt x="5271" y="7887"/>
                    <a:pt x="5431" y="7480"/>
                    <a:pt x="5431" y="7209"/>
                  </a:cubicBezTo>
                  <a:cubicBezTo>
                    <a:pt x="5431" y="6937"/>
                    <a:pt x="5629" y="7117"/>
                    <a:pt x="5708" y="6846"/>
                  </a:cubicBezTo>
                  <a:cubicBezTo>
                    <a:pt x="5788" y="6575"/>
                    <a:pt x="5431" y="5580"/>
                    <a:pt x="5271" y="5127"/>
                  </a:cubicBezTo>
                  <a:cubicBezTo>
                    <a:pt x="5203" y="4932"/>
                    <a:pt x="4926" y="4771"/>
                    <a:pt x="4634" y="4650"/>
                  </a:cubicBezTo>
                  <a:cubicBezTo>
                    <a:pt x="4634" y="7215"/>
                    <a:pt x="4634" y="9974"/>
                    <a:pt x="4634" y="10240"/>
                  </a:cubicBezTo>
                  <a:cubicBezTo>
                    <a:pt x="4634" y="10737"/>
                    <a:pt x="3918" y="10963"/>
                    <a:pt x="3760" y="11235"/>
                  </a:cubicBezTo>
                  <a:cubicBezTo>
                    <a:pt x="3600" y="11506"/>
                    <a:pt x="2605" y="11281"/>
                    <a:pt x="2048" y="11281"/>
                  </a:cubicBezTo>
                  <a:cubicBezTo>
                    <a:pt x="1492" y="11281"/>
                    <a:pt x="1611" y="10646"/>
                    <a:pt x="1332" y="10194"/>
                  </a:cubicBezTo>
                  <a:cubicBezTo>
                    <a:pt x="1055" y="9742"/>
                    <a:pt x="577" y="10330"/>
                    <a:pt x="577" y="10646"/>
                  </a:cubicBezTo>
                  <a:cubicBezTo>
                    <a:pt x="577" y="10885"/>
                    <a:pt x="327" y="10841"/>
                    <a:pt x="0" y="10805"/>
                  </a:cubicBezTo>
                  <a:cubicBezTo>
                    <a:pt x="436" y="11589"/>
                    <a:pt x="817" y="12505"/>
                    <a:pt x="1015" y="13248"/>
                  </a:cubicBezTo>
                  <a:cubicBezTo>
                    <a:pt x="1332" y="14448"/>
                    <a:pt x="2108" y="15577"/>
                    <a:pt x="2307" y="16278"/>
                  </a:cubicBezTo>
                  <a:cubicBezTo>
                    <a:pt x="2505" y="16980"/>
                    <a:pt x="2724" y="17636"/>
                    <a:pt x="2307" y="17703"/>
                  </a:cubicBezTo>
                  <a:cubicBezTo>
                    <a:pt x="1889" y="17771"/>
                    <a:pt x="1889" y="18179"/>
                    <a:pt x="2327" y="18948"/>
                  </a:cubicBezTo>
                  <a:cubicBezTo>
                    <a:pt x="2765" y="19717"/>
                    <a:pt x="2386" y="20170"/>
                    <a:pt x="2765" y="20260"/>
                  </a:cubicBezTo>
                  <a:cubicBezTo>
                    <a:pt x="3142" y="20350"/>
                    <a:pt x="3023" y="20622"/>
                    <a:pt x="3321" y="20645"/>
                  </a:cubicBezTo>
                  <a:cubicBezTo>
                    <a:pt x="3620" y="20668"/>
                    <a:pt x="3838" y="21006"/>
                    <a:pt x="4037" y="21300"/>
                  </a:cubicBezTo>
                  <a:cubicBezTo>
                    <a:pt x="4236" y="21595"/>
                    <a:pt x="4694" y="21595"/>
                    <a:pt x="4913" y="21232"/>
                  </a:cubicBezTo>
                  <a:cubicBezTo>
                    <a:pt x="5132" y="20870"/>
                    <a:pt x="5808" y="20757"/>
                    <a:pt x="6504" y="20757"/>
                  </a:cubicBezTo>
                  <a:cubicBezTo>
                    <a:pt x="7200" y="20757"/>
                    <a:pt x="7061" y="20418"/>
                    <a:pt x="7737" y="20192"/>
                  </a:cubicBezTo>
                  <a:cubicBezTo>
                    <a:pt x="8413" y="19967"/>
                    <a:pt x="9229" y="19943"/>
                    <a:pt x="9806" y="20170"/>
                  </a:cubicBezTo>
                  <a:cubicBezTo>
                    <a:pt x="10383" y="20395"/>
                    <a:pt x="10820" y="20192"/>
                    <a:pt x="11099" y="19989"/>
                  </a:cubicBezTo>
                  <a:cubicBezTo>
                    <a:pt x="11378" y="19785"/>
                    <a:pt x="11914" y="20305"/>
                    <a:pt x="11955" y="19785"/>
                  </a:cubicBezTo>
                  <a:cubicBezTo>
                    <a:pt x="11994" y="19264"/>
                    <a:pt x="12552" y="19355"/>
                    <a:pt x="13068" y="19355"/>
                  </a:cubicBezTo>
                  <a:cubicBezTo>
                    <a:pt x="13585" y="19355"/>
                    <a:pt x="14838" y="18427"/>
                    <a:pt x="15833" y="17364"/>
                  </a:cubicBezTo>
                  <a:cubicBezTo>
                    <a:pt x="16829" y="16302"/>
                    <a:pt x="18479" y="13971"/>
                    <a:pt x="19036" y="12909"/>
                  </a:cubicBezTo>
                  <a:cubicBezTo>
                    <a:pt x="19593" y="11845"/>
                    <a:pt x="20508" y="10940"/>
                    <a:pt x="20966" y="10466"/>
                  </a:cubicBezTo>
                  <a:cubicBezTo>
                    <a:pt x="21308" y="10110"/>
                    <a:pt x="21505" y="8859"/>
                    <a:pt x="21600" y="7947"/>
                  </a:cubicBezTo>
                  <a:cubicBezTo>
                    <a:pt x="21129" y="7940"/>
                    <a:pt x="20598" y="8033"/>
                    <a:pt x="20598" y="803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0" name="Shape 2761"/>
            <p:cNvSpPr/>
            <p:nvPr/>
          </p:nvSpPr>
          <p:spPr>
            <a:xfrm>
              <a:off x="6215547" y="4854310"/>
              <a:ext cx="271497" cy="2855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8" h="21407" extrusionOk="0">
                  <a:moveTo>
                    <a:pt x="1223" y="19818"/>
                  </a:moveTo>
                  <a:cubicBezTo>
                    <a:pt x="1685" y="19818"/>
                    <a:pt x="1407" y="20426"/>
                    <a:pt x="2053" y="20164"/>
                  </a:cubicBezTo>
                  <a:cubicBezTo>
                    <a:pt x="2700" y="19905"/>
                    <a:pt x="3252" y="19905"/>
                    <a:pt x="3807" y="20253"/>
                  </a:cubicBezTo>
                  <a:cubicBezTo>
                    <a:pt x="4361" y="20600"/>
                    <a:pt x="4822" y="20686"/>
                    <a:pt x="5469" y="20686"/>
                  </a:cubicBezTo>
                  <a:cubicBezTo>
                    <a:pt x="6115" y="20686"/>
                    <a:pt x="11838" y="20686"/>
                    <a:pt x="11838" y="20686"/>
                  </a:cubicBezTo>
                  <a:lnTo>
                    <a:pt x="12484" y="21296"/>
                  </a:lnTo>
                  <a:cubicBezTo>
                    <a:pt x="12484" y="21296"/>
                    <a:pt x="15992" y="21035"/>
                    <a:pt x="16546" y="21296"/>
                  </a:cubicBezTo>
                  <a:cubicBezTo>
                    <a:pt x="17100" y="21557"/>
                    <a:pt x="18852" y="21296"/>
                    <a:pt x="19406" y="21122"/>
                  </a:cubicBezTo>
                  <a:cubicBezTo>
                    <a:pt x="19502" y="21092"/>
                    <a:pt x="19683" y="21052"/>
                    <a:pt x="19913" y="21008"/>
                  </a:cubicBezTo>
                  <a:lnTo>
                    <a:pt x="17807" y="18295"/>
                  </a:lnTo>
                  <a:lnTo>
                    <a:pt x="17996" y="12507"/>
                  </a:lnTo>
                  <a:lnTo>
                    <a:pt x="20736" y="12597"/>
                  </a:lnTo>
                  <a:lnTo>
                    <a:pt x="21208" y="12150"/>
                  </a:lnTo>
                  <a:lnTo>
                    <a:pt x="21598" y="8694"/>
                  </a:lnTo>
                  <a:cubicBezTo>
                    <a:pt x="21455" y="8629"/>
                    <a:pt x="21288" y="8601"/>
                    <a:pt x="21099" y="8676"/>
                  </a:cubicBezTo>
                  <a:cubicBezTo>
                    <a:pt x="20525" y="8908"/>
                    <a:pt x="20035" y="8831"/>
                    <a:pt x="19461" y="8831"/>
                  </a:cubicBezTo>
                  <a:cubicBezTo>
                    <a:pt x="18889" y="8831"/>
                    <a:pt x="18806" y="9372"/>
                    <a:pt x="18478" y="9294"/>
                  </a:cubicBezTo>
                  <a:cubicBezTo>
                    <a:pt x="18151" y="9217"/>
                    <a:pt x="18397" y="8291"/>
                    <a:pt x="18478" y="7905"/>
                  </a:cubicBezTo>
                  <a:cubicBezTo>
                    <a:pt x="18561" y="7518"/>
                    <a:pt x="17988" y="6825"/>
                    <a:pt x="17579" y="6515"/>
                  </a:cubicBezTo>
                  <a:cubicBezTo>
                    <a:pt x="17170" y="6207"/>
                    <a:pt x="18069" y="4278"/>
                    <a:pt x="17824" y="4046"/>
                  </a:cubicBezTo>
                  <a:cubicBezTo>
                    <a:pt x="17579" y="3815"/>
                    <a:pt x="17497" y="3198"/>
                    <a:pt x="17497" y="2658"/>
                  </a:cubicBezTo>
                  <a:cubicBezTo>
                    <a:pt x="17497" y="2117"/>
                    <a:pt x="17087" y="2426"/>
                    <a:pt x="16268" y="2426"/>
                  </a:cubicBezTo>
                  <a:cubicBezTo>
                    <a:pt x="15450" y="2426"/>
                    <a:pt x="15368" y="2040"/>
                    <a:pt x="15368" y="2040"/>
                  </a:cubicBezTo>
                  <a:cubicBezTo>
                    <a:pt x="15368" y="2040"/>
                    <a:pt x="14385" y="1808"/>
                    <a:pt x="13894" y="2040"/>
                  </a:cubicBezTo>
                  <a:cubicBezTo>
                    <a:pt x="13402" y="2272"/>
                    <a:pt x="13484" y="3661"/>
                    <a:pt x="13158" y="3584"/>
                  </a:cubicBezTo>
                  <a:cubicBezTo>
                    <a:pt x="12830" y="3506"/>
                    <a:pt x="11847" y="3661"/>
                    <a:pt x="11028" y="3892"/>
                  </a:cubicBezTo>
                  <a:cubicBezTo>
                    <a:pt x="10209" y="4124"/>
                    <a:pt x="9882" y="3737"/>
                    <a:pt x="9472" y="2812"/>
                  </a:cubicBezTo>
                  <a:cubicBezTo>
                    <a:pt x="9064" y="1886"/>
                    <a:pt x="8571" y="2195"/>
                    <a:pt x="8736" y="1501"/>
                  </a:cubicBezTo>
                  <a:cubicBezTo>
                    <a:pt x="8899" y="805"/>
                    <a:pt x="8408" y="34"/>
                    <a:pt x="8408" y="34"/>
                  </a:cubicBezTo>
                  <a:cubicBezTo>
                    <a:pt x="8408" y="34"/>
                    <a:pt x="3005" y="-43"/>
                    <a:pt x="2431" y="34"/>
                  </a:cubicBezTo>
                  <a:cubicBezTo>
                    <a:pt x="2198" y="65"/>
                    <a:pt x="1790" y="301"/>
                    <a:pt x="1388" y="570"/>
                  </a:cubicBezTo>
                  <a:cubicBezTo>
                    <a:pt x="1722" y="1757"/>
                    <a:pt x="2770" y="3737"/>
                    <a:pt x="3005" y="4201"/>
                  </a:cubicBezTo>
                  <a:cubicBezTo>
                    <a:pt x="3250" y="4691"/>
                    <a:pt x="2704" y="5127"/>
                    <a:pt x="2704" y="6028"/>
                  </a:cubicBezTo>
                  <a:cubicBezTo>
                    <a:pt x="2704" y="6928"/>
                    <a:pt x="3741" y="8574"/>
                    <a:pt x="3850" y="9680"/>
                  </a:cubicBezTo>
                  <a:cubicBezTo>
                    <a:pt x="3961" y="10786"/>
                    <a:pt x="3196" y="11480"/>
                    <a:pt x="2540" y="12201"/>
                  </a:cubicBezTo>
                  <a:cubicBezTo>
                    <a:pt x="1885" y="12921"/>
                    <a:pt x="1204" y="14541"/>
                    <a:pt x="1204" y="15544"/>
                  </a:cubicBezTo>
                  <a:cubicBezTo>
                    <a:pt x="1204" y="16548"/>
                    <a:pt x="221" y="17526"/>
                    <a:pt x="247" y="17988"/>
                  </a:cubicBezTo>
                  <a:cubicBezTo>
                    <a:pt x="276" y="18451"/>
                    <a:pt x="112" y="19816"/>
                    <a:pt x="3" y="20328"/>
                  </a:cubicBezTo>
                  <a:cubicBezTo>
                    <a:pt x="-2" y="20349"/>
                    <a:pt x="1" y="20375"/>
                    <a:pt x="0" y="20395"/>
                  </a:cubicBezTo>
                  <a:lnTo>
                    <a:pt x="576" y="20253"/>
                  </a:lnTo>
                  <a:cubicBezTo>
                    <a:pt x="576" y="20253"/>
                    <a:pt x="761" y="19818"/>
                    <a:pt x="1223" y="1981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1" name="Shape 2762"/>
            <p:cNvSpPr/>
            <p:nvPr/>
          </p:nvSpPr>
          <p:spPr>
            <a:xfrm>
              <a:off x="6435938" y="4907204"/>
              <a:ext cx="267225" cy="233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07" extrusionOk="0">
                  <a:moveTo>
                    <a:pt x="16608" y="876"/>
                  </a:moveTo>
                  <a:cubicBezTo>
                    <a:pt x="16357" y="876"/>
                    <a:pt x="15763" y="426"/>
                    <a:pt x="15254" y="0"/>
                  </a:cubicBezTo>
                  <a:cubicBezTo>
                    <a:pt x="14892" y="457"/>
                    <a:pt x="13620" y="381"/>
                    <a:pt x="12995" y="381"/>
                  </a:cubicBezTo>
                  <a:cubicBezTo>
                    <a:pt x="12330" y="381"/>
                    <a:pt x="12913" y="1419"/>
                    <a:pt x="12497" y="1797"/>
                  </a:cubicBezTo>
                  <a:cubicBezTo>
                    <a:pt x="12080" y="2175"/>
                    <a:pt x="11914" y="2742"/>
                    <a:pt x="12247" y="2930"/>
                  </a:cubicBezTo>
                  <a:cubicBezTo>
                    <a:pt x="12580" y="3120"/>
                    <a:pt x="12164" y="4725"/>
                    <a:pt x="12164" y="5292"/>
                  </a:cubicBezTo>
                  <a:cubicBezTo>
                    <a:pt x="12164" y="5858"/>
                    <a:pt x="11498" y="7087"/>
                    <a:pt x="11748" y="7275"/>
                  </a:cubicBezTo>
                  <a:cubicBezTo>
                    <a:pt x="11997" y="7463"/>
                    <a:pt x="12412" y="8787"/>
                    <a:pt x="12995" y="8975"/>
                  </a:cubicBezTo>
                  <a:cubicBezTo>
                    <a:pt x="13578" y="9164"/>
                    <a:pt x="13994" y="8503"/>
                    <a:pt x="14243" y="8503"/>
                  </a:cubicBezTo>
                  <a:cubicBezTo>
                    <a:pt x="14492" y="8503"/>
                    <a:pt x="14492" y="9352"/>
                    <a:pt x="14492" y="10014"/>
                  </a:cubicBezTo>
                  <a:cubicBezTo>
                    <a:pt x="14492" y="10676"/>
                    <a:pt x="14160" y="10958"/>
                    <a:pt x="14160" y="10958"/>
                  </a:cubicBezTo>
                  <a:cubicBezTo>
                    <a:pt x="14160" y="10958"/>
                    <a:pt x="13245" y="11336"/>
                    <a:pt x="12829" y="10958"/>
                  </a:cubicBezTo>
                  <a:cubicBezTo>
                    <a:pt x="12412" y="10582"/>
                    <a:pt x="12080" y="9543"/>
                    <a:pt x="12080" y="9164"/>
                  </a:cubicBezTo>
                  <a:cubicBezTo>
                    <a:pt x="12080" y="8787"/>
                    <a:pt x="11083" y="8787"/>
                    <a:pt x="10666" y="8787"/>
                  </a:cubicBezTo>
                  <a:cubicBezTo>
                    <a:pt x="10250" y="8787"/>
                    <a:pt x="9834" y="7936"/>
                    <a:pt x="9669" y="7558"/>
                  </a:cubicBezTo>
                  <a:cubicBezTo>
                    <a:pt x="9501" y="7181"/>
                    <a:pt x="9003" y="7653"/>
                    <a:pt x="9003" y="7936"/>
                  </a:cubicBezTo>
                  <a:cubicBezTo>
                    <a:pt x="9003" y="8220"/>
                    <a:pt x="8586" y="8220"/>
                    <a:pt x="8170" y="8220"/>
                  </a:cubicBezTo>
                  <a:cubicBezTo>
                    <a:pt x="7754" y="8220"/>
                    <a:pt x="6923" y="7463"/>
                    <a:pt x="6590" y="7653"/>
                  </a:cubicBezTo>
                  <a:cubicBezTo>
                    <a:pt x="6257" y="7843"/>
                    <a:pt x="5924" y="6992"/>
                    <a:pt x="6007" y="6613"/>
                  </a:cubicBezTo>
                  <a:cubicBezTo>
                    <a:pt x="6090" y="6236"/>
                    <a:pt x="5175" y="6520"/>
                    <a:pt x="4843" y="6709"/>
                  </a:cubicBezTo>
                  <a:cubicBezTo>
                    <a:pt x="4510" y="6898"/>
                    <a:pt x="4344" y="6236"/>
                    <a:pt x="4344" y="6236"/>
                  </a:cubicBezTo>
                  <a:cubicBezTo>
                    <a:pt x="4344" y="6236"/>
                    <a:pt x="4152" y="5856"/>
                    <a:pt x="3852" y="5691"/>
                  </a:cubicBezTo>
                  <a:lnTo>
                    <a:pt x="3456" y="9921"/>
                  </a:lnTo>
                  <a:lnTo>
                    <a:pt x="2976" y="10468"/>
                  </a:lnTo>
                  <a:lnTo>
                    <a:pt x="192" y="10358"/>
                  </a:lnTo>
                  <a:lnTo>
                    <a:pt x="0" y="17442"/>
                  </a:lnTo>
                  <a:lnTo>
                    <a:pt x="2139" y="20763"/>
                  </a:lnTo>
                  <a:cubicBezTo>
                    <a:pt x="3253" y="20505"/>
                    <a:pt x="5565" y="20143"/>
                    <a:pt x="5565" y="20585"/>
                  </a:cubicBezTo>
                  <a:cubicBezTo>
                    <a:pt x="5565" y="20717"/>
                    <a:pt x="5623" y="20890"/>
                    <a:pt x="5715" y="21075"/>
                  </a:cubicBezTo>
                  <a:cubicBezTo>
                    <a:pt x="6104" y="20970"/>
                    <a:pt x="6470" y="20879"/>
                    <a:pt x="6673" y="20909"/>
                  </a:cubicBezTo>
                  <a:cubicBezTo>
                    <a:pt x="7117" y="20970"/>
                    <a:pt x="8615" y="21600"/>
                    <a:pt x="9058" y="21348"/>
                  </a:cubicBezTo>
                  <a:cubicBezTo>
                    <a:pt x="9501" y="21098"/>
                    <a:pt x="10279" y="19208"/>
                    <a:pt x="10998" y="18956"/>
                  </a:cubicBezTo>
                  <a:cubicBezTo>
                    <a:pt x="11720" y="18703"/>
                    <a:pt x="12719" y="17823"/>
                    <a:pt x="12719" y="17445"/>
                  </a:cubicBezTo>
                  <a:cubicBezTo>
                    <a:pt x="12719" y="17067"/>
                    <a:pt x="12719" y="16689"/>
                    <a:pt x="13773" y="16375"/>
                  </a:cubicBezTo>
                  <a:lnTo>
                    <a:pt x="15382" y="16315"/>
                  </a:lnTo>
                  <a:lnTo>
                    <a:pt x="15491" y="16312"/>
                  </a:lnTo>
                  <a:lnTo>
                    <a:pt x="15104" y="14736"/>
                  </a:lnTo>
                  <a:cubicBezTo>
                    <a:pt x="15104" y="14736"/>
                    <a:pt x="20018" y="12652"/>
                    <a:pt x="20300" y="12602"/>
                  </a:cubicBezTo>
                  <a:cubicBezTo>
                    <a:pt x="20083" y="12098"/>
                    <a:pt x="19861" y="11726"/>
                    <a:pt x="19968" y="11665"/>
                  </a:cubicBezTo>
                  <a:cubicBezTo>
                    <a:pt x="20160" y="11556"/>
                    <a:pt x="20256" y="10030"/>
                    <a:pt x="20256" y="9596"/>
                  </a:cubicBezTo>
                  <a:cubicBezTo>
                    <a:pt x="20256" y="9159"/>
                    <a:pt x="21408" y="9486"/>
                    <a:pt x="21023" y="9048"/>
                  </a:cubicBezTo>
                  <a:cubicBezTo>
                    <a:pt x="20640" y="8614"/>
                    <a:pt x="20736" y="6108"/>
                    <a:pt x="20928" y="5562"/>
                  </a:cubicBezTo>
                  <a:cubicBezTo>
                    <a:pt x="21120" y="5017"/>
                    <a:pt x="21600" y="5562"/>
                    <a:pt x="21600" y="5127"/>
                  </a:cubicBezTo>
                  <a:cubicBezTo>
                    <a:pt x="21600" y="4690"/>
                    <a:pt x="21023" y="3272"/>
                    <a:pt x="20736" y="2837"/>
                  </a:cubicBezTo>
                  <a:cubicBezTo>
                    <a:pt x="20528" y="2523"/>
                    <a:pt x="18816" y="1746"/>
                    <a:pt x="18336" y="1639"/>
                  </a:cubicBezTo>
                  <a:cubicBezTo>
                    <a:pt x="17856" y="1529"/>
                    <a:pt x="17087" y="876"/>
                    <a:pt x="16608" y="87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2" name="Shape 2763"/>
            <p:cNvSpPr/>
            <p:nvPr/>
          </p:nvSpPr>
          <p:spPr>
            <a:xfrm>
              <a:off x="6594620" y="4739707"/>
              <a:ext cx="44565" cy="378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24" h="20519" extrusionOk="0">
                  <a:moveTo>
                    <a:pt x="17540" y="0"/>
                  </a:moveTo>
                  <a:cubicBezTo>
                    <a:pt x="15120" y="779"/>
                    <a:pt x="12532" y="1675"/>
                    <a:pt x="11463" y="2282"/>
                  </a:cubicBezTo>
                  <a:cubicBezTo>
                    <a:pt x="9900" y="3187"/>
                    <a:pt x="9092" y="3742"/>
                    <a:pt x="5978" y="3378"/>
                  </a:cubicBezTo>
                  <a:cubicBezTo>
                    <a:pt x="5603" y="3901"/>
                    <a:pt x="5175" y="4344"/>
                    <a:pt x="4636" y="4559"/>
                  </a:cubicBezTo>
                  <a:cubicBezTo>
                    <a:pt x="1955" y="5679"/>
                    <a:pt x="2436" y="12650"/>
                    <a:pt x="2436" y="12650"/>
                  </a:cubicBezTo>
                  <a:cubicBezTo>
                    <a:pt x="2436" y="12650"/>
                    <a:pt x="0" y="12930"/>
                    <a:pt x="0" y="16276"/>
                  </a:cubicBezTo>
                  <a:cubicBezTo>
                    <a:pt x="0" y="18548"/>
                    <a:pt x="1339" y="19528"/>
                    <a:pt x="2200" y="19920"/>
                  </a:cubicBezTo>
                  <a:cubicBezTo>
                    <a:pt x="3579" y="19981"/>
                    <a:pt x="4844" y="20107"/>
                    <a:pt x="5832" y="20312"/>
                  </a:cubicBezTo>
                  <a:cubicBezTo>
                    <a:pt x="12026" y="21600"/>
                    <a:pt x="11463" y="16448"/>
                    <a:pt x="11463" y="16448"/>
                  </a:cubicBezTo>
                  <a:cubicBezTo>
                    <a:pt x="11463" y="16448"/>
                    <a:pt x="20478" y="17092"/>
                    <a:pt x="21033" y="13873"/>
                  </a:cubicBezTo>
                  <a:cubicBezTo>
                    <a:pt x="21600" y="10653"/>
                    <a:pt x="19347" y="5506"/>
                    <a:pt x="19347" y="5506"/>
                  </a:cubicBezTo>
                  <a:cubicBezTo>
                    <a:pt x="19347" y="5506"/>
                    <a:pt x="17540" y="0"/>
                    <a:pt x="1754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Shape 2764"/>
            <p:cNvSpPr/>
            <p:nvPr/>
          </p:nvSpPr>
          <p:spPr>
            <a:xfrm>
              <a:off x="6876720" y="4431160"/>
              <a:ext cx="239623" cy="3202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4" h="21386" extrusionOk="0">
                  <a:moveTo>
                    <a:pt x="5027" y="3875"/>
                  </a:moveTo>
                  <a:cubicBezTo>
                    <a:pt x="5397" y="4013"/>
                    <a:pt x="5998" y="4734"/>
                    <a:pt x="6414" y="4804"/>
                  </a:cubicBezTo>
                  <a:cubicBezTo>
                    <a:pt x="6830" y="4872"/>
                    <a:pt x="9139" y="5456"/>
                    <a:pt x="10619" y="5904"/>
                  </a:cubicBezTo>
                  <a:cubicBezTo>
                    <a:pt x="12097" y="6350"/>
                    <a:pt x="13022" y="6384"/>
                    <a:pt x="13483" y="6384"/>
                  </a:cubicBezTo>
                  <a:cubicBezTo>
                    <a:pt x="13946" y="6384"/>
                    <a:pt x="14639" y="6488"/>
                    <a:pt x="14223" y="6727"/>
                  </a:cubicBezTo>
                  <a:cubicBezTo>
                    <a:pt x="13807" y="6968"/>
                    <a:pt x="9279" y="10371"/>
                    <a:pt x="8678" y="10852"/>
                  </a:cubicBezTo>
                  <a:cubicBezTo>
                    <a:pt x="8077" y="11333"/>
                    <a:pt x="7707" y="11161"/>
                    <a:pt x="6368" y="11161"/>
                  </a:cubicBezTo>
                  <a:cubicBezTo>
                    <a:pt x="5027" y="11161"/>
                    <a:pt x="4012" y="12261"/>
                    <a:pt x="3642" y="12227"/>
                  </a:cubicBezTo>
                  <a:cubicBezTo>
                    <a:pt x="3423" y="12206"/>
                    <a:pt x="2635" y="12308"/>
                    <a:pt x="1954" y="12422"/>
                  </a:cubicBezTo>
                  <a:lnTo>
                    <a:pt x="959" y="13506"/>
                  </a:lnTo>
                  <a:lnTo>
                    <a:pt x="0" y="14616"/>
                  </a:lnTo>
                  <a:lnTo>
                    <a:pt x="107" y="20169"/>
                  </a:lnTo>
                  <a:lnTo>
                    <a:pt x="1140" y="21386"/>
                  </a:lnTo>
                  <a:cubicBezTo>
                    <a:pt x="1955" y="20577"/>
                    <a:pt x="4147" y="19017"/>
                    <a:pt x="5766" y="17750"/>
                  </a:cubicBezTo>
                  <a:cubicBezTo>
                    <a:pt x="7523" y="16374"/>
                    <a:pt x="8417" y="16054"/>
                    <a:pt x="9401" y="15687"/>
                  </a:cubicBezTo>
                  <a:cubicBezTo>
                    <a:pt x="10387" y="15321"/>
                    <a:pt x="12882" y="13510"/>
                    <a:pt x="14578" y="11906"/>
                  </a:cubicBezTo>
                  <a:cubicBezTo>
                    <a:pt x="15645" y="10896"/>
                    <a:pt x="16826" y="9776"/>
                    <a:pt x="16980" y="9043"/>
                  </a:cubicBezTo>
                  <a:cubicBezTo>
                    <a:pt x="17133" y="8309"/>
                    <a:pt x="18119" y="7347"/>
                    <a:pt x="18858" y="6637"/>
                  </a:cubicBezTo>
                  <a:cubicBezTo>
                    <a:pt x="19598" y="5927"/>
                    <a:pt x="20830" y="4116"/>
                    <a:pt x="20800" y="3566"/>
                  </a:cubicBezTo>
                  <a:cubicBezTo>
                    <a:pt x="20769" y="3017"/>
                    <a:pt x="21416" y="1848"/>
                    <a:pt x="21509" y="863"/>
                  </a:cubicBezTo>
                  <a:cubicBezTo>
                    <a:pt x="21600" y="-121"/>
                    <a:pt x="20492" y="-214"/>
                    <a:pt x="20153" y="336"/>
                  </a:cubicBezTo>
                  <a:cubicBezTo>
                    <a:pt x="19813" y="886"/>
                    <a:pt x="17166" y="1253"/>
                    <a:pt x="15471" y="1275"/>
                  </a:cubicBezTo>
                  <a:cubicBezTo>
                    <a:pt x="13776" y="1298"/>
                    <a:pt x="12761" y="1414"/>
                    <a:pt x="12144" y="1848"/>
                  </a:cubicBezTo>
                  <a:cubicBezTo>
                    <a:pt x="11527" y="2283"/>
                    <a:pt x="9987" y="1734"/>
                    <a:pt x="9433" y="2215"/>
                  </a:cubicBezTo>
                  <a:cubicBezTo>
                    <a:pt x="8880" y="2696"/>
                    <a:pt x="6691" y="3110"/>
                    <a:pt x="5983" y="2009"/>
                  </a:cubicBezTo>
                  <a:cubicBezTo>
                    <a:pt x="5684" y="1545"/>
                    <a:pt x="5289" y="1288"/>
                    <a:pt x="4914" y="1125"/>
                  </a:cubicBezTo>
                  <a:cubicBezTo>
                    <a:pt x="4317" y="1579"/>
                    <a:pt x="3603" y="2249"/>
                    <a:pt x="3733" y="2466"/>
                  </a:cubicBezTo>
                  <a:cubicBezTo>
                    <a:pt x="3920" y="2776"/>
                    <a:pt x="4659" y="3738"/>
                    <a:pt x="5027" y="387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4" name="Shape 2765"/>
            <p:cNvSpPr/>
            <p:nvPr/>
          </p:nvSpPr>
          <p:spPr>
            <a:xfrm>
              <a:off x="5633714" y="3840511"/>
              <a:ext cx="278855" cy="2206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6" h="21412" extrusionOk="0">
                  <a:moveTo>
                    <a:pt x="7957" y="21412"/>
                  </a:moveTo>
                  <a:cubicBezTo>
                    <a:pt x="7928" y="19938"/>
                    <a:pt x="7888" y="18483"/>
                    <a:pt x="7917" y="18341"/>
                  </a:cubicBezTo>
                  <a:cubicBezTo>
                    <a:pt x="7975" y="18047"/>
                    <a:pt x="10372" y="16286"/>
                    <a:pt x="10782" y="15992"/>
                  </a:cubicBezTo>
                  <a:cubicBezTo>
                    <a:pt x="11191" y="15699"/>
                    <a:pt x="11951" y="16138"/>
                    <a:pt x="11951" y="15552"/>
                  </a:cubicBezTo>
                  <a:cubicBezTo>
                    <a:pt x="11951" y="14965"/>
                    <a:pt x="12945" y="15259"/>
                    <a:pt x="13531" y="15111"/>
                  </a:cubicBezTo>
                  <a:cubicBezTo>
                    <a:pt x="14115" y="14965"/>
                    <a:pt x="14466" y="14451"/>
                    <a:pt x="14466" y="13790"/>
                  </a:cubicBezTo>
                  <a:cubicBezTo>
                    <a:pt x="14466" y="13130"/>
                    <a:pt x="15285" y="13276"/>
                    <a:pt x="15811" y="13202"/>
                  </a:cubicBezTo>
                  <a:cubicBezTo>
                    <a:pt x="16338" y="13130"/>
                    <a:pt x="16278" y="12543"/>
                    <a:pt x="16630" y="12543"/>
                  </a:cubicBezTo>
                  <a:cubicBezTo>
                    <a:pt x="16981" y="12543"/>
                    <a:pt x="16805" y="11883"/>
                    <a:pt x="16864" y="11148"/>
                  </a:cubicBezTo>
                  <a:cubicBezTo>
                    <a:pt x="16922" y="10415"/>
                    <a:pt x="16922" y="10562"/>
                    <a:pt x="17448" y="10562"/>
                  </a:cubicBezTo>
                  <a:cubicBezTo>
                    <a:pt x="17974" y="10562"/>
                    <a:pt x="18501" y="10195"/>
                    <a:pt x="18501" y="9754"/>
                  </a:cubicBezTo>
                  <a:cubicBezTo>
                    <a:pt x="18501" y="9313"/>
                    <a:pt x="20781" y="9607"/>
                    <a:pt x="21133" y="9607"/>
                  </a:cubicBezTo>
                  <a:cubicBezTo>
                    <a:pt x="21483" y="9607"/>
                    <a:pt x="21600" y="9093"/>
                    <a:pt x="21542" y="8726"/>
                  </a:cubicBezTo>
                  <a:cubicBezTo>
                    <a:pt x="21483" y="8359"/>
                    <a:pt x="21191" y="7258"/>
                    <a:pt x="20839" y="7185"/>
                  </a:cubicBezTo>
                  <a:cubicBezTo>
                    <a:pt x="20489" y="7112"/>
                    <a:pt x="20723" y="6011"/>
                    <a:pt x="20723" y="5130"/>
                  </a:cubicBezTo>
                  <a:cubicBezTo>
                    <a:pt x="20723" y="4250"/>
                    <a:pt x="20606" y="3442"/>
                    <a:pt x="20197" y="2782"/>
                  </a:cubicBezTo>
                  <a:cubicBezTo>
                    <a:pt x="20111" y="2642"/>
                    <a:pt x="20009" y="2390"/>
                    <a:pt x="19902" y="2089"/>
                  </a:cubicBezTo>
                  <a:cubicBezTo>
                    <a:pt x="19262" y="2104"/>
                    <a:pt x="18487" y="1501"/>
                    <a:pt x="17821" y="1476"/>
                  </a:cubicBezTo>
                  <a:cubicBezTo>
                    <a:pt x="16892" y="1444"/>
                    <a:pt x="15460" y="2044"/>
                    <a:pt x="14771" y="1077"/>
                  </a:cubicBezTo>
                  <a:cubicBezTo>
                    <a:pt x="14081" y="111"/>
                    <a:pt x="13604" y="-188"/>
                    <a:pt x="13101" y="111"/>
                  </a:cubicBezTo>
                  <a:cubicBezTo>
                    <a:pt x="12597" y="411"/>
                    <a:pt x="11669" y="3741"/>
                    <a:pt x="11138" y="4705"/>
                  </a:cubicBezTo>
                  <a:cubicBezTo>
                    <a:pt x="10607" y="5672"/>
                    <a:pt x="9123" y="6338"/>
                    <a:pt x="8407" y="6338"/>
                  </a:cubicBezTo>
                  <a:cubicBezTo>
                    <a:pt x="7690" y="6338"/>
                    <a:pt x="7611" y="7701"/>
                    <a:pt x="7054" y="8268"/>
                  </a:cubicBezTo>
                  <a:cubicBezTo>
                    <a:pt x="6497" y="8833"/>
                    <a:pt x="6710" y="9733"/>
                    <a:pt x="6046" y="10397"/>
                  </a:cubicBezTo>
                  <a:cubicBezTo>
                    <a:pt x="5383" y="11063"/>
                    <a:pt x="5701" y="13094"/>
                    <a:pt x="6046" y="13827"/>
                  </a:cubicBezTo>
                  <a:cubicBezTo>
                    <a:pt x="6390" y="14558"/>
                    <a:pt x="4826" y="16856"/>
                    <a:pt x="3925" y="17522"/>
                  </a:cubicBezTo>
                  <a:cubicBezTo>
                    <a:pt x="3023" y="18187"/>
                    <a:pt x="2732" y="19451"/>
                    <a:pt x="1299" y="19752"/>
                  </a:cubicBezTo>
                  <a:cubicBezTo>
                    <a:pt x="742" y="19869"/>
                    <a:pt x="324" y="20169"/>
                    <a:pt x="0" y="20550"/>
                  </a:cubicBezTo>
                  <a:cubicBezTo>
                    <a:pt x="2230" y="20550"/>
                    <a:pt x="5537" y="20550"/>
                    <a:pt x="6670" y="20550"/>
                  </a:cubicBezTo>
                  <a:cubicBezTo>
                    <a:pt x="8053" y="20550"/>
                    <a:pt x="7735" y="20940"/>
                    <a:pt x="7957" y="2141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5" name="Shape 2766"/>
            <p:cNvSpPr/>
            <p:nvPr/>
          </p:nvSpPr>
          <p:spPr>
            <a:xfrm>
              <a:off x="6118575" y="3796433"/>
              <a:ext cx="96529" cy="18563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86" h="21297" extrusionOk="0">
                  <a:moveTo>
                    <a:pt x="5221" y="5167"/>
                  </a:moveTo>
                  <a:cubicBezTo>
                    <a:pt x="6408" y="6112"/>
                    <a:pt x="4925" y="7685"/>
                    <a:pt x="3735" y="8001"/>
                  </a:cubicBezTo>
                  <a:cubicBezTo>
                    <a:pt x="2549" y="8316"/>
                    <a:pt x="1659" y="9733"/>
                    <a:pt x="471" y="9733"/>
                  </a:cubicBezTo>
                  <a:cubicBezTo>
                    <a:pt x="-714" y="9733"/>
                    <a:pt x="471" y="12095"/>
                    <a:pt x="2549" y="12568"/>
                  </a:cubicBezTo>
                  <a:cubicBezTo>
                    <a:pt x="4626" y="13040"/>
                    <a:pt x="4626" y="13825"/>
                    <a:pt x="4626" y="14298"/>
                  </a:cubicBezTo>
                  <a:cubicBezTo>
                    <a:pt x="4626" y="14770"/>
                    <a:pt x="7598" y="15242"/>
                    <a:pt x="8489" y="15873"/>
                  </a:cubicBezTo>
                  <a:cubicBezTo>
                    <a:pt x="9380" y="16503"/>
                    <a:pt x="10862" y="19494"/>
                    <a:pt x="10862" y="20597"/>
                  </a:cubicBezTo>
                  <a:cubicBezTo>
                    <a:pt x="10862" y="20879"/>
                    <a:pt x="11043" y="21109"/>
                    <a:pt x="11307" y="21297"/>
                  </a:cubicBezTo>
                  <a:cubicBezTo>
                    <a:pt x="12070" y="21021"/>
                    <a:pt x="13006" y="20704"/>
                    <a:pt x="13389" y="20321"/>
                  </a:cubicBezTo>
                  <a:cubicBezTo>
                    <a:pt x="14056" y="19652"/>
                    <a:pt x="14575" y="18510"/>
                    <a:pt x="14279" y="18195"/>
                  </a:cubicBezTo>
                  <a:cubicBezTo>
                    <a:pt x="13980" y="17880"/>
                    <a:pt x="14056" y="17329"/>
                    <a:pt x="14725" y="17014"/>
                  </a:cubicBezTo>
                  <a:cubicBezTo>
                    <a:pt x="15392" y="16700"/>
                    <a:pt x="18065" y="15203"/>
                    <a:pt x="18583" y="15086"/>
                  </a:cubicBezTo>
                  <a:cubicBezTo>
                    <a:pt x="19102" y="14967"/>
                    <a:pt x="20808" y="15127"/>
                    <a:pt x="20735" y="14259"/>
                  </a:cubicBezTo>
                  <a:cubicBezTo>
                    <a:pt x="20705" y="13914"/>
                    <a:pt x="20784" y="13385"/>
                    <a:pt x="20886" y="12872"/>
                  </a:cubicBezTo>
                  <a:cubicBezTo>
                    <a:pt x="19683" y="12461"/>
                    <a:pt x="18955" y="11978"/>
                    <a:pt x="18955" y="11740"/>
                  </a:cubicBezTo>
                  <a:cubicBezTo>
                    <a:pt x="18955" y="11229"/>
                    <a:pt x="17619" y="10362"/>
                    <a:pt x="16878" y="10835"/>
                  </a:cubicBezTo>
                  <a:cubicBezTo>
                    <a:pt x="16134" y="11307"/>
                    <a:pt x="13315" y="10914"/>
                    <a:pt x="12942" y="9930"/>
                  </a:cubicBezTo>
                  <a:cubicBezTo>
                    <a:pt x="12571" y="8946"/>
                    <a:pt x="14797" y="8984"/>
                    <a:pt x="16878" y="8081"/>
                  </a:cubicBezTo>
                  <a:cubicBezTo>
                    <a:pt x="18955" y="7174"/>
                    <a:pt x="19251" y="5441"/>
                    <a:pt x="17024" y="4497"/>
                  </a:cubicBezTo>
                  <a:cubicBezTo>
                    <a:pt x="14797" y="3552"/>
                    <a:pt x="16356" y="3041"/>
                    <a:pt x="17915" y="2176"/>
                  </a:cubicBezTo>
                  <a:cubicBezTo>
                    <a:pt x="19474" y="1311"/>
                    <a:pt x="18065" y="837"/>
                    <a:pt x="17248" y="1230"/>
                  </a:cubicBezTo>
                  <a:cubicBezTo>
                    <a:pt x="16429" y="1624"/>
                    <a:pt x="15097" y="1743"/>
                    <a:pt x="14873" y="797"/>
                  </a:cubicBezTo>
                  <a:cubicBezTo>
                    <a:pt x="14652" y="-146"/>
                    <a:pt x="9824" y="-303"/>
                    <a:pt x="7970" y="601"/>
                  </a:cubicBezTo>
                  <a:cubicBezTo>
                    <a:pt x="7319" y="918"/>
                    <a:pt x="6324" y="1015"/>
                    <a:pt x="5271" y="1011"/>
                  </a:cubicBezTo>
                  <a:cubicBezTo>
                    <a:pt x="4828" y="2576"/>
                    <a:pt x="4429" y="4536"/>
                    <a:pt x="5221" y="516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6" name="Shape 2767"/>
            <p:cNvSpPr/>
            <p:nvPr/>
          </p:nvSpPr>
          <p:spPr>
            <a:xfrm>
              <a:off x="5739502" y="3805248"/>
              <a:ext cx="483499" cy="4636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9" h="21551" extrusionOk="0">
                  <a:moveTo>
                    <a:pt x="7403" y="4077"/>
                  </a:moveTo>
                  <a:cubicBezTo>
                    <a:pt x="7403" y="4499"/>
                    <a:pt x="7267" y="5026"/>
                    <a:pt x="7470" y="5061"/>
                  </a:cubicBezTo>
                  <a:cubicBezTo>
                    <a:pt x="7673" y="5096"/>
                    <a:pt x="7842" y="5624"/>
                    <a:pt x="7876" y="5800"/>
                  </a:cubicBezTo>
                  <a:cubicBezTo>
                    <a:pt x="7909" y="5976"/>
                    <a:pt x="7842" y="6222"/>
                    <a:pt x="7640" y="6222"/>
                  </a:cubicBezTo>
                  <a:cubicBezTo>
                    <a:pt x="7436" y="6222"/>
                    <a:pt x="6119" y="6081"/>
                    <a:pt x="6119" y="6292"/>
                  </a:cubicBezTo>
                  <a:cubicBezTo>
                    <a:pt x="6119" y="6503"/>
                    <a:pt x="5815" y="6679"/>
                    <a:pt x="5511" y="6679"/>
                  </a:cubicBezTo>
                  <a:cubicBezTo>
                    <a:pt x="5207" y="6679"/>
                    <a:pt x="5207" y="6609"/>
                    <a:pt x="5174" y="6960"/>
                  </a:cubicBezTo>
                  <a:cubicBezTo>
                    <a:pt x="5140" y="7312"/>
                    <a:pt x="5241" y="7628"/>
                    <a:pt x="5039" y="7628"/>
                  </a:cubicBezTo>
                  <a:cubicBezTo>
                    <a:pt x="4835" y="7628"/>
                    <a:pt x="4870" y="7910"/>
                    <a:pt x="4565" y="7944"/>
                  </a:cubicBezTo>
                  <a:cubicBezTo>
                    <a:pt x="4262" y="7980"/>
                    <a:pt x="3788" y="7910"/>
                    <a:pt x="3788" y="8226"/>
                  </a:cubicBezTo>
                  <a:cubicBezTo>
                    <a:pt x="3788" y="8543"/>
                    <a:pt x="3586" y="8789"/>
                    <a:pt x="3248" y="8859"/>
                  </a:cubicBezTo>
                  <a:cubicBezTo>
                    <a:pt x="2910" y="8930"/>
                    <a:pt x="2336" y="8789"/>
                    <a:pt x="2336" y="9070"/>
                  </a:cubicBezTo>
                  <a:cubicBezTo>
                    <a:pt x="2336" y="9351"/>
                    <a:pt x="1897" y="9140"/>
                    <a:pt x="1661" y="9281"/>
                  </a:cubicBezTo>
                  <a:cubicBezTo>
                    <a:pt x="1424" y="9422"/>
                    <a:pt x="39" y="10265"/>
                    <a:pt x="6" y="10406"/>
                  </a:cubicBezTo>
                  <a:cubicBezTo>
                    <a:pt x="-11" y="10474"/>
                    <a:pt x="12" y="11171"/>
                    <a:pt x="29" y="11878"/>
                  </a:cubicBezTo>
                  <a:cubicBezTo>
                    <a:pt x="64" y="11940"/>
                    <a:pt x="122" y="12005"/>
                    <a:pt x="232" y="12071"/>
                  </a:cubicBezTo>
                  <a:cubicBezTo>
                    <a:pt x="742" y="12374"/>
                    <a:pt x="9994" y="18745"/>
                    <a:pt x="10286" y="19049"/>
                  </a:cubicBezTo>
                  <a:cubicBezTo>
                    <a:pt x="10577" y="19352"/>
                    <a:pt x="10941" y="20034"/>
                    <a:pt x="10941" y="20034"/>
                  </a:cubicBezTo>
                  <a:cubicBezTo>
                    <a:pt x="10941" y="20034"/>
                    <a:pt x="11597" y="20110"/>
                    <a:pt x="12107" y="20414"/>
                  </a:cubicBezTo>
                  <a:cubicBezTo>
                    <a:pt x="12617" y="20717"/>
                    <a:pt x="12617" y="21551"/>
                    <a:pt x="12617" y="21551"/>
                  </a:cubicBezTo>
                  <a:cubicBezTo>
                    <a:pt x="12617" y="21551"/>
                    <a:pt x="13272" y="21400"/>
                    <a:pt x="13637" y="21324"/>
                  </a:cubicBezTo>
                  <a:cubicBezTo>
                    <a:pt x="14001" y="21248"/>
                    <a:pt x="15240" y="20792"/>
                    <a:pt x="15240" y="20792"/>
                  </a:cubicBezTo>
                  <a:lnTo>
                    <a:pt x="17133" y="19201"/>
                  </a:lnTo>
                  <a:lnTo>
                    <a:pt x="21578" y="16318"/>
                  </a:lnTo>
                  <a:cubicBezTo>
                    <a:pt x="21578" y="16318"/>
                    <a:pt x="21582" y="16318"/>
                    <a:pt x="21589" y="16318"/>
                  </a:cubicBezTo>
                  <a:cubicBezTo>
                    <a:pt x="21452" y="15808"/>
                    <a:pt x="21305" y="15398"/>
                    <a:pt x="21067" y="15398"/>
                  </a:cubicBezTo>
                  <a:cubicBezTo>
                    <a:pt x="20799" y="15398"/>
                    <a:pt x="20608" y="15160"/>
                    <a:pt x="20302" y="15160"/>
                  </a:cubicBezTo>
                  <a:cubicBezTo>
                    <a:pt x="19997" y="15160"/>
                    <a:pt x="19614" y="15001"/>
                    <a:pt x="19576" y="14722"/>
                  </a:cubicBezTo>
                  <a:cubicBezTo>
                    <a:pt x="19538" y="14444"/>
                    <a:pt x="19691" y="14244"/>
                    <a:pt x="19461" y="13887"/>
                  </a:cubicBezTo>
                  <a:cubicBezTo>
                    <a:pt x="19232" y="13528"/>
                    <a:pt x="19003" y="13369"/>
                    <a:pt x="19003" y="13210"/>
                  </a:cubicBezTo>
                  <a:cubicBezTo>
                    <a:pt x="19003" y="13051"/>
                    <a:pt x="19392" y="12741"/>
                    <a:pt x="19453" y="12676"/>
                  </a:cubicBezTo>
                  <a:cubicBezTo>
                    <a:pt x="19514" y="12613"/>
                    <a:pt x="19299" y="12358"/>
                    <a:pt x="19299" y="12182"/>
                  </a:cubicBezTo>
                  <a:cubicBezTo>
                    <a:pt x="19299" y="12007"/>
                    <a:pt x="19146" y="11704"/>
                    <a:pt x="19299" y="11513"/>
                  </a:cubicBezTo>
                  <a:cubicBezTo>
                    <a:pt x="19453" y="11321"/>
                    <a:pt x="19545" y="11130"/>
                    <a:pt x="19376" y="10779"/>
                  </a:cubicBezTo>
                  <a:cubicBezTo>
                    <a:pt x="19207" y="10428"/>
                    <a:pt x="19606" y="10109"/>
                    <a:pt x="19407" y="9647"/>
                  </a:cubicBezTo>
                  <a:cubicBezTo>
                    <a:pt x="19207" y="9184"/>
                    <a:pt x="18902" y="8818"/>
                    <a:pt x="18931" y="8658"/>
                  </a:cubicBezTo>
                  <a:cubicBezTo>
                    <a:pt x="18945" y="8590"/>
                    <a:pt x="19044" y="8515"/>
                    <a:pt x="19161" y="8432"/>
                  </a:cubicBezTo>
                  <a:cubicBezTo>
                    <a:pt x="19107" y="8356"/>
                    <a:pt x="19069" y="8262"/>
                    <a:pt x="19069" y="8148"/>
                  </a:cubicBezTo>
                  <a:cubicBezTo>
                    <a:pt x="19069" y="7701"/>
                    <a:pt x="18764" y="6489"/>
                    <a:pt x="18580" y="6234"/>
                  </a:cubicBezTo>
                  <a:cubicBezTo>
                    <a:pt x="18396" y="5978"/>
                    <a:pt x="17783" y="5787"/>
                    <a:pt x="17783" y="5596"/>
                  </a:cubicBezTo>
                  <a:cubicBezTo>
                    <a:pt x="17783" y="5404"/>
                    <a:pt x="17783" y="5086"/>
                    <a:pt x="17354" y="4895"/>
                  </a:cubicBezTo>
                  <a:cubicBezTo>
                    <a:pt x="16925" y="4703"/>
                    <a:pt x="16680" y="3746"/>
                    <a:pt x="16925" y="3746"/>
                  </a:cubicBezTo>
                  <a:cubicBezTo>
                    <a:pt x="17170" y="3746"/>
                    <a:pt x="17354" y="3172"/>
                    <a:pt x="17599" y="3044"/>
                  </a:cubicBezTo>
                  <a:cubicBezTo>
                    <a:pt x="17844" y="2917"/>
                    <a:pt x="18150" y="2279"/>
                    <a:pt x="17905" y="1896"/>
                  </a:cubicBezTo>
                  <a:cubicBezTo>
                    <a:pt x="17742" y="1641"/>
                    <a:pt x="17824" y="846"/>
                    <a:pt x="17916" y="212"/>
                  </a:cubicBezTo>
                  <a:cubicBezTo>
                    <a:pt x="17510" y="209"/>
                    <a:pt x="17060" y="56"/>
                    <a:pt x="16940" y="15"/>
                  </a:cubicBezTo>
                  <a:cubicBezTo>
                    <a:pt x="16756" y="-49"/>
                    <a:pt x="16221" y="110"/>
                    <a:pt x="15883" y="126"/>
                  </a:cubicBezTo>
                  <a:cubicBezTo>
                    <a:pt x="15546" y="142"/>
                    <a:pt x="14719" y="700"/>
                    <a:pt x="14444" y="429"/>
                  </a:cubicBezTo>
                  <a:cubicBezTo>
                    <a:pt x="14168" y="158"/>
                    <a:pt x="11349" y="636"/>
                    <a:pt x="10552" y="668"/>
                  </a:cubicBezTo>
                  <a:cubicBezTo>
                    <a:pt x="9756" y="700"/>
                    <a:pt x="9418" y="1562"/>
                    <a:pt x="8944" y="1562"/>
                  </a:cubicBezTo>
                  <a:cubicBezTo>
                    <a:pt x="8469" y="1562"/>
                    <a:pt x="7718" y="1976"/>
                    <a:pt x="7320" y="2438"/>
                  </a:cubicBezTo>
                  <a:cubicBezTo>
                    <a:pt x="7207" y="2569"/>
                    <a:pt x="7074" y="2617"/>
                    <a:pt x="6928" y="2620"/>
                  </a:cubicBezTo>
                  <a:cubicBezTo>
                    <a:pt x="6990" y="2764"/>
                    <a:pt x="7049" y="2885"/>
                    <a:pt x="7099" y="2952"/>
                  </a:cubicBezTo>
                  <a:cubicBezTo>
                    <a:pt x="7335" y="3268"/>
                    <a:pt x="7403" y="3655"/>
                    <a:pt x="7403" y="407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Shape 2768"/>
            <p:cNvSpPr/>
            <p:nvPr/>
          </p:nvSpPr>
          <p:spPr>
            <a:xfrm>
              <a:off x="6162653" y="3911036"/>
              <a:ext cx="350997" cy="3383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9" h="21600" extrusionOk="0">
                  <a:moveTo>
                    <a:pt x="2370" y="1232"/>
                  </a:moveTo>
                  <a:cubicBezTo>
                    <a:pt x="2224" y="1297"/>
                    <a:pt x="1470" y="2130"/>
                    <a:pt x="1282" y="2305"/>
                  </a:cubicBezTo>
                  <a:cubicBezTo>
                    <a:pt x="1093" y="2480"/>
                    <a:pt x="1071" y="2787"/>
                    <a:pt x="1156" y="2962"/>
                  </a:cubicBezTo>
                  <a:cubicBezTo>
                    <a:pt x="1239" y="3137"/>
                    <a:pt x="1093" y="3773"/>
                    <a:pt x="904" y="4145"/>
                  </a:cubicBezTo>
                  <a:cubicBezTo>
                    <a:pt x="716" y="4517"/>
                    <a:pt x="45" y="4780"/>
                    <a:pt x="3" y="4999"/>
                  </a:cubicBezTo>
                  <a:cubicBezTo>
                    <a:pt x="-38" y="5218"/>
                    <a:pt x="380" y="5721"/>
                    <a:pt x="653" y="6356"/>
                  </a:cubicBezTo>
                  <a:cubicBezTo>
                    <a:pt x="925" y="6992"/>
                    <a:pt x="380" y="7430"/>
                    <a:pt x="611" y="7912"/>
                  </a:cubicBezTo>
                  <a:cubicBezTo>
                    <a:pt x="841" y="8393"/>
                    <a:pt x="716" y="8656"/>
                    <a:pt x="506" y="8920"/>
                  </a:cubicBezTo>
                  <a:cubicBezTo>
                    <a:pt x="296" y="9182"/>
                    <a:pt x="506" y="9598"/>
                    <a:pt x="506" y="9839"/>
                  </a:cubicBezTo>
                  <a:cubicBezTo>
                    <a:pt x="506" y="10080"/>
                    <a:pt x="799" y="10430"/>
                    <a:pt x="716" y="10518"/>
                  </a:cubicBezTo>
                  <a:cubicBezTo>
                    <a:pt x="632" y="10606"/>
                    <a:pt x="101" y="11032"/>
                    <a:pt x="101" y="11251"/>
                  </a:cubicBezTo>
                  <a:cubicBezTo>
                    <a:pt x="101" y="11469"/>
                    <a:pt x="414" y="11688"/>
                    <a:pt x="728" y="12180"/>
                  </a:cubicBezTo>
                  <a:cubicBezTo>
                    <a:pt x="1041" y="12670"/>
                    <a:pt x="832" y="12945"/>
                    <a:pt x="885" y="13326"/>
                  </a:cubicBezTo>
                  <a:cubicBezTo>
                    <a:pt x="937" y="13710"/>
                    <a:pt x="1459" y="13928"/>
                    <a:pt x="1877" y="13928"/>
                  </a:cubicBezTo>
                  <a:cubicBezTo>
                    <a:pt x="2296" y="13928"/>
                    <a:pt x="2557" y="14255"/>
                    <a:pt x="2922" y="14255"/>
                  </a:cubicBezTo>
                  <a:cubicBezTo>
                    <a:pt x="3248" y="14255"/>
                    <a:pt x="3449" y="14818"/>
                    <a:pt x="3636" y="15518"/>
                  </a:cubicBezTo>
                  <a:cubicBezTo>
                    <a:pt x="3793" y="15521"/>
                    <a:pt x="5150" y="15543"/>
                    <a:pt x="5712" y="15935"/>
                  </a:cubicBezTo>
                  <a:cubicBezTo>
                    <a:pt x="6310" y="16353"/>
                    <a:pt x="6609" y="16873"/>
                    <a:pt x="6609" y="16873"/>
                  </a:cubicBezTo>
                  <a:lnTo>
                    <a:pt x="8999" y="15518"/>
                  </a:lnTo>
                  <a:lnTo>
                    <a:pt x="19814" y="21600"/>
                  </a:lnTo>
                  <a:lnTo>
                    <a:pt x="19814" y="20816"/>
                  </a:lnTo>
                  <a:lnTo>
                    <a:pt x="21125" y="20816"/>
                  </a:lnTo>
                  <a:cubicBezTo>
                    <a:pt x="21125" y="20816"/>
                    <a:pt x="21125" y="7295"/>
                    <a:pt x="21125" y="6290"/>
                  </a:cubicBezTo>
                  <a:cubicBezTo>
                    <a:pt x="21125" y="5286"/>
                    <a:pt x="20688" y="4646"/>
                    <a:pt x="21125" y="4098"/>
                  </a:cubicBezTo>
                  <a:cubicBezTo>
                    <a:pt x="21562" y="3550"/>
                    <a:pt x="20950" y="3276"/>
                    <a:pt x="21300" y="2271"/>
                  </a:cubicBezTo>
                  <a:cubicBezTo>
                    <a:pt x="21341" y="2153"/>
                    <a:pt x="21384" y="2029"/>
                    <a:pt x="21429" y="1902"/>
                  </a:cubicBezTo>
                  <a:cubicBezTo>
                    <a:pt x="21416" y="1884"/>
                    <a:pt x="21396" y="1865"/>
                    <a:pt x="21389" y="1845"/>
                  </a:cubicBezTo>
                  <a:cubicBezTo>
                    <a:pt x="21284" y="1539"/>
                    <a:pt x="20718" y="1516"/>
                    <a:pt x="19483" y="1319"/>
                  </a:cubicBezTo>
                  <a:cubicBezTo>
                    <a:pt x="18247" y="1123"/>
                    <a:pt x="18707" y="246"/>
                    <a:pt x="17325" y="159"/>
                  </a:cubicBezTo>
                  <a:cubicBezTo>
                    <a:pt x="15942" y="70"/>
                    <a:pt x="14183" y="1232"/>
                    <a:pt x="14163" y="1845"/>
                  </a:cubicBezTo>
                  <a:cubicBezTo>
                    <a:pt x="14142" y="2459"/>
                    <a:pt x="14811" y="3137"/>
                    <a:pt x="14351" y="3773"/>
                  </a:cubicBezTo>
                  <a:cubicBezTo>
                    <a:pt x="13890" y="4407"/>
                    <a:pt x="12885" y="4473"/>
                    <a:pt x="12172" y="3794"/>
                  </a:cubicBezTo>
                  <a:cubicBezTo>
                    <a:pt x="11461" y="3116"/>
                    <a:pt x="10413" y="2808"/>
                    <a:pt x="9555" y="2808"/>
                  </a:cubicBezTo>
                  <a:cubicBezTo>
                    <a:pt x="8696" y="2808"/>
                    <a:pt x="8088" y="2239"/>
                    <a:pt x="8150" y="1758"/>
                  </a:cubicBezTo>
                  <a:cubicBezTo>
                    <a:pt x="8213" y="1276"/>
                    <a:pt x="7942" y="1056"/>
                    <a:pt x="7230" y="904"/>
                  </a:cubicBezTo>
                  <a:cubicBezTo>
                    <a:pt x="6518" y="750"/>
                    <a:pt x="5911" y="137"/>
                    <a:pt x="4655" y="356"/>
                  </a:cubicBezTo>
                  <a:cubicBezTo>
                    <a:pt x="3981" y="473"/>
                    <a:pt x="3411" y="263"/>
                    <a:pt x="3020" y="0"/>
                  </a:cubicBezTo>
                  <a:cubicBezTo>
                    <a:pt x="2991" y="286"/>
                    <a:pt x="2969" y="580"/>
                    <a:pt x="2977" y="772"/>
                  </a:cubicBezTo>
                  <a:cubicBezTo>
                    <a:pt x="2998" y="1255"/>
                    <a:pt x="2517" y="1166"/>
                    <a:pt x="2370" y="123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Shape 2769"/>
            <p:cNvSpPr/>
            <p:nvPr/>
          </p:nvSpPr>
          <p:spPr>
            <a:xfrm>
              <a:off x="5554373" y="4387082"/>
              <a:ext cx="67112" cy="198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8152" extrusionOk="0">
                  <a:moveTo>
                    <a:pt x="10704" y="10094"/>
                  </a:moveTo>
                  <a:cubicBezTo>
                    <a:pt x="12240" y="6117"/>
                    <a:pt x="14757" y="14072"/>
                    <a:pt x="16987" y="14869"/>
                  </a:cubicBezTo>
                  <a:cubicBezTo>
                    <a:pt x="19224" y="15658"/>
                    <a:pt x="21600" y="11294"/>
                    <a:pt x="21600" y="11294"/>
                  </a:cubicBezTo>
                  <a:cubicBezTo>
                    <a:pt x="21600" y="11294"/>
                    <a:pt x="21179" y="10497"/>
                    <a:pt x="17545" y="9700"/>
                  </a:cubicBezTo>
                  <a:cubicBezTo>
                    <a:pt x="13918" y="8903"/>
                    <a:pt x="13637" y="-3448"/>
                    <a:pt x="10424" y="940"/>
                  </a:cubicBezTo>
                  <a:cubicBezTo>
                    <a:pt x="7225" y="5304"/>
                    <a:pt x="4987" y="6496"/>
                    <a:pt x="967" y="5336"/>
                  </a:cubicBezTo>
                  <a:cubicBezTo>
                    <a:pt x="910" y="8832"/>
                    <a:pt x="216" y="13512"/>
                    <a:pt x="0" y="18152"/>
                  </a:cubicBezTo>
                  <a:cubicBezTo>
                    <a:pt x="1029" y="17410"/>
                    <a:pt x="1818" y="16921"/>
                    <a:pt x="2183" y="16850"/>
                  </a:cubicBezTo>
                  <a:cubicBezTo>
                    <a:pt x="4419" y="16455"/>
                    <a:pt x="9166" y="14056"/>
                    <a:pt x="10704" y="1009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9" name="Shape 2770"/>
            <p:cNvSpPr/>
            <p:nvPr/>
          </p:nvSpPr>
          <p:spPr>
            <a:xfrm>
              <a:off x="5545557" y="4325372"/>
              <a:ext cx="132264" cy="1036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00" h="20769" extrusionOk="0">
                  <a:moveTo>
                    <a:pt x="4138" y="20278"/>
                  </a:moveTo>
                  <a:cubicBezTo>
                    <a:pt x="4820" y="20364"/>
                    <a:pt x="6187" y="19232"/>
                    <a:pt x="6187" y="19232"/>
                  </a:cubicBezTo>
                  <a:cubicBezTo>
                    <a:pt x="6187" y="19232"/>
                    <a:pt x="10760" y="18799"/>
                    <a:pt x="11511" y="18713"/>
                  </a:cubicBezTo>
                  <a:cubicBezTo>
                    <a:pt x="11777" y="18682"/>
                    <a:pt x="12110" y="18829"/>
                    <a:pt x="12431" y="19022"/>
                  </a:cubicBezTo>
                  <a:cubicBezTo>
                    <a:pt x="12445" y="18777"/>
                    <a:pt x="12442" y="18594"/>
                    <a:pt x="12442" y="18594"/>
                  </a:cubicBezTo>
                  <a:cubicBezTo>
                    <a:pt x="12442" y="18594"/>
                    <a:pt x="14869" y="19210"/>
                    <a:pt x="15032" y="19933"/>
                  </a:cubicBezTo>
                  <a:cubicBezTo>
                    <a:pt x="15193" y="20656"/>
                    <a:pt x="18511" y="21172"/>
                    <a:pt x="20372" y="20347"/>
                  </a:cubicBezTo>
                  <a:cubicBezTo>
                    <a:pt x="20509" y="20285"/>
                    <a:pt x="20641" y="20225"/>
                    <a:pt x="20775" y="20164"/>
                  </a:cubicBezTo>
                  <a:cubicBezTo>
                    <a:pt x="20797" y="19219"/>
                    <a:pt x="20825" y="17684"/>
                    <a:pt x="20752" y="17217"/>
                  </a:cubicBezTo>
                  <a:cubicBezTo>
                    <a:pt x="20644" y="16530"/>
                    <a:pt x="19457" y="15018"/>
                    <a:pt x="18810" y="14192"/>
                  </a:cubicBezTo>
                  <a:cubicBezTo>
                    <a:pt x="18162" y="13367"/>
                    <a:pt x="18268" y="11305"/>
                    <a:pt x="18268" y="11305"/>
                  </a:cubicBezTo>
                  <a:lnTo>
                    <a:pt x="17598" y="10036"/>
                  </a:lnTo>
                  <a:cubicBezTo>
                    <a:pt x="17598" y="10036"/>
                    <a:pt x="17084" y="7419"/>
                    <a:pt x="15544" y="6766"/>
                  </a:cubicBezTo>
                  <a:cubicBezTo>
                    <a:pt x="14004" y="6112"/>
                    <a:pt x="12977" y="2513"/>
                    <a:pt x="12977" y="2513"/>
                  </a:cubicBezTo>
                  <a:lnTo>
                    <a:pt x="11695" y="2513"/>
                  </a:lnTo>
                  <a:cubicBezTo>
                    <a:pt x="11695" y="2513"/>
                    <a:pt x="10668" y="880"/>
                    <a:pt x="9644" y="224"/>
                  </a:cubicBezTo>
                  <a:cubicBezTo>
                    <a:pt x="8617" y="-428"/>
                    <a:pt x="6822" y="552"/>
                    <a:pt x="6822" y="552"/>
                  </a:cubicBezTo>
                  <a:cubicBezTo>
                    <a:pt x="6822" y="552"/>
                    <a:pt x="4768" y="880"/>
                    <a:pt x="3486" y="552"/>
                  </a:cubicBezTo>
                  <a:cubicBezTo>
                    <a:pt x="2203" y="224"/>
                    <a:pt x="2459" y="2513"/>
                    <a:pt x="1432" y="2840"/>
                  </a:cubicBezTo>
                  <a:cubicBezTo>
                    <a:pt x="1392" y="2854"/>
                    <a:pt x="1314" y="2882"/>
                    <a:pt x="1246" y="2903"/>
                  </a:cubicBezTo>
                  <a:cubicBezTo>
                    <a:pt x="1129" y="4233"/>
                    <a:pt x="952" y="5595"/>
                    <a:pt x="410" y="6625"/>
                  </a:cubicBezTo>
                  <a:cubicBezTo>
                    <a:pt x="-775" y="8896"/>
                    <a:pt x="896" y="12197"/>
                    <a:pt x="1759" y="13227"/>
                  </a:cubicBezTo>
                  <a:cubicBezTo>
                    <a:pt x="1937" y="13441"/>
                    <a:pt x="1991" y="13750"/>
                    <a:pt x="1976" y="14105"/>
                  </a:cubicBezTo>
                  <a:cubicBezTo>
                    <a:pt x="3940" y="14359"/>
                    <a:pt x="5034" y="14099"/>
                    <a:pt x="6597" y="13144"/>
                  </a:cubicBezTo>
                  <a:cubicBezTo>
                    <a:pt x="8167" y="12185"/>
                    <a:pt x="8304" y="14885"/>
                    <a:pt x="10076" y="15060"/>
                  </a:cubicBezTo>
                  <a:cubicBezTo>
                    <a:pt x="11852" y="15234"/>
                    <a:pt x="12057" y="15408"/>
                    <a:pt x="12057" y="15408"/>
                  </a:cubicBezTo>
                  <a:cubicBezTo>
                    <a:pt x="12057" y="15408"/>
                    <a:pt x="10897" y="16363"/>
                    <a:pt x="9803" y="16190"/>
                  </a:cubicBezTo>
                  <a:cubicBezTo>
                    <a:pt x="8714" y="16016"/>
                    <a:pt x="7484" y="14276"/>
                    <a:pt x="6733" y="15146"/>
                  </a:cubicBezTo>
                  <a:cubicBezTo>
                    <a:pt x="5982" y="16012"/>
                    <a:pt x="3663" y="16537"/>
                    <a:pt x="2570" y="16623"/>
                  </a:cubicBezTo>
                  <a:cubicBezTo>
                    <a:pt x="2392" y="16639"/>
                    <a:pt x="2006" y="16746"/>
                    <a:pt x="1504" y="16908"/>
                  </a:cubicBezTo>
                  <a:cubicBezTo>
                    <a:pt x="1424" y="17681"/>
                    <a:pt x="1478" y="18440"/>
                    <a:pt x="1920" y="19077"/>
                  </a:cubicBezTo>
                  <a:cubicBezTo>
                    <a:pt x="2059" y="19276"/>
                    <a:pt x="2175" y="19453"/>
                    <a:pt x="2287" y="19633"/>
                  </a:cubicBezTo>
                  <a:cubicBezTo>
                    <a:pt x="4135" y="19036"/>
                    <a:pt x="3567" y="20204"/>
                    <a:pt x="4138" y="2027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Shape 2771"/>
            <p:cNvSpPr/>
            <p:nvPr/>
          </p:nvSpPr>
          <p:spPr>
            <a:xfrm>
              <a:off x="5563189" y="4413528"/>
              <a:ext cx="64504" cy="384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25" extrusionOk="0">
                  <a:moveTo>
                    <a:pt x="11282" y="20136"/>
                  </a:moveTo>
                  <a:cubicBezTo>
                    <a:pt x="13006" y="18121"/>
                    <a:pt x="16453" y="12928"/>
                    <a:pt x="17658" y="13791"/>
                  </a:cubicBezTo>
                  <a:cubicBezTo>
                    <a:pt x="18864" y="14664"/>
                    <a:pt x="20417" y="12928"/>
                    <a:pt x="20417" y="11781"/>
                  </a:cubicBezTo>
                  <a:cubicBezTo>
                    <a:pt x="20417" y="10629"/>
                    <a:pt x="18004" y="6882"/>
                    <a:pt x="19898" y="5725"/>
                  </a:cubicBezTo>
                  <a:cubicBezTo>
                    <a:pt x="21202" y="4944"/>
                    <a:pt x="21519" y="2413"/>
                    <a:pt x="21600" y="875"/>
                  </a:cubicBezTo>
                  <a:cubicBezTo>
                    <a:pt x="20917" y="335"/>
                    <a:pt x="20206" y="-75"/>
                    <a:pt x="19640" y="12"/>
                  </a:cubicBezTo>
                  <a:cubicBezTo>
                    <a:pt x="18041" y="253"/>
                    <a:pt x="8304" y="1463"/>
                    <a:pt x="8304" y="1463"/>
                  </a:cubicBezTo>
                  <a:cubicBezTo>
                    <a:pt x="8304" y="1463"/>
                    <a:pt x="5394" y="4626"/>
                    <a:pt x="3941" y="4385"/>
                  </a:cubicBezTo>
                  <a:cubicBezTo>
                    <a:pt x="2724" y="4177"/>
                    <a:pt x="3935" y="913"/>
                    <a:pt x="0" y="2582"/>
                  </a:cubicBezTo>
                  <a:cubicBezTo>
                    <a:pt x="1970" y="6689"/>
                    <a:pt x="2230" y="8743"/>
                    <a:pt x="6230" y="10629"/>
                  </a:cubicBezTo>
                  <a:cubicBezTo>
                    <a:pt x="10711" y="12740"/>
                    <a:pt x="5887" y="16588"/>
                    <a:pt x="9558" y="20426"/>
                  </a:cubicBezTo>
                  <a:cubicBezTo>
                    <a:pt x="9903" y="20787"/>
                    <a:pt x="10174" y="21159"/>
                    <a:pt x="10446" y="21525"/>
                  </a:cubicBezTo>
                  <a:cubicBezTo>
                    <a:pt x="10792" y="20874"/>
                    <a:pt x="11088" y="20368"/>
                    <a:pt x="11282" y="2013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1" name="Shape 2772"/>
            <p:cNvSpPr/>
            <p:nvPr/>
          </p:nvSpPr>
          <p:spPr>
            <a:xfrm>
              <a:off x="6277256" y="4457607"/>
              <a:ext cx="284994" cy="1989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384" extrusionOk="0">
                  <a:moveTo>
                    <a:pt x="19973" y="12077"/>
                  </a:moveTo>
                  <a:cubicBezTo>
                    <a:pt x="19973" y="11616"/>
                    <a:pt x="19973" y="11154"/>
                    <a:pt x="19323" y="10384"/>
                  </a:cubicBezTo>
                  <a:cubicBezTo>
                    <a:pt x="18672" y="9615"/>
                    <a:pt x="18238" y="9462"/>
                    <a:pt x="18238" y="9000"/>
                  </a:cubicBezTo>
                  <a:cubicBezTo>
                    <a:pt x="18238" y="8539"/>
                    <a:pt x="18021" y="8385"/>
                    <a:pt x="17479" y="7463"/>
                  </a:cubicBezTo>
                  <a:cubicBezTo>
                    <a:pt x="16937" y="6541"/>
                    <a:pt x="16070" y="6541"/>
                    <a:pt x="16070" y="6541"/>
                  </a:cubicBezTo>
                  <a:lnTo>
                    <a:pt x="15852" y="5772"/>
                  </a:lnTo>
                  <a:lnTo>
                    <a:pt x="15092" y="5618"/>
                  </a:lnTo>
                  <a:cubicBezTo>
                    <a:pt x="15092" y="5618"/>
                    <a:pt x="14658" y="5157"/>
                    <a:pt x="15310" y="4696"/>
                  </a:cubicBezTo>
                  <a:cubicBezTo>
                    <a:pt x="15960" y="4234"/>
                    <a:pt x="15310" y="3003"/>
                    <a:pt x="15201" y="2542"/>
                  </a:cubicBezTo>
                  <a:cubicBezTo>
                    <a:pt x="15107" y="2140"/>
                    <a:pt x="14190" y="573"/>
                    <a:pt x="13955" y="176"/>
                  </a:cubicBezTo>
                  <a:cubicBezTo>
                    <a:pt x="13839" y="169"/>
                    <a:pt x="13731" y="146"/>
                    <a:pt x="13650" y="79"/>
                  </a:cubicBezTo>
                  <a:cubicBezTo>
                    <a:pt x="13287" y="-216"/>
                    <a:pt x="12558" y="375"/>
                    <a:pt x="12195" y="890"/>
                  </a:cubicBezTo>
                  <a:cubicBezTo>
                    <a:pt x="11831" y="1407"/>
                    <a:pt x="12090" y="1703"/>
                    <a:pt x="11831" y="2071"/>
                  </a:cubicBezTo>
                  <a:cubicBezTo>
                    <a:pt x="11571" y="2439"/>
                    <a:pt x="10686" y="3545"/>
                    <a:pt x="10115" y="4578"/>
                  </a:cubicBezTo>
                  <a:cubicBezTo>
                    <a:pt x="9543" y="5610"/>
                    <a:pt x="8086" y="4946"/>
                    <a:pt x="7618" y="5314"/>
                  </a:cubicBezTo>
                  <a:cubicBezTo>
                    <a:pt x="7151" y="5684"/>
                    <a:pt x="7826" y="6274"/>
                    <a:pt x="7514" y="6642"/>
                  </a:cubicBezTo>
                  <a:cubicBezTo>
                    <a:pt x="7203" y="7010"/>
                    <a:pt x="6267" y="7600"/>
                    <a:pt x="5955" y="7822"/>
                  </a:cubicBezTo>
                  <a:cubicBezTo>
                    <a:pt x="5643" y="8044"/>
                    <a:pt x="4394" y="7968"/>
                    <a:pt x="4030" y="8633"/>
                  </a:cubicBezTo>
                  <a:cubicBezTo>
                    <a:pt x="3666" y="9295"/>
                    <a:pt x="3250" y="7896"/>
                    <a:pt x="2885" y="8633"/>
                  </a:cubicBezTo>
                  <a:cubicBezTo>
                    <a:pt x="2522" y="9371"/>
                    <a:pt x="2105" y="9444"/>
                    <a:pt x="1898" y="9223"/>
                  </a:cubicBezTo>
                  <a:cubicBezTo>
                    <a:pt x="1848" y="9171"/>
                    <a:pt x="1798" y="9080"/>
                    <a:pt x="1743" y="8961"/>
                  </a:cubicBezTo>
                  <a:cubicBezTo>
                    <a:pt x="1406" y="9404"/>
                    <a:pt x="994" y="9900"/>
                    <a:pt x="858" y="10513"/>
                  </a:cubicBezTo>
                  <a:cubicBezTo>
                    <a:pt x="624" y="11563"/>
                    <a:pt x="0" y="12503"/>
                    <a:pt x="0" y="13001"/>
                  </a:cubicBezTo>
                  <a:cubicBezTo>
                    <a:pt x="0" y="13499"/>
                    <a:pt x="234" y="14162"/>
                    <a:pt x="234" y="15047"/>
                  </a:cubicBezTo>
                  <a:cubicBezTo>
                    <a:pt x="234" y="15932"/>
                    <a:pt x="390" y="16374"/>
                    <a:pt x="741" y="17038"/>
                  </a:cubicBezTo>
                  <a:cubicBezTo>
                    <a:pt x="1092" y="17701"/>
                    <a:pt x="1014" y="18532"/>
                    <a:pt x="1014" y="18532"/>
                  </a:cubicBezTo>
                  <a:cubicBezTo>
                    <a:pt x="1014" y="18532"/>
                    <a:pt x="1130" y="18863"/>
                    <a:pt x="1404" y="19360"/>
                  </a:cubicBezTo>
                  <a:cubicBezTo>
                    <a:pt x="1676" y="19858"/>
                    <a:pt x="2456" y="20577"/>
                    <a:pt x="2534" y="20965"/>
                  </a:cubicBezTo>
                  <a:cubicBezTo>
                    <a:pt x="2571" y="21143"/>
                    <a:pt x="2704" y="21282"/>
                    <a:pt x="2838" y="21384"/>
                  </a:cubicBezTo>
                  <a:cubicBezTo>
                    <a:pt x="2872" y="21304"/>
                    <a:pt x="2906" y="21218"/>
                    <a:pt x="2945" y="21149"/>
                  </a:cubicBezTo>
                  <a:cubicBezTo>
                    <a:pt x="3379" y="20380"/>
                    <a:pt x="3270" y="19303"/>
                    <a:pt x="3270" y="19303"/>
                  </a:cubicBezTo>
                  <a:lnTo>
                    <a:pt x="4246" y="18996"/>
                  </a:lnTo>
                  <a:lnTo>
                    <a:pt x="5005" y="18690"/>
                  </a:lnTo>
                  <a:lnTo>
                    <a:pt x="6524" y="18996"/>
                  </a:lnTo>
                  <a:lnTo>
                    <a:pt x="6524" y="17307"/>
                  </a:lnTo>
                  <a:cubicBezTo>
                    <a:pt x="6524" y="17307"/>
                    <a:pt x="7608" y="15306"/>
                    <a:pt x="8368" y="15306"/>
                  </a:cubicBezTo>
                  <a:cubicBezTo>
                    <a:pt x="9127" y="15306"/>
                    <a:pt x="9778" y="16691"/>
                    <a:pt x="9778" y="16691"/>
                  </a:cubicBezTo>
                  <a:lnTo>
                    <a:pt x="13140" y="17613"/>
                  </a:lnTo>
                  <a:cubicBezTo>
                    <a:pt x="13140" y="17613"/>
                    <a:pt x="13358" y="16230"/>
                    <a:pt x="13682" y="15921"/>
                  </a:cubicBezTo>
                  <a:cubicBezTo>
                    <a:pt x="14008" y="15615"/>
                    <a:pt x="14658" y="16230"/>
                    <a:pt x="15092" y="15921"/>
                  </a:cubicBezTo>
                  <a:cubicBezTo>
                    <a:pt x="15526" y="15615"/>
                    <a:pt x="16177" y="15153"/>
                    <a:pt x="16937" y="15153"/>
                  </a:cubicBezTo>
                  <a:cubicBezTo>
                    <a:pt x="17696" y="15153"/>
                    <a:pt x="18021" y="15768"/>
                    <a:pt x="18347" y="14844"/>
                  </a:cubicBezTo>
                  <a:cubicBezTo>
                    <a:pt x="18672" y="13923"/>
                    <a:pt x="20298" y="15153"/>
                    <a:pt x="20298" y="15153"/>
                  </a:cubicBezTo>
                  <a:lnTo>
                    <a:pt x="21600" y="14844"/>
                  </a:lnTo>
                  <a:lnTo>
                    <a:pt x="21166" y="13308"/>
                  </a:lnTo>
                  <a:cubicBezTo>
                    <a:pt x="21166" y="13308"/>
                    <a:pt x="19973" y="12537"/>
                    <a:pt x="19973" y="1207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2" name="Shape 2773"/>
            <p:cNvSpPr/>
            <p:nvPr/>
          </p:nvSpPr>
          <p:spPr>
            <a:xfrm>
              <a:off x="6003971" y="4387082"/>
              <a:ext cx="273770" cy="2234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8" h="21063" extrusionOk="0">
                  <a:moveTo>
                    <a:pt x="13211" y="15447"/>
                  </a:moveTo>
                  <a:cubicBezTo>
                    <a:pt x="13427" y="15382"/>
                    <a:pt x="13908" y="15577"/>
                    <a:pt x="14284" y="15254"/>
                  </a:cubicBezTo>
                  <a:cubicBezTo>
                    <a:pt x="14660" y="14931"/>
                    <a:pt x="15465" y="15707"/>
                    <a:pt x="15571" y="16353"/>
                  </a:cubicBezTo>
                  <a:cubicBezTo>
                    <a:pt x="15679" y="17000"/>
                    <a:pt x="16001" y="16095"/>
                    <a:pt x="16323" y="15382"/>
                  </a:cubicBezTo>
                  <a:cubicBezTo>
                    <a:pt x="16644" y="14671"/>
                    <a:pt x="17662" y="12538"/>
                    <a:pt x="17662" y="12021"/>
                  </a:cubicBezTo>
                  <a:cubicBezTo>
                    <a:pt x="17662" y="11502"/>
                    <a:pt x="18522" y="11051"/>
                    <a:pt x="18522" y="10727"/>
                  </a:cubicBezTo>
                  <a:cubicBezTo>
                    <a:pt x="18522" y="10404"/>
                    <a:pt x="18467" y="9693"/>
                    <a:pt x="18736" y="9563"/>
                  </a:cubicBezTo>
                  <a:cubicBezTo>
                    <a:pt x="19004" y="9434"/>
                    <a:pt x="19219" y="8464"/>
                    <a:pt x="19165" y="8140"/>
                  </a:cubicBezTo>
                  <a:cubicBezTo>
                    <a:pt x="19111" y="7817"/>
                    <a:pt x="20076" y="6007"/>
                    <a:pt x="20237" y="5747"/>
                  </a:cubicBezTo>
                  <a:cubicBezTo>
                    <a:pt x="20398" y="5487"/>
                    <a:pt x="21256" y="5619"/>
                    <a:pt x="21311" y="5036"/>
                  </a:cubicBezTo>
                  <a:cubicBezTo>
                    <a:pt x="21364" y="4455"/>
                    <a:pt x="21524" y="3807"/>
                    <a:pt x="21202" y="3679"/>
                  </a:cubicBezTo>
                  <a:cubicBezTo>
                    <a:pt x="20880" y="3549"/>
                    <a:pt x="20452" y="3096"/>
                    <a:pt x="20452" y="2772"/>
                  </a:cubicBezTo>
                  <a:cubicBezTo>
                    <a:pt x="20452" y="2591"/>
                    <a:pt x="20471" y="2058"/>
                    <a:pt x="20564" y="1594"/>
                  </a:cubicBezTo>
                  <a:cubicBezTo>
                    <a:pt x="20134" y="1521"/>
                    <a:pt x="20112" y="1003"/>
                    <a:pt x="19861" y="702"/>
                  </a:cubicBezTo>
                  <a:cubicBezTo>
                    <a:pt x="19593" y="381"/>
                    <a:pt x="19593" y="122"/>
                    <a:pt x="19219" y="251"/>
                  </a:cubicBezTo>
                  <a:cubicBezTo>
                    <a:pt x="18842" y="381"/>
                    <a:pt x="18414" y="1480"/>
                    <a:pt x="17931" y="1673"/>
                  </a:cubicBezTo>
                  <a:cubicBezTo>
                    <a:pt x="17448" y="1867"/>
                    <a:pt x="16752" y="1413"/>
                    <a:pt x="16429" y="1220"/>
                  </a:cubicBezTo>
                  <a:cubicBezTo>
                    <a:pt x="16107" y="1025"/>
                    <a:pt x="14605" y="1220"/>
                    <a:pt x="14123" y="1156"/>
                  </a:cubicBezTo>
                  <a:cubicBezTo>
                    <a:pt x="13640" y="1092"/>
                    <a:pt x="13158" y="1932"/>
                    <a:pt x="12783" y="2190"/>
                  </a:cubicBezTo>
                  <a:cubicBezTo>
                    <a:pt x="12407" y="2449"/>
                    <a:pt x="11335" y="2320"/>
                    <a:pt x="11013" y="2190"/>
                  </a:cubicBezTo>
                  <a:cubicBezTo>
                    <a:pt x="10691" y="2062"/>
                    <a:pt x="9940" y="1286"/>
                    <a:pt x="9618" y="1286"/>
                  </a:cubicBezTo>
                  <a:cubicBezTo>
                    <a:pt x="9296" y="1286"/>
                    <a:pt x="8653" y="1413"/>
                    <a:pt x="8117" y="1803"/>
                  </a:cubicBezTo>
                  <a:cubicBezTo>
                    <a:pt x="7580" y="2190"/>
                    <a:pt x="7419" y="1092"/>
                    <a:pt x="7098" y="639"/>
                  </a:cubicBezTo>
                  <a:cubicBezTo>
                    <a:pt x="6776" y="186"/>
                    <a:pt x="6078" y="574"/>
                    <a:pt x="5650" y="122"/>
                  </a:cubicBezTo>
                  <a:cubicBezTo>
                    <a:pt x="5221" y="-332"/>
                    <a:pt x="4952" y="639"/>
                    <a:pt x="4577" y="574"/>
                  </a:cubicBezTo>
                  <a:cubicBezTo>
                    <a:pt x="4202" y="509"/>
                    <a:pt x="3236" y="251"/>
                    <a:pt x="2915" y="574"/>
                  </a:cubicBezTo>
                  <a:cubicBezTo>
                    <a:pt x="2593" y="898"/>
                    <a:pt x="2646" y="2126"/>
                    <a:pt x="2486" y="2320"/>
                  </a:cubicBezTo>
                  <a:cubicBezTo>
                    <a:pt x="2325" y="2515"/>
                    <a:pt x="1681" y="3419"/>
                    <a:pt x="1681" y="3872"/>
                  </a:cubicBezTo>
                  <a:cubicBezTo>
                    <a:pt x="1681" y="4082"/>
                    <a:pt x="1617" y="4228"/>
                    <a:pt x="1509" y="4307"/>
                  </a:cubicBezTo>
                  <a:cubicBezTo>
                    <a:pt x="1581" y="4843"/>
                    <a:pt x="1671" y="5528"/>
                    <a:pt x="1694" y="5779"/>
                  </a:cubicBezTo>
                  <a:cubicBezTo>
                    <a:pt x="1734" y="6216"/>
                    <a:pt x="1895" y="8398"/>
                    <a:pt x="1493" y="8883"/>
                  </a:cubicBezTo>
                  <a:cubicBezTo>
                    <a:pt x="1090" y="9368"/>
                    <a:pt x="809" y="10144"/>
                    <a:pt x="809" y="10144"/>
                  </a:cubicBezTo>
                  <a:cubicBezTo>
                    <a:pt x="809" y="10144"/>
                    <a:pt x="166" y="10678"/>
                    <a:pt x="44" y="11745"/>
                  </a:cubicBezTo>
                  <a:cubicBezTo>
                    <a:pt x="-76" y="12812"/>
                    <a:pt x="85" y="13492"/>
                    <a:pt x="85" y="14316"/>
                  </a:cubicBezTo>
                  <a:cubicBezTo>
                    <a:pt x="85" y="14898"/>
                    <a:pt x="443" y="15318"/>
                    <a:pt x="640" y="16040"/>
                  </a:cubicBezTo>
                  <a:cubicBezTo>
                    <a:pt x="648" y="16050"/>
                    <a:pt x="656" y="16051"/>
                    <a:pt x="662" y="16062"/>
                  </a:cubicBezTo>
                  <a:cubicBezTo>
                    <a:pt x="983" y="16580"/>
                    <a:pt x="2513" y="16677"/>
                    <a:pt x="3369" y="16903"/>
                  </a:cubicBezTo>
                  <a:cubicBezTo>
                    <a:pt x="4228" y="17130"/>
                    <a:pt x="5113" y="18583"/>
                    <a:pt x="5087" y="19133"/>
                  </a:cubicBezTo>
                  <a:cubicBezTo>
                    <a:pt x="5060" y="19684"/>
                    <a:pt x="5650" y="20750"/>
                    <a:pt x="6052" y="21008"/>
                  </a:cubicBezTo>
                  <a:cubicBezTo>
                    <a:pt x="6454" y="21268"/>
                    <a:pt x="7446" y="20524"/>
                    <a:pt x="7902" y="20524"/>
                  </a:cubicBezTo>
                  <a:cubicBezTo>
                    <a:pt x="8358" y="20524"/>
                    <a:pt x="9993" y="20557"/>
                    <a:pt x="10315" y="20200"/>
                  </a:cubicBezTo>
                  <a:cubicBezTo>
                    <a:pt x="10410" y="20096"/>
                    <a:pt x="10507" y="20109"/>
                    <a:pt x="10606" y="20183"/>
                  </a:cubicBezTo>
                  <a:cubicBezTo>
                    <a:pt x="10993" y="18939"/>
                    <a:pt x="11134" y="17838"/>
                    <a:pt x="11134" y="17838"/>
                  </a:cubicBezTo>
                  <a:cubicBezTo>
                    <a:pt x="11134" y="17838"/>
                    <a:pt x="12997" y="15513"/>
                    <a:pt x="13211" y="1544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Shape 2774"/>
            <p:cNvSpPr/>
            <p:nvPr/>
          </p:nvSpPr>
          <p:spPr>
            <a:xfrm>
              <a:off x="5959893" y="4422344"/>
              <a:ext cx="68502" cy="1427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68" h="21343" extrusionOk="0">
                  <a:moveTo>
                    <a:pt x="14319" y="13567"/>
                  </a:moveTo>
                  <a:cubicBezTo>
                    <a:pt x="14795" y="11875"/>
                    <a:pt x="17328" y="11028"/>
                    <a:pt x="17328" y="11028"/>
                  </a:cubicBezTo>
                  <a:cubicBezTo>
                    <a:pt x="17328" y="11028"/>
                    <a:pt x="18435" y="9796"/>
                    <a:pt x="20018" y="9026"/>
                  </a:cubicBezTo>
                  <a:cubicBezTo>
                    <a:pt x="21600" y="8258"/>
                    <a:pt x="20967" y="4796"/>
                    <a:pt x="20810" y="4103"/>
                  </a:cubicBezTo>
                  <a:cubicBezTo>
                    <a:pt x="20721" y="3704"/>
                    <a:pt x="20365" y="2617"/>
                    <a:pt x="20083" y="1766"/>
                  </a:cubicBezTo>
                  <a:cubicBezTo>
                    <a:pt x="19582" y="1912"/>
                    <a:pt x="18825" y="1916"/>
                    <a:pt x="17802" y="1696"/>
                  </a:cubicBezTo>
                  <a:cubicBezTo>
                    <a:pt x="15902" y="1284"/>
                    <a:pt x="17594" y="358"/>
                    <a:pt x="15482" y="52"/>
                  </a:cubicBezTo>
                  <a:cubicBezTo>
                    <a:pt x="13370" y="-257"/>
                    <a:pt x="12530" y="871"/>
                    <a:pt x="12951" y="1696"/>
                  </a:cubicBezTo>
                  <a:cubicBezTo>
                    <a:pt x="13370" y="2513"/>
                    <a:pt x="11897" y="2513"/>
                    <a:pt x="11052" y="3027"/>
                  </a:cubicBezTo>
                  <a:cubicBezTo>
                    <a:pt x="10206" y="3540"/>
                    <a:pt x="6407" y="3639"/>
                    <a:pt x="5141" y="3639"/>
                  </a:cubicBezTo>
                  <a:cubicBezTo>
                    <a:pt x="3874" y="3639"/>
                    <a:pt x="2400" y="4771"/>
                    <a:pt x="1133" y="4977"/>
                  </a:cubicBezTo>
                  <a:cubicBezTo>
                    <a:pt x="847" y="5022"/>
                    <a:pt x="451" y="5028"/>
                    <a:pt x="0" y="5014"/>
                  </a:cubicBezTo>
                  <a:cubicBezTo>
                    <a:pt x="293" y="7718"/>
                    <a:pt x="1218" y="7511"/>
                    <a:pt x="3874" y="8258"/>
                  </a:cubicBezTo>
                  <a:cubicBezTo>
                    <a:pt x="6880" y="9105"/>
                    <a:pt x="4032" y="10258"/>
                    <a:pt x="5298" y="10873"/>
                  </a:cubicBezTo>
                  <a:cubicBezTo>
                    <a:pt x="6564" y="11490"/>
                    <a:pt x="6088" y="13028"/>
                    <a:pt x="6407" y="14951"/>
                  </a:cubicBezTo>
                  <a:cubicBezTo>
                    <a:pt x="6598" y="16116"/>
                    <a:pt x="6846" y="19136"/>
                    <a:pt x="7014" y="21343"/>
                  </a:cubicBezTo>
                  <a:cubicBezTo>
                    <a:pt x="8751" y="21180"/>
                    <a:pt x="10563" y="21134"/>
                    <a:pt x="11788" y="21134"/>
                  </a:cubicBezTo>
                  <a:cubicBezTo>
                    <a:pt x="14057" y="21134"/>
                    <a:pt x="15424" y="19675"/>
                    <a:pt x="16663" y="20381"/>
                  </a:cubicBezTo>
                  <a:cubicBezTo>
                    <a:pt x="15889" y="19236"/>
                    <a:pt x="14478" y="18569"/>
                    <a:pt x="14478" y="17646"/>
                  </a:cubicBezTo>
                  <a:cubicBezTo>
                    <a:pt x="14478" y="16338"/>
                    <a:pt x="13845" y="15260"/>
                    <a:pt x="14319" y="1356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4" name="Shape 2775"/>
            <p:cNvSpPr/>
            <p:nvPr/>
          </p:nvSpPr>
          <p:spPr>
            <a:xfrm>
              <a:off x="5942262" y="4457607"/>
              <a:ext cx="43178" cy="1204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84" extrusionOk="0">
                  <a:moveTo>
                    <a:pt x="18809" y="7569"/>
                  </a:moveTo>
                  <a:cubicBezTo>
                    <a:pt x="16751" y="6832"/>
                    <a:pt x="21383" y="5449"/>
                    <a:pt x="16492" y="4433"/>
                  </a:cubicBezTo>
                  <a:cubicBezTo>
                    <a:pt x="12173" y="3538"/>
                    <a:pt x="10668" y="3787"/>
                    <a:pt x="10192" y="544"/>
                  </a:cubicBezTo>
                  <a:cubicBezTo>
                    <a:pt x="7707" y="487"/>
                    <a:pt x="4048" y="101"/>
                    <a:pt x="1391" y="6"/>
                  </a:cubicBezTo>
                  <a:cubicBezTo>
                    <a:pt x="835" y="-16"/>
                    <a:pt x="394" y="30"/>
                    <a:pt x="0" y="95"/>
                  </a:cubicBezTo>
                  <a:cubicBezTo>
                    <a:pt x="556" y="1270"/>
                    <a:pt x="1370" y="2578"/>
                    <a:pt x="2334" y="2773"/>
                  </a:cubicBezTo>
                  <a:cubicBezTo>
                    <a:pt x="4139" y="3142"/>
                    <a:pt x="5424" y="3881"/>
                    <a:pt x="5168" y="5264"/>
                  </a:cubicBezTo>
                  <a:cubicBezTo>
                    <a:pt x="4907" y="6648"/>
                    <a:pt x="3878" y="9691"/>
                    <a:pt x="5424" y="11077"/>
                  </a:cubicBezTo>
                  <a:cubicBezTo>
                    <a:pt x="6968" y="12458"/>
                    <a:pt x="8514" y="14673"/>
                    <a:pt x="8514" y="16795"/>
                  </a:cubicBezTo>
                  <a:cubicBezTo>
                    <a:pt x="8514" y="18119"/>
                    <a:pt x="10612" y="20089"/>
                    <a:pt x="12761" y="21584"/>
                  </a:cubicBezTo>
                  <a:cubicBezTo>
                    <a:pt x="13652" y="21414"/>
                    <a:pt x="14466" y="21238"/>
                    <a:pt x="15116" y="21039"/>
                  </a:cubicBezTo>
                  <a:cubicBezTo>
                    <a:pt x="16654" y="20576"/>
                    <a:pt x="19083" y="20297"/>
                    <a:pt x="21600" y="20122"/>
                  </a:cubicBezTo>
                  <a:cubicBezTo>
                    <a:pt x="21327" y="17476"/>
                    <a:pt x="20924" y="13855"/>
                    <a:pt x="20614" y="12458"/>
                  </a:cubicBezTo>
                  <a:cubicBezTo>
                    <a:pt x="20095" y="10153"/>
                    <a:pt x="20868" y="8309"/>
                    <a:pt x="18809" y="756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5" name="Shape 2776"/>
            <p:cNvSpPr/>
            <p:nvPr/>
          </p:nvSpPr>
          <p:spPr>
            <a:xfrm>
              <a:off x="6145022" y="4404712"/>
              <a:ext cx="171992" cy="2671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016" y="20558"/>
                  </a:moveTo>
                  <a:cubicBezTo>
                    <a:pt x="9016" y="20558"/>
                    <a:pt x="15847" y="20790"/>
                    <a:pt x="16747" y="20674"/>
                  </a:cubicBezTo>
                  <a:cubicBezTo>
                    <a:pt x="17644" y="20558"/>
                    <a:pt x="20879" y="21600"/>
                    <a:pt x="20879" y="21600"/>
                  </a:cubicBezTo>
                  <a:cubicBezTo>
                    <a:pt x="20879" y="21600"/>
                    <a:pt x="21032" y="20551"/>
                    <a:pt x="21600" y="19925"/>
                  </a:cubicBezTo>
                  <a:cubicBezTo>
                    <a:pt x="21378" y="19848"/>
                    <a:pt x="21158" y="19744"/>
                    <a:pt x="21096" y="19609"/>
                  </a:cubicBezTo>
                  <a:cubicBezTo>
                    <a:pt x="20968" y="19318"/>
                    <a:pt x="19675" y="18776"/>
                    <a:pt x="19224" y="18402"/>
                  </a:cubicBezTo>
                  <a:cubicBezTo>
                    <a:pt x="18771" y="18028"/>
                    <a:pt x="18578" y="17779"/>
                    <a:pt x="18578" y="17779"/>
                  </a:cubicBezTo>
                  <a:cubicBezTo>
                    <a:pt x="18578" y="17779"/>
                    <a:pt x="18707" y="17154"/>
                    <a:pt x="18125" y="16655"/>
                  </a:cubicBezTo>
                  <a:cubicBezTo>
                    <a:pt x="17543" y="16156"/>
                    <a:pt x="17286" y="15823"/>
                    <a:pt x="17286" y="15157"/>
                  </a:cubicBezTo>
                  <a:cubicBezTo>
                    <a:pt x="17286" y="14491"/>
                    <a:pt x="16898" y="13992"/>
                    <a:pt x="16898" y="13618"/>
                  </a:cubicBezTo>
                  <a:cubicBezTo>
                    <a:pt x="16898" y="13243"/>
                    <a:pt x="17932" y="12536"/>
                    <a:pt x="18320" y="11746"/>
                  </a:cubicBezTo>
                  <a:cubicBezTo>
                    <a:pt x="18546" y="11285"/>
                    <a:pt x="19228" y="10911"/>
                    <a:pt x="19787" y="10578"/>
                  </a:cubicBezTo>
                  <a:cubicBezTo>
                    <a:pt x="19499" y="10290"/>
                    <a:pt x="19187" y="9773"/>
                    <a:pt x="18922" y="9222"/>
                  </a:cubicBezTo>
                  <a:cubicBezTo>
                    <a:pt x="18578" y="8500"/>
                    <a:pt x="17631" y="8279"/>
                    <a:pt x="16509" y="7614"/>
                  </a:cubicBezTo>
                  <a:cubicBezTo>
                    <a:pt x="15389" y="6948"/>
                    <a:pt x="15821" y="6559"/>
                    <a:pt x="15821" y="6282"/>
                  </a:cubicBezTo>
                  <a:cubicBezTo>
                    <a:pt x="15821" y="6005"/>
                    <a:pt x="17286" y="6003"/>
                    <a:pt x="18320" y="6059"/>
                  </a:cubicBezTo>
                  <a:cubicBezTo>
                    <a:pt x="19351" y="6116"/>
                    <a:pt x="19956" y="5949"/>
                    <a:pt x="19526" y="5783"/>
                  </a:cubicBezTo>
                  <a:cubicBezTo>
                    <a:pt x="19094" y="5616"/>
                    <a:pt x="18233" y="4340"/>
                    <a:pt x="18320" y="3453"/>
                  </a:cubicBezTo>
                  <a:cubicBezTo>
                    <a:pt x="18405" y="2564"/>
                    <a:pt x="17888" y="2289"/>
                    <a:pt x="17974" y="1788"/>
                  </a:cubicBezTo>
                  <a:cubicBezTo>
                    <a:pt x="18060" y="1288"/>
                    <a:pt x="17025" y="13"/>
                    <a:pt x="16163" y="13"/>
                  </a:cubicBezTo>
                  <a:cubicBezTo>
                    <a:pt x="16103" y="13"/>
                    <a:pt x="16055" y="4"/>
                    <a:pt x="16001" y="0"/>
                  </a:cubicBezTo>
                  <a:cubicBezTo>
                    <a:pt x="15851" y="398"/>
                    <a:pt x="15821" y="855"/>
                    <a:pt x="15821" y="1011"/>
                  </a:cubicBezTo>
                  <a:cubicBezTo>
                    <a:pt x="15821" y="1288"/>
                    <a:pt x="16509" y="1677"/>
                    <a:pt x="17025" y="1788"/>
                  </a:cubicBezTo>
                  <a:cubicBezTo>
                    <a:pt x="17543" y="1898"/>
                    <a:pt x="17286" y="2454"/>
                    <a:pt x="17201" y="2953"/>
                  </a:cubicBezTo>
                  <a:cubicBezTo>
                    <a:pt x="17113" y="3453"/>
                    <a:pt x="15735" y="3340"/>
                    <a:pt x="15475" y="3562"/>
                  </a:cubicBezTo>
                  <a:cubicBezTo>
                    <a:pt x="15217" y="3786"/>
                    <a:pt x="13666" y="5339"/>
                    <a:pt x="13753" y="5616"/>
                  </a:cubicBezTo>
                  <a:cubicBezTo>
                    <a:pt x="13839" y="5893"/>
                    <a:pt x="13494" y="6725"/>
                    <a:pt x="13064" y="6836"/>
                  </a:cubicBezTo>
                  <a:cubicBezTo>
                    <a:pt x="12632" y="6948"/>
                    <a:pt x="12719" y="7558"/>
                    <a:pt x="12719" y="7835"/>
                  </a:cubicBezTo>
                  <a:cubicBezTo>
                    <a:pt x="12719" y="8112"/>
                    <a:pt x="11338" y="8500"/>
                    <a:pt x="11338" y="8945"/>
                  </a:cubicBezTo>
                  <a:cubicBezTo>
                    <a:pt x="11338" y="9388"/>
                    <a:pt x="9703" y="11218"/>
                    <a:pt x="9186" y="11828"/>
                  </a:cubicBezTo>
                  <a:cubicBezTo>
                    <a:pt x="8669" y="12440"/>
                    <a:pt x="8152" y="13216"/>
                    <a:pt x="7978" y="12661"/>
                  </a:cubicBezTo>
                  <a:cubicBezTo>
                    <a:pt x="7807" y="12107"/>
                    <a:pt x="6514" y="11441"/>
                    <a:pt x="5910" y="11718"/>
                  </a:cubicBezTo>
                  <a:cubicBezTo>
                    <a:pt x="5305" y="11995"/>
                    <a:pt x="4533" y="11828"/>
                    <a:pt x="4186" y="11884"/>
                  </a:cubicBezTo>
                  <a:cubicBezTo>
                    <a:pt x="3841" y="11940"/>
                    <a:pt x="849" y="13935"/>
                    <a:pt x="849" y="13935"/>
                  </a:cubicBezTo>
                  <a:cubicBezTo>
                    <a:pt x="849" y="13935"/>
                    <a:pt x="622" y="14880"/>
                    <a:pt x="0" y="15947"/>
                  </a:cubicBezTo>
                  <a:cubicBezTo>
                    <a:pt x="382" y="16100"/>
                    <a:pt x="788" y="16597"/>
                    <a:pt x="1215" y="16987"/>
                  </a:cubicBezTo>
                  <a:cubicBezTo>
                    <a:pt x="1817" y="17544"/>
                    <a:pt x="2979" y="17127"/>
                    <a:pt x="3454" y="17294"/>
                  </a:cubicBezTo>
                  <a:cubicBezTo>
                    <a:pt x="3929" y="17459"/>
                    <a:pt x="4446" y="18764"/>
                    <a:pt x="4272" y="19125"/>
                  </a:cubicBezTo>
                  <a:cubicBezTo>
                    <a:pt x="4106" y="19472"/>
                    <a:pt x="3393" y="20353"/>
                    <a:pt x="3723" y="20790"/>
                  </a:cubicBezTo>
                  <a:lnTo>
                    <a:pt x="7758" y="20790"/>
                  </a:lnTo>
                  <a:cubicBezTo>
                    <a:pt x="7758" y="20790"/>
                    <a:pt x="9016" y="20558"/>
                    <a:pt x="9016" y="2055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2777"/>
            <p:cNvSpPr/>
            <p:nvPr/>
          </p:nvSpPr>
          <p:spPr>
            <a:xfrm>
              <a:off x="5748317" y="4466422"/>
              <a:ext cx="141607" cy="1446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02" h="21206" extrusionOk="0">
                  <a:moveTo>
                    <a:pt x="20140" y="17731"/>
                  </a:moveTo>
                  <a:cubicBezTo>
                    <a:pt x="19675" y="17127"/>
                    <a:pt x="18592" y="14562"/>
                    <a:pt x="18668" y="13959"/>
                  </a:cubicBezTo>
                  <a:cubicBezTo>
                    <a:pt x="18746" y="13354"/>
                    <a:pt x="20062" y="11543"/>
                    <a:pt x="19985" y="10640"/>
                  </a:cubicBezTo>
                  <a:cubicBezTo>
                    <a:pt x="19908" y="9733"/>
                    <a:pt x="21302" y="9131"/>
                    <a:pt x="21302" y="8375"/>
                  </a:cubicBezTo>
                  <a:cubicBezTo>
                    <a:pt x="21302" y="7801"/>
                    <a:pt x="20941" y="4950"/>
                    <a:pt x="20084" y="3092"/>
                  </a:cubicBezTo>
                  <a:cubicBezTo>
                    <a:pt x="19908" y="3102"/>
                    <a:pt x="19692" y="3014"/>
                    <a:pt x="19444" y="2769"/>
                  </a:cubicBezTo>
                  <a:cubicBezTo>
                    <a:pt x="18824" y="2166"/>
                    <a:pt x="16245" y="2264"/>
                    <a:pt x="15316" y="3271"/>
                  </a:cubicBezTo>
                  <a:cubicBezTo>
                    <a:pt x="14387" y="4277"/>
                    <a:pt x="12528" y="2365"/>
                    <a:pt x="12219" y="1865"/>
                  </a:cubicBezTo>
                  <a:cubicBezTo>
                    <a:pt x="11909" y="1359"/>
                    <a:pt x="10568" y="254"/>
                    <a:pt x="9534" y="958"/>
                  </a:cubicBezTo>
                  <a:cubicBezTo>
                    <a:pt x="8501" y="1662"/>
                    <a:pt x="8194" y="1461"/>
                    <a:pt x="8296" y="554"/>
                  </a:cubicBezTo>
                  <a:cubicBezTo>
                    <a:pt x="8400" y="-351"/>
                    <a:pt x="6747" y="-49"/>
                    <a:pt x="6541" y="756"/>
                  </a:cubicBezTo>
                  <a:cubicBezTo>
                    <a:pt x="6336" y="1561"/>
                    <a:pt x="4993" y="2264"/>
                    <a:pt x="4579" y="1662"/>
                  </a:cubicBezTo>
                  <a:cubicBezTo>
                    <a:pt x="4165" y="1059"/>
                    <a:pt x="3239" y="254"/>
                    <a:pt x="2825" y="1160"/>
                  </a:cubicBezTo>
                  <a:cubicBezTo>
                    <a:pt x="2538" y="1787"/>
                    <a:pt x="2051" y="1733"/>
                    <a:pt x="1643" y="1437"/>
                  </a:cubicBezTo>
                  <a:cubicBezTo>
                    <a:pt x="1383" y="2557"/>
                    <a:pt x="1064" y="3839"/>
                    <a:pt x="1637" y="4150"/>
                  </a:cubicBezTo>
                  <a:cubicBezTo>
                    <a:pt x="2334" y="4527"/>
                    <a:pt x="2411" y="5282"/>
                    <a:pt x="2257" y="5735"/>
                  </a:cubicBezTo>
                  <a:cubicBezTo>
                    <a:pt x="2102" y="6188"/>
                    <a:pt x="3418" y="7320"/>
                    <a:pt x="2876" y="7849"/>
                  </a:cubicBezTo>
                  <a:cubicBezTo>
                    <a:pt x="2334" y="8375"/>
                    <a:pt x="1637" y="7320"/>
                    <a:pt x="1250" y="8074"/>
                  </a:cubicBezTo>
                  <a:cubicBezTo>
                    <a:pt x="864" y="8828"/>
                    <a:pt x="2024" y="9507"/>
                    <a:pt x="1560" y="10112"/>
                  </a:cubicBezTo>
                  <a:cubicBezTo>
                    <a:pt x="1096" y="10714"/>
                    <a:pt x="399" y="10790"/>
                    <a:pt x="554" y="11998"/>
                  </a:cubicBezTo>
                  <a:cubicBezTo>
                    <a:pt x="708" y="13204"/>
                    <a:pt x="631" y="14033"/>
                    <a:pt x="167" y="14412"/>
                  </a:cubicBezTo>
                  <a:cubicBezTo>
                    <a:pt x="-298" y="14789"/>
                    <a:pt x="244" y="14789"/>
                    <a:pt x="1328" y="15468"/>
                  </a:cubicBezTo>
                  <a:cubicBezTo>
                    <a:pt x="2411" y="16145"/>
                    <a:pt x="4192" y="16901"/>
                    <a:pt x="4038" y="18033"/>
                  </a:cubicBezTo>
                  <a:cubicBezTo>
                    <a:pt x="3897" y="19064"/>
                    <a:pt x="3435" y="19300"/>
                    <a:pt x="3004" y="21205"/>
                  </a:cubicBezTo>
                  <a:cubicBezTo>
                    <a:pt x="5104" y="21249"/>
                    <a:pt x="8871" y="19756"/>
                    <a:pt x="13303" y="19014"/>
                  </a:cubicBezTo>
                  <a:cubicBezTo>
                    <a:pt x="16073" y="18552"/>
                    <a:pt x="18415" y="18932"/>
                    <a:pt x="20079" y="19401"/>
                  </a:cubicBezTo>
                  <a:cubicBezTo>
                    <a:pt x="20256" y="18758"/>
                    <a:pt x="20374" y="18036"/>
                    <a:pt x="20140" y="1773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2778"/>
            <p:cNvSpPr/>
            <p:nvPr/>
          </p:nvSpPr>
          <p:spPr>
            <a:xfrm>
              <a:off x="5871737" y="4457607"/>
              <a:ext cx="98582" cy="1494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5" h="21460" extrusionOk="0">
                  <a:moveTo>
                    <a:pt x="18297" y="8795"/>
                  </a:moveTo>
                  <a:cubicBezTo>
                    <a:pt x="17623" y="7685"/>
                    <a:pt x="18072" y="5248"/>
                    <a:pt x="18186" y="4139"/>
                  </a:cubicBezTo>
                  <a:cubicBezTo>
                    <a:pt x="18297" y="3032"/>
                    <a:pt x="17737" y="2440"/>
                    <a:pt x="16950" y="2144"/>
                  </a:cubicBezTo>
                  <a:cubicBezTo>
                    <a:pt x="16530" y="1989"/>
                    <a:pt x="16175" y="941"/>
                    <a:pt x="15933" y="0"/>
                  </a:cubicBezTo>
                  <a:cubicBezTo>
                    <a:pt x="15041" y="266"/>
                    <a:pt x="14969" y="1228"/>
                    <a:pt x="14595" y="816"/>
                  </a:cubicBezTo>
                  <a:cubicBezTo>
                    <a:pt x="14145" y="324"/>
                    <a:pt x="2474" y="27"/>
                    <a:pt x="1880" y="618"/>
                  </a:cubicBezTo>
                  <a:cubicBezTo>
                    <a:pt x="1280" y="1209"/>
                    <a:pt x="2925" y="3379"/>
                    <a:pt x="2776" y="3970"/>
                  </a:cubicBezTo>
                  <a:cubicBezTo>
                    <a:pt x="2686" y="4322"/>
                    <a:pt x="2434" y="4562"/>
                    <a:pt x="2057" y="4580"/>
                  </a:cubicBezTo>
                  <a:cubicBezTo>
                    <a:pt x="3299" y="6400"/>
                    <a:pt x="3823" y="9191"/>
                    <a:pt x="3823" y="9754"/>
                  </a:cubicBezTo>
                  <a:cubicBezTo>
                    <a:pt x="3823" y="10494"/>
                    <a:pt x="1802" y="11084"/>
                    <a:pt x="1914" y="11971"/>
                  </a:cubicBezTo>
                  <a:cubicBezTo>
                    <a:pt x="2026" y="12856"/>
                    <a:pt x="118" y="14629"/>
                    <a:pt x="6" y="15221"/>
                  </a:cubicBezTo>
                  <a:cubicBezTo>
                    <a:pt x="-105" y="15812"/>
                    <a:pt x="1465" y="18324"/>
                    <a:pt x="2139" y="18916"/>
                  </a:cubicBezTo>
                  <a:cubicBezTo>
                    <a:pt x="2478" y="19213"/>
                    <a:pt x="2307" y="19920"/>
                    <a:pt x="2051" y="20551"/>
                  </a:cubicBezTo>
                  <a:cubicBezTo>
                    <a:pt x="4089" y="20938"/>
                    <a:pt x="5431" y="21385"/>
                    <a:pt x="5842" y="21452"/>
                  </a:cubicBezTo>
                  <a:cubicBezTo>
                    <a:pt x="6740" y="21600"/>
                    <a:pt x="13097" y="19679"/>
                    <a:pt x="15643" y="18841"/>
                  </a:cubicBezTo>
                  <a:cubicBezTo>
                    <a:pt x="17675" y="18172"/>
                    <a:pt x="19938" y="17751"/>
                    <a:pt x="21495" y="17209"/>
                  </a:cubicBezTo>
                  <a:cubicBezTo>
                    <a:pt x="20558" y="16011"/>
                    <a:pt x="19644" y="14434"/>
                    <a:pt x="19644" y="13374"/>
                  </a:cubicBezTo>
                  <a:cubicBezTo>
                    <a:pt x="19644" y="11674"/>
                    <a:pt x="18970" y="9901"/>
                    <a:pt x="18297" y="879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2779"/>
            <p:cNvSpPr/>
            <p:nvPr/>
          </p:nvSpPr>
          <p:spPr>
            <a:xfrm>
              <a:off x="5589635" y="4413528"/>
              <a:ext cx="173199" cy="1298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5" h="21093" extrusionOk="0">
                  <a:moveTo>
                    <a:pt x="7194" y="11449"/>
                  </a:moveTo>
                  <a:cubicBezTo>
                    <a:pt x="7257" y="10530"/>
                    <a:pt x="7826" y="10863"/>
                    <a:pt x="8521" y="11031"/>
                  </a:cubicBezTo>
                  <a:cubicBezTo>
                    <a:pt x="9216" y="11200"/>
                    <a:pt x="10037" y="10448"/>
                    <a:pt x="10669" y="10448"/>
                  </a:cubicBezTo>
                  <a:cubicBezTo>
                    <a:pt x="11300" y="10448"/>
                    <a:pt x="12944" y="13371"/>
                    <a:pt x="12944" y="14208"/>
                  </a:cubicBezTo>
                  <a:cubicBezTo>
                    <a:pt x="12944" y="15042"/>
                    <a:pt x="13007" y="15796"/>
                    <a:pt x="13323" y="16464"/>
                  </a:cubicBezTo>
                  <a:cubicBezTo>
                    <a:pt x="13364" y="16551"/>
                    <a:pt x="13392" y="16640"/>
                    <a:pt x="13411" y="16729"/>
                  </a:cubicBezTo>
                  <a:cubicBezTo>
                    <a:pt x="14430" y="16420"/>
                    <a:pt x="15274" y="16255"/>
                    <a:pt x="15471" y="16255"/>
                  </a:cubicBezTo>
                  <a:cubicBezTo>
                    <a:pt x="15781" y="16255"/>
                    <a:pt x="16403" y="18226"/>
                    <a:pt x="16278" y="19459"/>
                  </a:cubicBezTo>
                  <a:cubicBezTo>
                    <a:pt x="16154" y="20694"/>
                    <a:pt x="17210" y="21600"/>
                    <a:pt x="17647" y="20778"/>
                  </a:cubicBezTo>
                  <a:cubicBezTo>
                    <a:pt x="18081" y="19954"/>
                    <a:pt x="18640" y="18885"/>
                    <a:pt x="18765" y="19624"/>
                  </a:cubicBezTo>
                  <a:cubicBezTo>
                    <a:pt x="18802" y="19844"/>
                    <a:pt x="19035" y="20033"/>
                    <a:pt x="19331" y="20191"/>
                  </a:cubicBezTo>
                  <a:cubicBezTo>
                    <a:pt x="19487" y="19703"/>
                    <a:pt x="19826" y="19510"/>
                    <a:pt x="20084" y="19057"/>
                  </a:cubicBezTo>
                  <a:cubicBezTo>
                    <a:pt x="20462" y="18387"/>
                    <a:pt x="19515" y="17635"/>
                    <a:pt x="19831" y="16798"/>
                  </a:cubicBezTo>
                  <a:cubicBezTo>
                    <a:pt x="20147" y="15964"/>
                    <a:pt x="20715" y="17133"/>
                    <a:pt x="21158" y="16550"/>
                  </a:cubicBezTo>
                  <a:cubicBezTo>
                    <a:pt x="21600" y="15964"/>
                    <a:pt x="20526" y="14709"/>
                    <a:pt x="20652" y="14208"/>
                  </a:cubicBezTo>
                  <a:cubicBezTo>
                    <a:pt x="20778" y="13706"/>
                    <a:pt x="20715" y="12869"/>
                    <a:pt x="20147" y="12451"/>
                  </a:cubicBezTo>
                  <a:cubicBezTo>
                    <a:pt x="19678" y="12107"/>
                    <a:pt x="19939" y="10687"/>
                    <a:pt x="20151" y="9447"/>
                  </a:cubicBezTo>
                  <a:cubicBezTo>
                    <a:pt x="20006" y="9305"/>
                    <a:pt x="19870" y="9117"/>
                    <a:pt x="19768" y="8915"/>
                  </a:cubicBezTo>
                  <a:cubicBezTo>
                    <a:pt x="19430" y="8248"/>
                    <a:pt x="19684" y="6797"/>
                    <a:pt x="19094" y="6797"/>
                  </a:cubicBezTo>
                  <a:cubicBezTo>
                    <a:pt x="18504" y="6797"/>
                    <a:pt x="18589" y="5682"/>
                    <a:pt x="19094" y="5459"/>
                  </a:cubicBezTo>
                  <a:cubicBezTo>
                    <a:pt x="19600" y="5239"/>
                    <a:pt x="18083" y="4458"/>
                    <a:pt x="18083" y="3677"/>
                  </a:cubicBezTo>
                  <a:cubicBezTo>
                    <a:pt x="18083" y="2900"/>
                    <a:pt x="17325" y="1001"/>
                    <a:pt x="16987" y="891"/>
                  </a:cubicBezTo>
                  <a:cubicBezTo>
                    <a:pt x="16650" y="779"/>
                    <a:pt x="15471" y="2785"/>
                    <a:pt x="14965" y="2785"/>
                  </a:cubicBezTo>
                  <a:cubicBezTo>
                    <a:pt x="14459" y="2785"/>
                    <a:pt x="13366" y="1447"/>
                    <a:pt x="13028" y="2563"/>
                  </a:cubicBezTo>
                  <a:cubicBezTo>
                    <a:pt x="12691" y="3677"/>
                    <a:pt x="11933" y="2004"/>
                    <a:pt x="11427" y="2900"/>
                  </a:cubicBezTo>
                  <a:cubicBezTo>
                    <a:pt x="10922" y="3788"/>
                    <a:pt x="10586" y="1895"/>
                    <a:pt x="10586" y="1895"/>
                  </a:cubicBezTo>
                  <a:cubicBezTo>
                    <a:pt x="10586" y="1895"/>
                    <a:pt x="10594" y="1630"/>
                    <a:pt x="10604" y="1272"/>
                  </a:cubicBezTo>
                  <a:cubicBezTo>
                    <a:pt x="10499" y="1321"/>
                    <a:pt x="10396" y="1370"/>
                    <a:pt x="10289" y="1421"/>
                  </a:cubicBezTo>
                  <a:cubicBezTo>
                    <a:pt x="8837" y="2089"/>
                    <a:pt x="6246" y="1671"/>
                    <a:pt x="6120" y="1085"/>
                  </a:cubicBezTo>
                  <a:cubicBezTo>
                    <a:pt x="5993" y="499"/>
                    <a:pt x="4098" y="0"/>
                    <a:pt x="4098" y="0"/>
                  </a:cubicBezTo>
                  <a:cubicBezTo>
                    <a:pt x="4098" y="0"/>
                    <a:pt x="4160" y="1421"/>
                    <a:pt x="3465" y="1753"/>
                  </a:cubicBezTo>
                  <a:cubicBezTo>
                    <a:pt x="2771" y="2089"/>
                    <a:pt x="3656" y="3175"/>
                    <a:pt x="3656" y="3510"/>
                  </a:cubicBezTo>
                  <a:cubicBezTo>
                    <a:pt x="3656" y="3842"/>
                    <a:pt x="3086" y="4346"/>
                    <a:pt x="2644" y="4093"/>
                  </a:cubicBezTo>
                  <a:cubicBezTo>
                    <a:pt x="2202" y="3842"/>
                    <a:pt x="939" y="5348"/>
                    <a:pt x="307" y="5933"/>
                  </a:cubicBezTo>
                  <a:cubicBezTo>
                    <a:pt x="235" y="6000"/>
                    <a:pt x="127" y="6147"/>
                    <a:pt x="0" y="6335"/>
                  </a:cubicBezTo>
                  <a:cubicBezTo>
                    <a:pt x="976" y="7372"/>
                    <a:pt x="889" y="8529"/>
                    <a:pt x="2035" y="9638"/>
                  </a:cubicBezTo>
                  <a:cubicBezTo>
                    <a:pt x="3091" y="10666"/>
                    <a:pt x="4436" y="12053"/>
                    <a:pt x="5242" y="14268"/>
                  </a:cubicBezTo>
                  <a:cubicBezTo>
                    <a:pt x="6058" y="13355"/>
                    <a:pt x="7150" y="12077"/>
                    <a:pt x="7194" y="1144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9" name="Shape 2780"/>
            <p:cNvSpPr/>
            <p:nvPr/>
          </p:nvSpPr>
          <p:spPr>
            <a:xfrm>
              <a:off x="5677792" y="4519316"/>
              <a:ext cx="96944" cy="929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8" h="21600" extrusionOk="0">
                  <a:moveTo>
                    <a:pt x="17400" y="12504"/>
                  </a:moveTo>
                  <a:cubicBezTo>
                    <a:pt x="15810" y="11427"/>
                    <a:pt x="15015" y="11427"/>
                    <a:pt x="15697" y="10829"/>
                  </a:cubicBezTo>
                  <a:cubicBezTo>
                    <a:pt x="16377" y="10229"/>
                    <a:pt x="16491" y="8914"/>
                    <a:pt x="16265" y="7001"/>
                  </a:cubicBezTo>
                  <a:cubicBezTo>
                    <a:pt x="16194" y="6388"/>
                    <a:pt x="16257" y="5968"/>
                    <a:pt x="16388" y="5634"/>
                  </a:cubicBezTo>
                  <a:cubicBezTo>
                    <a:pt x="15856" y="5408"/>
                    <a:pt x="15438" y="5137"/>
                    <a:pt x="15370" y="4823"/>
                  </a:cubicBezTo>
                  <a:cubicBezTo>
                    <a:pt x="15146" y="3764"/>
                    <a:pt x="14142" y="5295"/>
                    <a:pt x="13363" y="6474"/>
                  </a:cubicBezTo>
                  <a:cubicBezTo>
                    <a:pt x="12576" y="7651"/>
                    <a:pt x="10679" y="6354"/>
                    <a:pt x="10902" y="4587"/>
                  </a:cubicBezTo>
                  <a:cubicBezTo>
                    <a:pt x="11127" y="2822"/>
                    <a:pt x="10008" y="0"/>
                    <a:pt x="9452" y="0"/>
                  </a:cubicBezTo>
                  <a:cubicBezTo>
                    <a:pt x="9098" y="0"/>
                    <a:pt x="7582" y="236"/>
                    <a:pt x="5750" y="678"/>
                  </a:cubicBezTo>
                  <a:cubicBezTo>
                    <a:pt x="5993" y="1535"/>
                    <a:pt x="5450" y="2470"/>
                    <a:pt x="5251" y="3410"/>
                  </a:cubicBezTo>
                  <a:cubicBezTo>
                    <a:pt x="5025" y="4489"/>
                    <a:pt x="2298" y="6044"/>
                    <a:pt x="1164" y="7001"/>
                  </a:cubicBezTo>
                  <a:cubicBezTo>
                    <a:pt x="848" y="7269"/>
                    <a:pt x="433" y="7955"/>
                    <a:pt x="0" y="8816"/>
                  </a:cubicBezTo>
                  <a:cubicBezTo>
                    <a:pt x="2135" y="10237"/>
                    <a:pt x="4627" y="11888"/>
                    <a:pt x="6652" y="13501"/>
                  </a:cubicBezTo>
                  <a:cubicBezTo>
                    <a:pt x="10360" y="16453"/>
                    <a:pt x="15963" y="20361"/>
                    <a:pt x="18612" y="21396"/>
                  </a:cubicBezTo>
                  <a:cubicBezTo>
                    <a:pt x="18964" y="21536"/>
                    <a:pt x="19385" y="21594"/>
                    <a:pt x="19858" y="21600"/>
                  </a:cubicBezTo>
                  <a:cubicBezTo>
                    <a:pt x="20490" y="18580"/>
                    <a:pt x="21167" y="18206"/>
                    <a:pt x="21374" y="16571"/>
                  </a:cubicBezTo>
                  <a:cubicBezTo>
                    <a:pt x="21600" y="14776"/>
                    <a:pt x="18988" y="13577"/>
                    <a:pt x="17400" y="1250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0" name="Shape 2781"/>
            <p:cNvSpPr/>
            <p:nvPr/>
          </p:nvSpPr>
          <p:spPr>
            <a:xfrm>
              <a:off x="5633714" y="4484053"/>
              <a:ext cx="66810" cy="736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02" h="21600" extrusionOk="0">
                  <a:moveTo>
                    <a:pt x="20299" y="14783"/>
                  </a:moveTo>
                  <a:cubicBezTo>
                    <a:pt x="20622" y="13425"/>
                    <a:pt x="21600" y="12067"/>
                    <a:pt x="20787" y="10861"/>
                  </a:cubicBezTo>
                  <a:cubicBezTo>
                    <a:pt x="19975" y="9654"/>
                    <a:pt x="19812" y="8294"/>
                    <a:pt x="19812" y="6787"/>
                  </a:cubicBezTo>
                  <a:cubicBezTo>
                    <a:pt x="19812" y="5278"/>
                    <a:pt x="15585" y="0"/>
                    <a:pt x="13960" y="0"/>
                  </a:cubicBezTo>
                  <a:cubicBezTo>
                    <a:pt x="12334" y="0"/>
                    <a:pt x="10221" y="1358"/>
                    <a:pt x="8435" y="1052"/>
                  </a:cubicBezTo>
                  <a:cubicBezTo>
                    <a:pt x="6646" y="750"/>
                    <a:pt x="5183" y="149"/>
                    <a:pt x="5021" y="1807"/>
                  </a:cubicBezTo>
                  <a:cubicBezTo>
                    <a:pt x="4908" y="2940"/>
                    <a:pt x="2099" y="5247"/>
                    <a:pt x="0" y="6895"/>
                  </a:cubicBezTo>
                  <a:cubicBezTo>
                    <a:pt x="407" y="7678"/>
                    <a:pt x="783" y="8498"/>
                    <a:pt x="1069" y="9404"/>
                  </a:cubicBezTo>
                  <a:cubicBezTo>
                    <a:pt x="2799" y="14932"/>
                    <a:pt x="4424" y="16042"/>
                    <a:pt x="6920" y="17950"/>
                  </a:cubicBezTo>
                  <a:cubicBezTo>
                    <a:pt x="8046" y="18819"/>
                    <a:pt x="10247" y="20111"/>
                    <a:pt x="12782" y="21600"/>
                  </a:cubicBezTo>
                  <a:cubicBezTo>
                    <a:pt x="13402" y="20515"/>
                    <a:pt x="13996" y="19649"/>
                    <a:pt x="14448" y="19311"/>
                  </a:cubicBezTo>
                  <a:cubicBezTo>
                    <a:pt x="16072" y="18104"/>
                    <a:pt x="19975" y="16143"/>
                    <a:pt x="20299" y="1478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2782"/>
            <p:cNvSpPr/>
            <p:nvPr/>
          </p:nvSpPr>
          <p:spPr>
            <a:xfrm>
              <a:off x="5545557" y="4052086"/>
              <a:ext cx="194519" cy="1580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0" h="21600" extrusionOk="0">
                  <a:moveTo>
                    <a:pt x="10115" y="16636"/>
                  </a:moveTo>
                  <a:cubicBezTo>
                    <a:pt x="10115" y="15912"/>
                    <a:pt x="12793" y="14983"/>
                    <a:pt x="12793" y="14259"/>
                  </a:cubicBezTo>
                  <a:cubicBezTo>
                    <a:pt x="12793" y="13537"/>
                    <a:pt x="12793" y="5781"/>
                    <a:pt x="12793" y="5781"/>
                  </a:cubicBezTo>
                  <a:cubicBezTo>
                    <a:pt x="12793" y="5781"/>
                    <a:pt x="21155" y="5988"/>
                    <a:pt x="21405" y="5781"/>
                  </a:cubicBezTo>
                  <a:cubicBezTo>
                    <a:pt x="21534" y="5674"/>
                    <a:pt x="21508" y="3425"/>
                    <a:pt x="21463" y="1214"/>
                  </a:cubicBezTo>
                  <a:cubicBezTo>
                    <a:pt x="21145" y="548"/>
                    <a:pt x="21600" y="0"/>
                    <a:pt x="19622" y="0"/>
                  </a:cubicBezTo>
                  <a:cubicBezTo>
                    <a:pt x="18003" y="0"/>
                    <a:pt x="13274" y="0"/>
                    <a:pt x="10085" y="0"/>
                  </a:cubicBezTo>
                  <a:cubicBezTo>
                    <a:pt x="9355" y="847"/>
                    <a:pt x="8960" y="1990"/>
                    <a:pt x="8681" y="2908"/>
                  </a:cubicBezTo>
                  <a:cubicBezTo>
                    <a:pt x="8226" y="4407"/>
                    <a:pt x="5382" y="6611"/>
                    <a:pt x="5268" y="8722"/>
                  </a:cubicBezTo>
                  <a:cubicBezTo>
                    <a:pt x="5155" y="10833"/>
                    <a:pt x="2499" y="14114"/>
                    <a:pt x="755" y="18616"/>
                  </a:cubicBezTo>
                  <a:cubicBezTo>
                    <a:pt x="275" y="19857"/>
                    <a:pt x="56" y="20822"/>
                    <a:pt x="0" y="21600"/>
                  </a:cubicBezTo>
                  <a:lnTo>
                    <a:pt x="10115" y="21600"/>
                  </a:lnTo>
                  <a:cubicBezTo>
                    <a:pt x="10115" y="21600"/>
                    <a:pt x="10115" y="17361"/>
                    <a:pt x="10115" y="1663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2783"/>
            <p:cNvSpPr/>
            <p:nvPr/>
          </p:nvSpPr>
          <p:spPr>
            <a:xfrm>
              <a:off x="5545557" y="4060902"/>
              <a:ext cx="280922" cy="3087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9" h="21600" extrusionOk="0">
                  <a:moveTo>
                    <a:pt x="1611" y="18666"/>
                  </a:moveTo>
                  <a:cubicBezTo>
                    <a:pt x="2235" y="18780"/>
                    <a:pt x="3235" y="18666"/>
                    <a:pt x="3235" y="18666"/>
                  </a:cubicBezTo>
                  <a:cubicBezTo>
                    <a:pt x="3235" y="18666"/>
                    <a:pt x="4109" y="18323"/>
                    <a:pt x="4609" y="18551"/>
                  </a:cubicBezTo>
                  <a:cubicBezTo>
                    <a:pt x="5108" y="18780"/>
                    <a:pt x="5607" y="19350"/>
                    <a:pt x="5607" y="19350"/>
                  </a:cubicBezTo>
                  <a:lnTo>
                    <a:pt x="6232" y="19350"/>
                  </a:lnTo>
                  <a:cubicBezTo>
                    <a:pt x="6232" y="19350"/>
                    <a:pt x="6732" y="20606"/>
                    <a:pt x="7481" y="20834"/>
                  </a:cubicBezTo>
                  <a:cubicBezTo>
                    <a:pt x="7912" y="20965"/>
                    <a:pt x="8175" y="21321"/>
                    <a:pt x="8323" y="21600"/>
                  </a:cubicBezTo>
                  <a:cubicBezTo>
                    <a:pt x="8857" y="21589"/>
                    <a:pt x="9271" y="21427"/>
                    <a:pt x="9271" y="21077"/>
                  </a:cubicBezTo>
                  <a:cubicBezTo>
                    <a:pt x="9271" y="20640"/>
                    <a:pt x="9511" y="20057"/>
                    <a:pt x="10307" y="20713"/>
                  </a:cubicBezTo>
                  <a:cubicBezTo>
                    <a:pt x="11104" y="21368"/>
                    <a:pt x="11104" y="20785"/>
                    <a:pt x="11263" y="20567"/>
                  </a:cubicBezTo>
                  <a:cubicBezTo>
                    <a:pt x="11423" y="20349"/>
                    <a:pt x="11981" y="20640"/>
                    <a:pt x="12459" y="20640"/>
                  </a:cubicBezTo>
                  <a:cubicBezTo>
                    <a:pt x="12936" y="20640"/>
                    <a:pt x="13574" y="20349"/>
                    <a:pt x="13574" y="20349"/>
                  </a:cubicBezTo>
                  <a:cubicBezTo>
                    <a:pt x="13574" y="20349"/>
                    <a:pt x="20189" y="20422"/>
                    <a:pt x="20508" y="20276"/>
                  </a:cubicBezTo>
                  <a:cubicBezTo>
                    <a:pt x="20825" y="20131"/>
                    <a:pt x="20747" y="18893"/>
                    <a:pt x="20747" y="18893"/>
                  </a:cubicBezTo>
                  <a:lnTo>
                    <a:pt x="20189" y="18384"/>
                  </a:lnTo>
                  <a:lnTo>
                    <a:pt x="18515" y="4041"/>
                  </a:lnTo>
                  <a:lnTo>
                    <a:pt x="21509" y="4041"/>
                  </a:lnTo>
                  <a:cubicBezTo>
                    <a:pt x="18314" y="2111"/>
                    <a:pt x="15575" y="473"/>
                    <a:pt x="15227" y="292"/>
                  </a:cubicBezTo>
                  <a:cubicBezTo>
                    <a:pt x="15037" y="192"/>
                    <a:pt x="14939" y="95"/>
                    <a:pt x="14878" y="0"/>
                  </a:cubicBezTo>
                  <a:cubicBezTo>
                    <a:pt x="14909" y="1132"/>
                    <a:pt x="14927" y="2283"/>
                    <a:pt x="14838" y="2338"/>
                  </a:cubicBezTo>
                  <a:cubicBezTo>
                    <a:pt x="14664" y="2443"/>
                    <a:pt x="8872" y="2338"/>
                    <a:pt x="8872" y="2338"/>
                  </a:cubicBezTo>
                  <a:cubicBezTo>
                    <a:pt x="8872" y="2338"/>
                    <a:pt x="8872" y="6307"/>
                    <a:pt x="8872" y="6676"/>
                  </a:cubicBezTo>
                  <a:cubicBezTo>
                    <a:pt x="8872" y="7047"/>
                    <a:pt x="7017" y="7523"/>
                    <a:pt x="7017" y="7893"/>
                  </a:cubicBezTo>
                  <a:cubicBezTo>
                    <a:pt x="7017" y="8264"/>
                    <a:pt x="7017" y="10434"/>
                    <a:pt x="7017" y="10434"/>
                  </a:cubicBezTo>
                  <a:lnTo>
                    <a:pt x="10" y="10434"/>
                  </a:lnTo>
                  <a:cubicBezTo>
                    <a:pt x="-91" y="11479"/>
                    <a:pt x="607" y="11849"/>
                    <a:pt x="1006" y="12267"/>
                  </a:cubicBezTo>
                  <a:cubicBezTo>
                    <a:pt x="1558" y="12842"/>
                    <a:pt x="586" y="13850"/>
                    <a:pt x="1400" y="14882"/>
                  </a:cubicBezTo>
                  <a:cubicBezTo>
                    <a:pt x="2214" y="15914"/>
                    <a:pt x="1217" y="17498"/>
                    <a:pt x="822" y="18074"/>
                  </a:cubicBezTo>
                  <a:cubicBezTo>
                    <a:pt x="608" y="18388"/>
                    <a:pt x="586" y="18930"/>
                    <a:pt x="520" y="19486"/>
                  </a:cubicBezTo>
                  <a:cubicBezTo>
                    <a:pt x="553" y="19478"/>
                    <a:pt x="591" y="19469"/>
                    <a:pt x="611" y="19464"/>
                  </a:cubicBezTo>
                  <a:cubicBezTo>
                    <a:pt x="1111" y="19350"/>
                    <a:pt x="986" y="18551"/>
                    <a:pt x="1611" y="1866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Shape 2784"/>
            <p:cNvSpPr/>
            <p:nvPr/>
          </p:nvSpPr>
          <p:spPr>
            <a:xfrm>
              <a:off x="5651345" y="4113796"/>
              <a:ext cx="387508" cy="3603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3" h="21447" extrusionOk="0">
                  <a:moveTo>
                    <a:pt x="20461" y="8949"/>
                  </a:moveTo>
                  <a:cubicBezTo>
                    <a:pt x="20461" y="8949"/>
                    <a:pt x="20461" y="7881"/>
                    <a:pt x="19825" y="7492"/>
                  </a:cubicBezTo>
                  <a:cubicBezTo>
                    <a:pt x="19189" y="7104"/>
                    <a:pt x="18371" y="7006"/>
                    <a:pt x="18371" y="7006"/>
                  </a:cubicBezTo>
                  <a:cubicBezTo>
                    <a:pt x="18371" y="7006"/>
                    <a:pt x="17918" y="6132"/>
                    <a:pt x="17554" y="5744"/>
                  </a:cubicBezTo>
                  <a:cubicBezTo>
                    <a:pt x="17336" y="5511"/>
                    <a:pt x="13085" y="2472"/>
                    <a:pt x="9588" y="0"/>
                  </a:cubicBezTo>
                  <a:lnTo>
                    <a:pt x="7411" y="0"/>
                  </a:lnTo>
                  <a:lnTo>
                    <a:pt x="8628" y="12206"/>
                  </a:lnTo>
                  <a:lnTo>
                    <a:pt x="9034" y="12638"/>
                  </a:lnTo>
                  <a:cubicBezTo>
                    <a:pt x="9034" y="12638"/>
                    <a:pt x="9091" y="13692"/>
                    <a:pt x="8860" y="13815"/>
                  </a:cubicBezTo>
                  <a:cubicBezTo>
                    <a:pt x="8628" y="13939"/>
                    <a:pt x="3818" y="13877"/>
                    <a:pt x="3818" y="13877"/>
                  </a:cubicBezTo>
                  <a:cubicBezTo>
                    <a:pt x="3818" y="13877"/>
                    <a:pt x="3355" y="14125"/>
                    <a:pt x="3007" y="14125"/>
                  </a:cubicBezTo>
                  <a:cubicBezTo>
                    <a:pt x="2660" y="14125"/>
                    <a:pt x="2254" y="13877"/>
                    <a:pt x="2138" y="14063"/>
                  </a:cubicBezTo>
                  <a:cubicBezTo>
                    <a:pt x="2022" y="14248"/>
                    <a:pt x="2022" y="14744"/>
                    <a:pt x="1443" y="14187"/>
                  </a:cubicBezTo>
                  <a:cubicBezTo>
                    <a:pt x="864" y="13629"/>
                    <a:pt x="689" y="14125"/>
                    <a:pt x="689" y="14497"/>
                  </a:cubicBezTo>
                  <a:cubicBezTo>
                    <a:pt x="689" y="14795"/>
                    <a:pt x="388" y="14932"/>
                    <a:pt x="0" y="14942"/>
                  </a:cubicBezTo>
                  <a:cubicBezTo>
                    <a:pt x="80" y="15119"/>
                    <a:pt x="116" y="15261"/>
                    <a:pt x="116" y="15261"/>
                  </a:cubicBezTo>
                  <a:lnTo>
                    <a:pt x="353" y="15638"/>
                  </a:lnTo>
                  <a:cubicBezTo>
                    <a:pt x="353" y="15638"/>
                    <a:pt x="315" y="16250"/>
                    <a:pt x="544" y="16495"/>
                  </a:cubicBezTo>
                  <a:cubicBezTo>
                    <a:pt x="774" y="16741"/>
                    <a:pt x="1194" y="17190"/>
                    <a:pt x="1232" y="17393"/>
                  </a:cubicBezTo>
                  <a:cubicBezTo>
                    <a:pt x="1270" y="17598"/>
                    <a:pt x="1232" y="18497"/>
                    <a:pt x="1232" y="18497"/>
                  </a:cubicBezTo>
                  <a:cubicBezTo>
                    <a:pt x="1232" y="18497"/>
                    <a:pt x="1384" y="19191"/>
                    <a:pt x="1613" y="18865"/>
                  </a:cubicBezTo>
                  <a:cubicBezTo>
                    <a:pt x="1843" y="18537"/>
                    <a:pt x="2186" y="19150"/>
                    <a:pt x="2339" y="18742"/>
                  </a:cubicBezTo>
                  <a:cubicBezTo>
                    <a:pt x="2493" y="18333"/>
                    <a:pt x="2988" y="18823"/>
                    <a:pt x="3218" y="18823"/>
                  </a:cubicBezTo>
                  <a:cubicBezTo>
                    <a:pt x="3447" y="18823"/>
                    <a:pt x="3982" y="18088"/>
                    <a:pt x="4134" y="18129"/>
                  </a:cubicBezTo>
                  <a:cubicBezTo>
                    <a:pt x="4288" y="18169"/>
                    <a:pt x="4631" y="18865"/>
                    <a:pt x="4631" y="19150"/>
                  </a:cubicBezTo>
                  <a:cubicBezTo>
                    <a:pt x="4631" y="19436"/>
                    <a:pt x="5319" y="19722"/>
                    <a:pt x="5090" y="19803"/>
                  </a:cubicBezTo>
                  <a:cubicBezTo>
                    <a:pt x="4861" y="19885"/>
                    <a:pt x="4822" y="20293"/>
                    <a:pt x="5090" y="20293"/>
                  </a:cubicBezTo>
                  <a:cubicBezTo>
                    <a:pt x="5357" y="20293"/>
                    <a:pt x="5242" y="20825"/>
                    <a:pt x="5395" y="21070"/>
                  </a:cubicBezTo>
                  <a:cubicBezTo>
                    <a:pt x="5548" y="21315"/>
                    <a:pt x="5853" y="21519"/>
                    <a:pt x="6006" y="21152"/>
                  </a:cubicBezTo>
                  <a:cubicBezTo>
                    <a:pt x="6160" y="20784"/>
                    <a:pt x="6503" y="21111"/>
                    <a:pt x="6656" y="21356"/>
                  </a:cubicBezTo>
                  <a:cubicBezTo>
                    <a:pt x="6809" y="21600"/>
                    <a:pt x="7306" y="21315"/>
                    <a:pt x="7382" y="20988"/>
                  </a:cubicBezTo>
                  <a:cubicBezTo>
                    <a:pt x="7458" y="20661"/>
                    <a:pt x="8069" y="20538"/>
                    <a:pt x="8031" y="20906"/>
                  </a:cubicBezTo>
                  <a:cubicBezTo>
                    <a:pt x="7993" y="21274"/>
                    <a:pt x="8107" y="21356"/>
                    <a:pt x="8489" y="21070"/>
                  </a:cubicBezTo>
                  <a:cubicBezTo>
                    <a:pt x="8606" y="20983"/>
                    <a:pt x="8731" y="20969"/>
                    <a:pt x="8855" y="20989"/>
                  </a:cubicBezTo>
                  <a:cubicBezTo>
                    <a:pt x="8990" y="20514"/>
                    <a:pt x="9146" y="20075"/>
                    <a:pt x="9215" y="19926"/>
                  </a:cubicBezTo>
                  <a:cubicBezTo>
                    <a:pt x="9330" y="19681"/>
                    <a:pt x="8948" y="19110"/>
                    <a:pt x="9138" y="19027"/>
                  </a:cubicBezTo>
                  <a:cubicBezTo>
                    <a:pt x="9330" y="18946"/>
                    <a:pt x="9979" y="19110"/>
                    <a:pt x="10170" y="18537"/>
                  </a:cubicBezTo>
                  <a:cubicBezTo>
                    <a:pt x="10361" y="17966"/>
                    <a:pt x="10590" y="17679"/>
                    <a:pt x="10590" y="17679"/>
                  </a:cubicBezTo>
                  <a:cubicBezTo>
                    <a:pt x="10590" y="17679"/>
                    <a:pt x="10666" y="16455"/>
                    <a:pt x="11010" y="16659"/>
                  </a:cubicBezTo>
                  <a:cubicBezTo>
                    <a:pt x="11354" y="16863"/>
                    <a:pt x="11774" y="17190"/>
                    <a:pt x="11813" y="16699"/>
                  </a:cubicBezTo>
                  <a:cubicBezTo>
                    <a:pt x="11851" y="16209"/>
                    <a:pt x="12271" y="16495"/>
                    <a:pt x="12385" y="16046"/>
                  </a:cubicBezTo>
                  <a:cubicBezTo>
                    <a:pt x="12500" y="15596"/>
                    <a:pt x="12729" y="15638"/>
                    <a:pt x="12997" y="15719"/>
                  </a:cubicBezTo>
                  <a:cubicBezTo>
                    <a:pt x="13264" y="15801"/>
                    <a:pt x="13493" y="15679"/>
                    <a:pt x="13493" y="15433"/>
                  </a:cubicBezTo>
                  <a:cubicBezTo>
                    <a:pt x="13493" y="15189"/>
                    <a:pt x="14104" y="15311"/>
                    <a:pt x="14601" y="14944"/>
                  </a:cubicBezTo>
                  <a:cubicBezTo>
                    <a:pt x="15097" y="14576"/>
                    <a:pt x="15365" y="14290"/>
                    <a:pt x="15556" y="14493"/>
                  </a:cubicBezTo>
                  <a:cubicBezTo>
                    <a:pt x="15748" y="14699"/>
                    <a:pt x="17008" y="14657"/>
                    <a:pt x="17199" y="14576"/>
                  </a:cubicBezTo>
                  <a:cubicBezTo>
                    <a:pt x="17389" y="14493"/>
                    <a:pt x="17772" y="14127"/>
                    <a:pt x="18230" y="14208"/>
                  </a:cubicBezTo>
                  <a:cubicBezTo>
                    <a:pt x="18688" y="14290"/>
                    <a:pt x="19796" y="14003"/>
                    <a:pt x="20254" y="14003"/>
                  </a:cubicBezTo>
                  <a:cubicBezTo>
                    <a:pt x="20713" y="14003"/>
                    <a:pt x="20904" y="13555"/>
                    <a:pt x="21057" y="13391"/>
                  </a:cubicBezTo>
                  <a:cubicBezTo>
                    <a:pt x="21210" y="13228"/>
                    <a:pt x="21324" y="12493"/>
                    <a:pt x="21477" y="12371"/>
                  </a:cubicBezTo>
                  <a:cubicBezTo>
                    <a:pt x="21600" y="12272"/>
                    <a:pt x="21575" y="9707"/>
                    <a:pt x="21560" y="8695"/>
                  </a:cubicBezTo>
                  <a:cubicBezTo>
                    <a:pt x="21099" y="8797"/>
                    <a:pt x="20461" y="8949"/>
                    <a:pt x="20461" y="894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2785"/>
            <p:cNvSpPr/>
            <p:nvPr/>
          </p:nvSpPr>
          <p:spPr>
            <a:xfrm>
              <a:off x="5810027" y="4360634"/>
              <a:ext cx="189926" cy="1293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3" h="20465" extrusionOk="0">
                  <a:moveTo>
                    <a:pt x="21442" y="11757"/>
                  </a:moveTo>
                  <a:cubicBezTo>
                    <a:pt x="21047" y="11246"/>
                    <a:pt x="20516" y="11088"/>
                    <a:pt x="20378" y="11088"/>
                  </a:cubicBezTo>
                  <a:cubicBezTo>
                    <a:pt x="20145" y="11088"/>
                    <a:pt x="20320" y="9299"/>
                    <a:pt x="20204" y="9055"/>
                  </a:cubicBezTo>
                  <a:cubicBezTo>
                    <a:pt x="20087" y="8810"/>
                    <a:pt x="19331" y="9542"/>
                    <a:pt x="18865" y="9299"/>
                  </a:cubicBezTo>
                  <a:cubicBezTo>
                    <a:pt x="18400" y="9055"/>
                    <a:pt x="18225" y="7997"/>
                    <a:pt x="17818" y="7997"/>
                  </a:cubicBezTo>
                  <a:cubicBezTo>
                    <a:pt x="17411" y="7997"/>
                    <a:pt x="17353" y="7346"/>
                    <a:pt x="17353" y="6612"/>
                  </a:cubicBezTo>
                  <a:cubicBezTo>
                    <a:pt x="17353" y="5879"/>
                    <a:pt x="16597" y="5148"/>
                    <a:pt x="16131" y="4659"/>
                  </a:cubicBezTo>
                  <a:cubicBezTo>
                    <a:pt x="15666" y="4170"/>
                    <a:pt x="15550" y="2786"/>
                    <a:pt x="15258" y="2542"/>
                  </a:cubicBezTo>
                  <a:cubicBezTo>
                    <a:pt x="15091" y="2402"/>
                    <a:pt x="15156" y="1402"/>
                    <a:pt x="15240" y="572"/>
                  </a:cubicBezTo>
                  <a:cubicBezTo>
                    <a:pt x="14516" y="558"/>
                    <a:pt x="13800" y="449"/>
                    <a:pt x="13609" y="179"/>
                  </a:cubicBezTo>
                  <a:cubicBezTo>
                    <a:pt x="13222" y="-360"/>
                    <a:pt x="12678" y="399"/>
                    <a:pt x="11671" y="1376"/>
                  </a:cubicBezTo>
                  <a:cubicBezTo>
                    <a:pt x="10662" y="2353"/>
                    <a:pt x="9421" y="2029"/>
                    <a:pt x="9421" y="2678"/>
                  </a:cubicBezTo>
                  <a:cubicBezTo>
                    <a:pt x="9421" y="3331"/>
                    <a:pt x="8954" y="3656"/>
                    <a:pt x="8412" y="3437"/>
                  </a:cubicBezTo>
                  <a:cubicBezTo>
                    <a:pt x="7869" y="3222"/>
                    <a:pt x="7403" y="3112"/>
                    <a:pt x="7170" y="4307"/>
                  </a:cubicBezTo>
                  <a:cubicBezTo>
                    <a:pt x="6938" y="5500"/>
                    <a:pt x="6085" y="4739"/>
                    <a:pt x="6007" y="6042"/>
                  </a:cubicBezTo>
                  <a:cubicBezTo>
                    <a:pt x="5929" y="7346"/>
                    <a:pt x="5076" y="6478"/>
                    <a:pt x="4378" y="5936"/>
                  </a:cubicBezTo>
                  <a:cubicBezTo>
                    <a:pt x="3679" y="5394"/>
                    <a:pt x="3525" y="8646"/>
                    <a:pt x="3525" y="8646"/>
                  </a:cubicBezTo>
                  <a:cubicBezTo>
                    <a:pt x="3525" y="8646"/>
                    <a:pt x="3060" y="9409"/>
                    <a:pt x="2670" y="10926"/>
                  </a:cubicBezTo>
                  <a:cubicBezTo>
                    <a:pt x="2283" y="12449"/>
                    <a:pt x="965" y="12013"/>
                    <a:pt x="576" y="12230"/>
                  </a:cubicBezTo>
                  <a:cubicBezTo>
                    <a:pt x="189" y="12449"/>
                    <a:pt x="965" y="13967"/>
                    <a:pt x="732" y="14620"/>
                  </a:cubicBezTo>
                  <a:cubicBezTo>
                    <a:pt x="591" y="15015"/>
                    <a:pt x="275" y="16182"/>
                    <a:pt x="0" y="17444"/>
                  </a:cubicBezTo>
                  <a:cubicBezTo>
                    <a:pt x="574" y="17576"/>
                    <a:pt x="1113" y="18257"/>
                    <a:pt x="1276" y="18637"/>
                  </a:cubicBezTo>
                  <a:cubicBezTo>
                    <a:pt x="1508" y="19177"/>
                    <a:pt x="2905" y="21240"/>
                    <a:pt x="3603" y="20155"/>
                  </a:cubicBezTo>
                  <a:cubicBezTo>
                    <a:pt x="4302" y="19068"/>
                    <a:pt x="6240" y="18962"/>
                    <a:pt x="6705" y="19613"/>
                  </a:cubicBezTo>
                  <a:cubicBezTo>
                    <a:pt x="7170" y="20265"/>
                    <a:pt x="7482" y="19937"/>
                    <a:pt x="7559" y="19288"/>
                  </a:cubicBezTo>
                  <a:cubicBezTo>
                    <a:pt x="7636" y="18637"/>
                    <a:pt x="6784" y="16246"/>
                    <a:pt x="7095" y="15595"/>
                  </a:cubicBezTo>
                  <a:cubicBezTo>
                    <a:pt x="7403" y="14944"/>
                    <a:pt x="13455" y="15271"/>
                    <a:pt x="13688" y="15813"/>
                  </a:cubicBezTo>
                  <a:cubicBezTo>
                    <a:pt x="13919" y="16356"/>
                    <a:pt x="13919" y="14729"/>
                    <a:pt x="14696" y="14835"/>
                  </a:cubicBezTo>
                  <a:cubicBezTo>
                    <a:pt x="15472" y="14944"/>
                    <a:pt x="16636" y="15486"/>
                    <a:pt x="17102" y="15271"/>
                  </a:cubicBezTo>
                  <a:cubicBezTo>
                    <a:pt x="17567" y="15053"/>
                    <a:pt x="18109" y="13856"/>
                    <a:pt x="18575" y="13856"/>
                  </a:cubicBezTo>
                  <a:cubicBezTo>
                    <a:pt x="19041" y="13856"/>
                    <a:pt x="20437" y="13751"/>
                    <a:pt x="20748" y="13207"/>
                  </a:cubicBezTo>
                  <a:cubicBezTo>
                    <a:pt x="21059" y="12664"/>
                    <a:pt x="21600" y="12664"/>
                    <a:pt x="21446" y="11799"/>
                  </a:cubicBezTo>
                  <a:cubicBezTo>
                    <a:pt x="21444" y="11784"/>
                    <a:pt x="21444" y="11772"/>
                    <a:pt x="21442" y="1175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2786"/>
            <p:cNvSpPr/>
            <p:nvPr/>
          </p:nvSpPr>
          <p:spPr>
            <a:xfrm>
              <a:off x="5951077" y="4157874"/>
              <a:ext cx="358149" cy="2803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8" h="21485" extrusionOk="0">
                  <a:moveTo>
                    <a:pt x="20582" y="3146"/>
                  </a:moveTo>
                  <a:cubicBezTo>
                    <a:pt x="20582" y="2888"/>
                    <a:pt x="20536" y="1726"/>
                    <a:pt x="20500" y="862"/>
                  </a:cubicBezTo>
                  <a:lnTo>
                    <a:pt x="19398" y="1625"/>
                  </a:lnTo>
                  <a:cubicBezTo>
                    <a:pt x="19398" y="1625"/>
                    <a:pt x="19105" y="1001"/>
                    <a:pt x="18519" y="500"/>
                  </a:cubicBezTo>
                  <a:cubicBezTo>
                    <a:pt x="17934" y="0"/>
                    <a:pt x="16469" y="0"/>
                    <a:pt x="16469" y="0"/>
                  </a:cubicBezTo>
                  <a:lnTo>
                    <a:pt x="10511" y="4752"/>
                  </a:lnTo>
                  <a:lnTo>
                    <a:pt x="7972" y="7375"/>
                  </a:lnTo>
                  <a:cubicBezTo>
                    <a:pt x="7972" y="7375"/>
                    <a:pt x="6312" y="8126"/>
                    <a:pt x="5823" y="8251"/>
                  </a:cubicBezTo>
                  <a:cubicBezTo>
                    <a:pt x="5767" y="8266"/>
                    <a:pt x="5703" y="8282"/>
                    <a:pt x="5639" y="8300"/>
                  </a:cubicBezTo>
                  <a:cubicBezTo>
                    <a:pt x="5654" y="9602"/>
                    <a:pt x="5681" y="12904"/>
                    <a:pt x="5549" y="13031"/>
                  </a:cubicBezTo>
                  <a:cubicBezTo>
                    <a:pt x="5385" y="13189"/>
                    <a:pt x="5261" y="14135"/>
                    <a:pt x="5097" y="14345"/>
                  </a:cubicBezTo>
                  <a:cubicBezTo>
                    <a:pt x="4933" y="14556"/>
                    <a:pt x="4727" y="15133"/>
                    <a:pt x="4234" y="15133"/>
                  </a:cubicBezTo>
                  <a:cubicBezTo>
                    <a:pt x="3741" y="15133"/>
                    <a:pt x="2551" y="15502"/>
                    <a:pt x="2058" y="15397"/>
                  </a:cubicBezTo>
                  <a:cubicBezTo>
                    <a:pt x="1565" y="15292"/>
                    <a:pt x="1154" y="15763"/>
                    <a:pt x="949" y="15870"/>
                  </a:cubicBezTo>
                  <a:cubicBezTo>
                    <a:pt x="845" y="15922"/>
                    <a:pt x="442" y="15962"/>
                    <a:pt x="46" y="15953"/>
                  </a:cubicBezTo>
                  <a:cubicBezTo>
                    <a:pt x="2" y="16356"/>
                    <a:pt x="-33" y="16840"/>
                    <a:pt x="55" y="16908"/>
                  </a:cubicBezTo>
                  <a:cubicBezTo>
                    <a:pt x="210" y="17026"/>
                    <a:pt x="271" y="17696"/>
                    <a:pt x="518" y="17933"/>
                  </a:cubicBezTo>
                  <a:cubicBezTo>
                    <a:pt x="764" y="18170"/>
                    <a:pt x="1164" y="18524"/>
                    <a:pt x="1164" y="18879"/>
                  </a:cubicBezTo>
                  <a:cubicBezTo>
                    <a:pt x="1164" y="19235"/>
                    <a:pt x="1195" y="19550"/>
                    <a:pt x="1411" y="19550"/>
                  </a:cubicBezTo>
                  <a:cubicBezTo>
                    <a:pt x="1626" y="19550"/>
                    <a:pt x="1719" y="20062"/>
                    <a:pt x="1965" y="20180"/>
                  </a:cubicBezTo>
                  <a:cubicBezTo>
                    <a:pt x="2212" y="20299"/>
                    <a:pt x="2612" y="19944"/>
                    <a:pt x="2674" y="20062"/>
                  </a:cubicBezTo>
                  <a:cubicBezTo>
                    <a:pt x="2735" y="20180"/>
                    <a:pt x="2643" y="21047"/>
                    <a:pt x="2766" y="21047"/>
                  </a:cubicBezTo>
                  <a:cubicBezTo>
                    <a:pt x="2839" y="21047"/>
                    <a:pt x="3120" y="21124"/>
                    <a:pt x="3330" y="21371"/>
                  </a:cubicBezTo>
                  <a:cubicBezTo>
                    <a:pt x="3255" y="20952"/>
                    <a:pt x="3419" y="20394"/>
                    <a:pt x="3824" y="20549"/>
                  </a:cubicBezTo>
                  <a:cubicBezTo>
                    <a:pt x="4235" y="20706"/>
                    <a:pt x="3906" y="21180"/>
                    <a:pt x="4276" y="21392"/>
                  </a:cubicBezTo>
                  <a:cubicBezTo>
                    <a:pt x="4645" y="21600"/>
                    <a:pt x="4851" y="21443"/>
                    <a:pt x="4851" y="21075"/>
                  </a:cubicBezTo>
                  <a:cubicBezTo>
                    <a:pt x="4851" y="20706"/>
                    <a:pt x="5344" y="19971"/>
                    <a:pt x="5468" y="19813"/>
                  </a:cubicBezTo>
                  <a:cubicBezTo>
                    <a:pt x="5591" y="19655"/>
                    <a:pt x="5549" y="18657"/>
                    <a:pt x="5796" y="18393"/>
                  </a:cubicBezTo>
                  <a:cubicBezTo>
                    <a:pt x="6042" y="18130"/>
                    <a:pt x="6782" y="18341"/>
                    <a:pt x="7069" y="18393"/>
                  </a:cubicBezTo>
                  <a:cubicBezTo>
                    <a:pt x="7356" y="18446"/>
                    <a:pt x="7562" y="17657"/>
                    <a:pt x="7890" y="18025"/>
                  </a:cubicBezTo>
                  <a:cubicBezTo>
                    <a:pt x="8219" y="18393"/>
                    <a:pt x="8753" y="18078"/>
                    <a:pt x="9000" y="18446"/>
                  </a:cubicBezTo>
                  <a:cubicBezTo>
                    <a:pt x="9246" y="18814"/>
                    <a:pt x="9369" y="19707"/>
                    <a:pt x="9780" y="19392"/>
                  </a:cubicBezTo>
                  <a:cubicBezTo>
                    <a:pt x="10190" y="19076"/>
                    <a:pt x="10683" y="18972"/>
                    <a:pt x="10929" y="18972"/>
                  </a:cubicBezTo>
                  <a:cubicBezTo>
                    <a:pt x="11176" y="18972"/>
                    <a:pt x="11752" y="19603"/>
                    <a:pt x="11998" y="19707"/>
                  </a:cubicBezTo>
                  <a:cubicBezTo>
                    <a:pt x="12244" y="19813"/>
                    <a:pt x="13066" y="19918"/>
                    <a:pt x="13353" y="19707"/>
                  </a:cubicBezTo>
                  <a:cubicBezTo>
                    <a:pt x="13640" y="19497"/>
                    <a:pt x="14010" y="18814"/>
                    <a:pt x="14379" y="18866"/>
                  </a:cubicBezTo>
                  <a:cubicBezTo>
                    <a:pt x="14749" y="18919"/>
                    <a:pt x="15899" y="18760"/>
                    <a:pt x="16146" y="18919"/>
                  </a:cubicBezTo>
                  <a:cubicBezTo>
                    <a:pt x="16393" y="19076"/>
                    <a:pt x="16926" y="19444"/>
                    <a:pt x="17296" y="19287"/>
                  </a:cubicBezTo>
                  <a:cubicBezTo>
                    <a:pt x="17666" y="19130"/>
                    <a:pt x="17994" y="18236"/>
                    <a:pt x="18282" y="18130"/>
                  </a:cubicBezTo>
                  <a:cubicBezTo>
                    <a:pt x="18372" y="18097"/>
                    <a:pt x="18431" y="18104"/>
                    <a:pt x="18480" y="18125"/>
                  </a:cubicBezTo>
                  <a:cubicBezTo>
                    <a:pt x="18484" y="17921"/>
                    <a:pt x="18487" y="17725"/>
                    <a:pt x="18487" y="17552"/>
                  </a:cubicBezTo>
                  <a:cubicBezTo>
                    <a:pt x="18487" y="16606"/>
                    <a:pt x="18652" y="16974"/>
                    <a:pt x="18775" y="16028"/>
                  </a:cubicBezTo>
                  <a:cubicBezTo>
                    <a:pt x="18898" y="15081"/>
                    <a:pt x="20829" y="12610"/>
                    <a:pt x="20993" y="12451"/>
                  </a:cubicBezTo>
                  <a:cubicBezTo>
                    <a:pt x="21158" y="12294"/>
                    <a:pt x="21156" y="8562"/>
                    <a:pt x="21156" y="8036"/>
                  </a:cubicBezTo>
                  <a:cubicBezTo>
                    <a:pt x="21156" y="7511"/>
                    <a:pt x="21239" y="6880"/>
                    <a:pt x="21403" y="6143"/>
                  </a:cubicBezTo>
                  <a:cubicBezTo>
                    <a:pt x="21567" y="5406"/>
                    <a:pt x="21116" y="5460"/>
                    <a:pt x="21156" y="4776"/>
                  </a:cubicBezTo>
                  <a:cubicBezTo>
                    <a:pt x="21198" y="4094"/>
                    <a:pt x="20582" y="3568"/>
                    <a:pt x="20582" y="314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2787"/>
            <p:cNvSpPr/>
            <p:nvPr/>
          </p:nvSpPr>
          <p:spPr>
            <a:xfrm>
              <a:off x="6259625" y="4157874"/>
              <a:ext cx="231868" cy="3851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8" h="21542" extrusionOk="0">
                  <a:moveTo>
                    <a:pt x="21466" y="5328"/>
                  </a:moveTo>
                  <a:lnTo>
                    <a:pt x="5049" y="0"/>
                  </a:lnTo>
                  <a:lnTo>
                    <a:pt x="3128" y="629"/>
                  </a:lnTo>
                  <a:cubicBezTo>
                    <a:pt x="3183" y="1260"/>
                    <a:pt x="3255" y="2108"/>
                    <a:pt x="3255" y="2296"/>
                  </a:cubicBezTo>
                  <a:cubicBezTo>
                    <a:pt x="3255" y="2604"/>
                    <a:pt x="4208" y="2988"/>
                    <a:pt x="4144" y="3486"/>
                  </a:cubicBezTo>
                  <a:cubicBezTo>
                    <a:pt x="4082" y="3985"/>
                    <a:pt x="4780" y="3946"/>
                    <a:pt x="4525" y="4484"/>
                  </a:cubicBezTo>
                  <a:cubicBezTo>
                    <a:pt x="4272" y="5022"/>
                    <a:pt x="4144" y="5482"/>
                    <a:pt x="4144" y="5865"/>
                  </a:cubicBezTo>
                  <a:cubicBezTo>
                    <a:pt x="4144" y="6249"/>
                    <a:pt x="4146" y="8974"/>
                    <a:pt x="3891" y="9089"/>
                  </a:cubicBezTo>
                  <a:cubicBezTo>
                    <a:pt x="3636" y="9204"/>
                    <a:pt x="648" y="11008"/>
                    <a:pt x="458" y="11699"/>
                  </a:cubicBezTo>
                  <a:cubicBezTo>
                    <a:pt x="266" y="12390"/>
                    <a:pt x="12" y="12121"/>
                    <a:pt x="12" y="12812"/>
                  </a:cubicBezTo>
                  <a:cubicBezTo>
                    <a:pt x="12" y="12938"/>
                    <a:pt x="7" y="13081"/>
                    <a:pt x="0" y="13230"/>
                  </a:cubicBezTo>
                  <a:cubicBezTo>
                    <a:pt x="164" y="13264"/>
                    <a:pt x="239" y="13371"/>
                    <a:pt x="456" y="13502"/>
                  </a:cubicBezTo>
                  <a:cubicBezTo>
                    <a:pt x="775" y="13693"/>
                    <a:pt x="775" y="14040"/>
                    <a:pt x="1409" y="14040"/>
                  </a:cubicBezTo>
                  <a:cubicBezTo>
                    <a:pt x="2046" y="14040"/>
                    <a:pt x="2809" y="14922"/>
                    <a:pt x="2745" y="15268"/>
                  </a:cubicBezTo>
                  <a:cubicBezTo>
                    <a:pt x="2682" y="15614"/>
                    <a:pt x="3064" y="15805"/>
                    <a:pt x="3001" y="16420"/>
                  </a:cubicBezTo>
                  <a:cubicBezTo>
                    <a:pt x="2937" y="17033"/>
                    <a:pt x="3572" y="17916"/>
                    <a:pt x="3891" y="18032"/>
                  </a:cubicBezTo>
                  <a:cubicBezTo>
                    <a:pt x="4208" y="18146"/>
                    <a:pt x="3762" y="18262"/>
                    <a:pt x="3001" y="18222"/>
                  </a:cubicBezTo>
                  <a:cubicBezTo>
                    <a:pt x="2238" y="18184"/>
                    <a:pt x="1157" y="18185"/>
                    <a:pt x="1157" y="18376"/>
                  </a:cubicBezTo>
                  <a:cubicBezTo>
                    <a:pt x="1157" y="18568"/>
                    <a:pt x="838" y="18837"/>
                    <a:pt x="1664" y="19298"/>
                  </a:cubicBezTo>
                  <a:cubicBezTo>
                    <a:pt x="2492" y="19758"/>
                    <a:pt x="3191" y="19911"/>
                    <a:pt x="3445" y="20410"/>
                  </a:cubicBezTo>
                  <a:cubicBezTo>
                    <a:pt x="3700" y="20910"/>
                    <a:pt x="4016" y="21369"/>
                    <a:pt x="4272" y="21485"/>
                  </a:cubicBezTo>
                  <a:cubicBezTo>
                    <a:pt x="4525" y="21600"/>
                    <a:pt x="5035" y="21562"/>
                    <a:pt x="5479" y="21178"/>
                  </a:cubicBezTo>
                  <a:cubicBezTo>
                    <a:pt x="5925" y="20794"/>
                    <a:pt x="6434" y="21522"/>
                    <a:pt x="6879" y="21178"/>
                  </a:cubicBezTo>
                  <a:cubicBezTo>
                    <a:pt x="7324" y="20832"/>
                    <a:pt x="8851" y="20871"/>
                    <a:pt x="9232" y="20755"/>
                  </a:cubicBezTo>
                  <a:cubicBezTo>
                    <a:pt x="9614" y="20640"/>
                    <a:pt x="10759" y="20333"/>
                    <a:pt x="11139" y="20142"/>
                  </a:cubicBezTo>
                  <a:cubicBezTo>
                    <a:pt x="11520" y="19950"/>
                    <a:pt x="10695" y="19643"/>
                    <a:pt x="11267" y="19451"/>
                  </a:cubicBezTo>
                  <a:cubicBezTo>
                    <a:pt x="11838" y="19259"/>
                    <a:pt x="13619" y="19604"/>
                    <a:pt x="14319" y="19067"/>
                  </a:cubicBezTo>
                  <a:cubicBezTo>
                    <a:pt x="15018" y="18530"/>
                    <a:pt x="16099" y="17954"/>
                    <a:pt x="16417" y="17763"/>
                  </a:cubicBezTo>
                  <a:cubicBezTo>
                    <a:pt x="16734" y="17571"/>
                    <a:pt x="16417" y="17417"/>
                    <a:pt x="16863" y="17148"/>
                  </a:cubicBezTo>
                  <a:cubicBezTo>
                    <a:pt x="17306" y="16880"/>
                    <a:pt x="18197" y="16572"/>
                    <a:pt x="18642" y="16726"/>
                  </a:cubicBezTo>
                  <a:cubicBezTo>
                    <a:pt x="18741" y="16761"/>
                    <a:pt x="18873" y="16773"/>
                    <a:pt x="19014" y="16776"/>
                  </a:cubicBezTo>
                  <a:cubicBezTo>
                    <a:pt x="18973" y="16746"/>
                    <a:pt x="18946" y="16727"/>
                    <a:pt x="18946" y="16727"/>
                  </a:cubicBezTo>
                  <a:lnTo>
                    <a:pt x="19212" y="16167"/>
                  </a:lnTo>
                  <a:cubicBezTo>
                    <a:pt x="19212" y="16167"/>
                    <a:pt x="18150" y="15847"/>
                    <a:pt x="18150" y="15366"/>
                  </a:cubicBezTo>
                  <a:cubicBezTo>
                    <a:pt x="18150" y="14886"/>
                    <a:pt x="18415" y="14407"/>
                    <a:pt x="17752" y="14407"/>
                  </a:cubicBezTo>
                  <a:cubicBezTo>
                    <a:pt x="17089" y="14407"/>
                    <a:pt x="16956" y="14005"/>
                    <a:pt x="17486" y="13686"/>
                  </a:cubicBezTo>
                  <a:cubicBezTo>
                    <a:pt x="18018" y="13365"/>
                    <a:pt x="16691" y="12725"/>
                    <a:pt x="17620" y="12725"/>
                  </a:cubicBezTo>
                  <a:cubicBezTo>
                    <a:pt x="18548" y="12725"/>
                    <a:pt x="17886" y="11845"/>
                    <a:pt x="18548" y="11765"/>
                  </a:cubicBezTo>
                  <a:cubicBezTo>
                    <a:pt x="19212" y="11685"/>
                    <a:pt x="19343" y="11365"/>
                    <a:pt x="19343" y="10964"/>
                  </a:cubicBezTo>
                  <a:cubicBezTo>
                    <a:pt x="19343" y="10564"/>
                    <a:pt x="20803" y="10324"/>
                    <a:pt x="21200" y="10244"/>
                  </a:cubicBezTo>
                  <a:cubicBezTo>
                    <a:pt x="21600" y="10164"/>
                    <a:pt x="21466" y="8884"/>
                    <a:pt x="21466" y="8884"/>
                  </a:cubicBezTo>
                  <a:cubicBezTo>
                    <a:pt x="21466" y="8884"/>
                    <a:pt x="21466" y="5328"/>
                    <a:pt x="21466" y="532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2788"/>
            <p:cNvSpPr/>
            <p:nvPr/>
          </p:nvSpPr>
          <p:spPr>
            <a:xfrm>
              <a:off x="6506464" y="3937483"/>
              <a:ext cx="248600" cy="2529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36" h="21600" extrusionOk="0">
                  <a:moveTo>
                    <a:pt x="19837" y="4682"/>
                  </a:moveTo>
                  <a:lnTo>
                    <a:pt x="18421" y="1193"/>
                  </a:lnTo>
                  <a:cubicBezTo>
                    <a:pt x="18319" y="1352"/>
                    <a:pt x="18241" y="1464"/>
                    <a:pt x="18199" y="1505"/>
                  </a:cubicBezTo>
                  <a:cubicBezTo>
                    <a:pt x="17965" y="1740"/>
                    <a:pt x="17003" y="1154"/>
                    <a:pt x="16098" y="1388"/>
                  </a:cubicBezTo>
                  <a:cubicBezTo>
                    <a:pt x="15193" y="1623"/>
                    <a:pt x="14493" y="1300"/>
                    <a:pt x="13618" y="861"/>
                  </a:cubicBezTo>
                  <a:cubicBezTo>
                    <a:pt x="12744" y="422"/>
                    <a:pt x="9885" y="977"/>
                    <a:pt x="9505" y="1535"/>
                  </a:cubicBezTo>
                  <a:cubicBezTo>
                    <a:pt x="9126" y="2091"/>
                    <a:pt x="8163" y="2091"/>
                    <a:pt x="7288" y="1740"/>
                  </a:cubicBezTo>
                  <a:cubicBezTo>
                    <a:pt x="6414" y="1388"/>
                    <a:pt x="5277" y="861"/>
                    <a:pt x="3672" y="714"/>
                  </a:cubicBezTo>
                  <a:cubicBezTo>
                    <a:pt x="2173" y="578"/>
                    <a:pt x="966" y="362"/>
                    <a:pt x="694" y="0"/>
                  </a:cubicBezTo>
                  <a:cubicBezTo>
                    <a:pt x="631" y="169"/>
                    <a:pt x="571" y="335"/>
                    <a:pt x="514" y="493"/>
                  </a:cubicBezTo>
                  <a:cubicBezTo>
                    <a:pt x="27" y="1837"/>
                    <a:pt x="879" y="2204"/>
                    <a:pt x="270" y="2936"/>
                  </a:cubicBezTo>
                  <a:cubicBezTo>
                    <a:pt x="-338" y="3670"/>
                    <a:pt x="270" y="4526"/>
                    <a:pt x="270" y="5868"/>
                  </a:cubicBezTo>
                  <a:cubicBezTo>
                    <a:pt x="270" y="6796"/>
                    <a:pt x="270" y="15705"/>
                    <a:pt x="270" y="21132"/>
                  </a:cubicBezTo>
                  <a:lnTo>
                    <a:pt x="12305" y="21132"/>
                  </a:lnTo>
                  <a:cubicBezTo>
                    <a:pt x="12305" y="21132"/>
                    <a:pt x="12656" y="20897"/>
                    <a:pt x="13006" y="20662"/>
                  </a:cubicBezTo>
                  <a:cubicBezTo>
                    <a:pt x="13356" y="20428"/>
                    <a:pt x="13940" y="21013"/>
                    <a:pt x="13940" y="21013"/>
                  </a:cubicBezTo>
                  <a:lnTo>
                    <a:pt x="16506" y="21013"/>
                  </a:lnTo>
                  <a:cubicBezTo>
                    <a:pt x="16506" y="21013"/>
                    <a:pt x="16974" y="21600"/>
                    <a:pt x="17556" y="21600"/>
                  </a:cubicBezTo>
                  <a:cubicBezTo>
                    <a:pt x="18139" y="21600"/>
                    <a:pt x="17790" y="20662"/>
                    <a:pt x="18724" y="20662"/>
                  </a:cubicBezTo>
                  <a:cubicBezTo>
                    <a:pt x="19655" y="20662"/>
                    <a:pt x="19423" y="19255"/>
                    <a:pt x="20007" y="19255"/>
                  </a:cubicBezTo>
                  <a:cubicBezTo>
                    <a:pt x="20590" y="19255"/>
                    <a:pt x="20474" y="19374"/>
                    <a:pt x="21057" y="18553"/>
                  </a:cubicBezTo>
                  <a:cubicBezTo>
                    <a:pt x="21074" y="18528"/>
                    <a:pt x="21102" y="18497"/>
                    <a:pt x="21122" y="18471"/>
                  </a:cubicBezTo>
                  <a:cubicBezTo>
                    <a:pt x="21078" y="18217"/>
                    <a:pt x="21073" y="17950"/>
                    <a:pt x="21115" y="17675"/>
                  </a:cubicBezTo>
                  <a:cubicBezTo>
                    <a:pt x="21262" y="16738"/>
                    <a:pt x="20619" y="16795"/>
                    <a:pt x="20212" y="15478"/>
                  </a:cubicBezTo>
                  <a:cubicBezTo>
                    <a:pt x="19803" y="14159"/>
                    <a:pt x="18168" y="12197"/>
                    <a:pt x="18112" y="11435"/>
                  </a:cubicBezTo>
                  <a:cubicBezTo>
                    <a:pt x="18052" y="10674"/>
                    <a:pt x="17148" y="10235"/>
                    <a:pt x="17178" y="9414"/>
                  </a:cubicBezTo>
                  <a:cubicBezTo>
                    <a:pt x="17206" y="8594"/>
                    <a:pt x="16740" y="8507"/>
                    <a:pt x="15836" y="7217"/>
                  </a:cubicBezTo>
                  <a:cubicBezTo>
                    <a:pt x="14931" y="5929"/>
                    <a:pt x="14668" y="3673"/>
                    <a:pt x="14931" y="3585"/>
                  </a:cubicBezTo>
                  <a:cubicBezTo>
                    <a:pt x="15193" y="3497"/>
                    <a:pt x="15952" y="5490"/>
                    <a:pt x="16243" y="6133"/>
                  </a:cubicBezTo>
                  <a:cubicBezTo>
                    <a:pt x="16535" y="6779"/>
                    <a:pt x="17527" y="8741"/>
                    <a:pt x="18228" y="8741"/>
                  </a:cubicBezTo>
                  <a:cubicBezTo>
                    <a:pt x="18929" y="8741"/>
                    <a:pt x="19191" y="5782"/>
                    <a:pt x="19423" y="5929"/>
                  </a:cubicBezTo>
                  <a:cubicBezTo>
                    <a:pt x="19445" y="5941"/>
                    <a:pt x="19459" y="5974"/>
                    <a:pt x="19472" y="6015"/>
                  </a:cubicBezTo>
                  <a:lnTo>
                    <a:pt x="19548" y="5479"/>
                  </a:lnTo>
                  <a:cubicBezTo>
                    <a:pt x="19548" y="5479"/>
                    <a:pt x="19837" y="4682"/>
                    <a:pt x="19837" y="468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8" name="Shape 2789"/>
            <p:cNvSpPr/>
            <p:nvPr/>
          </p:nvSpPr>
          <p:spPr>
            <a:xfrm>
              <a:off x="6153837" y="4660366"/>
              <a:ext cx="127535" cy="1453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29" h="21600" extrusionOk="0">
                  <a:moveTo>
                    <a:pt x="10267" y="20616"/>
                  </a:moveTo>
                  <a:cubicBezTo>
                    <a:pt x="12140" y="20616"/>
                    <a:pt x="11440" y="19552"/>
                    <a:pt x="10734" y="17845"/>
                  </a:cubicBezTo>
                  <a:cubicBezTo>
                    <a:pt x="10032" y="16141"/>
                    <a:pt x="11908" y="16353"/>
                    <a:pt x="13079" y="16353"/>
                  </a:cubicBezTo>
                  <a:cubicBezTo>
                    <a:pt x="14252" y="16353"/>
                    <a:pt x="13781" y="14434"/>
                    <a:pt x="14717" y="14434"/>
                  </a:cubicBezTo>
                  <a:cubicBezTo>
                    <a:pt x="15657" y="14434"/>
                    <a:pt x="15889" y="16779"/>
                    <a:pt x="16828" y="16567"/>
                  </a:cubicBezTo>
                  <a:cubicBezTo>
                    <a:pt x="17764" y="16353"/>
                    <a:pt x="18466" y="17206"/>
                    <a:pt x="19638" y="16993"/>
                  </a:cubicBezTo>
                  <a:cubicBezTo>
                    <a:pt x="20810" y="16779"/>
                    <a:pt x="20810" y="14646"/>
                    <a:pt x="20810" y="12943"/>
                  </a:cubicBezTo>
                  <a:cubicBezTo>
                    <a:pt x="20810" y="11235"/>
                    <a:pt x="21043" y="9957"/>
                    <a:pt x="19872" y="9317"/>
                  </a:cubicBezTo>
                  <a:cubicBezTo>
                    <a:pt x="18699" y="8676"/>
                    <a:pt x="17764" y="7185"/>
                    <a:pt x="19172" y="6544"/>
                  </a:cubicBezTo>
                  <a:cubicBezTo>
                    <a:pt x="20578" y="5907"/>
                    <a:pt x="20810" y="4625"/>
                    <a:pt x="19638" y="3774"/>
                  </a:cubicBezTo>
                  <a:cubicBezTo>
                    <a:pt x="18466" y="2920"/>
                    <a:pt x="15889" y="4625"/>
                    <a:pt x="15889" y="3774"/>
                  </a:cubicBezTo>
                  <a:cubicBezTo>
                    <a:pt x="15889" y="3309"/>
                    <a:pt x="16097" y="1643"/>
                    <a:pt x="16288" y="220"/>
                  </a:cubicBezTo>
                  <a:cubicBezTo>
                    <a:pt x="13577" y="139"/>
                    <a:pt x="10655" y="0"/>
                    <a:pt x="10655" y="0"/>
                  </a:cubicBezTo>
                  <a:lnTo>
                    <a:pt x="9955" y="184"/>
                  </a:lnTo>
                  <a:cubicBezTo>
                    <a:pt x="10120" y="2684"/>
                    <a:pt x="9799" y="4627"/>
                    <a:pt x="9799" y="4627"/>
                  </a:cubicBezTo>
                  <a:cubicBezTo>
                    <a:pt x="9799" y="4627"/>
                    <a:pt x="5581" y="4842"/>
                    <a:pt x="4643" y="4842"/>
                  </a:cubicBezTo>
                  <a:cubicBezTo>
                    <a:pt x="4439" y="4842"/>
                    <a:pt x="3798" y="4922"/>
                    <a:pt x="2891" y="5051"/>
                  </a:cubicBezTo>
                  <a:cubicBezTo>
                    <a:pt x="2700" y="5325"/>
                    <a:pt x="2440" y="5600"/>
                    <a:pt x="2246" y="5778"/>
                  </a:cubicBezTo>
                  <a:cubicBezTo>
                    <a:pt x="1742" y="6235"/>
                    <a:pt x="3422" y="6848"/>
                    <a:pt x="3704" y="7510"/>
                  </a:cubicBezTo>
                  <a:cubicBezTo>
                    <a:pt x="3984" y="8173"/>
                    <a:pt x="1573" y="7969"/>
                    <a:pt x="1627" y="8938"/>
                  </a:cubicBezTo>
                  <a:cubicBezTo>
                    <a:pt x="1686" y="9907"/>
                    <a:pt x="788" y="10672"/>
                    <a:pt x="116" y="11130"/>
                  </a:cubicBezTo>
                  <a:cubicBezTo>
                    <a:pt x="-557" y="11589"/>
                    <a:pt x="1909" y="13529"/>
                    <a:pt x="1965" y="14189"/>
                  </a:cubicBezTo>
                  <a:cubicBezTo>
                    <a:pt x="2022" y="14852"/>
                    <a:pt x="2582" y="15464"/>
                    <a:pt x="4712" y="17352"/>
                  </a:cubicBezTo>
                  <a:cubicBezTo>
                    <a:pt x="6744" y="19152"/>
                    <a:pt x="5773" y="19612"/>
                    <a:pt x="8460" y="21600"/>
                  </a:cubicBezTo>
                  <a:cubicBezTo>
                    <a:pt x="8817" y="21096"/>
                    <a:pt x="9381" y="20616"/>
                    <a:pt x="10267" y="2061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9" name="Shape 2790"/>
            <p:cNvSpPr/>
            <p:nvPr/>
          </p:nvSpPr>
          <p:spPr>
            <a:xfrm>
              <a:off x="6162653" y="4660366"/>
              <a:ext cx="48784" cy="327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42" h="21600" extrusionOk="0">
                  <a:moveTo>
                    <a:pt x="20018" y="19715"/>
                  </a:moveTo>
                  <a:cubicBezTo>
                    <a:pt x="20018" y="19715"/>
                    <a:pt x="20845" y="11095"/>
                    <a:pt x="20421" y="0"/>
                  </a:cubicBezTo>
                  <a:lnTo>
                    <a:pt x="18008" y="1073"/>
                  </a:lnTo>
                  <a:lnTo>
                    <a:pt x="4480" y="1073"/>
                  </a:lnTo>
                  <a:cubicBezTo>
                    <a:pt x="4518" y="1209"/>
                    <a:pt x="4532" y="1391"/>
                    <a:pt x="4587" y="1516"/>
                  </a:cubicBezTo>
                  <a:cubicBezTo>
                    <a:pt x="6033" y="4906"/>
                    <a:pt x="5312" y="9886"/>
                    <a:pt x="2277" y="11470"/>
                  </a:cubicBezTo>
                  <a:cubicBezTo>
                    <a:pt x="-755" y="13060"/>
                    <a:pt x="-614" y="17353"/>
                    <a:pt x="1842" y="17574"/>
                  </a:cubicBezTo>
                  <a:cubicBezTo>
                    <a:pt x="3352" y="17722"/>
                    <a:pt x="3001" y="19658"/>
                    <a:pt x="2208" y="21600"/>
                  </a:cubicBezTo>
                  <a:cubicBezTo>
                    <a:pt x="4547" y="21026"/>
                    <a:pt x="6200" y="20669"/>
                    <a:pt x="6725" y="20669"/>
                  </a:cubicBezTo>
                  <a:cubicBezTo>
                    <a:pt x="9143" y="20669"/>
                    <a:pt x="20018" y="19715"/>
                    <a:pt x="20018" y="1971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0" name="Shape 2791"/>
            <p:cNvSpPr/>
            <p:nvPr/>
          </p:nvSpPr>
          <p:spPr>
            <a:xfrm>
              <a:off x="6197916" y="4625104"/>
              <a:ext cx="162884" cy="2046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3" h="21600" extrusionOk="0">
                  <a:moveTo>
                    <a:pt x="5804" y="20383"/>
                  </a:moveTo>
                  <a:cubicBezTo>
                    <a:pt x="6370" y="20535"/>
                    <a:pt x="6748" y="21292"/>
                    <a:pt x="7881" y="20535"/>
                  </a:cubicBezTo>
                  <a:cubicBezTo>
                    <a:pt x="9015" y="19777"/>
                    <a:pt x="10338" y="19930"/>
                    <a:pt x="10338" y="20688"/>
                  </a:cubicBezTo>
                  <a:cubicBezTo>
                    <a:pt x="10338" y="21445"/>
                    <a:pt x="10717" y="21292"/>
                    <a:pt x="11660" y="20535"/>
                  </a:cubicBezTo>
                  <a:cubicBezTo>
                    <a:pt x="12604" y="19777"/>
                    <a:pt x="13549" y="20687"/>
                    <a:pt x="13549" y="19171"/>
                  </a:cubicBezTo>
                  <a:cubicBezTo>
                    <a:pt x="13549" y="17658"/>
                    <a:pt x="14683" y="19022"/>
                    <a:pt x="14683" y="17356"/>
                  </a:cubicBezTo>
                  <a:cubicBezTo>
                    <a:pt x="14683" y="15691"/>
                    <a:pt x="14872" y="14024"/>
                    <a:pt x="14872" y="13268"/>
                  </a:cubicBezTo>
                  <a:cubicBezTo>
                    <a:pt x="14872" y="12511"/>
                    <a:pt x="17517" y="11754"/>
                    <a:pt x="17517" y="10543"/>
                  </a:cubicBezTo>
                  <a:cubicBezTo>
                    <a:pt x="17517" y="9333"/>
                    <a:pt x="19785" y="6910"/>
                    <a:pt x="19785" y="5396"/>
                  </a:cubicBezTo>
                  <a:cubicBezTo>
                    <a:pt x="19785" y="3881"/>
                    <a:pt x="20353" y="3579"/>
                    <a:pt x="20920" y="2822"/>
                  </a:cubicBezTo>
                  <a:cubicBezTo>
                    <a:pt x="21312" y="2299"/>
                    <a:pt x="21600" y="1267"/>
                    <a:pt x="21373" y="283"/>
                  </a:cubicBezTo>
                  <a:lnTo>
                    <a:pt x="21373" y="301"/>
                  </a:lnTo>
                  <a:lnTo>
                    <a:pt x="18734" y="0"/>
                  </a:lnTo>
                  <a:lnTo>
                    <a:pt x="17415" y="301"/>
                  </a:lnTo>
                  <a:lnTo>
                    <a:pt x="15720" y="602"/>
                  </a:lnTo>
                  <a:cubicBezTo>
                    <a:pt x="15720" y="602"/>
                    <a:pt x="15908" y="1660"/>
                    <a:pt x="15154" y="2415"/>
                  </a:cubicBezTo>
                  <a:cubicBezTo>
                    <a:pt x="14400" y="3172"/>
                    <a:pt x="14212" y="4833"/>
                    <a:pt x="14212" y="4833"/>
                  </a:cubicBezTo>
                  <a:cubicBezTo>
                    <a:pt x="14212" y="4833"/>
                    <a:pt x="10819" y="3472"/>
                    <a:pt x="9878" y="3623"/>
                  </a:cubicBezTo>
                  <a:cubicBezTo>
                    <a:pt x="9474" y="3688"/>
                    <a:pt x="7940" y="3670"/>
                    <a:pt x="6313" y="3629"/>
                  </a:cubicBezTo>
                  <a:cubicBezTo>
                    <a:pt x="6159" y="4639"/>
                    <a:pt x="5991" y="5822"/>
                    <a:pt x="5991" y="6153"/>
                  </a:cubicBezTo>
                  <a:cubicBezTo>
                    <a:pt x="5991" y="6757"/>
                    <a:pt x="8069" y="5546"/>
                    <a:pt x="9015" y="6153"/>
                  </a:cubicBezTo>
                  <a:cubicBezTo>
                    <a:pt x="9960" y="6757"/>
                    <a:pt x="9772" y="7667"/>
                    <a:pt x="8639" y="8120"/>
                  </a:cubicBezTo>
                  <a:cubicBezTo>
                    <a:pt x="7504" y="8575"/>
                    <a:pt x="8258" y="9633"/>
                    <a:pt x="9203" y="10089"/>
                  </a:cubicBezTo>
                  <a:cubicBezTo>
                    <a:pt x="10148" y="10543"/>
                    <a:pt x="9960" y="11451"/>
                    <a:pt x="9960" y="12663"/>
                  </a:cubicBezTo>
                  <a:cubicBezTo>
                    <a:pt x="9960" y="13873"/>
                    <a:pt x="9960" y="15387"/>
                    <a:pt x="9015" y="15539"/>
                  </a:cubicBezTo>
                  <a:cubicBezTo>
                    <a:pt x="8069" y="15691"/>
                    <a:pt x="7504" y="15085"/>
                    <a:pt x="6748" y="15236"/>
                  </a:cubicBezTo>
                  <a:cubicBezTo>
                    <a:pt x="5991" y="15387"/>
                    <a:pt x="5804" y="13722"/>
                    <a:pt x="5046" y="13722"/>
                  </a:cubicBezTo>
                  <a:cubicBezTo>
                    <a:pt x="4291" y="13722"/>
                    <a:pt x="4671" y="15085"/>
                    <a:pt x="3725" y="15085"/>
                  </a:cubicBezTo>
                  <a:cubicBezTo>
                    <a:pt x="2781" y="15085"/>
                    <a:pt x="1268" y="14934"/>
                    <a:pt x="1834" y="16144"/>
                  </a:cubicBezTo>
                  <a:cubicBezTo>
                    <a:pt x="2403" y="17356"/>
                    <a:pt x="2968" y="18112"/>
                    <a:pt x="1458" y="18112"/>
                  </a:cubicBezTo>
                  <a:cubicBezTo>
                    <a:pt x="743" y="18112"/>
                    <a:pt x="288" y="18453"/>
                    <a:pt x="0" y="18811"/>
                  </a:cubicBezTo>
                  <a:cubicBezTo>
                    <a:pt x="101" y="18877"/>
                    <a:pt x="204" y="18944"/>
                    <a:pt x="322" y="19015"/>
                  </a:cubicBezTo>
                  <a:cubicBezTo>
                    <a:pt x="1588" y="19800"/>
                    <a:pt x="2394" y="20697"/>
                    <a:pt x="2941" y="21600"/>
                  </a:cubicBezTo>
                  <a:cubicBezTo>
                    <a:pt x="4196" y="20912"/>
                    <a:pt x="5491" y="20301"/>
                    <a:pt x="5804" y="2038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1" name="Shape 2792"/>
            <p:cNvSpPr/>
            <p:nvPr/>
          </p:nvSpPr>
          <p:spPr>
            <a:xfrm>
              <a:off x="6444754" y="4157874"/>
              <a:ext cx="379684" cy="4719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6" h="21489" extrusionOk="0">
                  <a:moveTo>
                    <a:pt x="16847" y="418"/>
                  </a:moveTo>
                  <a:cubicBezTo>
                    <a:pt x="16461" y="418"/>
                    <a:pt x="16615" y="1168"/>
                    <a:pt x="16000" y="1168"/>
                  </a:cubicBezTo>
                  <a:cubicBezTo>
                    <a:pt x="15383" y="1168"/>
                    <a:pt x="15614" y="1669"/>
                    <a:pt x="15228" y="1669"/>
                  </a:cubicBezTo>
                  <a:cubicBezTo>
                    <a:pt x="14844" y="1669"/>
                    <a:pt x="14535" y="1356"/>
                    <a:pt x="14535" y="1356"/>
                  </a:cubicBezTo>
                  <a:lnTo>
                    <a:pt x="12841" y="1356"/>
                  </a:lnTo>
                  <a:cubicBezTo>
                    <a:pt x="12841" y="1356"/>
                    <a:pt x="12455" y="1044"/>
                    <a:pt x="12224" y="1168"/>
                  </a:cubicBezTo>
                  <a:cubicBezTo>
                    <a:pt x="11993" y="1294"/>
                    <a:pt x="11761" y="1419"/>
                    <a:pt x="11761" y="1419"/>
                  </a:cubicBezTo>
                  <a:lnTo>
                    <a:pt x="3814" y="1419"/>
                  </a:lnTo>
                  <a:cubicBezTo>
                    <a:pt x="3814" y="2716"/>
                    <a:pt x="3814" y="3639"/>
                    <a:pt x="3814" y="3639"/>
                  </a:cubicBezTo>
                  <a:lnTo>
                    <a:pt x="2609" y="3639"/>
                  </a:lnTo>
                  <a:lnTo>
                    <a:pt x="2609" y="7094"/>
                  </a:lnTo>
                  <a:cubicBezTo>
                    <a:pt x="2609" y="7094"/>
                    <a:pt x="2690" y="8136"/>
                    <a:pt x="2448" y="8200"/>
                  </a:cubicBezTo>
                  <a:cubicBezTo>
                    <a:pt x="2207" y="8266"/>
                    <a:pt x="1323" y="8461"/>
                    <a:pt x="1323" y="8787"/>
                  </a:cubicBezTo>
                  <a:cubicBezTo>
                    <a:pt x="1323" y="9113"/>
                    <a:pt x="1243" y="9374"/>
                    <a:pt x="841" y="9439"/>
                  </a:cubicBezTo>
                  <a:cubicBezTo>
                    <a:pt x="440" y="9504"/>
                    <a:pt x="841" y="10220"/>
                    <a:pt x="279" y="10220"/>
                  </a:cubicBezTo>
                  <a:cubicBezTo>
                    <a:pt x="-284" y="10220"/>
                    <a:pt x="520" y="10742"/>
                    <a:pt x="198" y="11003"/>
                  </a:cubicBezTo>
                  <a:cubicBezTo>
                    <a:pt x="-124" y="11263"/>
                    <a:pt x="-43" y="11589"/>
                    <a:pt x="359" y="11589"/>
                  </a:cubicBezTo>
                  <a:cubicBezTo>
                    <a:pt x="760" y="11589"/>
                    <a:pt x="600" y="11979"/>
                    <a:pt x="600" y="12371"/>
                  </a:cubicBezTo>
                  <a:cubicBezTo>
                    <a:pt x="600" y="12762"/>
                    <a:pt x="1243" y="13022"/>
                    <a:pt x="1243" y="13022"/>
                  </a:cubicBezTo>
                  <a:lnTo>
                    <a:pt x="1082" y="13479"/>
                  </a:lnTo>
                  <a:cubicBezTo>
                    <a:pt x="1082" y="13479"/>
                    <a:pt x="1966" y="14325"/>
                    <a:pt x="2047" y="14521"/>
                  </a:cubicBezTo>
                  <a:cubicBezTo>
                    <a:pt x="2127" y="14717"/>
                    <a:pt x="2609" y="15238"/>
                    <a:pt x="2127" y="15433"/>
                  </a:cubicBezTo>
                  <a:cubicBezTo>
                    <a:pt x="1644" y="15629"/>
                    <a:pt x="1966" y="15824"/>
                    <a:pt x="1966" y="15824"/>
                  </a:cubicBezTo>
                  <a:lnTo>
                    <a:pt x="2528" y="15890"/>
                  </a:lnTo>
                  <a:lnTo>
                    <a:pt x="2690" y="16215"/>
                  </a:lnTo>
                  <a:cubicBezTo>
                    <a:pt x="2690" y="16215"/>
                    <a:pt x="3332" y="16215"/>
                    <a:pt x="3734" y="16606"/>
                  </a:cubicBezTo>
                  <a:cubicBezTo>
                    <a:pt x="4136" y="16997"/>
                    <a:pt x="4297" y="17062"/>
                    <a:pt x="4297" y="17257"/>
                  </a:cubicBezTo>
                  <a:cubicBezTo>
                    <a:pt x="4297" y="17453"/>
                    <a:pt x="4618" y="17518"/>
                    <a:pt x="5100" y="17844"/>
                  </a:cubicBezTo>
                  <a:cubicBezTo>
                    <a:pt x="5582" y="18170"/>
                    <a:pt x="5581" y="18365"/>
                    <a:pt x="5581" y="18561"/>
                  </a:cubicBezTo>
                  <a:cubicBezTo>
                    <a:pt x="5581" y="18756"/>
                    <a:pt x="6465" y="19082"/>
                    <a:pt x="6465" y="19082"/>
                  </a:cubicBezTo>
                  <a:lnTo>
                    <a:pt x="6766" y="19691"/>
                  </a:lnTo>
                  <a:cubicBezTo>
                    <a:pt x="6918" y="19756"/>
                    <a:pt x="7038" y="19834"/>
                    <a:pt x="7104" y="19967"/>
                  </a:cubicBezTo>
                  <a:cubicBezTo>
                    <a:pt x="7265" y="20294"/>
                    <a:pt x="7667" y="20490"/>
                    <a:pt x="7667" y="20490"/>
                  </a:cubicBezTo>
                  <a:cubicBezTo>
                    <a:pt x="7667" y="20490"/>
                    <a:pt x="8151" y="20751"/>
                    <a:pt x="8473" y="20490"/>
                  </a:cubicBezTo>
                  <a:cubicBezTo>
                    <a:pt x="8795" y="20228"/>
                    <a:pt x="9197" y="20556"/>
                    <a:pt x="9197" y="20556"/>
                  </a:cubicBezTo>
                  <a:cubicBezTo>
                    <a:pt x="9197" y="20556"/>
                    <a:pt x="9602" y="20294"/>
                    <a:pt x="9842" y="20424"/>
                  </a:cubicBezTo>
                  <a:cubicBezTo>
                    <a:pt x="10006" y="20513"/>
                    <a:pt x="10725" y="20992"/>
                    <a:pt x="11347" y="21454"/>
                  </a:cubicBezTo>
                  <a:cubicBezTo>
                    <a:pt x="11440" y="21427"/>
                    <a:pt x="12044" y="21247"/>
                    <a:pt x="12311" y="21225"/>
                  </a:cubicBezTo>
                  <a:cubicBezTo>
                    <a:pt x="12599" y="21202"/>
                    <a:pt x="13003" y="21600"/>
                    <a:pt x="13119" y="21459"/>
                  </a:cubicBezTo>
                  <a:cubicBezTo>
                    <a:pt x="13235" y="21319"/>
                    <a:pt x="13842" y="21108"/>
                    <a:pt x="14073" y="21202"/>
                  </a:cubicBezTo>
                  <a:cubicBezTo>
                    <a:pt x="14304" y="21296"/>
                    <a:pt x="14852" y="21319"/>
                    <a:pt x="14881" y="21155"/>
                  </a:cubicBezTo>
                  <a:cubicBezTo>
                    <a:pt x="14901" y="21044"/>
                    <a:pt x="15147" y="20931"/>
                    <a:pt x="15322" y="20812"/>
                  </a:cubicBezTo>
                  <a:cubicBezTo>
                    <a:pt x="15403" y="20757"/>
                    <a:pt x="15471" y="20699"/>
                    <a:pt x="15488" y="20640"/>
                  </a:cubicBezTo>
                  <a:cubicBezTo>
                    <a:pt x="15546" y="20452"/>
                    <a:pt x="16240" y="20124"/>
                    <a:pt x="16528" y="20077"/>
                  </a:cubicBezTo>
                  <a:cubicBezTo>
                    <a:pt x="16818" y="20030"/>
                    <a:pt x="17164" y="20007"/>
                    <a:pt x="17309" y="20147"/>
                  </a:cubicBezTo>
                  <a:cubicBezTo>
                    <a:pt x="17377" y="20213"/>
                    <a:pt x="17501" y="20263"/>
                    <a:pt x="17634" y="20307"/>
                  </a:cubicBezTo>
                  <a:cubicBezTo>
                    <a:pt x="17733" y="19707"/>
                    <a:pt x="17895" y="19379"/>
                    <a:pt x="17655" y="19379"/>
                  </a:cubicBezTo>
                  <a:cubicBezTo>
                    <a:pt x="17333" y="19379"/>
                    <a:pt x="16688" y="19119"/>
                    <a:pt x="16447" y="18596"/>
                  </a:cubicBezTo>
                  <a:cubicBezTo>
                    <a:pt x="16205" y="18073"/>
                    <a:pt x="15480" y="17747"/>
                    <a:pt x="15320" y="17420"/>
                  </a:cubicBezTo>
                  <a:cubicBezTo>
                    <a:pt x="15158" y="17093"/>
                    <a:pt x="14272" y="17159"/>
                    <a:pt x="14111" y="16898"/>
                  </a:cubicBezTo>
                  <a:cubicBezTo>
                    <a:pt x="13950" y="16636"/>
                    <a:pt x="14353" y="16636"/>
                    <a:pt x="14353" y="16310"/>
                  </a:cubicBezTo>
                  <a:cubicBezTo>
                    <a:pt x="14353" y="15983"/>
                    <a:pt x="15320" y="16179"/>
                    <a:pt x="15400" y="16114"/>
                  </a:cubicBezTo>
                  <a:cubicBezTo>
                    <a:pt x="15480" y="16048"/>
                    <a:pt x="15561" y="15330"/>
                    <a:pt x="15561" y="14938"/>
                  </a:cubicBezTo>
                  <a:cubicBezTo>
                    <a:pt x="15561" y="14546"/>
                    <a:pt x="16205" y="14154"/>
                    <a:pt x="15964" y="13958"/>
                  </a:cubicBezTo>
                  <a:cubicBezTo>
                    <a:pt x="15722" y="13763"/>
                    <a:pt x="16205" y="13697"/>
                    <a:pt x="16528" y="13501"/>
                  </a:cubicBezTo>
                  <a:cubicBezTo>
                    <a:pt x="16850" y="13305"/>
                    <a:pt x="16608" y="12717"/>
                    <a:pt x="16931" y="12455"/>
                  </a:cubicBezTo>
                  <a:cubicBezTo>
                    <a:pt x="17253" y="12195"/>
                    <a:pt x="17494" y="11672"/>
                    <a:pt x="17735" y="11672"/>
                  </a:cubicBezTo>
                  <a:cubicBezTo>
                    <a:pt x="17978" y="11672"/>
                    <a:pt x="18299" y="11410"/>
                    <a:pt x="18299" y="11149"/>
                  </a:cubicBezTo>
                  <a:cubicBezTo>
                    <a:pt x="18299" y="10889"/>
                    <a:pt x="18863" y="10366"/>
                    <a:pt x="18783" y="9908"/>
                  </a:cubicBezTo>
                  <a:cubicBezTo>
                    <a:pt x="18701" y="9451"/>
                    <a:pt x="18461" y="8863"/>
                    <a:pt x="18863" y="8471"/>
                  </a:cubicBezTo>
                  <a:cubicBezTo>
                    <a:pt x="19266" y="8080"/>
                    <a:pt x="19427" y="7753"/>
                    <a:pt x="19347" y="7426"/>
                  </a:cubicBezTo>
                  <a:cubicBezTo>
                    <a:pt x="19266" y="7100"/>
                    <a:pt x="19830" y="7034"/>
                    <a:pt x="20072" y="6839"/>
                  </a:cubicBezTo>
                  <a:cubicBezTo>
                    <a:pt x="20242" y="6699"/>
                    <a:pt x="20857" y="6493"/>
                    <a:pt x="21316" y="5898"/>
                  </a:cubicBezTo>
                  <a:cubicBezTo>
                    <a:pt x="21023" y="5607"/>
                    <a:pt x="20708" y="5367"/>
                    <a:pt x="20506" y="5292"/>
                  </a:cubicBezTo>
                  <a:cubicBezTo>
                    <a:pt x="20044" y="5121"/>
                    <a:pt x="19736" y="4465"/>
                    <a:pt x="19736" y="3637"/>
                  </a:cubicBezTo>
                  <a:cubicBezTo>
                    <a:pt x="19736" y="2808"/>
                    <a:pt x="19485" y="2152"/>
                    <a:pt x="19446" y="1887"/>
                  </a:cubicBezTo>
                  <a:cubicBezTo>
                    <a:pt x="19408" y="1622"/>
                    <a:pt x="18908" y="1059"/>
                    <a:pt x="18312" y="793"/>
                  </a:cubicBezTo>
                  <a:cubicBezTo>
                    <a:pt x="17889" y="606"/>
                    <a:pt x="17653" y="325"/>
                    <a:pt x="17583" y="0"/>
                  </a:cubicBezTo>
                  <a:cubicBezTo>
                    <a:pt x="17570" y="14"/>
                    <a:pt x="17551" y="31"/>
                    <a:pt x="17540" y="44"/>
                  </a:cubicBezTo>
                  <a:cubicBezTo>
                    <a:pt x="17155" y="482"/>
                    <a:pt x="17232" y="418"/>
                    <a:pt x="16847" y="41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2" name="Shape 2793"/>
            <p:cNvSpPr/>
            <p:nvPr/>
          </p:nvSpPr>
          <p:spPr>
            <a:xfrm>
              <a:off x="6894351" y="4413528"/>
              <a:ext cx="40323" cy="439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197" h="21600" extrusionOk="0">
                  <a:moveTo>
                    <a:pt x="6735" y="2552"/>
                  </a:moveTo>
                  <a:cubicBezTo>
                    <a:pt x="6100" y="3628"/>
                    <a:pt x="3473" y="8004"/>
                    <a:pt x="1366" y="10493"/>
                  </a:cubicBezTo>
                  <a:cubicBezTo>
                    <a:pt x="-1048" y="13329"/>
                    <a:pt x="333" y="18667"/>
                    <a:pt x="1018" y="20085"/>
                  </a:cubicBezTo>
                  <a:cubicBezTo>
                    <a:pt x="1710" y="21515"/>
                    <a:pt x="5157" y="21156"/>
                    <a:pt x="7223" y="19729"/>
                  </a:cubicBezTo>
                  <a:cubicBezTo>
                    <a:pt x="8826" y="18629"/>
                    <a:pt x="10027" y="19263"/>
                    <a:pt x="12433" y="21600"/>
                  </a:cubicBezTo>
                  <a:cubicBezTo>
                    <a:pt x="13679" y="19729"/>
                    <a:pt x="15416" y="17647"/>
                    <a:pt x="16998" y="15962"/>
                  </a:cubicBezTo>
                  <a:cubicBezTo>
                    <a:pt x="14269" y="14320"/>
                    <a:pt x="11744" y="14049"/>
                    <a:pt x="11080" y="13363"/>
                  </a:cubicBezTo>
                  <a:cubicBezTo>
                    <a:pt x="9941" y="12186"/>
                    <a:pt x="14347" y="8813"/>
                    <a:pt x="17449" y="8135"/>
                  </a:cubicBezTo>
                  <a:cubicBezTo>
                    <a:pt x="20552" y="7462"/>
                    <a:pt x="19081" y="3754"/>
                    <a:pt x="16474" y="1388"/>
                  </a:cubicBezTo>
                  <a:cubicBezTo>
                    <a:pt x="16043" y="999"/>
                    <a:pt x="15543" y="516"/>
                    <a:pt x="15006" y="0"/>
                  </a:cubicBezTo>
                  <a:cubicBezTo>
                    <a:pt x="13547" y="880"/>
                    <a:pt x="12359" y="1680"/>
                    <a:pt x="12014" y="2159"/>
                  </a:cubicBezTo>
                  <a:cubicBezTo>
                    <a:pt x="11203" y="3276"/>
                    <a:pt x="9391" y="2861"/>
                    <a:pt x="6735" y="255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3" name="Shape 2794"/>
            <p:cNvSpPr/>
            <p:nvPr/>
          </p:nvSpPr>
          <p:spPr>
            <a:xfrm>
              <a:off x="6770932" y="4290109"/>
              <a:ext cx="154076" cy="1335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73" h="21474" extrusionOk="0">
                  <a:moveTo>
                    <a:pt x="3513" y="3323"/>
                  </a:moveTo>
                  <a:cubicBezTo>
                    <a:pt x="2920" y="4014"/>
                    <a:pt x="1539" y="4247"/>
                    <a:pt x="1738" y="5399"/>
                  </a:cubicBezTo>
                  <a:cubicBezTo>
                    <a:pt x="1934" y="6554"/>
                    <a:pt x="1539" y="7707"/>
                    <a:pt x="554" y="9091"/>
                  </a:cubicBezTo>
                  <a:cubicBezTo>
                    <a:pt x="-427" y="10467"/>
                    <a:pt x="153" y="12526"/>
                    <a:pt x="354" y="14138"/>
                  </a:cubicBezTo>
                  <a:cubicBezTo>
                    <a:pt x="1543" y="14040"/>
                    <a:pt x="2775" y="14016"/>
                    <a:pt x="3022" y="14301"/>
                  </a:cubicBezTo>
                  <a:cubicBezTo>
                    <a:pt x="3518" y="14881"/>
                    <a:pt x="3717" y="14301"/>
                    <a:pt x="4017" y="13139"/>
                  </a:cubicBezTo>
                  <a:cubicBezTo>
                    <a:pt x="4315" y="11975"/>
                    <a:pt x="4910" y="12093"/>
                    <a:pt x="5507" y="12674"/>
                  </a:cubicBezTo>
                  <a:cubicBezTo>
                    <a:pt x="6102" y="13257"/>
                    <a:pt x="6499" y="14186"/>
                    <a:pt x="7493" y="13605"/>
                  </a:cubicBezTo>
                  <a:cubicBezTo>
                    <a:pt x="8487" y="13023"/>
                    <a:pt x="8389" y="13371"/>
                    <a:pt x="8886" y="13605"/>
                  </a:cubicBezTo>
                  <a:cubicBezTo>
                    <a:pt x="9383" y="13839"/>
                    <a:pt x="11370" y="13488"/>
                    <a:pt x="12066" y="13605"/>
                  </a:cubicBezTo>
                  <a:cubicBezTo>
                    <a:pt x="12763" y="13721"/>
                    <a:pt x="18827" y="21283"/>
                    <a:pt x="18827" y="21283"/>
                  </a:cubicBezTo>
                  <a:cubicBezTo>
                    <a:pt x="18827" y="21283"/>
                    <a:pt x="18812" y="21311"/>
                    <a:pt x="18786" y="21363"/>
                  </a:cubicBezTo>
                  <a:cubicBezTo>
                    <a:pt x="19552" y="21464"/>
                    <a:pt x="20075" y="21600"/>
                    <a:pt x="20309" y="21234"/>
                  </a:cubicBezTo>
                  <a:cubicBezTo>
                    <a:pt x="20409" y="21078"/>
                    <a:pt x="20752" y="20816"/>
                    <a:pt x="21173" y="20528"/>
                  </a:cubicBezTo>
                  <a:cubicBezTo>
                    <a:pt x="20399" y="19677"/>
                    <a:pt x="19274" y="18281"/>
                    <a:pt x="17778" y="16071"/>
                  </a:cubicBezTo>
                  <a:cubicBezTo>
                    <a:pt x="15984" y="13421"/>
                    <a:pt x="13864" y="11987"/>
                    <a:pt x="12732" y="11987"/>
                  </a:cubicBezTo>
                  <a:cubicBezTo>
                    <a:pt x="11600" y="11987"/>
                    <a:pt x="11412" y="9725"/>
                    <a:pt x="10705" y="9614"/>
                  </a:cubicBezTo>
                  <a:cubicBezTo>
                    <a:pt x="9998" y="9506"/>
                    <a:pt x="8395" y="6248"/>
                    <a:pt x="8346" y="4150"/>
                  </a:cubicBezTo>
                  <a:cubicBezTo>
                    <a:pt x="8320" y="2970"/>
                    <a:pt x="7483" y="1329"/>
                    <a:pt x="6558" y="0"/>
                  </a:cubicBezTo>
                  <a:cubicBezTo>
                    <a:pt x="5435" y="2102"/>
                    <a:pt x="3929" y="2830"/>
                    <a:pt x="3513" y="332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4" name="Shape 2795"/>
            <p:cNvSpPr/>
            <p:nvPr/>
          </p:nvSpPr>
          <p:spPr>
            <a:xfrm>
              <a:off x="6691592" y="4360634"/>
              <a:ext cx="344676" cy="2685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6" h="21324" extrusionOk="0">
                  <a:moveTo>
                    <a:pt x="1370" y="14050"/>
                  </a:moveTo>
                  <a:cubicBezTo>
                    <a:pt x="1546" y="14621"/>
                    <a:pt x="2343" y="15191"/>
                    <a:pt x="2609" y="16102"/>
                  </a:cubicBezTo>
                  <a:cubicBezTo>
                    <a:pt x="2874" y="17014"/>
                    <a:pt x="3582" y="17469"/>
                    <a:pt x="3936" y="17469"/>
                  </a:cubicBezTo>
                  <a:cubicBezTo>
                    <a:pt x="4200" y="17469"/>
                    <a:pt x="4021" y="18041"/>
                    <a:pt x="3913" y="19087"/>
                  </a:cubicBezTo>
                  <a:cubicBezTo>
                    <a:pt x="4081" y="19175"/>
                    <a:pt x="4263" y="19253"/>
                    <a:pt x="4381" y="19340"/>
                  </a:cubicBezTo>
                  <a:cubicBezTo>
                    <a:pt x="4603" y="19503"/>
                    <a:pt x="5524" y="19340"/>
                    <a:pt x="5842" y="19707"/>
                  </a:cubicBezTo>
                  <a:cubicBezTo>
                    <a:pt x="6159" y="20075"/>
                    <a:pt x="7175" y="20934"/>
                    <a:pt x="7492" y="20934"/>
                  </a:cubicBezTo>
                  <a:cubicBezTo>
                    <a:pt x="7811" y="20934"/>
                    <a:pt x="8953" y="21138"/>
                    <a:pt x="9144" y="21301"/>
                  </a:cubicBezTo>
                  <a:cubicBezTo>
                    <a:pt x="9334" y="21466"/>
                    <a:pt x="9588" y="20689"/>
                    <a:pt x="10097" y="20320"/>
                  </a:cubicBezTo>
                  <a:cubicBezTo>
                    <a:pt x="10604" y="19953"/>
                    <a:pt x="11240" y="19707"/>
                    <a:pt x="11335" y="19994"/>
                  </a:cubicBezTo>
                  <a:cubicBezTo>
                    <a:pt x="11430" y="20280"/>
                    <a:pt x="11780" y="20525"/>
                    <a:pt x="12034" y="20362"/>
                  </a:cubicBezTo>
                  <a:cubicBezTo>
                    <a:pt x="12137" y="20295"/>
                    <a:pt x="12425" y="20196"/>
                    <a:pt x="12747" y="20103"/>
                  </a:cubicBezTo>
                  <a:cubicBezTo>
                    <a:pt x="13215" y="19967"/>
                    <a:pt x="13756" y="19846"/>
                    <a:pt x="13907" y="19872"/>
                  </a:cubicBezTo>
                  <a:cubicBezTo>
                    <a:pt x="14161" y="19912"/>
                    <a:pt x="14859" y="18604"/>
                    <a:pt x="15780" y="18604"/>
                  </a:cubicBezTo>
                  <a:cubicBezTo>
                    <a:pt x="16700" y="18604"/>
                    <a:pt x="16954" y="18808"/>
                    <a:pt x="17368" y="18236"/>
                  </a:cubicBezTo>
                  <a:cubicBezTo>
                    <a:pt x="17781" y="17664"/>
                    <a:pt x="20892" y="13618"/>
                    <a:pt x="21178" y="13331"/>
                  </a:cubicBezTo>
                  <a:cubicBezTo>
                    <a:pt x="21464" y="13046"/>
                    <a:pt x="20988" y="12923"/>
                    <a:pt x="20669" y="12923"/>
                  </a:cubicBezTo>
                  <a:cubicBezTo>
                    <a:pt x="20353" y="12923"/>
                    <a:pt x="19717" y="12882"/>
                    <a:pt x="18701" y="12351"/>
                  </a:cubicBezTo>
                  <a:cubicBezTo>
                    <a:pt x="17685" y="11819"/>
                    <a:pt x="16098" y="11125"/>
                    <a:pt x="15812" y="11043"/>
                  </a:cubicBezTo>
                  <a:cubicBezTo>
                    <a:pt x="15526" y="10961"/>
                    <a:pt x="15113" y="10103"/>
                    <a:pt x="14859" y="9939"/>
                  </a:cubicBezTo>
                  <a:cubicBezTo>
                    <a:pt x="14606" y="9776"/>
                    <a:pt x="14098" y="8632"/>
                    <a:pt x="13970" y="8263"/>
                  </a:cubicBezTo>
                  <a:cubicBezTo>
                    <a:pt x="13927" y="8137"/>
                    <a:pt x="14028" y="7874"/>
                    <a:pt x="14188" y="7578"/>
                  </a:cubicBezTo>
                  <a:cubicBezTo>
                    <a:pt x="13876" y="7201"/>
                    <a:pt x="13721" y="7098"/>
                    <a:pt x="13513" y="7276"/>
                  </a:cubicBezTo>
                  <a:cubicBezTo>
                    <a:pt x="13245" y="7507"/>
                    <a:pt x="12799" y="7565"/>
                    <a:pt x="12709" y="7334"/>
                  </a:cubicBezTo>
                  <a:cubicBezTo>
                    <a:pt x="12620" y="7105"/>
                    <a:pt x="12441" y="6242"/>
                    <a:pt x="12754" y="5784"/>
                  </a:cubicBezTo>
                  <a:cubicBezTo>
                    <a:pt x="13066" y="5324"/>
                    <a:pt x="13468" y="4462"/>
                    <a:pt x="13468" y="4462"/>
                  </a:cubicBezTo>
                  <a:cubicBezTo>
                    <a:pt x="13468" y="4462"/>
                    <a:pt x="10746" y="728"/>
                    <a:pt x="10433" y="671"/>
                  </a:cubicBezTo>
                  <a:cubicBezTo>
                    <a:pt x="10120" y="613"/>
                    <a:pt x="9228" y="786"/>
                    <a:pt x="9005" y="671"/>
                  </a:cubicBezTo>
                  <a:cubicBezTo>
                    <a:pt x="8782" y="555"/>
                    <a:pt x="8826" y="384"/>
                    <a:pt x="8380" y="671"/>
                  </a:cubicBezTo>
                  <a:cubicBezTo>
                    <a:pt x="7933" y="958"/>
                    <a:pt x="7755" y="499"/>
                    <a:pt x="7488" y="211"/>
                  </a:cubicBezTo>
                  <a:cubicBezTo>
                    <a:pt x="7220" y="-76"/>
                    <a:pt x="6952" y="-134"/>
                    <a:pt x="6819" y="441"/>
                  </a:cubicBezTo>
                  <a:cubicBezTo>
                    <a:pt x="6684" y="1015"/>
                    <a:pt x="6595" y="1301"/>
                    <a:pt x="6372" y="1015"/>
                  </a:cubicBezTo>
                  <a:cubicBezTo>
                    <a:pt x="6261" y="874"/>
                    <a:pt x="5708" y="885"/>
                    <a:pt x="5174" y="934"/>
                  </a:cubicBezTo>
                  <a:cubicBezTo>
                    <a:pt x="5174" y="939"/>
                    <a:pt x="5175" y="944"/>
                    <a:pt x="5176" y="948"/>
                  </a:cubicBezTo>
                  <a:cubicBezTo>
                    <a:pt x="5264" y="1747"/>
                    <a:pt x="4643" y="2658"/>
                    <a:pt x="4643" y="3113"/>
                  </a:cubicBezTo>
                  <a:cubicBezTo>
                    <a:pt x="4643" y="3568"/>
                    <a:pt x="4291" y="4025"/>
                    <a:pt x="4025" y="4025"/>
                  </a:cubicBezTo>
                  <a:cubicBezTo>
                    <a:pt x="3759" y="4025"/>
                    <a:pt x="3494" y="4936"/>
                    <a:pt x="3140" y="5391"/>
                  </a:cubicBezTo>
                  <a:cubicBezTo>
                    <a:pt x="2785" y="5848"/>
                    <a:pt x="3052" y="6873"/>
                    <a:pt x="2698" y="7215"/>
                  </a:cubicBezTo>
                  <a:cubicBezTo>
                    <a:pt x="2343" y="7557"/>
                    <a:pt x="1812" y="7671"/>
                    <a:pt x="2077" y="8012"/>
                  </a:cubicBezTo>
                  <a:cubicBezTo>
                    <a:pt x="2343" y="8355"/>
                    <a:pt x="1635" y="9038"/>
                    <a:pt x="1635" y="9721"/>
                  </a:cubicBezTo>
                  <a:cubicBezTo>
                    <a:pt x="1635" y="10406"/>
                    <a:pt x="1546" y="11658"/>
                    <a:pt x="1458" y="11772"/>
                  </a:cubicBezTo>
                  <a:cubicBezTo>
                    <a:pt x="1370" y="11886"/>
                    <a:pt x="308" y="11545"/>
                    <a:pt x="308" y="12115"/>
                  </a:cubicBezTo>
                  <a:cubicBezTo>
                    <a:pt x="308" y="12684"/>
                    <a:pt x="-136" y="12684"/>
                    <a:pt x="42" y="13140"/>
                  </a:cubicBezTo>
                  <a:cubicBezTo>
                    <a:pt x="218" y="13596"/>
                    <a:pt x="1192" y="13481"/>
                    <a:pt x="1370" y="1405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5" name="Shape 2796"/>
            <p:cNvSpPr/>
            <p:nvPr/>
          </p:nvSpPr>
          <p:spPr>
            <a:xfrm>
              <a:off x="6744486" y="3866958"/>
              <a:ext cx="31883" cy="425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313" h="21212" extrusionOk="0">
                  <a:moveTo>
                    <a:pt x="17392" y="9027"/>
                  </a:moveTo>
                  <a:cubicBezTo>
                    <a:pt x="20041" y="7116"/>
                    <a:pt x="21600" y="-388"/>
                    <a:pt x="10586" y="16"/>
                  </a:cubicBezTo>
                  <a:cubicBezTo>
                    <a:pt x="10487" y="506"/>
                    <a:pt x="10440" y="1013"/>
                    <a:pt x="10440" y="1535"/>
                  </a:cubicBezTo>
                  <a:cubicBezTo>
                    <a:pt x="10440" y="5000"/>
                    <a:pt x="3697" y="12280"/>
                    <a:pt x="0" y="18890"/>
                  </a:cubicBezTo>
                  <a:lnTo>
                    <a:pt x="6628" y="21212"/>
                  </a:lnTo>
                  <a:cubicBezTo>
                    <a:pt x="10075" y="16149"/>
                    <a:pt x="15280" y="10546"/>
                    <a:pt x="17392" y="902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6" name="Shape 2797"/>
            <p:cNvSpPr/>
            <p:nvPr/>
          </p:nvSpPr>
          <p:spPr>
            <a:xfrm>
              <a:off x="6753301" y="3796433"/>
              <a:ext cx="159698" cy="1273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403" y="14109"/>
                  </a:moveTo>
                  <a:cubicBezTo>
                    <a:pt x="1932" y="14625"/>
                    <a:pt x="770" y="16529"/>
                    <a:pt x="0" y="18250"/>
                  </a:cubicBezTo>
                  <a:lnTo>
                    <a:pt x="162" y="18336"/>
                  </a:lnTo>
                  <a:lnTo>
                    <a:pt x="410" y="19736"/>
                  </a:lnTo>
                  <a:lnTo>
                    <a:pt x="3259" y="21600"/>
                  </a:lnTo>
                  <a:cubicBezTo>
                    <a:pt x="3259" y="21600"/>
                    <a:pt x="5367" y="19736"/>
                    <a:pt x="6235" y="19581"/>
                  </a:cubicBezTo>
                  <a:cubicBezTo>
                    <a:pt x="7102" y="19426"/>
                    <a:pt x="17015" y="12742"/>
                    <a:pt x="17015" y="12742"/>
                  </a:cubicBezTo>
                  <a:cubicBezTo>
                    <a:pt x="17015" y="12742"/>
                    <a:pt x="17883" y="11033"/>
                    <a:pt x="17760" y="10410"/>
                  </a:cubicBezTo>
                  <a:cubicBezTo>
                    <a:pt x="17635" y="9788"/>
                    <a:pt x="17511" y="8078"/>
                    <a:pt x="18007" y="7303"/>
                  </a:cubicBezTo>
                  <a:cubicBezTo>
                    <a:pt x="18504" y="6527"/>
                    <a:pt x="17387" y="5282"/>
                    <a:pt x="17760" y="4038"/>
                  </a:cubicBezTo>
                  <a:cubicBezTo>
                    <a:pt x="18131" y="2793"/>
                    <a:pt x="19742" y="2176"/>
                    <a:pt x="19742" y="2176"/>
                  </a:cubicBezTo>
                  <a:lnTo>
                    <a:pt x="21600" y="467"/>
                  </a:lnTo>
                  <a:lnTo>
                    <a:pt x="20362" y="0"/>
                  </a:lnTo>
                  <a:cubicBezTo>
                    <a:pt x="20362" y="0"/>
                    <a:pt x="18752" y="776"/>
                    <a:pt x="16892" y="621"/>
                  </a:cubicBezTo>
                  <a:cubicBezTo>
                    <a:pt x="15034" y="467"/>
                    <a:pt x="14661" y="2176"/>
                    <a:pt x="12678" y="2176"/>
                  </a:cubicBezTo>
                  <a:cubicBezTo>
                    <a:pt x="10695" y="2176"/>
                    <a:pt x="9581" y="2793"/>
                    <a:pt x="9085" y="2021"/>
                  </a:cubicBezTo>
                  <a:cubicBezTo>
                    <a:pt x="8590" y="1243"/>
                    <a:pt x="8464" y="1709"/>
                    <a:pt x="7102" y="2485"/>
                  </a:cubicBezTo>
                  <a:cubicBezTo>
                    <a:pt x="5738" y="3261"/>
                    <a:pt x="4871" y="3109"/>
                    <a:pt x="4252" y="2485"/>
                  </a:cubicBezTo>
                  <a:cubicBezTo>
                    <a:pt x="3632" y="1866"/>
                    <a:pt x="3136" y="2642"/>
                    <a:pt x="3012" y="3418"/>
                  </a:cubicBezTo>
                  <a:cubicBezTo>
                    <a:pt x="2897" y="4147"/>
                    <a:pt x="3079" y="5820"/>
                    <a:pt x="1154" y="6150"/>
                  </a:cubicBezTo>
                  <a:cubicBezTo>
                    <a:pt x="1024" y="6867"/>
                    <a:pt x="798" y="7613"/>
                    <a:pt x="1128" y="8133"/>
                  </a:cubicBezTo>
                  <a:cubicBezTo>
                    <a:pt x="1619" y="8901"/>
                    <a:pt x="1029" y="9807"/>
                    <a:pt x="884" y="11046"/>
                  </a:cubicBezTo>
                  <a:cubicBezTo>
                    <a:pt x="3343" y="10909"/>
                    <a:pt x="2995" y="13459"/>
                    <a:pt x="2403" y="1410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7" name="Shape 2798"/>
            <p:cNvSpPr/>
            <p:nvPr/>
          </p:nvSpPr>
          <p:spPr>
            <a:xfrm>
              <a:off x="8851425" y="3769986"/>
              <a:ext cx="81848" cy="1076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893" h="21138" extrusionOk="0">
                  <a:moveTo>
                    <a:pt x="4223" y="1808"/>
                  </a:moveTo>
                  <a:cubicBezTo>
                    <a:pt x="3715" y="2217"/>
                    <a:pt x="2200" y="2981"/>
                    <a:pt x="900" y="3827"/>
                  </a:cubicBezTo>
                  <a:cubicBezTo>
                    <a:pt x="1539" y="4683"/>
                    <a:pt x="1415" y="6146"/>
                    <a:pt x="2654" y="6239"/>
                  </a:cubicBezTo>
                  <a:cubicBezTo>
                    <a:pt x="4405" y="6377"/>
                    <a:pt x="4240" y="8532"/>
                    <a:pt x="2319" y="8193"/>
                  </a:cubicBezTo>
                  <a:cubicBezTo>
                    <a:pt x="404" y="7857"/>
                    <a:pt x="400" y="10283"/>
                    <a:pt x="2068" y="12372"/>
                  </a:cubicBezTo>
                  <a:cubicBezTo>
                    <a:pt x="3740" y="14460"/>
                    <a:pt x="-1100" y="16819"/>
                    <a:pt x="237" y="17897"/>
                  </a:cubicBezTo>
                  <a:cubicBezTo>
                    <a:pt x="1570" y="18970"/>
                    <a:pt x="486" y="20254"/>
                    <a:pt x="1068" y="20927"/>
                  </a:cubicBezTo>
                  <a:cubicBezTo>
                    <a:pt x="1654" y="21600"/>
                    <a:pt x="8741" y="20659"/>
                    <a:pt x="11827" y="18099"/>
                  </a:cubicBezTo>
                  <a:cubicBezTo>
                    <a:pt x="14913" y="15535"/>
                    <a:pt x="15744" y="15876"/>
                    <a:pt x="17330" y="16212"/>
                  </a:cubicBezTo>
                  <a:cubicBezTo>
                    <a:pt x="18916" y="16549"/>
                    <a:pt x="20500" y="15267"/>
                    <a:pt x="19661" y="14258"/>
                  </a:cubicBezTo>
                  <a:cubicBezTo>
                    <a:pt x="18828" y="13247"/>
                    <a:pt x="17910" y="10757"/>
                    <a:pt x="18161" y="7653"/>
                  </a:cubicBezTo>
                  <a:cubicBezTo>
                    <a:pt x="18307" y="5854"/>
                    <a:pt x="15269" y="2598"/>
                    <a:pt x="12323" y="0"/>
                  </a:cubicBezTo>
                  <a:cubicBezTo>
                    <a:pt x="11411" y="593"/>
                    <a:pt x="10582" y="907"/>
                    <a:pt x="9343" y="907"/>
                  </a:cubicBezTo>
                  <a:cubicBezTo>
                    <a:pt x="7339" y="907"/>
                    <a:pt x="5114" y="1086"/>
                    <a:pt x="4223" y="180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8" name="Shape 2799"/>
            <p:cNvSpPr/>
            <p:nvPr/>
          </p:nvSpPr>
          <p:spPr>
            <a:xfrm>
              <a:off x="7978676" y="4087349"/>
              <a:ext cx="97211" cy="1301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07" h="20623" extrusionOk="0">
                  <a:moveTo>
                    <a:pt x="20207" y="17137"/>
                  </a:moveTo>
                  <a:cubicBezTo>
                    <a:pt x="19357" y="13533"/>
                    <a:pt x="18881" y="10036"/>
                    <a:pt x="18256" y="10036"/>
                  </a:cubicBezTo>
                  <a:cubicBezTo>
                    <a:pt x="17392" y="10036"/>
                    <a:pt x="16238" y="13121"/>
                    <a:pt x="14794" y="12900"/>
                  </a:cubicBezTo>
                  <a:cubicBezTo>
                    <a:pt x="13346" y="12682"/>
                    <a:pt x="13346" y="8937"/>
                    <a:pt x="15080" y="8937"/>
                  </a:cubicBezTo>
                  <a:cubicBezTo>
                    <a:pt x="16814" y="8937"/>
                    <a:pt x="18836" y="6072"/>
                    <a:pt x="18836" y="5189"/>
                  </a:cubicBezTo>
                  <a:cubicBezTo>
                    <a:pt x="18836" y="4310"/>
                    <a:pt x="17107" y="4310"/>
                    <a:pt x="15370" y="4310"/>
                  </a:cubicBezTo>
                  <a:cubicBezTo>
                    <a:pt x="13634" y="4310"/>
                    <a:pt x="9878" y="4530"/>
                    <a:pt x="9878" y="4530"/>
                  </a:cubicBezTo>
                  <a:cubicBezTo>
                    <a:pt x="9878" y="4530"/>
                    <a:pt x="7564" y="3870"/>
                    <a:pt x="7564" y="2767"/>
                  </a:cubicBezTo>
                  <a:cubicBezTo>
                    <a:pt x="7564" y="1665"/>
                    <a:pt x="6699" y="782"/>
                    <a:pt x="4384" y="782"/>
                  </a:cubicBezTo>
                  <a:cubicBezTo>
                    <a:pt x="2077" y="782"/>
                    <a:pt x="2077" y="-977"/>
                    <a:pt x="339" y="782"/>
                  </a:cubicBezTo>
                  <a:cubicBezTo>
                    <a:pt x="-1393" y="2545"/>
                    <a:pt x="4097" y="2545"/>
                    <a:pt x="3519" y="3870"/>
                  </a:cubicBezTo>
                  <a:cubicBezTo>
                    <a:pt x="2941" y="5189"/>
                    <a:pt x="1207" y="4310"/>
                    <a:pt x="919" y="5410"/>
                  </a:cubicBezTo>
                  <a:cubicBezTo>
                    <a:pt x="627" y="6511"/>
                    <a:pt x="1211" y="9377"/>
                    <a:pt x="2077" y="10917"/>
                  </a:cubicBezTo>
                  <a:cubicBezTo>
                    <a:pt x="2739" y="12107"/>
                    <a:pt x="3739" y="15115"/>
                    <a:pt x="3777" y="17646"/>
                  </a:cubicBezTo>
                  <a:cubicBezTo>
                    <a:pt x="5123" y="17450"/>
                    <a:pt x="5753" y="16972"/>
                    <a:pt x="7002" y="16972"/>
                  </a:cubicBezTo>
                  <a:cubicBezTo>
                    <a:pt x="8569" y="16972"/>
                    <a:pt x="10708" y="16811"/>
                    <a:pt x="10851" y="15560"/>
                  </a:cubicBezTo>
                  <a:cubicBezTo>
                    <a:pt x="10994" y="14310"/>
                    <a:pt x="12777" y="13385"/>
                    <a:pt x="13772" y="13765"/>
                  </a:cubicBezTo>
                  <a:cubicBezTo>
                    <a:pt x="14774" y="14147"/>
                    <a:pt x="16270" y="17190"/>
                    <a:pt x="16342" y="18768"/>
                  </a:cubicBezTo>
                  <a:cubicBezTo>
                    <a:pt x="16365" y="19271"/>
                    <a:pt x="16649" y="19934"/>
                    <a:pt x="17093" y="20623"/>
                  </a:cubicBezTo>
                  <a:cubicBezTo>
                    <a:pt x="17890" y="20025"/>
                    <a:pt x="18820" y="19547"/>
                    <a:pt x="18820" y="19547"/>
                  </a:cubicBezTo>
                  <a:cubicBezTo>
                    <a:pt x="18820" y="19547"/>
                    <a:pt x="19405" y="17870"/>
                    <a:pt x="20207" y="1713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9" name="Shape 2800"/>
            <p:cNvSpPr/>
            <p:nvPr/>
          </p:nvSpPr>
          <p:spPr>
            <a:xfrm>
              <a:off x="7529078" y="3849326"/>
              <a:ext cx="644688" cy="6794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9" h="21502" extrusionOk="0">
                  <a:moveTo>
                    <a:pt x="15419" y="9729"/>
                  </a:moveTo>
                  <a:cubicBezTo>
                    <a:pt x="15280" y="9422"/>
                    <a:pt x="15186" y="8849"/>
                    <a:pt x="15233" y="8630"/>
                  </a:cubicBezTo>
                  <a:cubicBezTo>
                    <a:pt x="15280" y="8410"/>
                    <a:pt x="15558" y="8585"/>
                    <a:pt x="15651" y="8322"/>
                  </a:cubicBezTo>
                  <a:cubicBezTo>
                    <a:pt x="15744" y="8058"/>
                    <a:pt x="14862" y="8058"/>
                    <a:pt x="15140" y="7706"/>
                  </a:cubicBezTo>
                  <a:cubicBezTo>
                    <a:pt x="15419" y="7354"/>
                    <a:pt x="15419" y="7706"/>
                    <a:pt x="15790" y="7706"/>
                  </a:cubicBezTo>
                  <a:cubicBezTo>
                    <a:pt x="16162" y="7706"/>
                    <a:pt x="16301" y="7882"/>
                    <a:pt x="16301" y="8102"/>
                  </a:cubicBezTo>
                  <a:cubicBezTo>
                    <a:pt x="16301" y="8322"/>
                    <a:pt x="16673" y="8454"/>
                    <a:pt x="16673" y="8454"/>
                  </a:cubicBezTo>
                  <a:cubicBezTo>
                    <a:pt x="16673" y="8454"/>
                    <a:pt x="17277" y="8410"/>
                    <a:pt x="17556" y="8410"/>
                  </a:cubicBezTo>
                  <a:cubicBezTo>
                    <a:pt x="17835" y="8410"/>
                    <a:pt x="18113" y="8410"/>
                    <a:pt x="18113" y="8585"/>
                  </a:cubicBezTo>
                  <a:cubicBezTo>
                    <a:pt x="18113" y="8762"/>
                    <a:pt x="17788" y="9334"/>
                    <a:pt x="17509" y="9334"/>
                  </a:cubicBezTo>
                  <a:cubicBezTo>
                    <a:pt x="17231" y="9334"/>
                    <a:pt x="17231" y="10082"/>
                    <a:pt x="17463" y="10125"/>
                  </a:cubicBezTo>
                  <a:cubicBezTo>
                    <a:pt x="17695" y="10169"/>
                    <a:pt x="17881" y="9553"/>
                    <a:pt x="18020" y="9553"/>
                  </a:cubicBezTo>
                  <a:cubicBezTo>
                    <a:pt x="18120" y="9553"/>
                    <a:pt x="18197" y="10252"/>
                    <a:pt x="18333" y="10971"/>
                  </a:cubicBezTo>
                  <a:cubicBezTo>
                    <a:pt x="18370" y="10931"/>
                    <a:pt x="18407" y="10901"/>
                    <a:pt x="18447" y="10901"/>
                  </a:cubicBezTo>
                  <a:cubicBezTo>
                    <a:pt x="18630" y="10901"/>
                    <a:pt x="18538" y="10293"/>
                    <a:pt x="18661" y="10119"/>
                  </a:cubicBezTo>
                  <a:cubicBezTo>
                    <a:pt x="18784" y="9945"/>
                    <a:pt x="18723" y="9394"/>
                    <a:pt x="18815" y="9394"/>
                  </a:cubicBezTo>
                  <a:cubicBezTo>
                    <a:pt x="18907" y="9394"/>
                    <a:pt x="19457" y="9568"/>
                    <a:pt x="19427" y="9423"/>
                  </a:cubicBezTo>
                  <a:cubicBezTo>
                    <a:pt x="19396" y="9278"/>
                    <a:pt x="19763" y="8785"/>
                    <a:pt x="19702" y="8524"/>
                  </a:cubicBezTo>
                  <a:cubicBezTo>
                    <a:pt x="19641" y="8263"/>
                    <a:pt x="19916" y="7944"/>
                    <a:pt x="19916" y="7626"/>
                  </a:cubicBezTo>
                  <a:cubicBezTo>
                    <a:pt x="19916" y="7307"/>
                    <a:pt x="20223" y="7220"/>
                    <a:pt x="20437" y="7046"/>
                  </a:cubicBezTo>
                  <a:cubicBezTo>
                    <a:pt x="20651" y="6872"/>
                    <a:pt x="21018" y="6640"/>
                    <a:pt x="21080" y="6785"/>
                  </a:cubicBezTo>
                  <a:cubicBezTo>
                    <a:pt x="21141" y="6929"/>
                    <a:pt x="21600" y="7046"/>
                    <a:pt x="21416" y="6785"/>
                  </a:cubicBezTo>
                  <a:cubicBezTo>
                    <a:pt x="21233" y="6523"/>
                    <a:pt x="21233" y="6350"/>
                    <a:pt x="21355" y="6292"/>
                  </a:cubicBezTo>
                  <a:cubicBezTo>
                    <a:pt x="21478" y="6234"/>
                    <a:pt x="21539" y="5944"/>
                    <a:pt x="21539" y="5944"/>
                  </a:cubicBezTo>
                  <a:cubicBezTo>
                    <a:pt x="21539" y="5944"/>
                    <a:pt x="21141" y="5886"/>
                    <a:pt x="21080" y="5712"/>
                  </a:cubicBezTo>
                  <a:cubicBezTo>
                    <a:pt x="21018" y="5538"/>
                    <a:pt x="20773" y="5364"/>
                    <a:pt x="20773" y="5219"/>
                  </a:cubicBezTo>
                  <a:cubicBezTo>
                    <a:pt x="20773" y="5074"/>
                    <a:pt x="20559" y="5132"/>
                    <a:pt x="20376" y="5277"/>
                  </a:cubicBezTo>
                  <a:cubicBezTo>
                    <a:pt x="20192" y="5422"/>
                    <a:pt x="19855" y="5103"/>
                    <a:pt x="19457" y="5306"/>
                  </a:cubicBezTo>
                  <a:cubicBezTo>
                    <a:pt x="19059" y="5509"/>
                    <a:pt x="18968" y="5741"/>
                    <a:pt x="18784" y="5712"/>
                  </a:cubicBezTo>
                  <a:cubicBezTo>
                    <a:pt x="18600" y="5682"/>
                    <a:pt x="18630" y="5857"/>
                    <a:pt x="18477" y="6002"/>
                  </a:cubicBezTo>
                  <a:cubicBezTo>
                    <a:pt x="18325" y="6147"/>
                    <a:pt x="18202" y="6321"/>
                    <a:pt x="18110" y="6321"/>
                  </a:cubicBezTo>
                  <a:cubicBezTo>
                    <a:pt x="18019" y="6321"/>
                    <a:pt x="17712" y="6466"/>
                    <a:pt x="17712" y="6466"/>
                  </a:cubicBezTo>
                  <a:cubicBezTo>
                    <a:pt x="17712" y="6466"/>
                    <a:pt x="17927" y="6901"/>
                    <a:pt x="17804" y="7103"/>
                  </a:cubicBezTo>
                  <a:cubicBezTo>
                    <a:pt x="17682" y="7307"/>
                    <a:pt x="17375" y="7103"/>
                    <a:pt x="17039" y="7191"/>
                  </a:cubicBezTo>
                  <a:cubicBezTo>
                    <a:pt x="16702" y="7278"/>
                    <a:pt x="16549" y="7075"/>
                    <a:pt x="16304" y="7133"/>
                  </a:cubicBezTo>
                  <a:cubicBezTo>
                    <a:pt x="16059" y="7191"/>
                    <a:pt x="15907" y="6988"/>
                    <a:pt x="15784" y="7016"/>
                  </a:cubicBezTo>
                  <a:cubicBezTo>
                    <a:pt x="15661" y="7046"/>
                    <a:pt x="15478" y="6755"/>
                    <a:pt x="15539" y="6523"/>
                  </a:cubicBezTo>
                  <a:cubicBezTo>
                    <a:pt x="15600" y="6292"/>
                    <a:pt x="15416" y="5973"/>
                    <a:pt x="15294" y="6147"/>
                  </a:cubicBezTo>
                  <a:cubicBezTo>
                    <a:pt x="15171" y="6321"/>
                    <a:pt x="14988" y="6234"/>
                    <a:pt x="14988" y="6495"/>
                  </a:cubicBezTo>
                  <a:cubicBezTo>
                    <a:pt x="14988" y="6755"/>
                    <a:pt x="15141" y="7075"/>
                    <a:pt x="14957" y="7249"/>
                  </a:cubicBezTo>
                  <a:cubicBezTo>
                    <a:pt x="14774" y="7423"/>
                    <a:pt x="13794" y="7510"/>
                    <a:pt x="13610" y="7365"/>
                  </a:cubicBezTo>
                  <a:cubicBezTo>
                    <a:pt x="13427" y="7220"/>
                    <a:pt x="12631" y="7133"/>
                    <a:pt x="12601" y="6988"/>
                  </a:cubicBezTo>
                  <a:cubicBezTo>
                    <a:pt x="12570" y="6842"/>
                    <a:pt x="12325" y="6582"/>
                    <a:pt x="12171" y="6582"/>
                  </a:cubicBezTo>
                  <a:cubicBezTo>
                    <a:pt x="12019" y="6582"/>
                    <a:pt x="11559" y="6785"/>
                    <a:pt x="11437" y="6698"/>
                  </a:cubicBezTo>
                  <a:cubicBezTo>
                    <a:pt x="11314" y="6611"/>
                    <a:pt x="11008" y="6379"/>
                    <a:pt x="10794" y="6350"/>
                  </a:cubicBezTo>
                  <a:cubicBezTo>
                    <a:pt x="10580" y="6321"/>
                    <a:pt x="10243" y="6176"/>
                    <a:pt x="10212" y="6060"/>
                  </a:cubicBezTo>
                  <a:cubicBezTo>
                    <a:pt x="10182" y="5944"/>
                    <a:pt x="9692" y="5886"/>
                    <a:pt x="9600" y="5770"/>
                  </a:cubicBezTo>
                  <a:cubicBezTo>
                    <a:pt x="9508" y="5653"/>
                    <a:pt x="9202" y="5625"/>
                    <a:pt x="9202" y="5480"/>
                  </a:cubicBezTo>
                  <a:cubicBezTo>
                    <a:pt x="9202" y="5335"/>
                    <a:pt x="9325" y="5103"/>
                    <a:pt x="9325" y="4929"/>
                  </a:cubicBezTo>
                  <a:cubicBezTo>
                    <a:pt x="9325" y="4755"/>
                    <a:pt x="9692" y="4582"/>
                    <a:pt x="9692" y="4465"/>
                  </a:cubicBezTo>
                  <a:cubicBezTo>
                    <a:pt x="9692" y="4349"/>
                    <a:pt x="9356" y="4146"/>
                    <a:pt x="9356" y="4146"/>
                  </a:cubicBezTo>
                  <a:cubicBezTo>
                    <a:pt x="9356" y="4146"/>
                    <a:pt x="9141" y="3769"/>
                    <a:pt x="8896" y="3769"/>
                  </a:cubicBezTo>
                  <a:cubicBezTo>
                    <a:pt x="8651" y="3769"/>
                    <a:pt x="8467" y="3364"/>
                    <a:pt x="8254" y="3335"/>
                  </a:cubicBezTo>
                  <a:cubicBezTo>
                    <a:pt x="8039" y="3306"/>
                    <a:pt x="8100" y="2899"/>
                    <a:pt x="7978" y="2754"/>
                  </a:cubicBezTo>
                  <a:cubicBezTo>
                    <a:pt x="7856" y="2609"/>
                    <a:pt x="7947" y="2262"/>
                    <a:pt x="8162" y="2436"/>
                  </a:cubicBezTo>
                  <a:cubicBezTo>
                    <a:pt x="8376" y="2609"/>
                    <a:pt x="8774" y="2436"/>
                    <a:pt x="8621" y="2175"/>
                  </a:cubicBezTo>
                  <a:cubicBezTo>
                    <a:pt x="8467" y="1914"/>
                    <a:pt x="8192" y="1683"/>
                    <a:pt x="8192" y="1537"/>
                  </a:cubicBezTo>
                  <a:cubicBezTo>
                    <a:pt x="8192" y="1392"/>
                    <a:pt x="8376" y="957"/>
                    <a:pt x="8162" y="841"/>
                  </a:cubicBezTo>
                  <a:cubicBezTo>
                    <a:pt x="7947" y="725"/>
                    <a:pt x="7763" y="551"/>
                    <a:pt x="7702" y="348"/>
                  </a:cubicBezTo>
                  <a:cubicBezTo>
                    <a:pt x="7641" y="145"/>
                    <a:pt x="7396" y="0"/>
                    <a:pt x="7396" y="0"/>
                  </a:cubicBezTo>
                  <a:lnTo>
                    <a:pt x="7090" y="29"/>
                  </a:lnTo>
                  <a:cubicBezTo>
                    <a:pt x="7090" y="29"/>
                    <a:pt x="6907" y="493"/>
                    <a:pt x="6784" y="551"/>
                  </a:cubicBezTo>
                  <a:cubicBezTo>
                    <a:pt x="6662" y="609"/>
                    <a:pt x="6233" y="696"/>
                    <a:pt x="6019" y="841"/>
                  </a:cubicBezTo>
                  <a:cubicBezTo>
                    <a:pt x="5805" y="986"/>
                    <a:pt x="5193" y="638"/>
                    <a:pt x="4856" y="638"/>
                  </a:cubicBezTo>
                  <a:cubicBezTo>
                    <a:pt x="4519" y="638"/>
                    <a:pt x="4304" y="957"/>
                    <a:pt x="4457" y="1044"/>
                  </a:cubicBezTo>
                  <a:cubicBezTo>
                    <a:pt x="4611" y="1131"/>
                    <a:pt x="4580" y="1740"/>
                    <a:pt x="4580" y="1740"/>
                  </a:cubicBezTo>
                  <a:cubicBezTo>
                    <a:pt x="4580" y="1740"/>
                    <a:pt x="4764" y="2494"/>
                    <a:pt x="5039" y="2436"/>
                  </a:cubicBezTo>
                  <a:cubicBezTo>
                    <a:pt x="5315" y="2378"/>
                    <a:pt x="5652" y="2696"/>
                    <a:pt x="5406" y="2754"/>
                  </a:cubicBezTo>
                  <a:cubicBezTo>
                    <a:pt x="5162" y="2812"/>
                    <a:pt x="5039" y="3074"/>
                    <a:pt x="5009" y="3306"/>
                  </a:cubicBezTo>
                  <a:cubicBezTo>
                    <a:pt x="4978" y="3538"/>
                    <a:pt x="5039" y="3827"/>
                    <a:pt x="4856" y="3856"/>
                  </a:cubicBezTo>
                  <a:cubicBezTo>
                    <a:pt x="4672" y="3885"/>
                    <a:pt x="4488" y="3943"/>
                    <a:pt x="4488" y="4262"/>
                  </a:cubicBezTo>
                  <a:cubicBezTo>
                    <a:pt x="4488" y="4582"/>
                    <a:pt x="4091" y="4495"/>
                    <a:pt x="4029" y="4610"/>
                  </a:cubicBezTo>
                  <a:cubicBezTo>
                    <a:pt x="3968" y="4727"/>
                    <a:pt x="3815" y="5306"/>
                    <a:pt x="3723" y="5393"/>
                  </a:cubicBezTo>
                  <a:cubicBezTo>
                    <a:pt x="3631" y="5480"/>
                    <a:pt x="3110" y="5509"/>
                    <a:pt x="3080" y="5770"/>
                  </a:cubicBezTo>
                  <a:cubicBezTo>
                    <a:pt x="3049" y="6031"/>
                    <a:pt x="2805" y="6350"/>
                    <a:pt x="2652" y="6321"/>
                  </a:cubicBezTo>
                  <a:cubicBezTo>
                    <a:pt x="2498" y="6292"/>
                    <a:pt x="2223" y="6176"/>
                    <a:pt x="2131" y="6350"/>
                  </a:cubicBezTo>
                  <a:cubicBezTo>
                    <a:pt x="2039" y="6524"/>
                    <a:pt x="1642" y="6205"/>
                    <a:pt x="1550" y="6292"/>
                  </a:cubicBezTo>
                  <a:cubicBezTo>
                    <a:pt x="1458" y="6379"/>
                    <a:pt x="968" y="6756"/>
                    <a:pt x="968" y="6988"/>
                  </a:cubicBezTo>
                  <a:cubicBezTo>
                    <a:pt x="968" y="7220"/>
                    <a:pt x="1488" y="7220"/>
                    <a:pt x="1458" y="7510"/>
                  </a:cubicBezTo>
                  <a:cubicBezTo>
                    <a:pt x="1427" y="7800"/>
                    <a:pt x="1642" y="8119"/>
                    <a:pt x="1795" y="8263"/>
                  </a:cubicBezTo>
                  <a:cubicBezTo>
                    <a:pt x="1947" y="8409"/>
                    <a:pt x="2192" y="8756"/>
                    <a:pt x="2070" y="8931"/>
                  </a:cubicBezTo>
                  <a:cubicBezTo>
                    <a:pt x="1947" y="9104"/>
                    <a:pt x="1764" y="9133"/>
                    <a:pt x="1488" y="9075"/>
                  </a:cubicBezTo>
                  <a:cubicBezTo>
                    <a:pt x="1213" y="9017"/>
                    <a:pt x="1243" y="9191"/>
                    <a:pt x="754" y="9104"/>
                  </a:cubicBezTo>
                  <a:cubicBezTo>
                    <a:pt x="264" y="9017"/>
                    <a:pt x="233" y="9365"/>
                    <a:pt x="49" y="9568"/>
                  </a:cubicBezTo>
                  <a:cubicBezTo>
                    <a:pt x="38" y="9581"/>
                    <a:pt x="21" y="9599"/>
                    <a:pt x="0" y="9622"/>
                  </a:cubicBezTo>
                  <a:cubicBezTo>
                    <a:pt x="231" y="9795"/>
                    <a:pt x="328" y="10103"/>
                    <a:pt x="713" y="10244"/>
                  </a:cubicBezTo>
                  <a:cubicBezTo>
                    <a:pt x="1160" y="10407"/>
                    <a:pt x="1562" y="9972"/>
                    <a:pt x="1562" y="10287"/>
                  </a:cubicBezTo>
                  <a:cubicBezTo>
                    <a:pt x="1562" y="10602"/>
                    <a:pt x="507" y="10537"/>
                    <a:pt x="484" y="10635"/>
                  </a:cubicBezTo>
                  <a:cubicBezTo>
                    <a:pt x="461" y="10733"/>
                    <a:pt x="1572" y="12003"/>
                    <a:pt x="2135" y="11905"/>
                  </a:cubicBezTo>
                  <a:cubicBezTo>
                    <a:pt x="2696" y="11808"/>
                    <a:pt x="3109" y="11232"/>
                    <a:pt x="2948" y="11145"/>
                  </a:cubicBezTo>
                  <a:cubicBezTo>
                    <a:pt x="2788" y="11058"/>
                    <a:pt x="3040" y="10700"/>
                    <a:pt x="3189" y="10765"/>
                  </a:cubicBezTo>
                  <a:cubicBezTo>
                    <a:pt x="3338" y="10830"/>
                    <a:pt x="3212" y="11395"/>
                    <a:pt x="3384" y="11525"/>
                  </a:cubicBezTo>
                  <a:cubicBezTo>
                    <a:pt x="3556" y="11655"/>
                    <a:pt x="3498" y="11894"/>
                    <a:pt x="3384" y="12198"/>
                  </a:cubicBezTo>
                  <a:cubicBezTo>
                    <a:pt x="3270" y="12502"/>
                    <a:pt x="3498" y="13099"/>
                    <a:pt x="3532" y="13436"/>
                  </a:cubicBezTo>
                  <a:cubicBezTo>
                    <a:pt x="3567" y="13773"/>
                    <a:pt x="3808" y="14261"/>
                    <a:pt x="3888" y="14760"/>
                  </a:cubicBezTo>
                  <a:cubicBezTo>
                    <a:pt x="3968" y="15260"/>
                    <a:pt x="4301" y="16172"/>
                    <a:pt x="4611" y="16725"/>
                  </a:cubicBezTo>
                  <a:cubicBezTo>
                    <a:pt x="4920" y="17279"/>
                    <a:pt x="5160" y="18365"/>
                    <a:pt x="5367" y="18626"/>
                  </a:cubicBezTo>
                  <a:cubicBezTo>
                    <a:pt x="5573" y="18886"/>
                    <a:pt x="6100" y="19679"/>
                    <a:pt x="6100" y="20167"/>
                  </a:cubicBezTo>
                  <a:cubicBezTo>
                    <a:pt x="6100" y="20655"/>
                    <a:pt x="6662" y="21339"/>
                    <a:pt x="6857" y="21470"/>
                  </a:cubicBezTo>
                  <a:cubicBezTo>
                    <a:pt x="7052" y="21600"/>
                    <a:pt x="7476" y="21318"/>
                    <a:pt x="7579" y="21013"/>
                  </a:cubicBezTo>
                  <a:cubicBezTo>
                    <a:pt x="7683" y="20710"/>
                    <a:pt x="8267" y="20590"/>
                    <a:pt x="8301" y="20330"/>
                  </a:cubicBezTo>
                  <a:cubicBezTo>
                    <a:pt x="8336" y="20069"/>
                    <a:pt x="8393" y="19863"/>
                    <a:pt x="8599" y="19830"/>
                  </a:cubicBezTo>
                  <a:cubicBezTo>
                    <a:pt x="8806" y="19798"/>
                    <a:pt x="8806" y="19592"/>
                    <a:pt x="8806" y="19309"/>
                  </a:cubicBezTo>
                  <a:cubicBezTo>
                    <a:pt x="8806" y="19027"/>
                    <a:pt x="8829" y="18626"/>
                    <a:pt x="9035" y="18376"/>
                  </a:cubicBezTo>
                  <a:cubicBezTo>
                    <a:pt x="9241" y="18126"/>
                    <a:pt x="9276" y="17453"/>
                    <a:pt x="9150" y="17182"/>
                  </a:cubicBezTo>
                  <a:cubicBezTo>
                    <a:pt x="9024" y="16910"/>
                    <a:pt x="9092" y="16530"/>
                    <a:pt x="9207" y="16258"/>
                  </a:cubicBezTo>
                  <a:cubicBezTo>
                    <a:pt x="9321" y="15987"/>
                    <a:pt x="9276" y="15672"/>
                    <a:pt x="9494" y="15651"/>
                  </a:cubicBezTo>
                  <a:cubicBezTo>
                    <a:pt x="9711" y="15629"/>
                    <a:pt x="10032" y="15444"/>
                    <a:pt x="10262" y="15151"/>
                  </a:cubicBezTo>
                  <a:cubicBezTo>
                    <a:pt x="10491" y="14858"/>
                    <a:pt x="11190" y="14456"/>
                    <a:pt x="11442" y="14261"/>
                  </a:cubicBezTo>
                  <a:cubicBezTo>
                    <a:pt x="11694" y="14065"/>
                    <a:pt x="12462" y="13425"/>
                    <a:pt x="12692" y="13067"/>
                  </a:cubicBezTo>
                  <a:cubicBezTo>
                    <a:pt x="12921" y="12708"/>
                    <a:pt x="13574" y="12589"/>
                    <a:pt x="13872" y="12296"/>
                  </a:cubicBezTo>
                  <a:cubicBezTo>
                    <a:pt x="14170" y="12003"/>
                    <a:pt x="14056" y="11851"/>
                    <a:pt x="14113" y="11536"/>
                  </a:cubicBezTo>
                  <a:cubicBezTo>
                    <a:pt x="14170" y="11222"/>
                    <a:pt x="15133" y="11091"/>
                    <a:pt x="15500" y="11091"/>
                  </a:cubicBezTo>
                  <a:cubicBezTo>
                    <a:pt x="15575" y="11091"/>
                    <a:pt x="15637" y="11083"/>
                    <a:pt x="15693" y="11073"/>
                  </a:cubicBezTo>
                  <a:cubicBezTo>
                    <a:pt x="15687" y="10568"/>
                    <a:pt x="15526" y="9967"/>
                    <a:pt x="15419" y="97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0" name="Shape 2801"/>
            <p:cNvSpPr/>
            <p:nvPr/>
          </p:nvSpPr>
          <p:spPr>
            <a:xfrm>
              <a:off x="7969860" y="3373282"/>
              <a:ext cx="728615" cy="3112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8" h="21424" extrusionOk="0">
                  <a:moveTo>
                    <a:pt x="20671" y="8963"/>
                  </a:moveTo>
                  <a:cubicBezTo>
                    <a:pt x="20450" y="8347"/>
                    <a:pt x="20096" y="8656"/>
                    <a:pt x="20008" y="9170"/>
                  </a:cubicBezTo>
                  <a:cubicBezTo>
                    <a:pt x="19919" y="9684"/>
                    <a:pt x="19742" y="8963"/>
                    <a:pt x="19344" y="8963"/>
                  </a:cubicBezTo>
                  <a:cubicBezTo>
                    <a:pt x="18946" y="8963"/>
                    <a:pt x="18902" y="9478"/>
                    <a:pt x="18636" y="8861"/>
                  </a:cubicBezTo>
                  <a:cubicBezTo>
                    <a:pt x="18372" y="8244"/>
                    <a:pt x="18725" y="8037"/>
                    <a:pt x="18725" y="8037"/>
                  </a:cubicBezTo>
                  <a:lnTo>
                    <a:pt x="18769" y="7214"/>
                  </a:lnTo>
                  <a:lnTo>
                    <a:pt x="19318" y="4659"/>
                  </a:lnTo>
                  <a:cubicBezTo>
                    <a:pt x="19162" y="4510"/>
                    <a:pt x="18932" y="4451"/>
                    <a:pt x="18822" y="4547"/>
                  </a:cubicBezTo>
                  <a:cubicBezTo>
                    <a:pt x="18659" y="4688"/>
                    <a:pt x="18273" y="4595"/>
                    <a:pt x="18233" y="4264"/>
                  </a:cubicBezTo>
                  <a:cubicBezTo>
                    <a:pt x="18192" y="3933"/>
                    <a:pt x="17543" y="3886"/>
                    <a:pt x="17380" y="4169"/>
                  </a:cubicBezTo>
                  <a:cubicBezTo>
                    <a:pt x="17218" y="4453"/>
                    <a:pt x="16853" y="4688"/>
                    <a:pt x="16832" y="5020"/>
                  </a:cubicBezTo>
                  <a:cubicBezTo>
                    <a:pt x="16812" y="5351"/>
                    <a:pt x="16426" y="5256"/>
                    <a:pt x="16284" y="5492"/>
                  </a:cubicBezTo>
                  <a:cubicBezTo>
                    <a:pt x="16142" y="5728"/>
                    <a:pt x="15411" y="5823"/>
                    <a:pt x="15391" y="6012"/>
                  </a:cubicBezTo>
                  <a:cubicBezTo>
                    <a:pt x="15370" y="6201"/>
                    <a:pt x="14599" y="6248"/>
                    <a:pt x="14477" y="6012"/>
                  </a:cubicBezTo>
                  <a:cubicBezTo>
                    <a:pt x="14355" y="5776"/>
                    <a:pt x="13685" y="6012"/>
                    <a:pt x="13604" y="5634"/>
                  </a:cubicBezTo>
                  <a:cubicBezTo>
                    <a:pt x="13523" y="5256"/>
                    <a:pt x="13238" y="5066"/>
                    <a:pt x="13238" y="4737"/>
                  </a:cubicBezTo>
                  <a:cubicBezTo>
                    <a:pt x="13238" y="4405"/>
                    <a:pt x="12731" y="4405"/>
                    <a:pt x="12670" y="4123"/>
                  </a:cubicBezTo>
                  <a:cubicBezTo>
                    <a:pt x="12609" y="3839"/>
                    <a:pt x="12203" y="3697"/>
                    <a:pt x="12143" y="3792"/>
                  </a:cubicBezTo>
                  <a:cubicBezTo>
                    <a:pt x="12081" y="3886"/>
                    <a:pt x="11634" y="3508"/>
                    <a:pt x="11513" y="3461"/>
                  </a:cubicBezTo>
                  <a:cubicBezTo>
                    <a:pt x="11391" y="3414"/>
                    <a:pt x="11006" y="3650"/>
                    <a:pt x="10883" y="3650"/>
                  </a:cubicBezTo>
                  <a:cubicBezTo>
                    <a:pt x="10762" y="3650"/>
                    <a:pt x="10538" y="4169"/>
                    <a:pt x="10397" y="4216"/>
                  </a:cubicBezTo>
                  <a:cubicBezTo>
                    <a:pt x="10254" y="4264"/>
                    <a:pt x="9868" y="3650"/>
                    <a:pt x="9787" y="3792"/>
                  </a:cubicBezTo>
                  <a:cubicBezTo>
                    <a:pt x="9706" y="3933"/>
                    <a:pt x="9462" y="3320"/>
                    <a:pt x="9361" y="3037"/>
                  </a:cubicBezTo>
                  <a:cubicBezTo>
                    <a:pt x="9259" y="2753"/>
                    <a:pt x="9361" y="1949"/>
                    <a:pt x="9280" y="1666"/>
                  </a:cubicBezTo>
                  <a:cubicBezTo>
                    <a:pt x="9199" y="1382"/>
                    <a:pt x="8752" y="1382"/>
                    <a:pt x="8610" y="1194"/>
                  </a:cubicBezTo>
                  <a:cubicBezTo>
                    <a:pt x="8468" y="1004"/>
                    <a:pt x="8244" y="721"/>
                    <a:pt x="8102" y="721"/>
                  </a:cubicBezTo>
                  <a:cubicBezTo>
                    <a:pt x="7960" y="721"/>
                    <a:pt x="7737" y="627"/>
                    <a:pt x="7675" y="485"/>
                  </a:cubicBezTo>
                  <a:cubicBezTo>
                    <a:pt x="7615" y="343"/>
                    <a:pt x="7310" y="107"/>
                    <a:pt x="7169" y="13"/>
                  </a:cubicBezTo>
                  <a:cubicBezTo>
                    <a:pt x="7026" y="-81"/>
                    <a:pt x="7006" y="343"/>
                    <a:pt x="6925" y="532"/>
                  </a:cubicBezTo>
                  <a:cubicBezTo>
                    <a:pt x="6844" y="721"/>
                    <a:pt x="6600" y="769"/>
                    <a:pt x="6559" y="1099"/>
                  </a:cubicBezTo>
                  <a:cubicBezTo>
                    <a:pt x="6518" y="1430"/>
                    <a:pt x="6234" y="1524"/>
                    <a:pt x="6275" y="1902"/>
                  </a:cubicBezTo>
                  <a:cubicBezTo>
                    <a:pt x="6316" y="2280"/>
                    <a:pt x="6417" y="3037"/>
                    <a:pt x="6518" y="3224"/>
                  </a:cubicBezTo>
                  <a:cubicBezTo>
                    <a:pt x="6620" y="3414"/>
                    <a:pt x="6559" y="3980"/>
                    <a:pt x="6499" y="4169"/>
                  </a:cubicBezTo>
                  <a:cubicBezTo>
                    <a:pt x="6437" y="4358"/>
                    <a:pt x="6011" y="4499"/>
                    <a:pt x="5930" y="4831"/>
                  </a:cubicBezTo>
                  <a:cubicBezTo>
                    <a:pt x="5849" y="5162"/>
                    <a:pt x="5646" y="4783"/>
                    <a:pt x="5443" y="4499"/>
                  </a:cubicBezTo>
                  <a:cubicBezTo>
                    <a:pt x="5240" y="4216"/>
                    <a:pt x="4996" y="4405"/>
                    <a:pt x="4894" y="4595"/>
                  </a:cubicBezTo>
                  <a:cubicBezTo>
                    <a:pt x="4793" y="4783"/>
                    <a:pt x="4428" y="4123"/>
                    <a:pt x="4326" y="4075"/>
                  </a:cubicBezTo>
                  <a:cubicBezTo>
                    <a:pt x="4225" y="4028"/>
                    <a:pt x="4204" y="3130"/>
                    <a:pt x="4103" y="3178"/>
                  </a:cubicBezTo>
                  <a:cubicBezTo>
                    <a:pt x="4001" y="3224"/>
                    <a:pt x="3290" y="2895"/>
                    <a:pt x="3149" y="2799"/>
                  </a:cubicBezTo>
                  <a:cubicBezTo>
                    <a:pt x="3006" y="2705"/>
                    <a:pt x="2702" y="2753"/>
                    <a:pt x="2661" y="2989"/>
                  </a:cubicBezTo>
                  <a:cubicBezTo>
                    <a:pt x="2620" y="3226"/>
                    <a:pt x="2255" y="3178"/>
                    <a:pt x="2194" y="3461"/>
                  </a:cubicBezTo>
                  <a:cubicBezTo>
                    <a:pt x="2133" y="3745"/>
                    <a:pt x="1849" y="3886"/>
                    <a:pt x="1748" y="4169"/>
                  </a:cubicBezTo>
                  <a:cubicBezTo>
                    <a:pt x="1646" y="4453"/>
                    <a:pt x="1301" y="4453"/>
                    <a:pt x="1220" y="4878"/>
                  </a:cubicBezTo>
                  <a:cubicBezTo>
                    <a:pt x="1139" y="5304"/>
                    <a:pt x="712" y="5492"/>
                    <a:pt x="591" y="5539"/>
                  </a:cubicBezTo>
                  <a:cubicBezTo>
                    <a:pt x="469" y="5587"/>
                    <a:pt x="144" y="5728"/>
                    <a:pt x="124" y="5964"/>
                  </a:cubicBezTo>
                  <a:cubicBezTo>
                    <a:pt x="115" y="6066"/>
                    <a:pt x="64" y="6079"/>
                    <a:pt x="0" y="6061"/>
                  </a:cubicBezTo>
                  <a:cubicBezTo>
                    <a:pt x="8" y="6125"/>
                    <a:pt x="17" y="6181"/>
                    <a:pt x="22" y="6252"/>
                  </a:cubicBezTo>
                  <a:cubicBezTo>
                    <a:pt x="107" y="7330"/>
                    <a:pt x="304" y="7299"/>
                    <a:pt x="514" y="7724"/>
                  </a:cubicBezTo>
                  <a:cubicBezTo>
                    <a:pt x="725" y="8148"/>
                    <a:pt x="908" y="8475"/>
                    <a:pt x="1132" y="8508"/>
                  </a:cubicBezTo>
                  <a:cubicBezTo>
                    <a:pt x="1357" y="8542"/>
                    <a:pt x="1695" y="9161"/>
                    <a:pt x="1723" y="9620"/>
                  </a:cubicBezTo>
                  <a:cubicBezTo>
                    <a:pt x="1751" y="10077"/>
                    <a:pt x="1961" y="10600"/>
                    <a:pt x="2088" y="10830"/>
                  </a:cubicBezTo>
                  <a:cubicBezTo>
                    <a:pt x="2215" y="11058"/>
                    <a:pt x="2046" y="11843"/>
                    <a:pt x="2046" y="12431"/>
                  </a:cubicBezTo>
                  <a:cubicBezTo>
                    <a:pt x="2046" y="13020"/>
                    <a:pt x="1737" y="13151"/>
                    <a:pt x="1891" y="13740"/>
                  </a:cubicBezTo>
                  <a:cubicBezTo>
                    <a:pt x="2046" y="14328"/>
                    <a:pt x="3128" y="14621"/>
                    <a:pt x="3437" y="14621"/>
                  </a:cubicBezTo>
                  <a:cubicBezTo>
                    <a:pt x="3746" y="14621"/>
                    <a:pt x="3859" y="15309"/>
                    <a:pt x="3952" y="15344"/>
                  </a:cubicBezTo>
                  <a:cubicBezTo>
                    <a:pt x="4147" y="15419"/>
                    <a:pt x="4173" y="15961"/>
                    <a:pt x="4395" y="16064"/>
                  </a:cubicBezTo>
                  <a:cubicBezTo>
                    <a:pt x="4616" y="16167"/>
                    <a:pt x="4837" y="16475"/>
                    <a:pt x="4925" y="17403"/>
                  </a:cubicBezTo>
                  <a:cubicBezTo>
                    <a:pt x="5014" y="18327"/>
                    <a:pt x="5279" y="18636"/>
                    <a:pt x="5323" y="19049"/>
                  </a:cubicBezTo>
                  <a:cubicBezTo>
                    <a:pt x="5367" y="19461"/>
                    <a:pt x="5854" y="19151"/>
                    <a:pt x="6208" y="19255"/>
                  </a:cubicBezTo>
                  <a:cubicBezTo>
                    <a:pt x="6562" y="19358"/>
                    <a:pt x="7579" y="19255"/>
                    <a:pt x="7845" y="19358"/>
                  </a:cubicBezTo>
                  <a:cubicBezTo>
                    <a:pt x="8110" y="19461"/>
                    <a:pt x="8729" y="19358"/>
                    <a:pt x="9083" y="19975"/>
                  </a:cubicBezTo>
                  <a:cubicBezTo>
                    <a:pt x="9437" y="20592"/>
                    <a:pt x="9614" y="20077"/>
                    <a:pt x="9835" y="20386"/>
                  </a:cubicBezTo>
                  <a:cubicBezTo>
                    <a:pt x="10056" y="20694"/>
                    <a:pt x="10233" y="20901"/>
                    <a:pt x="10542" y="20797"/>
                  </a:cubicBezTo>
                  <a:cubicBezTo>
                    <a:pt x="10852" y="20694"/>
                    <a:pt x="10852" y="21312"/>
                    <a:pt x="11073" y="21416"/>
                  </a:cubicBezTo>
                  <a:cubicBezTo>
                    <a:pt x="11294" y="21519"/>
                    <a:pt x="11693" y="20592"/>
                    <a:pt x="12268" y="19975"/>
                  </a:cubicBezTo>
                  <a:cubicBezTo>
                    <a:pt x="12842" y="19358"/>
                    <a:pt x="13506" y="19769"/>
                    <a:pt x="13815" y="19872"/>
                  </a:cubicBezTo>
                  <a:cubicBezTo>
                    <a:pt x="14125" y="19975"/>
                    <a:pt x="14700" y="19564"/>
                    <a:pt x="15054" y="18636"/>
                  </a:cubicBezTo>
                  <a:cubicBezTo>
                    <a:pt x="15408" y="17711"/>
                    <a:pt x="15850" y="17916"/>
                    <a:pt x="15894" y="17093"/>
                  </a:cubicBezTo>
                  <a:cubicBezTo>
                    <a:pt x="15938" y="16270"/>
                    <a:pt x="15540" y="15961"/>
                    <a:pt x="15717" y="15241"/>
                  </a:cubicBezTo>
                  <a:cubicBezTo>
                    <a:pt x="15894" y="14521"/>
                    <a:pt x="16204" y="14623"/>
                    <a:pt x="16381" y="14830"/>
                  </a:cubicBezTo>
                  <a:cubicBezTo>
                    <a:pt x="16557" y="15035"/>
                    <a:pt x="17044" y="15344"/>
                    <a:pt x="17487" y="14623"/>
                  </a:cubicBezTo>
                  <a:cubicBezTo>
                    <a:pt x="17929" y="13903"/>
                    <a:pt x="18106" y="14007"/>
                    <a:pt x="18504" y="13903"/>
                  </a:cubicBezTo>
                  <a:cubicBezTo>
                    <a:pt x="18902" y="13800"/>
                    <a:pt x="18857" y="13183"/>
                    <a:pt x="19123" y="12566"/>
                  </a:cubicBezTo>
                  <a:cubicBezTo>
                    <a:pt x="19389" y="11948"/>
                    <a:pt x="19698" y="11742"/>
                    <a:pt x="19964" y="11742"/>
                  </a:cubicBezTo>
                  <a:cubicBezTo>
                    <a:pt x="20229" y="11742"/>
                    <a:pt x="20582" y="11124"/>
                    <a:pt x="20848" y="11330"/>
                  </a:cubicBezTo>
                  <a:cubicBezTo>
                    <a:pt x="21114" y="11536"/>
                    <a:pt x="21511" y="11639"/>
                    <a:pt x="21556" y="11124"/>
                  </a:cubicBezTo>
                  <a:cubicBezTo>
                    <a:pt x="21600" y="10611"/>
                    <a:pt x="20892" y="9581"/>
                    <a:pt x="20671" y="896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1" name="Shape 2802"/>
            <p:cNvSpPr/>
            <p:nvPr/>
          </p:nvSpPr>
          <p:spPr>
            <a:xfrm>
              <a:off x="6744486" y="3919852"/>
              <a:ext cx="11923" cy="318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49" extrusionOk="0">
                  <a:moveTo>
                    <a:pt x="8874" y="208"/>
                  </a:moveTo>
                  <a:cubicBezTo>
                    <a:pt x="2511" y="1162"/>
                    <a:pt x="0" y="10163"/>
                    <a:pt x="0" y="11574"/>
                  </a:cubicBezTo>
                  <a:cubicBezTo>
                    <a:pt x="0" y="12588"/>
                    <a:pt x="3961" y="17130"/>
                    <a:pt x="15564" y="21549"/>
                  </a:cubicBezTo>
                  <a:cubicBezTo>
                    <a:pt x="17935" y="14667"/>
                    <a:pt x="18528" y="5627"/>
                    <a:pt x="20165" y="3155"/>
                  </a:cubicBezTo>
                  <a:cubicBezTo>
                    <a:pt x="20586" y="2520"/>
                    <a:pt x="21070" y="1430"/>
                    <a:pt x="21600" y="95"/>
                  </a:cubicBezTo>
                  <a:cubicBezTo>
                    <a:pt x="15362" y="-42"/>
                    <a:pt x="10683" y="-51"/>
                    <a:pt x="8874" y="20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2" name="Shape 2803"/>
            <p:cNvSpPr/>
            <p:nvPr/>
          </p:nvSpPr>
          <p:spPr>
            <a:xfrm>
              <a:off x="6726854" y="3902221"/>
              <a:ext cx="33731" cy="970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039" y="21309"/>
                  </a:moveTo>
                  <a:cubicBezTo>
                    <a:pt x="10530" y="21404"/>
                    <a:pt x="11043" y="21501"/>
                    <a:pt x="11577" y="21600"/>
                  </a:cubicBezTo>
                  <a:cubicBezTo>
                    <a:pt x="12823" y="18495"/>
                    <a:pt x="14747" y="14846"/>
                    <a:pt x="16341" y="14108"/>
                  </a:cubicBezTo>
                  <a:cubicBezTo>
                    <a:pt x="17223" y="13699"/>
                    <a:pt x="17807" y="12736"/>
                    <a:pt x="18232" y="11598"/>
                  </a:cubicBezTo>
                  <a:cubicBezTo>
                    <a:pt x="14130" y="10145"/>
                    <a:pt x="12730" y="8652"/>
                    <a:pt x="12730" y="8319"/>
                  </a:cubicBezTo>
                  <a:cubicBezTo>
                    <a:pt x="12730" y="7855"/>
                    <a:pt x="13617" y="4895"/>
                    <a:pt x="15866" y="4582"/>
                  </a:cubicBezTo>
                  <a:cubicBezTo>
                    <a:pt x="16506" y="4497"/>
                    <a:pt x="18160" y="4500"/>
                    <a:pt x="20365" y="4545"/>
                  </a:cubicBezTo>
                  <a:cubicBezTo>
                    <a:pt x="20773" y="3619"/>
                    <a:pt x="21225" y="2306"/>
                    <a:pt x="21600" y="1112"/>
                  </a:cubicBezTo>
                  <a:lnTo>
                    <a:pt x="14097" y="0"/>
                  </a:lnTo>
                  <a:cubicBezTo>
                    <a:pt x="12978" y="845"/>
                    <a:pt x="12074" y="1673"/>
                    <a:pt x="11726" y="2421"/>
                  </a:cubicBezTo>
                  <a:cubicBezTo>
                    <a:pt x="10475" y="5179"/>
                    <a:pt x="3451" y="9729"/>
                    <a:pt x="0" y="11614"/>
                  </a:cubicBezTo>
                  <a:lnTo>
                    <a:pt x="10668" y="20712"/>
                  </a:lnTo>
                  <a:cubicBezTo>
                    <a:pt x="10668" y="20712"/>
                    <a:pt x="10039" y="21309"/>
                    <a:pt x="10039" y="2130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3" name="Shape 2804"/>
            <p:cNvSpPr/>
            <p:nvPr/>
          </p:nvSpPr>
          <p:spPr>
            <a:xfrm>
              <a:off x="6744486" y="3902221"/>
              <a:ext cx="97971" cy="1075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2" extrusionOk="0">
                  <a:moveTo>
                    <a:pt x="19990" y="0"/>
                  </a:moveTo>
                  <a:cubicBezTo>
                    <a:pt x="16787" y="1485"/>
                    <a:pt x="13993" y="2720"/>
                    <a:pt x="13444" y="2795"/>
                  </a:cubicBezTo>
                  <a:cubicBezTo>
                    <a:pt x="12028" y="2977"/>
                    <a:pt x="8593" y="5167"/>
                    <a:pt x="8593" y="5167"/>
                  </a:cubicBezTo>
                  <a:lnTo>
                    <a:pt x="3948" y="2977"/>
                  </a:lnTo>
                  <a:lnTo>
                    <a:pt x="3544" y="1332"/>
                  </a:lnTo>
                  <a:lnTo>
                    <a:pt x="3451" y="1299"/>
                  </a:lnTo>
                  <a:cubicBezTo>
                    <a:pt x="3257" y="2876"/>
                    <a:pt x="3012" y="4693"/>
                    <a:pt x="2851" y="5273"/>
                  </a:cubicBezTo>
                  <a:cubicBezTo>
                    <a:pt x="2547" y="6369"/>
                    <a:pt x="2547" y="11839"/>
                    <a:pt x="1640" y="12933"/>
                  </a:cubicBezTo>
                  <a:cubicBezTo>
                    <a:pt x="1091" y="13593"/>
                    <a:pt x="429" y="16859"/>
                    <a:pt x="0" y="19639"/>
                  </a:cubicBezTo>
                  <a:cubicBezTo>
                    <a:pt x="1672" y="20458"/>
                    <a:pt x="3618" y="21325"/>
                    <a:pt x="4555" y="21420"/>
                  </a:cubicBezTo>
                  <a:cubicBezTo>
                    <a:pt x="6374" y="21600"/>
                    <a:pt x="8593" y="19775"/>
                    <a:pt x="8593" y="18681"/>
                  </a:cubicBezTo>
                  <a:cubicBezTo>
                    <a:pt x="8593" y="17585"/>
                    <a:pt x="10212" y="17401"/>
                    <a:pt x="11827" y="17401"/>
                  </a:cubicBezTo>
                  <a:cubicBezTo>
                    <a:pt x="13444" y="17401"/>
                    <a:pt x="13645" y="15757"/>
                    <a:pt x="14856" y="15209"/>
                  </a:cubicBezTo>
                  <a:cubicBezTo>
                    <a:pt x="16069" y="14661"/>
                    <a:pt x="12231" y="11558"/>
                    <a:pt x="11018" y="11194"/>
                  </a:cubicBezTo>
                  <a:cubicBezTo>
                    <a:pt x="9805" y="10830"/>
                    <a:pt x="12028" y="8455"/>
                    <a:pt x="16069" y="8272"/>
                  </a:cubicBezTo>
                  <a:cubicBezTo>
                    <a:pt x="20108" y="8089"/>
                    <a:pt x="19098" y="6812"/>
                    <a:pt x="21319" y="6812"/>
                  </a:cubicBezTo>
                  <a:cubicBezTo>
                    <a:pt x="21423" y="6812"/>
                    <a:pt x="21503" y="6809"/>
                    <a:pt x="21600" y="6809"/>
                  </a:cubicBezTo>
                  <a:cubicBezTo>
                    <a:pt x="21211" y="5212"/>
                    <a:pt x="20721" y="3280"/>
                    <a:pt x="20402" y="2267"/>
                  </a:cubicBezTo>
                  <a:cubicBezTo>
                    <a:pt x="20209" y="1664"/>
                    <a:pt x="20080" y="845"/>
                    <a:pt x="1999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4" name="Shape 2805"/>
            <p:cNvSpPr/>
            <p:nvPr/>
          </p:nvSpPr>
          <p:spPr>
            <a:xfrm>
              <a:off x="7555525" y="3637751"/>
              <a:ext cx="253065" cy="1066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26" h="20824" extrusionOk="0">
                  <a:moveTo>
                    <a:pt x="19873" y="3816"/>
                  </a:moveTo>
                  <a:cubicBezTo>
                    <a:pt x="19114" y="1806"/>
                    <a:pt x="18881" y="3143"/>
                    <a:pt x="18005" y="2612"/>
                  </a:cubicBezTo>
                  <a:cubicBezTo>
                    <a:pt x="17130" y="2075"/>
                    <a:pt x="13628" y="1269"/>
                    <a:pt x="12927" y="1938"/>
                  </a:cubicBezTo>
                  <a:cubicBezTo>
                    <a:pt x="12226" y="2612"/>
                    <a:pt x="10767" y="732"/>
                    <a:pt x="10301" y="197"/>
                  </a:cubicBezTo>
                  <a:cubicBezTo>
                    <a:pt x="9832" y="-340"/>
                    <a:pt x="8316" y="197"/>
                    <a:pt x="8258" y="2075"/>
                  </a:cubicBezTo>
                  <a:cubicBezTo>
                    <a:pt x="8199" y="3952"/>
                    <a:pt x="7557" y="3948"/>
                    <a:pt x="6506" y="2742"/>
                  </a:cubicBezTo>
                  <a:cubicBezTo>
                    <a:pt x="5456" y="1538"/>
                    <a:pt x="3880" y="1538"/>
                    <a:pt x="3822" y="2879"/>
                  </a:cubicBezTo>
                  <a:cubicBezTo>
                    <a:pt x="3763" y="4219"/>
                    <a:pt x="3003" y="5557"/>
                    <a:pt x="2596" y="5958"/>
                  </a:cubicBezTo>
                  <a:cubicBezTo>
                    <a:pt x="2441" y="6112"/>
                    <a:pt x="2217" y="7199"/>
                    <a:pt x="1999" y="8482"/>
                  </a:cubicBezTo>
                  <a:cubicBezTo>
                    <a:pt x="2322" y="8765"/>
                    <a:pt x="2519" y="9398"/>
                    <a:pt x="2732" y="9988"/>
                  </a:cubicBezTo>
                  <a:cubicBezTo>
                    <a:pt x="3121" y="11058"/>
                    <a:pt x="4135" y="10882"/>
                    <a:pt x="4291" y="9809"/>
                  </a:cubicBezTo>
                  <a:cubicBezTo>
                    <a:pt x="4448" y="8736"/>
                    <a:pt x="6083" y="10882"/>
                    <a:pt x="7019" y="12669"/>
                  </a:cubicBezTo>
                  <a:cubicBezTo>
                    <a:pt x="7954" y="14460"/>
                    <a:pt x="6551" y="13206"/>
                    <a:pt x="6161" y="14998"/>
                  </a:cubicBezTo>
                  <a:cubicBezTo>
                    <a:pt x="5771" y="16785"/>
                    <a:pt x="4603" y="14998"/>
                    <a:pt x="4291" y="15713"/>
                  </a:cubicBezTo>
                  <a:cubicBezTo>
                    <a:pt x="3980" y="16428"/>
                    <a:pt x="1953" y="16785"/>
                    <a:pt x="1407" y="16607"/>
                  </a:cubicBezTo>
                  <a:cubicBezTo>
                    <a:pt x="861" y="16428"/>
                    <a:pt x="-73" y="18394"/>
                    <a:pt x="5" y="19290"/>
                  </a:cubicBezTo>
                  <a:cubicBezTo>
                    <a:pt x="83" y="20186"/>
                    <a:pt x="2110" y="18753"/>
                    <a:pt x="2811" y="19828"/>
                  </a:cubicBezTo>
                  <a:cubicBezTo>
                    <a:pt x="3512" y="20901"/>
                    <a:pt x="4213" y="18753"/>
                    <a:pt x="4603" y="20006"/>
                  </a:cubicBezTo>
                  <a:cubicBezTo>
                    <a:pt x="4992" y="21260"/>
                    <a:pt x="5850" y="20364"/>
                    <a:pt x="6239" y="20723"/>
                  </a:cubicBezTo>
                  <a:cubicBezTo>
                    <a:pt x="6628" y="21080"/>
                    <a:pt x="8791" y="20371"/>
                    <a:pt x="8809" y="20364"/>
                  </a:cubicBezTo>
                  <a:cubicBezTo>
                    <a:pt x="9049" y="19722"/>
                    <a:pt x="9132" y="18861"/>
                    <a:pt x="9132" y="18120"/>
                  </a:cubicBezTo>
                  <a:cubicBezTo>
                    <a:pt x="9132" y="16913"/>
                    <a:pt x="9569" y="17214"/>
                    <a:pt x="10009" y="16913"/>
                  </a:cubicBezTo>
                  <a:cubicBezTo>
                    <a:pt x="10446" y="16609"/>
                    <a:pt x="10753" y="15304"/>
                    <a:pt x="11103" y="15304"/>
                  </a:cubicBezTo>
                  <a:cubicBezTo>
                    <a:pt x="11453" y="15304"/>
                    <a:pt x="11935" y="14097"/>
                    <a:pt x="12284" y="14402"/>
                  </a:cubicBezTo>
                  <a:cubicBezTo>
                    <a:pt x="12634" y="14703"/>
                    <a:pt x="13072" y="16110"/>
                    <a:pt x="13509" y="15304"/>
                  </a:cubicBezTo>
                  <a:cubicBezTo>
                    <a:pt x="13947" y="14501"/>
                    <a:pt x="14079" y="15203"/>
                    <a:pt x="14691" y="13495"/>
                  </a:cubicBezTo>
                  <a:cubicBezTo>
                    <a:pt x="15305" y="11786"/>
                    <a:pt x="15698" y="12088"/>
                    <a:pt x="16487" y="12291"/>
                  </a:cubicBezTo>
                  <a:cubicBezTo>
                    <a:pt x="17405" y="12526"/>
                    <a:pt x="17800" y="11485"/>
                    <a:pt x="18062" y="10281"/>
                  </a:cubicBezTo>
                  <a:cubicBezTo>
                    <a:pt x="18325" y="9075"/>
                    <a:pt x="19113" y="9075"/>
                    <a:pt x="19594" y="8271"/>
                  </a:cubicBezTo>
                  <a:cubicBezTo>
                    <a:pt x="20076" y="7466"/>
                    <a:pt x="21039" y="6563"/>
                    <a:pt x="21346" y="6261"/>
                  </a:cubicBezTo>
                  <a:cubicBezTo>
                    <a:pt x="21494" y="6114"/>
                    <a:pt x="21527" y="5759"/>
                    <a:pt x="21526" y="5286"/>
                  </a:cubicBezTo>
                  <a:cubicBezTo>
                    <a:pt x="20820" y="3986"/>
                    <a:pt x="20509" y="5504"/>
                    <a:pt x="19873" y="381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5" name="Shape 2806"/>
            <p:cNvSpPr/>
            <p:nvPr/>
          </p:nvSpPr>
          <p:spPr>
            <a:xfrm>
              <a:off x="6859089" y="3628935"/>
              <a:ext cx="158382" cy="704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44" h="20913" extrusionOk="0">
                  <a:moveTo>
                    <a:pt x="8533" y="16449"/>
                  </a:moveTo>
                  <a:cubicBezTo>
                    <a:pt x="9544" y="15435"/>
                    <a:pt x="9914" y="17881"/>
                    <a:pt x="10741" y="20322"/>
                  </a:cubicBezTo>
                  <a:cubicBezTo>
                    <a:pt x="10797" y="20493"/>
                    <a:pt x="10834" y="20626"/>
                    <a:pt x="10877" y="20777"/>
                  </a:cubicBezTo>
                  <a:cubicBezTo>
                    <a:pt x="12012" y="20392"/>
                    <a:pt x="12876" y="19666"/>
                    <a:pt x="14028" y="19364"/>
                  </a:cubicBezTo>
                  <a:cubicBezTo>
                    <a:pt x="14858" y="19147"/>
                    <a:pt x="15939" y="19552"/>
                    <a:pt x="16789" y="19991"/>
                  </a:cubicBezTo>
                  <a:cubicBezTo>
                    <a:pt x="16637" y="19405"/>
                    <a:pt x="16543" y="18872"/>
                    <a:pt x="16631" y="18491"/>
                  </a:cubicBezTo>
                  <a:cubicBezTo>
                    <a:pt x="16906" y="17265"/>
                    <a:pt x="18286" y="18896"/>
                    <a:pt x="18749" y="19914"/>
                  </a:cubicBezTo>
                  <a:cubicBezTo>
                    <a:pt x="19207" y="20934"/>
                    <a:pt x="20681" y="21343"/>
                    <a:pt x="21140" y="20322"/>
                  </a:cubicBezTo>
                  <a:cubicBezTo>
                    <a:pt x="21600" y="19304"/>
                    <a:pt x="20405" y="18283"/>
                    <a:pt x="20129" y="17265"/>
                  </a:cubicBezTo>
                  <a:cubicBezTo>
                    <a:pt x="19990" y="16757"/>
                    <a:pt x="20354" y="15702"/>
                    <a:pt x="20754" y="14759"/>
                  </a:cubicBezTo>
                  <a:cubicBezTo>
                    <a:pt x="19954" y="13774"/>
                    <a:pt x="19129" y="12368"/>
                    <a:pt x="18840" y="12579"/>
                  </a:cubicBezTo>
                  <a:cubicBezTo>
                    <a:pt x="18426" y="12885"/>
                    <a:pt x="18426" y="8298"/>
                    <a:pt x="17872" y="8298"/>
                  </a:cubicBezTo>
                  <a:cubicBezTo>
                    <a:pt x="17320" y="8298"/>
                    <a:pt x="17320" y="7382"/>
                    <a:pt x="16768" y="7382"/>
                  </a:cubicBezTo>
                  <a:cubicBezTo>
                    <a:pt x="16215" y="7382"/>
                    <a:pt x="14145" y="7382"/>
                    <a:pt x="13593" y="8298"/>
                  </a:cubicBezTo>
                  <a:cubicBezTo>
                    <a:pt x="13042" y="9216"/>
                    <a:pt x="12350" y="6160"/>
                    <a:pt x="11661" y="6160"/>
                  </a:cubicBezTo>
                  <a:cubicBezTo>
                    <a:pt x="10970" y="6160"/>
                    <a:pt x="10141" y="4630"/>
                    <a:pt x="9728" y="3408"/>
                  </a:cubicBezTo>
                  <a:cubicBezTo>
                    <a:pt x="9313" y="2187"/>
                    <a:pt x="5863" y="4021"/>
                    <a:pt x="4895" y="2491"/>
                  </a:cubicBezTo>
                  <a:cubicBezTo>
                    <a:pt x="3929" y="965"/>
                    <a:pt x="2134" y="-257"/>
                    <a:pt x="1166" y="47"/>
                  </a:cubicBezTo>
                  <a:cubicBezTo>
                    <a:pt x="919" y="128"/>
                    <a:pt x="492" y="601"/>
                    <a:pt x="0" y="1253"/>
                  </a:cubicBezTo>
                  <a:cubicBezTo>
                    <a:pt x="1814" y="3585"/>
                    <a:pt x="4448" y="2977"/>
                    <a:pt x="4804" y="7184"/>
                  </a:cubicBezTo>
                  <a:cubicBezTo>
                    <a:pt x="5218" y="12071"/>
                    <a:pt x="6462" y="10133"/>
                    <a:pt x="5999" y="14310"/>
                  </a:cubicBezTo>
                  <a:cubicBezTo>
                    <a:pt x="5908" y="15133"/>
                    <a:pt x="5647" y="15930"/>
                    <a:pt x="5281" y="16667"/>
                  </a:cubicBezTo>
                  <a:cubicBezTo>
                    <a:pt x="6715" y="16907"/>
                    <a:pt x="8064" y="16918"/>
                    <a:pt x="8533" y="1644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6" name="Shape 2807"/>
            <p:cNvSpPr/>
            <p:nvPr/>
          </p:nvSpPr>
          <p:spPr>
            <a:xfrm>
              <a:off x="6541726" y="3664198"/>
              <a:ext cx="432620" cy="1695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9" h="21261" extrusionOk="0">
                  <a:moveTo>
                    <a:pt x="1739" y="3663"/>
                  </a:moveTo>
                  <a:cubicBezTo>
                    <a:pt x="2146" y="3276"/>
                    <a:pt x="3064" y="3792"/>
                    <a:pt x="3286" y="3276"/>
                  </a:cubicBezTo>
                  <a:cubicBezTo>
                    <a:pt x="3506" y="2760"/>
                    <a:pt x="2707" y="2114"/>
                    <a:pt x="2419" y="1511"/>
                  </a:cubicBezTo>
                  <a:cubicBezTo>
                    <a:pt x="2251" y="1159"/>
                    <a:pt x="2192" y="507"/>
                    <a:pt x="2135" y="0"/>
                  </a:cubicBezTo>
                  <a:cubicBezTo>
                    <a:pt x="2000" y="231"/>
                    <a:pt x="1826" y="417"/>
                    <a:pt x="1671" y="219"/>
                  </a:cubicBezTo>
                  <a:cubicBezTo>
                    <a:pt x="1365" y="-168"/>
                    <a:pt x="626" y="91"/>
                    <a:pt x="498" y="219"/>
                  </a:cubicBezTo>
                  <a:cubicBezTo>
                    <a:pt x="371" y="348"/>
                    <a:pt x="600" y="1445"/>
                    <a:pt x="600" y="2156"/>
                  </a:cubicBezTo>
                  <a:cubicBezTo>
                    <a:pt x="600" y="2866"/>
                    <a:pt x="269" y="3060"/>
                    <a:pt x="269" y="3512"/>
                  </a:cubicBezTo>
                  <a:cubicBezTo>
                    <a:pt x="269" y="3861"/>
                    <a:pt x="148" y="4099"/>
                    <a:pt x="0" y="4510"/>
                  </a:cubicBezTo>
                  <a:cubicBezTo>
                    <a:pt x="224" y="4933"/>
                    <a:pt x="440" y="5341"/>
                    <a:pt x="668" y="5341"/>
                  </a:cubicBezTo>
                  <a:cubicBezTo>
                    <a:pt x="1145" y="5341"/>
                    <a:pt x="1331" y="4051"/>
                    <a:pt x="1739" y="3663"/>
                  </a:cubicBezTo>
                  <a:close/>
                  <a:moveTo>
                    <a:pt x="20881" y="14756"/>
                  </a:moveTo>
                  <a:cubicBezTo>
                    <a:pt x="20699" y="14643"/>
                    <a:pt x="20972" y="12115"/>
                    <a:pt x="20881" y="11654"/>
                  </a:cubicBezTo>
                  <a:cubicBezTo>
                    <a:pt x="20790" y="11195"/>
                    <a:pt x="20563" y="9242"/>
                    <a:pt x="20836" y="9242"/>
                  </a:cubicBezTo>
                  <a:cubicBezTo>
                    <a:pt x="21083" y="9242"/>
                    <a:pt x="20811" y="7830"/>
                    <a:pt x="21136" y="7745"/>
                  </a:cubicBezTo>
                  <a:cubicBezTo>
                    <a:pt x="21067" y="7253"/>
                    <a:pt x="20992" y="6809"/>
                    <a:pt x="20926" y="6675"/>
                  </a:cubicBezTo>
                  <a:cubicBezTo>
                    <a:pt x="20756" y="6333"/>
                    <a:pt x="20246" y="7020"/>
                    <a:pt x="20043" y="5729"/>
                  </a:cubicBezTo>
                  <a:cubicBezTo>
                    <a:pt x="19838" y="4438"/>
                    <a:pt x="20043" y="4265"/>
                    <a:pt x="19736" y="3232"/>
                  </a:cubicBezTo>
                  <a:cubicBezTo>
                    <a:pt x="19431" y="2201"/>
                    <a:pt x="19294" y="1168"/>
                    <a:pt x="18921" y="1596"/>
                  </a:cubicBezTo>
                  <a:cubicBezTo>
                    <a:pt x="18748" y="1794"/>
                    <a:pt x="18250" y="1790"/>
                    <a:pt x="17720" y="1688"/>
                  </a:cubicBezTo>
                  <a:cubicBezTo>
                    <a:pt x="17168" y="2962"/>
                    <a:pt x="15958" y="3836"/>
                    <a:pt x="15589" y="3491"/>
                  </a:cubicBezTo>
                  <a:cubicBezTo>
                    <a:pt x="15130" y="3062"/>
                    <a:pt x="14247" y="3621"/>
                    <a:pt x="13584" y="3621"/>
                  </a:cubicBezTo>
                  <a:cubicBezTo>
                    <a:pt x="12921" y="3621"/>
                    <a:pt x="12734" y="2415"/>
                    <a:pt x="12224" y="2501"/>
                  </a:cubicBezTo>
                  <a:cubicBezTo>
                    <a:pt x="11714" y="2587"/>
                    <a:pt x="11714" y="1339"/>
                    <a:pt x="11205" y="1339"/>
                  </a:cubicBezTo>
                  <a:cubicBezTo>
                    <a:pt x="10695" y="1339"/>
                    <a:pt x="11086" y="693"/>
                    <a:pt x="9488" y="177"/>
                  </a:cubicBezTo>
                  <a:cubicBezTo>
                    <a:pt x="7890" y="-339"/>
                    <a:pt x="6514" y="1769"/>
                    <a:pt x="6004" y="2887"/>
                  </a:cubicBezTo>
                  <a:cubicBezTo>
                    <a:pt x="5495" y="4008"/>
                    <a:pt x="3659" y="2930"/>
                    <a:pt x="3490" y="3232"/>
                  </a:cubicBezTo>
                  <a:cubicBezTo>
                    <a:pt x="3319" y="3533"/>
                    <a:pt x="3523" y="4866"/>
                    <a:pt x="2911" y="5470"/>
                  </a:cubicBezTo>
                  <a:cubicBezTo>
                    <a:pt x="2299" y="6073"/>
                    <a:pt x="957" y="5470"/>
                    <a:pt x="498" y="5988"/>
                  </a:cubicBezTo>
                  <a:cubicBezTo>
                    <a:pt x="39" y="6502"/>
                    <a:pt x="-130" y="8224"/>
                    <a:pt x="260" y="8139"/>
                  </a:cubicBezTo>
                  <a:cubicBezTo>
                    <a:pt x="651" y="8052"/>
                    <a:pt x="855" y="8527"/>
                    <a:pt x="737" y="8955"/>
                  </a:cubicBezTo>
                  <a:cubicBezTo>
                    <a:pt x="618" y="9385"/>
                    <a:pt x="1059" y="10591"/>
                    <a:pt x="838" y="11108"/>
                  </a:cubicBezTo>
                  <a:cubicBezTo>
                    <a:pt x="618" y="11625"/>
                    <a:pt x="600" y="12613"/>
                    <a:pt x="873" y="13129"/>
                  </a:cubicBezTo>
                  <a:cubicBezTo>
                    <a:pt x="1145" y="13646"/>
                    <a:pt x="1195" y="14595"/>
                    <a:pt x="873" y="14722"/>
                  </a:cubicBezTo>
                  <a:cubicBezTo>
                    <a:pt x="549" y="14852"/>
                    <a:pt x="1433" y="15798"/>
                    <a:pt x="1450" y="16228"/>
                  </a:cubicBezTo>
                  <a:cubicBezTo>
                    <a:pt x="1467" y="16659"/>
                    <a:pt x="2198" y="16874"/>
                    <a:pt x="2198" y="17390"/>
                  </a:cubicBezTo>
                  <a:cubicBezTo>
                    <a:pt x="2198" y="17906"/>
                    <a:pt x="2419" y="18080"/>
                    <a:pt x="2776" y="17823"/>
                  </a:cubicBezTo>
                  <a:cubicBezTo>
                    <a:pt x="3133" y="17564"/>
                    <a:pt x="3269" y="18811"/>
                    <a:pt x="3490" y="19672"/>
                  </a:cubicBezTo>
                  <a:cubicBezTo>
                    <a:pt x="3710" y="20532"/>
                    <a:pt x="4968" y="19929"/>
                    <a:pt x="4968" y="18984"/>
                  </a:cubicBezTo>
                  <a:cubicBezTo>
                    <a:pt x="4968" y="18038"/>
                    <a:pt x="5341" y="17777"/>
                    <a:pt x="5902" y="17906"/>
                  </a:cubicBezTo>
                  <a:cubicBezTo>
                    <a:pt x="6463" y="18034"/>
                    <a:pt x="7195" y="19972"/>
                    <a:pt x="7466" y="20230"/>
                  </a:cubicBezTo>
                  <a:cubicBezTo>
                    <a:pt x="7737" y="20488"/>
                    <a:pt x="8299" y="19714"/>
                    <a:pt x="8656" y="19714"/>
                  </a:cubicBezTo>
                  <a:cubicBezTo>
                    <a:pt x="9012" y="19714"/>
                    <a:pt x="9522" y="18294"/>
                    <a:pt x="9726" y="17992"/>
                  </a:cubicBezTo>
                  <a:cubicBezTo>
                    <a:pt x="9930" y="17693"/>
                    <a:pt x="10287" y="18984"/>
                    <a:pt x="10611" y="18551"/>
                  </a:cubicBezTo>
                  <a:cubicBezTo>
                    <a:pt x="10933" y="18122"/>
                    <a:pt x="11290" y="17647"/>
                    <a:pt x="11494" y="17950"/>
                  </a:cubicBezTo>
                  <a:cubicBezTo>
                    <a:pt x="11698" y="18251"/>
                    <a:pt x="11000" y="19584"/>
                    <a:pt x="11188" y="20274"/>
                  </a:cubicBezTo>
                  <a:cubicBezTo>
                    <a:pt x="11263" y="20553"/>
                    <a:pt x="11247" y="20900"/>
                    <a:pt x="11214" y="21261"/>
                  </a:cubicBezTo>
                  <a:cubicBezTo>
                    <a:pt x="11919" y="21016"/>
                    <a:pt x="11853" y="19779"/>
                    <a:pt x="11895" y="19241"/>
                  </a:cubicBezTo>
                  <a:cubicBezTo>
                    <a:pt x="11940" y="18667"/>
                    <a:pt x="12122" y="18093"/>
                    <a:pt x="12349" y="18551"/>
                  </a:cubicBezTo>
                  <a:cubicBezTo>
                    <a:pt x="12575" y="19012"/>
                    <a:pt x="12893" y="19125"/>
                    <a:pt x="13392" y="18551"/>
                  </a:cubicBezTo>
                  <a:cubicBezTo>
                    <a:pt x="13891" y="17977"/>
                    <a:pt x="13937" y="17632"/>
                    <a:pt x="14119" y="18207"/>
                  </a:cubicBezTo>
                  <a:cubicBezTo>
                    <a:pt x="14300" y="18778"/>
                    <a:pt x="14708" y="18322"/>
                    <a:pt x="15435" y="18322"/>
                  </a:cubicBezTo>
                  <a:cubicBezTo>
                    <a:pt x="16161" y="18322"/>
                    <a:pt x="16297" y="17058"/>
                    <a:pt x="16978" y="17172"/>
                  </a:cubicBezTo>
                  <a:cubicBezTo>
                    <a:pt x="17659" y="17287"/>
                    <a:pt x="18249" y="16713"/>
                    <a:pt x="18249" y="16713"/>
                  </a:cubicBezTo>
                  <a:lnTo>
                    <a:pt x="18680" y="17041"/>
                  </a:lnTo>
                  <a:cubicBezTo>
                    <a:pt x="18857" y="16630"/>
                    <a:pt x="18844" y="16167"/>
                    <a:pt x="19192" y="16055"/>
                  </a:cubicBezTo>
                  <a:cubicBezTo>
                    <a:pt x="19736" y="15886"/>
                    <a:pt x="19940" y="16918"/>
                    <a:pt x="20212" y="16573"/>
                  </a:cubicBezTo>
                  <a:cubicBezTo>
                    <a:pt x="20483" y="16228"/>
                    <a:pt x="21347" y="18575"/>
                    <a:pt x="21426" y="17058"/>
                  </a:cubicBezTo>
                  <a:cubicBezTo>
                    <a:pt x="21470" y="16713"/>
                    <a:pt x="21063" y="14872"/>
                    <a:pt x="20881" y="1475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7" name="Shape 2808"/>
            <p:cNvSpPr/>
            <p:nvPr/>
          </p:nvSpPr>
          <p:spPr>
            <a:xfrm>
              <a:off x="7749469" y="3840511"/>
              <a:ext cx="53206" cy="509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48" h="21409" extrusionOk="0">
                  <a:moveTo>
                    <a:pt x="10309" y="8"/>
                  </a:moveTo>
                  <a:cubicBezTo>
                    <a:pt x="7081" y="-191"/>
                    <a:pt x="884" y="3238"/>
                    <a:pt x="0" y="6354"/>
                  </a:cubicBezTo>
                  <a:cubicBezTo>
                    <a:pt x="641" y="7107"/>
                    <a:pt x="1252" y="8034"/>
                    <a:pt x="1538" y="9100"/>
                  </a:cubicBezTo>
                  <a:cubicBezTo>
                    <a:pt x="2253" y="11791"/>
                    <a:pt x="4409" y="14102"/>
                    <a:pt x="6922" y="15636"/>
                  </a:cubicBezTo>
                  <a:cubicBezTo>
                    <a:pt x="8467" y="16584"/>
                    <a:pt x="8248" y="19141"/>
                    <a:pt x="7840" y="21409"/>
                  </a:cubicBezTo>
                  <a:cubicBezTo>
                    <a:pt x="9274" y="21353"/>
                    <a:pt x="10731" y="21234"/>
                    <a:pt x="11719" y="20982"/>
                  </a:cubicBezTo>
                  <a:cubicBezTo>
                    <a:pt x="14344" y="20335"/>
                    <a:pt x="19988" y="11686"/>
                    <a:pt x="20790" y="9310"/>
                  </a:cubicBezTo>
                  <a:cubicBezTo>
                    <a:pt x="21600" y="6931"/>
                    <a:pt x="13737" y="225"/>
                    <a:pt x="10309" y="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8" name="Shape 2809"/>
            <p:cNvSpPr/>
            <p:nvPr/>
          </p:nvSpPr>
          <p:spPr>
            <a:xfrm>
              <a:off x="8798530" y="3646567"/>
              <a:ext cx="159432" cy="1482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149" extrusionOk="0">
                  <a:moveTo>
                    <a:pt x="20737" y="1067"/>
                  </a:moveTo>
                  <a:cubicBezTo>
                    <a:pt x="19522" y="1495"/>
                    <a:pt x="19116" y="0"/>
                    <a:pt x="18101" y="0"/>
                  </a:cubicBezTo>
                  <a:cubicBezTo>
                    <a:pt x="17088" y="0"/>
                    <a:pt x="17291" y="2561"/>
                    <a:pt x="16281" y="2561"/>
                  </a:cubicBezTo>
                  <a:cubicBezTo>
                    <a:pt x="15267" y="2561"/>
                    <a:pt x="15468" y="4051"/>
                    <a:pt x="14051" y="4263"/>
                  </a:cubicBezTo>
                  <a:cubicBezTo>
                    <a:pt x="12635" y="4477"/>
                    <a:pt x="12228" y="4477"/>
                    <a:pt x="12836" y="5544"/>
                  </a:cubicBezTo>
                  <a:cubicBezTo>
                    <a:pt x="13444" y="6610"/>
                    <a:pt x="12028" y="6184"/>
                    <a:pt x="10811" y="6184"/>
                  </a:cubicBezTo>
                  <a:cubicBezTo>
                    <a:pt x="9596" y="6184"/>
                    <a:pt x="9596" y="5332"/>
                    <a:pt x="8786" y="5332"/>
                  </a:cubicBezTo>
                  <a:cubicBezTo>
                    <a:pt x="7977" y="5332"/>
                    <a:pt x="7369" y="6824"/>
                    <a:pt x="6761" y="7675"/>
                  </a:cubicBezTo>
                  <a:cubicBezTo>
                    <a:pt x="6153" y="8530"/>
                    <a:pt x="2103" y="10448"/>
                    <a:pt x="888" y="11088"/>
                  </a:cubicBezTo>
                  <a:cubicBezTo>
                    <a:pt x="542" y="11269"/>
                    <a:pt x="250" y="11834"/>
                    <a:pt x="0" y="12543"/>
                  </a:cubicBezTo>
                  <a:cubicBezTo>
                    <a:pt x="1451" y="12668"/>
                    <a:pt x="2947" y="13544"/>
                    <a:pt x="3597" y="14407"/>
                  </a:cubicBezTo>
                  <a:cubicBezTo>
                    <a:pt x="4481" y="15582"/>
                    <a:pt x="2573" y="16902"/>
                    <a:pt x="1737" y="17978"/>
                  </a:cubicBezTo>
                  <a:cubicBezTo>
                    <a:pt x="899" y="19056"/>
                    <a:pt x="2249" y="19105"/>
                    <a:pt x="2294" y="19986"/>
                  </a:cubicBezTo>
                  <a:cubicBezTo>
                    <a:pt x="2343" y="20865"/>
                    <a:pt x="3459" y="21600"/>
                    <a:pt x="3878" y="20818"/>
                  </a:cubicBezTo>
                  <a:cubicBezTo>
                    <a:pt x="4295" y="20037"/>
                    <a:pt x="4991" y="20328"/>
                    <a:pt x="6294" y="20328"/>
                  </a:cubicBezTo>
                  <a:cubicBezTo>
                    <a:pt x="6674" y="20328"/>
                    <a:pt x="6887" y="20518"/>
                    <a:pt x="7036" y="20777"/>
                  </a:cubicBezTo>
                  <a:cubicBezTo>
                    <a:pt x="7760" y="20163"/>
                    <a:pt x="8604" y="19608"/>
                    <a:pt x="8888" y="19311"/>
                  </a:cubicBezTo>
                  <a:cubicBezTo>
                    <a:pt x="9385" y="18786"/>
                    <a:pt x="10624" y="18656"/>
                    <a:pt x="11742" y="18656"/>
                  </a:cubicBezTo>
                  <a:cubicBezTo>
                    <a:pt x="12432" y="18656"/>
                    <a:pt x="12894" y="18428"/>
                    <a:pt x="13403" y="17997"/>
                  </a:cubicBezTo>
                  <a:cubicBezTo>
                    <a:pt x="12219" y="16639"/>
                    <a:pt x="11061" y="15526"/>
                    <a:pt x="10615" y="15240"/>
                  </a:cubicBezTo>
                  <a:cubicBezTo>
                    <a:pt x="9548" y="14555"/>
                    <a:pt x="10196" y="12645"/>
                    <a:pt x="11498" y="12304"/>
                  </a:cubicBezTo>
                  <a:cubicBezTo>
                    <a:pt x="12802" y="11962"/>
                    <a:pt x="16007" y="9367"/>
                    <a:pt x="16985" y="8780"/>
                  </a:cubicBezTo>
                  <a:cubicBezTo>
                    <a:pt x="17961" y="8194"/>
                    <a:pt x="17310" y="6285"/>
                    <a:pt x="18100" y="4768"/>
                  </a:cubicBezTo>
                  <a:cubicBezTo>
                    <a:pt x="18510" y="3975"/>
                    <a:pt x="20055" y="2464"/>
                    <a:pt x="21600" y="1199"/>
                  </a:cubicBezTo>
                  <a:cubicBezTo>
                    <a:pt x="21269" y="1050"/>
                    <a:pt x="20965" y="984"/>
                    <a:pt x="20737" y="106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9" name="Shape 2810"/>
            <p:cNvSpPr/>
            <p:nvPr/>
          </p:nvSpPr>
          <p:spPr>
            <a:xfrm>
              <a:off x="7802363" y="3981561"/>
              <a:ext cx="174961" cy="993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1" h="20862" extrusionOk="0">
                  <a:moveTo>
                    <a:pt x="21236" y="13496"/>
                  </a:moveTo>
                  <a:cubicBezTo>
                    <a:pt x="21044" y="13469"/>
                    <a:pt x="20834" y="13458"/>
                    <a:pt x="20589" y="13469"/>
                  </a:cubicBezTo>
                  <a:cubicBezTo>
                    <a:pt x="18964" y="13578"/>
                    <a:pt x="17964" y="12172"/>
                    <a:pt x="16900" y="12280"/>
                  </a:cubicBezTo>
                  <a:cubicBezTo>
                    <a:pt x="15837" y="12387"/>
                    <a:pt x="12774" y="10334"/>
                    <a:pt x="11459" y="8497"/>
                  </a:cubicBezTo>
                  <a:cubicBezTo>
                    <a:pt x="10147" y="6659"/>
                    <a:pt x="6581" y="2767"/>
                    <a:pt x="5706" y="1254"/>
                  </a:cubicBezTo>
                  <a:cubicBezTo>
                    <a:pt x="4831" y="-260"/>
                    <a:pt x="3580" y="-260"/>
                    <a:pt x="3454" y="498"/>
                  </a:cubicBezTo>
                  <a:cubicBezTo>
                    <a:pt x="3340" y="1192"/>
                    <a:pt x="2697" y="1251"/>
                    <a:pt x="1726" y="1422"/>
                  </a:cubicBezTo>
                  <a:cubicBezTo>
                    <a:pt x="1478" y="2174"/>
                    <a:pt x="445" y="3188"/>
                    <a:pt x="445" y="4206"/>
                  </a:cubicBezTo>
                  <a:cubicBezTo>
                    <a:pt x="445" y="5362"/>
                    <a:pt x="0" y="6904"/>
                    <a:pt x="0" y="7865"/>
                  </a:cubicBezTo>
                  <a:cubicBezTo>
                    <a:pt x="0" y="8826"/>
                    <a:pt x="1112" y="9015"/>
                    <a:pt x="1447" y="9787"/>
                  </a:cubicBezTo>
                  <a:cubicBezTo>
                    <a:pt x="1781" y="10557"/>
                    <a:pt x="3562" y="10943"/>
                    <a:pt x="3673" y="11712"/>
                  </a:cubicBezTo>
                  <a:cubicBezTo>
                    <a:pt x="3784" y="12482"/>
                    <a:pt x="5009" y="13446"/>
                    <a:pt x="5788" y="13639"/>
                  </a:cubicBezTo>
                  <a:cubicBezTo>
                    <a:pt x="6568" y="13832"/>
                    <a:pt x="7681" y="15371"/>
                    <a:pt x="8128" y="15946"/>
                  </a:cubicBezTo>
                  <a:cubicBezTo>
                    <a:pt x="8571" y="16524"/>
                    <a:pt x="10243" y="15178"/>
                    <a:pt x="10798" y="15178"/>
                  </a:cubicBezTo>
                  <a:cubicBezTo>
                    <a:pt x="11356" y="15178"/>
                    <a:pt x="12248" y="16907"/>
                    <a:pt x="12359" y="17871"/>
                  </a:cubicBezTo>
                  <a:cubicBezTo>
                    <a:pt x="12470" y="18834"/>
                    <a:pt x="15364" y="19412"/>
                    <a:pt x="16032" y="20376"/>
                  </a:cubicBezTo>
                  <a:cubicBezTo>
                    <a:pt x="16700" y="21340"/>
                    <a:pt x="20263" y="20759"/>
                    <a:pt x="20932" y="19605"/>
                  </a:cubicBezTo>
                  <a:cubicBezTo>
                    <a:pt x="21600" y="18449"/>
                    <a:pt x="21044" y="16330"/>
                    <a:pt x="21044" y="14601"/>
                  </a:cubicBezTo>
                  <a:cubicBezTo>
                    <a:pt x="21044" y="14024"/>
                    <a:pt x="21121" y="13713"/>
                    <a:pt x="21236" y="1349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0" name="Shape 2811"/>
            <p:cNvSpPr/>
            <p:nvPr/>
          </p:nvSpPr>
          <p:spPr>
            <a:xfrm>
              <a:off x="8058017" y="4034455"/>
              <a:ext cx="198439" cy="4343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393" extrusionOk="0">
                  <a:moveTo>
                    <a:pt x="17460" y="19506"/>
                  </a:moveTo>
                  <a:cubicBezTo>
                    <a:pt x="17460" y="19056"/>
                    <a:pt x="16662" y="19010"/>
                    <a:pt x="16662" y="18649"/>
                  </a:cubicBezTo>
                  <a:cubicBezTo>
                    <a:pt x="16662" y="18288"/>
                    <a:pt x="16662" y="17656"/>
                    <a:pt x="15665" y="17251"/>
                  </a:cubicBezTo>
                  <a:cubicBezTo>
                    <a:pt x="14666" y="16844"/>
                    <a:pt x="14168" y="16257"/>
                    <a:pt x="14767" y="16032"/>
                  </a:cubicBezTo>
                  <a:cubicBezTo>
                    <a:pt x="15366" y="15807"/>
                    <a:pt x="14866" y="15174"/>
                    <a:pt x="15166" y="15219"/>
                  </a:cubicBezTo>
                  <a:cubicBezTo>
                    <a:pt x="15465" y="15265"/>
                    <a:pt x="15865" y="14813"/>
                    <a:pt x="15265" y="14678"/>
                  </a:cubicBezTo>
                  <a:cubicBezTo>
                    <a:pt x="14666" y="14543"/>
                    <a:pt x="15265" y="14002"/>
                    <a:pt x="14767" y="13911"/>
                  </a:cubicBezTo>
                  <a:cubicBezTo>
                    <a:pt x="14267" y="13821"/>
                    <a:pt x="12873" y="13099"/>
                    <a:pt x="12873" y="12874"/>
                  </a:cubicBezTo>
                  <a:cubicBezTo>
                    <a:pt x="12873" y="12648"/>
                    <a:pt x="13273" y="11384"/>
                    <a:pt x="13370" y="11069"/>
                  </a:cubicBezTo>
                  <a:cubicBezTo>
                    <a:pt x="13470" y="10752"/>
                    <a:pt x="14467" y="10707"/>
                    <a:pt x="14767" y="10707"/>
                  </a:cubicBezTo>
                  <a:cubicBezTo>
                    <a:pt x="15067" y="10707"/>
                    <a:pt x="16264" y="10752"/>
                    <a:pt x="16662" y="10436"/>
                  </a:cubicBezTo>
                  <a:cubicBezTo>
                    <a:pt x="17063" y="10121"/>
                    <a:pt x="18756" y="10076"/>
                    <a:pt x="18956" y="9850"/>
                  </a:cubicBezTo>
                  <a:cubicBezTo>
                    <a:pt x="19156" y="9625"/>
                    <a:pt x="20253" y="9625"/>
                    <a:pt x="20253" y="9354"/>
                  </a:cubicBezTo>
                  <a:cubicBezTo>
                    <a:pt x="20253" y="9083"/>
                    <a:pt x="21548" y="8406"/>
                    <a:pt x="21548" y="8406"/>
                  </a:cubicBezTo>
                  <a:cubicBezTo>
                    <a:pt x="21568" y="8404"/>
                    <a:pt x="21581" y="8409"/>
                    <a:pt x="21600" y="8409"/>
                  </a:cubicBezTo>
                  <a:cubicBezTo>
                    <a:pt x="21450" y="8289"/>
                    <a:pt x="21121" y="8397"/>
                    <a:pt x="20462" y="8516"/>
                  </a:cubicBezTo>
                  <a:cubicBezTo>
                    <a:pt x="19343" y="8719"/>
                    <a:pt x="18783" y="8440"/>
                    <a:pt x="18895" y="8136"/>
                  </a:cubicBezTo>
                  <a:cubicBezTo>
                    <a:pt x="19006" y="7832"/>
                    <a:pt x="18110" y="7832"/>
                    <a:pt x="17494" y="7832"/>
                  </a:cubicBezTo>
                  <a:cubicBezTo>
                    <a:pt x="16877" y="7832"/>
                    <a:pt x="17270" y="7376"/>
                    <a:pt x="17494" y="7071"/>
                  </a:cubicBezTo>
                  <a:cubicBezTo>
                    <a:pt x="17719" y="6767"/>
                    <a:pt x="17270" y="6590"/>
                    <a:pt x="16542" y="6564"/>
                  </a:cubicBezTo>
                  <a:cubicBezTo>
                    <a:pt x="15813" y="6539"/>
                    <a:pt x="15477" y="5830"/>
                    <a:pt x="15757" y="5626"/>
                  </a:cubicBezTo>
                  <a:cubicBezTo>
                    <a:pt x="16038" y="5424"/>
                    <a:pt x="14246" y="5247"/>
                    <a:pt x="13461" y="5424"/>
                  </a:cubicBezTo>
                  <a:cubicBezTo>
                    <a:pt x="12676" y="5601"/>
                    <a:pt x="13237" y="5120"/>
                    <a:pt x="13013" y="4866"/>
                  </a:cubicBezTo>
                  <a:cubicBezTo>
                    <a:pt x="12788" y="4613"/>
                    <a:pt x="14021" y="3751"/>
                    <a:pt x="15086" y="3270"/>
                  </a:cubicBezTo>
                  <a:cubicBezTo>
                    <a:pt x="16150" y="2788"/>
                    <a:pt x="15702" y="2154"/>
                    <a:pt x="15702" y="1597"/>
                  </a:cubicBezTo>
                  <a:cubicBezTo>
                    <a:pt x="15702" y="1039"/>
                    <a:pt x="15198" y="1039"/>
                    <a:pt x="14695" y="1039"/>
                  </a:cubicBezTo>
                  <a:cubicBezTo>
                    <a:pt x="14189" y="1039"/>
                    <a:pt x="14132" y="710"/>
                    <a:pt x="14132" y="406"/>
                  </a:cubicBezTo>
                  <a:cubicBezTo>
                    <a:pt x="14132" y="101"/>
                    <a:pt x="13069" y="-126"/>
                    <a:pt x="12453" y="76"/>
                  </a:cubicBezTo>
                  <a:cubicBezTo>
                    <a:pt x="12367" y="105"/>
                    <a:pt x="12215" y="144"/>
                    <a:pt x="12028" y="189"/>
                  </a:cubicBezTo>
                  <a:cubicBezTo>
                    <a:pt x="12052" y="192"/>
                    <a:pt x="12075" y="194"/>
                    <a:pt x="12075" y="194"/>
                  </a:cubicBezTo>
                  <a:cubicBezTo>
                    <a:pt x="12075" y="194"/>
                    <a:pt x="11875" y="645"/>
                    <a:pt x="11476" y="736"/>
                  </a:cubicBezTo>
                  <a:cubicBezTo>
                    <a:pt x="11076" y="826"/>
                    <a:pt x="11076" y="1096"/>
                    <a:pt x="11675" y="1502"/>
                  </a:cubicBezTo>
                  <a:cubicBezTo>
                    <a:pt x="12273" y="1908"/>
                    <a:pt x="10778" y="1727"/>
                    <a:pt x="10578" y="1502"/>
                  </a:cubicBezTo>
                  <a:cubicBezTo>
                    <a:pt x="10378" y="1277"/>
                    <a:pt x="9181" y="1638"/>
                    <a:pt x="8484" y="1908"/>
                  </a:cubicBezTo>
                  <a:cubicBezTo>
                    <a:pt x="7785" y="2179"/>
                    <a:pt x="6788" y="2315"/>
                    <a:pt x="6788" y="2811"/>
                  </a:cubicBezTo>
                  <a:cubicBezTo>
                    <a:pt x="6788" y="3307"/>
                    <a:pt x="5891" y="3803"/>
                    <a:pt x="6090" y="4209"/>
                  </a:cubicBezTo>
                  <a:cubicBezTo>
                    <a:pt x="6289" y="4615"/>
                    <a:pt x="5093" y="5383"/>
                    <a:pt x="5193" y="5609"/>
                  </a:cubicBezTo>
                  <a:cubicBezTo>
                    <a:pt x="5293" y="5834"/>
                    <a:pt x="3498" y="5564"/>
                    <a:pt x="3198" y="5564"/>
                  </a:cubicBezTo>
                  <a:cubicBezTo>
                    <a:pt x="2899" y="5564"/>
                    <a:pt x="3098" y="6421"/>
                    <a:pt x="2699" y="6691"/>
                  </a:cubicBezTo>
                  <a:cubicBezTo>
                    <a:pt x="2299" y="6962"/>
                    <a:pt x="2599" y="7909"/>
                    <a:pt x="2000" y="7909"/>
                  </a:cubicBezTo>
                  <a:cubicBezTo>
                    <a:pt x="1404" y="7909"/>
                    <a:pt x="904" y="8767"/>
                    <a:pt x="904" y="8767"/>
                  </a:cubicBezTo>
                  <a:cubicBezTo>
                    <a:pt x="904" y="8767"/>
                    <a:pt x="417" y="8916"/>
                    <a:pt x="0" y="9101"/>
                  </a:cubicBezTo>
                  <a:cubicBezTo>
                    <a:pt x="488" y="9554"/>
                    <a:pt x="1380" y="10048"/>
                    <a:pt x="2370" y="10232"/>
                  </a:cubicBezTo>
                  <a:cubicBezTo>
                    <a:pt x="3826" y="10502"/>
                    <a:pt x="4797" y="11836"/>
                    <a:pt x="5246" y="12546"/>
                  </a:cubicBezTo>
                  <a:cubicBezTo>
                    <a:pt x="5694" y="13256"/>
                    <a:pt x="5395" y="13983"/>
                    <a:pt x="4873" y="14388"/>
                  </a:cubicBezTo>
                  <a:cubicBezTo>
                    <a:pt x="4349" y="14794"/>
                    <a:pt x="5058" y="14810"/>
                    <a:pt x="5917" y="15013"/>
                  </a:cubicBezTo>
                  <a:cubicBezTo>
                    <a:pt x="6777" y="15216"/>
                    <a:pt x="7748" y="15283"/>
                    <a:pt x="8382" y="14878"/>
                  </a:cubicBezTo>
                  <a:cubicBezTo>
                    <a:pt x="9019" y="14472"/>
                    <a:pt x="10324" y="14185"/>
                    <a:pt x="10512" y="13729"/>
                  </a:cubicBezTo>
                  <a:cubicBezTo>
                    <a:pt x="10699" y="13273"/>
                    <a:pt x="11296" y="13948"/>
                    <a:pt x="11819" y="14185"/>
                  </a:cubicBezTo>
                  <a:cubicBezTo>
                    <a:pt x="12342" y="14422"/>
                    <a:pt x="12715" y="14878"/>
                    <a:pt x="12827" y="15452"/>
                  </a:cubicBezTo>
                  <a:cubicBezTo>
                    <a:pt x="12939" y="16027"/>
                    <a:pt x="13051" y="17463"/>
                    <a:pt x="14132" y="17919"/>
                  </a:cubicBezTo>
                  <a:cubicBezTo>
                    <a:pt x="15217" y="18375"/>
                    <a:pt x="15404" y="19372"/>
                    <a:pt x="15104" y="19727"/>
                  </a:cubicBezTo>
                  <a:cubicBezTo>
                    <a:pt x="14808" y="20082"/>
                    <a:pt x="15665" y="20690"/>
                    <a:pt x="15440" y="21079"/>
                  </a:cubicBezTo>
                  <a:cubicBezTo>
                    <a:pt x="15396" y="21156"/>
                    <a:pt x="15348" y="21267"/>
                    <a:pt x="15293" y="21390"/>
                  </a:cubicBezTo>
                  <a:cubicBezTo>
                    <a:pt x="16268" y="21474"/>
                    <a:pt x="17460" y="19506"/>
                    <a:pt x="17460" y="1950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1" name="Shape 2812"/>
            <p:cNvSpPr/>
            <p:nvPr/>
          </p:nvSpPr>
          <p:spPr>
            <a:xfrm>
              <a:off x="7996307" y="4043271"/>
              <a:ext cx="67624" cy="377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18" h="19252" extrusionOk="0">
                  <a:moveTo>
                    <a:pt x="20789" y="6304"/>
                  </a:moveTo>
                  <a:cubicBezTo>
                    <a:pt x="16538" y="-168"/>
                    <a:pt x="15382" y="5050"/>
                    <a:pt x="12544" y="2574"/>
                  </a:cubicBezTo>
                  <a:cubicBezTo>
                    <a:pt x="9531" y="-47"/>
                    <a:pt x="8110" y="-835"/>
                    <a:pt x="6681" y="998"/>
                  </a:cubicBezTo>
                  <a:cubicBezTo>
                    <a:pt x="5253" y="2837"/>
                    <a:pt x="3035" y="2574"/>
                    <a:pt x="1609" y="8345"/>
                  </a:cubicBezTo>
                  <a:cubicBezTo>
                    <a:pt x="1145" y="10242"/>
                    <a:pt x="562" y="12011"/>
                    <a:pt x="0" y="13345"/>
                  </a:cubicBezTo>
                  <a:cubicBezTo>
                    <a:pt x="493" y="15104"/>
                    <a:pt x="1248" y="16340"/>
                    <a:pt x="1855" y="16087"/>
                  </a:cubicBezTo>
                  <a:cubicBezTo>
                    <a:pt x="2984" y="15622"/>
                    <a:pt x="4392" y="18897"/>
                    <a:pt x="6644" y="17960"/>
                  </a:cubicBezTo>
                  <a:cubicBezTo>
                    <a:pt x="8902" y="17025"/>
                    <a:pt x="10315" y="20300"/>
                    <a:pt x="13421" y="18897"/>
                  </a:cubicBezTo>
                  <a:cubicBezTo>
                    <a:pt x="16517" y="17490"/>
                    <a:pt x="19342" y="20765"/>
                    <a:pt x="20468" y="17490"/>
                  </a:cubicBezTo>
                  <a:cubicBezTo>
                    <a:pt x="21600" y="14219"/>
                    <a:pt x="19623" y="7217"/>
                    <a:pt x="19623" y="7217"/>
                  </a:cubicBezTo>
                  <a:cubicBezTo>
                    <a:pt x="19623" y="7217"/>
                    <a:pt x="20142" y="6786"/>
                    <a:pt x="20789" y="630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2" name="Shape 2813"/>
            <p:cNvSpPr/>
            <p:nvPr/>
          </p:nvSpPr>
          <p:spPr>
            <a:xfrm>
              <a:off x="8287223" y="4166690"/>
              <a:ext cx="167716" cy="3522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3" h="21320" extrusionOk="0">
                  <a:moveTo>
                    <a:pt x="15958" y="2529"/>
                  </a:moveTo>
                  <a:cubicBezTo>
                    <a:pt x="15149" y="2473"/>
                    <a:pt x="13064" y="1753"/>
                    <a:pt x="13064" y="1475"/>
                  </a:cubicBezTo>
                  <a:cubicBezTo>
                    <a:pt x="13064" y="1198"/>
                    <a:pt x="14108" y="754"/>
                    <a:pt x="12254" y="643"/>
                  </a:cubicBezTo>
                  <a:cubicBezTo>
                    <a:pt x="10406" y="532"/>
                    <a:pt x="10173" y="199"/>
                    <a:pt x="9826" y="33"/>
                  </a:cubicBezTo>
                  <a:cubicBezTo>
                    <a:pt x="9478" y="-133"/>
                    <a:pt x="7972" y="366"/>
                    <a:pt x="7511" y="754"/>
                  </a:cubicBezTo>
                  <a:cubicBezTo>
                    <a:pt x="7050" y="1142"/>
                    <a:pt x="6586" y="643"/>
                    <a:pt x="5544" y="921"/>
                  </a:cubicBezTo>
                  <a:cubicBezTo>
                    <a:pt x="4502" y="1198"/>
                    <a:pt x="3462" y="532"/>
                    <a:pt x="3000" y="921"/>
                  </a:cubicBezTo>
                  <a:cubicBezTo>
                    <a:pt x="2536" y="1309"/>
                    <a:pt x="1378" y="699"/>
                    <a:pt x="799" y="1031"/>
                  </a:cubicBezTo>
                  <a:cubicBezTo>
                    <a:pt x="580" y="1158"/>
                    <a:pt x="290" y="1260"/>
                    <a:pt x="0" y="1329"/>
                  </a:cubicBezTo>
                  <a:cubicBezTo>
                    <a:pt x="507" y="1601"/>
                    <a:pt x="1058" y="1865"/>
                    <a:pt x="1058" y="2070"/>
                  </a:cubicBezTo>
                  <a:cubicBezTo>
                    <a:pt x="1058" y="2426"/>
                    <a:pt x="2543" y="2693"/>
                    <a:pt x="2543" y="3138"/>
                  </a:cubicBezTo>
                  <a:cubicBezTo>
                    <a:pt x="2543" y="3583"/>
                    <a:pt x="4400" y="3940"/>
                    <a:pt x="4958" y="3761"/>
                  </a:cubicBezTo>
                  <a:cubicBezTo>
                    <a:pt x="5515" y="3583"/>
                    <a:pt x="6817" y="3404"/>
                    <a:pt x="7000" y="4027"/>
                  </a:cubicBezTo>
                  <a:cubicBezTo>
                    <a:pt x="7185" y="4651"/>
                    <a:pt x="7930" y="4651"/>
                    <a:pt x="7930" y="5095"/>
                  </a:cubicBezTo>
                  <a:cubicBezTo>
                    <a:pt x="7930" y="5540"/>
                    <a:pt x="6072" y="5274"/>
                    <a:pt x="5701" y="5718"/>
                  </a:cubicBezTo>
                  <a:cubicBezTo>
                    <a:pt x="5329" y="6163"/>
                    <a:pt x="8856" y="6696"/>
                    <a:pt x="8856" y="7052"/>
                  </a:cubicBezTo>
                  <a:cubicBezTo>
                    <a:pt x="8856" y="7408"/>
                    <a:pt x="9970" y="7853"/>
                    <a:pt x="10342" y="8297"/>
                  </a:cubicBezTo>
                  <a:cubicBezTo>
                    <a:pt x="10715" y="8742"/>
                    <a:pt x="12386" y="9277"/>
                    <a:pt x="12754" y="9810"/>
                  </a:cubicBezTo>
                  <a:cubicBezTo>
                    <a:pt x="13126" y="10344"/>
                    <a:pt x="14613" y="10611"/>
                    <a:pt x="15171" y="10877"/>
                  </a:cubicBezTo>
                  <a:cubicBezTo>
                    <a:pt x="15726" y="11145"/>
                    <a:pt x="15911" y="11768"/>
                    <a:pt x="15726" y="12301"/>
                  </a:cubicBezTo>
                  <a:cubicBezTo>
                    <a:pt x="15542" y="12834"/>
                    <a:pt x="15539" y="13813"/>
                    <a:pt x="16654" y="14614"/>
                  </a:cubicBezTo>
                  <a:cubicBezTo>
                    <a:pt x="17768" y="15416"/>
                    <a:pt x="15354" y="15770"/>
                    <a:pt x="14613" y="16215"/>
                  </a:cubicBezTo>
                  <a:cubicBezTo>
                    <a:pt x="13871" y="16660"/>
                    <a:pt x="14241" y="17283"/>
                    <a:pt x="12013" y="17016"/>
                  </a:cubicBezTo>
                  <a:cubicBezTo>
                    <a:pt x="9785" y="16749"/>
                    <a:pt x="12386" y="17906"/>
                    <a:pt x="12013" y="18262"/>
                  </a:cubicBezTo>
                  <a:cubicBezTo>
                    <a:pt x="11641" y="18618"/>
                    <a:pt x="8672" y="17906"/>
                    <a:pt x="8672" y="18262"/>
                  </a:cubicBezTo>
                  <a:cubicBezTo>
                    <a:pt x="8672" y="18476"/>
                    <a:pt x="7668" y="18753"/>
                    <a:pt x="6867" y="18941"/>
                  </a:cubicBezTo>
                  <a:cubicBezTo>
                    <a:pt x="7185" y="19141"/>
                    <a:pt x="7636" y="19253"/>
                    <a:pt x="8164" y="19411"/>
                  </a:cubicBezTo>
                  <a:cubicBezTo>
                    <a:pt x="8859" y="19618"/>
                    <a:pt x="7299" y="19972"/>
                    <a:pt x="7342" y="20635"/>
                  </a:cubicBezTo>
                  <a:cubicBezTo>
                    <a:pt x="7384" y="21301"/>
                    <a:pt x="8426" y="21467"/>
                    <a:pt x="8814" y="21196"/>
                  </a:cubicBezTo>
                  <a:cubicBezTo>
                    <a:pt x="9204" y="20926"/>
                    <a:pt x="10808" y="20324"/>
                    <a:pt x="11459" y="20221"/>
                  </a:cubicBezTo>
                  <a:cubicBezTo>
                    <a:pt x="12109" y="20117"/>
                    <a:pt x="11459" y="19661"/>
                    <a:pt x="12151" y="19680"/>
                  </a:cubicBezTo>
                  <a:cubicBezTo>
                    <a:pt x="12845" y="19701"/>
                    <a:pt x="12627" y="19203"/>
                    <a:pt x="12933" y="18933"/>
                  </a:cubicBezTo>
                  <a:cubicBezTo>
                    <a:pt x="13237" y="18663"/>
                    <a:pt x="13711" y="18766"/>
                    <a:pt x="14752" y="18788"/>
                  </a:cubicBezTo>
                  <a:cubicBezTo>
                    <a:pt x="15793" y="18809"/>
                    <a:pt x="17264" y="18330"/>
                    <a:pt x="18738" y="17874"/>
                  </a:cubicBezTo>
                  <a:cubicBezTo>
                    <a:pt x="20211" y="17417"/>
                    <a:pt x="20470" y="17314"/>
                    <a:pt x="21032" y="16005"/>
                  </a:cubicBezTo>
                  <a:cubicBezTo>
                    <a:pt x="21600" y="14698"/>
                    <a:pt x="20383" y="13140"/>
                    <a:pt x="20341" y="12745"/>
                  </a:cubicBezTo>
                  <a:cubicBezTo>
                    <a:pt x="20300" y="12351"/>
                    <a:pt x="18304" y="10524"/>
                    <a:pt x="17568" y="10544"/>
                  </a:cubicBezTo>
                  <a:cubicBezTo>
                    <a:pt x="16831" y="10566"/>
                    <a:pt x="13453" y="8904"/>
                    <a:pt x="12845" y="8634"/>
                  </a:cubicBezTo>
                  <a:cubicBezTo>
                    <a:pt x="12239" y="8364"/>
                    <a:pt x="12411" y="7908"/>
                    <a:pt x="11544" y="7553"/>
                  </a:cubicBezTo>
                  <a:cubicBezTo>
                    <a:pt x="10678" y="7202"/>
                    <a:pt x="10592" y="6287"/>
                    <a:pt x="10808" y="5644"/>
                  </a:cubicBezTo>
                  <a:cubicBezTo>
                    <a:pt x="11027" y="5000"/>
                    <a:pt x="12933" y="4855"/>
                    <a:pt x="12889" y="4418"/>
                  </a:cubicBezTo>
                  <a:cubicBezTo>
                    <a:pt x="12847" y="3982"/>
                    <a:pt x="13060" y="3609"/>
                    <a:pt x="14013" y="3589"/>
                  </a:cubicBezTo>
                  <a:cubicBezTo>
                    <a:pt x="14968" y="3567"/>
                    <a:pt x="15878" y="3193"/>
                    <a:pt x="16311" y="2861"/>
                  </a:cubicBezTo>
                  <a:cubicBezTo>
                    <a:pt x="16373" y="2812"/>
                    <a:pt x="16461" y="2782"/>
                    <a:pt x="16560" y="2759"/>
                  </a:cubicBezTo>
                  <a:cubicBezTo>
                    <a:pt x="16318" y="2625"/>
                    <a:pt x="16107" y="2539"/>
                    <a:pt x="15958" y="25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3" name="Shape 2814"/>
            <p:cNvSpPr/>
            <p:nvPr/>
          </p:nvSpPr>
          <p:spPr>
            <a:xfrm>
              <a:off x="8287223" y="4378266"/>
              <a:ext cx="129553" cy="1003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805" h="21453" extrusionOk="0">
                  <a:moveTo>
                    <a:pt x="9793" y="19053"/>
                  </a:moveTo>
                  <a:cubicBezTo>
                    <a:pt x="9793" y="17798"/>
                    <a:pt x="13388" y="20312"/>
                    <a:pt x="13838" y="19053"/>
                  </a:cubicBezTo>
                  <a:cubicBezTo>
                    <a:pt x="14289" y="17798"/>
                    <a:pt x="11141" y="13711"/>
                    <a:pt x="13838" y="14655"/>
                  </a:cubicBezTo>
                  <a:cubicBezTo>
                    <a:pt x="16535" y="15597"/>
                    <a:pt x="16087" y="13398"/>
                    <a:pt x="16985" y="11826"/>
                  </a:cubicBezTo>
                  <a:cubicBezTo>
                    <a:pt x="17882" y="10255"/>
                    <a:pt x="20804" y="9003"/>
                    <a:pt x="19455" y="6171"/>
                  </a:cubicBezTo>
                  <a:cubicBezTo>
                    <a:pt x="18501" y="4165"/>
                    <a:pt x="18227" y="1853"/>
                    <a:pt x="18227" y="0"/>
                  </a:cubicBezTo>
                  <a:cubicBezTo>
                    <a:pt x="17358" y="959"/>
                    <a:pt x="16303" y="1033"/>
                    <a:pt x="15709" y="701"/>
                  </a:cubicBezTo>
                  <a:cubicBezTo>
                    <a:pt x="14951" y="274"/>
                    <a:pt x="13286" y="66"/>
                    <a:pt x="13286" y="1760"/>
                  </a:cubicBezTo>
                  <a:cubicBezTo>
                    <a:pt x="13286" y="3451"/>
                    <a:pt x="12077" y="3874"/>
                    <a:pt x="12227" y="3029"/>
                  </a:cubicBezTo>
                  <a:cubicBezTo>
                    <a:pt x="12378" y="2183"/>
                    <a:pt x="11017" y="2393"/>
                    <a:pt x="10259" y="1123"/>
                  </a:cubicBezTo>
                  <a:cubicBezTo>
                    <a:pt x="9500" y="-147"/>
                    <a:pt x="6776" y="1548"/>
                    <a:pt x="5413" y="913"/>
                  </a:cubicBezTo>
                  <a:cubicBezTo>
                    <a:pt x="4050" y="274"/>
                    <a:pt x="1931" y="1969"/>
                    <a:pt x="571" y="4301"/>
                  </a:cubicBezTo>
                  <a:cubicBezTo>
                    <a:pt x="-796" y="6629"/>
                    <a:pt x="719" y="6629"/>
                    <a:pt x="719" y="8745"/>
                  </a:cubicBezTo>
                  <a:cubicBezTo>
                    <a:pt x="719" y="10866"/>
                    <a:pt x="1630" y="10866"/>
                    <a:pt x="1176" y="12555"/>
                  </a:cubicBezTo>
                  <a:cubicBezTo>
                    <a:pt x="1162" y="12597"/>
                    <a:pt x="1152" y="12658"/>
                    <a:pt x="1141" y="12706"/>
                  </a:cubicBezTo>
                  <a:cubicBezTo>
                    <a:pt x="2477" y="13527"/>
                    <a:pt x="1951" y="15858"/>
                    <a:pt x="2099" y="17172"/>
                  </a:cubicBezTo>
                  <a:cubicBezTo>
                    <a:pt x="2256" y="18564"/>
                    <a:pt x="3570" y="17756"/>
                    <a:pt x="4301" y="17684"/>
                  </a:cubicBezTo>
                  <a:cubicBezTo>
                    <a:pt x="5037" y="17612"/>
                    <a:pt x="3830" y="19296"/>
                    <a:pt x="4458" y="20325"/>
                  </a:cubicBezTo>
                  <a:cubicBezTo>
                    <a:pt x="5090" y="21352"/>
                    <a:pt x="6924" y="19445"/>
                    <a:pt x="7291" y="20693"/>
                  </a:cubicBezTo>
                  <a:cubicBezTo>
                    <a:pt x="7380" y="20987"/>
                    <a:pt x="7488" y="21234"/>
                    <a:pt x="7609" y="21453"/>
                  </a:cubicBezTo>
                  <a:cubicBezTo>
                    <a:pt x="8579" y="20790"/>
                    <a:pt x="9793" y="19810"/>
                    <a:pt x="9793" y="1905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4" name="Shape 2815"/>
            <p:cNvSpPr/>
            <p:nvPr/>
          </p:nvSpPr>
          <p:spPr>
            <a:xfrm>
              <a:off x="8234330" y="4184322"/>
              <a:ext cx="170810" cy="2067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5" h="21175" extrusionOk="0">
                  <a:moveTo>
                    <a:pt x="14574" y="9684"/>
                  </a:moveTo>
                  <a:cubicBezTo>
                    <a:pt x="14574" y="9081"/>
                    <a:pt x="11062" y="8179"/>
                    <a:pt x="11432" y="7426"/>
                  </a:cubicBezTo>
                  <a:cubicBezTo>
                    <a:pt x="11801" y="6675"/>
                    <a:pt x="13652" y="7124"/>
                    <a:pt x="13652" y="6371"/>
                  </a:cubicBezTo>
                  <a:cubicBezTo>
                    <a:pt x="13652" y="5620"/>
                    <a:pt x="12910" y="5620"/>
                    <a:pt x="12726" y="4565"/>
                  </a:cubicBezTo>
                  <a:cubicBezTo>
                    <a:pt x="12543" y="3512"/>
                    <a:pt x="11247" y="3813"/>
                    <a:pt x="10692" y="4115"/>
                  </a:cubicBezTo>
                  <a:cubicBezTo>
                    <a:pt x="10137" y="4417"/>
                    <a:pt x="8287" y="3813"/>
                    <a:pt x="8287" y="3060"/>
                  </a:cubicBezTo>
                  <a:cubicBezTo>
                    <a:pt x="8287" y="2307"/>
                    <a:pt x="6808" y="1857"/>
                    <a:pt x="6808" y="1254"/>
                  </a:cubicBezTo>
                  <a:cubicBezTo>
                    <a:pt x="6808" y="907"/>
                    <a:pt x="6259" y="459"/>
                    <a:pt x="5754" y="0"/>
                  </a:cubicBezTo>
                  <a:cubicBezTo>
                    <a:pt x="5285" y="192"/>
                    <a:pt x="4806" y="235"/>
                    <a:pt x="4592" y="59"/>
                  </a:cubicBezTo>
                  <a:cubicBezTo>
                    <a:pt x="4246" y="-222"/>
                    <a:pt x="3786" y="996"/>
                    <a:pt x="4131" y="1278"/>
                  </a:cubicBezTo>
                  <a:cubicBezTo>
                    <a:pt x="4477" y="1561"/>
                    <a:pt x="4938" y="3343"/>
                    <a:pt x="4016" y="3156"/>
                  </a:cubicBezTo>
                  <a:cubicBezTo>
                    <a:pt x="3094" y="2968"/>
                    <a:pt x="3094" y="1936"/>
                    <a:pt x="2517" y="2030"/>
                  </a:cubicBezTo>
                  <a:cubicBezTo>
                    <a:pt x="2517" y="2030"/>
                    <a:pt x="1020" y="3438"/>
                    <a:pt x="1020" y="4001"/>
                  </a:cubicBezTo>
                  <a:cubicBezTo>
                    <a:pt x="1020" y="4380"/>
                    <a:pt x="446" y="4505"/>
                    <a:pt x="0" y="4689"/>
                  </a:cubicBezTo>
                  <a:cubicBezTo>
                    <a:pt x="266" y="4882"/>
                    <a:pt x="493" y="5056"/>
                    <a:pt x="570" y="5152"/>
                  </a:cubicBezTo>
                  <a:cubicBezTo>
                    <a:pt x="822" y="5455"/>
                    <a:pt x="447" y="6267"/>
                    <a:pt x="820" y="6977"/>
                  </a:cubicBezTo>
                  <a:cubicBezTo>
                    <a:pt x="1193" y="7687"/>
                    <a:pt x="2440" y="6572"/>
                    <a:pt x="2812" y="7586"/>
                  </a:cubicBezTo>
                  <a:cubicBezTo>
                    <a:pt x="3188" y="8598"/>
                    <a:pt x="2564" y="9107"/>
                    <a:pt x="2564" y="10120"/>
                  </a:cubicBezTo>
                  <a:cubicBezTo>
                    <a:pt x="2564" y="11136"/>
                    <a:pt x="1568" y="11035"/>
                    <a:pt x="1817" y="11947"/>
                  </a:cubicBezTo>
                  <a:cubicBezTo>
                    <a:pt x="2065" y="12859"/>
                    <a:pt x="3436" y="11745"/>
                    <a:pt x="4432" y="11136"/>
                  </a:cubicBezTo>
                  <a:cubicBezTo>
                    <a:pt x="5430" y="10525"/>
                    <a:pt x="6179" y="10628"/>
                    <a:pt x="6550" y="11035"/>
                  </a:cubicBezTo>
                  <a:cubicBezTo>
                    <a:pt x="6924" y="11441"/>
                    <a:pt x="8170" y="11136"/>
                    <a:pt x="8420" y="10628"/>
                  </a:cubicBezTo>
                  <a:cubicBezTo>
                    <a:pt x="8669" y="10122"/>
                    <a:pt x="10536" y="9918"/>
                    <a:pt x="11160" y="10527"/>
                  </a:cubicBezTo>
                  <a:cubicBezTo>
                    <a:pt x="11785" y="11136"/>
                    <a:pt x="12405" y="11845"/>
                    <a:pt x="13277" y="12252"/>
                  </a:cubicBezTo>
                  <a:cubicBezTo>
                    <a:pt x="14149" y="12655"/>
                    <a:pt x="12654" y="14888"/>
                    <a:pt x="13527" y="15091"/>
                  </a:cubicBezTo>
                  <a:cubicBezTo>
                    <a:pt x="14399" y="15293"/>
                    <a:pt x="15645" y="16409"/>
                    <a:pt x="15522" y="17627"/>
                  </a:cubicBezTo>
                  <a:cubicBezTo>
                    <a:pt x="15414" y="18673"/>
                    <a:pt x="16132" y="19421"/>
                    <a:pt x="15144" y="20320"/>
                  </a:cubicBezTo>
                  <a:cubicBezTo>
                    <a:pt x="15758" y="20645"/>
                    <a:pt x="16494" y="20641"/>
                    <a:pt x="16392" y="20973"/>
                  </a:cubicBezTo>
                  <a:cubicBezTo>
                    <a:pt x="16269" y="21378"/>
                    <a:pt x="17264" y="21175"/>
                    <a:pt x="17264" y="20365"/>
                  </a:cubicBezTo>
                  <a:cubicBezTo>
                    <a:pt x="17264" y="19554"/>
                    <a:pt x="18634" y="19654"/>
                    <a:pt x="19258" y="19858"/>
                  </a:cubicBezTo>
                  <a:cubicBezTo>
                    <a:pt x="19746" y="20017"/>
                    <a:pt x="20615" y="19982"/>
                    <a:pt x="21329" y="19522"/>
                  </a:cubicBezTo>
                  <a:cubicBezTo>
                    <a:pt x="21329" y="19157"/>
                    <a:pt x="21362" y="18828"/>
                    <a:pt x="21416" y="18564"/>
                  </a:cubicBezTo>
                  <a:cubicBezTo>
                    <a:pt x="21600" y="17662"/>
                    <a:pt x="21416" y="16608"/>
                    <a:pt x="20863" y="16155"/>
                  </a:cubicBezTo>
                  <a:cubicBezTo>
                    <a:pt x="20307" y="15705"/>
                    <a:pt x="18827" y="15253"/>
                    <a:pt x="18456" y="14350"/>
                  </a:cubicBezTo>
                  <a:cubicBezTo>
                    <a:pt x="18089" y="13447"/>
                    <a:pt x="16425" y="12543"/>
                    <a:pt x="16054" y="11790"/>
                  </a:cubicBezTo>
                  <a:cubicBezTo>
                    <a:pt x="15683" y="11039"/>
                    <a:pt x="14574" y="10285"/>
                    <a:pt x="14574" y="968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5" name="Shape 2816"/>
            <p:cNvSpPr/>
            <p:nvPr/>
          </p:nvSpPr>
          <p:spPr>
            <a:xfrm>
              <a:off x="8181436" y="4228400"/>
              <a:ext cx="184301" cy="3514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1" h="21508" extrusionOk="0">
                  <a:moveTo>
                    <a:pt x="13187" y="11369"/>
                  </a:moveTo>
                  <a:cubicBezTo>
                    <a:pt x="13187" y="10763"/>
                    <a:pt x="12048" y="10763"/>
                    <a:pt x="13076" y="10097"/>
                  </a:cubicBezTo>
                  <a:cubicBezTo>
                    <a:pt x="14098" y="9429"/>
                    <a:pt x="15691" y="8944"/>
                    <a:pt x="16716" y="9127"/>
                  </a:cubicBezTo>
                  <a:cubicBezTo>
                    <a:pt x="17740" y="9309"/>
                    <a:pt x="19788" y="8823"/>
                    <a:pt x="20359" y="9187"/>
                  </a:cubicBezTo>
                  <a:cubicBezTo>
                    <a:pt x="20460" y="9253"/>
                    <a:pt x="20578" y="9300"/>
                    <a:pt x="20698" y="9342"/>
                  </a:cubicBezTo>
                  <a:cubicBezTo>
                    <a:pt x="21600" y="8805"/>
                    <a:pt x="20944" y="8358"/>
                    <a:pt x="21043" y="7733"/>
                  </a:cubicBezTo>
                  <a:cubicBezTo>
                    <a:pt x="21156" y="7005"/>
                    <a:pt x="20017" y="6338"/>
                    <a:pt x="19220" y="6217"/>
                  </a:cubicBezTo>
                  <a:cubicBezTo>
                    <a:pt x="18423" y="6095"/>
                    <a:pt x="19788" y="4761"/>
                    <a:pt x="18992" y="4520"/>
                  </a:cubicBezTo>
                  <a:cubicBezTo>
                    <a:pt x="18195" y="4277"/>
                    <a:pt x="17628" y="3853"/>
                    <a:pt x="17058" y="3489"/>
                  </a:cubicBezTo>
                  <a:cubicBezTo>
                    <a:pt x="16488" y="3125"/>
                    <a:pt x="14782" y="3247"/>
                    <a:pt x="14554" y="3549"/>
                  </a:cubicBezTo>
                  <a:cubicBezTo>
                    <a:pt x="14326" y="3853"/>
                    <a:pt x="13187" y="4035"/>
                    <a:pt x="12846" y="3793"/>
                  </a:cubicBezTo>
                  <a:cubicBezTo>
                    <a:pt x="12506" y="3549"/>
                    <a:pt x="11822" y="3488"/>
                    <a:pt x="10910" y="3853"/>
                  </a:cubicBezTo>
                  <a:cubicBezTo>
                    <a:pt x="10000" y="4217"/>
                    <a:pt x="8747" y="4883"/>
                    <a:pt x="8521" y="4338"/>
                  </a:cubicBezTo>
                  <a:cubicBezTo>
                    <a:pt x="8293" y="3793"/>
                    <a:pt x="9204" y="3853"/>
                    <a:pt x="9204" y="3246"/>
                  </a:cubicBezTo>
                  <a:cubicBezTo>
                    <a:pt x="9204" y="2640"/>
                    <a:pt x="9773" y="2336"/>
                    <a:pt x="9430" y="1731"/>
                  </a:cubicBezTo>
                  <a:cubicBezTo>
                    <a:pt x="9090" y="1125"/>
                    <a:pt x="7951" y="1792"/>
                    <a:pt x="7610" y="1367"/>
                  </a:cubicBezTo>
                  <a:cubicBezTo>
                    <a:pt x="7269" y="943"/>
                    <a:pt x="7612" y="458"/>
                    <a:pt x="7381" y="277"/>
                  </a:cubicBezTo>
                  <a:cubicBezTo>
                    <a:pt x="7311" y="219"/>
                    <a:pt x="7104" y="115"/>
                    <a:pt x="6861" y="0"/>
                  </a:cubicBezTo>
                  <a:cubicBezTo>
                    <a:pt x="6664" y="53"/>
                    <a:pt x="6492" y="114"/>
                    <a:pt x="6422" y="204"/>
                  </a:cubicBezTo>
                  <a:cubicBezTo>
                    <a:pt x="6212" y="485"/>
                    <a:pt x="4424" y="541"/>
                    <a:pt x="4001" y="934"/>
                  </a:cubicBezTo>
                  <a:cubicBezTo>
                    <a:pt x="3581" y="1326"/>
                    <a:pt x="2316" y="1270"/>
                    <a:pt x="2000" y="1270"/>
                  </a:cubicBezTo>
                  <a:cubicBezTo>
                    <a:pt x="1683" y="1270"/>
                    <a:pt x="630" y="1326"/>
                    <a:pt x="525" y="1720"/>
                  </a:cubicBezTo>
                  <a:cubicBezTo>
                    <a:pt x="422" y="2111"/>
                    <a:pt x="0" y="3683"/>
                    <a:pt x="0" y="3963"/>
                  </a:cubicBezTo>
                  <a:cubicBezTo>
                    <a:pt x="0" y="4243"/>
                    <a:pt x="1472" y="5140"/>
                    <a:pt x="2000" y="5252"/>
                  </a:cubicBezTo>
                  <a:cubicBezTo>
                    <a:pt x="2526" y="5365"/>
                    <a:pt x="1894" y="6037"/>
                    <a:pt x="2526" y="6206"/>
                  </a:cubicBezTo>
                  <a:cubicBezTo>
                    <a:pt x="3159" y="6373"/>
                    <a:pt x="2737" y="6934"/>
                    <a:pt x="2421" y="6878"/>
                  </a:cubicBezTo>
                  <a:cubicBezTo>
                    <a:pt x="2104" y="6822"/>
                    <a:pt x="2632" y="7608"/>
                    <a:pt x="2000" y="7887"/>
                  </a:cubicBezTo>
                  <a:cubicBezTo>
                    <a:pt x="1367" y="8167"/>
                    <a:pt x="1894" y="8897"/>
                    <a:pt x="2948" y="9402"/>
                  </a:cubicBezTo>
                  <a:cubicBezTo>
                    <a:pt x="4001" y="9907"/>
                    <a:pt x="4001" y="10692"/>
                    <a:pt x="4001" y="11141"/>
                  </a:cubicBezTo>
                  <a:cubicBezTo>
                    <a:pt x="4001" y="11589"/>
                    <a:pt x="4843" y="11646"/>
                    <a:pt x="4843" y="12205"/>
                  </a:cubicBezTo>
                  <a:cubicBezTo>
                    <a:pt x="4843" y="12205"/>
                    <a:pt x="3585" y="14651"/>
                    <a:pt x="2556" y="14546"/>
                  </a:cubicBezTo>
                  <a:cubicBezTo>
                    <a:pt x="2335" y="15157"/>
                    <a:pt x="2058" y="16117"/>
                    <a:pt x="1805" y="16638"/>
                  </a:cubicBezTo>
                  <a:cubicBezTo>
                    <a:pt x="1489" y="17288"/>
                    <a:pt x="1254" y="17855"/>
                    <a:pt x="1962" y="17897"/>
                  </a:cubicBezTo>
                  <a:cubicBezTo>
                    <a:pt x="2672" y="17939"/>
                    <a:pt x="4092" y="18800"/>
                    <a:pt x="5470" y="19724"/>
                  </a:cubicBezTo>
                  <a:cubicBezTo>
                    <a:pt x="5807" y="19950"/>
                    <a:pt x="6066" y="20186"/>
                    <a:pt x="6268" y="20427"/>
                  </a:cubicBezTo>
                  <a:cubicBezTo>
                    <a:pt x="6747" y="20413"/>
                    <a:pt x="7280" y="20428"/>
                    <a:pt x="7816" y="20482"/>
                  </a:cubicBezTo>
                  <a:cubicBezTo>
                    <a:pt x="8864" y="20587"/>
                    <a:pt x="9126" y="21040"/>
                    <a:pt x="9126" y="21320"/>
                  </a:cubicBezTo>
                  <a:cubicBezTo>
                    <a:pt x="9126" y="21600"/>
                    <a:pt x="10899" y="21495"/>
                    <a:pt x="11227" y="21459"/>
                  </a:cubicBezTo>
                  <a:cubicBezTo>
                    <a:pt x="11478" y="21433"/>
                    <a:pt x="11156" y="21039"/>
                    <a:pt x="12048" y="20887"/>
                  </a:cubicBezTo>
                  <a:cubicBezTo>
                    <a:pt x="11512" y="20481"/>
                    <a:pt x="10121" y="19989"/>
                    <a:pt x="8980" y="19934"/>
                  </a:cubicBezTo>
                  <a:cubicBezTo>
                    <a:pt x="7640" y="19871"/>
                    <a:pt x="7008" y="18800"/>
                    <a:pt x="7127" y="18318"/>
                  </a:cubicBezTo>
                  <a:cubicBezTo>
                    <a:pt x="7246" y="17835"/>
                    <a:pt x="6141" y="17415"/>
                    <a:pt x="6141" y="16995"/>
                  </a:cubicBezTo>
                  <a:cubicBezTo>
                    <a:pt x="6141" y="16574"/>
                    <a:pt x="5353" y="16554"/>
                    <a:pt x="4447" y="16322"/>
                  </a:cubicBezTo>
                  <a:cubicBezTo>
                    <a:pt x="3539" y="16092"/>
                    <a:pt x="4642" y="14664"/>
                    <a:pt x="4762" y="14055"/>
                  </a:cubicBezTo>
                  <a:cubicBezTo>
                    <a:pt x="4879" y="13446"/>
                    <a:pt x="6773" y="11703"/>
                    <a:pt x="6221" y="11158"/>
                  </a:cubicBezTo>
                  <a:cubicBezTo>
                    <a:pt x="5668" y="10612"/>
                    <a:pt x="8152" y="10192"/>
                    <a:pt x="8469" y="10799"/>
                  </a:cubicBezTo>
                  <a:cubicBezTo>
                    <a:pt x="8784" y="11409"/>
                    <a:pt x="8902" y="11703"/>
                    <a:pt x="10480" y="11661"/>
                  </a:cubicBezTo>
                  <a:cubicBezTo>
                    <a:pt x="12056" y="11620"/>
                    <a:pt x="12056" y="12270"/>
                    <a:pt x="13319" y="12460"/>
                  </a:cubicBezTo>
                  <a:cubicBezTo>
                    <a:pt x="13392" y="12470"/>
                    <a:pt x="13442" y="12489"/>
                    <a:pt x="13505" y="12503"/>
                  </a:cubicBezTo>
                  <a:cubicBezTo>
                    <a:pt x="13512" y="12490"/>
                    <a:pt x="13520" y="12472"/>
                    <a:pt x="13530" y="12460"/>
                  </a:cubicBezTo>
                  <a:cubicBezTo>
                    <a:pt x="13872" y="11976"/>
                    <a:pt x="13187" y="11976"/>
                    <a:pt x="13187" y="1136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6" name="Shape 2817"/>
            <p:cNvSpPr/>
            <p:nvPr/>
          </p:nvSpPr>
          <p:spPr>
            <a:xfrm>
              <a:off x="6268441" y="3276310"/>
              <a:ext cx="220664" cy="1799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43" h="21221" extrusionOk="0">
                  <a:moveTo>
                    <a:pt x="246" y="4252"/>
                  </a:moveTo>
                  <a:cubicBezTo>
                    <a:pt x="395" y="4738"/>
                    <a:pt x="545" y="6436"/>
                    <a:pt x="197" y="7105"/>
                  </a:cubicBezTo>
                  <a:cubicBezTo>
                    <a:pt x="-149" y="7772"/>
                    <a:pt x="0" y="7955"/>
                    <a:pt x="346" y="8196"/>
                  </a:cubicBezTo>
                  <a:cubicBezTo>
                    <a:pt x="693" y="8439"/>
                    <a:pt x="842" y="9046"/>
                    <a:pt x="842" y="9532"/>
                  </a:cubicBezTo>
                  <a:cubicBezTo>
                    <a:pt x="842" y="10018"/>
                    <a:pt x="1089" y="9958"/>
                    <a:pt x="1139" y="10989"/>
                  </a:cubicBezTo>
                  <a:cubicBezTo>
                    <a:pt x="1188" y="12021"/>
                    <a:pt x="1387" y="12748"/>
                    <a:pt x="1684" y="13173"/>
                  </a:cubicBezTo>
                  <a:cubicBezTo>
                    <a:pt x="1916" y="13506"/>
                    <a:pt x="1874" y="14016"/>
                    <a:pt x="1751" y="14399"/>
                  </a:cubicBezTo>
                  <a:cubicBezTo>
                    <a:pt x="2167" y="14775"/>
                    <a:pt x="2633" y="15138"/>
                    <a:pt x="3044" y="15318"/>
                  </a:cubicBezTo>
                  <a:cubicBezTo>
                    <a:pt x="4077" y="15771"/>
                    <a:pt x="4447" y="16131"/>
                    <a:pt x="4519" y="16584"/>
                  </a:cubicBezTo>
                  <a:cubicBezTo>
                    <a:pt x="4593" y="17036"/>
                    <a:pt x="5479" y="17850"/>
                    <a:pt x="5701" y="17217"/>
                  </a:cubicBezTo>
                  <a:cubicBezTo>
                    <a:pt x="5921" y="16586"/>
                    <a:pt x="6512" y="16946"/>
                    <a:pt x="6955" y="16946"/>
                  </a:cubicBezTo>
                  <a:cubicBezTo>
                    <a:pt x="7398" y="16946"/>
                    <a:pt x="7472" y="17579"/>
                    <a:pt x="7544" y="17940"/>
                  </a:cubicBezTo>
                  <a:cubicBezTo>
                    <a:pt x="7618" y="18302"/>
                    <a:pt x="8650" y="18122"/>
                    <a:pt x="9022" y="18392"/>
                  </a:cubicBezTo>
                  <a:cubicBezTo>
                    <a:pt x="9390" y="18663"/>
                    <a:pt x="9537" y="19657"/>
                    <a:pt x="10053" y="20019"/>
                  </a:cubicBezTo>
                  <a:cubicBezTo>
                    <a:pt x="10571" y="20379"/>
                    <a:pt x="11012" y="19567"/>
                    <a:pt x="11383" y="19839"/>
                  </a:cubicBezTo>
                  <a:cubicBezTo>
                    <a:pt x="11751" y="20110"/>
                    <a:pt x="12711" y="20379"/>
                    <a:pt x="13301" y="20110"/>
                  </a:cubicBezTo>
                  <a:cubicBezTo>
                    <a:pt x="13889" y="19839"/>
                    <a:pt x="14260" y="20379"/>
                    <a:pt x="14997" y="20291"/>
                  </a:cubicBezTo>
                  <a:cubicBezTo>
                    <a:pt x="15734" y="20200"/>
                    <a:pt x="16695" y="20560"/>
                    <a:pt x="16915" y="20833"/>
                  </a:cubicBezTo>
                  <a:cubicBezTo>
                    <a:pt x="17032" y="20975"/>
                    <a:pt x="17656" y="21117"/>
                    <a:pt x="18225" y="21221"/>
                  </a:cubicBezTo>
                  <a:cubicBezTo>
                    <a:pt x="18371" y="20850"/>
                    <a:pt x="18086" y="19706"/>
                    <a:pt x="18131" y="19424"/>
                  </a:cubicBezTo>
                  <a:cubicBezTo>
                    <a:pt x="18180" y="19122"/>
                    <a:pt x="19914" y="17239"/>
                    <a:pt x="20211" y="16814"/>
                  </a:cubicBezTo>
                  <a:cubicBezTo>
                    <a:pt x="20509" y="16390"/>
                    <a:pt x="20956" y="16390"/>
                    <a:pt x="21202" y="15844"/>
                  </a:cubicBezTo>
                  <a:cubicBezTo>
                    <a:pt x="21451" y="15297"/>
                    <a:pt x="20509" y="13538"/>
                    <a:pt x="20311" y="13173"/>
                  </a:cubicBezTo>
                  <a:cubicBezTo>
                    <a:pt x="20113" y="12809"/>
                    <a:pt x="20014" y="11353"/>
                    <a:pt x="20163" y="10745"/>
                  </a:cubicBezTo>
                  <a:cubicBezTo>
                    <a:pt x="20311" y="10138"/>
                    <a:pt x="19420" y="9774"/>
                    <a:pt x="19420" y="9350"/>
                  </a:cubicBezTo>
                  <a:cubicBezTo>
                    <a:pt x="19420" y="8925"/>
                    <a:pt x="20262" y="8196"/>
                    <a:pt x="20708" y="7955"/>
                  </a:cubicBezTo>
                  <a:cubicBezTo>
                    <a:pt x="21153" y="7711"/>
                    <a:pt x="21005" y="6011"/>
                    <a:pt x="20609" y="5587"/>
                  </a:cubicBezTo>
                  <a:cubicBezTo>
                    <a:pt x="20211" y="5161"/>
                    <a:pt x="20014" y="4373"/>
                    <a:pt x="20262" y="3524"/>
                  </a:cubicBezTo>
                  <a:cubicBezTo>
                    <a:pt x="20509" y="2675"/>
                    <a:pt x="18776" y="2007"/>
                    <a:pt x="18527" y="2007"/>
                  </a:cubicBezTo>
                  <a:cubicBezTo>
                    <a:pt x="18486" y="2007"/>
                    <a:pt x="18462" y="1953"/>
                    <a:pt x="18445" y="1881"/>
                  </a:cubicBezTo>
                  <a:cubicBezTo>
                    <a:pt x="16898" y="2232"/>
                    <a:pt x="12937" y="1727"/>
                    <a:pt x="12638" y="1581"/>
                  </a:cubicBezTo>
                  <a:cubicBezTo>
                    <a:pt x="12441" y="1485"/>
                    <a:pt x="11940" y="1264"/>
                    <a:pt x="11508" y="1075"/>
                  </a:cubicBezTo>
                  <a:cubicBezTo>
                    <a:pt x="11312" y="1476"/>
                    <a:pt x="10902" y="1845"/>
                    <a:pt x="10286" y="1845"/>
                  </a:cubicBezTo>
                  <a:cubicBezTo>
                    <a:pt x="9330" y="1845"/>
                    <a:pt x="9263" y="671"/>
                    <a:pt x="9230" y="146"/>
                  </a:cubicBezTo>
                  <a:cubicBezTo>
                    <a:pt x="9198" y="-379"/>
                    <a:pt x="5366" y="591"/>
                    <a:pt x="4341" y="1845"/>
                  </a:cubicBezTo>
                  <a:cubicBezTo>
                    <a:pt x="3319" y="3100"/>
                    <a:pt x="940" y="2613"/>
                    <a:pt x="875" y="3300"/>
                  </a:cubicBezTo>
                  <a:cubicBezTo>
                    <a:pt x="826" y="3800"/>
                    <a:pt x="468" y="4059"/>
                    <a:pt x="236" y="3920"/>
                  </a:cubicBezTo>
                  <a:cubicBezTo>
                    <a:pt x="221" y="4042"/>
                    <a:pt x="217" y="4156"/>
                    <a:pt x="246" y="425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7" name="Shape 2818"/>
            <p:cNvSpPr/>
            <p:nvPr/>
          </p:nvSpPr>
          <p:spPr>
            <a:xfrm>
              <a:off x="6303703" y="3576042"/>
              <a:ext cx="82537" cy="784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6" h="21135" extrusionOk="0">
                  <a:moveTo>
                    <a:pt x="15789" y="19199"/>
                  </a:moveTo>
                  <a:cubicBezTo>
                    <a:pt x="15555" y="17955"/>
                    <a:pt x="19336" y="12243"/>
                    <a:pt x="20283" y="12243"/>
                  </a:cubicBezTo>
                  <a:cubicBezTo>
                    <a:pt x="21069" y="12243"/>
                    <a:pt x="21363" y="6755"/>
                    <a:pt x="21032" y="3902"/>
                  </a:cubicBezTo>
                  <a:cubicBezTo>
                    <a:pt x="18098" y="1774"/>
                    <a:pt x="15661" y="1050"/>
                    <a:pt x="15661" y="1050"/>
                  </a:cubicBezTo>
                  <a:cubicBezTo>
                    <a:pt x="15661" y="1050"/>
                    <a:pt x="7781" y="640"/>
                    <a:pt x="6466" y="84"/>
                  </a:cubicBezTo>
                  <a:cubicBezTo>
                    <a:pt x="5154" y="-465"/>
                    <a:pt x="3838" y="1881"/>
                    <a:pt x="2657" y="915"/>
                  </a:cubicBezTo>
                  <a:cubicBezTo>
                    <a:pt x="1474" y="-49"/>
                    <a:pt x="-237" y="1189"/>
                    <a:pt x="28" y="2571"/>
                  </a:cubicBezTo>
                  <a:cubicBezTo>
                    <a:pt x="291" y="3947"/>
                    <a:pt x="2785" y="4780"/>
                    <a:pt x="2785" y="6846"/>
                  </a:cubicBezTo>
                  <a:cubicBezTo>
                    <a:pt x="2785" y="8913"/>
                    <a:pt x="7781" y="11952"/>
                    <a:pt x="7649" y="13053"/>
                  </a:cubicBezTo>
                  <a:cubicBezTo>
                    <a:pt x="7558" y="13827"/>
                    <a:pt x="10642" y="15930"/>
                    <a:pt x="12486" y="18765"/>
                  </a:cubicBezTo>
                  <a:cubicBezTo>
                    <a:pt x="13466" y="19415"/>
                    <a:pt x="14510" y="20265"/>
                    <a:pt x="15541" y="21135"/>
                  </a:cubicBezTo>
                  <a:cubicBezTo>
                    <a:pt x="15747" y="20225"/>
                    <a:pt x="15848" y="19515"/>
                    <a:pt x="15789" y="1919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8" name="Shape 2819"/>
            <p:cNvSpPr/>
            <p:nvPr/>
          </p:nvSpPr>
          <p:spPr>
            <a:xfrm>
              <a:off x="6259625" y="3540779"/>
              <a:ext cx="124117" cy="1082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518" y="17366"/>
                  </a:moveTo>
                  <a:cubicBezTo>
                    <a:pt x="12608" y="16550"/>
                    <a:pt x="9217" y="14298"/>
                    <a:pt x="9217" y="12766"/>
                  </a:cubicBezTo>
                  <a:cubicBezTo>
                    <a:pt x="9217" y="11234"/>
                    <a:pt x="7524" y="10617"/>
                    <a:pt x="7346" y="9597"/>
                  </a:cubicBezTo>
                  <a:cubicBezTo>
                    <a:pt x="7166" y="8573"/>
                    <a:pt x="8327" y="7655"/>
                    <a:pt x="9130" y="8370"/>
                  </a:cubicBezTo>
                  <a:cubicBezTo>
                    <a:pt x="9932" y="9086"/>
                    <a:pt x="10825" y="7347"/>
                    <a:pt x="11715" y="7754"/>
                  </a:cubicBezTo>
                  <a:cubicBezTo>
                    <a:pt x="12608" y="8166"/>
                    <a:pt x="17955" y="8470"/>
                    <a:pt x="17955" y="8470"/>
                  </a:cubicBezTo>
                  <a:cubicBezTo>
                    <a:pt x="17955" y="8470"/>
                    <a:pt x="19609" y="9007"/>
                    <a:pt x="21600" y="10584"/>
                  </a:cubicBezTo>
                  <a:cubicBezTo>
                    <a:pt x="21557" y="10159"/>
                    <a:pt x="21494" y="9803"/>
                    <a:pt x="21411" y="9590"/>
                  </a:cubicBezTo>
                  <a:cubicBezTo>
                    <a:pt x="20933" y="8299"/>
                    <a:pt x="21411" y="6830"/>
                    <a:pt x="20129" y="6278"/>
                  </a:cubicBezTo>
                  <a:cubicBezTo>
                    <a:pt x="19467" y="5993"/>
                    <a:pt x="19191" y="4681"/>
                    <a:pt x="19075" y="3475"/>
                  </a:cubicBezTo>
                  <a:cubicBezTo>
                    <a:pt x="18470" y="3687"/>
                    <a:pt x="17959" y="3860"/>
                    <a:pt x="17681" y="3941"/>
                  </a:cubicBezTo>
                  <a:cubicBezTo>
                    <a:pt x="16612" y="4247"/>
                    <a:pt x="14346" y="4092"/>
                    <a:pt x="13546" y="2868"/>
                  </a:cubicBezTo>
                  <a:cubicBezTo>
                    <a:pt x="12949" y="1957"/>
                    <a:pt x="11094" y="620"/>
                    <a:pt x="10186" y="0"/>
                  </a:cubicBezTo>
                  <a:cubicBezTo>
                    <a:pt x="9813" y="373"/>
                    <a:pt x="8392" y="1771"/>
                    <a:pt x="7773" y="1853"/>
                  </a:cubicBezTo>
                  <a:cubicBezTo>
                    <a:pt x="7054" y="1957"/>
                    <a:pt x="7503" y="4114"/>
                    <a:pt x="6785" y="4114"/>
                  </a:cubicBezTo>
                  <a:cubicBezTo>
                    <a:pt x="6069" y="4114"/>
                    <a:pt x="5531" y="5551"/>
                    <a:pt x="5353" y="6168"/>
                  </a:cubicBezTo>
                  <a:cubicBezTo>
                    <a:pt x="5175" y="6784"/>
                    <a:pt x="3564" y="5757"/>
                    <a:pt x="2847" y="6064"/>
                  </a:cubicBezTo>
                  <a:cubicBezTo>
                    <a:pt x="2334" y="6288"/>
                    <a:pt x="824" y="6557"/>
                    <a:pt x="0" y="6695"/>
                  </a:cubicBezTo>
                  <a:cubicBezTo>
                    <a:pt x="126" y="7630"/>
                    <a:pt x="76" y="8667"/>
                    <a:pt x="728" y="8667"/>
                  </a:cubicBezTo>
                  <a:cubicBezTo>
                    <a:pt x="1802" y="8667"/>
                    <a:pt x="3774" y="8532"/>
                    <a:pt x="3832" y="10174"/>
                  </a:cubicBezTo>
                  <a:cubicBezTo>
                    <a:pt x="3889" y="11817"/>
                    <a:pt x="6460" y="15447"/>
                    <a:pt x="7412" y="16680"/>
                  </a:cubicBezTo>
                  <a:cubicBezTo>
                    <a:pt x="8366" y="17913"/>
                    <a:pt x="10518" y="17641"/>
                    <a:pt x="10636" y="18667"/>
                  </a:cubicBezTo>
                  <a:cubicBezTo>
                    <a:pt x="10757" y="19695"/>
                    <a:pt x="12309" y="20651"/>
                    <a:pt x="14103" y="20788"/>
                  </a:cubicBezTo>
                  <a:cubicBezTo>
                    <a:pt x="14588" y="20826"/>
                    <a:pt x="15173" y="21148"/>
                    <a:pt x="15800" y="21600"/>
                  </a:cubicBezTo>
                  <a:cubicBezTo>
                    <a:pt x="14549" y="19499"/>
                    <a:pt x="12456" y="17940"/>
                    <a:pt x="12518" y="1736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9" name="Shape 2820"/>
            <p:cNvSpPr/>
            <p:nvPr/>
          </p:nvSpPr>
          <p:spPr>
            <a:xfrm>
              <a:off x="6383044" y="3655383"/>
              <a:ext cx="42158" cy="850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26" h="21600" extrusionOk="0">
                  <a:moveTo>
                    <a:pt x="13715" y="18418"/>
                  </a:moveTo>
                  <a:cubicBezTo>
                    <a:pt x="16254" y="18161"/>
                    <a:pt x="14727" y="17113"/>
                    <a:pt x="16509" y="16198"/>
                  </a:cubicBezTo>
                  <a:cubicBezTo>
                    <a:pt x="18287" y="15285"/>
                    <a:pt x="20320" y="13457"/>
                    <a:pt x="20579" y="12805"/>
                  </a:cubicBezTo>
                  <a:cubicBezTo>
                    <a:pt x="20609" y="12733"/>
                    <a:pt x="20703" y="12685"/>
                    <a:pt x="20826" y="12641"/>
                  </a:cubicBezTo>
                  <a:cubicBezTo>
                    <a:pt x="17373" y="11308"/>
                    <a:pt x="14957" y="10352"/>
                    <a:pt x="14192" y="8985"/>
                  </a:cubicBezTo>
                  <a:cubicBezTo>
                    <a:pt x="13418" y="7589"/>
                    <a:pt x="14221" y="4861"/>
                    <a:pt x="15433" y="2870"/>
                  </a:cubicBezTo>
                  <a:cubicBezTo>
                    <a:pt x="13464" y="2153"/>
                    <a:pt x="7404" y="0"/>
                    <a:pt x="5503" y="0"/>
                  </a:cubicBezTo>
                  <a:cubicBezTo>
                    <a:pt x="3619" y="0"/>
                    <a:pt x="719" y="2153"/>
                    <a:pt x="0" y="4218"/>
                  </a:cubicBezTo>
                  <a:cubicBezTo>
                    <a:pt x="4448" y="5437"/>
                    <a:pt x="6196" y="6304"/>
                    <a:pt x="3117" y="7886"/>
                  </a:cubicBezTo>
                  <a:cubicBezTo>
                    <a:pt x="-94" y="9540"/>
                    <a:pt x="-774" y="15114"/>
                    <a:pt x="2777" y="16590"/>
                  </a:cubicBezTo>
                  <a:cubicBezTo>
                    <a:pt x="6162" y="18001"/>
                    <a:pt x="7136" y="20799"/>
                    <a:pt x="10419" y="21600"/>
                  </a:cubicBezTo>
                  <a:cubicBezTo>
                    <a:pt x="11342" y="20193"/>
                    <a:pt x="12040" y="18596"/>
                    <a:pt x="13715" y="1841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0" name="Shape 2821"/>
            <p:cNvSpPr/>
            <p:nvPr/>
          </p:nvSpPr>
          <p:spPr>
            <a:xfrm>
              <a:off x="6171469" y="3461438"/>
              <a:ext cx="170717" cy="776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9" h="21600" extrusionOk="0">
                  <a:moveTo>
                    <a:pt x="18043" y="1922"/>
                  </a:moveTo>
                  <a:cubicBezTo>
                    <a:pt x="17276" y="0"/>
                    <a:pt x="15356" y="0"/>
                    <a:pt x="15356" y="0"/>
                  </a:cubicBezTo>
                  <a:cubicBezTo>
                    <a:pt x="15356" y="0"/>
                    <a:pt x="15163" y="1922"/>
                    <a:pt x="14875" y="2985"/>
                  </a:cubicBezTo>
                  <a:cubicBezTo>
                    <a:pt x="14633" y="3878"/>
                    <a:pt x="13236" y="3865"/>
                    <a:pt x="12342" y="3330"/>
                  </a:cubicBezTo>
                  <a:cubicBezTo>
                    <a:pt x="12088" y="4066"/>
                    <a:pt x="10926" y="4644"/>
                    <a:pt x="10765" y="5709"/>
                  </a:cubicBezTo>
                  <a:cubicBezTo>
                    <a:pt x="10572" y="6998"/>
                    <a:pt x="9153" y="6283"/>
                    <a:pt x="9605" y="9717"/>
                  </a:cubicBezTo>
                  <a:cubicBezTo>
                    <a:pt x="10056" y="13153"/>
                    <a:pt x="8896" y="12009"/>
                    <a:pt x="8444" y="11579"/>
                  </a:cubicBezTo>
                  <a:cubicBezTo>
                    <a:pt x="7992" y="11149"/>
                    <a:pt x="5992" y="11720"/>
                    <a:pt x="5477" y="12865"/>
                  </a:cubicBezTo>
                  <a:cubicBezTo>
                    <a:pt x="4961" y="14012"/>
                    <a:pt x="4250" y="13723"/>
                    <a:pt x="3799" y="13153"/>
                  </a:cubicBezTo>
                  <a:cubicBezTo>
                    <a:pt x="3348" y="12582"/>
                    <a:pt x="2445" y="12294"/>
                    <a:pt x="2057" y="13723"/>
                  </a:cubicBezTo>
                  <a:cubicBezTo>
                    <a:pt x="1670" y="15157"/>
                    <a:pt x="961" y="12582"/>
                    <a:pt x="380" y="12724"/>
                  </a:cubicBezTo>
                  <a:cubicBezTo>
                    <a:pt x="-201" y="12865"/>
                    <a:pt x="57" y="15587"/>
                    <a:pt x="57" y="16160"/>
                  </a:cubicBezTo>
                  <a:cubicBezTo>
                    <a:pt x="57" y="16730"/>
                    <a:pt x="961" y="18448"/>
                    <a:pt x="1541" y="17878"/>
                  </a:cubicBezTo>
                  <a:cubicBezTo>
                    <a:pt x="2121" y="17305"/>
                    <a:pt x="2831" y="18020"/>
                    <a:pt x="3348" y="18737"/>
                  </a:cubicBezTo>
                  <a:cubicBezTo>
                    <a:pt x="3864" y="19452"/>
                    <a:pt x="4831" y="18163"/>
                    <a:pt x="5154" y="17449"/>
                  </a:cubicBezTo>
                  <a:cubicBezTo>
                    <a:pt x="5477" y="16730"/>
                    <a:pt x="7283" y="16730"/>
                    <a:pt x="7476" y="16730"/>
                  </a:cubicBezTo>
                  <a:cubicBezTo>
                    <a:pt x="7670" y="16730"/>
                    <a:pt x="7733" y="19023"/>
                    <a:pt x="8057" y="19452"/>
                  </a:cubicBezTo>
                  <a:cubicBezTo>
                    <a:pt x="8379" y="19882"/>
                    <a:pt x="9605" y="20170"/>
                    <a:pt x="10702" y="20312"/>
                  </a:cubicBezTo>
                  <a:cubicBezTo>
                    <a:pt x="11798" y="20453"/>
                    <a:pt x="13410" y="21600"/>
                    <a:pt x="13927" y="21600"/>
                  </a:cubicBezTo>
                  <a:cubicBezTo>
                    <a:pt x="14443" y="21600"/>
                    <a:pt x="15281" y="19593"/>
                    <a:pt x="16441" y="19593"/>
                  </a:cubicBezTo>
                  <a:cubicBezTo>
                    <a:pt x="17603" y="19593"/>
                    <a:pt x="18248" y="18020"/>
                    <a:pt x="18442" y="18163"/>
                  </a:cubicBezTo>
                  <a:cubicBezTo>
                    <a:pt x="18445" y="18167"/>
                    <a:pt x="18450" y="18179"/>
                    <a:pt x="18453" y="18185"/>
                  </a:cubicBezTo>
                  <a:cubicBezTo>
                    <a:pt x="18536" y="17386"/>
                    <a:pt x="18672" y="16743"/>
                    <a:pt x="18923" y="16664"/>
                  </a:cubicBezTo>
                  <a:cubicBezTo>
                    <a:pt x="19395" y="16517"/>
                    <a:pt x="19057" y="14721"/>
                    <a:pt x="19395" y="13828"/>
                  </a:cubicBezTo>
                  <a:cubicBezTo>
                    <a:pt x="19732" y="12933"/>
                    <a:pt x="19125" y="11139"/>
                    <a:pt x="19732" y="11288"/>
                  </a:cubicBezTo>
                  <a:cubicBezTo>
                    <a:pt x="20336" y="11438"/>
                    <a:pt x="21008" y="11588"/>
                    <a:pt x="21008" y="9647"/>
                  </a:cubicBezTo>
                  <a:cubicBezTo>
                    <a:pt x="21008" y="8993"/>
                    <a:pt x="21168" y="8415"/>
                    <a:pt x="21399" y="7933"/>
                  </a:cubicBezTo>
                  <a:cubicBezTo>
                    <a:pt x="20733" y="5862"/>
                    <a:pt x="20256" y="2559"/>
                    <a:pt x="20256" y="2559"/>
                  </a:cubicBezTo>
                  <a:cubicBezTo>
                    <a:pt x="20256" y="2559"/>
                    <a:pt x="18814" y="3840"/>
                    <a:pt x="18043" y="192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1" name="Shape 2822"/>
            <p:cNvSpPr/>
            <p:nvPr/>
          </p:nvSpPr>
          <p:spPr>
            <a:xfrm>
              <a:off x="6312519" y="3470254"/>
              <a:ext cx="149668" cy="842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1" h="21196" extrusionOk="0">
                  <a:moveTo>
                    <a:pt x="20791" y="3896"/>
                  </a:moveTo>
                  <a:cubicBezTo>
                    <a:pt x="20537" y="3748"/>
                    <a:pt x="20258" y="3439"/>
                    <a:pt x="20013" y="3059"/>
                  </a:cubicBezTo>
                  <a:cubicBezTo>
                    <a:pt x="19091" y="2699"/>
                    <a:pt x="18201" y="2223"/>
                    <a:pt x="17929" y="1743"/>
                  </a:cubicBezTo>
                  <a:cubicBezTo>
                    <a:pt x="17383" y="781"/>
                    <a:pt x="15194" y="201"/>
                    <a:pt x="14864" y="8"/>
                  </a:cubicBezTo>
                  <a:cubicBezTo>
                    <a:pt x="14537" y="-188"/>
                    <a:pt x="12455" y="3479"/>
                    <a:pt x="11797" y="3479"/>
                  </a:cubicBezTo>
                  <a:cubicBezTo>
                    <a:pt x="11140" y="3479"/>
                    <a:pt x="8293" y="4057"/>
                    <a:pt x="8293" y="5404"/>
                  </a:cubicBezTo>
                  <a:cubicBezTo>
                    <a:pt x="8293" y="6757"/>
                    <a:pt x="4792" y="6952"/>
                    <a:pt x="3805" y="5404"/>
                  </a:cubicBezTo>
                  <a:cubicBezTo>
                    <a:pt x="3649" y="5161"/>
                    <a:pt x="3500" y="4834"/>
                    <a:pt x="3358" y="4483"/>
                  </a:cubicBezTo>
                  <a:cubicBezTo>
                    <a:pt x="3094" y="4919"/>
                    <a:pt x="2912" y="5441"/>
                    <a:pt x="2912" y="6033"/>
                  </a:cubicBezTo>
                  <a:cubicBezTo>
                    <a:pt x="2912" y="7789"/>
                    <a:pt x="2146" y="7652"/>
                    <a:pt x="1457" y="7517"/>
                  </a:cubicBezTo>
                  <a:cubicBezTo>
                    <a:pt x="766" y="7383"/>
                    <a:pt x="1457" y="9005"/>
                    <a:pt x="1074" y="9814"/>
                  </a:cubicBezTo>
                  <a:cubicBezTo>
                    <a:pt x="689" y="10622"/>
                    <a:pt x="1074" y="12246"/>
                    <a:pt x="536" y="12379"/>
                  </a:cubicBezTo>
                  <a:cubicBezTo>
                    <a:pt x="250" y="12451"/>
                    <a:pt x="95" y="13032"/>
                    <a:pt x="0" y="13755"/>
                  </a:cubicBezTo>
                  <a:cubicBezTo>
                    <a:pt x="230" y="13947"/>
                    <a:pt x="796" y="15936"/>
                    <a:pt x="796" y="15936"/>
                  </a:cubicBezTo>
                  <a:cubicBezTo>
                    <a:pt x="796" y="15936"/>
                    <a:pt x="766" y="15984"/>
                    <a:pt x="719" y="16058"/>
                  </a:cubicBezTo>
                  <a:cubicBezTo>
                    <a:pt x="1465" y="16840"/>
                    <a:pt x="2987" y="18525"/>
                    <a:pt x="3477" y="19673"/>
                  </a:cubicBezTo>
                  <a:cubicBezTo>
                    <a:pt x="4134" y="21216"/>
                    <a:pt x="5994" y="21412"/>
                    <a:pt x="6871" y="21025"/>
                  </a:cubicBezTo>
                  <a:cubicBezTo>
                    <a:pt x="7747" y="20643"/>
                    <a:pt x="11470" y="18520"/>
                    <a:pt x="11470" y="18520"/>
                  </a:cubicBezTo>
                  <a:cubicBezTo>
                    <a:pt x="11470" y="18520"/>
                    <a:pt x="12348" y="19098"/>
                    <a:pt x="12893" y="19287"/>
                  </a:cubicBezTo>
                  <a:cubicBezTo>
                    <a:pt x="13022" y="19336"/>
                    <a:pt x="13371" y="19435"/>
                    <a:pt x="13826" y="19557"/>
                  </a:cubicBezTo>
                  <a:cubicBezTo>
                    <a:pt x="14093" y="19066"/>
                    <a:pt x="14916" y="18653"/>
                    <a:pt x="15793" y="17101"/>
                  </a:cubicBezTo>
                  <a:cubicBezTo>
                    <a:pt x="16822" y="15289"/>
                    <a:pt x="18367" y="8815"/>
                    <a:pt x="18807" y="8299"/>
                  </a:cubicBezTo>
                  <a:cubicBezTo>
                    <a:pt x="19249" y="7780"/>
                    <a:pt x="20425" y="6615"/>
                    <a:pt x="21013" y="5837"/>
                  </a:cubicBezTo>
                  <a:cubicBezTo>
                    <a:pt x="21600" y="5061"/>
                    <a:pt x="21455" y="4283"/>
                    <a:pt x="20791" y="389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2" name="Shape 2823"/>
            <p:cNvSpPr/>
            <p:nvPr/>
          </p:nvSpPr>
          <p:spPr>
            <a:xfrm>
              <a:off x="6233178" y="3399729"/>
              <a:ext cx="143147" cy="7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78" h="21551" extrusionOk="0">
                  <a:moveTo>
                    <a:pt x="19947" y="9787"/>
                  </a:moveTo>
                  <a:cubicBezTo>
                    <a:pt x="19379" y="9126"/>
                    <a:pt x="17801" y="9565"/>
                    <a:pt x="17687" y="8679"/>
                  </a:cubicBezTo>
                  <a:cubicBezTo>
                    <a:pt x="17577" y="7793"/>
                    <a:pt x="17464" y="6243"/>
                    <a:pt x="16786" y="6243"/>
                  </a:cubicBezTo>
                  <a:cubicBezTo>
                    <a:pt x="16109" y="6243"/>
                    <a:pt x="15205" y="5359"/>
                    <a:pt x="14869" y="6907"/>
                  </a:cubicBezTo>
                  <a:cubicBezTo>
                    <a:pt x="14528" y="8457"/>
                    <a:pt x="13174" y="6464"/>
                    <a:pt x="13060" y="5356"/>
                  </a:cubicBezTo>
                  <a:cubicBezTo>
                    <a:pt x="12950" y="4245"/>
                    <a:pt x="12384" y="3363"/>
                    <a:pt x="10803" y="2252"/>
                  </a:cubicBezTo>
                  <a:cubicBezTo>
                    <a:pt x="10176" y="1811"/>
                    <a:pt x="9462" y="922"/>
                    <a:pt x="8827" y="0"/>
                  </a:cubicBezTo>
                  <a:cubicBezTo>
                    <a:pt x="8775" y="267"/>
                    <a:pt x="8714" y="518"/>
                    <a:pt x="8648" y="714"/>
                  </a:cubicBezTo>
                  <a:cubicBezTo>
                    <a:pt x="8344" y="1610"/>
                    <a:pt x="7283" y="-29"/>
                    <a:pt x="6828" y="863"/>
                  </a:cubicBezTo>
                  <a:cubicBezTo>
                    <a:pt x="6374" y="1756"/>
                    <a:pt x="4858" y="1903"/>
                    <a:pt x="4025" y="3391"/>
                  </a:cubicBezTo>
                  <a:cubicBezTo>
                    <a:pt x="3192" y="4880"/>
                    <a:pt x="1448" y="5623"/>
                    <a:pt x="463" y="6070"/>
                  </a:cubicBezTo>
                  <a:cubicBezTo>
                    <a:pt x="-522" y="6519"/>
                    <a:pt x="312" y="8301"/>
                    <a:pt x="691" y="9641"/>
                  </a:cubicBezTo>
                  <a:cubicBezTo>
                    <a:pt x="1071" y="10976"/>
                    <a:pt x="1071" y="14250"/>
                    <a:pt x="1828" y="15293"/>
                  </a:cubicBezTo>
                  <a:cubicBezTo>
                    <a:pt x="2586" y="16332"/>
                    <a:pt x="5086" y="19456"/>
                    <a:pt x="5389" y="20499"/>
                  </a:cubicBezTo>
                  <a:cubicBezTo>
                    <a:pt x="5441" y="20678"/>
                    <a:pt x="5409" y="20844"/>
                    <a:pt x="5346" y="21001"/>
                  </a:cubicBezTo>
                  <a:cubicBezTo>
                    <a:pt x="6397" y="21557"/>
                    <a:pt x="8037" y="21571"/>
                    <a:pt x="8321" y="20643"/>
                  </a:cubicBezTo>
                  <a:cubicBezTo>
                    <a:pt x="8660" y="19538"/>
                    <a:pt x="8887" y="17541"/>
                    <a:pt x="8887" y="17541"/>
                  </a:cubicBezTo>
                  <a:cubicBezTo>
                    <a:pt x="8887" y="17541"/>
                    <a:pt x="11142" y="17541"/>
                    <a:pt x="12043" y="19538"/>
                  </a:cubicBezTo>
                  <a:cubicBezTo>
                    <a:pt x="12950" y="21531"/>
                    <a:pt x="14643" y="20200"/>
                    <a:pt x="14643" y="20200"/>
                  </a:cubicBezTo>
                  <a:cubicBezTo>
                    <a:pt x="14643" y="20200"/>
                    <a:pt x="14736" y="20762"/>
                    <a:pt x="14888" y="21551"/>
                  </a:cubicBezTo>
                  <a:cubicBezTo>
                    <a:pt x="15133" y="20456"/>
                    <a:pt x="15451" y="19496"/>
                    <a:pt x="15837" y="19381"/>
                  </a:cubicBezTo>
                  <a:cubicBezTo>
                    <a:pt x="16791" y="19117"/>
                    <a:pt x="18146" y="18850"/>
                    <a:pt x="19098" y="16185"/>
                  </a:cubicBezTo>
                  <a:cubicBezTo>
                    <a:pt x="19591" y="14810"/>
                    <a:pt x="20402" y="13719"/>
                    <a:pt x="21078" y="12986"/>
                  </a:cubicBezTo>
                  <a:cubicBezTo>
                    <a:pt x="20622" y="11889"/>
                    <a:pt x="20386" y="10305"/>
                    <a:pt x="19947" y="978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3" name="Shape 2824"/>
            <p:cNvSpPr/>
            <p:nvPr/>
          </p:nvSpPr>
          <p:spPr>
            <a:xfrm>
              <a:off x="6330150" y="3443807"/>
              <a:ext cx="129954" cy="522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454" extrusionOk="0">
                  <a:moveTo>
                    <a:pt x="16028" y="1971"/>
                  </a:moveTo>
                  <a:cubicBezTo>
                    <a:pt x="14754" y="2262"/>
                    <a:pt x="14115" y="468"/>
                    <a:pt x="13100" y="1368"/>
                  </a:cubicBezTo>
                  <a:cubicBezTo>
                    <a:pt x="12081" y="2262"/>
                    <a:pt x="10423" y="1368"/>
                    <a:pt x="9788" y="468"/>
                  </a:cubicBezTo>
                  <a:cubicBezTo>
                    <a:pt x="9147" y="-433"/>
                    <a:pt x="8387" y="2262"/>
                    <a:pt x="7492" y="1068"/>
                  </a:cubicBezTo>
                  <a:cubicBezTo>
                    <a:pt x="7296" y="803"/>
                    <a:pt x="7132" y="423"/>
                    <a:pt x="6987" y="0"/>
                  </a:cubicBezTo>
                  <a:cubicBezTo>
                    <a:pt x="6225" y="992"/>
                    <a:pt x="5309" y="2469"/>
                    <a:pt x="4752" y="4331"/>
                  </a:cubicBezTo>
                  <a:cubicBezTo>
                    <a:pt x="3678" y="7939"/>
                    <a:pt x="2148" y="8301"/>
                    <a:pt x="1072" y="8658"/>
                  </a:cubicBezTo>
                  <a:cubicBezTo>
                    <a:pt x="635" y="8813"/>
                    <a:pt x="276" y="10113"/>
                    <a:pt x="0" y="11596"/>
                  </a:cubicBezTo>
                  <a:cubicBezTo>
                    <a:pt x="351" y="13722"/>
                    <a:pt x="993" y="17158"/>
                    <a:pt x="1760" y="18760"/>
                  </a:cubicBezTo>
                  <a:cubicBezTo>
                    <a:pt x="2908" y="21167"/>
                    <a:pt x="6982" y="20864"/>
                    <a:pt x="6982" y="18760"/>
                  </a:cubicBezTo>
                  <a:cubicBezTo>
                    <a:pt x="6982" y="16664"/>
                    <a:pt x="10294" y="15765"/>
                    <a:pt x="11058" y="15765"/>
                  </a:cubicBezTo>
                  <a:cubicBezTo>
                    <a:pt x="11824" y="15765"/>
                    <a:pt x="14246" y="10061"/>
                    <a:pt x="14627" y="10366"/>
                  </a:cubicBezTo>
                  <a:cubicBezTo>
                    <a:pt x="15011" y="10666"/>
                    <a:pt x="17558" y="11569"/>
                    <a:pt x="18193" y="13065"/>
                  </a:cubicBezTo>
                  <a:cubicBezTo>
                    <a:pt x="18509" y="13811"/>
                    <a:pt x="19545" y="14552"/>
                    <a:pt x="20618" y="15111"/>
                  </a:cubicBezTo>
                  <a:cubicBezTo>
                    <a:pt x="20169" y="14181"/>
                    <a:pt x="19813" y="12972"/>
                    <a:pt x="19813" y="11980"/>
                  </a:cubicBezTo>
                  <a:cubicBezTo>
                    <a:pt x="19813" y="10375"/>
                    <a:pt x="21098" y="6145"/>
                    <a:pt x="21523" y="5336"/>
                  </a:cubicBezTo>
                  <a:cubicBezTo>
                    <a:pt x="21559" y="5276"/>
                    <a:pt x="21576" y="5156"/>
                    <a:pt x="21600" y="5055"/>
                  </a:cubicBezTo>
                  <a:cubicBezTo>
                    <a:pt x="20618" y="4711"/>
                    <a:pt x="19541" y="4238"/>
                    <a:pt x="19339" y="3766"/>
                  </a:cubicBezTo>
                  <a:cubicBezTo>
                    <a:pt x="18958" y="2862"/>
                    <a:pt x="17300" y="1668"/>
                    <a:pt x="16028" y="197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4" name="Shape 2825"/>
            <p:cNvSpPr/>
            <p:nvPr/>
          </p:nvSpPr>
          <p:spPr>
            <a:xfrm>
              <a:off x="5721870" y="3664198"/>
              <a:ext cx="77444" cy="1416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156" h="21133" extrusionOk="0">
                  <a:moveTo>
                    <a:pt x="14336" y="17313"/>
                  </a:moveTo>
                  <a:cubicBezTo>
                    <a:pt x="16607" y="17064"/>
                    <a:pt x="13715" y="15943"/>
                    <a:pt x="13094" y="15569"/>
                  </a:cubicBezTo>
                  <a:cubicBezTo>
                    <a:pt x="12474" y="15196"/>
                    <a:pt x="13302" y="13702"/>
                    <a:pt x="14541" y="13702"/>
                  </a:cubicBezTo>
                  <a:cubicBezTo>
                    <a:pt x="15779" y="13702"/>
                    <a:pt x="14541" y="12831"/>
                    <a:pt x="12888" y="11832"/>
                  </a:cubicBezTo>
                  <a:cubicBezTo>
                    <a:pt x="11237" y="10837"/>
                    <a:pt x="12888" y="10464"/>
                    <a:pt x="14336" y="10464"/>
                  </a:cubicBezTo>
                  <a:cubicBezTo>
                    <a:pt x="15779" y="10464"/>
                    <a:pt x="13922" y="8969"/>
                    <a:pt x="15365" y="8098"/>
                  </a:cubicBezTo>
                  <a:cubicBezTo>
                    <a:pt x="16811" y="7224"/>
                    <a:pt x="14950" y="5608"/>
                    <a:pt x="14950" y="4860"/>
                  </a:cubicBezTo>
                  <a:cubicBezTo>
                    <a:pt x="14950" y="4113"/>
                    <a:pt x="17017" y="3865"/>
                    <a:pt x="18672" y="2870"/>
                  </a:cubicBezTo>
                  <a:cubicBezTo>
                    <a:pt x="20322" y="1871"/>
                    <a:pt x="17225" y="2246"/>
                    <a:pt x="17225" y="1499"/>
                  </a:cubicBezTo>
                  <a:cubicBezTo>
                    <a:pt x="17225" y="751"/>
                    <a:pt x="15158" y="501"/>
                    <a:pt x="13715" y="1126"/>
                  </a:cubicBezTo>
                  <a:cubicBezTo>
                    <a:pt x="12266" y="1750"/>
                    <a:pt x="12680" y="1126"/>
                    <a:pt x="11443" y="1126"/>
                  </a:cubicBezTo>
                  <a:cubicBezTo>
                    <a:pt x="10203" y="1126"/>
                    <a:pt x="7931" y="1375"/>
                    <a:pt x="7931" y="627"/>
                  </a:cubicBezTo>
                  <a:cubicBezTo>
                    <a:pt x="7931" y="-123"/>
                    <a:pt x="6900" y="-244"/>
                    <a:pt x="5866" y="501"/>
                  </a:cubicBezTo>
                  <a:cubicBezTo>
                    <a:pt x="5564" y="723"/>
                    <a:pt x="5042" y="840"/>
                    <a:pt x="4338" y="892"/>
                  </a:cubicBezTo>
                  <a:cubicBezTo>
                    <a:pt x="4187" y="1870"/>
                    <a:pt x="4022" y="2781"/>
                    <a:pt x="4494" y="3241"/>
                  </a:cubicBezTo>
                  <a:cubicBezTo>
                    <a:pt x="5597" y="4316"/>
                    <a:pt x="3136" y="9996"/>
                    <a:pt x="930" y="11531"/>
                  </a:cubicBezTo>
                  <a:cubicBezTo>
                    <a:pt x="-1278" y="13066"/>
                    <a:pt x="847" y="13476"/>
                    <a:pt x="3136" y="14550"/>
                  </a:cubicBezTo>
                  <a:cubicBezTo>
                    <a:pt x="5429" y="15625"/>
                    <a:pt x="3902" y="19513"/>
                    <a:pt x="3902" y="20435"/>
                  </a:cubicBezTo>
                  <a:cubicBezTo>
                    <a:pt x="3902" y="21356"/>
                    <a:pt x="5937" y="21100"/>
                    <a:pt x="8313" y="21100"/>
                  </a:cubicBezTo>
                  <a:cubicBezTo>
                    <a:pt x="9729" y="21100"/>
                    <a:pt x="11328" y="20722"/>
                    <a:pt x="12896" y="20556"/>
                  </a:cubicBezTo>
                  <a:cubicBezTo>
                    <a:pt x="12430" y="20127"/>
                    <a:pt x="12064" y="19707"/>
                    <a:pt x="12064" y="19429"/>
                  </a:cubicBezTo>
                  <a:cubicBezTo>
                    <a:pt x="12064" y="18681"/>
                    <a:pt x="12064" y="17562"/>
                    <a:pt x="14336" y="1731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5" name="Shape 2826"/>
            <p:cNvSpPr/>
            <p:nvPr/>
          </p:nvSpPr>
          <p:spPr>
            <a:xfrm>
              <a:off x="6021602" y="3329204"/>
              <a:ext cx="95017" cy="815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13" h="21405" extrusionOk="0">
                  <a:moveTo>
                    <a:pt x="6829" y="16674"/>
                  </a:moveTo>
                  <a:cubicBezTo>
                    <a:pt x="7774" y="15573"/>
                    <a:pt x="9427" y="16124"/>
                    <a:pt x="10373" y="17226"/>
                  </a:cubicBezTo>
                  <a:cubicBezTo>
                    <a:pt x="11319" y="18328"/>
                    <a:pt x="12737" y="18599"/>
                    <a:pt x="14156" y="20251"/>
                  </a:cubicBezTo>
                  <a:cubicBezTo>
                    <a:pt x="14519" y="20677"/>
                    <a:pt x="14913" y="21061"/>
                    <a:pt x="15299" y="21405"/>
                  </a:cubicBezTo>
                  <a:cubicBezTo>
                    <a:pt x="15431" y="20245"/>
                    <a:pt x="15457" y="17932"/>
                    <a:pt x="15896" y="16736"/>
                  </a:cubicBezTo>
                  <a:cubicBezTo>
                    <a:pt x="16360" y="15478"/>
                    <a:pt x="15431" y="13854"/>
                    <a:pt x="16205" y="13854"/>
                  </a:cubicBezTo>
                  <a:cubicBezTo>
                    <a:pt x="16976" y="13854"/>
                    <a:pt x="19143" y="13854"/>
                    <a:pt x="19143" y="12236"/>
                  </a:cubicBezTo>
                  <a:cubicBezTo>
                    <a:pt x="19143" y="10614"/>
                    <a:pt x="19763" y="11152"/>
                    <a:pt x="20227" y="10250"/>
                  </a:cubicBezTo>
                  <a:cubicBezTo>
                    <a:pt x="20691" y="9351"/>
                    <a:pt x="18835" y="7549"/>
                    <a:pt x="18524" y="7007"/>
                  </a:cubicBezTo>
                  <a:cubicBezTo>
                    <a:pt x="18216" y="6468"/>
                    <a:pt x="19916" y="6289"/>
                    <a:pt x="21155" y="4132"/>
                  </a:cubicBezTo>
                  <a:cubicBezTo>
                    <a:pt x="21600" y="3344"/>
                    <a:pt x="21416" y="1737"/>
                    <a:pt x="21003" y="0"/>
                  </a:cubicBezTo>
                  <a:cubicBezTo>
                    <a:pt x="20796" y="642"/>
                    <a:pt x="20384" y="1104"/>
                    <a:pt x="19683" y="616"/>
                  </a:cubicBezTo>
                  <a:cubicBezTo>
                    <a:pt x="18524" y="-195"/>
                    <a:pt x="16749" y="255"/>
                    <a:pt x="14428" y="797"/>
                  </a:cubicBezTo>
                  <a:cubicBezTo>
                    <a:pt x="12109" y="1335"/>
                    <a:pt x="11413" y="3947"/>
                    <a:pt x="12260" y="5028"/>
                  </a:cubicBezTo>
                  <a:cubicBezTo>
                    <a:pt x="13112" y="6110"/>
                    <a:pt x="10022" y="6649"/>
                    <a:pt x="9790" y="5211"/>
                  </a:cubicBezTo>
                  <a:cubicBezTo>
                    <a:pt x="9558" y="3764"/>
                    <a:pt x="7238" y="4759"/>
                    <a:pt x="7390" y="6649"/>
                  </a:cubicBezTo>
                  <a:cubicBezTo>
                    <a:pt x="7547" y="8539"/>
                    <a:pt x="4838" y="9261"/>
                    <a:pt x="4996" y="11599"/>
                  </a:cubicBezTo>
                  <a:cubicBezTo>
                    <a:pt x="5150" y="13945"/>
                    <a:pt x="2519" y="16106"/>
                    <a:pt x="820" y="17274"/>
                  </a:cubicBezTo>
                  <a:cubicBezTo>
                    <a:pt x="555" y="17460"/>
                    <a:pt x="279" y="17647"/>
                    <a:pt x="0" y="17833"/>
                  </a:cubicBezTo>
                  <a:cubicBezTo>
                    <a:pt x="857" y="18295"/>
                    <a:pt x="1540" y="18599"/>
                    <a:pt x="1863" y="18599"/>
                  </a:cubicBezTo>
                  <a:cubicBezTo>
                    <a:pt x="3285" y="18599"/>
                    <a:pt x="5883" y="17778"/>
                    <a:pt x="6829" y="1667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6" name="Shape 2827"/>
            <p:cNvSpPr/>
            <p:nvPr/>
          </p:nvSpPr>
          <p:spPr>
            <a:xfrm>
              <a:off x="6074496" y="3434991"/>
              <a:ext cx="15376" cy="214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24" h="21600" extrusionOk="0">
                  <a:moveTo>
                    <a:pt x="11070" y="0"/>
                  </a:moveTo>
                  <a:cubicBezTo>
                    <a:pt x="4891" y="2577"/>
                    <a:pt x="-776" y="8123"/>
                    <a:pt x="87" y="19860"/>
                  </a:cubicBezTo>
                  <a:cubicBezTo>
                    <a:pt x="6127" y="19726"/>
                    <a:pt x="14656" y="20259"/>
                    <a:pt x="20824" y="21600"/>
                  </a:cubicBezTo>
                  <a:cubicBezTo>
                    <a:pt x="19320" y="8817"/>
                    <a:pt x="12610" y="4851"/>
                    <a:pt x="10878" y="2213"/>
                  </a:cubicBezTo>
                  <a:cubicBezTo>
                    <a:pt x="10377" y="1501"/>
                    <a:pt x="10546" y="751"/>
                    <a:pt x="1107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7" name="Shape 2828"/>
            <p:cNvSpPr/>
            <p:nvPr/>
          </p:nvSpPr>
          <p:spPr>
            <a:xfrm>
              <a:off x="6003971" y="3390913"/>
              <a:ext cx="89489" cy="622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6" h="20649" extrusionOk="0">
                  <a:moveTo>
                    <a:pt x="715" y="5440"/>
                  </a:moveTo>
                  <a:cubicBezTo>
                    <a:pt x="839" y="6636"/>
                    <a:pt x="2196" y="9535"/>
                    <a:pt x="2688" y="8342"/>
                  </a:cubicBezTo>
                  <a:cubicBezTo>
                    <a:pt x="3183" y="7146"/>
                    <a:pt x="4416" y="9879"/>
                    <a:pt x="5525" y="10731"/>
                  </a:cubicBezTo>
                  <a:cubicBezTo>
                    <a:pt x="6635" y="11583"/>
                    <a:pt x="8854" y="12607"/>
                    <a:pt x="8979" y="13631"/>
                  </a:cubicBezTo>
                  <a:cubicBezTo>
                    <a:pt x="9102" y="14655"/>
                    <a:pt x="9472" y="16875"/>
                    <a:pt x="10582" y="16190"/>
                  </a:cubicBezTo>
                  <a:cubicBezTo>
                    <a:pt x="11692" y="15507"/>
                    <a:pt x="13048" y="13119"/>
                    <a:pt x="13048" y="14483"/>
                  </a:cubicBezTo>
                  <a:cubicBezTo>
                    <a:pt x="13048" y="15848"/>
                    <a:pt x="13418" y="18411"/>
                    <a:pt x="14651" y="18067"/>
                  </a:cubicBezTo>
                  <a:cubicBezTo>
                    <a:pt x="15884" y="17723"/>
                    <a:pt x="16255" y="20967"/>
                    <a:pt x="17488" y="20623"/>
                  </a:cubicBezTo>
                  <a:cubicBezTo>
                    <a:pt x="17711" y="20567"/>
                    <a:pt x="18019" y="20530"/>
                    <a:pt x="18377" y="20515"/>
                  </a:cubicBezTo>
                  <a:cubicBezTo>
                    <a:pt x="18225" y="16654"/>
                    <a:pt x="19227" y="14830"/>
                    <a:pt x="20321" y="13982"/>
                  </a:cubicBezTo>
                  <a:cubicBezTo>
                    <a:pt x="20577" y="13302"/>
                    <a:pt x="21315" y="12592"/>
                    <a:pt x="21435" y="11755"/>
                  </a:cubicBezTo>
                  <a:cubicBezTo>
                    <a:pt x="21600" y="10619"/>
                    <a:pt x="19793" y="8342"/>
                    <a:pt x="19955" y="6979"/>
                  </a:cubicBezTo>
                  <a:cubicBezTo>
                    <a:pt x="19963" y="6908"/>
                    <a:pt x="19971" y="6811"/>
                    <a:pt x="19978" y="6733"/>
                  </a:cubicBezTo>
                  <a:cubicBezTo>
                    <a:pt x="19569" y="6299"/>
                    <a:pt x="19149" y="5813"/>
                    <a:pt x="18763" y="5275"/>
                  </a:cubicBezTo>
                  <a:cubicBezTo>
                    <a:pt x="17254" y="3189"/>
                    <a:pt x="15747" y="2846"/>
                    <a:pt x="14740" y="1455"/>
                  </a:cubicBezTo>
                  <a:cubicBezTo>
                    <a:pt x="13734" y="62"/>
                    <a:pt x="11977" y="-633"/>
                    <a:pt x="10972" y="757"/>
                  </a:cubicBezTo>
                  <a:cubicBezTo>
                    <a:pt x="9966" y="2151"/>
                    <a:pt x="7202" y="3189"/>
                    <a:pt x="5691" y="3189"/>
                  </a:cubicBezTo>
                  <a:cubicBezTo>
                    <a:pt x="5348" y="3189"/>
                    <a:pt x="4620" y="2805"/>
                    <a:pt x="3710" y="2221"/>
                  </a:cubicBezTo>
                  <a:cubicBezTo>
                    <a:pt x="2522" y="3170"/>
                    <a:pt x="1259" y="4071"/>
                    <a:pt x="0" y="4423"/>
                  </a:cubicBezTo>
                  <a:cubicBezTo>
                    <a:pt x="250" y="4897"/>
                    <a:pt x="634" y="4647"/>
                    <a:pt x="715" y="54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8" name="Shape 2829"/>
            <p:cNvSpPr/>
            <p:nvPr/>
          </p:nvSpPr>
          <p:spPr>
            <a:xfrm>
              <a:off x="6409491" y="3479069"/>
              <a:ext cx="209080" cy="1361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7" h="21573" extrusionOk="0">
                  <a:moveTo>
                    <a:pt x="19263" y="14426"/>
                  </a:moveTo>
                  <a:cubicBezTo>
                    <a:pt x="18770" y="14319"/>
                    <a:pt x="18135" y="13994"/>
                    <a:pt x="18347" y="13559"/>
                  </a:cubicBezTo>
                  <a:cubicBezTo>
                    <a:pt x="18360" y="13530"/>
                    <a:pt x="18389" y="13476"/>
                    <a:pt x="18410" y="13433"/>
                  </a:cubicBezTo>
                  <a:cubicBezTo>
                    <a:pt x="17750" y="12610"/>
                    <a:pt x="17577" y="9945"/>
                    <a:pt x="17997" y="9293"/>
                  </a:cubicBezTo>
                  <a:cubicBezTo>
                    <a:pt x="18535" y="8463"/>
                    <a:pt x="17135" y="5307"/>
                    <a:pt x="16490" y="4144"/>
                  </a:cubicBezTo>
                  <a:cubicBezTo>
                    <a:pt x="16189" y="3598"/>
                    <a:pt x="15532" y="1782"/>
                    <a:pt x="14921" y="0"/>
                  </a:cubicBezTo>
                  <a:cubicBezTo>
                    <a:pt x="14362" y="280"/>
                    <a:pt x="13867" y="595"/>
                    <a:pt x="13771" y="843"/>
                  </a:cubicBezTo>
                  <a:cubicBezTo>
                    <a:pt x="13560" y="1384"/>
                    <a:pt x="12854" y="1930"/>
                    <a:pt x="12432" y="1930"/>
                  </a:cubicBezTo>
                  <a:cubicBezTo>
                    <a:pt x="12010" y="1930"/>
                    <a:pt x="11587" y="1604"/>
                    <a:pt x="11235" y="2146"/>
                  </a:cubicBezTo>
                  <a:cubicBezTo>
                    <a:pt x="10883" y="2689"/>
                    <a:pt x="10391" y="2907"/>
                    <a:pt x="10178" y="2582"/>
                  </a:cubicBezTo>
                  <a:cubicBezTo>
                    <a:pt x="9967" y="2255"/>
                    <a:pt x="9263" y="1930"/>
                    <a:pt x="8769" y="1930"/>
                  </a:cubicBezTo>
                  <a:cubicBezTo>
                    <a:pt x="8279" y="1930"/>
                    <a:pt x="6728" y="1277"/>
                    <a:pt x="6377" y="1277"/>
                  </a:cubicBezTo>
                  <a:cubicBezTo>
                    <a:pt x="6167" y="1277"/>
                    <a:pt x="5829" y="1321"/>
                    <a:pt x="5460" y="1398"/>
                  </a:cubicBezTo>
                  <a:cubicBezTo>
                    <a:pt x="5539" y="1634"/>
                    <a:pt x="5477" y="1916"/>
                    <a:pt x="5232" y="2200"/>
                  </a:cubicBezTo>
                  <a:cubicBezTo>
                    <a:pt x="4809" y="2689"/>
                    <a:pt x="3964" y="3423"/>
                    <a:pt x="3647" y="3749"/>
                  </a:cubicBezTo>
                  <a:cubicBezTo>
                    <a:pt x="3330" y="4075"/>
                    <a:pt x="2221" y="8150"/>
                    <a:pt x="1481" y="9291"/>
                  </a:cubicBezTo>
                  <a:cubicBezTo>
                    <a:pt x="743" y="10432"/>
                    <a:pt x="55" y="10596"/>
                    <a:pt x="2" y="11002"/>
                  </a:cubicBezTo>
                  <a:cubicBezTo>
                    <a:pt x="-50" y="11411"/>
                    <a:pt x="848" y="12471"/>
                    <a:pt x="848" y="13123"/>
                  </a:cubicBezTo>
                  <a:cubicBezTo>
                    <a:pt x="848" y="13776"/>
                    <a:pt x="1058" y="14426"/>
                    <a:pt x="1640" y="14426"/>
                  </a:cubicBezTo>
                  <a:cubicBezTo>
                    <a:pt x="2221" y="14426"/>
                    <a:pt x="1587" y="16547"/>
                    <a:pt x="1956" y="16709"/>
                  </a:cubicBezTo>
                  <a:cubicBezTo>
                    <a:pt x="2327" y="16872"/>
                    <a:pt x="4596" y="17117"/>
                    <a:pt x="4596" y="17933"/>
                  </a:cubicBezTo>
                  <a:cubicBezTo>
                    <a:pt x="4596" y="18567"/>
                    <a:pt x="4847" y="19100"/>
                    <a:pt x="4738" y="19540"/>
                  </a:cubicBezTo>
                  <a:cubicBezTo>
                    <a:pt x="5377" y="19705"/>
                    <a:pt x="5845" y="21044"/>
                    <a:pt x="6095" y="20948"/>
                  </a:cubicBezTo>
                  <a:cubicBezTo>
                    <a:pt x="6377" y="20841"/>
                    <a:pt x="8279" y="21493"/>
                    <a:pt x="8630" y="21384"/>
                  </a:cubicBezTo>
                  <a:cubicBezTo>
                    <a:pt x="8981" y="21275"/>
                    <a:pt x="10602" y="21384"/>
                    <a:pt x="11164" y="21493"/>
                  </a:cubicBezTo>
                  <a:cubicBezTo>
                    <a:pt x="11728" y="21600"/>
                    <a:pt x="12361" y="21166"/>
                    <a:pt x="12854" y="20405"/>
                  </a:cubicBezTo>
                  <a:cubicBezTo>
                    <a:pt x="13348" y="19643"/>
                    <a:pt x="15109" y="19536"/>
                    <a:pt x="15673" y="19643"/>
                  </a:cubicBezTo>
                  <a:cubicBezTo>
                    <a:pt x="16234" y="19754"/>
                    <a:pt x="17361" y="19972"/>
                    <a:pt x="17573" y="20516"/>
                  </a:cubicBezTo>
                  <a:cubicBezTo>
                    <a:pt x="17685" y="20798"/>
                    <a:pt x="18347" y="21225"/>
                    <a:pt x="19018" y="21573"/>
                  </a:cubicBezTo>
                  <a:cubicBezTo>
                    <a:pt x="19097" y="21034"/>
                    <a:pt x="18995" y="20333"/>
                    <a:pt x="19016" y="19643"/>
                  </a:cubicBezTo>
                  <a:cubicBezTo>
                    <a:pt x="19051" y="18503"/>
                    <a:pt x="19473" y="16765"/>
                    <a:pt x="20211" y="16654"/>
                  </a:cubicBezTo>
                  <a:cubicBezTo>
                    <a:pt x="20951" y="16547"/>
                    <a:pt x="21550" y="16547"/>
                    <a:pt x="21445" y="14645"/>
                  </a:cubicBezTo>
                  <a:cubicBezTo>
                    <a:pt x="21442" y="14580"/>
                    <a:pt x="21442" y="14532"/>
                    <a:pt x="21439" y="14471"/>
                  </a:cubicBezTo>
                  <a:cubicBezTo>
                    <a:pt x="21066" y="13976"/>
                    <a:pt x="20715" y="13559"/>
                    <a:pt x="20600" y="13559"/>
                  </a:cubicBezTo>
                  <a:cubicBezTo>
                    <a:pt x="20319" y="13559"/>
                    <a:pt x="19473" y="14472"/>
                    <a:pt x="19263" y="1442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9" name="Shape 2830"/>
            <p:cNvSpPr/>
            <p:nvPr/>
          </p:nvSpPr>
          <p:spPr>
            <a:xfrm>
              <a:off x="6559357" y="3479069"/>
              <a:ext cx="71799" cy="891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44" extrusionOk="0">
                  <a:moveTo>
                    <a:pt x="15617" y="5455"/>
                  </a:moveTo>
                  <a:cubicBezTo>
                    <a:pt x="14786" y="3310"/>
                    <a:pt x="12111" y="2483"/>
                    <a:pt x="10660" y="2483"/>
                  </a:cubicBezTo>
                  <a:cubicBezTo>
                    <a:pt x="9215" y="2483"/>
                    <a:pt x="6742" y="-156"/>
                    <a:pt x="5089" y="8"/>
                  </a:cubicBezTo>
                  <a:cubicBezTo>
                    <a:pt x="4191" y="97"/>
                    <a:pt x="1958" y="531"/>
                    <a:pt x="0" y="1040"/>
                  </a:cubicBezTo>
                  <a:cubicBezTo>
                    <a:pt x="1792" y="3747"/>
                    <a:pt x="3717" y="6505"/>
                    <a:pt x="4600" y="7335"/>
                  </a:cubicBezTo>
                  <a:cubicBezTo>
                    <a:pt x="6490" y="9100"/>
                    <a:pt x="10593" y="13894"/>
                    <a:pt x="9018" y="15156"/>
                  </a:cubicBezTo>
                  <a:cubicBezTo>
                    <a:pt x="7785" y="16146"/>
                    <a:pt x="8293" y="20194"/>
                    <a:pt x="10228" y="21444"/>
                  </a:cubicBezTo>
                  <a:cubicBezTo>
                    <a:pt x="11124" y="20509"/>
                    <a:pt x="14169" y="17444"/>
                    <a:pt x="14169" y="16514"/>
                  </a:cubicBezTo>
                  <a:cubicBezTo>
                    <a:pt x="14169" y="15524"/>
                    <a:pt x="14379" y="13542"/>
                    <a:pt x="16853" y="14038"/>
                  </a:cubicBezTo>
                  <a:cubicBezTo>
                    <a:pt x="19331" y="14534"/>
                    <a:pt x="21600" y="15362"/>
                    <a:pt x="21600" y="14700"/>
                  </a:cubicBezTo>
                  <a:cubicBezTo>
                    <a:pt x="21600" y="14038"/>
                    <a:pt x="20981" y="11896"/>
                    <a:pt x="19950" y="11066"/>
                  </a:cubicBezTo>
                  <a:cubicBezTo>
                    <a:pt x="18919" y="10245"/>
                    <a:pt x="16446" y="7603"/>
                    <a:pt x="15617" y="545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0" name="Shape 2831"/>
            <p:cNvSpPr/>
            <p:nvPr/>
          </p:nvSpPr>
          <p:spPr>
            <a:xfrm>
              <a:off x="6453569" y="3602488"/>
              <a:ext cx="144703" cy="795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2" h="21594" extrusionOk="0">
                  <a:moveTo>
                    <a:pt x="16566" y="177"/>
                  </a:moveTo>
                  <a:cubicBezTo>
                    <a:pt x="15754" y="-6"/>
                    <a:pt x="13218" y="177"/>
                    <a:pt x="12507" y="1484"/>
                  </a:cubicBezTo>
                  <a:cubicBezTo>
                    <a:pt x="11797" y="2786"/>
                    <a:pt x="10886" y="3530"/>
                    <a:pt x="10074" y="3347"/>
                  </a:cubicBezTo>
                  <a:cubicBezTo>
                    <a:pt x="9264" y="3160"/>
                    <a:pt x="6931" y="2973"/>
                    <a:pt x="6425" y="3160"/>
                  </a:cubicBezTo>
                  <a:cubicBezTo>
                    <a:pt x="5920" y="3347"/>
                    <a:pt x="3181" y="2230"/>
                    <a:pt x="2775" y="2413"/>
                  </a:cubicBezTo>
                  <a:cubicBezTo>
                    <a:pt x="2415" y="2578"/>
                    <a:pt x="1741" y="284"/>
                    <a:pt x="821" y="0"/>
                  </a:cubicBezTo>
                  <a:cubicBezTo>
                    <a:pt x="777" y="211"/>
                    <a:pt x="697" y="412"/>
                    <a:pt x="543" y="597"/>
                  </a:cubicBezTo>
                  <a:cubicBezTo>
                    <a:pt x="-142" y="1438"/>
                    <a:pt x="-218" y="3668"/>
                    <a:pt x="543" y="4928"/>
                  </a:cubicBezTo>
                  <a:cubicBezTo>
                    <a:pt x="1302" y="6186"/>
                    <a:pt x="2292" y="8978"/>
                    <a:pt x="1607" y="8978"/>
                  </a:cubicBezTo>
                  <a:cubicBezTo>
                    <a:pt x="924" y="8978"/>
                    <a:pt x="390" y="10652"/>
                    <a:pt x="466" y="11490"/>
                  </a:cubicBezTo>
                  <a:cubicBezTo>
                    <a:pt x="543" y="12331"/>
                    <a:pt x="239" y="14145"/>
                    <a:pt x="466" y="14565"/>
                  </a:cubicBezTo>
                  <a:cubicBezTo>
                    <a:pt x="697" y="14984"/>
                    <a:pt x="2292" y="17780"/>
                    <a:pt x="2367" y="18615"/>
                  </a:cubicBezTo>
                  <a:cubicBezTo>
                    <a:pt x="2436" y="19352"/>
                    <a:pt x="3088" y="19734"/>
                    <a:pt x="3040" y="20380"/>
                  </a:cubicBezTo>
                  <a:cubicBezTo>
                    <a:pt x="4317" y="20203"/>
                    <a:pt x="7025" y="19918"/>
                    <a:pt x="7640" y="20481"/>
                  </a:cubicBezTo>
                  <a:cubicBezTo>
                    <a:pt x="8451" y="21227"/>
                    <a:pt x="11292" y="21594"/>
                    <a:pt x="11292" y="21594"/>
                  </a:cubicBezTo>
                  <a:cubicBezTo>
                    <a:pt x="12101" y="21594"/>
                    <a:pt x="12812" y="21038"/>
                    <a:pt x="12610" y="20108"/>
                  </a:cubicBezTo>
                  <a:cubicBezTo>
                    <a:pt x="12438" y="19322"/>
                    <a:pt x="13494" y="18802"/>
                    <a:pt x="14257" y="18658"/>
                  </a:cubicBezTo>
                  <a:cubicBezTo>
                    <a:pt x="14123" y="17798"/>
                    <a:pt x="14034" y="17088"/>
                    <a:pt x="14230" y="16938"/>
                  </a:cubicBezTo>
                  <a:cubicBezTo>
                    <a:pt x="14611" y="16660"/>
                    <a:pt x="16816" y="16100"/>
                    <a:pt x="17729" y="16938"/>
                  </a:cubicBezTo>
                  <a:cubicBezTo>
                    <a:pt x="18192" y="17366"/>
                    <a:pt x="18712" y="16963"/>
                    <a:pt x="19114" y="16464"/>
                  </a:cubicBezTo>
                  <a:cubicBezTo>
                    <a:pt x="18992" y="15681"/>
                    <a:pt x="18873" y="15063"/>
                    <a:pt x="18641" y="14984"/>
                  </a:cubicBezTo>
                  <a:cubicBezTo>
                    <a:pt x="18081" y="14801"/>
                    <a:pt x="17224" y="10514"/>
                    <a:pt x="17931" y="10233"/>
                  </a:cubicBezTo>
                  <a:cubicBezTo>
                    <a:pt x="18641" y="9957"/>
                    <a:pt x="19554" y="5485"/>
                    <a:pt x="20670" y="4836"/>
                  </a:cubicBezTo>
                  <a:cubicBezTo>
                    <a:pt x="21112" y="4576"/>
                    <a:pt x="21302" y="4086"/>
                    <a:pt x="21382" y="3484"/>
                  </a:cubicBezTo>
                  <a:cubicBezTo>
                    <a:pt x="20416" y="2888"/>
                    <a:pt x="19462" y="2156"/>
                    <a:pt x="19302" y="1673"/>
                  </a:cubicBezTo>
                  <a:cubicBezTo>
                    <a:pt x="18997" y="741"/>
                    <a:pt x="17374" y="367"/>
                    <a:pt x="16566" y="17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1" name="Shape 2832"/>
            <p:cNvSpPr/>
            <p:nvPr/>
          </p:nvSpPr>
          <p:spPr>
            <a:xfrm>
              <a:off x="6409491" y="3655383"/>
              <a:ext cx="62362" cy="448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72" h="21600" extrusionOk="0">
                  <a:moveTo>
                    <a:pt x="4770" y="21600"/>
                  </a:moveTo>
                  <a:lnTo>
                    <a:pt x="4770" y="21600"/>
                  </a:lnTo>
                  <a:cubicBezTo>
                    <a:pt x="4843" y="21519"/>
                    <a:pt x="4945" y="21459"/>
                    <a:pt x="5068" y="21411"/>
                  </a:cubicBezTo>
                  <a:cubicBezTo>
                    <a:pt x="5091" y="21405"/>
                    <a:pt x="5106" y="21388"/>
                    <a:pt x="5132" y="21378"/>
                  </a:cubicBezTo>
                  <a:cubicBezTo>
                    <a:pt x="5258" y="21341"/>
                    <a:pt x="5413" y="21314"/>
                    <a:pt x="5573" y="21291"/>
                  </a:cubicBezTo>
                  <a:cubicBezTo>
                    <a:pt x="5597" y="21281"/>
                    <a:pt x="5617" y="21281"/>
                    <a:pt x="5638" y="21281"/>
                  </a:cubicBezTo>
                  <a:cubicBezTo>
                    <a:pt x="6319" y="21198"/>
                    <a:pt x="7231" y="21258"/>
                    <a:pt x="8163" y="21214"/>
                  </a:cubicBezTo>
                  <a:cubicBezTo>
                    <a:pt x="8222" y="21210"/>
                    <a:pt x="8289" y="21210"/>
                    <a:pt x="8356" y="21210"/>
                  </a:cubicBezTo>
                  <a:cubicBezTo>
                    <a:pt x="8561" y="21193"/>
                    <a:pt x="8768" y="21171"/>
                    <a:pt x="8979" y="21150"/>
                  </a:cubicBezTo>
                  <a:cubicBezTo>
                    <a:pt x="9057" y="21133"/>
                    <a:pt x="9139" y="21133"/>
                    <a:pt x="9224" y="21117"/>
                  </a:cubicBezTo>
                  <a:cubicBezTo>
                    <a:pt x="9496" y="21069"/>
                    <a:pt x="9762" y="21009"/>
                    <a:pt x="10016" y="20916"/>
                  </a:cubicBezTo>
                  <a:cubicBezTo>
                    <a:pt x="12109" y="20173"/>
                    <a:pt x="12632" y="16952"/>
                    <a:pt x="13681" y="17690"/>
                  </a:cubicBezTo>
                  <a:cubicBezTo>
                    <a:pt x="14731" y="18435"/>
                    <a:pt x="20322" y="14388"/>
                    <a:pt x="21021" y="12899"/>
                  </a:cubicBezTo>
                  <a:cubicBezTo>
                    <a:pt x="21108" y="12727"/>
                    <a:pt x="21152" y="12557"/>
                    <a:pt x="21167" y="12395"/>
                  </a:cubicBezTo>
                  <a:cubicBezTo>
                    <a:pt x="21278" y="11248"/>
                    <a:pt x="19779" y="10570"/>
                    <a:pt x="19621" y="9261"/>
                  </a:cubicBezTo>
                  <a:cubicBezTo>
                    <a:pt x="19448" y="7778"/>
                    <a:pt x="15783" y="2815"/>
                    <a:pt x="15254" y="2070"/>
                  </a:cubicBezTo>
                  <a:cubicBezTo>
                    <a:pt x="15149" y="1919"/>
                    <a:pt x="15102" y="1634"/>
                    <a:pt x="15079" y="1305"/>
                  </a:cubicBezTo>
                  <a:cubicBezTo>
                    <a:pt x="15079" y="1271"/>
                    <a:pt x="15070" y="1244"/>
                    <a:pt x="15070" y="1211"/>
                  </a:cubicBezTo>
                  <a:cubicBezTo>
                    <a:pt x="15055" y="859"/>
                    <a:pt x="15070" y="446"/>
                    <a:pt x="15102" y="0"/>
                  </a:cubicBezTo>
                  <a:cubicBezTo>
                    <a:pt x="9636" y="1124"/>
                    <a:pt x="1531" y="3520"/>
                    <a:pt x="1531" y="3520"/>
                  </a:cubicBezTo>
                  <a:cubicBezTo>
                    <a:pt x="1531" y="3520"/>
                    <a:pt x="1332" y="3319"/>
                    <a:pt x="1063" y="3053"/>
                  </a:cubicBezTo>
                  <a:cubicBezTo>
                    <a:pt x="230" y="6832"/>
                    <a:pt x="-322" y="12009"/>
                    <a:pt x="210" y="14660"/>
                  </a:cubicBezTo>
                  <a:cubicBezTo>
                    <a:pt x="736" y="17255"/>
                    <a:pt x="2396" y="19070"/>
                    <a:pt x="477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2" name="Shape 2833"/>
            <p:cNvSpPr/>
            <p:nvPr/>
          </p:nvSpPr>
          <p:spPr>
            <a:xfrm>
              <a:off x="6453569" y="3364466"/>
              <a:ext cx="413269" cy="2376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4" h="21346" extrusionOk="0">
                  <a:moveTo>
                    <a:pt x="19209" y="13367"/>
                  </a:moveTo>
                  <a:cubicBezTo>
                    <a:pt x="19397" y="13321"/>
                    <a:pt x="19961" y="12257"/>
                    <a:pt x="20150" y="12257"/>
                  </a:cubicBezTo>
                  <a:cubicBezTo>
                    <a:pt x="20338" y="12257"/>
                    <a:pt x="21143" y="12534"/>
                    <a:pt x="21143" y="12304"/>
                  </a:cubicBezTo>
                  <a:cubicBezTo>
                    <a:pt x="21143" y="12073"/>
                    <a:pt x="21413" y="11287"/>
                    <a:pt x="21358" y="11056"/>
                  </a:cubicBezTo>
                  <a:cubicBezTo>
                    <a:pt x="21305" y="10825"/>
                    <a:pt x="21036" y="10502"/>
                    <a:pt x="21090" y="10270"/>
                  </a:cubicBezTo>
                  <a:cubicBezTo>
                    <a:pt x="21143" y="10039"/>
                    <a:pt x="21520" y="10039"/>
                    <a:pt x="21520" y="9762"/>
                  </a:cubicBezTo>
                  <a:cubicBezTo>
                    <a:pt x="21520" y="9485"/>
                    <a:pt x="21224" y="9346"/>
                    <a:pt x="21224" y="9161"/>
                  </a:cubicBezTo>
                  <a:cubicBezTo>
                    <a:pt x="21224" y="8976"/>
                    <a:pt x="21600" y="8652"/>
                    <a:pt x="21573" y="8283"/>
                  </a:cubicBezTo>
                  <a:cubicBezTo>
                    <a:pt x="21547" y="7913"/>
                    <a:pt x="21224" y="7867"/>
                    <a:pt x="20875" y="7544"/>
                  </a:cubicBezTo>
                  <a:cubicBezTo>
                    <a:pt x="20525" y="7219"/>
                    <a:pt x="20176" y="7357"/>
                    <a:pt x="19854" y="7081"/>
                  </a:cubicBezTo>
                  <a:cubicBezTo>
                    <a:pt x="19532" y="6804"/>
                    <a:pt x="18860" y="6988"/>
                    <a:pt x="18860" y="6804"/>
                  </a:cubicBezTo>
                  <a:cubicBezTo>
                    <a:pt x="18860" y="6619"/>
                    <a:pt x="18430" y="6018"/>
                    <a:pt x="18323" y="5694"/>
                  </a:cubicBezTo>
                  <a:cubicBezTo>
                    <a:pt x="18215" y="5371"/>
                    <a:pt x="17866" y="5556"/>
                    <a:pt x="17651" y="5786"/>
                  </a:cubicBezTo>
                  <a:cubicBezTo>
                    <a:pt x="17436" y="6018"/>
                    <a:pt x="17247" y="6110"/>
                    <a:pt x="17033" y="5879"/>
                  </a:cubicBezTo>
                  <a:cubicBezTo>
                    <a:pt x="16819" y="5648"/>
                    <a:pt x="16630" y="5278"/>
                    <a:pt x="16442" y="5417"/>
                  </a:cubicBezTo>
                  <a:cubicBezTo>
                    <a:pt x="16254" y="5556"/>
                    <a:pt x="15905" y="5464"/>
                    <a:pt x="15985" y="5001"/>
                  </a:cubicBezTo>
                  <a:cubicBezTo>
                    <a:pt x="16066" y="4538"/>
                    <a:pt x="15637" y="3523"/>
                    <a:pt x="15448" y="3384"/>
                  </a:cubicBezTo>
                  <a:cubicBezTo>
                    <a:pt x="15260" y="3244"/>
                    <a:pt x="14695" y="3475"/>
                    <a:pt x="14562" y="3014"/>
                  </a:cubicBezTo>
                  <a:cubicBezTo>
                    <a:pt x="14427" y="2551"/>
                    <a:pt x="14185" y="2181"/>
                    <a:pt x="14293" y="1858"/>
                  </a:cubicBezTo>
                  <a:cubicBezTo>
                    <a:pt x="14400" y="1535"/>
                    <a:pt x="14266" y="656"/>
                    <a:pt x="14132" y="286"/>
                  </a:cubicBezTo>
                  <a:cubicBezTo>
                    <a:pt x="13997" y="-83"/>
                    <a:pt x="13326" y="-37"/>
                    <a:pt x="13138" y="102"/>
                  </a:cubicBezTo>
                  <a:cubicBezTo>
                    <a:pt x="12949" y="240"/>
                    <a:pt x="12519" y="-37"/>
                    <a:pt x="12332" y="148"/>
                  </a:cubicBezTo>
                  <a:cubicBezTo>
                    <a:pt x="12144" y="333"/>
                    <a:pt x="12036" y="656"/>
                    <a:pt x="11767" y="656"/>
                  </a:cubicBezTo>
                  <a:cubicBezTo>
                    <a:pt x="11618" y="656"/>
                    <a:pt x="11518" y="621"/>
                    <a:pt x="11436" y="418"/>
                  </a:cubicBezTo>
                  <a:cubicBezTo>
                    <a:pt x="11145" y="644"/>
                    <a:pt x="10658" y="688"/>
                    <a:pt x="10658" y="688"/>
                  </a:cubicBezTo>
                  <a:cubicBezTo>
                    <a:pt x="10658" y="688"/>
                    <a:pt x="9940" y="1673"/>
                    <a:pt x="9940" y="2043"/>
                  </a:cubicBezTo>
                  <a:cubicBezTo>
                    <a:pt x="9940" y="2412"/>
                    <a:pt x="9906" y="3030"/>
                    <a:pt x="9726" y="2722"/>
                  </a:cubicBezTo>
                  <a:cubicBezTo>
                    <a:pt x="9547" y="2413"/>
                    <a:pt x="8795" y="2412"/>
                    <a:pt x="8616" y="2598"/>
                  </a:cubicBezTo>
                  <a:cubicBezTo>
                    <a:pt x="8436" y="2783"/>
                    <a:pt x="8150" y="1858"/>
                    <a:pt x="7827" y="2167"/>
                  </a:cubicBezTo>
                  <a:cubicBezTo>
                    <a:pt x="7505" y="2475"/>
                    <a:pt x="7075" y="1735"/>
                    <a:pt x="7039" y="2043"/>
                  </a:cubicBezTo>
                  <a:cubicBezTo>
                    <a:pt x="7003" y="2353"/>
                    <a:pt x="6538" y="2106"/>
                    <a:pt x="6215" y="1858"/>
                  </a:cubicBezTo>
                  <a:cubicBezTo>
                    <a:pt x="5893" y="1613"/>
                    <a:pt x="5319" y="1982"/>
                    <a:pt x="5105" y="1550"/>
                  </a:cubicBezTo>
                  <a:cubicBezTo>
                    <a:pt x="4890" y="1119"/>
                    <a:pt x="3493" y="1119"/>
                    <a:pt x="3027" y="1119"/>
                  </a:cubicBezTo>
                  <a:cubicBezTo>
                    <a:pt x="2562" y="1119"/>
                    <a:pt x="2454" y="1550"/>
                    <a:pt x="2239" y="1920"/>
                  </a:cubicBezTo>
                  <a:cubicBezTo>
                    <a:pt x="2045" y="2256"/>
                    <a:pt x="1819" y="2186"/>
                    <a:pt x="1591" y="2169"/>
                  </a:cubicBezTo>
                  <a:cubicBezTo>
                    <a:pt x="1611" y="2480"/>
                    <a:pt x="1646" y="2757"/>
                    <a:pt x="1693" y="2875"/>
                  </a:cubicBezTo>
                  <a:cubicBezTo>
                    <a:pt x="1800" y="3152"/>
                    <a:pt x="2311" y="4492"/>
                    <a:pt x="2176" y="4909"/>
                  </a:cubicBezTo>
                  <a:cubicBezTo>
                    <a:pt x="2043" y="5325"/>
                    <a:pt x="1800" y="5325"/>
                    <a:pt x="1639" y="5648"/>
                  </a:cubicBezTo>
                  <a:cubicBezTo>
                    <a:pt x="1478" y="5972"/>
                    <a:pt x="537" y="7405"/>
                    <a:pt x="511" y="7635"/>
                  </a:cubicBezTo>
                  <a:cubicBezTo>
                    <a:pt x="484" y="7867"/>
                    <a:pt x="672" y="8883"/>
                    <a:pt x="537" y="9068"/>
                  </a:cubicBezTo>
                  <a:cubicBezTo>
                    <a:pt x="404" y="9254"/>
                    <a:pt x="0" y="10224"/>
                    <a:pt x="0" y="10593"/>
                  </a:cubicBezTo>
                  <a:cubicBezTo>
                    <a:pt x="0" y="10963"/>
                    <a:pt x="295" y="11472"/>
                    <a:pt x="537" y="11610"/>
                  </a:cubicBezTo>
                  <a:cubicBezTo>
                    <a:pt x="639" y="11670"/>
                    <a:pt x="704" y="11752"/>
                    <a:pt x="734" y="11849"/>
                  </a:cubicBezTo>
                  <a:cubicBezTo>
                    <a:pt x="922" y="11806"/>
                    <a:pt x="1094" y="11781"/>
                    <a:pt x="1201" y="11781"/>
                  </a:cubicBezTo>
                  <a:cubicBezTo>
                    <a:pt x="1380" y="11781"/>
                    <a:pt x="2168" y="12151"/>
                    <a:pt x="2418" y="12151"/>
                  </a:cubicBezTo>
                  <a:cubicBezTo>
                    <a:pt x="2669" y="12151"/>
                    <a:pt x="3027" y="12335"/>
                    <a:pt x="3135" y="12520"/>
                  </a:cubicBezTo>
                  <a:cubicBezTo>
                    <a:pt x="3243" y="12704"/>
                    <a:pt x="3493" y="12581"/>
                    <a:pt x="3672" y="12273"/>
                  </a:cubicBezTo>
                  <a:cubicBezTo>
                    <a:pt x="3851" y="11966"/>
                    <a:pt x="4066" y="12151"/>
                    <a:pt x="4281" y="12151"/>
                  </a:cubicBezTo>
                  <a:cubicBezTo>
                    <a:pt x="4496" y="12151"/>
                    <a:pt x="4855" y="11841"/>
                    <a:pt x="4962" y="11534"/>
                  </a:cubicBezTo>
                  <a:cubicBezTo>
                    <a:pt x="5070" y="11227"/>
                    <a:pt x="6145" y="10732"/>
                    <a:pt x="6430" y="10671"/>
                  </a:cubicBezTo>
                  <a:cubicBezTo>
                    <a:pt x="6717" y="10610"/>
                    <a:pt x="7146" y="11595"/>
                    <a:pt x="7397" y="11595"/>
                  </a:cubicBezTo>
                  <a:cubicBezTo>
                    <a:pt x="7649" y="11595"/>
                    <a:pt x="8113" y="11904"/>
                    <a:pt x="8257" y="12704"/>
                  </a:cubicBezTo>
                  <a:cubicBezTo>
                    <a:pt x="8401" y="13506"/>
                    <a:pt x="8830" y="14493"/>
                    <a:pt x="9009" y="14799"/>
                  </a:cubicBezTo>
                  <a:cubicBezTo>
                    <a:pt x="9188" y="15109"/>
                    <a:pt x="9296" y="15909"/>
                    <a:pt x="9296" y="16156"/>
                  </a:cubicBezTo>
                  <a:cubicBezTo>
                    <a:pt x="9296" y="16403"/>
                    <a:pt x="8902" y="16094"/>
                    <a:pt x="8472" y="15909"/>
                  </a:cubicBezTo>
                  <a:cubicBezTo>
                    <a:pt x="8043" y="15723"/>
                    <a:pt x="8006" y="16463"/>
                    <a:pt x="8006" y="16833"/>
                  </a:cubicBezTo>
                  <a:cubicBezTo>
                    <a:pt x="8006" y="17203"/>
                    <a:pt x="7397" y="18497"/>
                    <a:pt x="7290" y="18744"/>
                  </a:cubicBezTo>
                  <a:cubicBezTo>
                    <a:pt x="7182" y="18991"/>
                    <a:pt x="7505" y="19175"/>
                    <a:pt x="7756" y="19236"/>
                  </a:cubicBezTo>
                  <a:cubicBezTo>
                    <a:pt x="7863" y="19262"/>
                    <a:pt x="8293" y="18744"/>
                    <a:pt x="8436" y="18744"/>
                  </a:cubicBezTo>
                  <a:cubicBezTo>
                    <a:pt x="8495" y="18744"/>
                    <a:pt x="8673" y="18981"/>
                    <a:pt x="8863" y="19262"/>
                  </a:cubicBezTo>
                  <a:cubicBezTo>
                    <a:pt x="8822" y="18298"/>
                    <a:pt x="8938" y="18352"/>
                    <a:pt x="9439" y="17697"/>
                  </a:cubicBezTo>
                  <a:cubicBezTo>
                    <a:pt x="9958" y="17020"/>
                    <a:pt x="10012" y="15756"/>
                    <a:pt x="10478" y="15601"/>
                  </a:cubicBezTo>
                  <a:cubicBezTo>
                    <a:pt x="10944" y="15447"/>
                    <a:pt x="11140" y="15077"/>
                    <a:pt x="11821" y="15262"/>
                  </a:cubicBezTo>
                  <a:cubicBezTo>
                    <a:pt x="12502" y="15447"/>
                    <a:pt x="11482" y="16186"/>
                    <a:pt x="11946" y="16617"/>
                  </a:cubicBezTo>
                  <a:cubicBezTo>
                    <a:pt x="12412" y="17051"/>
                    <a:pt x="13845" y="16495"/>
                    <a:pt x="13917" y="17110"/>
                  </a:cubicBezTo>
                  <a:cubicBezTo>
                    <a:pt x="13988" y="17727"/>
                    <a:pt x="12269" y="18344"/>
                    <a:pt x="12304" y="18652"/>
                  </a:cubicBezTo>
                  <a:cubicBezTo>
                    <a:pt x="12340" y="18959"/>
                    <a:pt x="13219" y="19269"/>
                    <a:pt x="13523" y="19606"/>
                  </a:cubicBezTo>
                  <a:cubicBezTo>
                    <a:pt x="13828" y="19946"/>
                    <a:pt x="13433" y="20900"/>
                    <a:pt x="13577" y="21209"/>
                  </a:cubicBezTo>
                  <a:cubicBezTo>
                    <a:pt x="13721" y="21517"/>
                    <a:pt x="14185" y="21270"/>
                    <a:pt x="14562" y="20808"/>
                  </a:cubicBezTo>
                  <a:cubicBezTo>
                    <a:pt x="14938" y="20346"/>
                    <a:pt x="15242" y="20499"/>
                    <a:pt x="15726" y="19946"/>
                  </a:cubicBezTo>
                  <a:cubicBezTo>
                    <a:pt x="16210" y="19391"/>
                    <a:pt x="17212" y="19883"/>
                    <a:pt x="17338" y="19546"/>
                  </a:cubicBezTo>
                  <a:cubicBezTo>
                    <a:pt x="17463" y="19206"/>
                    <a:pt x="17051" y="18868"/>
                    <a:pt x="16120" y="18991"/>
                  </a:cubicBezTo>
                  <a:cubicBezTo>
                    <a:pt x="15188" y="19114"/>
                    <a:pt x="15135" y="17604"/>
                    <a:pt x="15135" y="17295"/>
                  </a:cubicBezTo>
                  <a:cubicBezTo>
                    <a:pt x="15135" y="16988"/>
                    <a:pt x="16102" y="15723"/>
                    <a:pt x="16657" y="15632"/>
                  </a:cubicBezTo>
                  <a:cubicBezTo>
                    <a:pt x="17212" y="15539"/>
                    <a:pt x="17660" y="15262"/>
                    <a:pt x="18197" y="14832"/>
                  </a:cubicBezTo>
                  <a:cubicBezTo>
                    <a:pt x="18414" y="14658"/>
                    <a:pt x="18794" y="14481"/>
                    <a:pt x="19182" y="14355"/>
                  </a:cubicBezTo>
                  <a:cubicBezTo>
                    <a:pt x="19124" y="13918"/>
                    <a:pt x="19049" y="13407"/>
                    <a:pt x="19209" y="1336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3" name="Shape 2834"/>
            <p:cNvSpPr/>
            <p:nvPr/>
          </p:nvSpPr>
          <p:spPr>
            <a:xfrm>
              <a:off x="6471200" y="3241047"/>
              <a:ext cx="217260" cy="1547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7" h="21257" extrusionOk="0">
                  <a:moveTo>
                    <a:pt x="20225" y="10551"/>
                  </a:moveTo>
                  <a:cubicBezTo>
                    <a:pt x="19817" y="10409"/>
                    <a:pt x="19562" y="9138"/>
                    <a:pt x="18899" y="8784"/>
                  </a:cubicBezTo>
                  <a:cubicBezTo>
                    <a:pt x="18238" y="8431"/>
                    <a:pt x="18390" y="7300"/>
                    <a:pt x="17831" y="6805"/>
                  </a:cubicBezTo>
                  <a:cubicBezTo>
                    <a:pt x="17271" y="6310"/>
                    <a:pt x="17626" y="5321"/>
                    <a:pt x="17575" y="4543"/>
                  </a:cubicBezTo>
                  <a:cubicBezTo>
                    <a:pt x="17525" y="3766"/>
                    <a:pt x="17678" y="2565"/>
                    <a:pt x="17372" y="2353"/>
                  </a:cubicBezTo>
                  <a:cubicBezTo>
                    <a:pt x="17065" y="2140"/>
                    <a:pt x="15792" y="1151"/>
                    <a:pt x="15233" y="1506"/>
                  </a:cubicBezTo>
                  <a:cubicBezTo>
                    <a:pt x="14671" y="1859"/>
                    <a:pt x="14264" y="2140"/>
                    <a:pt x="14009" y="1506"/>
                  </a:cubicBezTo>
                  <a:cubicBezTo>
                    <a:pt x="13754" y="870"/>
                    <a:pt x="13398" y="515"/>
                    <a:pt x="12838" y="727"/>
                  </a:cubicBezTo>
                  <a:cubicBezTo>
                    <a:pt x="12277" y="939"/>
                    <a:pt x="11920" y="586"/>
                    <a:pt x="11614" y="232"/>
                  </a:cubicBezTo>
                  <a:cubicBezTo>
                    <a:pt x="11568" y="178"/>
                    <a:pt x="11531" y="94"/>
                    <a:pt x="11498" y="0"/>
                  </a:cubicBezTo>
                  <a:cubicBezTo>
                    <a:pt x="11273" y="65"/>
                    <a:pt x="10975" y="186"/>
                    <a:pt x="10784" y="398"/>
                  </a:cubicBezTo>
                  <a:cubicBezTo>
                    <a:pt x="10444" y="775"/>
                    <a:pt x="10377" y="1529"/>
                    <a:pt x="9900" y="1529"/>
                  </a:cubicBezTo>
                  <a:cubicBezTo>
                    <a:pt x="9425" y="1529"/>
                    <a:pt x="8882" y="1247"/>
                    <a:pt x="8338" y="1812"/>
                  </a:cubicBezTo>
                  <a:cubicBezTo>
                    <a:pt x="7794" y="2377"/>
                    <a:pt x="7659" y="3038"/>
                    <a:pt x="7726" y="3507"/>
                  </a:cubicBezTo>
                  <a:cubicBezTo>
                    <a:pt x="7794" y="3978"/>
                    <a:pt x="7863" y="4733"/>
                    <a:pt x="7455" y="4733"/>
                  </a:cubicBezTo>
                  <a:cubicBezTo>
                    <a:pt x="7047" y="4733"/>
                    <a:pt x="7116" y="5394"/>
                    <a:pt x="6708" y="5583"/>
                  </a:cubicBezTo>
                  <a:cubicBezTo>
                    <a:pt x="6301" y="5770"/>
                    <a:pt x="5621" y="6619"/>
                    <a:pt x="5552" y="7087"/>
                  </a:cubicBezTo>
                  <a:cubicBezTo>
                    <a:pt x="5485" y="7561"/>
                    <a:pt x="5485" y="8596"/>
                    <a:pt x="5213" y="8596"/>
                  </a:cubicBezTo>
                  <a:cubicBezTo>
                    <a:pt x="4940" y="8596"/>
                    <a:pt x="3991" y="8786"/>
                    <a:pt x="3718" y="9256"/>
                  </a:cubicBezTo>
                  <a:cubicBezTo>
                    <a:pt x="3447" y="9728"/>
                    <a:pt x="3110" y="10197"/>
                    <a:pt x="2565" y="10010"/>
                  </a:cubicBezTo>
                  <a:cubicBezTo>
                    <a:pt x="2286" y="9912"/>
                    <a:pt x="1538" y="9865"/>
                    <a:pt x="881" y="9844"/>
                  </a:cubicBezTo>
                  <a:cubicBezTo>
                    <a:pt x="891" y="9937"/>
                    <a:pt x="891" y="10028"/>
                    <a:pt x="866" y="10127"/>
                  </a:cubicBezTo>
                  <a:cubicBezTo>
                    <a:pt x="611" y="11116"/>
                    <a:pt x="814" y="12034"/>
                    <a:pt x="1223" y="12530"/>
                  </a:cubicBezTo>
                  <a:cubicBezTo>
                    <a:pt x="1630" y="13023"/>
                    <a:pt x="1783" y="15003"/>
                    <a:pt x="1324" y="15286"/>
                  </a:cubicBezTo>
                  <a:cubicBezTo>
                    <a:pt x="866" y="15568"/>
                    <a:pt x="0" y="16416"/>
                    <a:pt x="0" y="16911"/>
                  </a:cubicBezTo>
                  <a:cubicBezTo>
                    <a:pt x="0" y="17405"/>
                    <a:pt x="917" y="17829"/>
                    <a:pt x="764" y="18535"/>
                  </a:cubicBezTo>
                  <a:cubicBezTo>
                    <a:pt x="678" y="18941"/>
                    <a:pt x="675" y="19659"/>
                    <a:pt x="724" y="20284"/>
                  </a:cubicBezTo>
                  <a:cubicBezTo>
                    <a:pt x="1156" y="20310"/>
                    <a:pt x="1584" y="20417"/>
                    <a:pt x="1952" y="19904"/>
                  </a:cubicBezTo>
                  <a:cubicBezTo>
                    <a:pt x="2361" y="19337"/>
                    <a:pt x="2565" y="18678"/>
                    <a:pt x="3447" y="18678"/>
                  </a:cubicBezTo>
                  <a:cubicBezTo>
                    <a:pt x="4330" y="18678"/>
                    <a:pt x="6979" y="18678"/>
                    <a:pt x="7386" y="19337"/>
                  </a:cubicBezTo>
                  <a:cubicBezTo>
                    <a:pt x="7794" y="19998"/>
                    <a:pt x="8882" y="19433"/>
                    <a:pt x="9492" y="19809"/>
                  </a:cubicBezTo>
                  <a:cubicBezTo>
                    <a:pt x="10105" y="20187"/>
                    <a:pt x="10987" y="20564"/>
                    <a:pt x="11054" y="20091"/>
                  </a:cubicBezTo>
                  <a:cubicBezTo>
                    <a:pt x="11123" y="19620"/>
                    <a:pt x="11939" y="20752"/>
                    <a:pt x="12549" y="20281"/>
                  </a:cubicBezTo>
                  <a:cubicBezTo>
                    <a:pt x="13161" y="19809"/>
                    <a:pt x="13704" y="21222"/>
                    <a:pt x="14045" y="20939"/>
                  </a:cubicBezTo>
                  <a:cubicBezTo>
                    <a:pt x="14384" y="20655"/>
                    <a:pt x="15810" y="20657"/>
                    <a:pt x="16149" y="21129"/>
                  </a:cubicBezTo>
                  <a:cubicBezTo>
                    <a:pt x="16491" y="21600"/>
                    <a:pt x="16556" y="20655"/>
                    <a:pt x="16556" y="20091"/>
                  </a:cubicBezTo>
                  <a:cubicBezTo>
                    <a:pt x="16556" y="19526"/>
                    <a:pt x="17917" y="18020"/>
                    <a:pt x="17917" y="18020"/>
                  </a:cubicBezTo>
                  <a:cubicBezTo>
                    <a:pt x="17917" y="18020"/>
                    <a:pt x="18841" y="17952"/>
                    <a:pt x="19393" y="17607"/>
                  </a:cubicBezTo>
                  <a:cubicBezTo>
                    <a:pt x="19270" y="17362"/>
                    <a:pt x="19166" y="16961"/>
                    <a:pt x="19053" y="16275"/>
                  </a:cubicBezTo>
                  <a:cubicBezTo>
                    <a:pt x="18799" y="14720"/>
                    <a:pt x="18390" y="13802"/>
                    <a:pt x="18696" y="13306"/>
                  </a:cubicBezTo>
                  <a:cubicBezTo>
                    <a:pt x="19002" y="12811"/>
                    <a:pt x="19868" y="13943"/>
                    <a:pt x="20326" y="13659"/>
                  </a:cubicBezTo>
                  <a:cubicBezTo>
                    <a:pt x="20785" y="13378"/>
                    <a:pt x="21600" y="12811"/>
                    <a:pt x="21499" y="12177"/>
                  </a:cubicBezTo>
                  <a:cubicBezTo>
                    <a:pt x="21396" y="11541"/>
                    <a:pt x="20633" y="10691"/>
                    <a:pt x="20225" y="1055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4" name="Shape 2835"/>
            <p:cNvSpPr/>
            <p:nvPr/>
          </p:nvSpPr>
          <p:spPr>
            <a:xfrm>
              <a:off x="6418307" y="3170522"/>
              <a:ext cx="168511" cy="805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59" h="21440" extrusionOk="0">
                  <a:moveTo>
                    <a:pt x="6976" y="14951"/>
                  </a:moveTo>
                  <a:cubicBezTo>
                    <a:pt x="7770" y="14951"/>
                    <a:pt x="9624" y="15791"/>
                    <a:pt x="10682" y="14951"/>
                  </a:cubicBezTo>
                  <a:cubicBezTo>
                    <a:pt x="11739" y="14115"/>
                    <a:pt x="11739" y="16632"/>
                    <a:pt x="12403" y="16346"/>
                  </a:cubicBezTo>
                  <a:cubicBezTo>
                    <a:pt x="13062" y="16067"/>
                    <a:pt x="14386" y="18024"/>
                    <a:pt x="15181" y="19421"/>
                  </a:cubicBezTo>
                  <a:cubicBezTo>
                    <a:pt x="15604" y="20165"/>
                    <a:pt x="16106" y="20759"/>
                    <a:pt x="16663" y="21440"/>
                  </a:cubicBezTo>
                  <a:cubicBezTo>
                    <a:pt x="16790" y="20984"/>
                    <a:pt x="16960" y="20534"/>
                    <a:pt x="17232" y="20105"/>
                  </a:cubicBezTo>
                  <a:cubicBezTo>
                    <a:pt x="17925" y="19010"/>
                    <a:pt x="18617" y="19557"/>
                    <a:pt x="19223" y="19557"/>
                  </a:cubicBezTo>
                  <a:cubicBezTo>
                    <a:pt x="19830" y="19557"/>
                    <a:pt x="19916" y="18095"/>
                    <a:pt x="20349" y="17364"/>
                  </a:cubicBezTo>
                  <a:cubicBezTo>
                    <a:pt x="20592" y="16953"/>
                    <a:pt x="20971" y="16719"/>
                    <a:pt x="21259" y="16593"/>
                  </a:cubicBezTo>
                  <a:cubicBezTo>
                    <a:pt x="21027" y="15581"/>
                    <a:pt x="21015" y="13611"/>
                    <a:pt x="20629" y="12797"/>
                  </a:cubicBezTo>
                  <a:cubicBezTo>
                    <a:pt x="20174" y="11841"/>
                    <a:pt x="19526" y="10193"/>
                    <a:pt x="19720" y="9237"/>
                  </a:cubicBezTo>
                  <a:cubicBezTo>
                    <a:pt x="19916" y="8277"/>
                    <a:pt x="19916" y="6909"/>
                    <a:pt x="19394" y="5813"/>
                  </a:cubicBezTo>
                  <a:cubicBezTo>
                    <a:pt x="19167" y="5333"/>
                    <a:pt x="18993" y="4772"/>
                    <a:pt x="18900" y="4236"/>
                  </a:cubicBezTo>
                  <a:cubicBezTo>
                    <a:pt x="17844" y="3951"/>
                    <a:pt x="16424" y="3626"/>
                    <a:pt x="16106" y="3852"/>
                  </a:cubicBezTo>
                  <a:cubicBezTo>
                    <a:pt x="15586" y="4218"/>
                    <a:pt x="13510" y="746"/>
                    <a:pt x="13163" y="197"/>
                  </a:cubicBezTo>
                  <a:cubicBezTo>
                    <a:pt x="12936" y="-160"/>
                    <a:pt x="11396" y="27"/>
                    <a:pt x="10009" y="299"/>
                  </a:cubicBezTo>
                  <a:cubicBezTo>
                    <a:pt x="9210" y="2166"/>
                    <a:pt x="9787" y="3539"/>
                    <a:pt x="9743" y="6408"/>
                  </a:cubicBezTo>
                  <a:cubicBezTo>
                    <a:pt x="9701" y="9333"/>
                    <a:pt x="8185" y="8783"/>
                    <a:pt x="7365" y="8783"/>
                  </a:cubicBezTo>
                  <a:cubicBezTo>
                    <a:pt x="6539" y="8783"/>
                    <a:pt x="5199" y="3578"/>
                    <a:pt x="4768" y="2388"/>
                  </a:cubicBezTo>
                  <a:cubicBezTo>
                    <a:pt x="4332" y="1202"/>
                    <a:pt x="2947" y="3852"/>
                    <a:pt x="1953" y="5126"/>
                  </a:cubicBezTo>
                  <a:cubicBezTo>
                    <a:pt x="957" y="6408"/>
                    <a:pt x="1476" y="8873"/>
                    <a:pt x="783" y="10058"/>
                  </a:cubicBezTo>
                  <a:cubicBezTo>
                    <a:pt x="92" y="11246"/>
                    <a:pt x="-341" y="13257"/>
                    <a:pt x="350" y="15905"/>
                  </a:cubicBezTo>
                  <a:cubicBezTo>
                    <a:pt x="378" y="16013"/>
                    <a:pt x="396" y="16124"/>
                    <a:pt x="424" y="16230"/>
                  </a:cubicBezTo>
                  <a:cubicBezTo>
                    <a:pt x="1290" y="16085"/>
                    <a:pt x="2211" y="15750"/>
                    <a:pt x="2743" y="14951"/>
                  </a:cubicBezTo>
                  <a:cubicBezTo>
                    <a:pt x="3669" y="13557"/>
                    <a:pt x="6184" y="14951"/>
                    <a:pt x="6976" y="1495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5" name="Shape 2836"/>
            <p:cNvSpPr/>
            <p:nvPr/>
          </p:nvSpPr>
          <p:spPr>
            <a:xfrm>
              <a:off x="6418307" y="3232231"/>
              <a:ext cx="133006" cy="816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21" h="20600" extrusionOk="0">
                  <a:moveTo>
                    <a:pt x="2767" y="10097"/>
                  </a:moveTo>
                  <a:cubicBezTo>
                    <a:pt x="3179" y="11006"/>
                    <a:pt x="4500" y="11785"/>
                    <a:pt x="4994" y="11396"/>
                  </a:cubicBezTo>
                  <a:cubicBezTo>
                    <a:pt x="5488" y="11006"/>
                    <a:pt x="7056" y="12302"/>
                    <a:pt x="7056" y="13340"/>
                  </a:cubicBezTo>
                  <a:cubicBezTo>
                    <a:pt x="7056" y="14378"/>
                    <a:pt x="6645" y="17495"/>
                    <a:pt x="7056" y="17495"/>
                  </a:cubicBezTo>
                  <a:cubicBezTo>
                    <a:pt x="7430" y="17495"/>
                    <a:pt x="9806" y="18654"/>
                    <a:pt x="9969" y="20218"/>
                  </a:cubicBezTo>
                  <a:cubicBezTo>
                    <a:pt x="11033" y="20257"/>
                    <a:pt x="12243" y="20343"/>
                    <a:pt x="12696" y="20522"/>
                  </a:cubicBezTo>
                  <a:cubicBezTo>
                    <a:pt x="13578" y="20866"/>
                    <a:pt x="14124" y="20004"/>
                    <a:pt x="14563" y="19138"/>
                  </a:cubicBezTo>
                  <a:cubicBezTo>
                    <a:pt x="15005" y="18274"/>
                    <a:pt x="16542" y="17927"/>
                    <a:pt x="16984" y="17927"/>
                  </a:cubicBezTo>
                  <a:cubicBezTo>
                    <a:pt x="17424" y="17927"/>
                    <a:pt x="17424" y="16025"/>
                    <a:pt x="17533" y="15156"/>
                  </a:cubicBezTo>
                  <a:cubicBezTo>
                    <a:pt x="17645" y="14295"/>
                    <a:pt x="18745" y="12738"/>
                    <a:pt x="19404" y="12394"/>
                  </a:cubicBezTo>
                  <a:cubicBezTo>
                    <a:pt x="20065" y="12046"/>
                    <a:pt x="19953" y="10833"/>
                    <a:pt x="20613" y="10833"/>
                  </a:cubicBezTo>
                  <a:cubicBezTo>
                    <a:pt x="21274" y="10833"/>
                    <a:pt x="21162" y="9446"/>
                    <a:pt x="21053" y="8582"/>
                  </a:cubicBezTo>
                  <a:cubicBezTo>
                    <a:pt x="20988" y="8056"/>
                    <a:pt x="21067" y="7400"/>
                    <a:pt x="21321" y="6734"/>
                  </a:cubicBezTo>
                  <a:cubicBezTo>
                    <a:pt x="20613" y="6090"/>
                    <a:pt x="19975" y="5526"/>
                    <a:pt x="19439" y="4822"/>
                  </a:cubicBezTo>
                  <a:cubicBezTo>
                    <a:pt x="18428" y="3498"/>
                    <a:pt x="16746" y="1644"/>
                    <a:pt x="15909" y="1909"/>
                  </a:cubicBezTo>
                  <a:cubicBezTo>
                    <a:pt x="15065" y="2179"/>
                    <a:pt x="15065" y="-205"/>
                    <a:pt x="13721" y="587"/>
                  </a:cubicBezTo>
                  <a:cubicBezTo>
                    <a:pt x="12377" y="1382"/>
                    <a:pt x="10021" y="587"/>
                    <a:pt x="9013" y="587"/>
                  </a:cubicBezTo>
                  <a:cubicBezTo>
                    <a:pt x="8007" y="587"/>
                    <a:pt x="4810" y="-734"/>
                    <a:pt x="3635" y="587"/>
                  </a:cubicBezTo>
                  <a:cubicBezTo>
                    <a:pt x="2959" y="1343"/>
                    <a:pt x="1788" y="1661"/>
                    <a:pt x="687" y="1798"/>
                  </a:cubicBezTo>
                  <a:cubicBezTo>
                    <a:pt x="1439" y="4214"/>
                    <a:pt x="1164" y="6658"/>
                    <a:pt x="320" y="8150"/>
                  </a:cubicBezTo>
                  <a:cubicBezTo>
                    <a:pt x="-279" y="9216"/>
                    <a:pt x="69" y="9358"/>
                    <a:pt x="509" y="9776"/>
                  </a:cubicBezTo>
                  <a:cubicBezTo>
                    <a:pt x="1412" y="9642"/>
                    <a:pt x="2437" y="9366"/>
                    <a:pt x="2767" y="1009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6" name="Shape 2837"/>
            <p:cNvSpPr/>
            <p:nvPr/>
          </p:nvSpPr>
          <p:spPr>
            <a:xfrm>
              <a:off x="6092127" y="3505517"/>
              <a:ext cx="103714" cy="550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96" h="20371" extrusionOk="0">
                  <a:moveTo>
                    <a:pt x="18928" y="8608"/>
                  </a:moveTo>
                  <a:cubicBezTo>
                    <a:pt x="17977" y="9366"/>
                    <a:pt x="16497" y="7079"/>
                    <a:pt x="16497" y="6320"/>
                  </a:cubicBezTo>
                  <a:cubicBezTo>
                    <a:pt x="16497" y="5789"/>
                    <a:pt x="16302" y="3890"/>
                    <a:pt x="16500" y="2709"/>
                  </a:cubicBezTo>
                  <a:cubicBezTo>
                    <a:pt x="15715" y="1979"/>
                    <a:pt x="14588" y="994"/>
                    <a:pt x="13750" y="542"/>
                  </a:cubicBezTo>
                  <a:cubicBezTo>
                    <a:pt x="12340" y="-218"/>
                    <a:pt x="11636" y="-218"/>
                    <a:pt x="10510" y="793"/>
                  </a:cubicBezTo>
                  <a:cubicBezTo>
                    <a:pt x="9792" y="1440"/>
                    <a:pt x="7809" y="1260"/>
                    <a:pt x="6468" y="1048"/>
                  </a:cubicBezTo>
                  <a:cubicBezTo>
                    <a:pt x="6349" y="1807"/>
                    <a:pt x="6162" y="2317"/>
                    <a:pt x="5825" y="2317"/>
                  </a:cubicBezTo>
                  <a:cubicBezTo>
                    <a:pt x="4874" y="2317"/>
                    <a:pt x="3606" y="4032"/>
                    <a:pt x="3394" y="5940"/>
                  </a:cubicBezTo>
                  <a:cubicBezTo>
                    <a:pt x="3183" y="7844"/>
                    <a:pt x="964" y="9366"/>
                    <a:pt x="329" y="12799"/>
                  </a:cubicBezTo>
                  <a:cubicBezTo>
                    <a:pt x="-304" y="16230"/>
                    <a:pt x="13" y="17754"/>
                    <a:pt x="964" y="15659"/>
                  </a:cubicBezTo>
                  <a:cubicBezTo>
                    <a:pt x="1915" y="13562"/>
                    <a:pt x="3078" y="14326"/>
                    <a:pt x="3078" y="16038"/>
                  </a:cubicBezTo>
                  <a:cubicBezTo>
                    <a:pt x="3078" y="17754"/>
                    <a:pt x="4346" y="17942"/>
                    <a:pt x="3923" y="20233"/>
                  </a:cubicBezTo>
                  <a:cubicBezTo>
                    <a:pt x="3914" y="20288"/>
                    <a:pt x="3916" y="20312"/>
                    <a:pt x="3909" y="20371"/>
                  </a:cubicBezTo>
                  <a:cubicBezTo>
                    <a:pt x="5355" y="20142"/>
                    <a:pt x="7364" y="19850"/>
                    <a:pt x="7975" y="19850"/>
                  </a:cubicBezTo>
                  <a:cubicBezTo>
                    <a:pt x="8962" y="19850"/>
                    <a:pt x="9947" y="14264"/>
                    <a:pt x="10370" y="13751"/>
                  </a:cubicBezTo>
                  <a:cubicBezTo>
                    <a:pt x="10790" y="13245"/>
                    <a:pt x="11921" y="17821"/>
                    <a:pt x="13047" y="19603"/>
                  </a:cubicBezTo>
                  <a:cubicBezTo>
                    <a:pt x="14172" y="21382"/>
                    <a:pt x="14315" y="18076"/>
                    <a:pt x="14315" y="16552"/>
                  </a:cubicBezTo>
                  <a:cubicBezTo>
                    <a:pt x="14315" y="15024"/>
                    <a:pt x="15302" y="14514"/>
                    <a:pt x="16005" y="14772"/>
                  </a:cubicBezTo>
                  <a:cubicBezTo>
                    <a:pt x="16709" y="15024"/>
                    <a:pt x="18262" y="15533"/>
                    <a:pt x="18262" y="13751"/>
                  </a:cubicBezTo>
                  <a:cubicBezTo>
                    <a:pt x="18262" y="11981"/>
                    <a:pt x="19107" y="12740"/>
                    <a:pt x="19668" y="12740"/>
                  </a:cubicBezTo>
                  <a:cubicBezTo>
                    <a:pt x="20232" y="12740"/>
                    <a:pt x="20375" y="10702"/>
                    <a:pt x="20375" y="10702"/>
                  </a:cubicBezTo>
                  <a:lnTo>
                    <a:pt x="21296" y="9158"/>
                  </a:lnTo>
                  <a:cubicBezTo>
                    <a:pt x="20546" y="8474"/>
                    <a:pt x="19673" y="8010"/>
                    <a:pt x="18928" y="860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7" name="Shape 2838"/>
            <p:cNvSpPr/>
            <p:nvPr/>
          </p:nvSpPr>
          <p:spPr>
            <a:xfrm>
              <a:off x="6083312" y="3285126"/>
              <a:ext cx="206096" cy="2321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6" h="21271" extrusionOk="0">
                  <a:moveTo>
                    <a:pt x="2712" y="5600"/>
                  </a:moveTo>
                  <a:cubicBezTo>
                    <a:pt x="2142" y="6353"/>
                    <a:pt x="1359" y="6415"/>
                    <a:pt x="1500" y="6603"/>
                  </a:cubicBezTo>
                  <a:cubicBezTo>
                    <a:pt x="1644" y="6792"/>
                    <a:pt x="2499" y="7422"/>
                    <a:pt x="2285" y="7736"/>
                  </a:cubicBezTo>
                  <a:cubicBezTo>
                    <a:pt x="2071" y="8050"/>
                    <a:pt x="1785" y="7863"/>
                    <a:pt x="1785" y="8429"/>
                  </a:cubicBezTo>
                  <a:cubicBezTo>
                    <a:pt x="1785" y="8993"/>
                    <a:pt x="787" y="8993"/>
                    <a:pt x="432" y="8993"/>
                  </a:cubicBezTo>
                  <a:cubicBezTo>
                    <a:pt x="76" y="8993"/>
                    <a:pt x="503" y="9561"/>
                    <a:pt x="290" y="10000"/>
                  </a:cubicBezTo>
                  <a:cubicBezTo>
                    <a:pt x="76" y="10439"/>
                    <a:pt x="76" y="11319"/>
                    <a:pt x="4" y="11698"/>
                  </a:cubicBezTo>
                  <a:cubicBezTo>
                    <a:pt x="-66" y="12074"/>
                    <a:pt x="717" y="12704"/>
                    <a:pt x="645" y="13018"/>
                  </a:cubicBezTo>
                  <a:cubicBezTo>
                    <a:pt x="575" y="13334"/>
                    <a:pt x="4" y="13584"/>
                    <a:pt x="148" y="13834"/>
                  </a:cubicBezTo>
                  <a:cubicBezTo>
                    <a:pt x="281" y="14074"/>
                    <a:pt x="795" y="14435"/>
                    <a:pt x="910" y="15597"/>
                  </a:cubicBezTo>
                  <a:cubicBezTo>
                    <a:pt x="1156" y="15660"/>
                    <a:pt x="1356" y="15741"/>
                    <a:pt x="1447" y="15847"/>
                  </a:cubicBezTo>
                  <a:cubicBezTo>
                    <a:pt x="1768" y="16224"/>
                    <a:pt x="2302" y="16507"/>
                    <a:pt x="2996" y="16507"/>
                  </a:cubicBezTo>
                  <a:cubicBezTo>
                    <a:pt x="3690" y="16507"/>
                    <a:pt x="3958" y="16932"/>
                    <a:pt x="4278" y="16884"/>
                  </a:cubicBezTo>
                  <a:cubicBezTo>
                    <a:pt x="4599" y="16837"/>
                    <a:pt x="5454" y="17074"/>
                    <a:pt x="4759" y="17592"/>
                  </a:cubicBezTo>
                  <a:cubicBezTo>
                    <a:pt x="4065" y="18111"/>
                    <a:pt x="3958" y="18723"/>
                    <a:pt x="3797" y="19337"/>
                  </a:cubicBezTo>
                  <a:cubicBezTo>
                    <a:pt x="3694" y="19733"/>
                    <a:pt x="3700" y="20284"/>
                    <a:pt x="3589" y="20626"/>
                  </a:cubicBezTo>
                  <a:cubicBezTo>
                    <a:pt x="4266" y="20679"/>
                    <a:pt x="5269" y="20723"/>
                    <a:pt x="5632" y="20563"/>
                  </a:cubicBezTo>
                  <a:cubicBezTo>
                    <a:pt x="6201" y="20313"/>
                    <a:pt x="6557" y="20313"/>
                    <a:pt x="7270" y="20501"/>
                  </a:cubicBezTo>
                  <a:cubicBezTo>
                    <a:pt x="7694" y="20613"/>
                    <a:pt x="8264" y="20856"/>
                    <a:pt x="8661" y="21037"/>
                  </a:cubicBezTo>
                  <a:cubicBezTo>
                    <a:pt x="8704" y="20910"/>
                    <a:pt x="8781" y="20814"/>
                    <a:pt x="8926" y="20798"/>
                  </a:cubicBezTo>
                  <a:cubicBezTo>
                    <a:pt x="9407" y="20752"/>
                    <a:pt x="9994" y="21600"/>
                    <a:pt x="10315" y="21128"/>
                  </a:cubicBezTo>
                  <a:cubicBezTo>
                    <a:pt x="10637" y="20657"/>
                    <a:pt x="11384" y="20752"/>
                    <a:pt x="11758" y="20940"/>
                  </a:cubicBezTo>
                  <a:cubicBezTo>
                    <a:pt x="12132" y="21128"/>
                    <a:pt x="12720" y="21223"/>
                    <a:pt x="13148" y="20845"/>
                  </a:cubicBezTo>
                  <a:cubicBezTo>
                    <a:pt x="13574" y="20468"/>
                    <a:pt x="15230" y="20280"/>
                    <a:pt x="15605" y="20421"/>
                  </a:cubicBezTo>
                  <a:cubicBezTo>
                    <a:pt x="15979" y="20563"/>
                    <a:pt x="16940" y="20940"/>
                    <a:pt x="16567" y="19808"/>
                  </a:cubicBezTo>
                  <a:cubicBezTo>
                    <a:pt x="16192" y="18677"/>
                    <a:pt x="17367" y="18912"/>
                    <a:pt x="17527" y="18488"/>
                  </a:cubicBezTo>
                  <a:cubicBezTo>
                    <a:pt x="17688" y="18063"/>
                    <a:pt x="19077" y="17875"/>
                    <a:pt x="18863" y="17545"/>
                  </a:cubicBezTo>
                  <a:cubicBezTo>
                    <a:pt x="18650" y="17214"/>
                    <a:pt x="16887" y="16224"/>
                    <a:pt x="16353" y="15894"/>
                  </a:cubicBezTo>
                  <a:cubicBezTo>
                    <a:pt x="15819" y="15564"/>
                    <a:pt x="15819" y="14526"/>
                    <a:pt x="15551" y="14102"/>
                  </a:cubicBezTo>
                  <a:cubicBezTo>
                    <a:pt x="15284" y="13678"/>
                    <a:pt x="14696" y="13113"/>
                    <a:pt x="15390" y="12970"/>
                  </a:cubicBezTo>
                  <a:cubicBezTo>
                    <a:pt x="16085" y="12829"/>
                    <a:pt x="17315" y="12593"/>
                    <a:pt x="17902" y="12121"/>
                  </a:cubicBezTo>
                  <a:cubicBezTo>
                    <a:pt x="18489" y="11649"/>
                    <a:pt x="19558" y="11603"/>
                    <a:pt x="19878" y="11319"/>
                  </a:cubicBezTo>
                  <a:cubicBezTo>
                    <a:pt x="20199" y="11037"/>
                    <a:pt x="20947" y="11556"/>
                    <a:pt x="21161" y="11272"/>
                  </a:cubicBezTo>
                  <a:cubicBezTo>
                    <a:pt x="21375" y="10989"/>
                    <a:pt x="21534" y="10423"/>
                    <a:pt x="21215" y="10094"/>
                  </a:cubicBezTo>
                  <a:cubicBezTo>
                    <a:pt x="20894" y="9763"/>
                    <a:pt x="20680" y="9198"/>
                    <a:pt x="20627" y="8397"/>
                  </a:cubicBezTo>
                  <a:cubicBezTo>
                    <a:pt x="20573" y="7595"/>
                    <a:pt x="20307" y="7642"/>
                    <a:pt x="20307" y="7265"/>
                  </a:cubicBezTo>
                  <a:cubicBezTo>
                    <a:pt x="20307" y="6886"/>
                    <a:pt x="20146" y="6415"/>
                    <a:pt x="19772" y="6226"/>
                  </a:cubicBezTo>
                  <a:cubicBezTo>
                    <a:pt x="19399" y="6039"/>
                    <a:pt x="19238" y="5897"/>
                    <a:pt x="19612" y="5378"/>
                  </a:cubicBezTo>
                  <a:cubicBezTo>
                    <a:pt x="19986" y="4859"/>
                    <a:pt x="19824" y="3539"/>
                    <a:pt x="19664" y="3162"/>
                  </a:cubicBezTo>
                  <a:cubicBezTo>
                    <a:pt x="19633" y="3087"/>
                    <a:pt x="19637" y="2999"/>
                    <a:pt x="19654" y="2904"/>
                  </a:cubicBezTo>
                  <a:cubicBezTo>
                    <a:pt x="19558" y="2863"/>
                    <a:pt x="19482" y="2781"/>
                    <a:pt x="19452" y="2642"/>
                  </a:cubicBezTo>
                  <a:cubicBezTo>
                    <a:pt x="19343" y="2139"/>
                    <a:pt x="18954" y="1951"/>
                    <a:pt x="18027" y="1951"/>
                  </a:cubicBezTo>
                  <a:cubicBezTo>
                    <a:pt x="17100" y="1951"/>
                    <a:pt x="18596" y="1133"/>
                    <a:pt x="18241" y="725"/>
                  </a:cubicBezTo>
                  <a:cubicBezTo>
                    <a:pt x="17886" y="317"/>
                    <a:pt x="16957" y="1479"/>
                    <a:pt x="16105" y="1227"/>
                  </a:cubicBezTo>
                  <a:cubicBezTo>
                    <a:pt x="15249" y="977"/>
                    <a:pt x="14145" y="2109"/>
                    <a:pt x="13398" y="2611"/>
                  </a:cubicBezTo>
                  <a:cubicBezTo>
                    <a:pt x="12649" y="3115"/>
                    <a:pt x="11581" y="2517"/>
                    <a:pt x="12150" y="1793"/>
                  </a:cubicBezTo>
                  <a:cubicBezTo>
                    <a:pt x="12720" y="1071"/>
                    <a:pt x="12150" y="1133"/>
                    <a:pt x="11295" y="1417"/>
                  </a:cubicBezTo>
                  <a:cubicBezTo>
                    <a:pt x="10440" y="1699"/>
                    <a:pt x="9407" y="1354"/>
                    <a:pt x="9514" y="662"/>
                  </a:cubicBezTo>
                  <a:cubicBezTo>
                    <a:pt x="9540" y="488"/>
                    <a:pt x="9478" y="325"/>
                    <a:pt x="9374" y="173"/>
                  </a:cubicBezTo>
                  <a:cubicBezTo>
                    <a:pt x="8956" y="223"/>
                    <a:pt x="8636" y="235"/>
                    <a:pt x="8482" y="190"/>
                  </a:cubicBezTo>
                  <a:cubicBezTo>
                    <a:pt x="8100" y="78"/>
                    <a:pt x="7231" y="18"/>
                    <a:pt x="6283" y="0"/>
                  </a:cubicBezTo>
                  <a:cubicBezTo>
                    <a:pt x="6567" y="367"/>
                    <a:pt x="6873" y="724"/>
                    <a:pt x="6701" y="1008"/>
                  </a:cubicBezTo>
                  <a:cubicBezTo>
                    <a:pt x="6381" y="1543"/>
                    <a:pt x="6880" y="2046"/>
                    <a:pt x="7342" y="2831"/>
                  </a:cubicBezTo>
                  <a:cubicBezTo>
                    <a:pt x="7805" y="3618"/>
                    <a:pt x="6345" y="3177"/>
                    <a:pt x="6309" y="3680"/>
                  </a:cubicBezTo>
                  <a:cubicBezTo>
                    <a:pt x="6273" y="4184"/>
                    <a:pt x="4956" y="3649"/>
                    <a:pt x="4529" y="3460"/>
                  </a:cubicBezTo>
                  <a:cubicBezTo>
                    <a:pt x="4102" y="3272"/>
                    <a:pt x="2676" y="3397"/>
                    <a:pt x="2712" y="3713"/>
                  </a:cubicBezTo>
                  <a:cubicBezTo>
                    <a:pt x="2726" y="3837"/>
                    <a:pt x="2704" y="4010"/>
                    <a:pt x="2642" y="4157"/>
                  </a:cubicBezTo>
                  <a:cubicBezTo>
                    <a:pt x="2832" y="4764"/>
                    <a:pt x="2917" y="5325"/>
                    <a:pt x="2712" y="5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8" name="Shape 2839"/>
            <p:cNvSpPr/>
            <p:nvPr/>
          </p:nvSpPr>
          <p:spPr>
            <a:xfrm>
              <a:off x="6427122" y="2720924"/>
              <a:ext cx="242856" cy="3849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3" h="21394" extrusionOk="0">
                  <a:moveTo>
                    <a:pt x="18323" y="17960"/>
                  </a:moveTo>
                  <a:cubicBezTo>
                    <a:pt x="18809" y="17274"/>
                    <a:pt x="20991" y="16744"/>
                    <a:pt x="21358" y="16130"/>
                  </a:cubicBezTo>
                  <a:cubicBezTo>
                    <a:pt x="21540" y="15824"/>
                    <a:pt x="21600" y="15672"/>
                    <a:pt x="20812" y="15100"/>
                  </a:cubicBezTo>
                  <a:cubicBezTo>
                    <a:pt x="20023" y="14528"/>
                    <a:pt x="18264" y="14147"/>
                    <a:pt x="18203" y="13842"/>
                  </a:cubicBezTo>
                  <a:cubicBezTo>
                    <a:pt x="18141" y="13536"/>
                    <a:pt x="19538" y="13498"/>
                    <a:pt x="19476" y="13117"/>
                  </a:cubicBezTo>
                  <a:cubicBezTo>
                    <a:pt x="19415" y="12736"/>
                    <a:pt x="18689" y="12737"/>
                    <a:pt x="18384" y="12431"/>
                  </a:cubicBezTo>
                  <a:cubicBezTo>
                    <a:pt x="18081" y="12126"/>
                    <a:pt x="18749" y="11934"/>
                    <a:pt x="18688" y="11783"/>
                  </a:cubicBezTo>
                  <a:cubicBezTo>
                    <a:pt x="18627" y="11631"/>
                    <a:pt x="17717" y="11554"/>
                    <a:pt x="17656" y="11363"/>
                  </a:cubicBezTo>
                  <a:cubicBezTo>
                    <a:pt x="17596" y="11173"/>
                    <a:pt x="18264" y="11211"/>
                    <a:pt x="18141" y="10982"/>
                  </a:cubicBezTo>
                  <a:cubicBezTo>
                    <a:pt x="18020" y="10754"/>
                    <a:pt x="17414" y="10333"/>
                    <a:pt x="17839" y="9990"/>
                  </a:cubicBezTo>
                  <a:cubicBezTo>
                    <a:pt x="18264" y="9647"/>
                    <a:pt x="19175" y="9991"/>
                    <a:pt x="18506" y="9228"/>
                  </a:cubicBezTo>
                  <a:cubicBezTo>
                    <a:pt x="17839" y="8466"/>
                    <a:pt x="16807" y="7512"/>
                    <a:pt x="16565" y="7283"/>
                  </a:cubicBezTo>
                  <a:cubicBezTo>
                    <a:pt x="16321" y="7054"/>
                    <a:pt x="16807" y="6672"/>
                    <a:pt x="17172" y="6521"/>
                  </a:cubicBezTo>
                  <a:cubicBezTo>
                    <a:pt x="17536" y="6368"/>
                    <a:pt x="18446" y="5796"/>
                    <a:pt x="18446" y="5567"/>
                  </a:cubicBezTo>
                  <a:cubicBezTo>
                    <a:pt x="18446" y="5339"/>
                    <a:pt x="17293" y="4728"/>
                    <a:pt x="16990" y="4614"/>
                  </a:cubicBezTo>
                  <a:cubicBezTo>
                    <a:pt x="16686" y="4499"/>
                    <a:pt x="16019" y="4538"/>
                    <a:pt x="15716" y="4156"/>
                  </a:cubicBezTo>
                  <a:cubicBezTo>
                    <a:pt x="15411" y="3775"/>
                    <a:pt x="15109" y="3661"/>
                    <a:pt x="15411" y="3432"/>
                  </a:cubicBezTo>
                  <a:cubicBezTo>
                    <a:pt x="15716" y="3203"/>
                    <a:pt x="15716" y="2975"/>
                    <a:pt x="15716" y="2745"/>
                  </a:cubicBezTo>
                  <a:cubicBezTo>
                    <a:pt x="15716" y="2517"/>
                    <a:pt x="16383" y="2707"/>
                    <a:pt x="16502" y="2364"/>
                  </a:cubicBezTo>
                  <a:cubicBezTo>
                    <a:pt x="16559" y="2208"/>
                    <a:pt x="16733" y="2036"/>
                    <a:pt x="16957" y="1895"/>
                  </a:cubicBezTo>
                  <a:cubicBezTo>
                    <a:pt x="16959" y="1634"/>
                    <a:pt x="17004" y="1354"/>
                    <a:pt x="16957" y="1176"/>
                  </a:cubicBezTo>
                  <a:cubicBezTo>
                    <a:pt x="16858" y="808"/>
                    <a:pt x="15202" y="686"/>
                    <a:pt x="14813" y="257"/>
                  </a:cubicBezTo>
                  <a:cubicBezTo>
                    <a:pt x="14422" y="-171"/>
                    <a:pt x="13447" y="12"/>
                    <a:pt x="13154" y="257"/>
                  </a:cubicBezTo>
                  <a:cubicBezTo>
                    <a:pt x="12864" y="502"/>
                    <a:pt x="11108" y="196"/>
                    <a:pt x="11108" y="564"/>
                  </a:cubicBezTo>
                  <a:cubicBezTo>
                    <a:pt x="11108" y="931"/>
                    <a:pt x="9842" y="993"/>
                    <a:pt x="9842" y="1421"/>
                  </a:cubicBezTo>
                  <a:cubicBezTo>
                    <a:pt x="9842" y="1850"/>
                    <a:pt x="10426" y="2585"/>
                    <a:pt x="9451" y="2524"/>
                  </a:cubicBezTo>
                  <a:cubicBezTo>
                    <a:pt x="8477" y="2463"/>
                    <a:pt x="9158" y="2769"/>
                    <a:pt x="8574" y="3259"/>
                  </a:cubicBezTo>
                  <a:cubicBezTo>
                    <a:pt x="7988" y="3750"/>
                    <a:pt x="7988" y="2952"/>
                    <a:pt x="7404" y="3075"/>
                  </a:cubicBezTo>
                  <a:cubicBezTo>
                    <a:pt x="6820" y="3197"/>
                    <a:pt x="6138" y="2707"/>
                    <a:pt x="5845" y="3014"/>
                  </a:cubicBezTo>
                  <a:cubicBezTo>
                    <a:pt x="5552" y="3320"/>
                    <a:pt x="4578" y="3075"/>
                    <a:pt x="3603" y="2952"/>
                  </a:cubicBezTo>
                  <a:cubicBezTo>
                    <a:pt x="2627" y="2830"/>
                    <a:pt x="2142" y="1973"/>
                    <a:pt x="1360" y="1911"/>
                  </a:cubicBezTo>
                  <a:cubicBezTo>
                    <a:pt x="843" y="1871"/>
                    <a:pt x="290" y="2130"/>
                    <a:pt x="0" y="2540"/>
                  </a:cubicBezTo>
                  <a:cubicBezTo>
                    <a:pt x="756" y="2847"/>
                    <a:pt x="1251" y="3283"/>
                    <a:pt x="2238" y="3565"/>
                  </a:cubicBezTo>
                  <a:cubicBezTo>
                    <a:pt x="3310" y="3872"/>
                    <a:pt x="5259" y="4239"/>
                    <a:pt x="5164" y="4668"/>
                  </a:cubicBezTo>
                  <a:cubicBezTo>
                    <a:pt x="5065" y="5096"/>
                    <a:pt x="4772" y="5709"/>
                    <a:pt x="5259" y="5894"/>
                  </a:cubicBezTo>
                  <a:cubicBezTo>
                    <a:pt x="5748" y="6077"/>
                    <a:pt x="5164" y="6873"/>
                    <a:pt x="5748" y="7058"/>
                  </a:cubicBezTo>
                  <a:cubicBezTo>
                    <a:pt x="6332" y="7241"/>
                    <a:pt x="6138" y="8160"/>
                    <a:pt x="5649" y="8160"/>
                  </a:cubicBezTo>
                  <a:cubicBezTo>
                    <a:pt x="5164" y="8160"/>
                    <a:pt x="5748" y="8650"/>
                    <a:pt x="6041" y="8833"/>
                  </a:cubicBezTo>
                  <a:cubicBezTo>
                    <a:pt x="6173" y="8917"/>
                    <a:pt x="6281" y="9166"/>
                    <a:pt x="6329" y="9468"/>
                  </a:cubicBezTo>
                  <a:cubicBezTo>
                    <a:pt x="6928" y="9560"/>
                    <a:pt x="7460" y="9750"/>
                    <a:pt x="7980" y="9895"/>
                  </a:cubicBezTo>
                  <a:cubicBezTo>
                    <a:pt x="8800" y="10124"/>
                    <a:pt x="8677" y="10486"/>
                    <a:pt x="8707" y="10887"/>
                  </a:cubicBezTo>
                  <a:cubicBezTo>
                    <a:pt x="8738" y="11287"/>
                    <a:pt x="8768" y="11515"/>
                    <a:pt x="8344" y="11344"/>
                  </a:cubicBezTo>
                  <a:cubicBezTo>
                    <a:pt x="7920" y="11173"/>
                    <a:pt x="7464" y="11344"/>
                    <a:pt x="7221" y="11916"/>
                  </a:cubicBezTo>
                  <a:cubicBezTo>
                    <a:pt x="6978" y="12488"/>
                    <a:pt x="5826" y="13175"/>
                    <a:pt x="5128" y="13213"/>
                  </a:cubicBezTo>
                  <a:cubicBezTo>
                    <a:pt x="4429" y="13250"/>
                    <a:pt x="4491" y="13708"/>
                    <a:pt x="3914" y="13804"/>
                  </a:cubicBezTo>
                  <a:cubicBezTo>
                    <a:pt x="3339" y="13899"/>
                    <a:pt x="2793" y="14109"/>
                    <a:pt x="2823" y="14509"/>
                  </a:cubicBezTo>
                  <a:cubicBezTo>
                    <a:pt x="2852" y="14909"/>
                    <a:pt x="1974" y="14947"/>
                    <a:pt x="1397" y="14947"/>
                  </a:cubicBezTo>
                  <a:cubicBezTo>
                    <a:pt x="821" y="14947"/>
                    <a:pt x="942" y="15596"/>
                    <a:pt x="486" y="15767"/>
                  </a:cubicBezTo>
                  <a:cubicBezTo>
                    <a:pt x="32" y="15939"/>
                    <a:pt x="122" y="16167"/>
                    <a:pt x="547" y="16511"/>
                  </a:cubicBezTo>
                  <a:cubicBezTo>
                    <a:pt x="972" y="16854"/>
                    <a:pt x="608" y="17159"/>
                    <a:pt x="759" y="17407"/>
                  </a:cubicBezTo>
                  <a:cubicBezTo>
                    <a:pt x="912" y="17654"/>
                    <a:pt x="1579" y="18226"/>
                    <a:pt x="1124" y="18855"/>
                  </a:cubicBezTo>
                  <a:cubicBezTo>
                    <a:pt x="669" y="19485"/>
                    <a:pt x="183" y="20267"/>
                    <a:pt x="577" y="20191"/>
                  </a:cubicBezTo>
                  <a:cubicBezTo>
                    <a:pt x="971" y="20115"/>
                    <a:pt x="1882" y="20706"/>
                    <a:pt x="2488" y="20667"/>
                  </a:cubicBezTo>
                  <a:cubicBezTo>
                    <a:pt x="3096" y="20629"/>
                    <a:pt x="3157" y="21200"/>
                    <a:pt x="3732" y="21086"/>
                  </a:cubicBezTo>
                  <a:cubicBezTo>
                    <a:pt x="4308" y="20972"/>
                    <a:pt x="4308" y="21429"/>
                    <a:pt x="5978" y="21392"/>
                  </a:cubicBezTo>
                  <a:cubicBezTo>
                    <a:pt x="7646" y="21354"/>
                    <a:pt x="11013" y="20477"/>
                    <a:pt x="12348" y="20477"/>
                  </a:cubicBezTo>
                  <a:cubicBezTo>
                    <a:pt x="13105" y="20477"/>
                    <a:pt x="13711" y="20420"/>
                    <a:pt x="14187" y="20345"/>
                  </a:cubicBezTo>
                  <a:cubicBezTo>
                    <a:pt x="14474" y="20075"/>
                    <a:pt x="14821" y="19780"/>
                    <a:pt x="15169" y="19562"/>
                  </a:cubicBezTo>
                  <a:cubicBezTo>
                    <a:pt x="16019" y="19027"/>
                    <a:pt x="17839" y="18647"/>
                    <a:pt x="18323" y="1796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9" name="Shape 2840"/>
            <p:cNvSpPr/>
            <p:nvPr/>
          </p:nvSpPr>
          <p:spPr>
            <a:xfrm>
              <a:off x="6735670" y="3937483"/>
              <a:ext cx="488520" cy="3917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5" h="21572" extrusionOk="0">
                  <a:moveTo>
                    <a:pt x="12893" y="4512"/>
                  </a:moveTo>
                  <a:cubicBezTo>
                    <a:pt x="12893" y="4512"/>
                    <a:pt x="11316" y="4261"/>
                    <a:pt x="11073" y="4261"/>
                  </a:cubicBezTo>
                  <a:cubicBezTo>
                    <a:pt x="10830" y="4261"/>
                    <a:pt x="10224" y="4160"/>
                    <a:pt x="9860" y="3756"/>
                  </a:cubicBezTo>
                  <a:cubicBezTo>
                    <a:pt x="9495" y="3352"/>
                    <a:pt x="7717" y="1687"/>
                    <a:pt x="7393" y="1485"/>
                  </a:cubicBezTo>
                  <a:cubicBezTo>
                    <a:pt x="7069" y="1284"/>
                    <a:pt x="5735" y="73"/>
                    <a:pt x="5370" y="23"/>
                  </a:cubicBezTo>
                  <a:cubicBezTo>
                    <a:pt x="5006" y="-28"/>
                    <a:pt x="4966" y="23"/>
                    <a:pt x="4521" y="23"/>
                  </a:cubicBezTo>
                  <a:cubicBezTo>
                    <a:pt x="4076" y="23"/>
                    <a:pt x="4278" y="376"/>
                    <a:pt x="3470" y="426"/>
                  </a:cubicBezTo>
                  <a:cubicBezTo>
                    <a:pt x="2661" y="477"/>
                    <a:pt x="2216" y="1133"/>
                    <a:pt x="2458" y="1234"/>
                  </a:cubicBezTo>
                  <a:cubicBezTo>
                    <a:pt x="2701" y="1334"/>
                    <a:pt x="3470" y="2191"/>
                    <a:pt x="3227" y="2343"/>
                  </a:cubicBezTo>
                  <a:cubicBezTo>
                    <a:pt x="2984" y="2494"/>
                    <a:pt x="2944" y="2948"/>
                    <a:pt x="2620" y="2948"/>
                  </a:cubicBezTo>
                  <a:cubicBezTo>
                    <a:pt x="2297" y="2948"/>
                    <a:pt x="1973" y="2999"/>
                    <a:pt x="1973" y="3302"/>
                  </a:cubicBezTo>
                  <a:cubicBezTo>
                    <a:pt x="1973" y="3604"/>
                    <a:pt x="1528" y="4108"/>
                    <a:pt x="1164" y="4059"/>
                  </a:cubicBezTo>
                  <a:cubicBezTo>
                    <a:pt x="957" y="4029"/>
                    <a:pt x="500" y="3739"/>
                    <a:pt x="146" y="3495"/>
                  </a:cubicBezTo>
                  <a:lnTo>
                    <a:pt x="40" y="3861"/>
                  </a:lnTo>
                  <a:lnTo>
                    <a:pt x="0" y="4206"/>
                  </a:lnTo>
                  <a:cubicBezTo>
                    <a:pt x="71" y="4474"/>
                    <a:pt x="-35" y="5575"/>
                    <a:pt x="172" y="5662"/>
                  </a:cubicBezTo>
                  <a:cubicBezTo>
                    <a:pt x="399" y="5756"/>
                    <a:pt x="521" y="6266"/>
                    <a:pt x="1004" y="6928"/>
                  </a:cubicBezTo>
                  <a:cubicBezTo>
                    <a:pt x="1489" y="7588"/>
                    <a:pt x="2473" y="9364"/>
                    <a:pt x="2489" y="9798"/>
                  </a:cubicBezTo>
                  <a:cubicBezTo>
                    <a:pt x="2504" y="10233"/>
                    <a:pt x="2670" y="10705"/>
                    <a:pt x="3276" y="11215"/>
                  </a:cubicBezTo>
                  <a:cubicBezTo>
                    <a:pt x="3882" y="11726"/>
                    <a:pt x="3882" y="12348"/>
                    <a:pt x="4200" y="12651"/>
                  </a:cubicBezTo>
                  <a:cubicBezTo>
                    <a:pt x="4518" y="12953"/>
                    <a:pt x="4443" y="13312"/>
                    <a:pt x="4458" y="14068"/>
                  </a:cubicBezTo>
                  <a:cubicBezTo>
                    <a:pt x="4473" y="14823"/>
                    <a:pt x="4746" y="15805"/>
                    <a:pt x="5291" y="16222"/>
                  </a:cubicBezTo>
                  <a:cubicBezTo>
                    <a:pt x="5836" y="16637"/>
                    <a:pt x="6215" y="17089"/>
                    <a:pt x="6472" y="17902"/>
                  </a:cubicBezTo>
                  <a:cubicBezTo>
                    <a:pt x="6729" y="18715"/>
                    <a:pt x="7063" y="19413"/>
                    <a:pt x="7410" y="19849"/>
                  </a:cubicBezTo>
                  <a:cubicBezTo>
                    <a:pt x="7759" y="20282"/>
                    <a:pt x="7563" y="20509"/>
                    <a:pt x="7759" y="20830"/>
                  </a:cubicBezTo>
                  <a:cubicBezTo>
                    <a:pt x="7860" y="20995"/>
                    <a:pt x="8000" y="21277"/>
                    <a:pt x="8096" y="21572"/>
                  </a:cubicBezTo>
                  <a:cubicBezTo>
                    <a:pt x="8366" y="21411"/>
                    <a:pt x="8554" y="21287"/>
                    <a:pt x="8570" y="21250"/>
                  </a:cubicBezTo>
                  <a:cubicBezTo>
                    <a:pt x="8627" y="21103"/>
                    <a:pt x="8452" y="20701"/>
                    <a:pt x="8540" y="20555"/>
                  </a:cubicBezTo>
                  <a:cubicBezTo>
                    <a:pt x="8627" y="20410"/>
                    <a:pt x="8803" y="20153"/>
                    <a:pt x="8979" y="20081"/>
                  </a:cubicBezTo>
                  <a:cubicBezTo>
                    <a:pt x="9154" y="20008"/>
                    <a:pt x="9359" y="20300"/>
                    <a:pt x="9740" y="20227"/>
                  </a:cubicBezTo>
                  <a:cubicBezTo>
                    <a:pt x="10120" y="20155"/>
                    <a:pt x="10911" y="20264"/>
                    <a:pt x="10999" y="20373"/>
                  </a:cubicBezTo>
                  <a:cubicBezTo>
                    <a:pt x="11086" y="20483"/>
                    <a:pt x="12169" y="20410"/>
                    <a:pt x="12433" y="20666"/>
                  </a:cubicBezTo>
                  <a:cubicBezTo>
                    <a:pt x="12696" y="20921"/>
                    <a:pt x="12960" y="20848"/>
                    <a:pt x="13135" y="20337"/>
                  </a:cubicBezTo>
                  <a:cubicBezTo>
                    <a:pt x="13311" y="19826"/>
                    <a:pt x="14539" y="18731"/>
                    <a:pt x="14715" y="18620"/>
                  </a:cubicBezTo>
                  <a:cubicBezTo>
                    <a:pt x="14891" y="18511"/>
                    <a:pt x="16209" y="18620"/>
                    <a:pt x="16736" y="18474"/>
                  </a:cubicBezTo>
                  <a:cubicBezTo>
                    <a:pt x="17262" y="18329"/>
                    <a:pt x="20716" y="16941"/>
                    <a:pt x="20862" y="16796"/>
                  </a:cubicBezTo>
                  <a:cubicBezTo>
                    <a:pt x="21009" y="16650"/>
                    <a:pt x="21565" y="14387"/>
                    <a:pt x="21565" y="14130"/>
                  </a:cubicBezTo>
                  <a:cubicBezTo>
                    <a:pt x="21565" y="13875"/>
                    <a:pt x="21302" y="13181"/>
                    <a:pt x="21038" y="13218"/>
                  </a:cubicBezTo>
                  <a:cubicBezTo>
                    <a:pt x="20774" y="13254"/>
                    <a:pt x="18608" y="12962"/>
                    <a:pt x="18462" y="12853"/>
                  </a:cubicBezTo>
                  <a:cubicBezTo>
                    <a:pt x="18344" y="12765"/>
                    <a:pt x="17769" y="12225"/>
                    <a:pt x="17689" y="11481"/>
                  </a:cubicBezTo>
                  <a:cubicBezTo>
                    <a:pt x="17519" y="11318"/>
                    <a:pt x="17323" y="10968"/>
                    <a:pt x="17265" y="10664"/>
                  </a:cubicBezTo>
                  <a:cubicBezTo>
                    <a:pt x="17015" y="10704"/>
                    <a:pt x="16625" y="10632"/>
                    <a:pt x="16409" y="9929"/>
                  </a:cubicBezTo>
                  <a:cubicBezTo>
                    <a:pt x="16208" y="9757"/>
                    <a:pt x="15676" y="8814"/>
                    <a:pt x="15861" y="8551"/>
                  </a:cubicBezTo>
                  <a:cubicBezTo>
                    <a:pt x="16089" y="8231"/>
                    <a:pt x="15740" y="7551"/>
                    <a:pt x="15407" y="7173"/>
                  </a:cubicBezTo>
                  <a:cubicBezTo>
                    <a:pt x="15074" y="6795"/>
                    <a:pt x="14392" y="6096"/>
                    <a:pt x="14362" y="5662"/>
                  </a:cubicBezTo>
                  <a:cubicBezTo>
                    <a:pt x="14354" y="5542"/>
                    <a:pt x="14302" y="5345"/>
                    <a:pt x="14234" y="5119"/>
                  </a:cubicBezTo>
                  <a:lnTo>
                    <a:pt x="13419" y="5067"/>
                  </a:lnTo>
                  <a:cubicBezTo>
                    <a:pt x="13419" y="5067"/>
                    <a:pt x="12893" y="4512"/>
                    <a:pt x="12893" y="451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0" name="Shape 2841"/>
            <p:cNvSpPr/>
            <p:nvPr/>
          </p:nvSpPr>
          <p:spPr>
            <a:xfrm>
              <a:off x="7141189" y="4113796"/>
              <a:ext cx="185461" cy="2079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3" h="21600" extrusionOk="0">
                  <a:moveTo>
                    <a:pt x="10721" y="478"/>
                  </a:moveTo>
                  <a:lnTo>
                    <a:pt x="10721" y="2304"/>
                  </a:lnTo>
                  <a:lnTo>
                    <a:pt x="9028" y="4232"/>
                  </a:lnTo>
                  <a:lnTo>
                    <a:pt x="8124" y="6262"/>
                  </a:lnTo>
                  <a:cubicBezTo>
                    <a:pt x="8381" y="6276"/>
                    <a:pt x="8578" y="6279"/>
                    <a:pt x="8672" y="6269"/>
                  </a:cubicBezTo>
                  <a:cubicBezTo>
                    <a:pt x="9363" y="6199"/>
                    <a:pt x="10052" y="7507"/>
                    <a:pt x="10052" y="7989"/>
                  </a:cubicBezTo>
                  <a:cubicBezTo>
                    <a:pt x="10052" y="8473"/>
                    <a:pt x="8596" y="12743"/>
                    <a:pt x="8213" y="13018"/>
                  </a:cubicBezTo>
                  <a:cubicBezTo>
                    <a:pt x="7936" y="13217"/>
                    <a:pt x="3158" y="14632"/>
                    <a:pt x="0" y="15510"/>
                  </a:cubicBezTo>
                  <a:cubicBezTo>
                    <a:pt x="685" y="16788"/>
                    <a:pt x="2052" y="19330"/>
                    <a:pt x="3285" y="21600"/>
                  </a:cubicBezTo>
                  <a:cubicBezTo>
                    <a:pt x="3495" y="21524"/>
                    <a:pt x="3718" y="21434"/>
                    <a:pt x="3963" y="21305"/>
                  </a:cubicBezTo>
                  <a:cubicBezTo>
                    <a:pt x="5469" y="20522"/>
                    <a:pt x="7174" y="20915"/>
                    <a:pt x="8323" y="20629"/>
                  </a:cubicBezTo>
                  <a:cubicBezTo>
                    <a:pt x="9473" y="20345"/>
                    <a:pt x="8363" y="19488"/>
                    <a:pt x="9355" y="18739"/>
                  </a:cubicBezTo>
                  <a:cubicBezTo>
                    <a:pt x="10346" y="17992"/>
                    <a:pt x="11771" y="18561"/>
                    <a:pt x="12285" y="18311"/>
                  </a:cubicBezTo>
                  <a:cubicBezTo>
                    <a:pt x="12802" y="18062"/>
                    <a:pt x="13159" y="16425"/>
                    <a:pt x="14030" y="16104"/>
                  </a:cubicBezTo>
                  <a:cubicBezTo>
                    <a:pt x="14902" y="15782"/>
                    <a:pt x="15853" y="15997"/>
                    <a:pt x="15733" y="15319"/>
                  </a:cubicBezTo>
                  <a:cubicBezTo>
                    <a:pt x="15615" y="14642"/>
                    <a:pt x="15814" y="12219"/>
                    <a:pt x="16646" y="12076"/>
                  </a:cubicBezTo>
                  <a:cubicBezTo>
                    <a:pt x="17478" y="11935"/>
                    <a:pt x="18787" y="11148"/>
                    <a:pt x="18826" y="10721"/>
                  </a:cubicBezTo>
                  <a:cubicBezTo>
                    <a:pt x="18866" y="10293"/>
                    <a:pt x="20530" y="8691"/>
                    <a:pt x="21044" y="7908"/>
                  </a:cubicBezTo>
                  <a:cubicBezTo>
                    <a:pt x="21558" y="7123"/>
                    <a:pt x="21600" y="6696"/>
                    <a:pt x="20847" y="6589"/>
                  </a:cubicBezTo>
                  <a:cubicBezTo>
                    <a:pt x="20093" y="6481"/>
                    <a:pt x="18905" y="4592"/>
                    <a:pt x="18590" y="4058"/>
                  </a:cubicBezTo>
                  <a:cubicBezTo>
                    <a:pt x="18272" y="3522"/>
                    <a:pt x="15973" y="3879"/>
                    <a:pt x="14111" y="2562"/>
                  </a:cubicBezTo>
                  <a:cubicBezTo>
                    <a:pt x="13353" y="2026"/>
                    <a:pt x="12934" y="1014"/>
                    <a:pt x="12667" y="0"/>
                  </a:cubicBezTo>
                  <a:lnTo>
                    <a:pt x="11736" y="478"/>
                  </a:lnTo>
                  <a:cubicBezTo>
                    <a:pt x="11736" y="478"/>
                    <a:pt x="10721" y="478"/>
                    <a:pt x="10721" y="47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1" name="Shape 2842"/>
            <p:cNvSpPr/>
            <p:nvPr/>
          </p:nvSpPr>
          <p:spPr>
            <a:xfrm>
              <a:off x="7105927" y="4096165"/>
              <a:ext cx="23894" cy="367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067" h="19943" extrusionOk="0">
                  <a:moveTo>
                    <a:pt x="15479" y="19856"/>
                  </a:moveTo>
                  <a:cubicBezTo>
                    <a:pt x="15018" y="18533"/>
                    <a:pt x="15046" y="17284"/>
                    <a:pt x="15856" y="16354"/>
                  </a:cubicBezTo>
                  <a:cubicBezTo>
                    <a:pt x="19408" y="12259"/>
                    <a:pt x="21600" y="1633"/>
                    <a:pt x="13658" y="140"/>
                  </a:cubicBezTo>
                  <a:cubicBezTo>
                    <a:pt x="5716" y="-1347"/>
                    <a:pt x="1340" y="9461"/>
                    <a:pt x="1340" y="12437"/>
                  </a:cubicBezTo>
                  <a:cubicBezTo>
                    <a:pt x="1340" y="12986"/>
                    <a:pt x="824" y="12974"/>
                    <a:pt x="0" y="12607"/>
                  </a:cubicBezTo>
                  <a:cubicBezTo>
                    <a:pt x="3916" y="19542"/>
                    <a:pt x="10965" y="20253"/>
                    <a:pt x="15479" y="1985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2" name="Shape 2843"/>
            <p:cNvSpPr/>
            <p:nvPr/>
          </p:nvSpPr>
          <p:spPr>
            <a:xfrm>
              <a:off x="7132374" y="4087349"/>
              <a:ext cx="110437" cy="891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19" extrusionOk="0">
                  <a:moveTo>
                    <a:pt x="3422" y="19934"/>
                  </a:moveTo>
                  <a:cubicBezTo>
                    <a:pt x="3984" y="20347"/>
                    <a:pt x="11186" y="21353"/>
                    <a:pt x="13908" y="21519"/>
                  </a:cubicBezTo>
                  <a:lnTo>
                    <a:pt x="15439" y="16802"/>
                  </a:lnTo>
                  <a:lnTo>
                    <a:pt x="18305" y="12320"/>
                  </a:lnTo>
                  <a:lnTo>
                    <a:pt x="18305" y="8078"/>
                  </a:lnTo>
                  <a:lnTo>
                    <a:pt x="20024" y="8078"/>
                  </a:lnTo>
                  <a:lnTo>
                    <a:pt x="21600" y="6968"/>
                  </a:lnTo>
                  <a:cubicBezTo>
                    <a:pt x="20935" y="3518"/>
                    <a:pt x="20832" y="52"/>
                    <a:pt x="20354" y="1"/>
                  </a:cubicBezTo>
                  <a:cubicBezTo>
                    <a:pt x="19549" y="-81"/>
                    <a:pt x="16259" y="4307"/>
                    <a:pt x="14919" y="7536"/>
                  </a:cubicBezTo>
                  <a:cubicBezTo>
                    <a:pt x="13575" y="10762"/>
                    <a:pt x="9687" y="13247"/>
                    <a:pt x="6329" y="12503"/>
                  </a:cubicBezTo>
                  <a:cubicBezTo>
                    <a:pt x="2972" y="11757"/>
                    <a:pt x="1834" y="13497"/>
                    <a:pt x="958" y="14242"/>
                  </a:cubicBezTo>
                  <a:cubicBezTo>
                    <a:pt x="736" y="14436"/>
                    <a:pt x="382" y="14280"/>
                    <a:pt x="0" y="13918"/>
                  </a:cubicBezTo>
                  <a:cubicBezTo>
                    <a:pt x="352" y="17178"/>
                    <a:pt x="2898" y="19545"/>
                    <a:pt x="3422" y="1993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3" name="Shape 2844"/>
            <p:cNvSpPr/>
            <p:nvPr/>
          </p:nvSpPr>
          <p:spPr>
            <a:xfrm>
              <a:off x="8234330" y="4563394"/>
              <a:ext cx="448390" cy="1366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7" h="21083" extrusionOk="0">
                  <a:moveTo>
                    <a:pt x="20712" y="3602"/>
                  </a:moveTo>
                  <a:cubicBezTo>
                    <a:pt x="20417" y="3811"/>
                    <a:pt x="19726" y="3705"/>
                    <a:pt x="19726" y="2753"/>
                  </a:cubicBezTo>
                  <a:cubicBezTo>
                    <a:pt x="19726" y="1799"/>
                    <a:pt x="19101" y="0"/>
                    <a:pt x="18707" y="0"/>
                  </a:cubicBezTo>
                  <a:cubicBezTo>
                    <a:pt x="18312" y="0"/>
                    <a:pt x="17851" y="2540"/>
                    <a:pt x="17819" y="3602"/>
                  </a:cubicBezTo>
                  <a:cubicBezTo>
                    <a:pt x="17786" y="4660"/>
                    <a:pt x="17161" y="4554"/>
                    <a:pt x="17227" y="6034"/>
                  </a:cubicBezTo>
                  <a:cubicBezTo>
                    <a:pt x="17253" y="6619"/>
                    <a:pt x="17136" y="6870"/>
                    <a:pt x="16985" y="7022"/>
                  </a:cubicBezTo>
                  <a:cubicBezTo>
                    <a:pt x="17086" y="8300"/>
                    <a:pt x="17142" y="9224"/>
                    <a:pt x="16996" y="9106"/>
                  </a:cubicBezTo>
                  <a:cubicBezTo>
                    <a:pt x="16734" y="8894"/>
                    <a:pt x="16668" y="9953"/>
                    <a:pt x="16273" y="9953"/>
                  </a:cubicBezTo>
                  <a:cubicBezTo>
                    <a:pt x="16138" y="9953"/>
                    <a:pt x="15911" y="8857"/>
                    <a:pt x="15670" y="7426"/>
                  </a:cubicBezTo>
                  <a:cubicBezTo>
                    <a:pt x="15663" y="7422"/>
                    <a:pt x="15655" y="7412"/>
                    <a:pt x="15648" y="7412"/>
                  </a:cubicBezTo>
                  <a:cubicBezTo>
                    <a:pt x="15386" y="7412"/>
                    <a:pt x="14794" y="10376"/>
                    <a:pt x="14662" y="12388"/>
                  </a:cubicBezTo>
                  <a:cubicBezTo>
                    <a:pt x="14531" y="14401"/>
                    <a:pt x="13939" y="13766"/>
                    <a:pt x="13051" y="13976"/>
                  </a:cubicBezTo>
                  <a:cubicBezTo>
                    <a:pt x="12163" y="14188"/>
                    <a:pt x="12525" y="17152"/>
                    <a:pt x="12327" y="18531"/>
                  </a:cubicBezTo>
                  <a:cubicBezTo>
                    <a:pt x="12147" y="19789"/>
                    <a:pt x="11172" y="17515"/>
                    <a:pt x="10679" y="17192"/>
                  </a:cubicBezTo>
                  <a:cubicBezTo>
                    <a:pt x="10761" y="18327"/>
                    <a:pt x="10878" y="19484"/>
                    <a:pt x="11011" y="19484"/>
                  </a:cubicBezTo>
                  <a:cubicBezTo>
                    <a:pt x="11275" y="19484"/>
                    <a:pt x="11670" y="21600"/>
                    <a:pt x="11933" y="20964"/>
                  </a:cubicBezTo>
                  <a:cubicBezTo>
                    <a:pt x="12195" y="20330"/>
                    <a:pt x="12984" y="20964"/>
                    <a:pt x="13379" y="20541"/>
                  </a:cubicBezTo>
                  <a:cubicBezTo>
                    <a:pt x="13774" y="20120"/>
                    <a:pt x="13840" y="19059"/>
                    <a:pt x="14498" y="19059"/>
                  </a:cubicBezTo>
                  <a:cubicBezTo>
                    <a:pt x="15155" y="19059"/>
                    <a:pt x="14892" y="20755"/>
                    <a:pt x="15550" y="19695"/>
                  </a:cubicBezTo>
                  <a:cubicBezTo>
                    <a:pt x="16208" y="18635"/>
                    <a:pt x="16603" y="19484"/>
                    <a:pt x="16536" y="17577"/>
                  </a:cubicBezTo>
                  <a:cubicBezTo>
                    <a:pt x="16470" y="15672"/>
                    <a:pt x="16931" y="15672"/>
                    <a:pt x="16865" y="14188"/>
                  </a:cubicBezTo>
                  <a:cubicBezTo>
                    <a:pt x="16799" y="12704"/>
                    <a:pt x="17589" y="13766"/>
                    <a:pt x="17522" y="11011"/>
                  </a:cubicBezTo>
                  <a:cubicBezTo>
                    <a:pt x="17457" y="8259"/>
                    <a:pt x="18707" y="8683"/>
                    <a:pt x="19232" y="8683"/>
                  </a:cubicBezTo>
                  <a:cubicBezTo>
                    <a:pt x="19354" y="8683"/>
                    <a:pt x="19543" y="8914"/>
                    <a:pt x="19759" y="9260"/>
                  </a:cubicBezTo>
                  <a:cubicBezTo>
                    <a:pt x="20148" y="8642"/>
                    <a:pt x="20706" y="7827"/>
                    <a:pt x="20449" y="7095"/>
                  </a:cubicBezTo>
                  <a:cubicBezTo>
                    <a:pt x="20154" y="6248"/>
                    <a:pt x="21337" y="6988"/>
                    <a:pt x="21468" y="5718"/>
                  </a:cubicBezTo>
                  <a:cubicBezTo>
                    <a:pt x="21600" y="4446"/>
                    <a:pt x="21008" y="3388"/>
                    <a:pt x="20712" y="3602"/>
                  </a:cubicBezTo>
                  <a:close/>
                  <a:moveTo>
                    <a:pt x="3894" y="7675"/>
                  </a:moveTo>
                  <a:cubicBezTo>
                    <a:pt x="3910" y="5294"/>
                    <a:pt x="3203" y="5560"/>
                    <a:pt x="3038" y="3919"/>
                  </a:cubicBezTo>
                  <a:cubicBezTo>
                    <a:pt x="2874" y="2277"/>
                    <a:pt x="2595" y="3228"/>
                    <a:pt x="2496" y="2171"/>
                  </a:cubicBezTo>
                  <a:cubicBezTo>
                    <a:pt x="2481" y="2013"/>
                    <a:pt x="2450" y="1839"/>
                    <a:pt x="2410" y="1659"/>
                  </a:cubicBezTo>
                  <a:cubicBezTo>
                    <a:pt x="2038" y="2045"/>
                    <a:pt x="2173" y="3037"/>
                    <a:pt x="2068" y="3103"/>
                  </a:cubicBezTo>
                  <a:cubicBezTo>
                    <a:pt x="1931" y="3194"/>
                    <a:pt x="1192" y="3458"/>
                    <a:pt x="1192" y="2753"/>
                  </a:cubicBezTo>
                  <a:cubicBezTo>
                    <a:pt x="1192" y="2047"/>
                    <a:pt x="1083" y="903"/>
                    <a:pt x="646" y="640"/>
                  </a:cubicBezTo>
                  <a:cubicBezTo>
                    <a:pt x="422" y="503"/>
                    <a:pt x="200" y="465"/>
                    <a:pt x="0" y="501"/>
                  </a:cubicBezTo>
                  <a:cubicBezTo>
                    <a:pt x="264" y="2385"/>
                    <a:pt x="297" y="4380"/>
                    <a:pt x="309" y="5982"/>
                  </a:cubicBezTo>
                  <a:cubicBezTo>
                    <a:pt x="326" y="8099"/>
                    <a:pt x="1295" y="11489"/>
                    <a:pt x="1444" y="12865"/>
                  </a:cubicBezTo>
                  <a:cubicBezTo>
                    <a:pt x="1592" y="14240"/>
                    <a:pt x="1871" y="14665"/>
                    <a:pt x="2512" y="16149"/>
                  </a:cubicBezTo>
                  <a:cubicBezTo>
                    <a:pt x="3154" y="17630"/>
                    <a:pt x="4403" y="20012"/>
                    <a:pt x="4649" y="19643"/>
                  </a:cubicBezTo>
                  <a:cubicBezTo>
                    <a:pt x="4896" y="19271"/>
                    <a:pt x="4272" y="15777"/>
                    <a:pt x="3910" y="14560"/>
                  </a:cubicBezTo>
                  <a:cubicBezTo>
                    <a:pt x="3548" y="13342"/>
                    <a:pt x="3877" y="10058"/>
                    <a:pt x="3894" y="767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4" name="Shape 2845"/>
            <p:cNvSpPr/>
            <p:nvPr/>
          </p:nvSpPr>
          <p:spPr>
            <a:xfrm>
              <a:off x="8560508" y="4607472"/>
              <a:ext cx="29523" cy="189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0" h="21600" extrusionOk="0">
                  <a:moveTo>
                    <a:pt x="8845" y="21600"/>
                  </a:moveTo>
                  <a:cubicBezTo>
                    <a:pt x="14632" y="21600"/>
                    <a:pt x="15601" y="13796"/>
                    <a:pt x="19457" y="15353"/>
                  </a:cubicBezTo>
                  <a:cubicBezTo>
                    <a:pt x="21600" y="16224"/>
                    <a:pt x="20777" y="9419"/>
                    <a:pt x="19293" y="0"/>
                  </a:cubicBezTo>
                  <a:cubicBezTo>
                    <a:pt x="15861" y="1753"/>
                    <a:pt x="11254" y="1714"/>
                    <a:pt x="11254" y="5983"/>
                  </a:cubicBezTo>
                  <a:cubicBezTo>
                    <a:pt x="11254" y="12846"/>
                    <a:pt x="3947" y="3437"/>
                    <a:pt x="0" y="2977"/>
                  </a:cubicBezTo>
                  <a:cubicBezTo>
                    <a:pt x="3529" y="13522"/>
                    <a:pt x="6865" y="21600"/>
                    <a:pt x="8845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5" name="Shape 2846"/>
            <p:cNvSpPr/>
            <p:nvPr/>
          </p:nvSpPr>
          <p:spPr>
            <a:xfrm>
              <a:off x="6832642" y="3796433"/>
              <a:ext cx="227107" cy="2207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83" extrusionOk="0">
                  <a:moveTo>
                    <a:pt x="18168" y="19493"/>
                  </a:moveTo>
                  <a:cubicBezTo>
                    <a:pt x="18448" y="19188"/>
                    <a:pt x="18498" y="18766"/>
                    <a:pt x="19176" y="18664"/>
                  </a:cubicBezTo>
                  <a:cubicBezTo>
                    <a:pt x="19712" y="18583"/>
                    <a:pt x="20046" y="18942"/>
                    <a:pt x="20635" y="19503"/>
                  </a:cubicBezTo>
                  <a:cubicBezTo>
                    <a:pt x="20860" y="19278"/>
                    <a:pt x="21238" y="19082"/>
                    <a:pt x="21600" y="18974"/>
                  </a:cubicBezTo>
                  <a:cubicBezTo>
                    <a:pt x="21010" y="18349"/>
                    <a:pt x="20303" y="17628"/>
                    <a:pt x="20355" y="17197"/>
                  </a:cubicBezTo>
                  <a:cubicBezTo>
                    <a:pt x="20441" y="16484"/>
                    <a:pt x="19657" y="16128"/>
                    <a:pt x="19570" y="15682"/>
                  </a:cubicBezTo>
                  <a:cubicBezTo>
                    <a:pt x="19483" y="15236"/>
                    <a:pt x="20093" y="14523"/>
                    <a:pt x="19745" y="14166"/>
                  </a:cubicBezTo>
                  <a:cubicBezTo>
                    <a:pt x="19395" y="13809"/>
                    <a:pt x="19308" y="12918"/>
                    <a:pt x="18701" y="12829"/>
                  </a:cubicBezTo>
                  <a:cubicBezTo>
                    <a:pt x="18089" y="12739"/>
                    <a:pt x="16171" y="11759"/>
                    <a:pt x="16258" y="11135"/>
                  </a:cubicBezTo>
                  <a:cubicBezTo>
                    <a:pt x="16345" y="10511"/>
                    <a:pt x="15563" y="10065"/>
                    <a:pt x="15214" y="9887"/>
                  </a:cubicBezTo>
                  <a:cubicBezTo>
                    <a:pt x="14866" y="9708"/>
                    <a:pt x="14517" y="8103"/>
                    <a:pt x="14953" y="7836"/>
                  </a:cubicBezTo>
                  <a:cubicBezTo>
                    <a:pt x="15387" y="7569"/>
                    <a:pt x="15301" y="6052"/>
                    <a:pt x="15823" y="6052"/>
                  </a:cubicBezTo>
                  <a:cubicBezTo>
                    <a:pt x="16345" y="6052"/>
                    <a:pt x="15910" y="5250"/>
                    <a:pt x="16085" y="4715"/>
                  </a:cubicBezTo>
                  <a:cubicBezTo>
                    <a:pt x="16258" y="4181"/>
                    <a:pt x="15651" y="3913"/>
                    <a:pt x="15214" y="3913"/>
                  </a:cubicBezTo>
                  <a:cubicBezTo>
                    <a:pt x="14778" y="3913"/>
                    <a:pt x="13993" y="3199"/>
                    <a:pt x="13993" y="2574"/>
                  </a:cubicBezTo>
                  <a:cubicBezTo>
                    <a:pt x="13993" y="1951"/>
                    <a:pt x="13121" y="1060"/>
                    <a:pt x="13210" y="792"/>
                  </a:cubicBezTo>
                  <a:cubicBezTo>
                    <a:pt x="13059" y="1969"/>
                    <a:pt x="11400" y="149"/>
                    <a:pt x="10879" y="416"/>
                  </a:cubicBezTo>
                  <a:cubicBezTo>
                    <a:pt x="10358" y="684"/>
                    <a:pt x="9966" y="-117"/>
                    <a:pt x="8922" y="15"/>
                  </a:cubicBezTo>
                  <a:cubicBezTo>
                    <a:pt x="8254" y="101"/>
                    <a:pt x="8277" y="460"/>
                    <a:pt x="7938" y="779"/>
                  </a:cubicBezTo>
                  <a:lnTo>
                    <a:pt x="7980" y="792"/>
                  </a:lnTo>
                  <a:lnTo>
                    <a:pt x="6673" y="1773"/>
                  </a:lnTo>
                  <a:cubicBezTo>
                    <a:pt x="6673" y="1773"/>
                    <a:pt x="5541" y="2127"/>
                    <a:pt x="5280" y="2842"/>
                  </a:cubicBezTo>
                  <a:cubicBezTo>
                    <a:pt x="5018" y="3555"/>
                    <a:pt x="5803" y="4270"/>
                    <a:pt x="5453" y="4715"/>
                  </a:cubicBezTo>
                  <a:cubicBezTo>
                    <a:pt x="5104" y="5159"/>
                    <a:pt x="5192" y="6141"/>
                    <a:pt x="5280" y="6497"/>
                  </a:cubicBezTo>
                  <a:cubicBezTo>
                    <a:pt x="5366" y="6855"/>
                    <a:pt x="4756" y="7836"/>
                    <a:pt x="4756" y="7836"/>
                  </a:cubicBezTo>
                  <a:cubicBezTo>
                    <a:pt x="4756" y="7836"/>
                    <a:pt x="2162" y="9262"/>
                    <a:pt x="0" y="10395"/>
                  </a:cubicBezTo>
                  <a:cubicBezTo>
                    <a:pt x="38" y="10807"/>
                    <a:pt x="94" y="11207"/>
                    <a:pt x="178" y="11501"/>
                  </a:cubicBezTo>
                  <a:cubicBezTo>
                    <a:pt x="315" y="11996"/>
                    <a:pt x="526" y="12939"/>
                    <a:pt x="694" y="13719"/>
                  </a:cubicBezTo>
                  <a:cubicBezTo>
                    <a:pt x="1533" y="13712"/>
                    <a:pt x="1656" y="13636"/>
                    <a:pt x="2403" y="13721"/>
                  </a:cubicBezTo>
                  <a:cubicBezTo>
                    <a:pt x="3189" y="13809"/>
                    <a:pt x="6064" y="15949"/>
                    <a:pt x="6762" y="16306"/>
                  </a:cubicBezTo>
                  <a:cubicBezTo>
                    <a:pt x="7459" y="16662"/>
                    <a:pt x="11291" y="19604"/>
                    <a:pt x="12077" y="20318"/>
                  </a:cubicBezTo>
                  <a:cubicBezTo>
                    <a:pt x="12862" y="21032"/>
                    <a:pt x="14168" y="21211"/>
                    <a:pt x="14691" y="21211"/>
                  </a:cubicBezTo>
                  <a:cubicBezTo>
                    <a:pt x="14991" y="21211"/>
                    <a:pt x="16241" y="21358"/>
                    <a:pt x="17250" y="21483"/>
                  </a:cubicBezTo>
                  <a:cubicBezTo>
                    <a:pt x="17555" y="20723"/>
                    <a:pt x="17993" y="19683"/>
                    <a:pt x="18168" y="1949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6" name="Shape 2847"/>
            <p:cNvSpPr/>
            <p:nvPr/>
          </p:nvSpPr>
          <p:spPr>
            <a:xfrm>
              <a:off x="7017771" y="3990377"/>
              <a:ext cx="44698" cy="418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238" extrusionOk="0">
                  <a:moveTo>
                    <a:pt x="6923" y="15648"/>
                  </a:moveTo>
                  <a:lnTo>
                    <a:pt x="12676" y="20758"/>
                  </a:lnTo>
                  <a:lnTo>
                    <a:pt x="21600" y="21238"/>
                  </a:lnTo>
                  <a:cubicBezTo>
                    <a:pt x="19599" y="15750"/>
                    <a:pt x="16212" y="8291"/>
                    <a:pt x="16212" y="6399"/>
                  </a:cubicBezTo>
                  <a:cubicBezTo>
                    <a:pt x="16212" y="5724"/>
                    <a:pt x="16599" y="5063"/>
                    <a:pt x="17203" y="4434"/>
                  </a:cubicBezTo>
                  <a:cubicBezTo>
                    <a:pt x="14207" y="1507"/>
                    <a:pt x="12510" y="-362"/>
                    <a:pt x="9785" y="59"/>
                  </a:cubicBezTo>
                  <a:cubicBezTo>
                    <a:pt x="6340" y="592"/>
                    <a:pt x="6091" y="2792"/>
                    <a:pt x="4664" y="4381"/>
                  </a:cubicBezTo>
                  <a:cubicBezTo>
                    <a:pt x="3778" y="5370"/>
                    <a:pt x="1552" y="10788"/>
                    <a:pt x="0" y="14750"/>
                  </a:cubicBezTo>
                  <a:cubicBezTo>
                    <a:pt x="3794" y="15231"/>
                    <a:pt x="6923" y="15648"/>
                    <a:pt x="6923" y="156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7" name="Shape 2848"/>
            <p:cNvSpPr/>
            <p:nvPr/>
          </p:nvSpPr>
          <p:spPr>
            <a:xfrm>
              <a:off x="5827658" y="3399729"/>
              <a:ext cx="334585" cy="2822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56" h="21504" extrusionOk="0">
                  <a:moveTo>
                    <a:pt x="21076" y="18207"/>
                  </a:moveTo>
                  <a:cubicBezTo>
                    <a:pt x="20836" y="18181"/>
                    <a:pt x="20770" y="18702"/>
                    <a:pt x="20161" y="19148"/>
                  </a:cubicBezTo>
                  <a:cubicBezTo>
                    <a:pt x="19551" y="19593"/>
                    <a:pt x="20165" y="21600"/>
                    <a:pt x="20770" y="21500"/>
                  </a:cubicBezTo>
                  <a:cubicBezTo>
                    <a:pt x="21403" y="21395"/>
                    <a:pt x="21315" y="18232"/>
                    <a:pt x="21076" y="18207"/>
                  </a:cubicBezTo>
                  <a:close/>
                  <a:moveTo>
                    <a:pt x="18744" y="4899"/>
                  </a:moveTo>
                  <a:cubicBezTo>
                    <a:pt x="18547" y="4940"/>
                    <a:pt x="18384" y="4586"/>
                    <a:pt x="17959" y="4586"/>
                  </a:cubicBezTo>
                  <a:cubicBezTo>
                    <a:pt x="17534" y="4586"/>
                    <a:pt x="17207" y="4351"/>
                    <a:pt x="17011" y="4037"/>
                  </a:cubicBezTo>
                  <a:cubicBezTo>
                    <a:pt x="16814" y="3723"/>
                    <a:pt x="15801" y="3646"/>
                    <a:pt x="15474" y="3723"/>
                  </a:cubicBezTo>
                  <a:cubicBezTo>
                    <a:pt x="15147" y="3802"/>
                    <a:pt x="15049" y="3056"/>
                    <a:pt x="14722" y="3136"/>
                  </a:cubicBezTo>
                  <a:cubicBezTo>
                    <a:pt x="14395" y="3215"/>
                    <a:pt x="14297" y="2626"/>
                    <a:pt x="14297" y="2312"/>
                  </a:cubicBezTo>
                  <a:cubicBezTo>
                    <a:pt x="14297" y="1998"/>
                    <a:pt x="13938" y="2547"/>
                    <a:pt x="13643" y="2704"/>
                  </a:cubicBezTo>
                  <a:cubicBezTo>
                    <a:pt x="13349" y="2862"/>
                    <a:pt x="13251" y="2351"/>
                    <a:pt x="13218" y="2116"/>
                  </a:cubicBezTo>
                  <a:cubicBezTo>
                    <a:pt x="13185" y="1881"/>
                    <a:pt x="12597" y="1645"/>
                    <a:pt x="12303" y="1450"/>
                  </a:cubicBezTo>
                  <a:cubicBezTo>
                    <a:pt x="12009" y="1254"/>
                    <a:pt x="11682" y="626"/>
                    <a:pt x="11551" y="901"/>
                  </a:cubicBezTo>
                  <a:cubicBezTo>
                    <a:pt x="11420" y="1175"/>
                    <a:pt x="11060" y="508"/>
                    <a:pt x="11028" y="234"/>
                  </a:cubicBezTo>
                  <a:cubicBezTo>
                    <a:pt x="11006" y="51"/>
                    <a:pt x="10904" y="109"/>
                    <a:pt x="10838" y="0"/>
                  </a:cubicBezTo>
                  <a:cubicBezTo>
                    <a:pt x="10726" y="28"/>
                    <a:pt x="10615" y="44"/>
                    <a:pt x="10505" y="38"/>
                  </a:cubicBezTo>
                  <a:cubicBezTo>
                    <a:pt x="9982" y="12"/>
                    <a:pt x="9524" y="508"/>
                    <a:pt x="9612" y="1555"/>
                  </a:cubicBezTo>
                  <a:cubicBezTo>
                    <a:pt x="9698" y="2600"/>
                    <a:pt x="8979" y="2704"/>
                    <a:pt x="8086" y="2783"/>
                  </a:cubicBezTo>
                  <a:cubicBezTo>
                    <a:pt x="7192" y="2862"/>
                    <a:pt x="7497" y="3698"/>
                    <a:pt x="7127" y="4037"/>
                  </a:cubicBezTo>
                  <a:cubicBezTo>
                    <a:pt x="6757" y="4378"/>
                    <a:pt x="5449" y="3855"/>
                    <a:pt x="5274" y="3280"/>
                  </a:cubicBezTo>
                  <a:cubicBezTo>
                    <a:pt x="5099" y="2706"/>
                    <a:pt x="3923" y="3280"/>
                    <a:pt x="4424" y="3959"/>
                  </a:cubicBezTo>
                  <a:cubicBezTo>
                    <a:pt x="4925" y="4639"/>
                    <a:pt x="4903" y="5581"/>
                    <a:pt x="4620" y="5842"/>
                  </a:cubicBezTo>
                  <a:cubicBezTo>
                    <a:pt x="4337" y="6104"/>
                    <a:pt x="3726" y="5424"/>
                    <a:pt x="3334" y="5763"/>
                  </a:cubicBezTo>
                  <a:cubicBezTo>
                    <a:pt x="2941" y="6104"/>
                    <a:pt x="2920" y="5449"/>
                    <a:pt x="2441" y="5242"/>
                  </a:cubicBezTo>
                  <a:cubicBezTo>
                    <a:pt x="1962" y="5031"/>
                    <a:pt x="1764" y="5502"/>
                    <a:pt x="1002" y="5424"/>
                  </a:cubicBezTo>
                  <a:cubicBezTo>
                    <a:pt x="239" y="5344"/>
                    <a:pt x="-197" y="5868"/>
                    <a:pt x="87" y="6260"/>
                  </a:cubicBezTo>
                  <a:cubicBezTo>
                    <a:pt x="369" y="6652"/>
                    <a:pt x="43" y="7018"/>
                    <a:pt x="260" y="7359"/>
                  </a:cubicBezTo>
                  <a:cubicBezTo>
                    <a:pt x="479" y="7698"/>
                    <a:pt x="1481" y="7644"/>
                    <a:pt x="2222" y="8116"/>
                  </a:cubicBezTo>
                  <a:cubicBezTo>
                    <a:pt x="2964" y="8586"/>
                    <a:pt x="3137" y="8193"/>
                    <a:pt x="3508" y="8535"/>
                  </a:cubicBezTo>
                  <a:cubicBezTo>
                    <a:pt x="3879" y="8874"/>
                    <a:pt x="3966" y="8665"/>
                    <a:pt x="3987" y="9319"/>
                  </a:cubicBezTo>
                  <a:cubicBezTo>
                    <a:pt x="4010" y="9972"/>
                    <a:pt x="4424" y="10599"/>
                    <a:pt x="5143" y="10835"/>
                  </a:cubicBezTo>
                  <a:cubicBezTo>
                    <a:pt x="5863" y="11070"/>
                    <a:pt x="5318" y="11645"/>
                    <a:pt x="5536" y="12220"/>
                  </a:cubicBezTo>
                  <a:cubicBezTo>
                    <a:pt x="5753" y="12796"/>
                    <a:pt x="5209" y="13632"/>
                    <a:pt x="5318" y="14338"/>
                  </a:cubicBezTo>
                  <a:cubicBezTo>
                    <a:pt x="5427" y="15043"/>
                    <a:pt x="4968" y="17318"/>
                    <a:pt x="4620" y="17526"/>
                  </a:cubicBezTo>
                  <a:cubicBezTo>
                    <a:pt x="4598" y="17540"/>
                    <a:pt x="4562" y="17540"/>
                    <a:pt x="4533" y="17547"/>
                  </a:cubicBezTo>
                  <a:cubicBezTo>
                    <a:pt x="4860" y="17742"/>
                    <a:pt x="5203" y="17913"/>
                    <a:pt x="5371" y="18046"/>
                  </a:cubicBezTo>
                  <a:cubicBezTo>
                    <a:pt x="5690" y="18301"/>
                    <a:pt x="6378" y="18554"/>
                    <a:pt x="6803" y="18873"/>
                  </a:cubicBezTo>
                  <a:cubicBezTo>
                    <a:pt x="7227" y="19192"/>
                    <a:pt x="7970" y="19128"/>
                    <a:pt x="7970" y="18745"/>
                  </a:cubicBezTo>
                  <a:cubicBezTo>
                    <a:pt x="7970" y="18364"/>
                    <a:pt x="8394" y="18620"/>
                    <a:pt x="8660" y="18936"/>
                  </a:cubicBezTo>
                  <a:cubicBezTo>
                    <a:pt x="8924" y="19255"/>
                    <a:pt x="9932" y="19319"/>
                    <a:pt x="10409" y="19445"/>
                  </a:cubicBezTo>
                  <a:cubicBezTo>
                    <a:pt x="10812" y="19552"/>
                    <a:pt x="11399" y="19485"/>
                    <a:pt x="11924" y="19498"/>
                  </a:cubicBezTo>
                  <a:cubicBezTo>
                    <a:pt x="11904" y="19355"/>
                    <a:pt x="11877" y="19206"/>
                    <a:pt x="11835" y="19044"/>
                  </a:cubicBezTo>
                  <a:cubicBezTo>
                    <a:pt x="11574" y="18024"/>
                    <a:pt x="12336" y="17422"/>
                    <a:pt x="13055" y="17291"/>
                  </a:cubicBezTo>
                  <a:cubicBezTo>
                    <a:pt x="13774" y="17161"/>
                    <a:pt x="15343" y="17684"/>
                    <a:pt x="15758" y="17997"/>
                  </a:cubicBezTo>
                  <a:cubicBezTo>
                    <a:pt x="16172" y="18310"/>
                    <a:pt x="16739" y="18232"/>
                    <a:pt x="17458" y="17318"/>
                  </a:cubicBezTo>
                  <a:cubicBezTo>
                    <a:pt x="17821" y="16855"/>
                    <a:pt x="18118" y="16687"/>
                    <a:pt x="18382" y="16596"/>
                  </a:cubicBezTo>
                  <a:cubicBezTo>
                    <a:pt x="18401" y="16391"/>
                    <a:pt x="18490" y="16181"/>
                    <a:pt x="18547" y="15998"/>
                  </a:cubicBezTo>
                  <a:cubicBezTo>
                    <a:pt x="18645" y="15683"/>
                    <a:pt x="18187" y="15762"/>
                    <a:pt x="17861" y="15723"/>
                  </a:cubicBezTo>
                  <a:cubicBezTo>
                    <a:pt x="17534" y="15683"/>
                    <a:pt x="17305" y="15291"/>
                    <a:pt x="17534" y="14860"/>
                  </a:cubicBezTo>
                  <a:cubicBezTo>
                    <a:pt x="17763" y="14429"/>
                    <a:pt x="17338" y="14389"/>
                    <a:pt x="17109" y="13958"/>
                  </a:cubicBezTo>
                  <a:cubicBezTo>
                    <a:pt x="16880" y="13527"/>
                    <a:pt x="17207" y="13644"/>
                    <a:pt x="17403" y="13527"/>
                  </a:cubicBezTo>
                  <a:cubicBezTo>
                    <a:pt x="17599" y="13409"/>
                    <a:pt x="17861" y="12938"/>
                    <a:pt x="17697" y="12822"/>
                  </a:cubicBezTo>
                  <a:cubicBezTo>
                    <a:pt x="17534" y="12703"/>
                    <a:pt x="17403" y="12429"/>
                    <a:pt x="17534" y="11958"/>
                  </a:cubicBezTo>
                  <a:cubicBezTo>
                    <a:pt x="17665" y="11487"/>
                    <a:pt x="17272" y="11448"/>
                    <a:pt x="17272" y="11095"/>
                  </a:cubicBezTo>
                  <a:cubicBezTo>
                    <a:pt x="17272" y="10743"/>
                    <a:pt x="16913" y="10586"/>
                    <a:pt x="16619" y="11017"/>
                  </a:cubicBezTo>
                  <a:cubicBezTo>
                    <a:pt x="16324" y="11448"/>
                    <a:pt x="16226" y="11135"/>
                    <a:pt x="16422" y="10429"/>
                  </a:cubicBezTo>
                  <a:cubicBezTo>
                    <a:pt x="16619" y="9723"/>
                    <a:pt x="17305" y="9410"/>
                    <a:pt x="17370" y="9018"/>
                  </a:cubicBezTo>
                  <a:cubicBezTo>
                    <a:pt x="17436" y="8625"/>
                    <a:pt x="17828" y="8272"/>
                    <a:pt x="18122" y="8272"/>
                  </a:cubicBezTo>
                  <a:cubicBezTo>
                    <a:pt x="18417" y="8272"/>
                    <a:pt x="18351" y="7449"/>
                    <a:pt x="18449" y="6939"/>
                  </a:cubicBezTo>
                  <a:cubicBezTo>
                    <a:pt x="18547" y="6429"/>
                    <a:pt x="18613" y="5920"/>
                    <a:pt x="19038" y="5489"/>
                  </a:cubicBezTo>
                  <a:cubicBezTo>
                    <a:pt x="19463" y="5058"/>
                    <a:pt x="18940" y="4861"/>
                    <a:pt x="18744" y="489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8" name="Shape 2849"/>
            <p:cNvSpPr/>
            <p:nvPr/>
          </p:nvSpPr>
          <p:spPr>
            <a:xfrm>
              <a:off x="3835322" y="4378266"/>
              <a:ext cx="53600" cy="296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9" h="21600" extrusionOk="0">
                  <a:moveTo>
                    <a:pt x="21066" y="8319"/>
                  </a:moveTo>
                  <a:cubicBezTo>
                    <a:pt x="19479" y="4348"/>
                    <a:pt x="15315" y="9034"/>
                    <a:pt x="10950" y="3614"/>
                  </a:cubicBezTo>
                  <a:cubicBezTo>
                    <a:pt x="9808" y="2183"/>
                    <a:pt x="8390" y="1004"/>
                    <a:pt x="6920" y="0"/>
                  </a:cubicBezTo>
                  <a:cubicBezTo>
                    <a:pt x="6814" y="125"/>
                    <a:pt x="6726" y="270"/>
                    <a:pt x="6585" y="364"/>
                  </a:cubicBezTo>
                  <a:cubicBezTo>
                    <a:pt x="5650" y="853"/>
                    <a:pt x="2779" y="5571"/>
                    <a:pt x="0" y="10389"/>
                  </a:cubicBezTo>
                  <a:cubicBezTo>
                    <a:pt x="3133" y="14900"/>
                    <a:pt x="14802" y="21600"/>
                    <a:pt x="17993" y="21600"/>
                  </a:cubicBezTo>
                  <a:cubicBezTo>
                    <a:pt x="19497" y="21600"/>
                    <a:pt x="20301" y="20364"/>
                    <a:pt x="20981" y="19354"/>
                  </a:cubicBezTo>
                  <a:cubicBezTo>
                    <a:pt x="21432" y="14084"/>
                    <a:pt x="21600" y="9661"/>
                    <a:pt x="21066" y="831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9" name="Shape 2850"/>
            <p:cNvSpPr/>
            <p:nvPr/>
          </p:nvSpPr>
          <p:spPr>
            <a:xfrm>
              <a:off x="3852954" y="4334188"/>
              <a:ext cx="142029" cy="74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4" h="20364" extrusionOk="0">
                  <a:moveTo>
                    <a:pt x="9079" y="18054"/>
                  </a:moveTo>
                  <a:cubicBezTo>
                    <a:pt x="9230" y="17512"/>
                    <a:pt x="8174" y="14398"/>
                    <a:pt x="10211" y="14123"/>
                  </a:cubicBezTo>
                  <a:cubicBezTo>
                    <a:pt x="12250" y="13856"/>
                    <a:pt x="13758" y="13447"/>
                    <a:pt x="14060" y="11145"/>
                  </a:cubicBezTo>
                  <a:cubicBezTo>
                    <a:pt x="14363" y="8845"/>
                    <a:pt x="16777" y="9929"/>
                    <a:pt x="17457" y="9793"/>
                  </a:cubicBezTo>
                  <a:cubicBezTo>
                    <a:pt x="18017" y="9680"/>
                    <a:pt x="19816" y="6706"/>
                    <a:pt x="21574" y="6826"/>
                  </a:cubicBezTo>
                  <a:cubicBezTo>
                    <a:pt x="21600" y="3742"/>
                    <a:pt x="19268" y="4740"/>
                    <a:pt x="17657" y="1848"/>
                  </a:cubicBezTo>
                  <a:cubicBezTo>
                    <a:pt x="15938" y="-1236"/>
                    <a:pt x="12185" y="165"/>
                    <a:pt x="10153" y="1571"/>
                  </a:cubicBezTo>
                  <a:cubicBezTo>
                    <a:pt x="8121" y="2972"/>
                    <a:pt x="5776" y="24"/>
                    <a:pt x="3587" y="2271"/>
                  </a:cubicBezTo>
                  <a:cubicBezTo>
                    <a:pt x="3560" y="2296"/>
                    <a:pt x="3537" y="2310"/>
                    <a:pt x="3511" y="2336"/>
                  </a:cubicBezTo>
                  <a:cubicBezTo>
                    <a:pt x="3033" y="3418"/>
                    <a:pt x="2375" y="4751"/>
                    <a:pt x="1608" y="5864"/>
                  </a:cubicBezTo>
                  <a:cubicBezTo>
                    <a:pt x="135" y="8009"/>
                    <a:pt x="541" y="10128"/>
                    <a:pt x="0" y="10743"/>
                  </a:cubicBezTo>
                  <a:cubicBezTo>
                    <a:pt x="559" y="11119"/>
                    <a:pt x="1098" y="11560"/>
                    <a:pt x="1533" y="12095"/>
                  </a:cubicBezTo>
                  <a:cubicBezTo>
                    <a:pt x="3194" y="14123"/>
                    <a:pt x="4778" y="12370"/>
                    <a:pt x="5382" y="13856"/>
                  </a:cubicBezTo>
                  <a:cubicBezTo>
                    <a:pt x="5585" y="14358"/>
                    <a:pt x="5521" y="16013"/>
                    <a:pt x="5350" y="17984"/>
                  </a:cubicBezTo>
                  <a:cubicBezTo>
                    <a:pt x="5656" y="17538"/>
                    <a:pt x="5891" y="17221"/>
                    <a:pt x="6401" y="17984"/>
                  </a:cubicBezTo>
                  <a:cubicBezTo>
                    <a:pt x="6860" y="18669"/>
                    <a:pt x="6776" y="19524"/>
                    <a:pt x="6718" y="20364"/>
                  </a:cubicBezTo>
                  <a:lnTo>
                    <a:pt x="8023" y="19815"/>
                  </a:lnTo>
                  <a:cubicBezTo>
                    <a:pt x="8023" y="19815"/>
                    <a:pt x="8929" y="18597"/>
                    <a:pt x="9079" y="1805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0" name="Shape 2851"/>
            <p:cNvSpPr/>
            <p:nvPr/>
          </p:nvSpPr>
          <p:spPr>
            <a:xfrm>
              <a:off x="3209412" y="3919852"/>
              <a:ext cx="705304" cy="4394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7975" y="20368"/>
                  </a:moveTo>
                  <a:cubicBezTo>
                    <a:pt x="18051" y="20343"/>
                    <a:pt x="18840" y="20515"/>
                    <a:pt x="18916" y="20197"/>
                  </a:cubicBezTo>
                  <a:cubicBezTo>
                    <a:pt x="18992" y="19880"/>
                    <a:pt x="18324" y="19172"/>
                    <a:pt x="18400" y="19098"/>
                  </a:cubicBezTo>
                  <a:cubicBezTo>
                    <a:pt x="18475" y="19026"/>
                    <a:pt x="18506" y="18244"/>
                    <a:pt x="18627" y="18244"/>
                  </a:cubicBezTo>
                  <a:cubicBezTo>
                    <a:pt x="18749" y="18244"/>
                    <a:pt x="19857" y="18293"/>
                    <a:pt x="19917" y="18244"/>
                  </a:cubicBezTo>
                  <a:cubicBezTo>
                    <a:pt x="19978" y="18195"/>
                    <a:pt x="20191" y="17560"/>
                    <a:pt x="20373" y="17536"/>
                  </a:cubicBezTo>
                  <a:cubicBezTo>
                    <a:pt x="20456" y="17525"/>
                    <a:pt x="20586" y="17688"/>
                    <a:pt x="20703" y="17867"/>
                  </a:cubicBezTo>
                  <a:cubicBezTo>
                    <a:pt x="20908" y="17563"/>
                    <a:pt x="20980" y="16876"/>
                    <a:pt x="21018" y="16319"/>
                  </a:cubicBezTo>
                  <a:cubicBezTo>
                    <a:pt x="21066" y="15636"/>
                    <a:pt x="20924" y="15409"/>
                    <a:pt x="21144" y="15030"/>
                  </a:cubicBezTo>
                  <a:cubicBezTo>
                    <a:pt x="21364" y="14650"/>
                    <a:pt x="21600" y="14625"/>
                    <a:pt x="21537" y="14093"/>
                  </a:cubicBezTo>
                  <a:cubicBezTo>
                    <a:pt x="21474" y="13562"/>
                    <a:pt x="21176" y="14093"/>
                    <a:pt x="20924" y="13841"/>
                  </a:cubicBezTo>
                  <a:cubicBezTo>
                    <a:pt x="20672" y="13588"/>
                    <a:pt x="20452" y="13765"/>
                    <a:pt x="19808" y="13917"/>
                  </a:cubicBezTo>
                  <a:cubicBezTo>
                    <a:pt x="19163" y="14068"/>
                    <a:pt x="18864" y="14498"/>
                    <a:pt x="18896" y="15232"/>
                  </a:cubicBezTo>
                  <a:cubicBezTo>
                    <a:pt x="18927" y="15965"/>
                    <a:pt x="18676" y="15636"/>
                    <a:pt x="18692" y="16269"/>
                  </a:cubicBezTo>
                  <a:cubicBezTo>
                    <a:pt x="18707" y="16901"/>
                    <a:pt x="18189" y="16926"/>
                    <a:pt x="18220" y="17306"/>
                  </a:cubicBezTo>
                  <a:cubicBezTo>
                    <a:pt x="18251" y="17685"/>
                    <a:pt x="17811" y="17306"/>
                    <a:pt x="17685" y="17179"/>
                  </a:cubicBezTo>
                  <a:cubicBezTo>
                    <a:pt x="17560" y="17053"/>
                    <a:pt x="16207" y="17711"/>
                    <a:pt x="16019" y="17761"/>
                  </a:cubicBezTo>
                  <a:cubicBezTo>
                    <a:pt x="15830" y="17811"/>
                    <a:pt x="15484" y="17129"/>
                    <a:pt x="15217" y="17154"/>
                  </a:cubicBezTo>
                  <a:cubicBezTo>
                    <a:pt x="14950" y="17179"/>
                    <a:pt x="14840" y="16522"/>
                    <a:pt x="14808" y="15990"/>
                  </a:cubicBezTo>
                  <a:cubicBezTo>
                    <a:pt x="14777" y="15460"/>
                    <a:pt x="14273" y="14979"/>
                    <a:pt x="14053" y="14498"/>
                  </a:cubicBezTo>
                  <a:cubicBezTo>
                    <a:pt x="13833" y="14017"/>
                    <a:pt x="13802" y="12955"/>
                    <a:pt x="13786" y="12272"/>
                  </a:cubicBezTo>
                  <a:cubicBezTo>
                    <a:pt x="13770" y="11589"/>
                    <a:pt x="13723" y="10425"/>
                    <a:pt x="14022" y="9085"/>
                  </a:cubicBezTo>
                  <a:cubicBezTo>
                    <a:pt x="14062" y="8905"/>
                    <a:pt x="14081" y="8749"/>
                    <a:pt x="14086" y="8609"/>
                  </a:cubicBezTo>
                  <a:cubicBezTo>
                    <a:pt x="13977" y="8501"/>
                    <a:pt x="13871" y="8423"/>
                    <a:pt x="13790" y="8431"/>
                  </a:cubicBezTo>
                  <a:cubicBezTo>
                    <a:pt x="13522" y="8458"/>
                    <a:pt x="12917" y="7864"/>
                    <a:pt x="12799" y="7864"/>
                  </a:cubicBezTo>
                  <a:cubicBezTo>
                    <a:pt x="12682" y="7864"/>
                    <a:pt x="12699" y="7405"/>
                    <a:pt x="12598" y="7161"/>
                  </a:cubicBezTo>
                  <a:cubicBezTo>
                    <a:pt x="12497" y="6918"/>
                    <a:pt x="12564" y="6458"/>
                    <a:pt x="12430" y="6296"/>
                  </a:cubicBezTo>
                  <a:cubicBezTo>
                    <a:pt x="12296" y="6134"/>
                    <a:pt x="11893" y="5512"/>
                    <a:pt x="11758" y="4756"/>
                  </a:cubicBezTo>
                  <a:cubicBezTo>
                    <a:pt x="11624" y="3999"/>
                    <a:pt x="10801" y="3621"/>
                    <a:pt x="10499" y="3594"/>
                  </a:cubicBezTo>
                  <a:cubicBezTo>
                    <a:pt x="10196" y="3567"/>
                    <a:pt x="10028" y="4594"/>
                    <a:pt x="9944" y="4648"/>
                  </a:cubicBezTo>
                  <a:cubicBezTo>
                    <a:pt x="9861" y="4702"/>
                    <a:pt x="9289" y="4108"/>
                    <a:pt x="9121" y="3972"/>
                  </a:cubicBezTo>
                  <a:cubicBezTo>
                    <a:pt x="8953" y="3837"/>
                    <a:pt x="8869" y="3567"/>
                    <a:pt x="8869" y="3243"/>
                  </a:cubicBezTo>
                  <a:cubicBezTo>
                    <a:pt x="8869" y="2918"/>
                    <a:pt x="8517" y="2404"/>
                    <a:pt x="8416" y="2351"/>
                  </a:cubicBezTo>
                  <a:cubicBezTo>
                    <a:pt x="8315" y="2297"/>
                    <a:pt x="7610" y="1189"/>
                    <a:pt x="7610" y="1189"/>
                  </a:cubicBezTo>
                  <a:lnTo>
                    <a:pt x="6501" y="1189"/>
                  </a:lnTo>
                  <a:lnTo>
                    <a:pt x="6266" y="1675"/>
                  </a:lnTo>
                  <a:lnTo>
                    <a:pt x="4251" y="1702"/>
                  </a:lnTo>
                  <a:cubicBezTo>
                    <a:pt x="4251" y="1702"/>
                    <a:pt x="2705" y="783"/>
                    <a:pt x="2420" y="676"/>
                  </a:cubicBezTo>
                  <a:cubicBezTo>
                    <a:pt x="2134" y="568"/>
                    <a:pt x="1630" y="0"/>
                    <a:pt x="1630" y="0"/>
                  </a:cubicBezTo>
                  <a:lnTo>
                    <a:pt x="0" y="344"/>
                  </a:lnTo>
                  <a:cubicBezTo>
                    <a:pt x="84" y="632"/>
                    <a:pt x="200" y="944"/>
                    <a:pt x="375" y="1294"/>
                  </a:cubicBezTo>
                  <a:cubicBezTo>
                    <a:pt x="706" y="1952"/>
                    <a:pt x="941" y="3115"/>
                    <a:pt x="973" y="3520"/>
                  </a:cubicBezTo>
                  <a:cubicBezTo>
                    <a:pt x="1004" y="3925"/>
                    <a:pt x="1460" y="4254"/>
                    <a:pt x="1853" y="4659"/>
                  </a:cubicBezTo>
                  <a:cubicBezTo>
                    <a:pt x="2246" y="5063"/>
                    <a:pt x="2246" y="5949"/>
                    <a:pt x="2199" y="6176"/>
                  </a:cubicBezTo>
                  <a:cubicBezTo>
                    <a:pt x="2152" y="6403"/>
                    <a:pt x="1664" y="6024"/>
                    <a:pt x="1633" y="6251"/>
                  </a:cubicBezTo>
                  <a:cubicBezTo>
                    <a:pt x="1602" y="6479"/>
                    <a:pt x="2262" y="7365"/>
                    <a:pt x="2513" y="7314"/>
                  </a:cubicBezTo>
                  <a:cubicBezTo>
                    <a:pt x="2765" y="7263"/>
                    <a:pt x="2891" y="7517"/>
                    <a:pt x="3284" y="8073"/>
                  </a:cubicBezTo>
                  <a:cubicBezTo>
                    <a:pt x="3677" y="8629"/>
                    <a:pt x="3646" y="9287"/>
                    <a:pt x="3488" y="9489"/>
                  </a:cubicBezTo>
                  <a:cubicBezTo>
                    <a:pt x="3331" y="9692"/>
                    <a:pt x="3803" y="10122"/>
                    <a:pt x="4306" y="10653"/>
                  </a:cubicBezTo>
                  <a:cubicBezTo>
                    <a:pt x="4809" y="11184"/>
                    <a:pt x="5013" y="11842"/>
                    <a:pt x="5061" y="12120"/>
                  </a:cubicBezTo>
                  <a:cubicBezTo>
                    <a:pt x="5108" y="12398"/>
                    <a:pt x="5328" y="12146"/>
                    <a:pt x="5406" y="11766"/>
                  </a:cubicBezTo>
                  <a:cubicBezTo>
                    <a:pt x="5485" y="11387"/>
                    <a:pt x="5249" y="11286"/>
                    <a:pt x="5249" y="10856"/>
                  </a:cubicBezTo>
                  <a:cubicBezTo>
                    <a:pt x="5249" y="10425"/>
                    <a:pt x="4840" y="10501"/>
                    <a:pt x="4652" y="10451"/>
                  </a:cubicBezTo>
                  <a:cubicBezTo>
                    <a:pt x="4463" y="10400"/>
                    <a:pt x="4667" y="9743"/>
                    <a:pt x="4479" y="9439"/>
                  </a:cubicBezTo>
                  <a:cubicBezTo>
                    <a:pt x="4290" y="9135"/>
                    <a:pt x="4117" y="8376"/>
                    <a:pt x="4023" y="7820"/>
                  </a:cubicBezTo>
                  <a:cubicBezTo>
                    <a:pt x="3928" y="7263"/>
                    <a:pt x="3441" y="6708"/>
                    <a:pt x="3237" y="6100"/>
                  </a:cubicBezTo>
                  <a:cubicBezTo>
                    <a:pt x="3032" y="5493"/>
                    <a:pt x="2812" y="5013"/>
                    <a:pt x="2671" y="4860"/>
                  </a:cubicBezTo>
                  <a:cubicBezTo>
                    <a:pt x="2529" y="4709"/>
                    <a:pt x="2875" y="4481"/>
                    <a:pt x="2749" y="4254"/>
                  </a:cubicBezTo>
                  <a:cubicBezTo>
                    <a:pt x="2624" y="4026"/>
                    <a:pt x="2435" y="4051"/>
                    <a:pt x="2199" y="3874"/>
                  </a:cubicBezTo>
                  <a:cubicBezTo>
                    <a:pt x="1963" y="3697"/>
                    <a:pt x="1806" y="3394"/>
                    <a:pt x="1806" y="2989"/>
                  </a:cubicBezTo>
                  <a:cubicBezTo>
                    <a:pt x="1806" y="2584"/>
                    <a:pt x="1649" y="1623"/>
                    <a:pt x="1570" y="1294"/>
                  </a:cubicBezTo>
                  <a:cubicBezTo>
                    <a:pt x="1491" y="965"/>
                    <a:pt x="1743" y="1016"/>
                    <a:pt x="1822" y="1167"/>
                  </a:cubicBezTo>
                  <a:cubicBezTo>
                    <a:pt x="1900" y="1319"/>
                    <a:pt x="1963" y="1471"/>
                    <a:pt x="2073" y="1370"/>
                  </a:cubicBezTo>
                  <a:cubicBezTo>
                    <a:pt x="2183" y="1269"/>
                    <a:pt x="2372" y="1345"/>
                    <a:pt x="2451" y="1623"/>
                  </a:cubicBezTo>
                  <a:cubicBezTo>
                    <a:pt x="2529" y="1901"/>
                    <a:pt x="2797" y="1648"/>
                    <a:pt x="2922" y="1775"/>
                  </a:cubicBezTo>
                  <a:cubicBezTo>
                    <a:pt x="3048" y="1901"/>
                    <a:pt x="2639" y="2053"/>
                    <a:pt x="3048" y="3217"/>
                  </a:cubicBezTo>
                  <a:cubicBezTo>
                    <a:pt x="3457" y="4380"/>
                    <a:pt x="3174" y="3723"/>
                    <a:pt x="3174" y="4506"/>
                  </a:cubicBezTo>
                  <a:cubicBezTo>
                    <a:pt x="3174" y="5291"/>
                    <a:pt x="3426" y="4937"/>
                    <a:pt x="3504" y="4810"/>
                  </a:cubicBezTo>
                  <a:cubicBezTo>
                    <a:pt x="3583" y="4684"/>
                    <a:pt x="3803" y="5063"/>
                    <a:pt x="4007" y="5468"/>
                  </a:cubicBezTo>
                  <a:cubicBezTo>
                    <a:pt x="4211" y="5873"/>
                    <a:pt x="4604" y="5898"/>
                    <a:pt x="4604" y="6125"/>
                  </a:cubicBezTo>
                  <a:cubicBezTo>
                    <a:pt x="4604" y="6353"/>
                    <a:pt x="4683" y="6808"/>
                    <a:pt x="4950" y="6884"/>
                  </a:cubicBezTo>
                  <a:cubicBezTo>
                    <a:pt x="5218" y="6960"/>
                    <a:pt x="5265" y="7441"/>
                    <a:pt x="5438" y="7492"/>
                  </a:cubicBezTo>
                  <a:cubicBezTo>
                    <a:pt x="5611" y="7542"/>
                    <a:pt x="5642" y="7846"/>
                    <a:pt x="5548" y="8174"/>
                  </a:cubicBezTo>
                  <a:cubicBezTo>
                    <a:pt x="5454" y="8503"/>
                    <a:pt x="5548" y="8781"/>
                    <a:pt x="5988" y="9059"/>
                  </a:cubicBezTo>
                  <a:cubicBezTo>
                    <a:pt x="6428" y="9338"/>
                    <a:pt x="6224" y="9389"/>
                    <a:pt x="6570" y="9920"/>
                  </a:cubicBezTo>
                  <a:cubicBezTo>
                    <a:pt x="6916" y="10451"/>
                    <a:pt x="7890" y="12171"/>
                    <a:pt x="8095" y="12652"/>
                  </a:cubicBezTo>
                  <a:cubicBezTo>
                    <a:pt x="8299" y="13132"/>
                    <a:pt x="8362" y="13537"/>
                    <a:pt x="8441" y="13891"/>
                  </a:cubicBezTo>
                  <a:cubicBezTo>
                    <a:pt x="8519" y="14245"/>
                    <a:pt x="8283" y="14422"/>
                    <a:pt x="8409" y="14725"/>
                  </a:cubicBezTo>
                  <a:cubicBezTo>
                    <a:pt x="8535" y="15030"/>
                    <a:pt x="8173" y="14903"/>
                    <a:pt x="8189" y="15130"/>
                  </a:cubicBezTo>
                  <a:cubicBezTo>
                    <a:pt x="8205" y="15358"/>
                    <a:pt x="8409" y="16496"/>
                    <a:pt x="8755" y="16547"/>
                  </a:cubicBezTo>
                  <a:cubicBezTo>
                    <a:pt x="9101" y="16597"/>
                    <a:pt x="9494" y="17280"/>
                    <a:pt x="9777" y="17660"/>
                  </a:cubicBezTo>
                  <a:cubicBezTo>
                    <a:pt x="10060" y="18039"/>
                    <a:pt x="10484" y="17963"/>
                    <a:pt x="10909" y="18216"/>
                  </a:cubicBezTo>
                  <a:cubicBezTo>
                    <a:pt x="11334" y="18469"/>
                    <a:pt x="11695" y="19076"/>
                    <a:pt x="12308" y="19355"/>
                  </a:cubicBezTo>
                  <a:cubicBezTo>
                    <a:pt x="12921" y="19633"/>
                    <a:pt x="13519" y="20063"/>
                    <a:pt x="13912" y="20468"/>
                  </a:cubicBezTo>
                  <a:cubicBezTo>
                    <a:pt x="14305" y="20873"/>
                    <a:pt x="14792" y="20696"/>
                    <a:pt x="15343" y="20341"/>
                  </a:cubicBezTo>
                  <a:cubicBezTo>
                    <a:pt x="15893" y="19987"/>
                    <a:pt x="16317" y="20442"/>
                    <a:pt x="16632" y="20645"/>
                  </a:cubicBezTo>
                  <a:cubicBezTo>
                    <a:pt x="16787" y="20744"/>
                    <a:pt x="17091" y="21163"/>
                    <a:pt x="17395" y="21600"/>
                  </a:cubicBezTo>
                  <a:cubicBezTo>
                    <a:pt x="17673" y="20959"/>
                    <a:pt x="17939" y="20380"/>
                    <a:pt x="17975" y="2036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1" name="Shape 2852"/>
            <p:cNvSpPr/>
            <p:nvPr/>
          </p:nvSpPr>
          <p:spPr>
            <a:xfrm>
              <a:off x="3773613" y="4290109"/>
              <a:ext cx="99060" cy="962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870" y="14384"/>
                  </a:moveTo>
                  <a:cubicBezTo>
                    <a:pt x="19971" y="13468"/>
                    <a:pt x="20915" y="12371"/>
                    <a:pt x="21600" y="11480"/>
                  </a:cubicBezTo>
                  <a:cubicBezTo>
                    <a:pt x="19840" y="12462"/>
                    <a:pt x="19305" y="11523"/>
                    <a:pt x="19561" y="10247"/>
                  </a:cubicBezTo>
                  <a:lnTo>
                    <a:pt x="17029" y="10593"/>
                  </a:lnTo>
                  <a:lnTo>
                    <a:pt x="17289" y="73"/>
                  </a:lnTo>
                  <a:cubicBezTo>
                    <a:pt x="15247" y="162"/>
                    <a:pt x="9527" y="0"/>
                    <a:pt x="8796" y="0"/>
                  </a:cubicBezTo>
                  <a:cubicBezTo>
                    <a:pt x="7930" y="0"/>
                    <a:pt x="7712" y="3570"/>
                    <a:pt x="7172" y="3903"/>
                  </a:cubicBezTo>
                  <a:cubicBezTo>
                    <a:pt x="6631" y="4241"/>
                    <a:pt x="11396" y="7473"/>
                    <a:pt x="10855" y="8920"/>
                  </a:cubicBezTo>
                  <a:cubicBezTo>
                    <a:pt x="10313" y="10371"/>
                    <a:pt x="4680" y="9587"/>
                    <a:pt x="4139" y="9699"/>
                  </a:cubicBezTo>
                  <a:cubicBezTo>
                    <a:pt x="3887" y="9755"/>
                    <a:pt x="1982" y="12398"/>
                    <a:pt x="0" y="15325"/>
                  </a:cubicBezTo>
                  <a:cubicBezTo>
                    <a:pt x="2236" y="17369"/>
                    <a:pt x="4471" y="19498"/>
                    <a:pt x="5551" y="20203"/>
                  </a:cubicBezTo>
                  <a:cubicBezTo>
                    <a:pt x="7683" y="21588"/>
                    <a:pt x="11162" y="20085"/>
                    <a:pt x="12619" y="21474"/>
                  </a:cubicBezTo>
                  <a:cubicBezTo>
                    <a:pt x="12664" y="21511"/>
                    <a:pt x="12726" y="21557"/>
                    <a:pt x="12781" y="21600"/>
                  </a:cubicBezTo>
                  <a:cubicBezTo>
                    <a:pt x="14299" y="20116"/>
                    <a:pt x="15867" y="18663"/>
                    <a:pt x="16378" y="18513"/>
                  </a:cubicBezTo>
                  <a:cubicBezTo>
                    <a:pt x="17463" y="18175"/>
                    <a:pt x="16595" y="16281"/>
                    <a:pt x="18870" y="1438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2" name="Shape 2853"/>
            <p:cNvSpPr/>
            <p:nvPr/>
          </p:nvSpPr>
          <p:spPr>
            <a:xfrm>
              <a:off x="3852954" y="4281294"/>
              <a:ext cx="30214" cy="616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28" extrusionOk="0">
                  <a:moveTo>
                    <a:pt x="3194" y="5035"/>
                  </a:moveTo>
                  <a:cubicBezTo>
                    <a:pt x="2973" y="5096"/>
                    <a:pt x="2096" y="5132"/>
                    <a:pt x="852" y="5150"/>
                  </a:cubicBezTo>
                  <a:lnTo>
                    <a:pt x="0" y="21528"/>
                  </a:lnTo>
                  <a:lnTo>
                    <a:pt x="8303" y="20990"/>
                  </a:lnTo>
                  <a:cubicBezTo>
                    <a:pt x="8900" y="19585"/>
                    <a:pt x="10789" y="17921"/>
                    <a:pt x="13510" y="16890"/>
                  </a:cubicBezTo>
                  <a:cubicBezTo>
                    <a:pt x="20129" y="14372"/>
                    <a:pt x="10192" y="4305"/>
                    <a:pt x="17923" y="3405"/>
                  </a:cubicBezTo>
                  <a:cubicBezTo>
                    <a:pt x="19344" y="3234"/>
                    <a:pt x="20523" y="2843"/>
                    <a:pt x="21600" y="2355"/>
                  </a:cubicBezTo>
                  <a:cubicBezTo>
                    <a:pt x="18852" y="1077"/>
                    <a:pt x="15802" y="-72"/>
                    <a:pt x="13851" y="3"/>
                  </a:cubicBezTo>
                  <a:cubicBezTo>
                    <a:pt x="9589" y="178"/>
                    <a:pt x="4616" y="4693"/>
                    <a:pt x="3194" y="503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3" name="Shape 2854"/>
            <p:cNvSpPr/>
            <p:nvPr/>
          </p:nvSpPr>
          <p:spPr>
            <a:xfrm>
              <a:off x="4196764" y="4237215"/>
              <a:ext cx="66788" cy="532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8" h="19926" extrusionOk="0">
                  <a:moveTo>
                    <a:pt x="9445" y="635"/>
                  </a:moveTo>
                  <a:cubicBezTo>
                    <a:pt x="6206" y="3327"/>
                    <a:pt x="14300" y="9103"/>
                    <a:pt x="14300" y="12565"/>
                  </a:cubicBezTo>
                  <a:cubicBezTo>
                    <a:pt x="14300" y="16026"/>
                    <a:pt x="1310" y="11911"/>
                    <a:pt x="55" y="15646"/>
                  </a:cubicBezTo>
                  <a:cubicBezTo>
                    <a:pt x="-592" y="17569"/>
                    <a:pt x="4588" y="20264"/>
                    <a:pt x="9445" y="18342"/>
                  </a:cubicBezTo>
                  <a:cubicBezTo>
                    <a:pt x="13966" y="16548"/>
                    <a:pt x="17072" y="18416"/>
                    <a:pt x="19573" y="19926"/>
                  </a:cubicBezTo>
                  <a:cubicBezTo>
                    <a:pt x="19936" y="14094"/>
                    <a:pt x="20496" y="7519"/>
                    <a:pt x="21008" y="3053"/>
                  </a:cubicBezTo>
                  <a:cubicBezTo>
                    <a:pt x="16907" y="1800"/>
                    <a:pt x="11801" y="-1336"/>
                    <a:pt x="9445" y="63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4" name="Shape 2855"/>
            <p:cNvSpPr/>
            <p:nvPr/>
          </p:nvSpPr>
          <p:spPr>
            <a:xfrm>
              <a:off x="4258474" y="4246031"/>
              <a:ext cx="78962" cy="471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9017" extrusionOk="0">
                  <a:moveTo>
                    <a:pt x="8366" y="14415"/>
                  </a:moveTo>
                  <a:cubicBezTo>
                    <a:pt x="13434" y="11924"/>
                    <a:pt x="21600" y="16496"/>
                    <a:pt x="21600" y="10680"/>
                  </a:cubicBezTo>
                  <a:cubicBezTo>
                    <a:pt x="21600" y="4864"/>
                    <a:pt x="8085" y="-1369"/>
                    <a:pt x="4706" y="295"/>
                  </a:cubicBezTo>
                  <a:cubicBezTo>
                    <a:pt x="3788" y="743"/>
                    <a:pt x="2578" y="511"/>
                    <a:pt x="1248" y="0"/>
                  </a:cubicBezTo>
                  <a:cubicBezTo>
                    <a:pt x="803" y="4819"/>
                    <a:pt x="316" y="11913"/>
                    <a:pt x="0" y="18205"/>
                  </a:cubicBezTo>
                  <a:cubicBezTo>
                    <a:pt x="161" y="18334"/>
                    <a:pt x="326" y="18456"/>
                    <a:pt x="483" y="18570"/>
                  </a:cubicBezTo>
                  <a:cubicBezTo>
                    <a:pt x="2737" y="20231"/>
                    <a:pt x="3297" y="16910"/>
                    <a:pt x="8366" y="1441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5" name="Shape 2856"/>
            <p:cNvSpPr/>
            <p:nvPr/>
          </p:nvSpPr>
          <p:spPr>
            <a:xfrm>
              <a:off x="3897032" y="4360634"/>
              <a:ext cx="98043" cy="1013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15" h="21454" extrusionOk="0">
                  <a:moveTo>
                    <a:pt x="11535" y="20298"/>
                  </a:moveTo>
                  <a:cubicBezTo>
                    <a:pt x="12650" y="20839"/>
                    <a:pt x="15436" y="20298"/>
                    <a:pt x="16551" y="21107"/>
                  </a:cubicBezTo>
                  <a:cubicBezTo>
                    <a:pt x="17092" y="21501"/>
                    <a:pt x="18008" y="21510"/>
                    <a:pt x="19061" y="21377"/>
                  </a:cubicBezTo>
                  <a:cubicBezTo>
                    <a:pt x="18735" y="20921"/>
                    <a:pt x="18485" y="20551"/>
                    <a:pt x="18361" y="20323"/>
                  </a:cubicBezTo>
                  <a:cubicBezTo>
                    <a:pt x="17574" y="18909"/>
                    <a:pt x="18922" y="16077"/>
                    <a:pt x="19598" y="14004"/>
                  </a:cubicBezTo>
                  <a:cubicBezTo>
                    <a:pt x="20272" y="11934"/>
                    <a:pt x="19034" y="6925"/>
                    <a:pt x="20272" y="5617"/>
                  </a:cubicBezTo>
                  <a:cubicBezTo>
                    <a:pt x="21508" y="4310"/>
                    <a:pt x="20833" y="3546"/>
                    <a:pt x="21395" y="497"/>
                  </a:cubicBezTo>
                  <a:cubicBezTo>
                    <a:pt x="21431" y="298"/>
                    <a:pt x="21406" y="165"/>
                    <a:pt x="21406" y="3"/>
                  </a:cubicBezTo>
                  <a:cubicBezTo>
                    <a:pt x="18878" y="-90"/>
                    <a:pt x="16292" y="2219"/>
                    <a:pt x="15486" y="2307"/>
                  </a:cubicBezTo>
                  <a:cubicBezTo>
                    <a:pt x="14508" y="2412"/>
                    <a:pt x="11037" y="1570"/>
                    <a:pt x="10603" y="3357"/>
                  </a:cubicBezTo>
                  <a:cubicBezTo>
                    <a:pt x="10167" y="5145"/>
                    <a:pt x="7999" y="5462"/>
                    <a:pt x="5068" y="5670"/>
                  </a:cubicBezTo>
                  <a:cubicBezTo>
                    <a:pt x="2139" y="5883"/>
                    <a:pt x="3657" y="8301"/>
                    <a:pt x="3440" y="8722"/>
                  </a:cubicBezTo>
                  <a:cubicBezTo>
                    <a:pt x="3224" y="9143"/>
                    <a:pt x="1922" y="10089"/>
                    <a:pt x="1922" y="10089"/>
                  </a:cubicBezTo>
                  <a:lnTo>
                    <a:pt x="44" y="10516"/>
                  </a:lnTo>
                  <a:cubicBezTo>
                    <a:pt x="-44" y="11196"/>
                    <a:pt x="-92" y="11870"/>
                    <a:pt x="826" y="12373"/>
                  </a:cubicBezTo>
                  <a:cubicBezTo>
                    <a:pt x="2623" y="13352"/>
                    <a:pt x="5096" y="17167"/>
                    <a:pt x="7006" y="18145"/>
                  </a:cubicBezTo>
                  <a:cubicBezTo>
                    <a:pt x="7926" y="18616"/>
                    <a:pt x="8496" y="19388"/>
                    <a:pt x="8741" y="20138"/>
                  </a:cubicBezTo>
                  <a:cubicBezTo>
                    <a:pt x="9843" y="20054"/>
                    <a:pt x="10961" y="20019"/>
                    <a:pt x="11535" y="2029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6" name="Shape 2857"/>
            <p:cNvSpPr/>
            <p:nvPr/>
          </p:nvSpPr>
          <p:spPr>
            <a:xfrm>
              <a:off x="4214395" y="4598657"/>
              <a:ext cx="917115" cy="9441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05" h="21571" extrusionOk="0">
                  <a:moveTo>
                    <a:pt x="11389" y="21326"/>
                  </a:moveTo>
                  <a:cubicBezTo>
                    <a:pt x="11725" y="21090"/>
                    <a:pt x="11641" y="20950"/>
                    <a:pt x="11797" y="20668"/>
                  </a:cubicBezTo>
                  <a:cubicBezTo>
                    <a:pt x="11953" y="20385"/>
                    <a:pt x="11821" y="20268"/>
                    <a:pt x="12085" y="20021"/>
                  </a:cubicBezTo>
                  <a:cubicBezTo>
                    <a:pt x="12350" y="19774"/>
                    <a:pt x="12037" y="19609"/>
                    <a:pt x="12374" y="19456"/>
                  </a:cubicBezTo>
                  <a:cubicBezTo>
                    <a:pt x="12710" y="19303"/>
                    <a:pt x="12662" y="19598"/>
                    <a:pt x="12386" y="19938"/>
                  </a:cubicBezTo>
                  <a:cubicBezTo>
                    <a:pt x="12109" y="20279"/>
                    <a:pt x="12061" y="20374"/>
                    <a:pt x="12422" y="20115"/>
                  </a:cubicBezTo>
                  <a:cubicBezTo>
                    <a:pt x="12782" y="19856"/>
                    <a:pt x="12914" y="19492"/>
                    <a:pt x="13118" y="19080"/>
                  </a:cubicBezTo>
                  <a:cubicBezTo>
                    <a:pt x="13322" y="18669"/>
                    <a:pt x="13479" y="18539"/>
                    <a:pt x="13659" y="18516"/>
                  </a:cubicBezTo>
                  <a:cubicBezTo>
                    <a:pt x="13839" y="18492"/>
                    <a:pt x="13839" y="18057"/>
                    <a:pt x="13815" y="17752"/>
                  </a:cubicBezTo>
                  <a:cubicBezTo>
                    <a:pt x="13791" y="17446"/>
                    <a:pt x="13695" y="17164"/>
                    <a:pt x="13827" y="16964"/>
                  </a:cubicBezTo>
                  <a:cubicBezTo>
                    <a:pt x="13959" y="16764"/>
                    <a:pt x="13827" y="16576"/>
                    <a:pt x="13995" y="16576"/>
                  </a:cubicBezTo>
                  <a:cubicBezTo>
                    <a:pt x="14163" y="16576"/>
                    <a:pt x="14415" y="16329"/>
                    <a:pt x="14680" y="16070"/>
                  </a:cubicBezTo>
                  <a:cubicBezTo>
                    <a:pt x="14944" y="15811"/>
                    <a:pt x="15112" y="15788"/>
                    <a:pt x="15388" y="15764"/>
                  </a:cubicBezTo>
                  <a:cubicBezTo>
                    <a:pt x="15664" y="15741"/>
                    <a:pt x="15509" y="15647"/>
                    <a:pt x="15689" y="15600"/>
                  </a:cubicBezTo>
                  <a:cubicBezTo>
                    <a:pt x="15869" y="15553"/>
                    <a:pt x="15989" y="15388"/>
                    <a:pt x="16109" y="15282"/>
                  </a:cubicBezTo>
                  <a:cubicBezTo>
                    <a:pt x="16229" y="15176"/>
                    <a:pt x="16722" y="15294"/>
                    <a:pt x="17010" y="15294"/>
                  </a:cubicBezTo>
                  <a:cubicBezTo>
                    <a:pt x="17298" y="15294"/>
                    <a:pt x="17490" y="15318"/>
                    <a:pt x="17490" y="15141"/>
                  </a:cubicBezTo>
                  <a:cubicBezTo>
                    <a:pt x="17490" y="14965"/>
                    <a:pt x="17622" y="14823"/>
                    <a:pt x="17790" y="14823"/>
                  </a:cubicBezTo>
                  <a:cubicBezTo>
                    <a:pt x="17959" y="14823"/>
                    <a:pt x="18031" y="14776"/>
                    <a:pt x="18031" y="14541"/>
                  </a:cubicBezTo>
                  <a:cubicBezTo>
                    <a:pt x="18031" y="14306"/>
                    <a:pt x="18103" y="14165"/>
                    <a:pt x="18247" y="14059"/>
                  </a:cubicBezTo>
                  <a:cubicBezTo>
                    <a:pt x="18391" y="13953"/>
                    <a:pt x="18415" y="13719"/>
                    <a:pt x="18463" y="13566"/>
                  </a:cubicBezTo>
                  <a:cubicBezTo>
                    <a:pt x="18511" y="13413"/>
                    <a:pt x="18667" y="13507"/>
                    <a:pt x="18667" y="13283"/>
                  </a:cubicBezTo>
                  <a:cubicBezTo>
                    <a:pt x="18667" y="13060"/>
                    <a:pt x="18751" y="12813"/>
                    <a:pt x="18751" y="12637"/>
                  </a:cubicBezTo>
                  <a:cubicBezTo>
                    <a:pt x="18751" y="12460"/>
                    <a:pt x="18944" y="12484"/>
                    <a:pt x="19028" y="12355"/>
                  </a:cubicBezTo>
                  <a:cubicBezTo>
                    <a:pt x="19112" y="12225"/>
                    <a:pt x="18956" y="12061"/>
                    <a:pt x="19088" y="11696"/>
                  </a:cubicBezTo>
                  <a:cubicBezTo>
                    <a:pt x="19220" y="11331"/>
                    <a:pt x="19088" y="10991"/>
                    <a:pt x="19088" y="10661"/>
                  </a:cubicBezTo>
                  <a:cubicBezTo>
                    <a:pt x="19088" y="10332"/>
                    <a:pt x="19088" y="9991"/>
                    <a:pt x="19208" y="9885"/>
                  </a:cubicBezTo>
                  <a:cubicBezTo>
                    <a:pt x="19328" y="9780"/>
                    <a:pt x="19268" y="9721"/>
                    <a:pt x="19172" y="9674"/>
                  </a:cubicBezTo>
                  <a:cubicBezTo>
                    <a:pt x="19076" y="9627"/>
                    <a:pt x="19184" y="9497"/>
                    <a:pt x="19268" y="9521"/>
                  </a:cubicBezTo>
                  <a:cubicBezTo>
                    <a:pt x="19352" y="9544"/>
                    <a:pt x="19448" y="9721"/>
                    <a:pt x="19604" y="9627"/>
                  </a:cubicBezTo>
                  <a:cubicBezTo>
                    <a:pt x="19760" y="9532"/>
                    <a:pt x="19904" y="9133"/>
                    <a:pt x="20036" y="8804"/>
                  </a:cubicBezTo>
                  <a:cubicBezTo>
                    <a:pt x="20169" y="8474"/>
                    <a:pt x="20385" y="8486"/>
                    <a:pt x="20553" y="8415"/>
                  </a:cubicBezTo>
                  <a:cubicBezTo>
                    <a:pt x="20721" y="8345"/>
                    <a:pt x="21082" y="7945"/>
                    <a:pt x="21310" y="7369"/>
                  </a:cubicBezTo>
                  <a:cubicBezTo>
                    <a:pt x="21538" y="6793"/>
                    <a:pt x="21298" y="6229"/>
                    <a:pt x="21202" y="5829"/>
                  </a:cubicBezTo>
                  <a:cubicBezTo>
                    <a:pt x="21105" y="5429"/>
                    <a:pt x="20973" y="5511"/>
                    <a:pt x="20733" y="5523"/>
                  </a:cubicBezTo>
                  <a:cubicBezTo>
                    <a:pt x="20493" y="5535"/>
                    <a:pt x="20036" y="5476"/>
                    <a:pt x="19436" y="4841"/>
                  </a:cubicBezTo>
                  <a:cubicBezTo>
                    <a:pt x="18836" y="4206"/>
                    <a:pt x="18247" y="4253"/>
                    <a:pt x="17851" y="4359"/>
                  </a:cubicBezTo>
                  <a:cubicBezTo>
                    <a:pt x="17454" y="4465"/>
                    <a:pt x="17046" y="4171"/>
                    <a:pt x="16782" y="4112"/>
                  </a:cubicBezTo>
                  <a:cubicBezTo>
                    <a:pt x="16517" y="4053"/>
                    <a:pt x="16265" y="4383"/>
                    <a:pt x="16073" y="4453"/>
                  </a:cubicBezTo>
                  <a:cubicBezTo>
                    <a:pt x="15881" y="4523"/>
                    <a:pt x="16169" y="4171"/>
                    <a:pt x="16181" y="3947"/>
                  </a:cubicBezTo>
                  <a:cubicBezTo>
                    <a:pt x="16193" y="3724"/>
                    <a:pt x="15460" y="3407"/>
                    <a:pt x="14908" y="3195"/>
                  </a:cubicBezTo>
                  <a:cubicBezTo>
                    <a:pt x="14355" y="2983"/>
                    <a:pt x="14115" y="3089"/>
                    <a:pt x="14115" y="3430"/>
                  </a:cubicBezTo>
                  <a:cubicBezTo>
                    <a:pt x="14115" y="3771"/>
                    <a:pt x="13899" y="3324"/>
                    <a:pt x="13731" y="3689"/>
                  </a:cubicBezTo>
                  <a:cubicBezTo>
                    <a:pt x="13563" y="4053"/>
                    <a:pt x="13250" y="3818"/>
                    <a:pt x="13455" y="3701"/>
                  </a:cubicBezTo>
                  <a:cubicBezTo>
                    <a:pt x="13659" y="3583"/>
                    <a:pt x="13851" y="3313"/>
                    <a:pt x="13923" y="3089"/>
                  </a:cubicBezTo>
                  <a:cubicBezTo>
                    <a:pt x="13995" y="2866"/>
                    <a:pt x="13130" y="2689"/>
                    <a:pt x="12830" y="2807"/>
                  </a:cubicBezTo>
                  <a:cubicBezTo>
                    <a:pt x="12530" y="2925"/>
                    <a:pt x="12722" y="3348"/>
                    <a:pt x="12482" y="3218"/>
                  </a:cubicBezTo>
                  <a:cubicBezTo>
                    <a:pt x="12241" y="3089"/>
                    <a:pt x="12434" y="2772"/>
                    <a:pt x="12626" y="2783"/>
                  </a:cubicBezTo>
                  <a:cubicBezTo>
                    <a:pt x="12818" y="2795"/>
                    <a:pt x="13034" y="2407"/>
                    <a:pt x="13166" y="2125"/>
                  </a:cubicBezTo>
                  <a:cubicBezTo>
                    <a:pt x="13298" y="1843"/>
                    <a:pt x="12938" y="1796"/>
                    <a:pt x="12722" y="1561"/>
                  </a:cubicBezTo>
                  <a:cubicBezTo>
                    <a:pt x="12508" y="1328"/>
                    <a:pt x="12552" y="649"/>
                    <a:pt x="12333" y="542"/>
                  </a:cubicBezTo>
                  <a:cubicBezTo>
                    <a:pt x="12098" y="770"/>
                    <a:pt x="11782" y="1126"/>
                    <a:pt x="11693" y="1387"/>
                  </a:cubicBezTo>
                  <a:cubicBezTo>
                    <a:pt x="11579" y="1722"/>
                    <a:pt x="11433" y="1531"/>
                    <a:pt x="11124" y="1626"/>
                  </a:cubicBezTo>
                  <a:cubicBezTo>
                    <a:pt x="10815" y="1722"/>
                    <a:pt x="10668" y="1594"/>
                    <a:pt x="10587" y="1467"/>
                  </a:cubicBezTo>
                  <a:cubicBezTo>
                    <a:pt x="10506" y="1339"/>
                    <a:pt x="10197" y="1467"/>
                    <a:pt x="9986" y="1451"/>
                  </a:cubicBezTo>
                  <a:cubicBezTo>
                    <a:pt x="9774" y="1435"/>
                    <a:pt x="9904" y="1706"/>
                    <a:pt x="9758" y="1786"/>
                  </a:cubicBezTo>
                  <a:cubicBezTo>
                    <a:pt x="9612" y="1865"/>
                    <a:pt x="9238" y="1626"/>
                    <a:pt x="9108" y="1770"/>
                  </a:cubicBezTo>
                  <a:cubicBezTo>
                    <a:pt x="8978" y="1913"/>
                    <a:pt x="8896" y="1770"/>
                    <a:pt x="8831" y="1897"/>
                  </a:cubicBezTo>
                  <a:cubicBezTo>
                    <a:pt x="8766" y="2024"/>
                    <a:pt x="8539" y="1945"/>
                    <a:pt x="8473" y="2024"/>
                  </a:cubicBezTo>
                  <a:cubicBezTo>
                    <a:pt x="8408" y="2104"/>
                    <a:pt x="8181" y="2151"/>
                    <a:pt x="7888" y="1833"/>
                  </a:cubicBezTo>
                  <a:cubicBezTo>
                    <a:pt x="7595" y="1515"/>
                    <a:pt x="7644" y="990"/>
                    <a:pt x="7774" y="894"/>
                  </a:cubicBezTo>
                  <a:cubicBezTo>
                    <a:pt x="7904" y="799"/>
                    <a:pt x="7904" y="528"/>
                    <a:pt x="7726" y="448"/>
                  </a:cubicBezTo>
                  <a:cubicBezTo>
                    <a:pt x="7547" y="369"/>
                    <a:pt x="7726" y="35"/>
                    <a:pt x="7498" y="3"/>
                  </a:cubicBezTo>
                  <a:cubicBezTo>
                    <a:pt x="7270" y="-29"/>
                    <a:pt x="7303" y="257"/>
                    <a:pt x="7157" y="305"/>
                  </a:cubicBezTo>
                  <a:cubicBezTo>
                    <a:pt x="7010" y="353"/>
                    <a:pt x="6653" y="592"/>
                    <a:pt x="6490" y="560"/>
                  </a:cubicBezTo>
                  <a:cubicBezTo>
                    <a:pt x="6327" y="528"/>
                    <a:pt x="6116" y="592"/>
                    <a:pt x="6116" y="766"/>
                  </a:cubicBezTo>
                  <a:cubicBezTo>
                    <a:pt x="6116" y="942"/>
                    <a:pt x="5937" y="894"/>
                    <a:pt x="5904" y="751"/>
                  </a:cubicBezTo>
                  <a:cubicBezTo>
                    <a:pt x="5872" y="608"/>
                    <a:pt x="5531" y="687"/>
                    <a:pt x="5433" y="592"/>
                  </a:cubicBezTo>
                  <a:cubicBezTo>
                    <a:pt x="5336" y="496"/>
                    <a:pt x="4880" y="544"/>
                    <a:pt x="5075" y="655"/>
                  </a:cubicBezTo>
                  <a:cubicBezTo>
                    <a:pt x="5270" y="766"/>
                    <a:pt x="5287" y="878"/>
                    <a:pt x="5287" y="1053"/>
                  </a:cubicBezTo>
                  <a:cubicBezTo>
                    <a:pt x="5287" y="1228"/>
                    <a:pt x="5433" y="1180"/>
                    <a:pt x="5433" y="1387"/>
                  </a:cubicBezTo>
                  <a:cubicBezTo>
                    <a:pt x="5433" y="1594"/>
                    <a:pt x="5596" y="1451"/>
                    <a:pt x="5709" y="1451"/>
                  </a:cubicBezTo>
                  <a:cubicBezTo>
                    <a:pt x="5823" y="1451"/>
                    <a:pt x="5823" y="1642"/>
                    <a:pt x="5644" y="1674"/>
                  </a:cubicBezTo>
                  <a:cubicBezTo>
                    <a:pt x="5466" y="1706"/>
                    <a:pt x="5384" y="1801"/>
                    <a:pt x="5336" y="1961"/>
                  </a:cubicBezTo>
                  <a:cubicBezTo>
                    <a:pt x="5287" y="2120"/>
                    <a:pt x="5124" y="2008"/>
                    <a:pt x="4978" y="2135"/>
                  </a:cubicBezTo>
                  <a:cubicBezTo>
                    <a:pt x="4831" y="2263"/>
                    <a:pt x="4701" y="2390"/>
                    <a:pt x="4604" y="2327"/>
                  </a:cubicBezTo>
                  <a:cubicBezTo>
                    <a:pt x="4506" y="2263"/>
                    <a:pt x="4425" y="2311"/>
                    <a:pt x="4311" y="2374"/>
                  </a:cubicBezTo>
                  <a:cubicBezTo>
                    <a:pt x="4197" y="2438"/>
                    <a:pt x="4149" y="2374"/>
                    <a:pt x="3986" y="2247"/>
                  </a:cubicBezTo>
                  <a:cubicBezTo>
                    <a:pt x="3864" y="2152"/>
                    <a:pt x="3788" y="1922"/>
                    <a:pt x="3572" y="1712"/>
                  </a:cubicBezTo>
                  <a:cubicBezTo>
                    <a:pt x="3443" y="1772"/>
                    <a:pt x="3182" y="1864"/>
                    <a:pt x="3042" y="1864"/>
                  </a:cubicBezTo>
                  <a:cubicBezTo>
                    <a:pt x="2852" y="1864"/>
                    <a:pt x="2256" y="1822"/>
                    <a:pt x="2224" y="1923"/>
                  </a:cubicBezTo>
                  <a:cubicBezTo>
                    <a:pt x="2191" y="2023"/>
                    <a:pt x="2267" y="2193"/>
                    <a:pt x="2365" y="2214"/>
                  </a:cubicBezTo>
                  <a:cubicBezTo>
                    <a:pt x="2462" y="2235"/>
                    <a:pt x="2668" y="2294"/>
                    <a:pt x="2473" y="2431"/>
                  </a:cubicBezTo>
                  <a:cubicBezTo>
                    <a:pt x="2278" y="2569"/>
                    <a:pt x="2105" y="2384"/>
                    <a:pt x="2105" y="2717"/>
                  </a:cubicBezTo>
                  <a:cubicBezTo>
                    <a:pt x="2105" y="3051"/>
                    <a:pt x="2542" y="3268"/>
                    <a:pt x="2451" y="3577"/>
                  </a:cubicBezTo>
                  <a:cubicBezTo>
                    <a:pt x="2404" y="3736"/>
                    <a:pt x="2340" y="4144"/>
                    <a:pt x="2340" y="4300"/>
                  </a:cubicBezTo>
                  <a:cubicBezTo>
                    <a:pt x="2340" y="4457"/>
                    <a:pt x="2276" y="4990"/>
                    <a:pt x="2132" y="5021"/>
                  </a:cubicBezTo>
                  <a:cubicBezTo>
                    <a:pt x="1988" y="5053"/>
                    <a:pt x="1860" y="4896"/>
                    <a:pt x="1667" y="5053"/>
                  </a:cubicBezTo>
                  <a:cubicBezTo>
                    <a:pt x="1475" y="5209"/>
                    <a:pt x="1235" y="5115"/>
                    <a:pt x="1011" y="5288"/>
                  </a:cubicBezTo>
                  <a:cubicBezTo>
                    <a:pt x="787" y="5460"/>
                    <a:pt x="547" y="5398"/>
                    <a:pt x="531" y="5601"/>
                  </a:cubicBezTo>
                  <a:cubicBezTo>
                    <a:pt x="515" y="5805"/>
                    <a:pt x="307" y="5915"/>
                    <a:pt x="355" y="6103"/>
                  </a:cubicBezTo>
                  <a:cubicBezTo>
                    <a:pt x="403" y="6291"/>
                    <a:pt x="258" y="6244"/>
                    <a:pt x="114" y="6385"/>
                  </a:cubicBezTo>
                  <a:cubicBezTo>
                    <a:pt x="-30" y="6526"/>
                    <a:pt x="130" y="6620"/>
                    <a:pt x="34" y="6730"/>
                  </a:cubicBezTo>
                  <a:cubicBezTo>
                    <a:pt x="-62" y="6840"/>
                    <a:pt x="66" y="7012"/>
                    <a:pt x="178" y="7185"/>
                  </a:cubicBezTo>
                  <a:cubicBezTo>
                    <a:pt x="290" y="7357"/>
                    <a:pt x="419" y="7483"/>
                    <a:pt x="403" y="7639"/>
                  </a:cubicBezTo>
                  <a:cubicBezTo>
                    <a:pt x="386" y="7796"/>
                    <a:pt x="515" y="7859"/>
                    <a:pt x="675" y="7843"/>
                  </a:cubicBezTo>
                  <a:cubicBezTo>
                    <a:pt x="835" y="7828"/>
                    <a:pt x="707" y="8141"/>
                    <a:pt x="963" y="8141"/>
                  </a:cubicBezTo>
                  <a:cubicBezTo>
                    <a:pt x="1219" y="8141"/>
                    <a:pt x="1475" y="8204"/>
                    <a:pt x="1540" y="8063"/>
                  </a:cubicBezTo>
                  <a:cubicBezTo>
                    <a:pt x="1604" y="7922"/>
                    <a:pt x="1780" y="7812"/>
                    <a:pt x="1780" y="8016"/>
                  </a:cubicBezTo>
                  <a:cubicBezTo>
                    <a:pt x="1780" y="8219"/>
                    <a:pt x="1732" y="8768"/>
                    <a:pt x="1908" y="8705"/>
                  </a:cubicBezTo>
                  <a:cubicBezTo>
                    <a:pt x="2084" y="8643"/>
                    <a:pt x="2436" y="8658"/>
                    <a:pt x="2613" y="8721"/>
                  </a:cubicBezTo>
                  <a:cubicBezTo>
                    <a:pt x="2789" y="8784"/>
                    <a:pt x="2965" y="8721"/>
                    <a:pt x="3077" y="8612"/>
                  </a:cubicBezTo>
                  <a:cubicBezTo>
                    <a:pt x="3189" y="8501"/>
                    <a:pt x="3317" y="8502"/>
                    <a:pt x="3541" y="8376"/>
                  </a:cubicBezTo>
                  <a:cubicBezTo>
                    <a:pt x="3766" y="8251"/>
                    <a:pt x="3974" y="8094"/>
                    <a:pt x="4182" y="8094"/>
                  </a:cubicBezTo>
                  <a:cubicBezTo>
                    <a:pt x="4390" y="8094"/>
                    <a:pt x="4743" y="7969"/>
                    <a:pt x="4694" y="8125"/>
                  </a:cubicBezTo>
                  <a:cubicBezTo>
                    <a:pt x="4646" y="8282"/>
                    <a:pt x="4615" y="8862"/>
                    <a:pt x="4871" y="9160"/>
                  </a:cubicBezTo>
                  <a:cubicBezTo>
                    <a:pt x="5127" y="9458"/>
                    <a:pt x="5271" y="9568"/>
                    <a:pt x="5511" y="9536"/>
                  </a:cubicBezTo>
                  <a:cubicBezTo>
                    <a:pt x="5751" y="9505"/>
                    <a:pt x="5720" y="9630"/>
                    <a:pt x="5896" y="9615"/>
                  </a:cubicBezTo>
                  <a:cubicBezTo>
                    <a:pt x="6072" y="9599"/>
                    <a:pt x="5960" y="9803"/>
                    <a:pt x="6120" y="9803"/>
                  </a:cubicBezTo>
                  <a:cubicBezTo>
                    <a:pt x="6280" y="9803"/>
                    <a:pt x="6568" y="9834"/>
                    <a:pt x="6568" y="10007"/>
                  </a:cubicBezTo>
                  <a:cubicBezTo>
                    <a:pt x="6568" y="10179"/>
                    <a:pt x="7049" y="10038"/>
                    <a:pt x="7161" y="10132"/>
                  </a:cubicBezTo>
                  <a:cubicBezTo>
                    <a:pt x="7273" y="10226"/>
                    <a:pt x="7401" y="10305"/>
                    <a:pt x="7369" y="10493"/>
                  </a:cubicBezTo>
                  <a:cubicBezTo>
                    <a:pt x="7337" y="10681"/>
                    <a:pt x="7609" y="10822"/>
                    <a:pt x="7449" y="10900"/>
                  </a:cubicBezTo>
                  <a:cubicBezTo>
                    <a:pt x="7289" y="10979"/>
                    <a:pt x="7497" y="11135"/>
                    <a:pt x="7513" y="11339"/>
                  </a:cubicBezTo>
                  <a:cubicBezTo>
                    <a:pt x="7529" y="11543"/>
                    <a:pt x="7753" y="11621"/>
                    <a:pt x="8106" y="11605"/>
                  </a:cubicBezTo>
                  <a:cubicBezTo>
                    <a:pt x="8458" y="11590"/>
                    <a:pt x="8554" y="11621"/>
                    <a:pt x="8554" y="11873"/>
                  </a:cubicBezTo>
                  <a:cubicBezTo>
                    <a:pt x="8554" y="12123"/>
                    <a:pt x="8794" y="12155"/>
                    <a:pt x="8874" y="12390"/>
                  </a:cubicBezTo>
                  <a:cubicBezTo>
                    <a:pt x="8955" y="12625"/>
                    <a:pt x="8778" y="12891"/>
                    <a:pt x="8810" y="13079"/>
                  </a:cubicBezTo>
                  <a:cubicBezTo>
                    <a:pt x="8835" y="13224"/>
                    <a:pt x="8746" y="13377"/>
                    <a:pt x="8645" y="13440"/>
                  </a:cubicBezTo>
                  <a:cubicBezTo>
                    <a:pt x="8769" y="13594"/>
                    <a:pt x="8779" y="13664"/>
                    <a:pt x="8668" y="13723"/>
                  </a:cubicBezTo>
                  <a:cubicBezTo>
                    <a:pt x="8522" y="13803"/>
                    <a:pt x="8848" y="14026"/>
                    <a:pt x="8766" y="14376"/>
                  </a:cubicBezTo>
                  <a:cubicBezTo>
                    <a:pt x="8685" y="14726"/>
                    <a:pt x="8669" y="14789"/>
                    <a:pt x="9043" y="14806"/>
                  </a:cubicBezTo>
                  <a:cubicBezTo>
                    <a:pt x="9417" y="14822"/>
                    <a:pt x="9384" y="14933"/>
                    <a:pt x="9514" y="14853"/>
                  </a:cubicBezTo>
                  <a:cubicBezTo>
                    <a:pt x="9644" y="14774"/>
                    <a:pt x="9839" y="15124"/>
                    <a:pt x="9888" y="15299"/>
                  </a:cubicBezTo>
                  <a:cubicBezTo>
                    <a:pt x="9937" y="15474"/>
                    <a:pt x="10083" y="15888"/>
                    <a:pt x="10148" y="15888"/>
                  </a:cubicBezTo>
                  <a:cubicBezTo>
                    <a:pt x="10214" y="15888"/>
                    <a:pt x="10408" y="15697"/>
                    <a:pt x="10604" y="15792"/>
                  </a:cubicBezTo>
                  <a:cubicBezTo>
                    <a:pt x="10785" y="15881"/>
                    <a:pt x="10559" y="16479"/>
                    <a:pt x="10552" y="16741"/>
                  </a:cubicBezTo>
                  <a:cubicBezTo>
                    <a:pt x="10688" y="16737"/>
                    <a:pt x="10854" y="16737"/>
                    <a:pt x="10909" y="16764"/>
                  </a:cubicBezTo>
                  <a:cubicBezTo>
                    <a:pt x="11006" y="16811"/>
                    <a:pt x="11055" y="17455"/>
                    <a:pt x="11006" y="17574"/>
                  </a:cubicBezTo>
                  <a:cubicBezTo>
                    <a:pt x="10957" y="17693"/>
                    <a:pt x="10556" y="17800"/>
                    <a:pt x="10349" y="17931"/>
                  </a:cubicBezTo>
                  <a:cubicBezTo>
                    <a:pt x="10142" y="18062"/>
                    <a:pt x="9643" y="18527"/>
                    <a:pt x="9412" y="18896"/>
                  </a:cubicBezTo>
                  <a:cubicBezTo>
                    <a:pt x="9275" y="19115"/>
                    <a:pt x="9075" y="19296"/>
                    <a:pt x="8934" y="19454"/>
                  </a:cubicBezTo>
                  <a:cubicBezTo>
                    <a:pt x="9001" y="19463"/>
                    <a:pt x="9057" y="19461"/>
                    <a:pt x="9096" y="19444"/>
                  </a:cubicBezTo>
                  <a:cubicBezTo>
                    <a:pt x="9205" y="19397"/>
                    <a:pt x="9375" y="19397"/>
                    <a:pt x="9558" y="19611"/>
                  </a:cubicBezTo>
                  <a:cubicBezTo>
                    <a:pt x="9740" y="19825"/>
                    <a:pt x="9728" y="19992"/>
                    <a:pt x="9801" y="19980"/>
                  </a:cubicBezTo>
                  <a:cubicBezTo>
                    <a:pt x="9874" y="19968"/>
                    <a:pt x="9960" y="19694"/>
                    <a:pt x="10106" y="19897"/>
                  </a:cubicBezTo>
                  <a:cubicBezTo>
                    <a:pt x="10252" y="20100"/>
                    <a:pt x="10629" y="20254"/>
                    <a:pt x="10714" y="20350"/>
                  </a:cubicBezTo>
                  <a:cubicBezTo>
                    <a:pt x="10799" y="20445"/>
                    <a:pt x="11079" y="20516"/>
                    <a:pt x="11079" y="20766"/>
                  </a:cubicBezTo>
                  <a:cubicBezTo>
                    <a:pt x="11079" y="20945"/>
                    <a:pt x="10993" y="21284"/>
                    <a:pt x="11136" y="21571"/>
                  </a:cubicBezTo>
                  <a:cubicBezTo>
                    <a:pt x="11204" y="21484"/>
                    <a:pt x="11283" y="21400"/>
                    <a:pt x="11389" y="2132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7" name="Shape 2858"/>
            <p:cNvSpPr/>
            <p:nvPr/>
          </p:nvSpPr>
          <p:spPr>
            <a:xfrm>
              <a:off x="4575837" y="5444959"/>
              <a:ext cx="115621" cy="1225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0" h="20896" extrusionOk="0">
                  <a:moveTo>
                    <a:pt x="21056" y="10060"/>
                  </a:moveTo>
                  <a:cubicBezTo>
                    <a:pt x="21056" y="8195"/>
                    <a:pt x="18826" y="7661"/>
                    <a:pt x="18147" y="6952"/>
                  </a:cubicBezTo>
                  <a:cubicBezTo>
                    <a:pt x="17467" y="6238"/>
                    <a:pt x="14461" y="5083"/>
                    <a:pt x="13297" y="3570"/>
                  </a:cubicBezTo>
                  <a:cubicBezTo>
                    <a:pt x="12133" y="2058"/>
                    <a:pt x="11454" y="4102"/>
                    <a:pt x="10871" y="4193"/>
                  </a:cubicBezTo>
                  <a:cubicBezTo>
                    <a:pt x="10290" y="4281"/>
                    <a:pt x="10385" y="3036"/>
                    <a:pt x="8933" y="1434"/>
                  </a:cubicBezTo>
                  <a:cubicBezTo>
                    <a:pt x="7475" y="-165"/>
                    <a:pt x="6119" y="-165"/>
                    <a:pt x="5246" y="192"/>
                  </a:cubicBezTo>
                  <a:cubicBezTo>
                    <a:pt x="4941" y="314"/>
                    <a:pt x="4491" y="334"/>
                    <a:pt x="3956" y="265"/>
                  </a:cubicBezTo>
                  <a:cubicBezTo>
                    <a:pt x="3184" y="1079"/>
                    <a:pt x="2625" y="1814"/>
                    <a:pt x="2625" y="2503"/>
                  </a:cubicBezTo>
                  <a:cubicBezTo>
                    <a:pt x="2625" y="4193"/>
                    <a:pt x="1266" y="6058"/>
                    <a:pt x="1171" y="9261"/>
                  </a:cubicBezTo>
                  <a:cubicBezTo>
                    <a:pt x="1072" y="12462"/>
                    <a:pt x="103" y="11928"/>
                    <a:pt x="7" y="14418"/>
                  </a:cubicBezTo>
                  <a:cubicBezTo>
                    <a:pt x="-90" y="16908"/>
                    <a:pt x="879" y="16463"/>
                    <a:pt x="1266" y="16820"/>
                  </a:cubicBezTo>
                  <a:cubicBezTo>
                    <a:pt x="1482" y="17015"/>
                    <a:pt x="1220" y="17810"/>
                    <a:pt x="945" y="18479"/>
                  </a:cubicBezTo>
                  <a:cubicBezTo>
                    <a:pt x="1353" y="18811"/>
                    <a:pt x="1759" y="19329"/>
                    <a:pt x="2652" y="19240"/>
                  </a:cubicBezTo>
                  <a:cubicBezTo>
                    <a:pt x="4376" y="19064"/>
                    <a:pt x="6099" y="19680"/>
                    <a:pt x="8205" y="20558"/>
                  </a:cubicBezTo>
                  <a:cubicBezTo>
                    <a:pt x="10311" y="21435"/>
                    <a:pt x="9544" y="20293"/>
                    <a:pt x="11556" y="20558"/>
                  </a:cubicBezTo>
                  <a:cubicBezTo>
                    <a:pt x="13565" y="20821"/>
                    <a:pt x="15864" y="20995"/>
                    <a:pt x="18066" y="19766"/>
                  </a:cubicBezTo>
                  <a:cubicBezTo>
                    <a:pt x="19574" y="18924"/>
                    <a:pt x="20331" y="17466"/>
                    <a:pt x="21510" y="16067"/>
                  </a:cubicBezTo>
                  <a:cubicBezTo>
                    <a:pt x="20369" y="13925"/>
                    <a:pt x="21056" y="11398"/>
                    <a:pt x="21056" y="1006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8" name="Shape 2859"/>
            <p:cNvSpPr/>
            <p:nvPr/>
          </p:nvSpPr>
          <p:spPr>
            <a:xfrm>
              <a:off x="4214395" y="5233383"/>
              <a:ext cx="466391" cy="9201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00" h="21422" extrusionOk="0">
                  <a:moveTo>
                    <a:pt x="21170" y="2114"/>
                  </a:moveTo>
                  <a:cubicBezTo>
                    <a:pt x="21062" y="2086"/>
                    <a:pt x="20736" y="2086"/>
                    <a:pt x="20469" y="2091"/>
                  </a:cubicBezTo>
                  <a:cubicBezTo>
                    <a:pt x="20469" y="2111"/>
                    <a:pt x="20469" y="2130"/>
                    <a:pt x="20474" y="2146"/>
                  </a:cubicBezTo>
                  <a:cubicBezTo>
                    <a:pt x="20538" y="2373"/>
                    <a:pt x="20250" y="2956"/>
                    <a:pt x="19931" y="2940"/>
                  </a:cubicBezTo>
                  <a:cubicBezTo>
                    <a:pt x="19612" y="2924"/>
                    <a:pt x="19356" y="3184"/>
                    <a:pt x="19100" y="3151"/>
                  </a:cubicBezTo>
                  <a:cubicBezTo>
                    <a:pt x="18844" y="3119"/>
                    <a:pt x="18492" y="3346"/>
                    <a:pt x="18172" y="3248"/>
                  </a:cubicBezTo>
                  <a:cubicBezTo>
                    <a:pt x="17853" y="3151"/>
                    <a:pt x="17406" y="3281"/>
                    <a:pt x="17150" y="3200"/>
                  </a:cubicBezTo>
                  <a:cubicBezTo>
                    <a:pt x="16894" y="3119"/>
                    <a:pt x="16159" y="3184"/>
                    <a:pt x="16159" y="3087"/>
                  </a:cubicBezTo>
                  <a:cubicBezTo>
                    <a:pt x="16159" y="2989"/>
                    <a:pt x="16511" y="3022"/>
                    <a:pt x="16511" y="2729"/>
                  </a:cubicBezTo>
                  <a:cubicBezTo>
                    <a:pt x="16511" y="2438"/>
                    <a:pt x="17469" y="2113"/>
                    <a:pt x="17342" y="2000"/>
                  </a:cubicBezTo>
                  <a:cubicBezTo>
                    <a:pt x="17214" y="1886"/>
                    <a:pt x="15583" y="1643"/>
                    <a:pt x="15360" y="1497"/>
                  </a:cubicBezTo>
                  <a:cubicBezTo>
                    <a:pt x="15136" y="1351"/>
                    <a:pt x="14816" y="1221"/>
                    <a:pt x="14177" y="1189"/>
                  </a:cubicBezTo>
                  <a:cubicBezTo>
                    <a:pt x="13538" y="1156"/>
                    <a:pt x="13570" y="994"/>
                    <a:pt x="12995" y="816"/>
                  </a:cubicBezTo>
                  <a:cubicBezTo>
                    <a:pt x="12515" y="667"/>
                    <a:pt x="11768" y="270"/>
                    <a:pt x="11516" y="48"/>
                  </a:cubicBezTo>
                  <a:cubicBezTo>
                    <a:pt x="11126" y="27"/>
                    <a:pt x="10575" y="-14"/>
                    <a:pt x="10464" y="53"/>
                  </a:cubicBezTo>
                  <a:cubicBezTo>
                    <a:pt x="10307" y="149"/>
                    <a:pt x="10056" y="596"/>
                    <a:pt x="9835" y="372"/>
                  </a:cubicBezTo>
                  <a:cubicBezTo>
                    <a:pt x="9614" y="149"/>
                    <a:pt x="9079" y="149"/>
                    <a:pt x="8607" y="116"/>
                  </a:cubicBezTo>
                  <a:cubicBezTo>
                    <a:pt x="8135" y="85"/>
                    <a:pt x="8167" y="-139"/>
                    <a:pt x="7663" y="133"/>
                  </a:cubicBezTo>
                  <a:cubicBezTo>
                    <a:pt x="7438" y="254"/>
                    <a:pt x="7147" y="373"/>
                    <a:pt x="6883" y="459"/>
                  </a:cubicBezTo>
                  <a:cubicBezTo>
                    <a:pt x="6852" y="718"/>
                    <a:pt x="6759" y="1009"/>
                    <a:pt x="6665" y="1091"/>
                  </a:cubicBezTo>
                  <a:cubicBezTo>
                    <a:pt x="6537" y="1205"/>
                    <a:pt x="5483" y="1448"/>
                    <a:pt x="5451" y="1578"/>
                  </a:cubicBezTo>
                  <a:cubicBezTo>
                    <a:pt x="5419" y="1708"/>
                    <a:pt x="5579" y="1886"/>
                    <a:pt x="5387" y="1967"/>
                  </a:cubicBezTo>
                  <a:cubicBezTo>
                    <a:pt x="5195" y="2048"/>
                    <a:pt x="5834" y="2453"/>
                    <a:pt x="5483" y="2551"/>
                  </a:cubicBezTo>
                  <a:cubicBezTo>
                    <a:pt x="5131" y="2648"/>
                    <a:pt x="5738" y="2810"/>
                    <a:pt x="5515" y="2908"/>
                  </a:cubicBezTo>
                  <a:cubicBezTo>
                    <a:pt x="5291" y="3005"/>
                    <a:pt x="4876" y="3054"/>
                    <a:pt x="4876" y="3167"/>
                  </a:cubicBezTo>
                  <a:cubicBezTo>
                    <a:pt x="4876" y="3281"/>
                    <a:pt x="4844" y="3557"/>
                    <a:pt x="4556" y="3621"/>
                  </a:cubicBezTo>
                  <a:cubicBezTo>
                    <a:pt x="4268" y="3686"/>
                    <a:pt x="4076" y="3929"/>
                    <a:pt x="4076" y="4108"/>
                  </a:cubicBezTo>
                  <a:cubicBezTo>
                    <a:pt x="4076" y="4286"/>
                    <a:pt x="3629" y="4173"/>
                    <a:pt x="3789" y="4400"/>
                  </a:cubicBezTo>
                  <a:cubicBezTo>
                    <a:pt x="3948" y="4627"/>
                    <a:pt x="4140" y="4903"/>
                    <a:pt x="3789" y="4951"/>
                  </a:cubicBezTo>
                  <a:cubicBezTo>
                    <a:pt x="3437" y="5000"/>
                    <a:pt x="3533" y="5373"/>
                    <a:pt x="3341" y="5373"/>
                  </a:cubicBezTo>
                  <a:cubicBezTo>
                    <a:pt x="3149" y="5373"/>
                    <a:pt x="3053" y="5762"/>
                    <a:pt x="3341" y="5957"/>
                  </a:cubicBezTo>
                  <a:cubicBezTo>
                    <a:pt x="3629" y="6151"/>
                    <a:pt x="3693" y="6314"/>
                    <a:pt x="3693" y="6492"/>
                  </a:cubicBezTo>
                  <a:cubicBezTo>
                    <a:pt x="3693" y="6670"/>
                    <a:pt x="4076" y="6768"/>
                    <a:pt x="3948" y="6963"/>
                  </a:cubicBezTo>
                  <a:cubicBezTo>
                    <a:pt x="3820" y="7157"/>
                    <a:pt x="3885" y="7336"/>
                    <a:pt x="3661" y="7417"/>
                  </a:cubicBezTo>
                  <a:cubicBezTo>
                    <a:pt x="3437" y="7498"/>
                    <a:pt x="3629" y="7741"/>
                    <a:pt x="3341" y="7806"/>
                  </a:cubicBezTo>
                  <a:cubicBezTo>
                    <a:pt x="3053" y="7871"/>
                    <a:pt x="3565" y="8390"/>
                    <a:pt x="3341" y="8487"/>
                  </a:cubicBezTo>
                  <a:cubicBezTo>
                    <a:pt x="3117" y="8585"/>
                    <a:pt x="2542" y="8666"/>
                    <a:pt x="2542" y="9022"/>
                  </a:cubicBezTo>
                  <a:cubicBezTo>
                    <a:pt x="2542" y="9379"/>
                    <a:pt x="2650" y="9581"/>
                    <a:pt x="2574" y="9736"/>
                  </a:cubicBezTo>
                  <a:cubicBezTo>
                    <a:pt x="2510" y="9866"/>
                    <a:pt x="2894" y="9833"/>
                    <a:pt x="2829" y="10044"/>
                  </a:cubicBezTo>
                  <a:cubicBezTo>
                    <a:pt x="2766" y="10255"/>
                    <a:pt x="2254" y="10125"/>
                    <a:pt x="2222" y="10255"/>
                  </a:cubicBezTo>
                  <a:cubicBezTo>
                    <a:pt x="2191" y="10384"/>
                    <a:pt x="2350" y="10644"/>
                    <a:pt x="2159" y="10660"/>
                  </a:cubicBezTo>
                  <a:cubicBezTo>
                    <a:pt x="1967" y="10677"/>
                    <a:pt x="1870" y="10774"/>
                    <a:pt x="1870" y="11001"/>
                  </a:cubicBezTo>
                  <a:cubicBezTo>
                    <a:pt x="1870" y="11228"/>
                    <a:pt x="1615" y="11260"/>
                    <a:pt x="1583" y="11374"/>
                  </a:cubicBezTo>
                  <a:cubicBezTo>
                    <a:pt x="1551" y="11487"/>
                    <a:pt x="1807" y="11617"/>
                    <a:pt x="1807" y="11747"/>
                  </a:cubicBezTo>
                  <a:cubicBezTo>
                    <a:pt x="1807" y="11877"/>
                    <a:pt x="1966" y="12314"/>
                    <a:pt x="1743" y="12331"/>
                  </a:cubicBezTo>
                  <a:cubicBezTo>
                    <a:pt x="1519" y="12347"/>
                    <a:pt x="1391" y="12834"/>
                    <a:pt x="1583" y="12899"/>
                  </a:cubicBezTo>
                  <a:cubicBezTo>
                    <a:pt x="1775" y="12963"/>
                    <a:pt x="1775" y="13093"/>
                    <a:pt x="1679" y="13190"/>
                  </a:cubicBezTo>
                  <a:cubicBezTo>
                    <a:pt x="1583" y="13288"/>
                    <a:pt x="2126" y="13385"/>
                    <a:pt x="1839" y="13531"/>
                  </a:cubicBezTo>
                  <a:cubicBezTo>
                    <a:pt x="1551" y="13677"/>
                    <a:pt x="1779" y="13864"/>
                    <a:pt x="2159" y="13807"/>
                  </a:cubicBezTo>
                  <a:cubicBezTo>
                    <a:pt x="2478" y="13758"/>
                    <a:pt x="2670" y="14050"/>
                    <a:pt x="2318" y="14050"/>
                  </a:cubicBezTo>
                  <a:cubicBezTo>
                    <a:pt x="1967" y="14050"/>
                    <a:pt x="1615" y="14050"/>
                    <a:pt x="1903" y="14164"/>
                  </a:cubicBezTo>
                  <a:cubicBezTo>
                    <a:pt x="2191" y="14277"/>
                    <a:pt x="2478" y="14439"/>
                    <a:pt x="2063" y="14520"/>
                  </a:cubicBezTo>
                  <a:cubicBezTo>
                    <a:pt x="1647" y="14601"/>
                    <a:pt x="1999" y="14747"/>
                    <a:pt x="1903" y="14942"/>
                  </a:cubicBezTo>
                  <a:cubicBezTo>
                    <a:pt x="1807" y="15137"/>
                    <a:pt x="2191" y="15315"/>
                    <a:pt x="1871" y="15364"/>
                  </a:cubicBezTo>
                  <a:cubicBezTo>
                    <a:pt x="1551" y="15412"/>
                    <a:pt x="1999" y="15704"/>
                    <a:pt x="1551" y="15737"/>
                  </a:cubicBezTo>
                  <a:cubicBezTo>
                    <a:pt x="1104" y="15769"/>
                    <a:pt x="1391" y="15980"/>
                    <a:pt x="1104" y="16094"/>
                  </a:cubicBezTo>
                  <a:cubicBezTo>
                    <a:pt x="815" y="16207"/>
                    <a:pt x="1487" y="16402"/>
                    <a:pt x="1135" y="16515"/>
                  </a:cubicBezTo>
                  <a:cubicBezTo>
                    <a:pt x="784" y="16628"/>
                    <a:pt x="1039" y="16888"/>
                    <a:pt x="688" y="16888"/>
                  </a:cubicBezTo>
                  <a:cubicBezTo>
                    <a:pt x="336" y="16888"/>
                    <a:pt x="144" y="17131"/>
                    <a:pt x="112" y="17245"/>
                  </a:cubicBezTo>
                  <a:cubicBezTo>
                    <a:pt x="81" y="17358"/>
                    <a:pt x="-143" y="17586"/>
                    <a:pt x="145" y="17748"/>
                  </a:cubicBezTo>
                  <a:cubicBezTo>
                    <a:pt x="432" y="17910"/>
                    <a:pt x="80" y="18040"/>
                    <a:pt x="336" y="18105"/>
                  </a:cubicBezTo>
                  <a:cubicBezTo>
                    <a:pt x="592" y="18169"/>
                    <a:pt x="1455" y="18072"/>
                    <a:pt x="1327" y="18267"/>
                  </a:cubicBezTo>
                  <a:cubicBezTo>
                    <a:pt x="1199" y="18461"/>
                    <a:pt x="1231" y="18883"/>
                    <a:pt x="1391" y="18883"/>
                  </a:cubicBezTo>
                  <a:cubicBezTo>
                    <a:pt x="1551" y="18883"/>
                    <a:pt x="1647" y="19126"/>
                    <a:pt x="1903" y="19110"/>
                  </a:cubicBezTo>
                  <a:cubicBezTo>
                    <a:pt x="2159" y="19094"/>
                    <a:pt x="3309" y="19029"/>
                    <a:pt x="3789" y="19094"/>
                  </a:cubicBezTo>
                  <a:cubicBezTo>
                    <a:pt x="4026" y="19126"/>
                    <a:pt x="4223" y="19197"/>
                    <a:pt x="4363" y="19262"/>
                  </a:cubicBezTo>
                  <a:cubicBezTo>
                    <a:pt x="4637" y="19200"/>
                    <a:pt x="5236" y="19399"/>
                    <a:pt x="5372" y="19330"/>
                  </a:cubicBezTo>
                  <a:cubicBezTo>
                    <a:pt x="5538" y="19246"/>
                    <a:pt x="4782" y="18935"/>
                    <a:pt x="4806" y="18827"/>
                  </a:cubicBezTo>
                  <a:cubicBezTo>
                    <a:pt x="4829" y="18719"/>
                    <a:pt x="4687" y="18539"/>
                    <a:pt x="4687" y="18419"/>
                  </a:cubicBezTo>
                  <a:cubicBezTo>
                    <a:pt x="4687" y="18300"/>
                    <a:pt x="4569" y="18036"/>
                    <a:pt x="4900" y="17916"/>
                  </a:cubicBezTo>
                  <a:cubicBezTo>
                    <a:pt x="5231" y="17796"/>
                    <a:pt x="5254" y="17677"/>
                    <a:pt x="5467" y="17701"/>
                  </a:cubicBezTo>
                  <a:cubicBezTo>
                    <a:pt x="5679" y="17725"/>
                    <a:pt x="6104" y="17605"/>
                    <a:pt x="6128" y="17317"/>
                  </a:cubicBezTo>
                  <a:cubicBezTo>
                    <a:pt x="6151" y="17030"/>
                    <a:pt x="6411" y="16922"/>
                    <a:pt x="6884" y="16718"/>
                  </a:cubicBezTo>
                  <a:cubicBezTo>
                    <a:pt x="7398" y="16496"/>
                    <a:pt x="8253" y="16287"/>
                    <a:pt x="8135" y="16191"/>
                  </a:cubicBezTo>
                  <a:cubicBezTo>
                    <a:pt x="8017" y="16095"/>
                    <a:pt x="8324" y="15784"/>
                    <a:pt x="8324" y="15664"/>
                  </a:cubicBezTo>
                  <a:cubicBezTo>
                    <a:pt x="8324" y="15544"/>
                    <a:pt x="7521" y="15568"/>
                    <a:pt x="7261" y="15520"/>
                  </a:cubicBezTo>
                  <a:cubicBezTo>
                    <a:pt x="7002" y="15472"/>
                    <a:pt x="6057" y="15137"/>
                    <a:pt x="6529" y="14694"/>
                  </a:cubicBezTo>
                  <a:cubicBezTo>
                    <a:pt x="7002" y="14250"/>
                    <a:pt x="7993" y="14202"/>
                    <a:pt x="8277" y="14190"/>
                  </a:cubicBezTo>
                  <a:cubicBezTo>
                    <a:pt x="8560" y="14178"/>
                    <a:pt x="8300" y="13975"/>
                    <a:pt x="8536" y="13903"/>
                  </a:cubicBezTo>
                  <a:cubicBezTo>
                    <a:pt x="8772" y="13831"/>
                    <a:pt x="8820" y="13711"/>
                    <a:pt x="8820" y="13531"/>
                  </a:cubicBezTo>
                  <a:cubicBezTo>
                    <a:pt x="8820" y="13328"/>
                    <a:pt x="8820" y="13004"/>
                    <a:pt x="9245" y="12980"/>
                  </a:cubicBezTo>
                  <a:cubicBezTo>
                    <a:pt x="9670" y="12956"/>
                    <a:pt x="9788" y="12836"/>
                    <a:pt x="9528" y="12801"/>
                  </a:cubicBezTo>
                  <a:cubicBezTo>
                    <a:pt x="9268" y="12764"/>
                    <a:pt x="9150" y="12609"/>
                    <a:pt x="9575" y="12585"/>
                  </a:cubicBezTo>
                  <a:cubicBezTo>
                    <a:pt x="10000" y="12561"/>
                    <a:pt x="9859" y="12764"/>
                    <a:pt x="10165" y="12764"/>
                  </a:cubicBezTo>
                  <a:cubicBezTo>
                    <a:pt x="10473" y="12764"/>
                    <a:pt x="10992" y="12501"/>
                    <a:pt x="10591" y="12345"/>
                  </a:cubicBezTo>
                  <a:cubicBezTo>
                    <a:pt x="10189" y="12189"/>
                    <a:pt x="10071" y="12417"/>
                    <a:pt x="9859" y="12441"/>
                  </a:cubicBezTo>
                  <a:cubicBezTo>
                    <a:pt x="9646" y="12465"/>
                    <a:pt x="9481" y="12297"/>
                    <a:pt x="9268" y="12297"/>
                  </a:cubicBezTo>
                  <a:cubicBezTo>
                    <a:pt x="9056" y="12297"/>
                    <a:pt x="9198" y="11998"/>
                    <a:pt x="9103" y="11890"/>
                  </a:cubicBezTo>
                  <a:cubicBezTo>
                    <a:pt x="9008" y="11782"/>
                    <a:pt x="8867" y="11519"/>
                    <a:pt x="9056" y="11387"/>
                  </a:cubicBezTo>
                  <a:cubicBezTo>
                    <a:pt x="9245" y="11255"/>
                    <a:pt x="10047" y="11590"/>
                    <a:pt x="10756" y="11614"/>
                  </a:cubicBezTo>
                  <a:cubicBezTo>
                    <a:pt x="11464" y="11638"/>
                    <a:pt x="11984" y="11435"/>
                    <a:pt x="11984" y="11303"/>
                  </a:cubicBezTo>
                  <a:cubicBezTo>
                    <a:pt x="11984" y="11171"/>
                    <a:pt x="11653" y="10931"/>
                    <a:pt x="12078" y="10788"/>
                  </a:cubicBezTo>
                  <a:cubicBezTo>
                    <a:pt x="12503" y="10644"/>
                    <a:pt x="12149" y="10596"/>
                    <a:pt x="12031" y="10404"/>
                  </a:cubicBezTo>
                  <a:cubicBezTo>
                    <a:pt x="11913" y="10213"/>
                    <a:pt x="12220" y="10093"/>
                    <a:pt x="12409" y="10189"/>
                  </a:cubicBezTo>
                  <a:cubicBezTo>
                    <a:pt x="12598" y="10284"/>
                    <a:pt x="13991" y="10225"/>
                    <a:pt x="15148" y="10105"/>
                  </a:cubicBezTo>
                  <a:cubicBezTo>
                    <a:pt x="16305" y="9985"/>
                    <a:pt x="17108" y="9769"/>
                    <a:pt x="17178" y="9602"/>
                  </a:cubicBezTo>
                  <a:cubicBezTo>
                    <a:pt x="17249" y="9434"/>
                    <a:pt x="17982" y="9039"/>
                    <a:pt x="18147" y="8895"/>
                  </a:cubicBezTo>
                  <a:cubicBezTo>
                    <a:pt x="18312" y="8751"/>
                    <a:pt x="18170" y="8571"/>
                    <a:pt x="17698" y="8535"/>
                  </a:cubicBezTo>
                  <a:cubicBezTo>
                    <a:pt x="17226" y="8500"/>
                    <a:pt x="17249" y="8224"/>
                    <a:pt x="17509" y="8068"/>
                  </a:cubicBezTo>
                  <a:cubicBezTo>
                    <a:pt x="17769" y="7912"/>
                    <a:pt x="17367" y="7768"/>
                    <a:pt x="16919" y="7745"/>
                  </a:cubicBezTo>
                  <a:cubicBezTo>
                    <a:pt x="16470" y="7720"/>
                    <a:pt x="15762" y="7565"/>
                    <a:pt x="16163" y="7373"/>
                  </a:cubicBezTo>
                  <a:cubicBezTo>
                    <a:pt x="16357" y="7281"/>
                    <a:pt x="16451" y="7299"/>
                    <a:pt x="16545" y="7341"/>
                  </a:cubicBezTo>
                  <a:cubicBezTo>
                    <a:pt x="16613" y="7250"/>
                    <a:pt x="16678" y="7141"/>
                    <a:pt x="16624" y="7115"/>
                  </a:cubicBezTo>
                  <a:cubicBezTo>
                    <a:pt x="16529" y="7066"/>
                    <a:pt x="16290" y="7127"/>
                    <a:pt x="16314" y="6787"/>
                  </a:cubicBezTo>
                  <a:cubicBezTo>
                    <a:pt x="16337" y="6447"/>
                    <a:pt x="16576" y="6520"/>
                    <a:pt x="16601" y="6083"/>
                  </a:cubicBezTo>
                  <a:cubicBezTo>
                    <a:pt x="16624" y="5646"/>
                    <a:pt x="16959" y="5391"/>
                    <a:pt x="16959" y="5160"/>
                  </a:cubicBezTo>
                  <a:cubicBezTo>
                    <a:pt x="16959" y="4930"/>
                    <a:pt x="17773" y="4663"/>
                    <a:pt x="18228" y="4286"/>
                  </a:cubicBezTo>
                  <a:cubicBezTo>
                    <a:pt x="18682" y="3910"/>
                    <a:pt x="19663" y="3437"/>
                    <a:pt x="20070" y="3303"/>
                  </a:cubicBezTo>
                  <a:cubicBezTo>
                    <a:pt x="20476" y="3170"/>
                    <a:pt x="21266" y="3060"/>
                    <a:pt x="21362" y="2939"/>
                  </a:cubicBezTo>
                  <a:cubicBezTo>
                    <a:pt x="21457" y="2818"/>
                    <a:pt x="21361" y="2162"/>
                    <a:pt x="21170" y="2114"/>
                  </a:cubicBezTo>
                  <a:close/>
                  <a:moveTo>
                    <a:pt x="8088" y="21031"/>
                  </a:moveTo>
                  <a:cubicBezTo>
                    <a:pt x="7497" y="21019"/>
                    <a:pt x="6340" y="20468"/>
                    <a:pt x="5986" y="20325"/>
                  </a:cubicBezTo>
                  <a:cubicBezTo>
                    <a:pt x="5632" y="20180"/>
                    <a:pt x="5892" y="20037"/>
                    <a:pt x="5467" y="20073"/>
                  </a:cubicBezTo>
                  <a:cubicBezTo>
                    <a:pt x="5042" y="20109"/>
                    <a:pt x="5325" y="19905"/>
                    <a:pt x="5561" y="19845"/>
                  </a:cubicBezTo>
                  <a:cubicBezTo>
                    <a:pt x="5778" y="19790"/>
                    <a:pt x="5477" y="19585"/>
                    <a:pt x="5188" y="19552"/>
                  </a:cubicBezTo>
                  <a:cubicBezTo>
                    <a:pt x="5156" y="19874"/>
                    <a:pt x="5024" y="21318"/>
                    <a:pt x="5195" y="21332"/>
                  </a:cubicBezTo>
                  <a:cubicBezTo>
                    <a:pt x="5367" y="21347"/>
                    <a:pt x="6620" y="21257"/>
                    <a:pt x="6989" y="21380"/>
                  </a:cubicBezTo>
                  <a:cubicBezTo>
                    <a:pt x="7131" y="21403"/>
                    <a:pt x="7326" y="21461"/>
                    <a:pt x="7474" y="21379"/>
                  </a:cubicBezTo>
                  <a:cubicBezTo>
                    <a:pt x="7710" y="21247"/>
                    <a:pt x="8418" y="21319"/>
                    <a:pt x="8796" y="21199"/>
                  </a:cubicBezTo>
                  <a:cubicBezTo>
                    <a:pt x="9174" y="21079"/>
                    <a:pt x="8678" y="21043"/>
                    <a:pt x="8088" y="2103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9" name="Shape 2860"/>
            <p:cNvSpPr/>
            <p:nvPr/>
          </p:nvSpPr>
          <p:spPr>
            <a:xfrm>
              <a:off x="4170317" y="5127596"/>
              <a:ext cx="202011" cy="10446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5" h="21510" extrusionOk="0">
                  <a:moveTo>
                    <a:pt x="9578" y="19106"/>
                  </a:moveTo>
                  <a:cubicBezTo>
                    <a:pt x="8992" y="19121"/>
                    <a:pt x="8772" y="18905"/>
                    <a:pt x="8407" y="18905"/>
                  </a:cubicBezTo>
                  <a:cubicBezTo>
                    <a:pt x="8040" y="18905"/>
                    <a:pt x="7967" y="18532"/>
                    <a:pt x="8260" y="18360"/>
                  </a:cubicBezTo>
                  <a:cubicBezTo>
                    <a:pt x="8553" y="18188"/>
                    <a:pt x="6577" y="18274"/>
                    <a:pt x="5990" y="18217"/>
                  </a:cubicBezTo>
                  <a:cubicBezTo>
                    <a:pt x="5405" y="18159"/>
                    <a:pt x="6210" y="18044"/>
                    <a:pt x="5552" y="17901"/>
                  </a:cubicBezTo>
                  <a:cubicBezTo>
                    <a:pt x="4893" y="17758"/>
                    <a:pt x="5405" y="17557"/>
                    <a:pt x="5478" y="17456"/>
                  </a:cubicBezTo>
                  <a:cubicBezTo>
                    <a:pt x="5551" y="17356"/>
                    <a:pt x="5990" y="17141"/>
                    <a:pt x="6797" y="17141"/>
                  </a:cubicBezTo>
                  <a:cubicBezTo>
                    <a:pt x="7601" y="17141"/>
                    <a:pt x="7016" y="16911"/>
                    <a:pt x="7820" y="16811"/>
                  </a:cubicBezTo>
                  <a:cubicBezTo>
                    <a:pt x="8626" y="16711"/>
                    <a:pt x="7088" y="16538"/>
                    <a:pt x="7748" y="16438"/>
                  </a:cubicBezTo>
                  <a:cubicBezTo>
                    <a:pt x="8407" y="16337"/>
                    <a:pt x="7748" y="16151"/>
                    <a:pt x="8772" y="16122"/>
                  </a:cubicBezTo>
                  <a:cubicBezTo>
                    <a:pt x="9797" y="16094"/>
                    <a:pt x="8772" y="15835"/>
                    <a:pt x="9505" y="15792"/>
                  </a:cubicBezTo>
                  <a:cubicBezTo>
                    <a:pt x="10237" y="15750"/>
                    <a:pt x="9358" y="15592"/>
                    <a:pt x="9578" y="15419"/>
                  </a:cubicBezTo>
                  <a:cubicBezTo>
                    <a:pt x="9797" y="15247"/>
                    <a:pt x="8992" y="15118"/>
                    <a:pt x="9944" y="15046"/>
                  </a:cubicBezTo>
                  <a:cubicBezTo>
                    <a:pt x="10894" y="14975"/>
                    <a:pt x="10237" y="14831"/>
                    <a:pt x="9578" y="14731"/>
                  </a:cubicBezTo>
                  <a:cubicBezTo>
                    <a:pt x="8919" y="14630"/>
                    <a:pt x="9724" y="14630"/>
                    <a:pt x="10529" y="14630"/>
                  </a:cubicBezTo>
                  <a:cubicBezTo>
                    <a:pt x="11334" y="14630"/>
                    <a:pt x="10896" y="14372"/>
                    <a:pt x="10164" y="14415"/>
                  </a:cubicBezTo>
                  <a:cubicBezTo>
                    <a:pt x="9295" y="14466"/>
                    <a:pt x="8772" y="14300"/>
                    <a:pt x="9431" y="14171"/>
                  </a:cubicBezTo>
                  <a:cubicBezTo>
                    <a:pt x="10089" y="14042"/>
                    <a:pt x="8847" y="13956"/>
                    <a:pt x="9066" y="13870"/>
                  </a:cubicBezTo>
                  <a:cubicBezTo>
                    <a:pt x="9285" y="13784"/>
                    <a:pt x="9285" y="13669"/>
                    <a:pt x="8847" y="13612"/>
                  </a:cubicBezTo>
                  <a:cubicBezTo>
                    <a:pt x="8407" y="13555"/>
                    <a:pt x="8699" y="13124"/>
                    <a:pt x="9211" y="13110"/>
                  </a:cubicBezTo>
                  <a:cubicBezTo>
                    <a:pt x="9723" y="13095"/>
                    <a:pt x="9358" y="12708"/>
                    <a:pt x="9358" y="12593"/>
                  </a:cubicBezTo>
                  <a:cubicBezTo>
                    <a:pt x="9358" y="12479"/>
                    <a:pt x="8772" y="12364"/>
                    <a:pt x="8847" y="12264"/>
                  </a:cubicBezTo>
                  <a:cubicBezTo>
                    <a:pt x="8919" y="12163"/>
                    <a:pt x="9504" y="12134"/>
                    <a:pt x="9504" y="11934"/>
                  </a:cubicBezTo>
                  <a:cubicBezTo>
                    <a:pt x="9504" y="11733"/>
                    <a:pt x="9724" y="11647"/>
                    <a:pt x="10164" y="11632"/>
                  </a:cubicBezTo>
                  <a:cubicBezTo>
                    <a:pt x="10602" y="11618"/>
                    <a:pt x="10237" y="11388"/>
                    <a:pt x="10310" y="11273"/>
                  </a:cubicBezTo>
                  <a:cubicBezTo>
                    <a:pt x="10382" y="11159"/>
                    <a:pt x="11554" y="11273"/>
                    <a:pt x="11700" y="11087"/>
                  </a:cubicBezTo>
                  <a:cubicBezTo>
                    <a:pt x="11847" y="10900"/>
                    <a:pt x="10968" y="10929"/>
                    <a:pt x="11114" y="10815"/>
                  </a:cubicBezTo>
                  <a:cubicBezTo>
                    <a:pt x="11290" y="10678"/>
                    <a:pt x="11041" y="10499"/>
                    <a:pt x="11041" y="10184"/>
                  </a:cubicBezTo>
                  <a:cubicBezTo>
                    <a:pt x="11041" y="9868"/>
                    <a:pt x="12359" y="9796"/>
                    <a:pt x="12871" y="9710"/>
                  </a:cubicBezTo>
                  <a:cubicBezTo>
                    <a:pt x="13383" y="9624"/>
                    <a:pt x="12213" y="9165"/>
                    <a:pt x="12871" y="9108"/>
                  </a:cubicBezTo>
                  <a:cubicBezTo>
                    <a:pt x="13530" y="9050"/>
                    <a:pt x="13091" y="8835"/>
                    <a:pt x="13603" y="8763"/>
                  </a:cubicBezTo>
                  <a:cubicBezTo>
                    <a:pt x="14116" y="8692"/>
                    <a:pt x="13969" y="8534"/>
                    <a:pt x="14262" y="8362"/>
                  </a:cubicBezTo>
                  <a:cubicBezTo>
                    <a:pt x="14555" y="8189"/>
                    <a:pt x="13677" y="8103"/>
                    <a:pt x="13677" y="7946"/>
                  </a:cubicBezTo>
                  <a:cubicBezTo>
                    <a:pt x="13677" y="7788"/>
                    <a:pt x="13530" y="7644"/>
                    <a:pt x="12871" y="7472"/>
                  </a:cubicBezTo>
                  <a:cubicBezTo>
                    <a:pt x="12212" y="7300"/>
                    <a:pt x="12431" y="6956"/>
                    <a:pt x="12871" y="6956"/>
                  </a:cubicBezTo>
                  <a:cubicBezTo>
                    <a:pt x="13310" y="6956"/>
                    <a:pt x="13091" y="6626"/>
                    <a:pt x="13897" y="6583"/>
                  </a:cubicBezTo>
                  <a:cubicBezTo>
                    <a:pt x="14701" y="6540"/>
                    <a:pt x="14262" y="6296"/>
                    <a:pt x="13897" y="6095"/>
                  </a:cubicBezTo>
                  <a:cubicBezTo>
                    <a:pt x="13530" y="5894"/>
                    <a:pt x="14555" y="5995"/>
                    <a:pt x="14555" y="5837"/>
                  </a:cubicBezTo>
                  <a:cubicBezTo>
                    <a:pt x="14555" y="5679"/>
                    <a:pt x="14994" y="5464"/>
                    <a:pt x="15653" y="5406"/>
                  </a:cubicBezTo>
                  <a:cubicBezTo>
                    <a:pt x="16312" y="5349"/>
                    <a:pt x="16386" y="5105"/>
                    <a:pt x="16386" y="5005"/>
                  </a:cubicBezTo>
                  <a:cubicBezTo>
                    <a:pt x="16386" y="4904"/>
                    <a:pt x="17336" y="4861"/>
                    <a:pt x="17849" y="4775"/>
                  </a:cubicBezTo>
                  <a:cubicBezTo>
                    <a:pt x="18361" y="4689"/>
                    <a:pt x="16970" y="4546"/>
                    <a:pt x="17776" y="4460"/>
                  </a:cubicBezTo>
                  <a:cubicBezTo>
                    <a:pt x="18581" y="4373"/>
                    <a:pt x="17117" y="4015"/>
                    <a:pt x="17556" y="3943"/>
                  </a:cubicBezTo>
                  <a:cubicBezTo>
                    <a:pt x="17995" y="3872"/>
                    <a:pt x="17629" y="3714"/>
                    <a:pt x="17702" y="3599"/>
                  </a:cubicBezTo>
                  <a:cubicBezTo>
                    <a:pt x="17776" y="3484"/>
                    <a:pt x="20191" y="3269"/>
                    <a:pt x="20484" y="3169"/>
                  </a:cubicBezTo>
                  <a:cubicBezTo>
                    <a:pt x="20698" y="3096"/>
                    <a:pt x="20910" y="2838"/>
                    <a:pt x="20982" y="2610"/>
                  </a:cubicBezTo>
                  <a:cubicBezTo>
                    <a:pt x="20228" y="2706"/>
                    <a:pt x="19571" y="2757"/>
                    <a:pt x="19450" y="2702"/>
                  </a:cubicBezTo>
                  <a:cubicBezTo>
                    <a:pt x="19234" y="2603"/>
                    <a:pt x="19523" y="2306"/>
                    <a:pt x="18874" y="2179"/>
                  </a:cubicBezTo>
                  <a:cubicBezTo>
                    <a:pt x="18225" y="2052"/>
                    <a:pt x="18658" y="1798"/>
                    <a:pt x="18009" y="1742"/>
                  </a:cubicBezTo>
                  <a:cubicBezTo>
                    <a:pt x="17360" y="1685"/>
                    <a:pt x="16568" y="1431"/>
                    <a:pt x="17144" y="1346"/>
                  </a:cubicBezTo>
                  <a:cubicBezTo>
                    <a:pt x="17720" y="1261"/>
                    <a:pt x="17144" y="1092"/>
                    <a:pt x="17649" y="1007"/>
                  </a:cubicBezTo>
                  <a:cubicBezTo>
                    <a:pt x="18153" y="922"/>
                    <a:pt x="17360" y="908"/>
                    <a:pt x="16639" y="738"/>
                  </a:cubicBezTo>
                  <a:cubicBezTo>
                    <a:pt x="15919" y="569"/>
                    <a:pt x="16928" y="357"/>
                    <a:pt x="16062" y="229"/>
                  </a:cubicBezTo>
                  <a:cubicBezTo>
                    <a:pt x="15198" y="102"/>
                    <a:pt x="15198" y="-53"/>
                    <a:pt x="14981" y="18"/>
                  </a:cubicBezTo>
                  <a:cubicBezTo>
                    <a:pt x="14765" y="89"/>
                    <a:pt x="14693" y="329"/>
                    <a:pt x="13973" y="399"/>
                  </a:cubicBezTo>
                  <a:cubicBezTo>
                    <a:pt x="13854" y="411"/>
                    <a:pt x="13666" y="438"/>
                    <a:pt x="13442" y="475"/>
                  </a:cubicBezTo>
                  <a:cubicBezTo>
                    <a:pt x="13448" y="592"/>
                    <a:pt x="13233" y="789"/>
                    <a:pt x="13467" y="904"/>
                  </a:cubicBezTo>
                  <a:cubicBezTo>
                    <a:pt x="13792" y="1063"/>
                    <a:pt x="13954" y="1837"/>
                    <a:pt x="13630" y="2134"/>
                  </a:cubicBezTo>
                  <a:cubicBezTo>
                    <a:pt x="13305" y="2430"/>
                    <a:pt x="12980" y="2674"/>
                    <a:pt x="12656" y="2854"/>
                  </a:cubicBezTo>
                  <a:cubicBezTo>
                    <a:pt x="12332" y="3034"/>
                    <a:pt x="13413" y="3045"/>
                    <a:pt x="12980" y="3130"/>
                  </a:cubicBezTo>
                  <a:cubicBezTo>
                    <a:pt x="12548" y="3214"/>
                    <a:pt x="12710" y="3427"/>
                    <a:pt x="12710" y="3765"/>
                  </a:cubicBezTo>
                  <a:cubicBezTo>
                    <a:pt x="12710" y="4105"/>
                    <a:pt x="11683" y="4677"/>
                    <a:pt x="11628" y="4857"/>
                  </a:cubicBezTo>
                  <a:cubicBezTo>
                    <a:pt x="11575" y="5037"/>
                    <a:pt x="10871" y="5154"/>
                    <a:pt x="10980" y="5355"/>
                  </a:cubicBezTo>
                  <a:cubicBezTo>
                    <a:pt x="11088" y="5556"/>
                    <a:pt x="10494" y="5673"/>
                    <a:pt x="9899" y="5768"/>
                  </a:cubicBezTo>
                  <a:cubicBezTo>
                    <a:pt x="9304" y="5864"/>
                    <a:pt x="10871" y="6171"/>
                    <a:pt x="10818" y="6340"/>
                  </a:cubicBezTo>
                  <a:cubicBezTo>
                    <a:pt x="10764" y="6510"/>
                    <a:pt x="9628" y="6584"/>
                    <a:pt x="9899" y="6860"/>
                  </a:cubicBezTo>
                  <a:cubicBezTo>
                    <a:pt x="10237" y="7204"/>
                    <a:pt x="9899" y="7792"/>
                    <a:pt x="9899" y="7909"/>
                  </a:cubicBezTo>
                  <a:cubicBezTo>
                    <a:pt x="9899" y="8025"/>
                    <a:pt x="9196" y="8015"/>
                    <a:pt x="9358" y="8237"/>
                  </a:cubicBezTo>
                  <a:cubicBezTo>
                    <a:pt x="9520" y="8460"/>
                    <a:pt x="8655" y="8513"/>
                    <a:pt x="8493" y="8831"/>
                  </a:cubicBezTo>
                  <a:cubicBezTo>
                    <a:pt x="8331" y="9149"/>
                    <a:pt x="7086" y="9604"/>
                    <a:pt x="6601" y="9848"/>
                  </a:cubicBezTo>
                  <a:cubicBezTo>
                    <a:pt x="6114" y="10092"/>
                    <a:pt x="6114" y="10230"/>
                    <a:pt x="5466" y="10230"/>
                  </a:cubicBezTo>
                  <a:cubicBezTo>
                    <a:pt x="4816" y="10230"/>
                    <a:pt x="4654" y="10368"/>
                    <a:pt x="5140" y="10579"/>
                  </a:cubicBezTo>
                  <a:cubicBezTo>
                    <a:pt x="5627" y="10791"/>
                    <a:pt x="4816" y="10972"/>
                    <a:pt x="5466" y="11183"/>
                  </a:cubicBezTo>
                  <a:cubicBezTo>
                    <a:pt x="6114" y="11395"/>
                    <a:pt x="5897" y="11469"/>
                    <a:pt x="5573" y="11671"/>
                  </a:cubicBezTo>
                  <a:cubicBezTo>
                    <a:pt x="5248" y="11872"/>
                    <a:pt x="4816" y="11883"/>
                    <a:pt x="4816" y="12073"/>
                  </a:cubicBezTo>
                  <a:cubicBezTo>
                    <a:pt x="4816" y="12264"/>
                    <a:pt x="4059" y="12423"/>
                    <a:pt x="4492" y="12635"/>
                  </a:cubicBezTo>
                  <a:cubicBezTo>
                    <a:pt x="4925" y="12847"/>
                    <a:pt x="4816" y="12921"/>
                    <a:pt x="4275" y="12921"/>
                  </a:cubicBezTo>
                  <a:cubicBezTo>
                    <a:pt x="3735" y="12921"/>
                    <a:pt x="3464" y="13091"/>
                    <a:pt x="3248" y="13441"/>
                  </a:cubicBezTo>
                  <a:cubicBezTo>
                    <a:pt x="3032" y="13790"/>
                    <a:pt x="3086" y="13780"/>
                    <a:pt x="4384" y="13758"/>
                  </a:cubicBezTo>
                  <a:cubicBezTo>
                    <a:pt x="5682" y="13737"/>
                    <a:pt x="4654" y="12900"/>
                    <a:pt x="5466" y="12900"/>
                  </a:cubicBezTo>
                  <a:cubicBezTo>
                    <a:pt x="6276" y="12900"/>
                    <a:pt x="5573" y="12762"/>
                    <a:pt x="6384" y="12720"/>
                  </a:cubicBezTo>
                  <a:cubicBezTo>
                    <a:pt x="7195" y="12678"/>
                    <a:pt x="6492" y="12868"/>
                    <a:pt x="7033" y="12900"/>
                  </a:cubicBezTo>
                  <a:cubicBezTo>
                    <a:pt x="7574" y="12932"/>
                    <a:pt x="7952" y="13017"/>
                    <a:pt x="7195" y="13112"/>
                  </a:cubicBezTo>
                  <a:cubicBezTo>
                    <a:pt x="6438" y="13207"/>
                    <a:pt x="7357" y="13398"/>
                    <a:pt x="6979" y="13515"/>
                  </a:cubicBezTo>
                  <a:cubicBezTo>
                    <a:pt x="6601" y="13631"/>
                    <a:pt x="6060" y="13758"/>
                    <a:pt x="6384" y="13896"/>
                  </a:cubicBezTo>
                  <a:cubicBezTo>
                    <a:pt x="6708" y="14034"/>
                    <a:pt x="6006" y="14023"/>
                    <a:pt x="5952" y="14203"/>
                  </a:cubicBezTo>
                  <a:cubicBezTo>
                    <a:pt x="5897" y="14383"/>
                    <a:pt x="6438" y="14394"/>
                    <a:pt x="6060" y="14436"/>
                  </a:cubicBezTo>
                  <a:cubicBezTo>
                    <a:pt x="5682" y="14479"/>
                    <a:pt x="6546" y="14617"/>
                    <a:pt x="6006" y="14638"/>
                  </a:cubicBezTo>
                  <a:cubicBezTo>
                    <a:pt x="5466" y="14659"/>
                    <a:pt x="5789" y="14797"/>
                    <a:pt x="6114" y="14924"/>
                  </a:cubicBezTo>
                  <a:cubicBezTo>
                    <a:pt x="6438" y="15051"/>
                    <a:pt x="5411" y="14977"/>
                    <a:pt x="4870" y="15062"/>
                  </a:cubicBezTo>
                  <a:cubicBezTo>
                    <a:pt x="4329" y="15146"/>
                    <a:pt x="5411" y="15263"/>
                    <a:pt x="5087" y="15380"/>
                  </a:cubicBezTo>
                  <a:cubicBezTo>
                    <a:pt x="4763" y="15496"/>
                    <a:pt x="3897" y="15316"/>
                    <a:pt x="3519" y="15252"/>
                  </a:cubicBezTo>
                  <a:cubicBezTo>
                    <a:pt x="3140" y="15189"/>
                    <a:pt x="4114" y="15062"/>
                    <a:pt x="4600" y="14935"/>
                  </a:cubicBezTo>
                  <a:cubicBezTo>
                    <a:pt x="5087" y="14808"/>
                    <a:pt x="4114" y="14521"/>
                    <a:pt x="3302" y="14585"/>
                  </a:cubicBezTo>
                  <a:cubicBezTo>
                    <a:pt x="2491" y="14648"/>
                    <a:pt x="4114" y="14828"/>
                    <a:pt x="4114" y="14966"/>
                  </a:cubicBezTo>
                  <a:cubicBezTo>
                    <a:pt x="4114" y="15104"/>
                    <a:pt x="2762" y="14935"/>
                    <a:pt x="2816" y="15083"/>
                  </a:cubicBezTo>
                  <a:cubicBezTo>
                    <a:pt x="2870" y="15231"/>
                    <a:pt x="1897" y="15178"/>
                    <a:pt x="1410" y="15284"/>
                  </a:cubicBezTo>
                  <a:cubicBezTo>
                    <a:pt x="924" y="15390"/>
                    <a:pt x="2059" y="15486"/>
                    <a:pt x="1518" y="15518"/>
                  </a:cubicBezTo>
                  <a:cubicBezTo>
                    <a:pt x="977" y="15549"/>
                    <a:pt x="58" y="15698"/>
                    <a:pt x="4" y="15804"/>
                  </a:cubicBezTo>
                  <a:cubicBezTo>
                    <a:pt x="-50" y="15910"/>
                    <a:pt x="599" y="15931"/>
                    <a:pt x="599" y="15825"/>
                  </a:cubicBezTo>
                  <a:cubicBezTo>
                    <a:pt x="599" y="15719"/>
                    <a:pt x="1464" y="15687"/>
                    <a:pt x="1734" y="15825"/>
                  </a:cubicBezTo>
                  <a:cubicBezTo>
                    <a:pt x="2004" y="15963"/>
                    <a:pt x="2383" y="15825"/>
                    <a:pt x="3140" y="15856"/>
                  </a:cubicBezTo>
                  <a:cubicBezTo>
                    <a:pt x="3897" y="15888"/>
                    <a:pt x="3789" y="16111"/>
                    <a:pt x="3356" y="16100"/>
                  </a:cubicBezTo>
                  <a:cubicBezTo>
                    <a:pt x="2924" y="16090"/>
                    <a:pt x="2491" y="16238"/>
                    <a:pt x="2600" y="16397"/>
                  </a:cubicBezTo>
                  <a:cubicBezTo>
                    <a:pt x="2707" y="16556"/>
                    <a:pt x="4221" y="16397"/>
                    <a:pt x="4870" y="16439"/>
                  </a:cubicBezTo>
                  <a:cubicBezTo>
                    <a:pt x="5519" y="16482"/>
                    <a:pt x="5303" y="16704"/>
                    <a:pt x="4925" y="16630"/>
                  </a:cubicBezTo>
                  <a:cubicBezTo>
                    <a:pt x="4546" y="16556"/>
                    <a:pt x="3681" y="16429"/>
                    <a:pt x="3302" y="16556"/>
                  </a:cubicBezTo>
                  <a:cubicBezTo>
                    <a:pt x="2924" y="16683"/>
                    <a:pt x="2329" y="16620"/>
                    <a:pt x="1843" y="16577"/>
                  </a:cubicBezTo>
                  <a:cubicBezTo>
                    <a:pt x="1355" y="16535"/>
                    <a:pt x="-375" y="16757"/>
                    <a:pt x="220" y="16842"/>
                  </a:cubicBezTo>
                  <a:cubicBezTo>
                    <a:pt x="815" y="16927"/>
                    <a:pt x="761" y="17065"/>
                    <a:pt x="1140" y="17054"/>
                  </a:cubicBezTo>
                  <a:cubicBezTo>
                    <a:pt x="1518" y="17043"/>
                    <a:pt x="2113" y="16990"/>
                    <a:pt x="2329" y="16906"/>
                  </a:cubicBezTo>
                  <a:cubicBezTo>
                    <a:pt x="2545" y="16821"/>
                    <a:pt x="3302" y="16736"/>
                    <a:pt x="3356" y="16927"/>
                  </a:cubicBezTo>
                  <a:cubicBezTo>
                    <a:pt x="3410" y="17118"/>
                    <a:pt x="2329" y="17022"/>
                    <a:pt x="2113" y="17128"/>
                  </a:cubicBezTo>
                  <a:cubicBezTo>
                    <a:pt x="1897" y="17234"/>
                    <a:pt x="1464" y="17319"/>
                    <a:pt x="815" y="17414"/>
                  </a:cubicBezTo>
                  <a:cubicBezTo>
                    <a:pt x="166" y="17510"/>
                    <a:pt x="815" y="17669"/>
                    <a:pt x="1355" y="17616"/>
                  </a:cubicBezTo>
                  <a:cubicBezTo>
                    <a:pt x="1897" y="17563"/>
                    <a:pt x="1193" y="17743"/>
                    <a:pt x="1951" y="17764"/>
                  </a:cubicBezTo>
                  <a:cubicBezTo>
                    <a:pt x="2648" y="17784"/>
                    <a:pt x="2870" y="17679"/>
                    <a:pt x="2707" y="17573"/>
                  </a:cubicBezTo>
                  <a:cubicBezTo>
                    <a:pt x="2545" y="17467"/>
                    <a:pt x="3086" y="17234"/>
                    <a:pt x="3735" y="17351"/>
                  </a:cubicBezTo>
                  <a:cubicBezTo>
                    <a:pt x="4384" y="17467"/>
                    <a:pt x="3410" y="17584"/>
                    <a:pt x="3410" y="17690"/>
                  </a:cubicBezTo>
                  <a:cubicBezTo>
                    <a:pt x="3410" y="17796"/>
                    <a:pt x="3032" y="17934"/>
                    <a:pt x="3032" y="18050"/>
                  </a:cubicBezTo>
                  <a:cubicBezTo>
                    <a:pt x="3032" y="18166"/>
                    <a:pt x="2329" y="18103"/>
                    <a:pt x="2383" y="18230"/>
                  </a:cubicBezTo>
                  <a:cubicBezTo>
                    <a:pt x="2437" y="18358"/>
                    <a:pt x="869" y="18273"/>
                    <a:pt x="1572" y="18358"/>
                  </a:cubicBezTo>
                  <a:cubicBezTo>
                    <a:pt x="2274" y="18442"/>
                    <a:pt x="1140" y="18559"/>
                    <a:pt x="1518" y="18643"/>
                  </a:cubicBezTo>
                  <a:cubicBezTo>
                    <a:pt x="1897" y="18728"/>
                    <a:pt x="2221" y="18527"/>
                    <a:pt x="2816" y="18569"/>
                  </a:cubicBezTo>
                  <a:cubicBezTo>
                    <a:pt x="3410" y="18612"/>
                    <a:pt x="3302" y="18643"/>
                    <a:pt x="4059" y="18580"/>
                  </a:cubicBezTo>
                  <a:cubicBezTo>
                    <a:pt x="4816" y="18516"/>
                    <a:pt x="5248" y="18696"/>
                    <a:pt x="4546" y="18739"/>
                  </a:cubicBezTo>
                  <a:cubicBezTo>
                    <a:pt x="3843" y="18781"/>
                    <a:pt x="3086" y="18940"/>
                    <a:pt x="3410" y="18961"/>
                  </a:cubicBezTo>
                  <a:cubicBezTo>
                    <a:pt x="3735" y="18983"/>
                    <a:pt x="4654" y="18856"/>
                    <a:pt x="4870" y="18993"/>
                  </a:cubicBezTo>
                  <a:cubicBezTo>
                    <a:pt x="5087" y="19131"/>
                    <a:pt x="5627" y="19089"/>
                    <a:pt x="5682" y="18940"/>
                  </a:cubicBezTo>
                  <a:cubicBezTo>
                    <a:pt x="5736" y="18792"/>
                    <a:pt x="7033" y="18919"/>
                    <a:pt x="7249" y="19046"/>
                  </a:cubicBezTo>
                  <a:cubicBezTo>
                    <a:pt x="7465" y="19173"/>
                    <a:pt x="5897" y="19247"/>
                    <a:pt x="5087" y="19216"/>
                  </a:cubicBezTo>
                  <a:cubicBezTo>
                    <a:pt x="4275" y="19184"/>
                    <a:pt x="3843" y="19364"/>
                    <a:pt x="4384" y="19502"/>
                  </a:cubicBezTo>
                  <a:cubicBezTo>
                    <a:pt x="4925" y="19640"/>
                    <a:pt x="5573" y="19502"/>
                    <a:pt x="6167" y="19385"/>
                  </a:cubicBezTo>
                  <a:cubicBezTo>
                    <a:pt x="6763" y="19269"/>
                    <a:pt x="9682" y="19301"/>
                    <a:pt x="9899" y="19428"/>
                  </a:cubicBezTo>
                  <a:cubicBezTo>
                    <a:pt x="10115" y="19555"/>
                    <a:pt x="8547" y="19449"/>
                    <a:pt x="8385" y="19523"/>
                  </a:cubicBezTo>
                  <a:cubicBezTo>
                    <a:pt x="8222" y="19597"/>
                    <a:pt x="7033" y="19661"/>
                    <a:pt x="6871" y="19576"/>
                  </a:cubicBezTo>
                  <a:cubicBezTo>
                    <a:pt x="6708" y="19491"/>
                    <a:pt x="5573" y="19608"/>
                    <a:pt x="5519" y="19746"/>
                  </a:cubicBezTo>
                  <a:cubicBezTo>
                    <a:pt x="5466" y="19883"/>
                    <a:pt x="4600" y="19883"/>
                    <a:pt x="5573" y="19936"/>
                  </a:cubicBezTo>
                  <a:cubicBezTo>
                    <a:pt x="6546" y="19989"/>
                    <a:pt x="6276" y="19735"/>
                    <a:pt x="7790" y="19756"/>
                  </a:cubicBezTo>
                  <a:cubicBezTo>
                    <a:pt x="9304" y="19777"/>
                    <a:pt x="10115" y="19481"/>
                    <a:pt x="10548" y="19650"/>
                  </a:cubicBezTo>
                  <a:cubicBezTo>
                    <a:pt x="10980" y="19820"/>
                    <a:pt x="9304" y="19958"/>
                    <a:pt x="8709" y="19851"/>
                  </a:cubicBezTo>
                  <a:cubicBezTo>
                    <a:pt x="8114" y="19746"/>
                    <a:pt x="7412" y="19926"/>
                    <a:pt x="7465" y="20085"/>
                  </a:cubicBezTo>
                  <a:cubicBezTo>
                    <a:pt x="7520" y="20244"/>
                    <a:pt x="5736" y="20042"/>
                    <a:pt x="4870" y="20021"/>
                  </a:cubicBezTo>
                  <a:cubicBezTo>
                    <a:pt x="4005" y="20000"/>
                    <a:pt x="4384" y="20180"/>
                    <a:pt x="5140" y="20339"/>
                  </a:cubicBezTo>
                  <a:cubicBezTo>
                    <a:pt x="5897" y="20498"/>
                    <a:pt x="6330" y="20318"/>
                    <a:pt x="7249" y="20434"/>
                  </a:cubicBezTo>
                  <a:cubicBezTo>
                    <a:pt x="8169" y="20551"/>
                    <a:pt x="8169" y="20678"/>
                    <a:pt x="8817" y="20562"/>
                  </a:cubicBezTo>
                  <a:cubicBezTo>
                    <a:pt x="9466" y="20445"/>
                    <a:pt x="8817" y="20456"/>
                    <a:pt x="8385" y="20403"/>
                  </a:cubicBezTo>
                  <a:cubicBezTo>
                    <a:pt x="7952" y="20349"/>
                    <a:pt x="8331" y="20169"/>
                    <a:pt x="9358" y="20265"/>
                  </a:cubicBezTo>
                  <a:cubicBezTo>
                    <a:pt x="10386" y="20360"/>
                    <a:pt x="11575" y="20180"/>
                    <a:pt x="11250" y="19926"/>
                  </a:cubicBezTo>
                  <a:cubicBezTo>
                    <a:pt x="10926" y="19671"/>
                    <a:pt x="12169" y="19555"/>
                    <a:pt x="13413" y="19470"/>
                  </a:cubicBezTo>
                  <a:cubicBezTo>
                    <a:pt x="14657" y="19385"/>
                    <a:pt x="14008" y="19629"/>
                    <a:pt x="13089" y="19703"/>
                  </a:cubicBezTo>
                  <a:cubicBezTo>
                    <a:pt x="12169" y="19777"/>
                    <a:pt x="12008" y="19830"/>
                    <a:pt x="12710" y="19979"/>
                  </a:cubicBezTo>
                  <a:cubicBezTo>
                    <a:pt x="13413" y="20127"/>
                    <a:pt x="14332" y="19883"/>
                    <a:pt x="14927" y="20000"/>
                  </a:cubicBezTo>
                  <a:cubicBezTo>
                    <a:pt x="15522" y="20116"/>
                    <a:pt x="13846" y="20095"/>
                    <a:pt x="13575" y="20212"/>
                  </a:cubicBezTo>
                  <a:cubicBezTo>
                    <a:pt x="13305" y="20328"/>
                    <a:pt x="14603" y="20466"/>
                    <a:pt x="13684" y="20551"/>
                  </a:cubicBezTo>
                  <a:cubicBezTo>
                    <a:pt x="12765" y="20636"/>
                    <a:pt x="13197" y="20201"/>
                    <a:pt x="12656" y="20159"/>
                  </a:cubicBezTo>
                  <a:cubicBezTo>
                    <a:pt x="12116" y="20116"/>
                    <a:pt x="11628" y="20212"/>
                    <a:pt x="12169" y="20456"/>
                  </a:cubicBezTo>
                  <a:cubicBezTo>
                    <a:pt x="12710" y="20699"/>
                    <a:pt x="11520" y="20487"/>
                    <a:pt x="10980" y="20371"/>
                  </a:cubicBezTo>
                  <a:cubicBezTo>
                    <a:pt x="10439" y="20254"/>
                    <a:pt x="9682" y="20424"/>
                    <a:pt x="10331" y="20551"/>
                  </a:cubicBezTo>
                  <a:cubicBezTo>
                    <a:pt x="10980" y="20678"/>
                    <a:pt x="9088" y="20540"/>
                    <a:pt x="9088" y="20742"/>
                  </a:cubicBezTo>
                  <a:cubicBezTo>
                    <a:pt x="9088" y="20943"/>
                    <a:pt x="9899" y="20773"/>
                    <a:pt x="10871" y="20816"/>
                  </a:cubicBezTo>
                  <a:cubicBezTo>
                    <a:pt x="11845" y="20858"/>
                    <a:pt x="11413" y="21134"/>
                    <a:pt x="12116" y="21240"/>
                  </a:cubicBezTo>
                  <a:cubicBezTo>
                    <a:pt x="12818" y="21346"/>
                    <a:pt x="12224" y="20901"/>
                    <a:pt x="12980" y="20869"/>
                  </a:cubicBezTo>
                  <a:cubicBezTo>
                    <a:pt x="13737" y="20837"/>
                    <a:pt x="13035" y="21208"/>
                    <a:pt x="14711" y="21314"/>
                  </a:cubicBezTo>
                  <a:cubicBezTo>
                    <a:pt x="16387" y="21420"/>
                    <a:pt x="14819" y="21250"/>
                    <a:pt x="15576" y="21144"/>
                  </a:cubicBezTo>
                  <a:cubicBezTo>
                    <a:pt x="16333" y="21039"/>
                    <a:pt x="17306" y="21462"/>
                    <a:pt x="18118" y="21505"/>
                  </a:cubicBezTo>
                  <a:cubicBezTo>
                    <a:pt x="18928" y="21547"/>
                    <a:pt x="18388" y="21314"/>
                    <a:pt x="17792" y="21187"/>
                  </a:cubicBezTo>
                  <a:cubicBezTo>
                    <a:pt x="17198" y="21060"/>
                    <a:pt x="18388" y="21134"/>
                    <a:pt x="19199" y="21187"/>
                  </a:cubicBezTo>
                  <a:cubicBezTo>
                    <a:pt x="20010" y="21240"/>
                    <a:pt x="20658" y="21261"/>
                    <a:pt x="20821" y="21144"/>
                  </a:cubicBezTo>
                  <a:cubicBezTo>
                    <a:pt x="20882" y="21101"/>
                    <a:pt x="21032" y="21102"/>
                    <a:pt x="21225" y="21114"/>
                  </a:cubicBezTo>
                  <a:cubicBezTo>
                    <a:pt x="20380" y="21005"/>
                    <a:pt x="17511" y="21084"/>
                    <a:pt x="17117" y="21071"/>
                  </a:cubicBezTo>
                  <a:cubicBezTo>
                    <a:pt x="16728" y="21059"/>
                    <a:pt x="17028" y="19788"/>
                    <a:pt x="17101" y="19497"/>
                  </a:cubicBezTo>
                  <a:cubicBezTo>
                    <a:pt x="17043" y="19495"/>
                    <a:pt x="16984" y="19491"/>
                    <a:pt x="16928" y="19491"/>
                  </a:cubicBezTo>
                  <a:cubicBezTo>
                    <a:pt x="16225" y="19491"/>
                    <a:pt x="14657" y="19523"/>
                    <a:pt x="14927" y="19311"/>
                  </a:cubicBezTo>
                  <a:cubicBezTo>
                    <a:pt x="14975" y="19274"/>
                    <a:pt x="15077" y="19252"/>
                    <a:pt x="15211" y="19240"/>
                  </a:cubicBezTo>
                  <a:cubicBezTo>
                    <a:pt x="14892" y="19183"/>
                    <a:pt x="14439" y="19120"/>
                    <a:pt x="13897" y="19091"/>
                  </a:cubicBezTo>
                  <a:cubicBezTo>
                    <a:pt x="12798" y="19034"/>
                    <a:pt x="10164" y="19091"/>
                    <a:pt x="9578" y="1910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0" name="Shape 2861"/>
            <p:cNvSpPr/>
            <p:nvPr/>
          </p:nvSpPr>
          <p:spPr>
            <a:xfrm>
              <a:off x="4470049" y="5171674"/>
              <a:ext cx="200337" cy="2035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39" h="21207" extrusionOk="0">
                  <a:moveTo>
                    <a:pt x="20723" y="11590"/>
                  </a:moveTo>
                  <a:cubicBezTo>
                    <a:pt x="19845" y="11154"/>
                    <a:pt x="18968" y="12025"/>
                    <a:pt x="18673" y="12025"/>
                  </a:cubicBezTo>
                  <a:cubicBezTo>
                    <a:pt x="18381" y="12025"/>
                    <a:pt x="17723" y="10139"/>
                    <a:pt x="17503" y="9342"/>
                  </a:cubicBezTo>
                  <a:cubicBezTo>
                    <a:pt x="17283" y="8543"/>
                    <a:pt x="16406" y="6946"/>
                    <a:pt x="15821" y="7307"/>
                  </a:cubicBezTo>
                  <a:cubicBezTo>
                    <a:pt x="15236" y="7672"/>
                    <a:pt x="15382" y="7165"/>
                    <a:pt x="13700" y="7091"/>
                  </a:cubicBezTo>
                  <a:cubicBezTo>
                    <a:pt x="12017" y="7018"/>
                    <a:pt x="12090" y="6729"/>
                    <a:pt x="12455" y="5131"/>
                  </a:cubicBezTo>
                  <a:cubicBezTo>
                    <a:pt x="12821" y="3535"/>
                    <a:pt x="11358" y="2518"/>
                    <a:pt x="12016" y="2157"/>
                  </a:cubicBezTo>
                  <a:cubicBezTo>
                    <a:pt x="12513" y="1884"/>
                    <a:pt x="12467" y="1566"/>
                    <a:pt x="11912" y="866"/>
                  </a:cubicBezTo>
                  <a:cubicBezTo>
                    <a:pt x="11775" y="952"/>
                    <a:pt x="11634" y="1008"/>
                    <a:pt x="11501" y="1008"/>
                  </a:cubicBezTo>
                  <a:cubicBezTo>
                    <a:pt x="10925" y="1008"/>
                    <a:pt x="10204" y="6"/>
                    <a:pt x="9196" y="6"/>
                  </a:cubicBezTo>
                  <a:cubicBezTo>
                    <a:pt x="8186" y="6"/>
                    <a:pt x="7106" y="-66"/>
                    <a:pt x="6385" y="293"/>
                  </a:cubicBezTo>
                  <a:cubicBezTo>
                    <a:pt x="5664" y="651"/>
                    <a:pt x="4294" y="221"/>
                    <a:pt x="3430" y="794"/>
                  </a:cubicBezTo>
                  <a:cubicBezTo>
                    <a:pt x="2565" y="1365"/>
                    <a:pt x="1484" y="2579"/>
                    <a:pt x="1557" y="3080"/>
                  </a:cubicBezTo>
                  <a:cubicBezTo>
                    <a:pt x="1629" y="3582"/>
                    <a:pt x="1268" y="6654"/>
                    <a:pt x="835" y="6798"/>
                  </a:cubicBezTo>
                  <a:cubicBezTo>
                    <a:pt x="705" y="6840"/>
                    <a:pt x="384" y="6817"/>
                    <a:pt x="0" y="6777"/>
                  </a:cubicBezTo>
                  <a:cubicBezTo>
                    <a:pt x="577" y="7769"/>
                    <a:pt x="2285" y="9546"/>
                    <a:pt x="3384" y="10212"/>
                  </a:cubicBezTo>
                  <a:cubicBezTo>
                    <a:pt x="4701" y="11012"/>
                    <a:pt x="4627" y="11736"/>
                    <a:pt x="6090" y="11882"/>
                  </a:cubicBezTo>
                  <a:cubicBezTo>
                    <a:pt x="7554" y="12025"/>
                    <a:pt x="8285" y="12607"/>
                    <a:pt x="8797" y="13260"/>
                  </a:cubicBezTo>
                  <a:cubicBezTo>
                    <a:pt x="9309" y="13913"/>
                    <a:pt x="13041" y="15002"/>
                    <a:pt x="13333" y="15511"/>
                  </a:cubicBezTo>
                  <a:cubicBezTo>
                    <a:pt x="13625" y="16019"/>
                    <a:pt x="11431" y="17470"/>
                    <a:pt x="11431" y="18776"/>
                  </a:cubicBezTo>
                  <a:cubicBezTo>
                    <a:pt x="11431" y="20084"/>
                    <a:pt x="10626" y="19938"/>
                    <a:pt x="10626" y="20374"/>
                  </a:cubicBezTo>
                  <a:cubicBezTo>
                    <a:pt x="10626" y="20808"/>
                    <a:pt x="12309" y="20519"/>
                    <a:pt x="12895" y="20880"/>
                  </a:cubicBezTo>
                  <a:cubicBezTo>
                    <a:pt x="13480" y="21244"/>
                    <a:pt x="14503" y="20663"/>
                    <a:pt x="15235" y="21097"/>
                  </a:cubicBezTo>
                  <a:cubicBezTo>
                    <a:pt x="15966" y="21534"/>
                    <a:pt x="16772" y="20519"/>
                    <a:pt x="17357" y="20663"/>
                  </a:cubicBezTo>
                  <a:cubicBezTo>
                    <a:pt x="17943" y="20808"/>
                    <a:pt x="18528" y="19649"/>
                    <a:pt x="19260" y="19719"/>
                  </a:cubicBezTo>
                  <a:cubicBezTo>
                    <a:pt x="19991" y="19791"/>
                    <a:pt x="20650" y="17180"/>
                    <a:pt x="20502" y="16164"/>
                  </a:cubicBezTo>
                  <a:cubicBezTo>
                    <a:pt x="20356" y="15147"/>
                    <a:pt x="21600" y="12025"/>
                    <a:pt x="20723" y="1159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1" name="Shape 2862"/>
            <p:cNvSpPr/>
            <p:nvPr/>
          </p:nvSpPr>
          <p:spPr>
            <a:xfrm>
              <a:off x="3932295" y="4457607"/>
              <a:ext cx="75044" cy="623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24" h="21505" extrusionOk="0">
                  <a:moveTo>
                    <a:pt x="20034" y="17087"/>
                  </a:moveTo>
                  <a:cubicBezTo>
                    <a:pt x="19820" y="16166"/>
                    <a:pt x="19945" y="13804"/>
                    <a:pt x="21024" y="11997"/>
                  </a:cubicBezTo>
                  <a:cubicBezTo>
                    <a:pt x="18665" y="8866"/>
                    <a:pt x="16011" y="4638"/>
                    <a:pt x="14595" y="2118"/>
                  </a:cubicBezTo>
                  <a:cubicBezTo>
                    <a:pt x="13244" y="2335"/>
                    <a:pt x="12070" y="2321"/>
                    <a:pt x="11376" y="1679"/>
                  </a:cubicBezTo>
                  <a:cubicBezTo>
                    <a:pt x="9946" y="360"/>
                    <a:pt x="6373" y="1242"/>
                    <a:pt x="4942" y="360"/>
                  </a:cubicBezTo>
                  <a:cubicBezTo>
                    <a:pt x="4206" y="-95"/>
                    <a:pt x="2772" y="-39"/>
                    <a:pt x="1358" y="98"/>
                  </a:cubicBezTo>
                  <a:cubicBezTo>
                    <a:pt x="1696" y="1414"/>
                    <a:pt x="1538" y="2686"/>
                    <a:pt x="865" y="3248"/>
                  </a:cubicBezTo>
                  <a:cubicBezTo>
                    <a:pt x="-434" y="4311"/>
                    <a:pt x="-576" y="8575"/>
                    <a:pt x="2597" y="10173"/>
                  </a:cubicBezTo>
                  <a:cubicBezTo>
                    <a:pt x="5766" y="11769"/>
                    <a:pt x="4758" y="9285"/>
                    <a:pt x="6343" y="9285"/>
                  </a:cubicBezTo>
                  <a:cubicBezTo>
                    <a:pt x="7930" y="9285"/>
                    <a:pt x="7785" y="12303"/>
                    <a:pt x="9226" y="12303"/>
                  </a:cubicBezTo>
                  <a:cubicBezTo>
                    <a:pt x="10670" y="12303"/>
                    <a:pt x="13985" y="14434"/>
                    <a:pt x="13840" y="17277"/>
                  </a:cubicBezTo>
                  <a:cubicBezTo>
                    <a:pt x="13698" y="20117"/>
                    <a:pt x="14994" y="21362"/>
                    <a:pt x="17589" y="21362"/>
                  </a:cubicBezTo>
                  <a:cubicBezTo>
                    <a:pt x="18063" y="21362"/>
                    <a:pt x="18602" y="21416"/>
                    <a:pt x="19164" y="21505"/>
                  </a:cubicBezTo>
                  <a:cubicBezTo>
                    <a:pt x="19605" y="19606"/>
                    <a:pt x="20262" y="18070"/>
                    <a:pt x="20034" y="1708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2" name="Shape 2863"/>
            <p:cNvSpPr/>
            <p:nvPr/>
          </p:nvSpPr>
          <p:spPr>
            <a:xfrm>
              <a:off x="4002820" y="4492869"/>
              <a:ext cx="135481" cy="579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9156" extrusionOk="0">
                  <a:moveTo>
                    <a:pt x="19288" y="5548"/>
                  </a:moveTo>
                  <a:cubicBezTo>
                    <a:pt x="17975" y="1466"/>
                    <a:pt x="15596" y="1807"/>
                    <a:pt x="14119" y="445"/>
                  </a:cubicBezTo>
                  <a:cubicBezTo>
                    <a:pt x="12641" y="-915"/>
                    <a:pt x="10755" y="957"/>
                    <a:pt x="8867" y="4530"/>
                  </a:cubicBezTo>
                  <a:cubicBezTo>
                    <a:pt x="6981" y="8100"/>
                    <a:pt x="4602" y="6057"/>
                    <a:pt x="2961" y="4188"/>
                  </a:cubicBezTo>
                  <a:cubicBezTo>
                    <a:pt x="2473" y="3634"/>
                    <a:pt x="1790" y="2297"/>
                    <a:pt x="1058" y="664"/>
                  </a:cubicBezTo>
                  <a:cubicBezTo>
                    <a:pt x="444" y="2393"/>
                    <a:pt x="373" y="4655"/>
                    <a:pt x="495" y="5537"/>
                  </a:cubicBezTo>
                  <a:cubicBezTo>
                    <a:pt x="625" y="6478"/>
                    <a:pt x="250" y="7949"/>
                    <a:pt x="0" y="9767"/>
                  </a:cubicBezTo>
                  <a:cubicBezTo>
                    <a:pt x="1625" y="10188"/>
                    <a:pt x="3737" y="11659"/>
                    <a:pt x="4766" y="14222"/>
                  </a:cubicBezTo>
                  <a:cubicBezTo>
                    <a:pt x="5996" y="17283"/>
                    <a:pt x="6734" y="15240"/>
                    <a:pt x="7473" y="17963"/>
                  </a:cubicBezTo>
                  <a:cubicBezTo>
                    <a:pt x="8211" y="20685"/>
                    <a:pt x="9934" y="18130"/>
                    <a:pt x="10344" y="16432"/>
                  </a:cubicBezTo>
                  <a:cubicBezTo>
                    <a:pt x="10755" y="14728"/>
                    <a:pt x="9442" y="14051"/>
                    <a:pt x="9278" y="12182"/>
                  </a:cubicBezTo>
                  <a:cubicBezTo>
                    <a:pt x="9114" y="10310"/>
                    <a:pt x="10919" y="10990"/>
                    <a:pt x="11247" y="8438"/>
                  </a:cubicBezTo>
                  <a:cubicBezTo>
                    <a:pt x="11575" y="5887"/>
                    <a:pt x="14201" y="4698"/>
                    <a:pt x="15349" y="5719"/>
                  </a:cubicBezTo>
                  <a:cubicBezTo>
                    <a:pt x="16498" y="6737"/>
                    <a:pt x="17483" y="8438"/>
                    <a:pt x="16416" y="10990"/>
                  </a:cubicBezTo>
                  <a:cubicBezTo>
                    <a:pt x="15622" y="12888"/>
                    <a:pt x="17241" y="16304"/>
                    <a:pt x="18595" y="18972"/>
                  </a:cubicBezTo>
                  <a:cubicBezTo>
                    <a:pt x="19544" y="16944"/>
                    <a:pt x="20636" y="14640"/>
                    <a:pt x="21089" y="13954"/>
                  </a:cubicBezTo>
                  <a:cubicBezTo>
                    <a:pt x="21336" y="13570"/>
                    <a:pt x="21493" y="12669"/>
                    <a:pt x="21600" y="11551"/>
                  </a:cubicBezTo>
                  <a:cubicBezTo>
                    <a:pt x="20949" y="10916"/>
                    <a:pt x="20198" y="8382"/>
                    <a:pt x="19288" y="55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3" name="Shape 2864"/>
            <p:cNvSpPr/>
            <p:nvPr/>
          </p:nvSpPr>
          <p:spPr>
            <a:xfrm>
              <a:off x="4090976" y="4422344"/>
              <a:ext cx="276555" cy="3909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2" h="21355" extrusionOk="0">
                  <a:moveTo>
                    <a:pt x="3349" y="15519"/>
                  </a:moveTo>
                  <a:cubicBezTo>
                    <a:pt x="3848" y="15726"/>
                    <a:pt x="4557" y="15667"/>
                    <a:pt x="4724" y="15519"/>
                  </a:cubicBezTo>
                  <a:cubicBezTo>
                    <a:pt x="4890" y="15373"/>
                    <a:pt x="5348" y="15696"/>
                    <a:pt x="6015" y="16224"/>
                  </a:cubicBezTo>
                  <a:cubicBezTo>
                    <a:pt x="6044" y="16247"/>
                    <a:pt x="6068" y="16266"/>
                    <a:pt x="6096" y="16289"/>
                  </a:cubicBezTo>
                  <a:cubicBezTo>
                    <a:pt x="6655" y="16202"/>
                    <a:pt x="7362" y="16128"/>
                    <a:pt x="7647" y="16253"/>
                  </a:cubicBezTo>
                  <a:cubicBezTo>
                    <a:pt x="8148" y="16474"/>
                    <a:pt x="8023" y="17269"/>
                    <a:pt x="8712" y="17312"/>
                  </a:cubicBezTo>
                  <a:cubicBezTo>
                    <a:pt x="9402" y="17356"/>
                    <a:pt x="9904" y="17842"/>
                    <a:pt x="9841" y="18106"/>
                  </a:cubicBezTo>
                  <a:cubicBezTo>
                    <a:pt x="9778" y="18371"/>
                    <a:pt x="10593" y="18503"/>
                    <a:pt x="10531" y="18900"/>
                  </a:cubicBezTo>
                  <a:cubicBezTo>
                    <a:pt x="10468" y="19297"/>
                    <a:pt x="12350" y="19209"/>
                    <a:pt x="12601" y="19076"/>
                  </a:cubicBezTo>
                  <a:cubicBezTo>
                    <a:pt x="12851" y="18944"/>
                    <a:pt x="13352" y="18856"/>
                    <a:pt x="13666" y="18988"/>
                  </a:cubicBezTo>
                  <a:cubicBezTo>
                    <a:pt x="13980" y="19120"/>
                    <a:pt x="14544" y="18856"/>
                    <a:pt x="14858" y="18944"/>
                  </a:cubicBezTo>
                  <a:cubicBezTo>
                    <a:pt x="15172" y="19033"/>
                    <a:pt x="16426" y="19386"/>
                    <a:pt x="16175" y="19694"/>
                  </a:cubicBezTo>
                  <a:cubicBezTo>
                    <a:pt x="15924" y="20003"/>
                    <a:pt x="15047" y="20488"/>
                    <a:pt x="15234" y="20754"/>
                  </a:cubicBezTo>
                  <a:cubicBezTo>
                    <a:pt x="15384" y="20962"/>
                    <a:pt x="16039" y="21092"/>
                    <a:pt x="16306" y="21355"/>
                  </a:cubicBezTo>
                  <a:cubicBezTo>
                    <a:pt x="16336" y="21354"/>
                    <a:pt x="16364" y="21355"/>
                    <a:pt x="16394" y="21350"/>
                  </a:cubicBezTo>
                  <a:cubicBezTo>
                    <a:pt x="16874" y="21276"/>
                    <a:pt x="17086" y="20001"/>
                    <a:pt x="17086" y="19627"/>
                  </a:cubicBezTo>
                  <a:cubicBezTo>
                    <a:pt x="17086" y="19253"/>
                    <a:pt x="17300" y="18278"/>
                    <a:pt x="17456" y="17898"/>
                  </a:cubicBezTo>
                  <a:cubicBezTo>
                    <a:pt x="17758" y="17161"/>
                    <a:pt x="16302" y="16642"/>
                    <a:pt x="16302" y="15844"/>
                  </a:cubicBezTo>
                  <a:cubicBezTo>
                    <a:pt x="16302" y="15045"/>
                    <a:pt x="16878" y="15489"/>
                    <a:pt x="17528" y="15160"/>
                  </a:cubicBezTo>
                  <a:cubicBezTo>
                    <a:pt x="18176" y="14831"/>
                    <a:pt x="17492" y="14691"/>
                    <a:pt x="17167" y="14640"/>
                  </a:cubicBezTo>
                  <a:cubicBezTo>
                    <a:pt x="16843" y="14590"/>
                    <a:pt x="16591" y="14184"/>
                    <a:pt x="16699" y="13944"/>
                  </a:cubicBezTo>
                  <a:cubicBezTo>
                    <a:pt x="16807" y="13702"/>
                    <a:pt x="18789" y="13803"/>
                    <a:pt x="19420" y="13803"/>
                  </a:cubicBezTo>
                  <a:cubicBezTo>
                    <a:pt x="20050" y="13803"/>
                    <a:pt x="21420" y="13398"/>
                    <a:pt x="21438" y="13335"/>
                  </a:cubicBezTo>
                  <a:cubicBezTo>
                    <a:pt x="21456" y="13272"/>
                    <a:pt x="21600" y="12954"/>
                    <a:pt x="21112" y="12688"/>
                  </a:cubicBezTo>
                  <a:cubicBezTo>
                    <a:pt x="20626" y="12422"/>
                    <a:pt x="20807" y="12042"/>
                    <a:pt x="21185" y="11738"/>
                  </a:cubicBezTo>
                  <a:cubicBezTo>
                    <a:pt x="21564" y="11433"/>
                    <a:pt x="20951" y="11129"/>
                    <a:pt x="20482" y="10762"/>
                  </a:cubicBezTo>
                  <a:cubicBezTo>
                    <a:pt x="20014" y="10394"/>
                    <a:pt x="20375" y="9063"/>
                    <a:pt x="20915" y="8442"/>
                  </a:cubicBezTo>
                  <a:cubicBezTo>
                    <a:pt x="21455" y="7822"/>
                    <a:pt x="19815" y="7961"/>
                    <a:pt x="18806" y="8049"/>
                  </a:cubicBezTo>
                  <a:cubicBezTo>
                    <a:pt x="17798" y="8138"/>
                    <a:pt x="16933" y="7859"/>
                    <a:pt x="16284" y="7276"/>
                  </a:cubicBezTo>
                  <a:cubicBezTo>
                    <a:pt x="15636" y="6693"/>
                    <a:pt x="14753" y="7061"/>
                    <a:pt x="13204" y="7086"/>
                  </a:cubicBezTo>
                  <a:cubicBezTo>
                    <a:pt x="11654" y="7112"/>
                    <a:pt x="11960" y="5882"/>
                    <a:pt x="12032" y="5413"/>
                  </a:cubicBezTo>
                  <a:cubicBezTo>
                    <a:pt x="12104" y="4944"/>
                    <a:pt x="11240" y="4881"/>
                    <a:pt x="11240" y="4577"/>
                  </a:cubicBezTo>
                  <a:cubicBezTo>
                    <a:pt x="11240" y="4273"/>
                    <a:pt x="10789" y="4273"/>
                    <a:pt x="10392" y="4297"/>
                  </a:cubicBezTo>
                  <a:cubicBezTo>
                    <a:pt x="9996" y="4323"/>
                    <a:pt x="10392" y="3956"/>
                    <a:pt x="10663" y="3715"/>
                  </a:cubicBezTo>
                  <a:cubicBezTo>
                    <a:pt x="10933" y="3474"/>
                    <a:pt x="10915" y="3283"/>
                    <a:pt x="10933" y="2776"/>
                  </a:cubicBezTo>
                  <a:cubicBezTo>
                    <a:pt x="10952" y="2270"/>
                    <a:pt x="11996" y="1839"/>
                    <a:pt x="12518" y="1343"/>
                  </a:cubicBezTo>
                  <a:cubicBezTo>
                    <a:pt x="12646" y="1224"/>
                    <a:pt x="12843" y="1146"/>
                    <a:pt x="13066" y="1098"/>
                  </a:cubicBezTo>
                  <a:cubicBezTo>
                    <a:pt x="13130" y="980"/>
                    <a:pt x="13257" y="886"/>
                    <a:pt x="13504" y="852"/>
                  </a:cubicBezTo>
                  <a:cubicBezTo>
                    <a:pt x="14303" y="739"/>
                    <a:pt x="14702" y="374"/>
                    <a:pt x="13943" y="64"/>
                  </a:cubicBezTo>
                  <a:cubicBezTo>
                    <a:pt x="13184" y="-245"/>
                    <a:pt x="12744" y="655"/>
                    <a:pt x="11906" y="739"/>
                  </a:cubicBezTo>
                  <a:cubicBezTo>
                    <a:pt x="11066" y="823"/>
                    <a:pt x="10907" y="1188"/>
                    <a:pt x="10347" y="1385"/>
                  </a:cubicBezTo>
                  <a:cubicBezTo>
                    <a:pt x="9788" y="1582"/>
                    <a:pt x="8749" y="1414"/>
                    <a:pt x="8709" y="1751"/>
                  </a:cubicBezTo>
                  <a:cubicBezTo>
                    <a:pt x="8665" y="2119"/>
                    <a:pt x="8350" y="1751"/>
                    <a:pt x="7870" y="1667"/>
                  </a:cubicBezTo>
                  <a:cubicBezTo>
                    <a:pt x="7390" y="1582"/>
                    <a:pt x="6152" y="2341"/>
                    <a:pt x="6192" y="2763"/>
                  </a:cubicBezTo>
                  <a:cubicBezTo>
                    <a:pt x="6232" y="3184"/>
                    <a:pt x="6432" y="3578"/>
                    <a:pt x="5553" y="3972"/>
                  </a:cubicBezTo>
                  <a:cubicBezTo>
                    <a:pt x="4674" y="4365"/>
                    <a:pt x="4154" y="5096"/>
                    <a:pt x="3755" y="5433"/>
                  </a:cubicBezTo>
                  <a:cubicBezTo>
                    <a:pt x="3632" y="5536"/>
                    <a:pt x="3501" y="5545"/>
                    <a:pt x="3362" y="5498"/>
                  </a:cubicBezTo>
                  <a:cubicBezTo>
                    <a:pt x="3310" y="5682"/>
                    <a:pt x="3234" y="5831"/>
                    <a:pt x="3114" y="5895"/>
                  </a:cubicBezTo>
                  <a:cubicBezTo>
                    <a:pt x="2893" y="6008"/>
                    <a:pt x="2361" y="6389"/>
                    <a:pt x="1899" y="6724"/>
                  </a:cubicBezTo>
                  <a:cubicBezTo>
                    <a:pt x="2124" y="6876"/>
                    <a:pt x="2334" y="7012"/>
                    <a:pt x="2476" y="7119"/>
                  </a:cubicBezTo>
                  <a:cubicBezTo>
                    <a:pt x="3036" y="7541"/>
                    <a:pt x="2676" y="7878"/>
                    <a:pt x="2836" y="8104"/>
                  </a:cubicBezTo>
                  <a:cubicBezTo>
                    <a:pt x="2995" y="8328"/>
                    <a:pt x="3155" y="8665"/>
                    <a:pt x="2836" y="8806"/>
                  </a:cubicBezTo>
                  <a:cubicBezTo>
                    <a:pt x="2517" y="8946"/>
                    <a:pt x="2796" y="10492"/>
                    <a:pt x="3155" y="10774"/>
                  </a:cubicBezTo>
                  <a:cubicBezTo>
                    <a:pt x="3515" y="11054"/>
                    <a:pt x="3155" y="11307"/>
                    <a:pt x="2756" y="11870"/>
                  </a:cubicBezTo>
                  <a:cubicBezTo>
                    <a:pt x="2356" y="12432"/>
                    <a:pt x="1997" y="12685"/>
                    <a:pt x="1277" y="12712"/>
                  </a:cubicBezTo>
                  <a:cubicBezTo>
                    <a:pt x="558" y="12741"/>
                    <a:pt x="598" y="13528"/>
                    <a:pt x="358" y="13528"/>
                  </a:cubicBezTo>
                  <a:cubicBezTo>
                    <a:pt x="168" y="13528"/>
                    <a:pt x="29" y="13813"/>
                    <a:pt x="0" y="14057"/>
                  </a:cubicBezTo>
                  <a:cubicBezTo>
                    <a:pt x="671" y="14454"/>
                    <a:pt x="1876" y="14934"/>
                    <a:pt x="2224" y="14934"/>
                  </a:cubicBezTo>
                  <a:cubicBezTo>
                    <a:pt x="2600" y="14934"/>
                    <a:pt x="2849" y="15316"/>
                    <a:pt x="3349" y="1551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4" name="Shape 2865"/>
            <p:cNvSpPr/>
            <p:nvPr/>
          </p:nvSpPr>
          <p:spPr>
            <a:xfrm>
              <a:off x="4311367" y="4942467"/>
              <a:ext cx="281770" cy="3160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6" h="21126" extrusionOk="0">
                  <a:moveTo>
                    <a:pt x="21317" y="12705"/>
                  </a:moveTo>
                  <a:cubicBezTo>
                    <a:pt x="21057" y="12017"/>
                    <a:pt x="20276" y="11925"/>
                    <a:pt x="20276" y="11192"/>
                  </a:cubicBezTo>
                  <a:cubicBezTo>
                    <a:pt x="20276" y="10457"/>
                    <a:pt x="19963" y="10367"/>
                    <a:pt x="18817" y="10411"/>
                  </a:cubicBezTo>
                  <a:cubicBezTo>
                    <a:pt x="17671" y="10457"/>
                    <a:pt x="16942" y="10228"/>
                    <a:pt x="16891" y="9632"/>
                  </a:cubicBezTo>
                  <a:cubicBezTo>
                    <a:pt x="16838" y="9036"/>
                    <a:pt x="16161" y="8577"/>
                    <a:pt x="16683" y="8347"/>
                  </a:cubicBezTo>
                  <a:cubicBezTo>
                    <a:pt x="17203" y="8118"/>
                    <a:pt x="16317" y="7706"/>
                    <a:pt x="16422" y="7155"/>
                  </a:cubicBezTo>
                  <a:cubicBezTo>
                    <a:pt x="16526" y="6605"/>
                    <a:pt x="16110" y="6376"/>
                    <a:pt x="15745" y="6101"/>
                  </a:cubicBezTo>
                  <a:cubicBezTo>
                    <a:pt x="15380" y="5826"/>
                    <a:pt x="13817" y="6239"/>
                    <a:pt x="13817" y="5733"/>
                  </a:cubicBezTo>
                  <a:cubicBezTo>
                    <a:pt x="13817" y="5229"/>
                    <a:pt x="12880" y="5137"/>
                    <a:pt x="12360" y="5137"/>
                  </a:cubicBezTo>
                  <a:cubicBezTo>
                    <a:pt x="11839" y="5137"/>
                    <a:pt x="12204" y="4542"/>
                    <a:pt x="11630" y="4588"/>
                  </a:cubicBezTo>
                  <a:cubicBezTo>
                    <a:pt x="11058" y="4633"/>
                    <a:pt x="11161" y="4265"/>
                    <a:pt x="10380" y="4357"/>
                  </a:cubicBezTo>
                  <a:cubicBezTo>
                    <a:pt x="9599" y="4450"/>
                    <a:pt x="9130" y="4128"/>
                    <a:pt x="8297" y="3256"/>
                  </a:cubicBezTo>
                  <a:cubicBezTo>
                    <a:pt x="7464" y="2386"/>
                    <a:pt x="7568" y="689"/>
                    <a:pt x="7724" y="230"/>
                  </a:cubicBezTo>
                  <a:cubicBezTo>
                    <a:pt x="7881" y="-228"/>
                    <a:pt x="6735" y="139"/>
                    <a:pt x="6058" y="139"/>
                  </a:cubicBezTo>
                  <a:cubicBezTo>
                    <a:pt x="5381" y="139"/>
                    <a:pt x="4704" y="598"/>
                    <a:pt x="3974" y="964"/>
                  </a:cubicBezTo>
                  <a:cubicBezTo>
                    <a:pt x="3245" y="1332"/>
                    <a:pt x="2830" y="1330"/>
                    <a:pt x="2465" y="1652"/>
                  </a:cubicBezTo>
                  <a:cubicBezTo>
                    <a:pt x="2099" y="1973"/>
                    <a:pt x="1527" y="2156"/>
                    <a:pt x="955" y="1973"/>
                  </a:cubicBezTo>
                  <a:cubicBezTo>
                    <a:pt x="794" y="1921"/>
                    <a:pt x="588" y="1883"/>
                    <a:pt x="365" y="1856"/>
                  </a:cubicBezTo>
                  <a:cubicBezTo>
                    <a:pt x="673" y="2530"/>
                    <a:pt x="1414" y="3638"/>
                    <a:pt x="1580" y="4038"/>
                  </a:cubicBezTo>
                  <a:cubicBezTo>
                    <a:pt x="1788" y="4542"/>
                    <a:pt x="1319" y="4679"/>
                    <a:pt x="1111" y="4863"/>
                  </a:cubicBezTo>
                  <a:cubicBezTo>
                    <a:pt x="902" y="5046"/>
                    <a:pt x="1214" y="6696"/>
                    <a:pt x="1267" y="7064"/>
                  </a:cubicBezTo>
                  <a:cubicBezTo>
                    <a:pt x="1319" y="7431"/>
                    <a:pt x="537" y="8118"/>
                    <a:pt x="849" y="8347"/>
                  </a:cubicBezTo>
                  <a:cubicBezTo>
                    <a:pt x="1162" y="8577"/>
                    <a:pt x="433" y="9265"/>
                    <a:pt x="433" y="9679"/>
                  </a:cubicBezTo>
                  <a:cubicBezTo>
                    <a:pt x="433" y="10091"/>
                    <a:pt x="1111" y="10091"/>
                    <a:pt x="1111" y="10411"/>
                  </a:cubicBezTo>
                  <a:cubicBezTo>
                    <a:pt x="1111" y="10733"/>
                    <a:pt x="537" y="11467"/>
                    <a:pt x="173" y="11650"/>
                  </a:cubicBezTo>
                  <a:cubicBezTo>
                    <a:pt x="-19" y="11746"/>
                    <a:pt x="-22" y="12006"/>
                    <a:pt x="24" y="12286"/>
                  </a:cubicBezTo>
                  <a:cubicBezTo>
                    <a:pt x="133" y="12255"/>
                    <a:pt x="210" y="12672"/>
                    <a:pt x="745" y="13025"/>
                  </a:cubicBezTo>
                  <a:cubicBezTo>
                    <a:pt x="1371" y="13439"/>
                    <a:pt x="642" y="14126"/>
                    <a:pt x="1162" y="14676"/>
                  </a:cubicBezTo>
                  <a:cubicBezTo>
                    <a:pt x="1683" y="15227"/>
                    <a:pt x="2256" y="15273"/>
                    <a:pt x="1892" y="15548"/>
                  </a:cubicBezTo>
                  <a:cubicBezTo>
                    <a:pt x="1527" y="15824"/>
                    <a:pt x="1943" y="16373"/>
                    <a:pt x="1527" y="16649"/>
                  </a:cubicBezTo>
                  <a:cubicBezTo>
                    <a:pt x="1111" y="16924"/>
                    <a:pt x="1683" y="17750"/>
                    <a:pt x="2152" y="17933"/>
                  </a:cubicBezTo>
                  <a:cubicBezTo>
                    <a:pt x="2621" y="18116"/>
                    <a:pt x="2308" y="18941"/>
                    <a:pt x="2777" y="19355"/>
                  </a:cubicBezTo>
                  <a:cubicBezTo>
                    <a:pt x="3245" y="19767"/>
                    <a:pt x="3037" y="20730"/>
                    <a:pt x="3193" y="21052"/>
                  </a:cubicBezTo>
                  <a:cubicBezTo>
                    <a:pt x="3350" y="21372"/>
                    <a:pt x="4756" y="20593"/>
                    <a:pt x="5589" y="19813"/>
                  </a:cubicBezTo>
                  <a:cubicBezTo>
                    <a:pt x="6423" y="19034"/>
                    <a:pt x="6370" y="19676"/>
                    <a:pt x="7151" y="19767"/>
                  </a:cubicBezTo>
                  <a:cubicBezTo>
                    <a:pt x="7932" y="19860"/>
                    <a:pt x="8818" y="19860"/>
                    <a:pt x="9182" y="20501"/>
                  </a:cubicBezTo>
                  <a:cubicBezTo>
                    <a:pt x="9547" y="21143"/>
                    <a:pt x="9964" y="19860"/>
                    <a:pt x="10224" y="19584"/>
                  </a:cubicBezTo>
                  <a:cubicBezTo>
                    <a:pt x="10484" y="19309"/>
                    <a:pt x="12255" y="19676"/>
                    <a:pt x="12567" y="19584"/>
                  </a:cubicBezTo>
                  <a:cubicBezTo>
                    <a:pt x="12880" y="19492"/>
                    <a:pt x="13141" y="17521"/>
                    <a:pt x="13089" y="17199"/>
                  </a:cubicBezTo>
                  <a:cubicBezTo>
                    <a:pt x="13036" y="16877"/>
                    <a:pt x="13817" y="16099"/>
                    <a:pt x="14442" y="15732"/>
                  </a:cubicBezTo>
                  <a:cubicBezTo>
                    <a:pt x="15067" y="15365"/>
                    <a:pt x="16057" y="15640"/>
                    <a:pt x="16578" y="15411"/>
                  </a:cubicBezTo>
                  <a:cubicBezTo>
                    <a:pt x="17099" y="15181"/>
                    <a:pt x="17880" y="15227"/>
                    <a:pt x="18610" y="15227"/>
                  </a:cubicBezTo>
                  <a:cubicBezTo>
                    <a:pt x="19338" y="15227"/>
                    <a:pt x="19859" y="15869"/>
                    <a:pt x="20276" y="15869"/>
                  </a:cubicBezTo>
                  <a:cubicBezTo>
                    <a:pt x="20692" y="15869"/>
                    <a:pt x="21213" y="15273"/>
                    <a:pt x="21109" y="14722"/>
                  </a:cubicBezTo>
                  <a:cubicBezTo>
                    <a:pt x="21005" y="14172"/>
                    <a:pt x="21578" y="13393"/>
                    <a:pt x="21317" y="1270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5" name="Shape 2866"/>
            <p:cNvSpPr/>
            <p:nvPr/>
          </p:nvSpPr>
          <p:spPr>
            <a:xfrm>
              <a:off x="4038082" y="4722076"/>
              <a:ext cx="295099" cy="433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0" h="21547" extrusionOk="0">
                  <a:moveTo>
                    <a:pt x="19640" y="20445"/>
                  </a:moveTo>
                  <a:cubicBezTo>
                    <a:pt x="19662" y="20421"/>
                    <a:pt x="19680" y="20410"/>
                    <a:pt x="19697" y="20406"/>
                  </a:cubicBezTo>
                  <a:cubicBezTo>
                    <a:pt x="19653" y="20198"/>
                    <a:pt x="19657" y="20005"/>
                    <a:pt x="19838" y="19933"/>
                  </a:cubicBezTo>
                  <a:cubicBezTo>
                    <a:pt x="20183" y="19797"/>
                    <a:pt x="20727" y="19252"/>
                    <a:pt x="20727" y="19013"/>
                  </a:cubicBezTo>
                  <a:cubicBezTo>
                    <a:pt x="20727" y="18775"/>
                    <a:pt x="20085" y="18775"/>
                    <a:pt x="20085" y="18469"/>
                  </a:cubicBezTo>
                  <a:cubicBezTo>
                    <a:pt x="20085" y="18161"/>
                    <a:pt x="20775" y="17650"/>
                    <a:pt x="20479" y="17479"/>
                  </a:cubicBezTo>
                  <a:cubicBezTo>
                    <a:pt x="20183" y="17309"/>
                    <a:pt x="20924" y="16798"/>
                    <a:pt x="20875" y="16525"/>
                  </a:cubicBezTo>
                  <a:cubicBezTo>
                    <a:pt x="20825" y="16252"/>
                    <a:pt x="20529" y="15025"/>
                    <a:pt x="20727" y="14890"/>
                  </a:cubicBezTo>
                  <a:cubicBezTo>
                    <a:pt x="20924" y="14752"/>
                    <a:pt x="21368" y="14651"/>
                    <a:pt x="21171" y="14276"/>
                  </a:cubicBezTo>
                  <a:cubicBezTo>
                    <a:pt x="21014" y="13979"/>
                    <a:pt x="20312" y="13156"/>
                    <a:pt x="20020" y="12654"/>
                  </a:cubicBezTo>
                  <a:cubicBezTo>
                    <a:pt x="19471" y="12600"/>
                    <a:pt x="18799" y="12609"/>
                    <a:pt x="18407" y="12707"/>
                  </a:cubicBezTo>
                  <a:cubicBezTo>
                    <a:pt x="17865" y="12844"/>
                    <a:pt x="18012" y="11650"/>
                    <a:pt x="18012" y="11208"/>
                  </a:cubicBezTo>
                  <a:cubicBezTo>
                    <a:pt x="18012" y="10765"/>
                    <a:pt x="17470" y="11003"/>
                    <a:pt x="17272" y="11310"/>
                  </a:cubicBezTo>
                  <a:cubicBezTo>
                    <a:pt x="17074" y="11617"/>
                    <a:pt x="16286" y="11480"/>
                    <a:pt x="15496" y="11480"/>
                  </a:cubicBezTo>
                  <a:cubicBezTo>
                    <a:pt x="14706" y="11480"/>
                    <a:pt x="15101" y="10799"/>
                    <a:pt x="14608" y="10833"/>
                  </a:cubicBezTo>
                  <a:cubicBezTo>
                    <a:pt x="14114" y="10867"/>
                    <a:pt x="13719" y="10730"/>
                    <a:pt x="13770" y="10389"/>
                  </a:cubicBezTo>
                  <a:cubicBezTo>
                    <a:pt x="13818" y="10049"/>
                    <a:pt x="13423" y="9776"/>
                    <a:pt x="13078" y="9401"/>
                  </a:cubicBezTo>
                  <a:cubicBezTo>
                    <a:pt x="12733" y="9026"/>
                    <a:pt x="12338" y="8651"/>
                    <a:pt x="12634" y="8413"/>
                  </a:cubicBezTo>
                  <a:cubicBezTo>
                    <a:pt x="12930" y="8174"/>
                    <a:pt x="12437" y="7969"/>
                    <a:pt x="12881" y="7663"/>
                  </a:cubicBezTo>
                  <a:cubicBezTo>
                    <a:pt x="13325" y="7356"/>
                    <a:pt x="13770" y="7458"/>
                    <a:pt x="13621" y="7049"/>
                  </a:cubicBezTo>
                  <a:cubicBezTo>
                    <a:pt x="13473" y="6640"/>
                    <a:pt x="14114" y="6402"/>
                    <a:pt x="14164" y="5958"/>
                  </a:cubicBezTo>
                  <a:cubicBezTo>
                    <a:pt x="14213" y="5515"/>
                    <a:pt x="14953" y="5652"/>
                    <a:pt x="15644" y="5277"/>
                  </a:cubicBezTo>
                  <a:cubicBezTo>
                    <a:pt x="16335" y="4902"/>
                    <a:pt x="17074" y="5106"/>
                    <a:pt x="17666" y="4766"/>
                  </a:cubicBezTo>
                  <a:cubicBezTo>
                    <a:pt x="18223" y="4446"/>
                    <a:pt x="18604" y="4722"/>
                    <a:pt x="19017" y="4701"/>
                  </a:cubicBezTo>
                  <a:cubicBezTo>
                    <a:pt x="18769" y="4462"/>
                    <a:pt x="18162" y="4344"/>
                    <a:pt x="18024" y="4154"/>
                  </a:cubicBezTo>
                  <a:cubicBezTo>
                    <a:pt x="17850" y="3913"/>
                    <a:pt x="18663" y="3472"/>
                    <a:pt x="18895" y="3191"/>
                  </a:cubicBezTo>
                  <a:cubicBezTo>
                    <a:pt x="19127" y="2910"/>
                    <a:pt x="17966" y="2589"/>
                    <a:pt x="17675" y="2508"/>
                  </a:cubicBezTo>
                  <a:cubicBezTo>
                    <a:pt x="17384" y="2429"/>
                    <a:pt x="16862" y="2669"/>
                    <a:pt x="16571" y="2549"/>
                  </a:cubicBezTo>
                  <a:cubicBezTo>
                    <a:pt x="16281" y="2429"/>
                    <a:pt x="15816" y="2508"/>
                    <a:pt x="15585" y="2629"/>
                  </a:cubicBezTo>
                  <a:cubicBezTo>
                    <a:pt x="15353" y="2749"/>
                    <a:pt x="13609" y="2829"/>
                    <a:pt x="13668" y="2468"/>
                  </a:cubicBezTo>
                  <a:cubicBezTo>
                    <a:pt x="13725" y="2107"/>
                    <a:pt x="12970" y="1987"/>
                    <a:pt x="13029" y="1746"/>
                  </a:cubicBezTo>
                  <a:cubicBezTo>
                    <a:pt x="13087" y="1506"/>
                    <a:pt x="12622" y="1064"/>
                    <a:pt x="11983" y="1024"/>
                  </a:cubicBezTo>
                  <a:cubicBezTo>
                    <a:pt x="11345" y="984"/>
                    <a:pt x="11460" y="262"/>
                    <a:pt x="10996" y="61"/>
                  </a:cubicBezTo>
                  <a:cubicBezTo>
                    <a:pt x="10733" y="-53"/>
                    <a:pt x="10078" y="14"/>
                    <a:pt x="9560" y="93"/>
                  </a:cubicBezTo>
                  <a:cubicBezTo>
                    <a:pt x="10117" y="527"/>
                    <a:pt x="10316" y="709"/>
                    <a:pt x="9948" y="913"/>
                  </a:cubicBezTo>
                  <a:cubicBezTo>
                    <a:pt x="9458" y="1184"/>
                    <a:pt x="9948" y="1233"/>
                    <a:pt x="9022" y="2085"/>
                  </a:cubicBezTo>
                  <a:cubicBezTo>
                    <a:pt x="8095" y="2939"/>
                    <a:pt x="6515" y="3151"/>
                    <a:pt x="5743" y="3312"/>
                  </a:cubicBezTo>
                  <a:cubicBezTo>
                    <a:pt x="4971" y="3472"/>
                    <a:pt x="4662" y="4457"/>
                    <a:pt x="4238" y="5151"/>
                  </a:cubicBezTo>
                  <a:cubicBezTo>
                    <a:pt x="3813" y="5844"/>
                    <a:pt x="3467" y="5604"/>
                    <a:pt x="3042" y="5204"/>
                  </a:cubicBezTo>
                  <a:cubicBezTo>
                    <a:pt x="2618" y="4804"/>
                    <a:pt x="2271" y="5283"/>
                    <a:pt x="1769" y="4964"/>
                  </a:cubicBezTo>
                  <a:cubicBezTo>
                    <a:pt x="1268" y="4645"/>
                    <a:pt x="1499" y="4645"/>
                    <a:pt x="1769" y="4378"/>
                  </a:cubicBezTo>
                  <a:cubicBezTo>
                    <a:pt x="1915" y="4234"/>
                    <a:pt x="1753" y="4006"/>
                    <a:pt x="1445" y="3785"/>
                  </a:cubicBezTo>
                  <a:cubicBezTo>
                    <a:pt x="895" y="3863"/>
                    <a:pt x="338" y="4389"/>
                    <a:pt x="64" y="4791"/>
                  </a:cubicBezTo>
                  <a:cubicBezTo>
                    <a:pt x="-232" y="5226"/>
                    <a:pt x="582" y="6070"/>
                    <a:pt x="693" y="6376"/>
                  </a:cubicBezTo>
                  <a:cubicBezTo>
                    <a:pt x="804" y="6683"/>
                    <a:pt x="249" y="6402"/>
                    <a:pt x="175" y="6683"/>
                  </a:cubicBezTo>
                  <a:cubicBezTo>
                    <a:pt x="101" y="6964"/>
                    <a:pt x="1397" y="7373"/>
                    <a:pt x="1989" y="7680"/>
                  </a:cubicBezTo>
                  <a:cubicBezTo>
                    <a:pt x="2581" y="7987"/>
                    <a:pt x="3099" y="8856"/>
                    <a:pt x="3654" y="9265"/>
                  </a:cubicBezTo>
                  <a:cubicBezTo>
                    <a:pt x="4209" y="9674"/>
                    <a:pt x="4246" y="10032"/>
                    <a:pt x="4838" y="11029"/>
                  </a:cubicBezTo>
                  <a:cubicBezTo>
                    <a:pt x="5430" y="12026"/>
                    <a:pt x="6615" y="13713"/>
                    <a:pt x="7428" y="14429"/>
                  </a:cubicBezTo>
                  <a:cubicBezTo>
                    <a:pt x="8243" y="15145"/>
                    <a:pt x="8613" y="15707"/>
                    <a:pt x="8428" y="15912"/>
                  </a:cubicBezTo>
                  <a:cubicBezTo>
                    <a:pt x="8243" y="16116"/>
                    <a:pt x="8465" y="16679"/>
                    <a:pt x="9057" y="16960"/>
                  </a:cubicBezTo>
                  <a:cubicBezTo>
                    <a:pt x="9649" y="17241"/>
                    <a:pt x="10130" y="17702"/>
                    <a:pt x="11684" y="18239"/>
                  </a:cubicBezTo>
                  <a:cubicBezTo>
                    <a:pt x="13238" y="18775"/>
                    <a:pt x="16088" y="19797"/>
                    <a:pt x="16495" y="20283"/>
                  </a:cubicBezTo>
                  <a:cubicBezTo>
                    <a:pt x="16902" y="20769"/>
                    <a:pt x="18235" y="21229"/>
                    <a:pt x="18494" y="21331"/>
                  </a:cubicBezTo>
                  <a:cubicBezTo>
                    <a:pt x="18565" y="21359"/>
                    <a:pt x="18586" y="21440"/>
                    <a:pt x="18587" y="21547"/>
                  </a:cubicBezTo>
                  <a:cubicBezTo>
                    <a:pt x="18741" y="21460"/>
                    <a:pt x="18869" y="21393"/>
                    <a:pt x="18950" y="21365"/>
                  </a:cubicBezTo>
                  <a:cubicBezTo>
                    <a:pt x="19444" y="21195"/>
                    <a:pt x="19493" y="20616"/>
                    <a:pt x="19640" y="2044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6" name="Shape 2867"/>
            <p:cNvSpPr/>
            <p:nvPr/>
          </p:nvSpPr>
          <p:spPr>
            <a:xfrm>
              <a:off x="4223211" y="4431160"/>
              <a:ext cx="319313" cy="2682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03" h="21465" extrusionOk="0">
                  <a:moveTo>
                    <a:pt x="1980" y="1338"/>
                  </a:moveTo>
                  <a:cubicBezTo>
                    <a:pt x="1529" y="2064"/>
                    <a:pt x="628" y="2695"/>
                    <a:pt x="612" y="3438"/>
                  </a:cubicBezTo>
                  <a:cubicBezTo>
                    <a:pt x="596" y="4180"/>
                    <a:pt x="612" y="4459"/>
                    <a:pt x="379" y="4812"/>
                  </a:cubicBezTo>
                  <a:cubicBezTo>
                    <a:pt x="145" y="5165"/>
                    <a:pt x="-197" y="5702"/>
                    <a:pt x="145" y="5665"/>
                  </a:cubicBezTo>
                  <a:cubicBezTo>
                    <a:pt x="488" y="5629"/>
                    <a:pt x="877" y="5629"/>
                    <a:pt x="877" y="6075"/>
                  </a:cubicBezTo>
                  <a:cubicBezTo>
                    <a:pt x="877" y="6521"/>
                    <a:pt x="1623" y="6612"/>
                    <a:pt x="1561" y="7300"/>
                  </a:cubicBezTo>
                  <a:cubicBezTo>
                    <a:pt x="1499" y="7986"/>
                    <a:pt x="1234" y="9788"/>
                    <a:pt x="2572" y="9750"/>
                  </a:cubicBezTo>
                  <a:cubicBezTo>
                    <a:pt x="3909" y="9714"/>
                    <a:pt x="4672" y="9175"/>
                    <a:pt x="5231" y="10029"/>
                  </a:cubicBezTo>
                  <a:cubicBezTo>
                    <a:pt x="5792" y="10883"/>
                    <a:pt x="6538" y="11292"/>
                    <a:pt x="7409" y="11162"/>
                  </a:cubicBezTo>
                  <a:cubicBezTo>
                    <a:pt x="8280" y="11032"/>
                    <a:pt x="9695" y="10828"/>
                    <a:pt x="9229" y="11737"/>
                  </a:cubicBezTo>
                  <a:cubicBezTo>
                    <a:pt x="8763" y="12647"/>
                    <a:pt x="8452" y="14596"/>
                    <a:pt x="8856" y="15135"/>
                  </a:cubicBezTo>
                  <a:cubicBezTo>
                    <a:pt x="9260" y="15672"/>
                    <a:pt x="9789" y="16118"/>
                    <a:pt x="9462" y="16564"/>
                  </a:cubicBezTo>
                  <a:cubicBezTo>
                    <a:pt x="9136" y="17010"/>
                    <a:pt x="8980" y="17567"/>
                    <a:pt x="9400" y="17957"/>
                  </a:cubicBezTo>
                  <a:cubicBezTo>
                    <a:pt x="9821" y="18346"/>
                    <a:pt x="9696" y="18812"/>
                    <a:pt x="9680" y="18904"/>
                  </a:cubicBezTo>
                  <a:cubicBezTo>
                    <a:pt x="9677" y="18928"/>
                    <a:pt x="9592" y="18986"/>
                    <a:pt x="9461" y="19059"/>
                  </a:cubicBezTo>
                  <a:cubicBezTo>
                    <a:pt x="10081" y="19793"/>
                    <a:pt x="10300" y="20599"/>
                    <a:pt x="10650" y="20932"/>
                  </a:cubicBezTo>
                  <a:cubicBezTo>
                    <a:pt x="11117" y="21378"/>
                    <a:pt x="11257" y="21600"/>
                    <a:pt x="11584" y="21378"/>
                  </a:cubicBezTo>
                  <a:cubicBezTo>
                    <a:pt x="11911" y="21156"/>
                    <a:pt x="12144" y="20989"/>
                    <a:pt x="12424" y="21211"/>
                  </a:cubicBezTo>
                  <a:cubicBezTo>
                    <a:pt x="12704" y="21433"/>
                    <a:pt x="13078" y="20989"/>
                    <a:pt x="13498" y="20541"/>
                  </a:cubicBezTo>
                  <a:cubicBezTo>
                    <a:pt x="13919" y="20096"/>
                    <a:pt x="14385" y="20486"/>
                    <a:pt x="14526" y="19929"/>
                  </a:cubicBezTo>
                  <a:cubicBezTo>
                    <a:pt x="14666" y="19370"/>
                    <a:pt x="14899" y="19037"/>
                    <a:pt x="15413" y="18925"/>
                  </a:cubicBezTo>
                  <a:cubicBezTo>
                    <a:pt x="15926" y="18815"/>
                    <a:pt x="15926" y="18144"/>
                    <a:pt x="15599" y="18144"/>
                  </a:cubicBezTo>
                  <a:cubicBezTo>
                    <a:pt x="15273" y="18144"/>
                    <a:pt x="14806" y="18646"/>
                    <a:pt x="14806" y="17922"/>
                  </a:cubicBezTo>
                  <a:cubicBezTo>
                    <a:pt x="14806" y="17197"/>
                    <a:pt x="14385" y="17365"/>
                    <a:pt x="14385" y="16751"/>
                  </a:cubicBezTo>
                  <a:cubicBezTo>
                    <a:pt x="14385" y="16139"/>
                    <a:pt x="14339" y="15747"/>
                    <a:pt x="13778" y="15358"/>
                  </a:cubicBezTo>
                  <a:cubicBezTo>
                    <a:pt x="13218" y="14968"/>
                    <a:pt x="14526" y="14800"/>
                    <a:pt x="14806" y="15135"/>
                  </a:cubicBezTo>
                  <a:cubicBezTo>
                    <a:pt x="15086" y="15470"/>
                    <a:pt x="16067" y="15192"/>
                    <a:pt x="16160" y="15692"/>
                  </a:cubicBezTo>
                  <a:cubicBezTo>
                    <a:pt x="16253" y="16194"/>
                    <a:pt x="16766" y="16362"/>
                    <a:pt x="16766" y="15747"/>
                  </a:cubicBezTo>
                  <a:cubicBezTo>
                    <a:pt x="16766" y="15135"/>
                    <a:pt x="17374" y="14913"/>
                    <a:pt x="17841" y="15024"/>
                  </a:cubicBezTo>
                  <a:cubicBezTo>
                    <a:pt x="18308" y="15135"/>
                    <a:pt x="19335" y="14299"/>
                    <a:pt x="19756" y="14132"/>
                  </a:cubicBezTo>
                  <a:cubicBezTo>
                    <a:pt x="19975" y="14044"/>
                    <a:pt x="20055" y="13730"/>
                    <a:pt x="20175" y="13465"/>
                  </a:cubicBezTo>
                  <a:cubicBezTo>
                    <a:pt x="19868" y="12966"/>
                    <a:pt x="19377" y="12190"/>
                    <a:pt x="19155" y="11968"/>
                  </a:cubicBezTo>
                  <a:cubicBezTo>
                    <a:pt x="18820" y="11635"/>
                    <a:pt x="19379" y="11436"/>
                    <a:pt x="19323" y="10969"/>
                  </a:cubicBezTo>
                  <a:cubicBezTo>
                    <a:pt x="19267" y="10502"/>
                    <a:pt x="19323" y="10169"/>
                    <a:pt x="20050" y="10102"/>
                  </a:cubicBezTo>
                  <a:cubicBezTo>
                    <a:pt x="20776" y="10035"/>
                    <a:pt x="20664" y="9367"/>
                    <a:pt x="20273" y="9100"/>
                  </a:cubicBezTo>
                  <a:cubicBezTo>
                    <a:pt x="19882" y="8834"/>
                    <a:pt x="20441" y="8099"/>
                    <a:pt x="20831" y="7833"/>
                  </a:cubicBezTo>
                  <a:cubicBezTo>
                    <a:pt x="20992" y="7724"/>
                    <a:pt x="21207" y="7396"/>
                    <a:pt x="21403" y="6944"/>
                  </a:cubicBezTo>
                  <a:cubicBezTo>
                    <a:pt x="20660" y="6609"/>
                    <a:pt x="19594" y="6638"/>
                    <a:pt x="19147" y="6670"/>
                  </a:cubicBezTo>
                  <a:cubicBezTo>
                    <a:pt x="18560" y="6711"/>
                    <a:pt x="19526" y="5888"/>
                    <a:pt x="19561" y="5147"/>
                  </a:cubicBezTo>
                  <a:cubicBezTo>
                    <a:pt x="19595" y="4405"/>
                    <a:pt x="17905" y="4282"/>
                    <a:pt x="17249" y="4118"/>
                  </a:cubicBezTo>
                  <a:cubicBezTo>
                    <a:pt x="16594" y="3953"/>
                    <a:pt x="16766" y="3130"/>
                    <a:pt x="17456" y="3089"/>
                  </a:cubicBezTo>
                  <a:cubicBezTo>
                    <a:pt x="18146" y="3046"/>
                    <a:pt x="17077" y="2471"/>
                    <a:pt x="16146" y="2635"/>
                  </a:cubicBezTo>
                  <a:cubicBezTo>
                    <a:pt x="15215" y="2799"/>
                    <a:pt x="13904" y="3418"/>
                    <a:pt x="13145" y="3912"/>
                  </a:cubicBezTo>
                  <a:cubicBezTo>
                    <a:pt x="12386" y="4405"/>
                    <a:pt x="11075" y="2471"/>
                    <a:pt x="10213" y="2883"/>
                  </a:cubicBezTo>
                  <a:cubicBezTo>
                    <a:pt x="9350" y="3294"/>
                    <a:pt x="8143" y="3294"/>
                    <a:pt x="8178" y="2471"/>
                  </a:cubicBezTo>
                  <a:cubicBezTo>
                    <a:pt x="8212" y="1647"/>
                    <a:pt x="7833" y="947"/>
                    <a:pt x="6970" y="1030"/>
                  </a:cubicBezTo>
                  <a:cubicBezTo>
                    <a:pt x="6108" y="1111"/>
                    <a:pt x="6315" y="0"/>
                    <a:pt x="5660" y="0"/>
                  </a:cubicBezTo>
                  <a:cubicBezTo>
                    <a:pt x="5004" y="0"/>
                    <a:pt x="5660" y="947"/>
                    <a:pt x="5211" y="1194"/>
                  </a:cubicBezTo>
                  <a:cubicBezTo>
                    <a:pt x="4763" y="1442"/>
                    <a:pt x="3210" y="1894"/>
                    <a:pt x="3107" y="2635"/>
                  </a:cubicBezTo>
                  <a:cubicBezTo>
                    <a:pt x="3004" y="3376"/>
                    <a:pt x="3935" y="4612"/>
                    <a:pt x="3624" y="5352"/>
                  </a:cubicBezTo>
                  <a:cubicBezTo>
                    <a:pt x="3314" y="6094"/>
                    <a:pt x="2279" y="5476"/>
                    <a:pt x="1969" y="4694"/>
                  </a:cubicBezTo>
                  <a:cubicBezTo>
                    <a:pt x="1658" y="3912"/>
                    <a:pt x="2865" y="2717"/>
                    <a:pt x="2659" y="2265"/>
                  </a:cubicBezTo>
                  <a:cubicBezTo>
                    <a:pt x="2515" y="1951"/>
                    <a:pt x="2331" y="1367"/>
                    <a:pt x="2453" y="979"/>
                  </a:cubicBezTo>
                  <a:cubicBezTo>
                    <a:pt x="2260" y="1050"/>
                    <a:pt x="2091" y="1163"/>
                    <a:pt x="1980" y="133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7" name="Shape 2868"/>
            <p:cNvSpPr/>
            <p:nvPr/>
          </p:nvSpPr>
          <p:spPr>
            <a:xfrm>
              <a:off x="4584652" y="4572210"/>
              <a:ext cx="95984" cy="1022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18" h="21037" extrusionOk="0">
                  <a:moveTo>
                    <a:pt x="4462" y="4052"/>
                  </a:moveTo>
                  <a:cubicBezTo>
                    <a:pt x="5186" y="5423"/>
                    <a:pt x="3560" y="6112"/>
                    <a:pt x="2111" y="6280"/>
                  </a:cubicBezTo>
                  <a:cubicBezTo>
                    <a:pt x="664" y="6452"/>
                    <a:pt x="1027" y="9543"/>
                    <a:pt x="124" y="10399"/>
                  </a:cubicBezTo>
                  <a:cubicBezTo>
                    <a:pt x="-782" y="11258"/>
                    <a:pt x="3560" y="13488"/>
                    <a:pt x="4281" y="15371"/>
                  </a:cubicBezTo>
                  <a:cubicBezTo>
                    <a:pt x="4710" y="16491"/>
                    <a:pt x="6151" y="18930"/>
                    <a:pt x="7259" y="20735"/>
                  </a:cubicBezTo>
                  <a:cubicBezTo>
                    <a:pt x="8258" y="20977"/>
                    <a:pt x="9210" y="21190"/>
                    <a:pt x="9786" y="20887"/>
                  </a:cubicBezTo>
                  <a:cubicBezTo>
                    <a:pt x="11145" y="20168"/>
                    <a:pt x="9936" y="17731"/>
                    <a:pt x="11900" y="17874"/>
                  </a:cubicBezTo>
                  <a:cubicBezTo>
                    <a:pt x="13864" y="18021"/>
                    <a:pt x="16735" y="16868"/>
                    <a:pt x="17492" y="18021"/>
                  </a:cubicBezTo>
                  <a:cubicBezTo>
                    <a:pt x="17631" y="18227"/>
                    <a:pt x="17798" y="18434"/>
                    <a:pt x="17982" y="18632"/>
                  </a:cubicBezTo>
                  <a:cubicBezTo>
                    <a:pt x="18615" y="17731"/>
                    <a:pt x="19292" y="16746"/>
                    <a:pt x="19473" y="16402"/>
                  </a:cubicBezTo>
                  <a:cubicBezTo>
                    <a:pt x="19836" y="15718"/>
                    <a:pt x="19836" y="12114"/>
                    <a:pt x="18928" y="10057"/>
                  </a:cubicBezTo>
                  <a:cubicBezTo>
                    <a:pt x="18024" y="7997"/>
                    <a:pt x="18750" y="5251"/>
                    <a:pt x="19836" y="4396"/>
                  </a:cubicBezTo>
                  <a:cubicBezTo>
                    <a:pt x="20066" y="4211"/>
                    <a:pt x="20417" y="3280"/>
                    <a:pt x="20818" y="1946"/>
                  </a:cubicBezTo>
                  <a:cubicBezTo>
                    <a:pt x="19023" y="1278"/>
                    <a:pt x="17295" y="679"/>
                    <a:pt x="15785" y="860"/>
                  </a:cubicBezTo>
                  <a:cubicBezTo>
                    <a:pt x="13106" y="1179"/>
                    <a:pt x="10316" y="2343"/>
                    <a:pt x="9312" y="965"/>
                  </a:cubicBezTo>
                  <a:cubicBezTo>
                    <a:pt x="8307" y="-410"/>
                    <a:pt x="6855" y="-197"/>
                    <a:pt x="5515" y="860"/>
                  </a:cubicBezTo>
                  <a:cubicBezTo>
                    <a:pt x="5363" y="979"/>
                    <a:pt x="5195" y="1016"/>
                    <a:pt x="5019" y="995"/>
                  </a:cubicBezTo>
                  <a:cubicBezTo>
                    <a:pt x="4560" y="2231"/>
                    <a:pt x="4099" y="3358"/>
                    <a:pt x="4462" y="405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8" name="Shape 2869"/>
            <p:cNvSpPr/>
            <p:nvPr/>
          </p:nvSpPr>
          <p:spPr>
            <a:xfrm>
              <a:off x="4505312" y="4519316"/>
              <a:ext cx="110381" cy="1676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6" h="21221" extrusionOk="0">
                  <a:moveTo>
                    <a:pt x="5053" y="1408"/>
                  </a:moveTo>
                  <a:cubicBezTo>
                    <a:pt x="3946" y="1828"/>
                    <a:pt x="2363" y="2991"/>
                    <a:pt x="3471" y="3412"/>
                  </a:cubicBezTo>
                  <a:cubicBezTo>
                    <a:pt x="4580" y="3834"/>
                    <a:pt x="4896" y="4890"/>
                    <a:pt x="2839" y="4997"/>
                  </a:cubicBezTo>
                  <a:cubicBezTo>
                    <a:pt x="780" y="5103"/>
                    <a:pt x="622" y="5629"/>
                    <a:pt x="780" y="6368"/>
                  </a:cubicBezTo>
                  <a:cubicBezTo>
                    <a:pt x="940" y="7107"/>
                    <a:pt x="-644" y="7423"/>
                    <a:pt x="305" y="7949"/>
                  </a:cubicBezTo>
                  <a:cubicBezTo>
                    <a:pt x="934" y="8300"/>
                    <a:pt x="2323" y="9527"/>
                    <a:pt x="3194" y="10317"/>
                  </a:cubicBezTo>
                  <a:cubicBezTo>
                    <a:pt x="3501" y="9933"/>
                    <a:pt x="3898" y="9613"/>
                    <a:pt x="4783" y="9697"/>
                  </a:cubicBezTo>
                  <a:cubicBezTo>
                    <a:pt x="6634" y="9873"/>
                    <a:pt x="5178" y="11727"/>
                    <a:pt x="6634" y="12165"/>
                  </a:cubicBezTo>
                  <a:cubicBezTo>
                    <a:pt x="8088" y="12607"/>
                    <a:pt x="8088" y="14107"/>
                    <a:pt x="7031" y="14634"/>
                  </a:cubicBezTo>
                  <a:cubicBezTo>
                    <a:pt x="5971" y="15163"/>
                    <a:pt x="5575" y="18075"/>
                    <a:pt x="7956" y="19837"/>
                  </a:cubicBezTo>
                  <a:cubicBezTo>
                    <a:pt x="10339" y="21600"/>
                    <a:pt x="12188" y="21335"/>
                    <a:pt x="12718" y="20896"/>
                  </a:cubicBezTo>
                  <a:cubicBezTo>
                    <a:pt x="13247" y="20455"/>
                    <a:pt x="15097" y="20896"/>
                    <a:pt x="15629" y="20190"/>
                  </a:cubicBezTo>
                  <a:cubicBezTo>
                    <a:pt x="16158" y="19485"/>
                    <a:pt x="16818" y="20278"/>
                    <a:pt x="17876" y="19485"/>
                  </a:cubicBezTo>
                  <a:cubicBezTo>
                    <a:pt x="18487" y="19027"/>
                    <a:pt x="19760" y="19273"/>
                    <a:pt x="20956" y="19480"/>
                  </a:cubicBezTo>
                  <a:cubicBezTo>
                    <a:pt x="19986" y="18369"/>
                    <a:pt x="18725" y="16869"/>
                    <a:pt x="18349" y="16180"/>
                  </a:cubicBezTo>
                  <a:cubicBezTo>
                    <a:pt x="17718" y="15022"/>
                    <a:pt x="13917" y="13650"/>
                    <a:pt x="14710" y="13121"/>
                  </a:cubicBezTo>
                  <a:cubicBezTo>
                    <a:pt x="15501" y="12595"/>
                    <a:pt x="15183" y="10694"/>
                    <a:pt x="16450" y="10588"/>
                  </a:cubicBezTo>
                  <a:cubicBezTo>
                    <a:pt x="17718" y="10485"/>
                    <a:pt x="19141" y="10061"/>
                    <a:pt x="18508" y="9217"/>
                  </a:cubicBezTo>
                  <a:cubicBezTo>
                    <a:pt x="18190" y="8790"/>
                    <a:pt x="18593" y="8097"/>
                    <a:pt x="18995" y="7337"/>
                  </a:cubicBezTo>
                  <a:cubicBezTo>
                    <a:pt x="17779" y="7257"/>
                    <a:pt x="15975" y="4909"/>
                    <a:pt x="14936" y="4909"/>
                  </a:cubicBezTo>
                  <a:cubicBezTo>
                    <a:pt x="13764" y="4909"/>
                    <a:pt x="12396" y="4258"/>
                    <a:pt x="12689" y="3151"/>
                  </a:cubicBezTo>
                  <a:cubicBezTo>
                    <a:pt x="12982" y="2042"/>
                    <a:pt x="9954" y="1912"/>
                    <a:pt x="8292" y="676"/>
                  </a:cubicBezTo>
                  <a:cubicBezTo>
                    <a:pt x="7898" y="379"/>
                    <a:pt x="7326" y="163"/>
                    <a:pt x="6672" y="0"/>
                  </a:cubicBezTo>
                  <a:cubicBezTo>
                    <a:pt x="6115" y="716"/>
                    <a:pt x="5507" y="1235"/>
                    <a:pt x="5053" y="140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9" name="Shape 2870"/>
            <p:cNvSpPr/>
            <p:nvPr/>
          </p:nvSpPr>
          <p:spPr>
            <a:xfrm>
              <a:off x="4663993" y="4581026"/>
              <a:ext cx="72544" cy="86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938" extrusionOk="0">
                  <a:moveTo>
                    <a:pt x="1300" y="9538"/>
                  </a:moveTo>
                  <a:cubicBezTo>
                    <a:pt x="2545" y="11956"/>
                    <a:pt x="2545" y="16195"/>
                    <a:pt x="2047" y="16999"/>
                  </a:cubicBezTo>
                  <a:cubicBezTo>
                    <a:pt x="1798" y="17403"/>
                    <a:pt x="869" y="18561"/>
                    <a:pt x="0" y="19621"/>
                  </a:cubicBezTo>
                  <a:cubicBezTo>
                    <a:pt x="1129" y="20661"/>
                    <a:pt x="2952" y="21410"/>
                    <a:pt x="6171" y="20588"/>
                  </a:cubicBezTo>
                  <a:cubicBezTo>
                    <a:pt x="10114" y="19575"/>
                    <a:pt x="11980" y="21600"/>
                    <a:pt x="13434" y="18057"/>
                  </a:cubicBezTo>
                  <a:cubicBezTo>
                    <a:pt x="14569" y="15291"/>
                    <a:pt x="18600" y="11517"/>
                    <a:pt x="21600" y="9109"/>
                  </a:cubicBezTo>
                  <a:cubicBezTo>
                    <a:pt x="21565" y="9092"/>
                    <a:pt x="21537" y="9067"/>
                    <a:pt x="21503" y="9057"/>
                  </a:cubicBezTo>
                  <a:cubicBezTo>
                    <a:pt x="18589" y="8061"/>
                    <a:pt x="14146" y="2335"/>
                    <a:pt x="9704" y="1585"/>
                  </a:cubicBezTo>
                  <a:cubicBezTo>
                    <a:pt x="7764" y="1260"/>
                    <a:pt x="5802" y="606"/>
                    <a:pt x="3894" y="0"/>
                  </a:cubicBezTo>
                  <a:cubicBezTo>
                    <a:pt x="3343" y="1568"/>
                    <a:pt x="2861" y="2664"/>
                    <a:pt x="2545" y="2881"/>
                  </a:cubicBezTo>
                  <a:cubicBezTo>
                    <a:pt x="1055" y="3887"/>
                    <a:pt x="58" y="7115"/>
                    <a:pt x="1300" y="953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0" name="Shape 2871"/>
            <p:cNvSpPr/>
            <p:nvPr/>
          </p:nvSpPr>
          <p:spPr>
            <a:xfrm>
              <a:off x="3967557" y="4166690"/>
              <a:ext cx="238443" cy="775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16" h="19155" extrusionOk="0">
                  <a:moveTo>
                    <a:pt x="17093" y="11668"/>
                  </a:moveTo>
                  <a:cubicBezTo>
                    <a:pt x="15738" y="11668"/>
                    <a:pt x="11315" y="3027"/>
                    <a:pt x="7251" y="484"/>
                  </a:cubicBezTo>
                  <a:cubicBezTo>
                    <a:pt x="3189" y="-2056"/>
                    <a:pt x="-354" y="6164"/>
                    <a:pt x="29" y="7599"/>
                  </a:cubicBezTo>
                  <a:cubicBezTo>
                    <a:pt x="570" y="9634"/>
                    <a:pt x="2557" y="5057"/>
                    <a:pt x="3550" y="3027"/>
                  </a:cubicBezTo>
                  <a:cubicBezTo>
                    <a:pt x="4543" y="994"/>
                    <a:pt x="5446" y="4043"/>
                    <a:pt x="5536" y="5314"/>
                  </a:cubicBezTo>
                  <a:cubicBezTo>
                    <a:pt x="5627" y="6583"/>
                    <a:pt x="6890" y="7346"/>
                    <a:pt x="8967" y="7599"/>
                  </a:cubicBezTo>
                  <a:cubicBezTo>
                    <a:pt x="11044" y="7854"/>
                    <a:pt x="11315" y="12684"/>
                    <a:pt x="13300" y="13953"/>
                  </a:cubicBezTo>
                  <a:cubicBezTo>
                    <a:pt x="15287" y="15224"/>
                    <a:pt x="13300" y="17512"/>
                    <a:pt x="14293" y="18528"/>
                  </a:cubicBezTo>
                  <a:cubicBezTo>
                    <a:pt x="15287" y="19544"/>
                    <a:pt x="20523" y="19291"/>
                    <a:pt x="20885" y="18022"/>
                  </a:cubicBezTo>
                  <a:cubicBezTo>
                    <a:pt x="21246" y="16751"/>
                    <a:pt x="18447" y="11668"/>
                    <a:pt x="17093" y="1166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1" name="Shape 2872"/>
            <p:cNvSpPr/>
            <p:nvPr/>
          </p:nvSpPr>
          <p:spPr>
            <a:xfrm>
              <a:off x="4108607" y="4281294"/>
              <a:ext cx="47886" cy="158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286" h="12940" extrusionOk="0">
                  <a:moveTo>
                    <a:pt x="124" y="3201"/>
                  </a:moveTo>
                  <a:cubicBezTo>
                    <a:pt x="1696" y="9090"/>
                    <a:pt x="16631" y="17498"/>
                    <a:pt x="18204" y="9942"/>
                  </a:cubicBezTo>
                  <a:cubicBezTo>
                    <a:pt x="19775" y="2357"/>
                    <a:pt x="-1825" y="-4102"/>
                    <a:pt x="124" y="320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2" name="Shape 2873"/>
            <p:cNvSpPr/>
            <p:nvPr/>
          </p:nvSpPr>
          <p:spPr>
            <a:xfrm>
              <a:off x="4373077" y="4272478"/>
              <a:ext cx="39435" cy="172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6552" h="12912" extrusionOk="0">
                  <a:moveTo>
                    <a:pt x="469" y="6991"/>
                  </a:moveTo>
                  <a:cubicBezTo>
                    <a:pt x="4356" y="17797"/>
                    <a:pt x="15480" y="11339"/>
                    <a:pt x="16454" y="6991"/>
                  </a:cubicBezTo>
                  <a:cubicBezTo>
                    <a:pt x="18181" y="-732"/>
                    <a:pt x="-3419" y="-3803"/>
                    <a:pt x="469" y="699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3" name="Shape 2874"/>
            <p:cNvSpPr/>
            <p:nvPr/>
          </p:nvSpPr>
          <p:spPr>
            <a:xfrm>
              <a:off x="4514127" y="6035607"/>
              <a:ext cx="72161" cy="296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411" h="17307" extrusionOk="0">
                  <a:moveTo>
                    <a:pt x="7561" y="76"/>
                  </a:moveTo>
                  <a:cubicBezTo>
                    <a:pt x="4673" y="-1128"/>
                    <a:pt x="-2255" y="12254"/>
                    <a:pt x="733" y="15678"/>
                  </a:cubicBezTo>
                  <a:cubicBezTo>
                    <a:pt x="3884" y="19277"/>
                    <a:pt x="10449" y="1271"/>
                    <a:pt x="7561" y="76"/>
                  </a:cubicBezTo>
                  <a:close/>
                  <a:moveTo>
                    <a:pt x="18328" y="6677"/>
                  </a:moveTo>
                  <a:cubicBezTo>
                    <a:pt x="16228" y="-2323"/>
                    <a:pt x="6511" y="14473"/>
                    <a:pt x="8612" y="16878"/>
                  </a:cubicBezTo>
                  <a:cubicBezTo>
                    <a:pt x="10713" y="19277"/>
                    <a:pt x="19345" y="11035"/>
                    <a:pt x="18328" y="667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4" name="Shape 2875"/>
            <p:cNvSpPr/>
            <p:nvPr/>
          </p:nvSpPr>
          <p:spPr>
            <a:xfrm>
              <a:off x="3800060" y="4677998"/>
              <a:ext cx="378116" cy="1515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34" h="20896" extrusionOk="0">
                  <a:moveTo>
                    <a:pt x="160" y="4557"/>
                  </a:moveTo>
                  <a:cubicBezTo>
                    <a:pt x="-413" y="6684"/>
                    <a:pt x="724" y="8762"/>
                    <a:pt x="961" y="7819"/>
                  </a:cubicBezTo>
                  <a:cubicBezTo>
                    <a:pt x="1247" y="6684"/>
                    <a:pt x="732" y="2427"/>
                    <a:pt x="160" y="4557"/>
                  </a:cubicBezTo>
                  <a:close/>
                  <a:moveTo>
                    <a:pt x="20530" y="5472"/>
                  </a:moveTo>
                  <a:cubicBezTo>
                    <a:pt x="20052" y="4139"/>
                    <a:pt x="19724" y="3324"/>
                    <a:pt x="19605" y="3694"/>
                  </a:cubicBezTo>
                  <a:cubicBezTo>
                    <a:pt x="19485" y="4066"/>
                    <a:pt x="18978" y="4215"/>
                    <a:pt x="18620" y="3694"/>
                  </a:cubicBezTo>
                  <a:cubicBezTo>
                    <a:pt x="18262" y="3180"/>
                    <a:pt x="18083" y="2215"/>
                    <a:pt x="17814" y="2215"/>
                  </a:cubicBezTo>
                  <a:cubicBezTo>
                    <a:pt x="17565" y="2215"/>
                    <a:pt x="16702" y="1003"/>
                    <a:pt x="16220" y="0"/>
                  </a:cubicBezTo>
                  <a:cubicBezTo>
                    <a:pt x="16215" y="158"/>
                    <a:pt x="16214" y="309"/>
                    <a:pt x="16220" y="439"/>
                  </a:cubicBezTo>
                  <a:cubicBezTo>
                    <a:pt x="16248" y="1078"/>
                    <a:pt x="15819" y="1503"/>
                    <a:pt x="15332" y="1576"/>
                  </a:cubicBezTo>
                  <a:cubicBezTo>
                    <a:pt x="14846" y="1647"/>
                    <a:pt x="14903" y="2994"/>
                    <a:pt x="14903" y="3916"/>
                  </a:cubicBezTo>
                  <a:cubicBezTo>
                    <a:pt x="14903" y="4839"/>
                    <a:pt x="14502" y="4839"/>
                    <a:pt x="14330" y="5833"/>
                  </a:cubicBezTo>
                  <a:cubicBezTo>
                    <a:pt x="14159" y="6826"/>
                    <a:pt x="14387" y="7039"/>
                    <a:pt x="13987" y="7537"/>
                  </a:cubicBezTo>
                  <a:cubicBezTo>
                    <a:pt x="13586" y="8032"/>
                    <a:pt x="13472" y="8886"/>
                    <a:pt x="13700" y="9738"/>
                  </a:cubicBezTo>
                  <a:cubicBezTo>
                    <a:pt x="13929" y="10588"/>
                    <a:pt x="13672" y="11368"/>
                    <a:pt x="13614" y="11864"/>
                  </a:cubicBezTo>
                  <a:cubicBezTo>
                    <a:pt x="13557" y="12363"/>
                    <a:pt x="13958" y="12577"/>
                    <a:pt x="14359" y="13498"/>
                  </a:cubicBezTo>
                  <a:cubicBezTo>
                    <a:pt x="14760" y="14419"/>
                    <a:pt x="14817" y="13143"/>
                    <a:pt x="14989" y="13852"/>
                  </a:cubicBezTo>
                  <a:cubicBezTo>
                    <a:pt x="15160" y="14563"/>
                    <a:pt x="14874" y="15841"/>
                    <a:pt x="14416" y="15841"/>
                  </a:cubicBezTo>
                  <a:cubicBezTo>
                    <a:pt x="14381" y="15841"/>
                    <a:pt x="14346" y="15865"/>
                    <a:pt x="14311" y="15884"/>
                  </a:cubicBezTo>
                  <a:cubicBezTo>
                    <a:pt x="14549" y="16498"/>
                    <a:pt x="14674" y="17132"/>
                    <a:pt x="14561" y="17530"/>
                  </a:cubicBezTo>
                  <a:cubicBezTo>
                    <a:pt x="14352" y="18272"/>
                    <a:pt x="14173" y="18272"/>
                    <a:pt x="14561" y="19159"/>
                  </a:cubicBezTo>
                  <a:cubicBezTo>
                    <a:pt x="14949" y="20043"/>
                    <a:pt x="15218" y="18715"/>
                    <a:pt x="15546" y="19825"/>
                  </a:cubicBezTo>
                  <a:cubicBezTo>
                    <a:pt x="15874" y="20935"/>
                    <a:pt x="16143" y="21600"/>
                    <a:pt x="16471" y="19677"/>
                  </a:cubicBezTo>
                  <a:cubicBezTo>
                    <a:pt x="16799" y="17751"/>
                    <a:pt x="17038" y="15015"/>
                    <a:pt x="17635" y="14573"/>
                  </a:cubicBezTo>
                  <a:cubicBezTo>
                    <a:pt x="18232" y="14126"/>
                    <a:pt x="19455" y="13537"/>
                    <a:pt x="20172" y="11166"/>
                  </a:cubicBezTo>
                  <a:cubicBezTo>
                    <a:pt x="20888" y="8800"/>
                    <a:pt x="20509" y="8665"/>
                    <a:pt x="20888" y="7913"/>
                  </a:cubicBezTo>
                  <a:cubicBezTo>
                    <a:pt x="21187" y="7322"/>
                    <a:pt x="21008" y="6803"/>
                    <a:pt x="20530" y="547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5" name="Shape 2876"/>
            <p:cNvSpPr/>
            <p:nvPr/>
          </p:nvSpPr>
          <p:spPr>
            <a:xfrm>
              <a:off x="4240842" y="2050935"/>
              <a:ext cx="1421058" cy="10594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44" extrusionOk="0">
                  <a:moveTo>
                    <a:pt x="7395" y="14119"/>
                  </a:moveTo>
                  <a:cubicBezTo>
                    <a:pt x="7405" y="13896"/>
                    <a:pt x="7217" y="14035"/>
                    <a:pt x="7113" y="13770"/>
                  </a:cubicBezTo>
                  <a:cubicBezTo>
                    <a:pt x="7009" y="13505"/>
                    <a:pt x="6476" y="13395"/>
                    <a:pt x="6425" y="13603"/>
                  </a:cubicBezTo>
                  <a:cubicBezTo>
                    <a:pt x="6404" y="13686"/>
                    <a:pt x="6237" y="13812"/>
                    <a:pt x="6373" y="14007"/>
                  </a:cubicBezTo>
                  <a:cubicBezTo>
                    <a:pt x="6508" y="14203"/>
                    <a:pt x="6602" y="14119"/>
                    <a:pt x="6758" y="14314"/>
                  </a:cubicBezTo>
                  <a:cubicBezTo>
                    <a:pt x="6915" y="14510"/>
                    <a:pt x="7384" y="14342"/>
                    <a:pt x="7395" y="14119"/>
                  </a:cubicBezTo>
                  <a:close/>
                  <a:moveTo>
                    <a:pt x="20390" y="1966"/>
                  </a:moveTo>
                  <a:cubicBezTo>
                    <a:pt x="20004" y="1966"/>
                    <a:pt x="19691" y="2049"/>
                    <a:pt x="19671" y="2412"/>
                  </a:cubicBezTo>
                  <a:cubicBezTo>
                    <a:pt x="19650" y="2775"/>
                    <a:pt x="19159" y="2342"/>
                    <a:pt x="18951" y="2468"/>
                  </a:cubicBezTo>
                  <a:cubicBezTo>
                    <a:pt x="18742" y="2593"/>
                    <a:pt x="18847" y="2175"/>
                    <a:pt x="18638" y="2314"/>
                  </a:cubicBezTo>
                  <a:cubicBezTo>
                    <a:pt x="18429" y="2454"/>
                    <a:pt x="18200" y="2789"/>
                    <a:pt x="17950" y="2928"/>
                  </a:cubicBezTo>
                  <a:cubicBezTo>
                    <a:pt x="17699" y="3068"/>
                    <a:pt x="17512" y="3417"/>
                    <a:pt x="17355" y="3444"/>
                  </a:cubicBezTo>
                  <a:cubicBezTo>
                    <a:pt x="17199" y="3472"/>
                    <a:pt x="17689" y="2803"/>
                    <a:pt x="17939" y="2468"/>
                  </a:cubicBezTo>
                  <a:cubicBezTo>
                    <a:pt x="18189" y="2133"/>
                    <a:pt x="18054" y="1742"/>
                    <a:pt x="17720" y="1784"/>
                  </a:cubicBezTo>
                  <a:cubicBezTo>
                    <a:pt x="17386" y="1826"/>
                    <a:pt x="17459" y="2105"/>
                    <a:pt x="17272" y="2161"/>
                  </a:cubicBezTo>
                  <a:cubicBezTo>
                    <a:pt x="17084" y="2217"/>
                    <a:pt x="16187" y="2816"/>
                    <a:pt x="16145" y="2635"/>
                  </a:cubicBezTo>
                  <a:cubicBezTo>
                    <a:pt x="16103" y="2454"/>
                    <a:pt x="16886" y="2147"/>
                    <a:pt x="16875" y="2021"/>
                  </a:cubicBezTo>
                  <a:cubicBezTo>
                    <a:pt x="16865" y="1895"/>
                    <a:pt x="15884" y="1882"/>
                    <a:pt x="15446" y="1966"/>
                  </a:cubicBezTo>
                  <a:cubicBezTo>
                    <a:pt x="15008" y="2049"/>
                    <a:pt x="14236" y="2384"/>
                    <a:pt x="14226" y="2217"/>
                  </a:cubicBezTo>
                  <a:cubicBezTo>
                    <a:pt x="14216" y="2049"/>
                    <a:pt x="15123" y="1812"/>
                    <a:pt x="15582" y="1742"/>
                  </a:cubicBezTo>
                  <a:cubicBezTo>
                    <a:pt x="16051" y="1671"/>
                    <a:pt x="16886" y="1784"/>
                    <a:pt x="17240" y="1589"/>
                  </a:cubicBezTo>
                  <a:cubicBezTo>
                    <a:pt x="17595" y="1393"/>
                    <a:pt x="18127" y="1379"/>
                    <a:pt x="18221" y="1226"/>
                  </a:cubicBezTo>
                  <a:cubicBezTo>
                    <a:pt x="18315" y="1072"/>
                    <a:pt x="17814" y="863"/>
                    <a:pt x="17564" y="877"/>
                  </a:cubicBezTo>
                  <a:cubicBezTo>
                    <a:pt x="17313" y="891"/>
                    <a:pt x="17063" y="849"/>
                    <a:pt x="17084" y="682"/>
                  </a:cubicBezTo>
                  <a:cubicBezTo>
                    <a:pt x="17105" y="514"/>
                    <a:pt x="16698" y="472"/>
                    <a:pt x="16656" y="347"/>
                  </a:cubicBezTo>
                  <a:cubicBezTo>
                    <a:pt x="16614" y="221"/>
                    <a:pt x="15832" y="319"/>
                    <a:pt x="15665" y="179"/>
                  </a:cubicBezTo>
                  <a:cubicBezTo>
                    <a:pt x="15498" y="40"/>
                    <a:pt x="15008" y="-30"/>
                    <a:pt x="14591" y="12"/>
                  </a:cubicBezTo>
                  <a:cubicBezTo>
                    <a:pt x="14174" y="54"/>
                    <a:pt x="13319" y="40"/>
                    <a:pt x="13121" y="68"/>
                  </a:cubicBezTo>
                  <a:cubicBezTo>
                    <a:pt x="12922" y="95"/>
                    <a:pt x="12797" y="193"/>
                    <a:pt x="12620" y="179"/>
                  </a:cubicBezTo>
                  <a:cubicBezTo>
                    <a:pt x="12443" y="166"/>
                    <a:pt x="12171" y="249"/>
                    <a:pt x="12276" y="403"/>
                  </a:cubicBezTo>
                  <a:cubicBezTo>
                    <a:pt x="12465" y="681"/>
                    <a:pt x="11994" y="793"/>
                    <a:pt x="12026" y="584"/>
                  </a:cubicBezTo>
                  <a:cubicBezTo>
                    <a:pt x="12057" y="375"/>
                    <a:pt x="11619" y="277"/>
                    <a:pt x="11483" y="430"/>
                  </a:cubicBezTo>
                  <a:cubicBezTo>
                    <a:pt x="11329" y="605"/>
                    <a:pt x="10628" y="249"/>
                    <a:pt x="10524" y="430"/>
                  </a:cubicBezTo>
                  <a:cubicBezTo>
                    <a:pt x="10419" y="612"/>
                    <a:pt x="9595" y="556"/>
                    <a:pt x="9355" y="612"/>
                  </a:cubicBezTo>
                  <a:cubicBezTo>
                    <a:pt x="9116" y="668"/>
                    <a:pt x="9731" y="905"/>
                    <a:pt x="9710" y="1045"/>
                  </a:cubicBezTo>
                  <a:cubicBezTo>
                    <a:pt x="9689" y="1184"/>
                    <a:pt x="8928" y="1045"/>
                    <a:pt x="9084" y="1296"/>
                  </a:cubicBezTo>
                  <a:cubicBezTo>
                    <a:pt x="9241" y="1547"/>
                    <a:pt x="9741" y="1728"/>
                    <a:pt x="9981" y="2049"/>
                  </a:cubicBezTo>
                  <a:cubicBezTo>
                    <a:pt x="10221" y="2370"/>
                    <a:pt x="9794" y="2175"/>
                    <a:pt x="9522" y="1937"/>
                  </a:cubicBezTo>
                  <a:cubicBezTo>
                    <a:pt x="9251" y="1700"/>
                    <a:pt x="8907" y="1784"/>
                    <a:pt x="8740" y="1547"/>
                  </a:cubicBezTo>
                  <a:cubicBezTo>
                    <a:pt x="8573" y="1309"/>
                    <a:pt x="7947" y="1128"/>
                    <a:pt x="7791" y="1268"/>
                  </a:cubicBezTo>
                  <a:cubicBezTo>
                    <a:pt x="7605" y="1434"/>
                    <a:pt x="8218" y="1742"/>
                    <a:pt x="8218" y="1924"/>
                  </a:cubicBezTo>
                  <a:cubicBezTo>
                    <a:pt x="8218" y="2105"/>
                    <a:pt x="7801" y="1882"/>
                    <a:pt x="7728" y="1952"/>
                  </a:cubicBezTo>
                  <a:cubicBezTo>
                    <a:pt x="7655" y="2021"/>
                    <a:pt x="7290" y="1477"/>
                    <a:pt x="7082" y="1477"/>
                  </a:cubicBezTo>
                  <a:cubicBezTo>
                    <a:pt x="6873" y="1477"/>
                    <a:pt x="7050" y="1728"/>
                    <a:pt x="7050" y="2077"/>
                  </a:cubicBezTo>
                  <a:cubicBezTo>
                    <a:pt x="7050" y="2426"/>
                    <a:pt x="6644" y="2635"/>
                    <a:pt x="6758" y="2398"/>
                  </a:cubicBezTo>
                  <a:cubicBezTo>
                    <a:pt x="6873" y="2161"/>
                    <a:pt x="6790" y="1547"/>
                    <a:pt x="6571" y="1435"/>
                  </a:cubicBezTo>
                  <a:cubicBezTo>
                    <a:pt x="6352" y="1323"/>
                    <a:pt x="5789" y="1673"/>
                    <a:pt x="5497" y="1658"/>
                  </a:cubicBezTo>
                  <a:cubicBezTo>
                    <a:pt x="5205" y="1645"/>
                    <a:pt x="4819" y="1770"/>
                    <a:pt x="5069" y="1966"/>
                  </a:cubicBezTo>
                  <a:cubicBezTo>
                    <a:pt x="5319" y="2161"/>
                    <a:pt x="5058" y="2272"/>
                    <a:pt x="4839" y="2063"/>
                  </a:cubicBezTo>
                  <a:cubicBezTo>
                    <a:pt x="4620" y="1854"/>
                    <a:pt x="3901" y="2063"/>
                    <a:pt x="4047" y="2203"/>
                  </a:cubicBezTo>
                  <a:cubicBezTo>
                    <a:pt x="4193" y="2342"/>
                    <a:pt x="4245" y="2747"/>
                    <a:pt x="4151" y="2914"/>
                  </a:cubicBezTo>
                  <a:cubicBezTo>
                    <a:pt x="4057" y="3082"/>
                    <a:pt x="3755" y="2747"/>
                    <a:pt x="3473" y="2775"/>
                  </a:cubicBezTo>
                  <a:cubicBezTo>
                    <a:pt x="3192" y="2803"/>
                    <a:pt x="1794" y="3696"/>
                    <a:pt x="1877" y="3933"/>
                  </a:cubicBezTo>
                  <a:cubicBezTo>
                    <a:pt x="1961" y="4170"/>
                    <a:pt x="2555" y="3975"/>
                    <a:pt x="2743" y="4114"/>
                  </a:cubicBezTo>
                  <a:cubicBezTo>
                    <a:pt x="2931" y="4254"/>
                    <a:pt x="2680" y="4770"/>
                    <a:pt x="2451" y="4979"/>
                  </a:cubicBezTo>
                  <a:cubicBezTo>
                    <a:pt x="2222" y="5189"/>
                    <a:pt x="1366" y="4993"/>
                    <a:pt x="1345" y="5244"/>
                  </a:cubicBezTo>
                  <a:cubicBezTo>
                    <a:pt x="1325" y="5495"/>
                    <a:pt x="0" y="5537"/>
                    <a:pt x="0" y="5942"/>
                  </a:cubicBezTo>
                  <a:cubicBezTo>
                    <a:pt x="0" y="6096"/>
                    <a:pt x="63" y="6249"/>
                    <a:pt x="209" y="6291"/>
                  </a:cubicBezTo>
                  <a:cubicBezTo>
                    <a:pt x="396" y="6345"/>
                    <a:pt x="626" y="6263"/>
                    <a:pt x="793" y="6514"/>
                  </a:cubicBezTo>
                  <a:cubicBezTo>
                    <a:pt x="960" y="6765"/>
                    <a:pt x="1429" y="6780"/>
                    <a:pt x="1752" y="6612"/>
                  </a:cubicBezTo>
                  <a:cubicBezTo>
                    <a:pt x="2076" y="6445"/>
                    <a:pt x="2315" y="6640"/>
                    <a:pt x="2305" y="6891"/>
                  </a:cubicBezTo>
                  <a:cubicBezTo>
                    <a:pt x="2295" y="7142"/>
                    <a:pt x="1575" y="6793"/>
                    <a:pt x="1356" y="6975"/>
                  </a:cubicBezTo>
                  <a:cubicBezTo>
                    <a:pt x="1137" y="7156"/>
                    <a:pt x="459" y="7002"/>
                    <a:pt x="490" y="7198"/>
                  </a:cubicBezTo>
                  <a:cubicBezTo>
                    <a:pt x="521" y="7393"/>
                    <a:pt x="855" y="7351"/>
                    <a:pt x="1126" y="7421"/>
                  </a:cubicBezTo>
                  <a:cubicBezTo>
                    <a:pt x="1397" y="7491"/>
                    <a:pt x="1147" y="7644"/>
                    <a:pt x="1137" y="7798"/>
                  </a:cubicBezTo>
                  <a:cubicBezTo>
                    <a:pt x="1126" y="7952"/>
                    <a:pt x="1283" y="7923"/>
                    <a:pt x="1554" y="8105"/>
                  </a:cubicBezTo>
                  <a:cubicBezTo>
                    <a:pt x="1825" y="8286"/>
                    <a:pt x="2274" y="8398"/>
                    <a:pt x="2128" y="8189"/>
                  </a:cubicBezTo>
                  <a:cubicBezTo>
                    <a:pt x="1982" y="7979"/>
                    <a:pt x="2409" y="8007"/>
                    <a:pt x="2482" y="8133"/>
                  </a:cubicBezTo>
                  <a:cubicBezTo>
                    <a:pt x="2555" y="8258"/>
                    <a:pt x="2753" y="7952"/>
                    <a:pt x="2952" y="8021"/>
                  </a:cubicBezTo>
                  <a:cubicBezTo>
                    <a:pt x="3150" y="8091"/>
                    <a:pt x="3223" y="7770"/>
                    <a:pt x="3379" y="7910"/>
                  </a:cubicBezTo>
                  <a:cubicBezTo>
                    <a:pt x="3536" y="8049"/>
                    <a:pt x="4266" y="8133"/>
                    <a:pt x="4516" y="8314"/>
                  </a:cubicBezTo>
                  <a:cubicBezTo>
                    <a:pt x="4766" y="8496"/>
                    <a:pt x="5111" y="8538"/>
                    <a:pt x="5079" y="8803"/>
                  </a:cubicBezTo>
                  <a:cubicBezTo>
                    <a:pt x="5048" y="9068"/>
                    <a:pt x="5288" y="9263"/>
                    <a:pt x="5569" y="9430"/>
                  </a:cubicBezTo>
                  <a:cubicBezTo>
                    <a:pt x="5851" y="9598"/>
                    <a:pt x="5903" y="9961"/>
                    <a:pt x="5893" y="10198"/>
                  </a:cubicBezTo>
                  <a:cubicBezTo>
                    <a:pt x="5882" y="10435"/>
                    <a:pt x="6195" y="10602"/>
                    <a:pt x="6143" y="10714"/>
                  </a:cubicBezTo>
                  <a:cubicBezTo>
                    <a:pt x="6091" y="10826"/>
                    <a:pt x="6133" y="10979"/>
                    <a:pt x="6320" y="11203"/>
                  </a:cubicBezTo>
                  <a:cubicBezTo>
                    <a:pt x="6508" y="11426"/>
                    <a:pt x="6028" y="11593"/>
                    <a:pt x="6143" y="11789"/>
                  </a:cubicBezTo>
                  <a:cubicBezTo>
                    <a:pt x="6258" y="11984"/>
                    <a:pt x="5976" y="12361"/>
                    <a:pt x="6310" y="12431"/>
                  </a:cubicBezTo>
                  <a:cubicBezTo>
                    <a:pt x="6644" y="12500"/>
                    <a:pt x="6592" y="12123"/>
                    <a:pt x="6842" y="12123"/>
                  </a:cubicBezTo>
                  <a:cubicBezTo>
                    <a:pt x="7092" y="12123"/>
                    <a:pt x="6832" y="12416"/>
                    <a:pt x="6967" y="12598"/>
                  </a:cubicBezTo>
                  <a:cubicBezTo>
                    <a:pt x="7103" y="12779"/>
                    <a:pt x="7384" y="12737"/>
                    <a:pt x="7645" y="13030"/>
                  </a:cubicBezTo>
                  <a:cubicBezTo>
                    <a:pt x="7906" y="13323"/>
                    <a:pt x="7739" y="13463"/>
                    <a:pt x="7499" y="13226"/>
                  </a:cubicBezTo>
                  <a:cubicBezTo>
                    <a:pt x="7259" y="12988"/>
                    <a:pt x="6560" y="13044"/>
                    <a:pt x="6560" y="13128"/>
                  </a:cubicBezTo>
                  <a:cubicBezTo>
                    <a:pt x="6560" y="13212"/>
                    <a:pt x="7332" y="13798"/>
                    <a:pt x="7509" y="13714"/>
                  </a:cubicBezTo>
                  <a:cubicBezTo>
                    <a:pt x="7687" y="13631"/>
                    <a:pt x="7927" y="14063"/>
                    <a:pt x="7822" y="14202"/>
                  </a:cubicBezTo>
                  <a:cubicBezTo>
                    <a:pt x="7718" y="14342"/>
                    <a:pt x="7770" y="14691"/>
                    <a:pt x="7749" y="14858"/>
                  </a:cubicBezTo>
                  <a:cubicBezTo>
                    <a:pt x="7728" y="15026"/>
                    <a:pt x="7468" y="14858"/>
                    <a:pt x="7301" y="14886"/>
                  </a:cubicBezTo>
                  <a:cubicBezTo>
                    <a:pt x="7134" y="14914"/>
                    <a:pt x="7019" y="14984"/>
                    <a:pt x="7019" y="15221"/>
                  </a:cubicBezTo>
                  <a:cubicBezTo>
                    <a:pt x="7019" y="15459"/>
                    <a:pt x="6758" y="15626"/>
                    <a:pt x="6727" y="15919"/>
                  </a:cubicBezTo>
                  <a:cubicBezTo>
                    <a:pt x="6696" y="16212"/>
                    <a:pt x="6936" y="16198"/>
                    <a:pt x="7071" y="16323"/>
                  </a:cubicBezTo>
                  <a:cubicBezTo>
                    <a:pt x="7207" y="16449"/>
                    <a:pt x="6821" y="16533"/>
                    <a:pt x="6800" y="16742"/>
                  </a:cubicBezTo>
                  <a:cubicBezTo>
                    <a:pt x="6779" y="16952"/>
                    <a:pt x="7155" y="17328"/>
                    <a:pt x="7290" y="17426"/>
                  </a:cubicBezTo>
                  <a:cubicBezTo>
                    <a:pt x="7426" y="17523"/>
                    <a:pt x="7301" y="17998"/>
                    <a:pt x="7353" y="18235"/>
                  </a:cubicBezTo>
                  <a:cubicBezTo>
                    <a:pt x="7405" y="18473"/>
                    <a:pt x="7582" y="18179"/>
                    <a:pt x="7561" y="18486"/>
                  </a:cubicBezTo>
                  <a:cubicBezTo>
                    <a:pt x="7541" y="18793"/>
                    <a:pt x="7728" y="18779"/>
                    <a:pt x="7739" y="18961"/>
                  </a:cubicBezTo>
                  <a:cubicBezTo>
                    <a:pt x="7749" y="19142"/>
                    <a:pt x="8073" y="19114"/>
                    <a:pt x="8010" y="19365"/>
                  </a:cubicBezTo>
                  <a:cubicBezTo>
                    <a:pt x="7947" y="19617"/>
                    <a:pt x="8104" y="19798"/>
                    <a:pt x="8177" y="19937"/>
                  </a:cubicBezTo>
                  <a:cubicBezTo>
                    <a:pt x="8250" y="20077"/>
                    <a:pt x="8521" y="20314"/>
                    <a:pt x="8573" y="20496"/>
                  </a:cubicBezTo>
                  <a:cubicBezTo>
                    <a:pt x="8625" y="20677"/>
                    <a:pt x="8782" y="20914"/>
                    <a:pt x="8969" y="20845"/>
                  </a:cubicBezTo>
                  <a:cubicBezTo>
                    <a:pt x="9157" y="20774"/>
                    <a:pt x="9168" y="21012"/>
                    <a:pt x="9314" y="20984"/>
                  </a:cubicBezTo>
                  <a:cubicBezTo>
                    <a:pt x="9460" y="20956"/>
                    <a:pt x="9689" y="21068"/>
                    <a:pt x="9731" y="21221"/>
                  </a:cubicBezTo>
                  <a:cubicBezTo>
                    <a:pt x="9773" y="21375"/>
                    <a:pt x="10221" y="21514"/>
                    <a:pt x="10346" y="21542"/>
                  </a:cubicBezTo>
                  <a:cubicBezTo>
                    <a:pt x="10471" y="21570"/>
                    <a:pt x="10492" y="21263"/>
                    <a:pt x="10607" y="21179"/>
                  </a:cubicBezTo>
                  <a:cubicBezTo>
                    <a:pt x="10722" y="21096"/>
                    <a:pt x="10680" y="20481"/>
                    <a:pt x="10784" y="20440"/>
                  </a:cubicBezTo>
                  <a:cubicBezTo>
                    <a:pt x="10889" y="20398"/>
                    <a:pt x="10857" y="19756"/>
                    <a:pt x="10753" y="19700"/>
                  </a:cubicBezTo>
                  <a:cubicBezTo>
                    <a:pt x="10649" y="19644"/>
                    <a:pt x="10690" y="19421"/>
                    <a:pt x="10930" y="19463"/>
                  </a:cubicBezTo>
                  <a:cubicBezTo>
                    <a:pt x="11170" y="19505"/>
                    <a:pt x="11087" y="19184"/>
                    <a:pt x="11201" y="19142"/>
                  </a:cubicBezTo>
                  <a:cubicBezTo>
                    <a:pt x="11316" y="19100"/>
                    <a:pt x="11264" y="18807"/>
                    <a:pt x="11347" y="18779"/>
                  </a:cubicBezTo>
                  <a:cubicBezTo>
                    <a:pt x="11431" y="18751"/>
                    <a:pt x="11421" y="18556"/>
                    <a:pt x="11358" y="18444"/>
                  </a:cubicBezTo>
                  <a:cubicBezTo>
                    <a:pt x="11295" y="18333"/>
                    <a:pt x="11368" y="18249"/>
                    <a:pt x="11494" y="18221"/>
                  </a:cubicBezTo>
                  <a:cubicBezTo>
                    <a:pt x="11619" y="18193"/>
                    <a:pt x="11587" y="17956"/>
                    <a:pt x="11421" y="17872"/>
                  </a:cubicBezTo>
                  <a:cubicBezTo>
                    <a:pt x="11254" y="17789"/>
                    <a:pt x="11306" y="17538"/>
                    <a:pt x="11473" y="17691"/>
                  </a:cubicBezTo>
                  <a:cubicBezTo>
                    <a:pt x="11640" y="17844"/>
                    <a:pt x="11765" y="17733"/>
                    <a:pt x="11671" y="17565"/>
                  </a:cubicBezTo>
                  <a:cubicBezTo>
                    <a:pt x="11577" y="17398"/>
                    <a:pt x="11785" y="17314"/>
                    <a:pt x="12004" y="17286"/>
                  </a:cubicBezTo>
                  <a:cubicBezTo>
                    <a:pt x="12224" y="17258"/>
                    <a:pt x="12338" y="17105"/>
                    <a:pt x="12297" y="16881"/>
                  </a:cubicBezTo>
                  <a:cubicBezTo>
                    <a:pt x="12255" y="16659"/>
                    <a:pt x="12547" y="16672"/>
                    <a:pt x="12474" y="16868"/>
                  </a:cubicBezTo>
                  <a:cubicBezTo>
                    <a:pt x="12401" y="17063"/>
                    <a:pt x="12443" y="17258"/>
                    <a:pt x="12547" y="17119"/>
                  </a:cubicBezTo>
                  <a:cubicBezTo>
                    <a:pt x="12651" y="16979"/>
                    <a:pt x="12849" y="17077"/>
                    <a:pt x="13204" y="16937"/>
                  </a:cubicBezTo>
                  <a:cubicBezTo>
                    <a:pt x="13559" y="16798"/>
                    <a:pt x="13903" y="16407"/>
                    <a:pt x="13986" y="16031"/>
                  </a:cubicBezTo>
                  <a:cubicBezTo>
                    <a:pt x="14070" y="15654"/>
                    <a:pt x="14476" y="15696"/>
                    <a:pt x="14424" y="15444"/>
                  </a:cubicBezTo>
                  <a:cubicBezTo>
                    <a:pt x="14372" y="15193"/>
                    <a:pt x="14497" y="15096"/>
                    <a:pt x="14758" y="15263"/>
                  </a:cubicBezTo>
                  <a:cubicBezTo>
                    <a:pt x="15019" y="15430"/>
                    <a:pt x="14810" y="15152"/>
                    <a:pt x="15102" y="15152"/>
                  </a:cubicBezTo>
                  <a:cubicBezTo>
                    <a:pt x="15394" y="15152"/>
                    <a:pt x="15342" y="15012"/>
                    <a:pt x="15624" y="14998"/>
                  </a:cubicBezTo>
                  <a:cubicBezTo>
                    <a:pt x="15905" y="14984"/>
                    <a:pt x="16635" y="14817"/>
                    <a:pt x="16886" y="14537"/>
                  </a:cubicBezTo>
                  <a:cubicBezTo>
                    <a:pt x="17136" y="14258"/>
                    <a:pt x="17668" y="14021"/>
                    <a:pt x="17887" y="13840"/>
                  </a:cubicBezTo>
                  <a:cubicBezTo>
                    <a:pt x="18106" y="13658"/>
                    <a:pt x="18158" y="13505"/>
                    <a:pt x="18023" y="13603"/>
                  </a:cubicBezTo>
                  <a:cubicBezTo>
                    <a:pt x="17887" y="13700"/>
                    <a:pt x="17605" y="13714"/>
                    <a:pt x="17397" y="13644"/>
                  </a:cubicBezTo>
                  <a:cubicBezTo>
                    <a:pt x="17188" y="13575"/>
                    <a:pt x="16854" y="13337"/>
                    <a:pt x="16614" y="13519"/>
                  </a:cubicBezTo>
                  <a:cubicBezTo>
                    <a:pt x="16375" y="13700"/>
                    <a:pt x="16521" y="13254"/>
                    <a:pt x="16719" y="13212"/>
                  </a:cubicBezTo>
                  <a:cubicBezTo>
                    <a:pt x="16917" y="13170"/>
                    <a:pt x="16833" y="13044"/>
                    <a:pt x="16781" y="12765"/>
                  </a:cubicBezTo>
                  <a:cubicBezTo>
                    <a:pt x="16729" y="12486"/>
                    <a:pt x="17115" y="12668"/>
                    <a:pt x="17282" y="12988"/>
                  </a:cubicBezTo>
                  <a:cubicBezTo>
                    <a:pt x="17449" y="13310"/>
                    <a:pt x="17772" y="13449"/>
                    <a:pt x="18054" y="13337"/>
                  </a:cubicBezTo>
                  <a:cubicBezTo>
                    <a:pt x="18335" y="13226"/>
                    <a:pt x="18064" y="12919"/>
                    <a:pt x="18179" y="12710"/>
                  </a:cubicBezTo>
                  <a:cubicBezTo>
                    <a:pt x="18294" y="12500"/>
                    <a:pt x="17313" y="11845"/>
                    <a:pt x="17261" y="11621"/>
                  </a:cubicBezTo>
                  <a:cubicBezTo>
                    <a:pt x="17209" y="11398"/>
                    <a:pt x="17511" y="11552"/>
                    <a:pt x="17783" y="11705"/>
                  </a:cubicBezTo>
                  <a:cubicBezTo>
                    <a:pt x="18054" y="11858"/>
                    <a:pt x="18116" y="11412"/>
                    <a:pt x="18116" y="11217"/>
                  </a:cubicBezTo>
                  <a:cubicBezTo>
                    <a:pt x="18116" y="11021"/>
                    <a:pt x="17532" y="11007"/>
                    <a:pt x="17272" y="11203"/>
                  </a:cubicBezTo>
                  <a:cubicBezTo>
                    <a:pt x="17011" y="11398"/>
                    <a:pt x="16760" y="10951"/>
                    <a:pt x="17115" y="10896"/>
                  </a:cubicBezTo>
                  <a:cubicBezTo>
                    <a:pt x="17470" y="10840"/>
                    <a:pt x="17146" y="10644"/>
                    <a:pt x="17251" y="10505"/>
                  </a:cubicBezTo>
                  <a:cubicBezTo>
                    <a:pt x="17355" y="10365"/>
                    <a:pt x="17803" y="10910"/>
                    <a:pt x="18033" y="10812"/>
                  </a:cubicBezTo>
                  <a:cubicBezTo>
                    <a:pt x="18263" y="10714"/>
                    <a:pt x="18429" y="10826"/>
                    <a:pt x="18628" y="10617"/>
                  </a:cubicBezTo>
                  <a:cubicBezTo>
                    <a:pt x="18826" y="10407"/>
                    <a:pt x="18273" y="10212"/>
                    <a:pt x="18158" y="10030"/>
                  </a:cubicBezTo>
                  <a:cubicBezTo>
                    <a:pt x="18043" y="9849"/>
                    <a:pt x="18732" y="9919"/>
                    <a:pt x="18940" y="9933"/>
                  </a:cubicBezTo>
                  <a:cubicBezTo>
                    <a:pt x="19149" y="9947"/>
                    <a:pt x="19201" y="9528"/>
                    <a:pt x="19034" y="9612"/>
                  </a:cubicBezTo>
                  <a:cubicBezTo>
                    <a:pt x="18867" y="9696"/>
                    <a:pt x="18273" y="9333"/>
                    <a:pt x="18398" y="9082"/>
                  </a:cubicBezTo>
                  <a:cubicBezTo>
                    <a:pt x="18523" y="8831"/>
                    <a:pt x="18753" y="9124"/>
                    <a:pt x="19013" y="8942"/>
                  </a:cubicBezTo>
                  <a:cubicBezTo>
                    <a:pt x="19274" y="8761"/>
                    <a:pt x="19034" y="8077"/>
                    <a:pt x="18847" y="8077"/>
                  </a:cubicBezTo>
                  <a:cubicBezTo>
                    <a:pt x="18659" y="8077"/>
                    <a:pt x="18221" y="7993"/>
                    <a:pt x="18221" y="7868"/>
                  </a:cubicBezTo>
                  <a:cubicBezTo>
                    <a:pt x="18221" y="7742"/>
                    <a:pt x="17856" y="7630"/>
                    <a:pt x="17960" y="7505"/>
                  </a:cubicBezTo>
                  <a:cubicBezTo>
                    <a:pt x="18064" y="7379"/>
                    <a:pt x="18200" y="7659"/>
                    <a:pt x="18440" y="7421"/>
                  </a:cubicBezTo>
                  <a:cubicBezTo>
                    <a:pt x="18680" y="7184"/>
                    <a:pt x="19180" y="7477"/>
                    <a:pt x="19399" y="7421"/>
                  </a:cubicBezTo>
                  <a:cubicBezTo>
                    <a:pt x="19618" y="7366"/>
                    <a:pt x="19305" y="6821"/>
                    <a:pt x="19180" y="6919"/>
                  </a:cubicBezTo>
                  <a:cubicBezTo>
                    <a:pt x="19055" y="7017"/>
                    <a:pt x="18628" y="7044"/>
                    <a:pt x="18596" y="6751"/>
                  </a:cubicBezTo>
                  <a:cubicBezTo>
                    <a:pt x="18565" y="6458"/>
                    <a:pt x="19003" y="6751"/>
                    <a:pt x="19076" y="6612"/>
                  </a:cubicBezTo>
                  <a:cubicBezTo>
                    <a:pt x="19149" y="6472"/>
                    <a:pt x="18471" y="6110"/>
                    <a:pt x="18367" y="6403"/>
                  </a:cubicBezTo>
                  <a:cubicBezTo>
                    <a:pt x="18262" y="6696"/>
                    <a:pt x="17887" y="6598"/>
                    <a:pt x="18085" y="6430"/>
                  </a:cubicBezTo>
                  <a:cubicBezTo>
                    <a:pt x="18283" y="6263"/>
                    <a:pt x="18325" y="5789"/>
                    <a:pt x="18304" y="5551"/>
                  </a:cubicBezTo>
                  <a:cubicBezTo>
                    <a:pt x="18283" y="5314"/>
                    <a:pt x="19014" y="5300"/>
                    <a:pt x="18930" y="4910"/>
                  </a:cubicBezTo>
                  <a:cubicBezTo>
                    <a:pt x="18847" y="4519"/>
                    <a:pt x="19274" y="4435"/>
                    <a:pt x="19514" y="4435"/>
                  </a:cubicBezTo>
                  <a:cubicBezTo>
                    <a:pt x="19754" y="4435"/>
                    <a:pt x="19504" y="4017"/>
                    <a:pt x="19274" y="4059"/>
                  </a:cubicBezTo>
                  <a:cubicBezTo>
                    <a:pt x="19045" y="4100"/>
                    <a:pt x="18805" y="4449"/>
                    <a:pt x="18690" y="4310"/>
                  </a:cubicBezTo>
                  <a:cubicBezTo>
                    <a:pt x="18575" y="4170"/>
                    <a:pt x="18961" y="3919"/>
                    <a:pt x="19170" y="3919"/>
                  </a:cubicBezTo>
                  <a:cubicBezTo>
                    <a:pt x="19379" y="3919"/>
                    <a:pt x="19879" y="3891"/>
                    <a:pt x="20056" y="3751"/>
                  </a:cubicBezTo>
                  <a:cubicBezTo>
                    <a:pt x="20234" y="3612"/>
                    <a:pt x="19743" y="3486"/>
                    <a:pt x="19410" y="3542"/>
                  </a:cubicBezTo>
                  <a:cubicBezTo>
                    <a:pt x="19076" y="3598"/>
                    <a:pt x="19076" y="3403"/>
                    <a:pt x="19577" y="3389"/>
                  </a:cubicBezTo>
                  <a:cubicBezTo>
                    <a:pt x="20077" y="3375"/>
                    <a:pt x="19994" y="3235"/>
                    <a:pt x="20348" y="3180"/>
                  </a:cubicBezTo>
                  <a:cubicBezTo>
                    <a:pt x="20703" y="3124"/>
                    <a:pt x="20588" y="2928"/>
                    <a:pt x="20807" y="2914"/>
                  </a:cubicBezTo>
                  <a:cubicBezTo>
                    <a:pt x="21026" y="2900"/>
                    <a:pt x="21600" y="2579"/>
                    <a:pt x="21600" y="2426"/>
                  </a:cubicBezTo>
                  <a:cubicBezTo>
                    <a:pt x="21600" y="2272"/>
                    <a:pt x="20776" y="1966"/>
                    <a:pt x="20390" y="196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6" name="Shape 2877"/>
            <p:cNvSpPr/>
            <p:nvPr/>
          </p:nvSpPr>
          <p:spPr>
            <a:xfrm>
              <a:off x="5051882" y="6123764"/>
              <a:ext cx="47195" cy="289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089" h="15201" extrusionOk="0">
                  <a:moveTo>
                    <a:pt x="6" y="572"/>
                  </a:moveTo>
                  <a:cubicBezTo>
                    <a:pt x="773" y="5318"/>
                    <a:pt x="4240" y="3207"/>
                    <a:pt x="7703" y="7428"/>
                  </a:cubicBezTo>
                  <a:cubicBezTo>
                    <a:pt x="11167" y="11650"/>
                    <a:pt x="14249" y="19546"/>
                    <a:pt x="17712" y="12179"/>
                  </a:cubicBezTo>
                  <a:cubicBezTo>
                    <a:pt x="21177" y="4793"/>
                    <a:pt x="-423" y="-2054"/>
                    <a:pt x="6" y="57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7" name="Shape 2878"/>
            <p:cNvSpPr/>
            <p:nvPr/>
          </p:nvSpPr>
          <p:spPr>
            <a:xfrm>
              <a:off x="2830339" y="2077382"/>
              <a:ext cx="1876829" cy="14520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9" h="21425" extrusionOk="0">
                  <a:moveTo>
                    <a:pt x="51" y="18246"/>
                  </a:moveTo>
                  <a:cubicBezTo>
                    <a:pt x="-160" y="18391"/>
                    <a:pt x="348" y="19084"/>
                    <a:pt x="453" y="18997"/>
                  </a:cubicBezTo>
                  <a:cubicBezTo>
                    <a:pt x="526" y="18938"/>
                    <a:pt x="328" y="18647"/>
                    <a:pt x="328" y="18468"/>
                  </a:cubicBezTo>
                  <a:cubicBezTo>
                    <a:pt x="328" y="18289"/>
                    <a:pt x="262" y="18101"/>
                    <a:pt x="51" y="18246"/>
                  </a:cubicBezTo>
                  <a:close/>
                  <a:moveTo>
                    <a:pt x="21252" y="21036"/>
                  </a:moveTo>
                  <a:cubicBezTo>
                    <a:pt x="21205" y="21148"/>
                    <a:pt x="21135" y="20955"/>
                    <a:pt x="21237" y="20854"/>
                  </a:cubicBezTo>
                  <a:cubicBezTo>
                    <a:pt x="21338" y="20753"/>
                    <a:pt x="21221" y="20712"/>
                    <a:pt x="21127" y="20773"/>
                  </a:cubicBezTo>
                  <a:cubicBezTo>
                    <a:pt x="21033" y="20834"/>
                    <a:pt x="21057" y="20500"/>
                    <a:pt x="21143" y="20439"/>
                  </a:cubicBezTo>
                  <a:cubicBezTo>
                    <a:pt x="21229" y="20378"/>
                    <a:pt x="20932" y="20257"/>
                    <a:pt x="20932" y="20368"/>
                  </a:cubicBezTo>
                  <a:cubicBezTo>
                    <a:pt x="20932" y="20480"/>
                    <a:pt x="20720" y="20409"/>
                    <a:pt x="20697" y="20307"/>
                  </a:cubicBezTo>
                  <a:cubicBezTo>
                    <a:pt x="20674" y="20206"/>
                    <a:pt x="20525" y="20176"/>
                    <a:pt x="20580" y="20105"/>
                  </a:cubicBezTo>
                  <a:cubicBezTo>
                    <a:pt x="20634" y="20034"/>
                    <a:pt x="20400" y="19994"/>
                    <a:pt x="20376" y="20115"/>
                  </a:cubicBezTo>
                  <a:cubicBezTo>
                    <a:pt x="20353" y="20236"/>
                    <a:pt x="20283" y="20034"/>
                    <a:pt x="20400" y="19872"/>
                  </a:cubicBezTo>
                  <a:cubicBezTo>
                    <a:pt x="20517" y="19710"/>
                    <a:pt x="20478" y="19568"/>
                    <a:pt x="20588" y="19487"/>
                  </a:cubicBezTo>
                  <a:cubicBezTo>
                    <a:pt x="20697" y="19406"/>
                    <a:pt x="20580" y="19315"/>
                    <a:pt x="20462" y="19376"/>
                  </a:cubicBezTo>
                  <a:cubicBezTo>
                    <a:pt x="20345" y="19437"/>
                    <a:pt x="20032" y="19994"/>
                    <a:pt x="20032" y="20145"/>
                  </a:cubicBezTo>
                  <a:cubicBezTo>
                    <a:pt x="20032" y="20297"/>
                    <a:pt x="20024" y="20480"/>
                    <a:pt x="19915" y="20469"/>
                  </a:cubicBezTo>
                  <a:cubicBezTo>
                    <a:pt x="19806" y="20459"/>
                    <a:pt x="19680" y="20591"/>
                    <a:pt x="19766" y="20672"/>
                  </a:cubicBezTo>
                  <a:cubicBezTo>
                    <a:pt x="19852" y="20753"/>
                    <a:pt x="19539" y="20983"/>
                    <a:pt x="19688" y="21087"/>
                  </a:cubicBezTo>
                  <a:cubicBezTo>
                    <a:pt x="19790" y="21158"/>
                    <a:pt x="19954" y="21056"/>
                    <a:pt x="20095" y="21077"/>
                  </a:cubicBezTo>
                  <a:cubicBezTo>
                    <a:pt x="20236" y="21097"/>
                    <a:pt x="20353" y="21107"/>
                    <a:pt x="20470" y="20996"/>
                  </a:cubicBezTo>
                  <a:cubicBezTo>
                    <a:pt x="20588" y="20884"/>
                    <a:pt x="20588" y="21097"/>
                    <a:pt x="20713" y="21077"/>
                  </a:cubicBezTo>
                  <a:cubicBezTo>
                    <a:pt x="20838" y="21056"/>
                    <a:pt x="20642" y="21208"/>
                    <a:pt x="20650" y="21320"/>
                  </a:cubicBezTo>
                  <a:cubicBezTo>
                    <a:pt x="20658" y="21431"/>
                    <a:pt x="20783" y="21259"/>
                    <a:pt x="20877" y="21198"/>
                  </a:cubicBezTo>
                  <a:cubicBezTo>
                    <a:pt x="20971" y="21137"/>
                    <a:pt x="21088" y="21198"/>
                    <a:pt x="21041" y="21300"/>
                  </a:cubicBezTo>
                  <a:cubicBezTo>
                    <a:pt x="20994" y="21401"/>
                    <a:pt x="21299" y="21502"/>
                    <a:pt x="21370" y="21340"/>
                  </a:cubicBezTo>
                  <a:cubicBezTo>
                    <a:pt x="21440" y="21178"/>
                    <a:pt x="21299" y="20925"/>
                    <a:pt x="21252" y="21036"/>
                  </a:cubicBezTo>
                  <a:close/>
                  <a:moveTo>
                    <a:pt x="18277" y="20130"/>
                  </a:moveTo>
                  <a:cubicBezTo>
                    <a:pt x="18300" y="20252"/>
                    <a:pt x="18981" y="20616"/>
                    <a:pt x="19004" y="20449"/>
                  </a:cubicBezTo>
                  <a:cubicBezTo>
                    <a:pt x="19027" y="20282"/>
                    <a:pt x="18257" y="20026"/>
                    <a:pt x="18277" y="20130"/>
                  </a:cubicBezTo>
                  <a:close/>
                  <a:moveTo>
                    <a:pt x="13878" y="7207"/>
                  </a:moveTo>
                  <a:cubicBezTo>
                    <a:pt x="13808" y="7404"/>
                    <a:pt x="14031" y="7404"/>
                    <a:pt x="14042" y="7632"/>
                  </a:cubicBezTo>
                  <a:cubicBezTo>
                    <a:pt x="14054" y="7860"/>
                    <a:pt x="14277" y="7935"/>
                    <a:pt x="14441" y="7799"/>
                  </a:cubicBezTo>
                  <a:cubicBezTo>
                    <a:pt x="14605" y="7662"/>
                    <a:pt x="15075" y="7839"/>
                    <a:pt x="15075" y="7662"/>
                  </a:cubicBezTo>
                  <a:cubicBezTo>
                    <a:pt x="15075" y="7495"/>
                    <a:pt x="14582" y="7191"/>
                    <a:pt x="14406" y="7237"/>
                  </a:cubicBezTo>
                  <a:cubicBezTo>
                    <a:pt x="14230" y="7283"/>
                    <a:pt x="13949" y="7009"/>
                    <a:pt x="13878" y="7207"/>
                  </a:cubicBezTo>
                  <a:close/>
                  <a:moveTo>
                    <a:pt x="15344" y="11155"/>
                  </a:moveTo>
                  <a:cubicBezTo>
                    <a:pt x="15485" y="11125"/>
                    <a:pt x="15459" y="10844"/>
                    <a:pt x="15380" y="10699"/>
                  </a:cubicBezTo>
                  <a:cubicBezTo>
                    <a:pt x="15321" y="10593"/>
                    <a:pt x="15168" y="10578"/>
                    <a:pt x="15039" y="10593"/>
                  </a:cubicBezTo>
                  <a:cubicBezTo>
                    <a:pt x="14910" y="10608"/>
                    <a:pt x="14688" y="10866"/>
                    <a:pt x="14805" y="11125"/>
                  </a:cubicBezTo>
                  <a:cubicBezTo>
                    <a:pt x="14922" y="11383"/>
                    <a:pt x="15204" y="11185"/>
                    <a:pt x="15344" y="11155"/>
                  </a:cubicBezTo>
                  <a:close/>
                  <a:moveTo>
                    <a:pt x="17819" y="11884"/>
                  </a:moveTo>
                  <a:cubicBezTo>
                    <a:pt x="17960" y="11899"/>
                    <a:pt x="17984" y="12127"/>
                    <a:pt x="18206" y="12370"/>
                  </a:cubicBezTo>
                  <a:cubicBezTo>
                    <a:pt x="18429" y="12613"/>
                    <a:pt x="18453" y="12446"/>
                    <a:pt x="18488" y="12279"/>
                  </a:cubicBezTo>
                  <a:cubicBezTo>
                    <a:pt x="18523" y="12112"/>
                    <a:pt x="18769" y="12248"/>
                    <a:pt x="18758" y="12081"/>
                  </a:cubicBezTo>
                  <a:cubicBezTo>
                    <a:pt x="18746" y="11914"/>
                    <a:pt x="18957" y="11717"/>
                    <a:pt x="19098" y="11641"/>
                  </a:cubicBezTo>
                  <a:cubicBezTo>
                    <a:pt x="19239" y="11565"/>
                    <a:pt x="18981" y="11383"/>
                    <a:pt x="18793" y="11398"/>
                  </a:cubicBezTo>
                  <a:cubicBezTo>
                    <a:pt x="18605" y="11413"/>
                    <a:pt x="18570" y="11246"/>
                    <a:pt x="18570" y="11140"/>
                  </a:cubicBezTo>
                  <a:cubicBezTo>
                    <a:pt x="18570" y="11033"/>
                    <a:pt x="18218" y="10775"/>
                    <a:pt x="18101" y="10821"/>
                  </a:cubicBezTo>
                  <a:cubicBezTo>
                    <a:pt x="17984" y="10866"/>
                    <a:pt x="17784" y="10624"/>
                    <a:pt x="17632" y="10608"/>
                  </a:cubicBezTo>
                  <a:cubicBezTo>
                    <a:pt x="17479" y="10593"/>
                    <a:pt x="17256" y="10441"/>
                    <a:pt x="17280" y="10229"/>
                  </a:cubicBezTo>
                  <a:cubicBezTo>
                    <a:pt x="17303" y="10016"/>
                    <a:pt x="17585" y="10289"/>
                    <a:pt x="17643" y="10122"/>
                  </a:cubicBezTo>
                  <a:cubicBezTo>
                    <a:pt x="17702" y="9955"/>
                    <a:pt x="17350" y="10046"/>
                    <a:pt x="17338" y="9925"/>
                  </a:cubicBezTo>
                  <a:cubicBezTo>
                    <a:pt x="17327" y="9803"/>
                    <a:pt x="17421" y="9849"/>
                    <a:pt x="17491" y="9773"/>
                  </a:cubicBezTo>
                  <a:cubicBezTo>
                    <a:pt x="17561" y="9697"/>
                    <a:pt x="17432" y="9545"/>
                    <a:pt x="17350" y="9485"/>
                  </a:cubicBezTo>
                  <a:cubicBezTo>
                    <a:pt x="17268" y="9424"/>
                    <a:pt x="17245" y="9606"/>
                    <a:pt x="17162" y="9606"/>
                  </a:cubicBezTo>
                  <a:cubicBezTo>
                    <a:pt x="17080" y="9606"/>
                    <a:pt x="17151" y="9439"/>
                    <a:pt x="17209" y="9333"/>
                  </a:cubicBezTo>
                  <a:cubicBezTo>
                    <a:pt x="17268" y="9226"/>
                    <a:pt x="16940" y="9105"/>
                    <a:pt x="16799" y="9165"/>
                  </a:cubicBezTo>
                  <a:cubicBezTo>
                    <a:pt x="16658" y="9226"/>
                    <a:pt x="16611" y="9120"/>
                    <a:pt x="16611" y="8999"/>
                  </a:cubicBezTo>
                  <a:cubicBezTo>
                    <a:pt x="16611" y="8877"/>
                    <a:pt x="16365" y="8999"/>
                    <a:pt x="16271" y="9090"/>
                  </a:cubicBezTo>
                  <a:cubicBezTo>
                    <a:pt x="16177" y="9181"/>
                    <a:pt x="16060" y="8999"/>
                    <a:pt x="16177" y="8983"/>
                  </a:cubicBezTo>
                  <a:cubicBezTo>
                    <a:pt x="16295" y="8968"/>
                    <a:pt x="16435" y="8847"/>
                    <a:pt x="16400" y="8710"/>
                  </a:cubicBezTo>
                  <a:cubicBezTo>
                    <a:pt x="16365" y="8573"/>
                    <a:pt x="16060" y="8558"/>
                    <a:pt x="16001" y="8725"/>
                  </a:cubicBezTo>
                  <a:cubicBezTo>
                    <a:pt x="15943" y="8892"/>
                    <a:pt x="15696" y="8543"/>
                    <a:pt x="15696" y="8406"/>
                  </a:cubicBezTo>
                  <a:cubicBezTo>
                    <a:pt x="15696" y="8270"/>
                    <a:pt x="15321" y="8391"/>
                    <a:pt x="15368" y="8163"/>
                  </a:cubicBezTo>
                  <a:cubicBezTo>
                    <a:pt x="15415" y="7935"/>
                    <a:pt x="14934" y="7875"/>
                    <a:pt x="14805" y="7875"/>
                  </a:cubicBezTo>
                  <a:cubicBezTo>
                    <a:pt x="14676" y="7875"/>
                    <a:pt x="14488" y="8011"/>
                    <a:pt x="14512" y="8163"/>
                  </a:cubicBezTo>
                  <a:cubicBezTo>
                    <a:pt x="14535" y="8315"/>
                    <a:pt x="14371" y="8254"/>
                    <a:pt x="14347" y="8087"/>
                  </a:cubicBezTo>
                  <a:cubicBezTo>
                    <a:pt x="14324" y="7920"/>
                    <a:pt x="14007" y="8270"/>
                    <a:pt x="13913" y="8270"/>
                  </a:cubicBezTo>
                  <a:cubicBezTo>
                    <a:pt x="13820" y="8270"/>
                    <a:pt x="13972" y="7829"/>
                    <a:pt x="13925" y="7693"/>
                  </a:cubicBezTo>
                  <a:cubicBezTo>
                    <a:pt x="13878" y="7556"/>
                    <a:pt x="13808" y="7510"/>
                    <a:pt x="13738" y="7283"/>
                  </a:cubicBezTo>
                  <a:cubicBezTo>
                    <a:pt x="13667" y="7055"/>
                    <a:pt x="13315" y="7146"/>
                    <a:pt x="13221" y="7283"/>
                  </a:cubicBezTo>
                  <a:cubicBezTo>
                    <a:pt x="13128" y="7419"/>
                    <a:pt x="12823" y="7358"/>
                    <a:pt x="12658" y="7571"/>
                  </a:cubicBezTo>
                  <a:cubicBezTo>
                    <a:pt x="12494" y="7784"/>
                    <a:pt x="12670" y="7996"/>
                    <a:pt x="12741" y="8072"/>
                  </a:cubicBezTo>
                  <a:cubicBezTo>
                    <a:pt x="12811" y="8148"/>
                    <a:pt x="12494" y="8270"/>
                    <a:pt x="12600" y="8391"/>
                  </a:cubicBezTo>
                  <a:cubicBezTo>
                    <a:pt x="12705" y="8513"/>
                    <a:pt x="12870" y="8452"/>
                    <a:pt x="12881" y="8649"/>
                  </a:cubicBezTo>
                  <a:cubicBezTo>
                    <a:pt x="12893" y="8847"/>
                    <a:pt x="12494" y="8588"/>
                    <a:pt x="12436" y="8421"/>
                  </a:cubicBezTo>
                  <a:cubicBezTo>
                    <a:pt x="12377" y="8254"/>
                    <a:pt x="12459" y="8103"/>
                    <a:pt x="12377" y="7981"/>
                  </a:cubicBezTo>
                  <a:cubicBezTo>
                    <a:pt x="12295" y="7860"/>
                    <a:pt x="12365" y="7708"/>
                    <a:pt x="12518" y="7495"/>
                  </a:cubicBezTo>
                  <a:cubicBezTo>
                    <a:pt x="12670" y="7283"/>
                    <a:pt x="12787" y="7313"/>
                    <a:pt x="12787" y="7191"/>
                  </a:cubicBezTo>
                  <a:cubicBezTo>
                    <a:pt x="12787" y="7070"/>
                    <a:pt x="12131" y="7070"/>
                    <a:pt x="11744" y="7525"/>
                  </a:cubicBezTo>
                  <a:cubicBezTo>
                    <a:pt x="11356" y="7981"/>
                    <a:pt x="11474" y="8588"/>
                    <a:pt x="11497" y="8710"/>
                  </a:cubicBezTo>
                  <a:cubicBezTo>
                    <a:pt x="11521" y="8831"/>
                    <a:pt x="11861" y="8771"/>
                    <a:pt x="12060" y="8847"/>
                  </a:cubicBezTo>
                  <a:cubicBezTo>
                    <a:pt x="12260" y="8923"/>
                    <a:pt x="12154" y="9029"/>
                    <a:pt x="12002" y="8999"/>
                  </a:cubicBezTo>
                  <a:cubicBezTo>
                    <a:pt x="11849" y="8968"/>
                    <a:pt x="11591" y="8907"/>
                    <a:pt x="11603" y="9044"/>
                  </a:cubicBezTo>
                  <a:cubicBezTo>
                    <a:pt x="11614" y="9181"/>
                    <a:pt x="11931" y="9439"/>
                    <a:pt x="12119" y="9378"/>
                  </a:cubicBezTo>
                  <a:cubicBezTo>
                    <a:pt x="12307" y="9317"/>
                    <a:pt x="12307" y="9317"/>
                    <a:pt x="12389" y="9454"/>
                  </a:cubicBezTo>
                  <a:cubicBezTo>
                    <a:pt x="12471" y="9591"/>
                    <a:pt x="12694" y="9545"/>
                    <a:pt x="12916" y="9560"/>
                  </a:cubicBezTo>
                  <a:cubicBezTo>
                    <a:pt x="13139" y="9576"/>
                    <a:pt x="13397" y="9682"/>
                    <a:pt x="13503" y="9697"/>
                  </a:cubicBezTo>
                  <a:cubicBezTo>
                    <a:pt x="13608" y="9712"/>
                    <a:pt x="13738" y="9621"/>
                    <a:pt x="13773" y="9545"/>
                  </a:cubicBezTo>
                  <a:cubicBezTo>
                    <a:pt x="13808" y="9469"/>
                    <a:pt x="14242" y="9667"/>
                    <a:pt x="14371" y="9651"/>
                  </a:cubicBezTo>
                  <a:cubicBezTo>
                    <a:pt x="14500" y="9636"/>
                    <a:pt x="14418" y="9485"/>
                    <a:pt x="14336" y="9439"/>
                  </a:cubicBezTo>
                  <a:cubicBezTo>
                    <a:pt x="14254" y="9393"/>
                    <a:pt x="14289" y="9196"/>
                    <a:pt x="14394" y="9272"/>
                  </a:cubicBezTo>
                  <a:cubicBezTo>
                    <a:pt x="14500" y="9348"/>
                    <a:pt x="14676" y="9393"/>
                    <a:pt x="14711" y="9530"/>
                  </a:cubicBezTo>
                  <a:cubicBezTo>
                    <a:pt x="14741" y="9646"/>
                    <a:pt x="14840" y="9591"/>
                    <a:pt x="14852" y="9697"/>
                  </a:cubicBezTo>
                  <a:cubicBezTo>
                    <a:pt x="14864" y="9803"/>
                    <a:pt x="15239" y="9925"/>
                    <a:pt x="15251" y="10046"/>
                  </a:cubicBezTo>
                  <a:cubicBezTo>
                    <a:pt x="15262" y="10168"/>
                    <a:pt x="14887" y="10229"/>
                    <a:pt x="14993" y="10335"/>
                  </a:cubicBezTo>
                  <a:cubicBezTo>
                    <a:pt x="15098" y="10441"/>
                    <a:pt x="15262" y="10198"/>
                    <a:pt x="15403" y="10183"/>
                  </a:cubicBezTo>
                  <a:cubicBezTo>
                    <a:pt x="15544" y="10168"/>
                    <a:pt x="15544" y="10578"/>
                    <a:pt x="15649" y="10517"/>
                  </a:cubicBezTo>
                  <a:cubicBezTo>
                    <a:pt x="15793" y="10434"/>
                    <a:pt x="15907" y="10593"/>
                    <a:pt x="16048" y="10851"/>
                  </a:cubicBezTo>
                  <a:cubicBezTo>
                    <a:pt x="16189" y="11110"/>
                    <a:pt x="16036" y="11352"/>
                    <a:pt x="16048" y="11443"/>
                  </a:cubicBezTo>
                  <a:cubicBezTo>
                    <a:pt x="16060" y="11535"/>
                    <a:pt x="16330" y="11504"/>
                    <a:pt x="16482" y="11398"/>
                  </a:cubicBezTo>
                  <a:cubicBezTo>
                    <a:pt x="16635" y="11292"/>
                    <a:pt x="16775" y="11519"/>
                    <a:pt x="16893" y="11656"/>
                  </a:cubicBezTo>
                  <a:cubicBezTo>
                    <a:pt x="17010" y="11793"/>
                    <a:pt x="16459" y="12021"/>
                    <a:pt x="16506" y="11899"/>
                  </a:cubicBezTo>
                  <a:cubicBezTo>
                    <a:pt x="16553" y="11778"/>
                    <a:pt x="16177" y="11413"/>
                    <a:pt x="15837" y="11580"/>
                  </a:cubicBezTo>
                  <a:cubicBezTo>
                    <a:pt x="15497" y="11747"/>
                    <a:pt x="15732" y="12005"/>
                    <a:pt x="15767" y="12157"/>
                  </a:cubicBezTo>
                  <a:cubicBezTo>
                    <a:pt x="15802" y="12309"/>
                    <a:pt x="15462" y="12461"/>
                    <a:pt x="15145" y="12324"/>
                  </a:cubicBezTo>
                  <a:cubicBezTo>
                    <a:pt x="14828" y="12188"/>
                    <a:pt x="14922" y="12415"/>
                    <a:pt x="14793" y="12415"/>
                  </a:cubicBezTo>
                  <a:cubicBezTo>
                    <a:pt x="14664" y="12415"/>
                    <a:pt x="14523" y="12673"/>
                    <a:pt x="14641" y="12841"/>
                  </a:cubicBezTo>
                  <a:cubicBezTo>
                    <a:pt x="14758" y="13008"/>
                    <a:pt x="15016" y="12856"/>
                    <a:pt x="15227" y="12871"/>
                  </a:cubicBezTo>
                  <a:cubicBezTo>
                    <a:pt x="15438" y="12886"/>
                    <a:pt x="15462" y="12962"/>
                    <a:pt x="15485" y="12810"/>
                  </a:cubicBezTo>
                  <a:cubicBezTo>
                    <a:pt x="15509" y="12659"/>
                    <a:pt x="15732" y="12734"/>
                    <a:pt x="15884" y="12780"/>
                  </a:cubicBezTo>
                  <a:cubicBezTo>
                    <a:pt x="16036" y="12825"/>
                    <a:pt x="16001" y="13099"/>
                    <a:pt x="16189" y="13129"/>
                  </a:cubicBezTo>
                  <a:cubicBezTo>
                    <a:pt x="16377" y="13159"/>
                    <a:pt x="16224" y="13403"/>
                    <a:pt x="16341" y="13570"/>
                  </a:cubicBezTo>
                  <a:cubicBezTo>
                    <a:pt x="16459" y="13737"/>
                    <a:pt x="16834" y="13646"/>
                    <a:pt x="16975" y="13828"/>
                  </a:cubicBezTo>
                  <a:cubicBezTo>
                    <a:pt x="17116" y="14010"/>
                    <a:pt x="17712" y="14373"/>
                    <a:pt x="17796" y="14238"/>
                  </a:cubicBezTo>
                  <a:cubicBezTo>
                    <a:pt x="17890" y="14086"/>
                    <a:pt x="17280" y="13387"/>
                    <a:pt x="17104" y="13327"/>
                  </a:cubicBezTo>
                  <a:cubicBezTo>
                    <a:pt x="16928" y="13266"/>
                    <a:pt x="17280" y="13190"/>
                    <a:pt x="17503" y="13418"/>
                  </a:cubicBezTo>
                  <a:cubicBezTo>
                    <a:pt x="17726" y="13646"/>
                    <a:pt x="18054" y="13752"/>
                    <a:pt x="18218" y="13478"/>
                  </a:cubicBezTo>
                  <a:cubicBezTo>
                    <a:pt x="18382" y="13205"/>
                    <a:pt x="18077" y="13281"/>
                    <a:pt x="18077" y="13084"/>
                  </a:cubicBezTo>
                  <a:cubicBezTo>
                    <a:pt x="18077" y="12886"/>
                    <a:pt x="17972" y="12613"/>
                    <a:pt x="17808" y="12613"/>
                  </a:cubicBezTo>
                  <a:cubicBezTo>
                    <a:pt x="17643" y="12613"/>
                    <a:pt x="17221" y="12188"/>
                    <a:pt x="17374" y="12097"/>
                  </a:cubicBezTo>
                  <a:cubicBezTo>
                    <a:pt x="17526" y="12005"/>
                    <a:pt x="17327" y="11884"/>
                    <a:pt x="17444" y="11717"/>
                  </a:cubicBezTo>
                  <a:cubicBezTo>
                    <a:pt x="17561" y="11550"/>
                    <a:pt x="17679" y="11869"/>
                    <a:pt x="17819" y="11884"/>
                  </a:cubicBezTo>
                  <a:close/>
                  <a:moveTo>
                    <a:pt x="13984" y="13220"/>
                  </a:moveTo>
                  <a:cubicBezTo>
                    <a:pt x="14007" y="13068"/>
                    <a:pt x="13597" y="13008"/>
                    <a:pt x="13620" y="12841"/>
                  </a:cubicBezTo>
                  <a:cubicBezTo>
                    <a:pt x="13644" y="12673"/>
                    <a:pt x="13233" y="12537"/>
                    <a:pt x="13104" y="12446"/>
                  </a:cubicBezTo>
                  <a:cubicBezTo>
                    <a:pt x="12975" y="12355"/>
                    <a:pt x="12776" y="12309"/>
                    <a:pt x="12776" y="12127"/>
                  </a:cubicBezTo>
                  <a:cubicBezTo>
                    <a:pt x="12776" y="11945"/>
                    <a:pt x="12494" y="12081"/>
                    <a:pt x="12482" y="12355"/>
                  </a:cubicBezTo>
                  <a:cubicBezTo>
                    <a:pt x="12471" y="12628"/>
                    <a:pt x="12353" y="12567"/>
                    <a:pt x="12412" y="12825"/>
                  </a:cubicBezTo>
                  <a:cubicBezTo>
                    <a:pt x="12471" y="13084"/>
                    <a:pt x="12154" y="13145"/>
                    <a:pt x="12189" y="13281"/>
                  </a:cubicBezTo>
                  <a:cubicBezTo>
                    <a:pt x="12224" y="13418"/>
                    <a:pt x="12377" y="13266"/>
                    <a:pt x="12518" y="13266"/>
                  </a:cubicBezTo>
                  <a:cubicBezTo>
                    <a:pt x="12658" y="13266"/>
                    <a:pt x="12480" y="13520"/>
                    <a:pt x="12658" y="13539"/>
                  </a:cubicBezTo>
                  <a:cubicBezTo>
                    <a:pt x="12799" y="13554"/>
                    <a:pt x="13045" y="13342"/>
                    <a:pt x="13104" y="13220"/>
                  </a:cubicBezTo>
                  <a:cubicBezTo>
                    <a:pt x="13163" y="13099"/>
                    <a:pt x="13280" y="13053"/>
                    <a:pt x="13444" y="13205"/>
                  </a:cubicBezTo>
                  <a:cubicBezTo>
                    <a:pt x="13608" y="13357"/>
                    <a:pt x="13960" y="13372"/>
                    <a:pt x="13984" y="13220"/>
                  </a:cubicBezTo>
                  <a:close/>
                  <a:moveTo>
                    <a:pt x="13139" y="14056"/>
                  </a:moveTo>
                  <a:cubicBezTo>
                    <a:pt x="13327" y="14207"/>
                    <a:pt x="13608" y="13797"/>
                    <a:pt x="13585" y="13676"/>
                  </a:cubicBezTo>
                  <a:cubicBezTo>
                    <a:pt x="13562" y="13554"/>
                    <a:pt x="12913" y="13872"/>
                    <a:pt x="13139" y="14056"/>
                  </a:cubicBezTo>
                  <a:close/>
                  <a:moveTo>
                    <a:pt x="14171" y="14390"/>
                  </a:moveTo>
                  <a:cubicBezTo>
                    <a:pt x="14254" y="14374"/>
                    <a:pt x="14418" y="13995"/>
                    <a:pt x="14207" y="14010"/>
                  </a:cubicBezTo>
                  <a:cubicBezTo>
                    <a:pt x="13996" y="14025"/>
                    <a:pt x="14044" y="14413"/>
                    <a:pt x="14171" y="14390"/>
                  </a:cubicBezTo>
                  <a:close/>
                  <a:moveTo>
                    <a:pt x="11216" y="1284"/>
                  </a:moveTo>
                  <a:cubicBezTo>
                    <a:pt x="11380" y="1147"/>
                    <a:pt x="11509" y="1238"/>
                    <a:pt x="11368" y="1329"/>
                  </a:cubicBezTo>
                  <a:cubicBezTo>
                    <a:pt x="11227" y="1421"/>
                    <a:pt x="11274" y="1481"/>
                    <a:pt x="11474" y="1466"/>
                  </a:cubicBezTo>
                  <a:cubicBezTo>
                    <a:pt x="11673" y="1451"/>
                    <a:pt x="11392" y="1542"/>
                    <a:pt x="11392" y="1694"/>
                  </a:cubicBezTo>
                  <a:cubicBezTo>
                    <a:pt x="11392" y="1846"/>
                    <a:pt x="11626" y="1755"/>
                    <a:pt x="11638" y="1906"/>
                  </a:cubicBezTo>
                  <a:cubicBezTo>
                    <a:pt x="11650" y="2058"/>
                    <a:pt x="12154" y="2119"/>
                    <a:pt x="12307" y="1937"/>
                  </a:cubicBezTo>
                  <a:cubicBezTo>
                    <a:pt x="12459" y="1755"/>
                    <a:pt x="12400" y="1982"/>
                    <a:pt x="12389" y="2104"/>
                  </a:cubicBezTo>
                  <a:cubicBezTo>
                    <a:pt x="12377" y="2225"/>
                    <a:pt x="13104" y="2332"/>
                    <a:pt x="13139" y="2180"/>
                  </a:cubicBezTo>
                  <a:cubicBezTo>
                    <a:pt x="13174" y="2028"/>
                    <a:pt x="13280" y="2089"/>
                    <a:pt x="13421" y="2134"/>
                  </a:cubicBezTo>
                  <a:cubicBezTo>
                    <a:pt x="13562" y="2180"/>
                    <a:pt x="14254" y="1967"/>
                    <a:pt x="14265" y="1785"/>
                  </a:cubicBezTo>
                  <a:cubicBezTo>
                    <a:pt x="14277" y="1603"/>
                    <a:pt x="14488" y="1876"/>
                    <a:pt x="14265" y="2074"/>
                  </a:cubicBezTo>
                  <a:cubicBezTo>
                    <a:pt x="14042" y="2271"/>
                    <a:pt x="13597" y="2241"/>
                    <a:pt x="13397" y="2317"/>
                  </a:cubicBezTo>
                  <a:cubicBezTo>
                    <a:pt x="13198" y="2393"/>
                    <a:pt x="13526" y="2575"/>
                    <a:pt x="13726" y="2772"/>
                  </a:cubicBezTo>
                  <a:cubicBezTo>
                    <a:pt x="13925" y="2970"/>
                    <a:pt x="13468" y="2863"/>
                    <a:pt x="13280" y="2605"/>
                  </a:cubicBezTo>
                  <a:cubicBezTo>
                    <a:pt x="13092" y="2347"/>
                    <a:pt x="12670" y="2347"/>
                    <a:pt x="12447" y="2362"/>
                  </a:cubicBezTo>
                  <a:cubicBezTo>
                    <a:pt x="12224" y="2377"/>
                    <a:pt x="12295" y="2909"/>
                    <a:pt x="12459" y="2909"/>
                  </a:cubicBezTo>
                  <a:cubicBezTo>
                    <a:pt x="12623" y="2909"/>
                    <a:pt x="12787" y="2985"/>
                    <a:pt x="12952" y="3319"/>
                  </a:cubicBezTo>
                  <a:cubicBezTo>
                    <a:pt x="13116" y="3653"/>
                    <a:pt x="13468" y="3577"/>
                    <a:pt x="13468" y="3729"/>
                  </a:cubicBezTo>
                  <a:cubicBezTo>
                    <a:pt x="13468" y="3881"/>
                    <a:pt x="13010" y="3607"/>
                    <a:pt x="12752" y="3547"/>
                  </a:cubicBezTo>
                  <a:cubicBezTo>
                    <a:pt x="12494" y="3486"/>
                    <a:pt x="12084" y="3698"/>
                    <a:pt x="12072" y="3941"/>
                  </a:cubicBezTo>
                  <a:cubicBezTo>
                    <a:pt x="12060" y="4184"/>
                    <a:pt x="12447" y="4154"/>
                    <a:pt x="12705" y="3957"/>
                  </a:cubicBezTo>
                  <a:cubicBezTo>
                    <a:pt x="12963" y="3759"/>
                    <a:pt x="12776" y="4017"/>
                    <a:pt x="12647" y="4169"/>
                  </a:cubicBezTo>
                  <a:cubicBezTo>
                    <a:pt x="12518" y="4321"/>
                    <a:pt x="12952" y="4443"/>
                    <a:pt x="12952" y="4625"/>
                  </a:cubicBezTo>
                  <a:cubicBezTo>
                    <a:pt x="12952" y="4807"/>
                    <a:pt x="12635" y="4746"/>
                    <a:pt x="12600" y="4579"/>
                  </a:cubicBezTo>
                  <a:cubicBezTo>
                    <a:pt x="12565" y="4412"/>
                    <a:pt x="12447" y="4245"/>
                    <a:pt x="12142" y="4276"/>
                  </a:cubicBezTo>
                  <a:cubicBezTo>
                    <a:pt x="11837" y="4306"/>
                    <a:pt x="11919" y="4579"/>
                    <a:pt x="12107" y="4610"/>
                  </a:cubicBezTo>
                  <a:cubicBezTo>
                    <a:pt x="12295" y="4640"/>
                    <a:pt x="12307" y="4822"/>
                    <a:pt x="12095" y="4822"/>
                  </a:cubicBezTo>
                  <a:cubicBezTo>
                    <a:pt x="11884" y="4822"/>
                    <a:pt x="11408" y="4994"/>
                    <a:pt x="11556" y="5172"/>
                  </a:cubicBezTo>
                  <a:cubicBezTo>
                    <a:pt x="11720" y="5369"/>
                    <a:pt x="12318" y="5172"/>
                    <a:pt x="12424" y="5293"/>
                  </a:cubicBezTo>
                  <a:cubicBezTo>
                    <a:pt x="12529" y="5415"/>
                    <a:pt x="12823" y="5460"/>
                    <a:pt x="12893" y="5324"/>
                  </a:cubicBezTo>
                  <a:cubicBezTo>
                    <a:pt x="12963" y="5187"/>
                    <a:pt x="13198" y="5248"/>
                    <a:pt x="13433" y="5248"/>
                  </a:cubicBezTo>
                  <a:cubicBezTo>
                    <a:pt x="13667" y="5248"/>
                    <a:pt x="13726" y="5293"/>
                    <a:pt x="13831" y="5415"/>
                  </a:cubicBezTo>
                  <a:cubicBezTo>
                    <a:pt x="13937" y="5536"/>
                    <a:pt x="14125" y="5490"/>
                    <a:pt x="14254" y="5369"/>
                  </a:cubicBezTo>
                  <a:cubicBezTo>
                    <a:pt x="14383" y="5248"/>
                    <a:pt x="14383" y="5248"/>
                    <a:pt x="14547" y="5248"/>
                  </a:cubicBezTo>
                  <a:cubicBezTo>
                    <a:pt x="14711" y="5248"/>
                    <a:pt x="14746" y="5111"/>
                    <a:pt x="14664" y="4944"/>
                  </a:cubicBezTo>
                  <a:cubicBezTo>
                    <a:pt x="14582" y="4777"/>
                    <a:pt x="14371" y="5065"/>
                    <a:pt x="14347" y="4944"/>
                  </a:cubicBezTo>
                  <a:cubicBezTo>
                    <a:pt x="14318" y="4794"/>
                    <a:pt x="14125" y="4746"/>
                    <a:pt x="13796" y="4807"/>
                  </a:cubicBezTo>
                  <a:cubicBezTo>
                    <a:pt x="13468" y="4868"/>
                    <a:pt x="13608" y="4534"/>
                    <a:pt x="13808" y="4610"/>
                  </a:cubicBezTo>
                  <a:cubicBezTo>
                    <a:pt x="14007" y="4686"/>
                    <a:pt x="14277" y="4655"/>
                    <a:pt x="14500" y="4579"/>
                  </a:cubicBezTo>
                  <a:cubicBezTo>
                    <a:pt x="14723" y="4503"/>
                    <a:pt x="14547" y="4367"/>
                    <a:pt x="14547" y="4245"/>
                  </a:cubicBezTo>
                  <a:cubicBezTo>
                    <a:pt x="14547" y="4124"/>
                    <a:pt x="14828" y="4200"/>
                    <a:pt x="15039" y="4200"/>
                  </a:cubicBezTo>
                  <a:cubicBezTo>
                    <a:pt x="15251" y="4200"/>
                    <a:pt x="15556" y="3759"/>
                    <a:pt x="15567" y="3501"/>
                  </a:cubicBezTo>
                  <a:cubicBezTo>
                    <a:pt x="15579" y="3243"/>
                    <a:pt x="15098" y="3304"/>
                    <a:pt x="14864" y="3304"/>
                  </a:cubicBezTo>
                  <a:cubicBezTo>
                    <a:pt x="14629" y="3304"/>
                    <a:pt x="15016" y="3076"/>
                    <a:pt x="15462" y="3106"/>
                  </a:cubicBezTo>
                  <a:cubicBezTo>
                    <a:pt x="15907" y="3137"/>
                    <a:pt x="15708" y="2879"/>
                    <a:pt x="15790" y="2787"/>
                  </a:cubicBezTo>
                  <a:cubicBezTo>
                    <a:pt x="15872" y="2696"/>
                    <a:pt x="16083" y="2894"/>
                    <a:pt x="16306" y="2833"/>
                  </a:cubicBezTo>
                  <a:cubicBezTo>
                    <a:pt x="16529" y="2772"/>
                    <a:pt x="16377" y="2529"/>
                    <a:pt x="16529" y="2529"/>
                  </a:cubicBezTo>
                  <a:cubicBezTo>
                    <a:pt x="16637" y="2529"/>
                    <a:pt x="16881" y="2317"/>
                    <a:pt x="17362" y="1967"/>
                  </a:cubicBezTo>
                  <a:cubicBezTo>
                    <a:pt x="17843" y="1618"/>
                    <a:pt x="18218" y="1679"/>
                    <a:pt x="18242" y="1481"/>
                  </a:cubicBezTo>
                  <a:cubicBezTo>
                    <a:pt x="18265" y="1284"/>
                    <a:pt x="17573" y="1481"/>
                    <a:pt x="17456" y="1421"/>
                  </a:cubicBezTo>
                  <a:cubicBezTo>
                    <a:pt x="17338" y="1360"/>
                    <a:pt x="17937" y="1193"/>
                    <a:pt x="18077" y="1238"/>
                  </a:cubicBezTo>
                  <a:cubicBezTo>
                    <a:pt x="18218" y="1284"/>
                    <a:pt x="18406" y="1238"/>
                    <a:pt x="18887" y="935"/>
                  </a:cubicBezTo>
                  <a:cubicBezTo>
                    <a:pt x="19368" y="631"/>
                    <a:pt x="19157" y="555"/>
                    <a:pt x="18957" y="601"/>
                  </a:cubicBezTo>
                  <a:cubicBezTo>
                    <a:pt x="18758" y="646"/>
                    <a:pt x="18535" y="555"/>
                    <a:pt x="18547" y="388"/>
                  </a:cubicBezTo>
                  <a:cubicBezTo>
                    <a:pt x="18558" y="221"/>
                    <a:pt x="18253" y="373"/>
                    <a:pt x="18242" y="282"/>
                  </a:cubicBezTo>
                  <a:cubicBezTo>
                    <a:pt x="18230" y="191"/>
                    <a:pt x="17948" y="236"/>
                    <a:pt x="17643" y="388"/>
                  </a:cubicBezTo>
                  <a:cubicBezTo>
                    <a:pt x="17338" y="540"/>
                    <a:pt x="17620" y="236"/>
                    <a:pt x="17749" y="175"/>
                  </a:cubicBezTo>
                  <a:cubicBezTo>
                    <a:pt x="17878" y="115"/>
                    <a:pt x="16975" y="175"/>
                    <a:pt x="16822" y="39"/>
                  </a:cubicBezTo>
                  <a:cubicBezTo>
                    <a:pt x="16670" y="-98"/>
                    <a:pt x="16494" y="266"/>
                    <a:pt x="16353" y="84"/>
                  </a:cubicBezTo>
                  <a:cubicBezTo>
                    <a:pt x="16212" y="-98"/>
                    <a:pt x="15849" y="54"/>
                    <a:pt x="15896" y="191"/>
                  </a:cubicBezTo>
                  <a:cubicBezTo>
                    <a:pt x="15943" y="327"/>
                    <a:pt x="15837" y="327"/>
                    <a:pt x="15696" y="175"/>
                  </a:cubicBezTo>
                  <a:cubicBezTo>
                    <a:pt x="15556" y="23"/>
                    <a:pt x="15286" y="191"/>
                    <a:pt x="15039" y="145"/>
                  </a:cubicBezTo>
                  <a:cubicBezTo>
                    <a:pt x="14793" y="99"/>
                    <a:pt x="14899" y="403"/>
                    <a:pt x="14629" y="251"/>
                  </a:cubicBezTo>
                  <a:cubicBezTo>
                    <a:pt x="14359" y="99"/>
                    <a:pt x="14066" y="175"/>
                    <a:pt x="14148" y="221"/>
                  </a:cubicBezTo>
                  <a:cubicBezTo>
                    <a:pt x="14230" y="266"/>
                    <a:pt x="14125" y="358"/>
                    <a:pt x="14007" y="312"/>
                  </a:cubicBezTo>
                  <a:cubicBezTo>
                    <a:pt x="13890" y="266"/>
                    <a:pt x="13784" y="327"/>
                    <a:pt x="13843" y="479"/>
                  </a:cubicBezTo>
                  <a:cubicBezTo>
                    <a:pt x="13902" y="631"/>
                    <a:pt x="13409" y="434"/>
                    <a:pt x="13409" y="601"/>
                  </a:cubicBezTo>
                  <a:cubicBezTo>
                    <a:pt x="13409" y="768"/>
                    <a:pt x="13233" y="859"/>
                    <a:pt x="13092" y="707"/>
                  </a:cubicBezTo>
                  <a:cubicBezTo>
                    <a:pt x="12952" y="555"/>
                    <a:pt x="12506" y="509"/>
                    <a:pt x="12635" y="646"/>
                  </a:cubicBezTo>
                  <a:cubicBezTo>
                    <a:pt x="12764" y="783"/>
                    <a:pt x="12236" y="707"/>
                    <a:pt x="12377" y="844"/>
                  </a:cubicBezTo>
                  <a:cubicBezTo>
                    <a:pt x="12518" y="980"/>
                    <a:pt x="12201" y="1087"/>
                    <a:pt x="12201" y="1011"/>
                  </a:cubicBezTo>
                  <a:cubicBezTo>
                    <a:pt x="12201" y="935"/>
                    <a:pt x="11908" y="798"/>
                    <a:pt x="11790" y="935"/>
                  </a:cubicBezTo>
                  <a:cubicBezTo>
                    <a:pt x="11673" y="1071"/>
                    <a:pt x="11638" y="1238"/>
                    <a:pt x="11579" y="1147"/>
                  </a:cubicBezTo>
                  <a:cubicBezTo>
                    <a:pt x="11521" y="1056"/>
                    <a:pt x="11263" y="1087"/>
                    <a:pt x="11016" y="1208"/>
                  </a:cubicBezTo>
                  <a:cubicBezTo>
                    <a:pt x="10770" y="1329"/>
                    <a:pt x="11051" y="1421"/>
                    <a:pt x="11216" y="1284"/>
                  </a:cubicBezTo>
                  <a:close/>
                  <a:moveTo>
                    <a:pt x="9796" y="2787"/>
                  </a:moveTo>
                  <a:cubicBezTo>
                    <a:pt x="9969" y="2900"/>
                    <a:pt x="9867" y="3046"/>
                    <a:pt x="10054" y="3152"/>
                  </a:cubicBezTo>
                  <a:cubicBezTo>
                    <a:pt x="10242" y="3258"/>
                    <a:pt x="10782" y="3015"/>
                    <a:pt x="10829" y="3182"/>
                  </a:cubicBezTo>
                  <a:cubicBezTo>
                    <a:pt x="10875" y="3349"/>
                    <a:pt x="10277" y="3364"/>
                    <a:pt x="10359" y="3471"/>
                  </a:cubicBezTo>
                  <a:cubicBezTo>
                    <a:pt x="10442" y="3577"/>
                    <a:pt x="10782" y="3744"/>
                    <a:pt x="10735" y="3835"/>
                  </a:cubicBezTo>
                  <a:cubicBezTo>
                    <a:pt x="10688" y="3926"/>
                    <a:pt x="11298" y="4184"/>
                    <a:pt x="11356" y="4063"/>
                  </a:cubicBezTo>
                  <a:cubicBezTo>
                    <a:pt x="11415" y="3941"/>
                    <a:pt x="11579" y="3972"/>
                    <a:pt x="11732" y="4048"/>
                  </a:cubicBezTo>
                  <a:cubicBezTo>
                    <a:pt x="11884" y="4124"/>
                    <a:pt x="11896" y="3577"/>
                    <a:pt x="12002" y="3668"/>
                  </a:cubicBezTo>
                  <a:cubicBezTo>
                    <a:pt x="12107" y="3759"/>
                    <a:pt x="12095" y="3471"/>
                    <a:pt x="12271" y="3380"/>
                  </a:cubicBezTo>
                  <a:cubicBezTo>
                    <a:pt x="12447" y="3288"/>
                    <a:pt x="12701" y="3288"/>
                    <a:pt x="12717" y="3182"/>
                  </a:cubicBezTo>
                  <a:cubicBezTo>
                    <a:pt x="12729" y="3106"/>
                    <a:pt x="12670" y="3000"/>
                    <a:pt x="12459" y="3030"/>
                  </a:cubicBezTo>
                  <a:cubicBezTo>
                    <a:pt x="12248" y="3061"/>
                    <a:pt x="12107" y="2954"/>
                    <a:pt x="12201" y="2803"/>
                  </a:cubicBezTo>
                  <a:cubicBezTo>
                    <a:pt x="12295" y="2651"/>
                    <a:pt x="11966" y="2605"/>
                    <a:pt x="12084" y="2484"/>
                  </a:cubicBezTo>
                  <a:cubicBezTo>
                    <a:pt x="12201" y="2362"/>
                    <a:pt x="11861" y="2241"/>
                    <a:pt x="11896" y="2423"/>
                  </a:cubicBezTo>
                  <a:cubicBezTo>
                    <a:pt x="11931" y="2605"/>
                    <a:pt x="11685" y="2438"/>
                    <a:pt x="11650" y="2271"/>
                  </a:cubicBezTo>
                  <a:cubicBezTo>
                    <a:pt x="11614" y="2104"/>
                    <a:pt x="11134" y="2043"/>
                    <a:pt x="10817" y="1679"/>
                  </a:cubicBezTo>
                  <a:cubicBezTo>
                    <a:pt x="10500" y="1314"/>
                    <a:pt x="10172" y="1557"/>
                    <a:pt x="10359" y="1603"/>
                  </a:cubicBezTo>
                  <a:cubicBezTo>
                    <a:pt x="10547" y="1648"/>
                    <a:pt x="10535" y="1770"/>
                    <a:pt x="10383" y="1755"/>
                  </a:cubicBezTo>
                  <a:cubicBezTo>
                    <a:pt x="10230" y="1739"/>
                    <a:pt x="9961" y="1770"/>
                    <a:pt x="10207" y="1891"/>
                  </a:cubicBezTo>
                  <a:cubicBezTo>
                    <a:pt x="10453" y="2013"/>
                    <a:pt x="10183" y="2058"/>
                    <a:pt x="9984" y="2058"/>
                  </a:cubicBezTo>
                  <a:cubicBezTo>
                    <a:pt x="9785" y="2058"/>
                    <a:pt x="9773" y="2393"/>
                    <a:pt x="10031" y="2438"/>
                  </a:cubicBezTo>
                  <a:cubicBezTo>
                    <a:pt x="10289" y="2484"/>
                    <a:pt x="10101" y="2681"/>
                    <a:pt x="9890" y="2605"/>
                  </a:cubicBezTo>
                  <a:cubicBezTo>
                    <a:pt x="9679" y="2529"/>
                    <a:pt x="9609" y="2666"/>
                    <a:pt x="9796" y="2787"/>
                  </a:cubicBezTo>
                  <a:close/>
                  <a:moveTo>
                    <a:pt x="11485" y="4488"/>
                  </a:moveTo>
                  <a:cubicBezTo>
                    <a:pt x="11274" y="4351"/>
                    <a:pt x="11009" y="4641"/>
                    <a:pt x="11227" y="4746"/>
                  </a:cubicBezTo>
                  <a:cubicBezTo>
                    <a:pt x="11415" y="4837"/>
                    <a:pt x="11697" y="4625"/>
                    <a:pt x="11485" y="4488"/>
                  </a:cubicBezTo>
                  <a:close/>
                  <a:moveTo>
                    <a:pt x="10887" y="6280"/>
                  </a:moveTo>
                  <a:cubicBezTo>
                    <a:pt x="10969" y="6584"/>
                    <a:pt x="11063" y="6371"/>
                    <a:pt x="11192" y="6493"/>
                  </a:cubicBezTo>
                  <a:cubicBezTo>
                    <a:pt x="11321" y="6614"/>
                    <a:pt x="11521" y="6690"/>
                    <a:pt x="11626" y="6569"/>
                  </a:cubicBezTo>
                  <a:cubicBezTo>
                    <a:pt x="11732" y="6447"/>
                    <a:pt x="11779" y="6356"/>
                    <a:pt x="11814" y="6462"/>
                  </a:cubicBezTo>
                  <a:cubicBezTo>
                    <a:pt x="11871" y="6635"/>
                    <a:pt x="12131" y="6660"/>
                    <a:pt x="12694" y="6675"/>
                  </a:cubicBezTo>
                  <a:cubicBezTo>
                    <a:pt x="13257" y="6690"/>
                    <a:pt x="13116" y="6371"/>
                    <a:pt x="13280" y="6493"/>
                  </a:cubicBezTo>
                  <a:cubicBezTo>
                    <a:pt x="13444" y="6614"/>
                    <a:pt x="13820" y="6614"/>
                    <a:pt x="13984" y="6569"/>
                  </a:cubicBezTo>
                  <a:cubicBezTo>
                    <a:pt x="14148" y="6523"/>
                    <a:pt x="14230" y="6189"/>
                    <a:pt x="14218" y="6022"/>
                  </a:cubicBezTo>
                  <a:cubicBezTo>
                    <a:pt x="14207" y="5855"/>
                    <a:pt x="12952" y="5718"/>
                    <a:pt x="12729" y="5885"/>
                  </a:cubicBezTo>
                  <a:cubicBezTo>
                    <a:pt x="12506" y="6052"/>
                    <a:pt x="12154" y="5809"/>
                    <a:pt x="11978" y="5931"/>
                  </a:cubicBezTo>
                  <a:cubicBezTo>
                    <a:pt x="11802" y="6052"/>
                    <a:pt x="11861" y="5779"/>
                    <a:pt x="11544" y="5764"/>
                  </a:cubicBezTo>
                  <a:cubicBezTo>
                    <a:pt x="11227" y="5749"/>
                    <a:pt x="11568" y="5536"/>
                    <a:pt x="11626" y="5445"/>
                  </a:cubicBezTo>
                  <a:cubicBezTo>
                    <a:pt x="11685" y="5354"/>
                    <a:pt x="11145" y="5111"/>
                    <a:pt x="10922" y="5172"/>
                  </a:cubicBezTo>
                  <a:cubicBezTo>
                    <a:pt x="10700" y="5232"/>
                    <a:pt x="10570" y="5081"/>
                    <a:pt x="10359" y="4959"/>
                  </a:cubicBezTo>
                  <a:cubicBezTo>
                    <a:pt x="10148" y="4837"/>
                    <a:pt x="9575" y="4866"/>
                    <a:pt x="9691" y="5081"/>
                  </a:cubicBezTo>
                  <a:cubicBezTo>
                    <a:pt x="9773" y="5232"/>
                    <a:pt x="10453" y="5551"/>
                    <a:pt x="10524" y="5399"/>
                  </a:cubicBezTo>
                  <a:cubicBezTo>
                    <a:pt x="10594" y="5248"/>
                    <a:pt x="10770" y="5582"/>
                    <a:pt x="10875" y="5749"/>
                  </a:cubicBezTo>
                  <a:cubicBezTo>
                    <a:pt x="10981" y="5916"/>
                    <a:pt x="10805" y="5976"/>
                    <a:pt x="10887" y="6280"/>
                  </a:cubicBezTo>
                  <a:close/>
                  <a:moveTo>
                    <a:pt x="8975" y="8710"/>
                  </a:moveTo>
                  <a:cubicBezTo>
                    <a:pt x="9233" y="8938"/>
                    <a:pt x="9151" y="8528"/>
                    <a:pt x="9445" y="8543"/>
                  </a:cubicBezTo>
                  <a:cubicBezTo>
                    <a:pt x="9738" y="8558"/>
                    <a:pt x="9749" y="7935"/>
                    <a:pt x="9796" y="7708"/>
                  </a:cubicBezTo>
                  <a:cubicBezTo>
                    <a:pt x="9843" y="7480"/>
                    <a:pt x="9562" y="7495"/>
                    <a:pt x="9632" y="7662"/>
                  </a:cubicBezTo>
                  <a:cubicBezTo>
                    <a:pt x="9703" y="7829"/>
                    <a:pt x="9620" y="7996"/>
                    <a:pt x="9597" y="7799"/>
                  </a:cubicBezTo>
                  <a:cubicBezTo>
                    <a:pt x="9573" y="7601"/>
                    <a:pt x="9351" y="7784"/>
                    <a:pt x="9269" y="7632"/>
                  </a:cubicBezTo>
                  <a:cubicBezTo>
                    <a:pt x="9186" y="7480"/>
                    <a:pt x="9527" y="7465"/>
                    <a:pt x="9609" y="7267"/>
                  </a:cubicBezTo>
                  <a:cubicBezTo>
                    <a:pt x="9691" y="7070"/>
                    <a:pt x="9339" y="7100"/>
                    <a:pt x="9421" y="6948"/>
                  </a:cubicBezTo>
                  <a:cubicBezTo>
                    <a:pt x="9503" y="6797"/>
                    <a:pt x="8905" y="6964"/>
                    <a:pt x="9081" y="7055"/>
                  </a:cubicBezTo>
                  <a:cubicBezTo>
                    <a:pt x="9257" y="7146"/>
                    <a:pt x="9093" y="7267"/>
                    <a:pt x="8928" y="7115"/>
                  </a:cubicBezTo>
                  <a:cubicBezTo>
                    <a:pt x="8764" y="6964"/>
                    <a:pt x="8309" y="7218"/>
                    <a:pt x="8471" y="7389"/>
                  </a:cubicBezTo>
                  <a:cubicBezTo>
                    <a:pt x="8600" y="7525"/>
                    <a:pt x="8987" y="7298"/>
                    <a:pt x="8764" y="7693"/>
                  </a:cubicBezTo>
                  <a:cubicBezTo>
                    <a:pt x="8541" y="8087"/>
                    <a:pt x="8448" y="7586"/>
                    <a:pt x="8236" y="7632"/>
                  </a:cubicBezTo>
                  <a:cubicBezTo>
                    <a:pt x="8025" y="7677"/>
                    <a:pt x="8119" y="8011"/>
                    <a:pt x="8436" y="8133"/>
                  </a:cubicBezTo>
                  <a:cubicBezTo>
                    <a:pt x="8752" y="8254"/>
                    <a:pt x="8717" y="8482"/>
                    <a:pt x="8975" y="8710"/>
                  </a:cubicBezTo>
                  <a:close/>
                  <a:moveTo>
                    <a:pt x="10477" y="6584"/>
                  </a:moveTo>
                  <a:cubicBezTo>
                    <a:pt x="10688" y="6569"/>
                    <a:pt x="10582" y="6235"/>
                    <a:pt x="10348" y="6007"/>
                  </a:cubicBezTo>
                  <a:cubicBezTo>
                    <a:pt x="10113" y="5779"/>
                    <a:pt x="9586" y="6247"/>
                    <a:pt x="9679" y="6341"/>
                  </a:cubicBezTo>
                  <a:cubicBezTo>
                    <a:pt x="9785" y="6447"/>
                    <a:pt x="10266" y="6599"/>
                    <a:pt x="10477" y="6584"/>
                  </a:cubicBezTo>
                  <a:close/>
                  <a:moveTo>
                    <a:pt x="10606" y="4367"/>
                  </a:moveTo>
                  <a:cubicBezTo>
                    <a:pt x="10582" y="4276"/>
                    <a:pt x="9693" y="4414"/>
                    <a:pt x="9832" y="4549"/>
                  </a:cubicBezTo>
                  <a:cubicBezTo>
                    <a:pt x="10066" y="4777"/>
                    <a:pt x="10629" y="4458"/>
                    <a:pt x="10606" y="4367"/>
                  </a:cubicBezTo>
                  <a:close/>
                  <a:moveTo>
                    <a:pt x="9656" y="4291"/>
                  </a:moveTo>
                  <a:cubicBezTo>
                    <a:pt x="9832" y="4291"/>
                    <a:pt x="9972" y="4260"/>
                    <a:pt x="10125" y="4184"/>
                  </a:cubicBezTo>
                  <a:cubicBezTo>
                    <a:pt x="10277" y="4109"/>
                    <a:pt x="10043" y="4109"/>
                    <a:pt x="10148" y="3926"/>
                  </a:cubicBezTo>
                  <a:cubicBezTo>
                    <a:pt x="10254" y="3744"/>
                    <a:pt x="9890" y="3729"/>
                    <a:pt x="9867" y="3790"/>
                  </a:cubicBezTo>
                  <a:cubicBezTo>
                    <a:pt x="9843" y="3850"/>
                    <a:pt x="9386" y="3425"/>
                    <a:pt x="9315" y="3562"/>
                  </a:cubicBezTo>
                  <a:cubicBezTo>
                    <a:pt x="9245" y="3698"/>
                    <a:pt x="9480" y="4291"/>
                    <a:pt x="9656" y="4291"/>
                  </a:cubicBezTo>
                  <a:close/>
                  <a:moveTo>
                    <a:pt x="9163" y="5187"/>
                  </a:moveTo>
                  <a:cubicBezTo>
                    <a:pt x="9151" y="5339"/>
                    <a:pt x="8881" y="5156"/>
                    <a:pt x="8670" y="5050"/>
                  </a:cubicBezTo>
                  <a:cubicBezTo>
                    <a:pt x="8459" y="4944"/>
                    <a:pt x="8588" y="5263"/>
                    <a:pt x="8752" y="5445"/>
                  </a:cubicBezTo>
                  <a:cubicBezTo>
                    <a:pt x="8917" y="5627"/>
                    <a:pt x="8670" y="5536"/>
                    <a:pt x="8448" y="5339"/>
                  </a:cubicBezTo>
                  <a:cubicBezTo>
                    <a:pt x="8225" y="5141"/>
                    <a:pt x="8248" y="5475"/>
                    <a:pt x="8354" y="5582"/>
                  </a:cubicBezTo>
                  <a:cubicBezTo>
                    <a:pt x="8459" y="5688"/>
                    <a:pt x="8330" y="5840"/>
                    <a:pt x="8189" y="5597"/>
                  </a:cubicBezTo>
                  <a:cubicBezTo>
                    <a:pt x="8049" y="5354"/>
                    <a:pt x="7978" y="5096"/>
                    <a:pt x="7755" y="5081"/>
                  </a:cubicBezTo>
                  <a:cubicBezTo>
                    <a:pt x="7533" y="5065"/>
                    <a:pt x="7634" y="5361"/>
                    <a:pt x="7720" y="5506"/>
                  </a:cubicBezTo>
                  <a:cubicBezTo>
                    <a:pt x="7838" y="5703"/>
                    <a:pt x="7955" y="5749"/>
                    <a:pt x="8143" y="5885"/>
                  </a:cubicBezTo>
                  <a:cubicBezTo>
                    <a:pt x="8330" y="6022"/>
                    <a:pt x="8635" y="5825"/>
                    <a:pt x="8776" y="5870"/>
                  </a:cubicBezTo>
                  <a:cubicBezTo>
                    <a:pt x="8917" y="5916"/>
                    <a:pt x="8623" y="6143"/>
                    <a:pt x="8717" y="6295"/>
                  </a:cubicBezTo>
                  <a:cubicBezTo>
                    <a:pt x="8811" y="6447"/>
                    <a:pt x="9069" y="6341"/>
                    <a:pt x="9269" y="6326"/>
                  </a:cubicBezTo>
                  <a:cubicBezTo>
                    <a:pt x="9468" y="6311"/>
                    <a:pt x="9374" y="6159"/>
                    <a:pt x="9491" y="6052"/>
                  </a:cubicBezTo>
                  <a:cubicBezTo>
                    <a:pt x="9609" y="5946"/>
                    <a:pt x="9374" y="5961"/>
                    <a:pt x="9468" y="5703"/>
                  </a:cubicBezTo>
                  <a:cubicBezTo>
                    <a:pt x="9562" y="5445"/>
                    <a:pt x="9175" y="5035"/>
                    <a:pt x="9163" y="5187"/>
                  </a:cubicBezTo>
                  <a:close/>
                  <a:moveTo>
                    <a:pt x="7838" y="6250"/>
                  </a:moveTo>
                  <a:cubicBezTo>
                    <a:pt x="7920" y="6128"/>
                    <a:pt x="7662" y="5870"/>
                    <a:pt x="7591" y="6083"/>
                  </a:cubicBezTo>
                  <a:cubicBezTo>
                    <a:pt x="7521" y="6295"/>
                    <a:pt x="7754" y="6373"/>
                    <a:pt x="7838" y="6250"/>
                  </a:cubicBezTo>
                  <a:close/>
                  <a:moveTo>
                    <a:pt x="9163" y="2803"/>
                  </a:moveTo>
                  <a:cubicBezTo>
                    <a:pt x="9245" y="2620"/>
                    <a:pt x="8668" y="2477"/>
                    <a:pt x="8811" y="2636"/>
                  </a:cubicBezTo>
                  <a:cubicBezTo>
                    <a:pt x="8893" y="2727"/>
                    <a:pt x="9081" y="2985"/>
                    <a:pt x="9163" y="2803"/>
                  </a:cubicBezTo>
                  <a:close/>
                  <a:moveTo>
                    <a:pt x="7638" y="4792"/>
                  </a:moveTo>
                  <a:cubicBezTo>
                    <a:pt x="7732" y="4640"/>
                    <a:pt x="7263" y="4154"/>
                    <a:pt x="7239" y="4382"/>
                  </a:cubicBezTo>
                  <a:cubicBezTo>
                    <a:pt x="7216" y="4610"/>
                    <a:pt x="7538" y="4953"/>
                    <a:pt x="7638" y="4792"/>
                  </a:cubicBezTo>
                  <a:close/>
                  <a:moveTo>
                    <a:pt x="7556" y="3516"/>
                  </a:moveTo>
                  <a:cubicBezTo>
                    <a:pt x="7697" y="3395"/>
                    <a:pt x="7955" y="3592"/>
                    <a:pt x="7908" y="3729"/>
                  </a:cubicBezTo>
                  <a:cubicBezTo>
                    <a:pt x="7861" y="3866"/>
                    <a:pt x="7455" y="3701"/>
                    <a:pt x="7486" y="3820"/>
                  </a:cubicBezTo>
                  <a:cubicBezTo>
                    <a:pt x="7497" y="3866"/>
                    <a:pt x="7544" y="4048"/>
                    <a:pt x="7826" y="3941"/>
                  </a:cubicBezTo>
                  <a:cubicBezTo>
                    <a:pt x="8107" y="3835"/>
                    <a:pt x="8342" y="3911"/>
                    <a:pt x="8530" y="4109"/>
                  </a:cubicBezTo>
                  <a:cubicBezTo>
                    <a:pt x="8717" y="4306"/>
                    <a:pt x="8893" y="4382"/>
                    <a:pt x="9022" y="4184"/>
                  </a:cubicBezTo>
                  <a:cubicBezTo>
                    <a:pt x="9151" y="3987"/>
                    <a:pt x="8858" y="3957"/>
                    <a:pt x="8917" y="3805"/>
                  </a:cubicBezTo>
                  <a:cubicBezTo>
                    <a:pt x="8975" y="3653"/>
                    <a:pt x="8729" y="3562"/>
                    <a:pt x="8600" y="3562"/>
                  </a:cubicBezTo>
                  <a:cubicBezTo>
                    <a:pt x="8471" y="3562"/>
                    <a:pt x="8424" y="3258"/>
                    <a:pt x="8318" y="3319"/>
                  </a:cubicBezTo>
                  <a:cubicBezTo>
                    <a:pt x="8213" y="3380"/>
                    <a:pt x="8143" y="3486"/>
                    <a:pt x="8143" y="3288"/>
                  </a:cubicBezTo>
                  <a:cubicBezTo>
                    <a:pt x="8143" y="3091"/>
                    <a:pt x="7533" y="3076"/>
                    <a:pt x="7380" y="3152"/>
                  </a:cubicBezTo>
                  <a:cubicBezTo>
                    <a:pt x="7228" y="3228"/>
                    <a:pt x="7415" y="3638"/>
                    <a:pt x="7556" y="3516"/>
                  </a:cubicBezTo>
                  <a:close/>
                  <a:moveTo>
                    <a:pt x="5597" y="3987"/>
                  </a:moveTo>
                  <a:cubicBezTo>
                    <a:pt x="5715" y="4048"/>
                    <a:pt x="5832" y="3850"/>
                    <a:pt x="5914" y="3941"/>
                  </a:cubicBezTo>
                  <a:cubicBezTo>
                    <a:pt x="5996" y="4033"/>
                    <a:pt x="6360" y="4109"/>
                    <a:pt x="6360" y="3866"/>
                  </a:cubicBezTo>
                  <a:cubicBezTo>
                    <a:pt x="6360" y="3623"/>
                    <a:pt x="5902" y="3592"/>
                    <a:pt x="5785" y="3683"/>
                  </a:cubicBezTo>
                  <a:cubicBezTo>
                    <a:pt x="5668" y="3774"/>
                    <a:pt x="5128" y="3805"/>
                    <a:pt x="5281" y="3957"/>
                  </a:cubicBezTo>
                  <a:cubicBezTo>
                    <a:pt x="5374" y="4050"/>
                    <a:pt x="5480" y="3926"/>
                    <a:pt x="5597" y="3987"/>
                  </a:cubicBezTo>
                  <a:close/>
                  <a:moveTo>
                    <a:pt x="6172" y="4276"/>
                  </a:moveTo>
                  <a:cubicBezTo>
                    <a:pt x="6324" y="4245"/>
                    <a:pt x="6254" y="4093"/>
                    <a:pt x="6008" y="4139"/>
                  </a:cubicBezTo>
                  <a:cubicBezTo>
                    <a:pt x="5761" y="4184"/>
                    <a:pt x="5339" y="4184"/>
                    <a:pt x="5339" y="4412"/>
                  </a:cubicBezTo>
                  <a:cubicBezTo>
                    <a:pt x="5339" y="4594"/>
                    <a:pt x="5421" y="4686"/>
                    <a:pt x="5691" y="4716"/>
                  </a:cubicBezTo>
                  <a:cubicBezTo>
                    <a:pt x="5961" y="4746"/>
                    <a:pt x="6195" y="4412"/>
                    <a:pt x="6066" y="4412"/>
                  </a:cubicBezTo>
                  <a:cubicBezTo>
                    <a:pt x="5937" y="4412"/>
                    <a:pt x="6020" y="4306"/>
                    <a:pt x="6172" y="4276"/>
                  </a:cubicBezTo>
                  <a:close/>
                  <a:moveTo>
                    <a:pt x="5198" y="4351"/>
                  </a:moveTo>
                  <a:cubicBezTo>
                    <a:pt x="5257" y="4169"/>
                    <a:pt x="4810" y="4200"/>
                    <a:pt x="4847" y="4260"/>
                  </a:cubicBezTo>
                  <a:cubicBezTo>
                    <a:pt x="4929" y="4397"/>
                    <a:pt x="5140" y="4534"/>
                    <a:pt x="5198" y="4351"/>
                  </a:cubicBezTo>
                  <a:close/>
                  <a:moveTo>
                    <a:pt x="4588" y="5445"/>
                  </a:moveTo>
                  <a:cubicBezTo>
                    <a:pt x="4424" y="5460"/>
                    <a:pt x="4436" y="5673"/>
                    <a:pt x="4624" y="5673"/>
                  </a:cubicBezTo>
                  <a:cubicBezTo>
                    <a:pt x="4811" y="5673"/>
                    <a:pt x="4870" y="5749"/>
                    <a:pt x="4600" y="5733"/>
                  </a:cubicBezTo>
                  <a:cubicBezTo>
                    <a:pt x="4330" y="5718"/>
                    <a:pt x="4213" y="6022"/>
                    <a:pt x="4401" y="5961"/>
                  </a:cubicBezTo>
                  <a:cubicBezTo>
                    <a:pt x="4588" y="5901"/>
                    <a:pt x="4811" y="5901"/>
                    <a:pt x="4671" y="5961"/>
                  </a:cubicBezTo>
                  <a:cubicBezTo>
                    <a:pt x="4530" y="6022"/>
                    <a:pt x="4146" y="6064"/>
                    <a:pt x="4201" y="6159"/>
                  </a:cubicBezTo>
                  <a:cubicBezTo>
                    <a:pt x="4237" y="6219"/>
                    <a:pt x="4389" y="6204"/>
                    <a:pt x="4542" y="6280"/>
                  </a:cubicBezTo>
                  <a:cubicBezTo>
                    <a:pt x="4694" y="6356"/>
                    <a:pt x="4788" y="6402"/>
                    <a:pt x="4905" y="6235"/>
                  </a:cubicBezTo>
                  <a:cubicBezTo>
                    <a:pt x="5022" y="6068"/>
                    <a:pt x="5175" y="5901"/>
                    <a:pt x="5116" y="6128"/>
                  </a:cubicBezTo>
                  <a:cubicBezTo>
                    <a:pt x="5058" y="6356"/>
                    <a:pt x="5304" y="6189"/>
                    <a:pt x="5621" y="6174"/>
                  </a:cubicBezTo>
                  <a:cubicBezTo>
                    <a:pt x="5937" y="6159"/>
                    <a:pt x="5562" y="6417"/>
                    <a:pt x="5234" y="6447"/>
                  </a:cubicBezTo>
                  <a:cubicBezTo>
                    <a:pt x="4905" y="6478"/>
                    <a:pt x="4964" y="6690"/>
                    <a:pt x="5222" y="6766"/>
                  </a:cubicBezTo>
                  <a:cubicBezTo>
                    <a:pt x="5480" y="6842"/>
                    <a:pt x="6031" y="6554"/>
                    <a:pt x="6160" y="6386"/>
                  </a:cubicBezTo>
                  <a:cubicBezTo>
                    <a:pt x="6289" y="6219"/>
                    <a:pt x="6407" y="6478"/>
                    <a:pt x="6536" y="6356"/>
                  </a:cubicBezTo>
                  <a:cubicBezTo>
                    <a:pt x="6665" y="6235"/>
                    <a:pt x="6911" y="6371"/>
                    <a:pt x="7134" y="6311"/>
                  </a:cubicBezTo>
                  <a:cubicBezTo>
                    <a:pt x="7357" y="6250"/>
                    <a:pt x="7392" y="5703"/>
                    <a:pt x="7228" y="5612"/>
                  </a:cubicBezTo>
                  <a:cubicBezTo>
                    <a:pt x="7063" y="5521"/>
                    <a:pt x="7063" y="5718"/>
                    <a:pt x="6934" y="5749"/>
                  </a:cubicBezTo>
                  <a:cubicBezTo>
                    <a:pt x="6805" y="5779"/>
                    <a:pt x="6735" y="5566"/>
                    <a:pt x="6629" y="5430"/>
                  </a:cubicBezTo>
                  <a:cubicBezTo>
                    <a:pt x="6524" y="5293"/>
                    <a:pt x="6594" y="5035"/>
                    <a:pt x="6442" y="5065"/>
                  </a:cubicBezTo>
                  <a:cubicBezTo>
                    <a:pt x="6291" y="5095"/>
                    <a:pt x="5961" y="5415"/>
                    <a:pt x="6160" y="5445"/>
                  </a:cubicBezTo>
                  <a:cubicBezTo>
                    <a:pt x="6360" y="5475"/>
                    <a:pt x="6289" y="5612"/>
                    <a:pt x="6184" y="5673"/>
                  </a:cubicBezTo>
                  <a:cubicBezTo>
                    <a:pt x="6078" y="5733"/>
                    <a:pt x="6430" y="5840"/>
                    <a:pt x="6383" y="5931"/>
                  </a:cubicBezTo>
                  <a:cubicBezTo>
                    <a:pt x="6336" y="6022"/>
                    <a:pt x="5797" y="5946"/>
                    <a:pt x="5773" y="5794"/>
                  </a:cubicBezTo>
                  <a:cubicBezTo>
                    <a:pt x="5750" y="5642"/>
                    <a:pt x="5327" y="5369"/>
                    <a:pt x="5152" y="5430"/>
                  </a:cubicBezTo>
                  <a:cubicBezTo>
                    <a:pt x="4976" y="5490"/>
                    <a:pt x="5046" y="5248"/>
                    <a:pt x="4870" y="5232"/>
                  </a:cubicBezTo>
                  <a:cubicBezTo>
                    <a:pt x="4694" y="5217"/>
                    <a:pt x="4753" y="5430"/>
                    <a:pt x="4588" y="5445"/>
                  </a:cubicBezTo>
                  <a:close/>
                  <a:moveTo>
                    <a:pt x="2759" y="5521"/>
                  </a:moveTo>
                  <a:cubicBezTo>
                    <a:pt x="2841" y="5566"/>
                    <a:pt x="2759" y="5779"/>
                    <a:pt x="2853" y="5718"/>
                  </a:cubicBezTo>
                  <a:cubicBezTo>
                    <a:pt x="2946" y="5658"/>
                    <a:pt x="2970" y="5642"/>
                    <a:pt x="3040" y="5673"/>
                  </a:cubicBezTo>
                  <a:cubicBezTo>
                    <a:pt x="3167" y="5728"/>
                    <a:pt x="3193" y="5582"/>
                    <a:pt x="3251" y="5506"/>
                  </a:cubicBezTo>
                  <a:cubicBezTo>
                    <a:pt x="3310" y="5430"/>
                    <a:pt x="3287" y="5779"/>
                    <a:pt x="3439" y="5779"/>
                  </a:cubicBezTo>
                  <a:cubicBezTo>
                    <a:pt x="3568" y="5779"/>
                    <a:pt x="3545" y="5415"/>
                    <a:pt x="3662" y="5521"/>
                  </a:cubicBezTo>
                  <a:cubicBezTo>
                    <a:pt x="3779" y="5627"/>
                    <a:pt x="3814" y="5475"/>
                    <a:pt x="3838" y="5369"/>
                  </a:cubicBezTo>
                  <a:cubicBezTo>
                    <a:pt x="3861" y="5263"/>
                    <a:pt x="3861" y="5081"/>
                    <a:pt x="3990" y="5050"/>
                  </a:cubicBezTo>
                  <a:cubicBezTo>
                    <a:pt x="4119" y="5020"/>
                    <a:pt x="4014" y="5217"/>
                    <a:pt x="4072" y="5354"/>
                  </a:cubicBezTo>
                  <a:cubicBezTo>
                    <a:pt x="4158" y="5553"/>
                    <a:pt x="4307" y="5369"/>
                    <a:pt x="4319" y="5278"/>
                  </a:cubicBezTo>
                  <a:cubicBezTo>
                    <a:pt x="4330" y="5187"/>
                    <a:pt x="4542" y="5248"/>
                    <a:pt x="4530" y="5141"/>
                  </a:cubicBezTo>
                  <a:cubicBezTo>
                    <a:pt x="4518" y="5035"/>
                    <a:pt x="4588" y="5005"/>
                    <a:pt x="4530" y="4883"/>
                  </a:cubicBezTo>
                  <a:cubicBezTo>
                    <a:pt x="4471" y="4762"/>
                    <a:pt x="4624" y="4792"/>
                    <a:pt x="4694" y="4701"/>
                  </a:cubicBezTo>
                  <a:cubicBezTo>
                    <a:pt x="4764" y="4610"/>
                    <a:pt x="4600" y="4686"/>
                    <a:pt x="4483" y="4549"/>
                  </a:cubicBezTo>
                  <a:cubicBezTo>
                    <a:pt x="4366" y="4412"/>
                    <a:pt x="4319" y="4594"/>
                    <a:pt x="4319" y="4686"/>
                  </a:cubicBezTo>
                  <a:cubicBezTo>
                    <a:pt x="4319" y="4777"/>
                    <a:pt x="4096" y="4701"/>
                    <a:pt x="3967" y="4640"/>
                  </a:cubicBezTo>
                  <a:cubicBezTo>
                    <a:pt x="3838" y="4579"/>
                    <a:pt x="3674" y="4837"/>
                    <a:pt x="3486" y="4959"/>
                  </a:cubicBezTo>
                  <a:cubicBezTo>
                    <a:pt x="3298" y="5081"/>
                    <a:pt x="3287" y="5293"/>
                    <a:pt x="3110" y="5278"/>
                  </a:cubicBezTo>
                  <a:cubicBezTo>
                    <a:pt x="2935" y="5263"/>
                    <a:pt x="2677" y="5475"/>
                    <a:pt x="2759" y="5521"/>
                  </a:cubicBezTo>
                  <a:close/>
                  <a:moveTo>
                    <a:pt x="3732" y="5946"/>
                  </a:moveTo>
                  <a:cubicBezTo>
                    <a:pt x="3943" y="5976"/>
                    <a:pt x="4154" y="5733"/>
                    <a:pt x="4143" y="5597"/>
                  </a:cubicBezTo>
                  <a:cubicBezTo>
                    <a:pt x="4131" y="5460"/>
                    <a:pt x="3627" y="5931"/>
                    <a:pt x="3732" y="5946"/>
                  </a:cubicBezTo>
                  <a:close/>
                  <a:moveTo>
                    <a:pt x="8189" y="9682"/>
                  </a:moveTo>
                  <a:cubicBezTo>
                    <a:pt x="8260" y="9576"/>
                    <a:pt x="8553" y="9894"/>
                    <a:pt x="8565" y="9667"/>
                  </a:cubicBezTo>
                  <a:cubicBezTo>
                    <a:pt x="8577" y="9439"/>
                    <a:pt x="8236" y="9333"/>
                    <a:pt x="8096" y="9211"/>
                  </a:cubicBezTo>
                  <a:cubicBezTo>
                    <a:pt x="7955" y="9090"/>
                    <a:pt x="7896" y="9150"/>
                    <a:pt x="7673" y="8938"/>
                  </a:cubicBezTo>
                  <a:cubicBezTo>
                    <a:pt x="7450" y="8725"/>
                    <a:pt x="7732" y="8619"/>
                    <a:pt x="7568" y="8452"/>
                  </a:cubicBezTo>
                  <a:cubicBezTo>
                    <a:pt x="7404" y="8285"/>
                    <a:pt x="7345" y="7829"/>
                    <a:pt x="7462" y="7677"/>
                  </a:cubicBezTo>
                  <a:cubicBezTo>
                    <a:pt x="7580" y="7525"/>
                    <a:pt x="7709" y="7298"/>
                    <a:pt x="7497" y="7191"/>
                  </a:cubicBezTo>
                  <a:cubicBezTo>
                    <a:pt x="7286" y="7085"/>
                    <a:pt x="6946" y="7283"/>
                    <a:pt x="6981" y="7343"/>
                  </a:cubicBezTo>
                  <a:cubicBezTo>
                    <a:pt x="7017" y="7404"/>
                    <a:pt x="7310" y="7617"/>
                    <a:pt x="7310" y="7708"/>
                  </a:cubicBezTo>
                  <a:cubicBezTo>
                    <a:pt x="7310" y="7799"/>
                    <a:pt x="7040" y="7450"/>
                    <a:pt x="6946" y="7525"/>
                  </a:cubicBezTo>
                  <a:cubicBezTo>
                    <a:pt x="6852" y="7601"/>
                    <a:pt x="6747" y="7374"/>
                    <a:pt x="6665" y="7525"/>
                  </a:cubicBezTo>
                  <a:cubicBezTo>
                    <a:pt x="6583" y="7677"/>
                    <a:pt x="6770" y="8209"/>
                    <a:pt x="6840" y="8361"/>
                  </a:cubicBezTo>
                  <a:cubicBezTo>
                    <a:pt x="6911" y="8513"/>
                    <a:pt x="6770" y="8513"/>
                    <a:pt x="6676" y="8543"/>
                  </a:cubicBezTo>
                  <a:cubicBezTo>
                    <a:pt x="6583" y="8573"/>
                    <a:pt x="6571" y="8118"/>
                    <a:pt x="6477" y="7951"/>
                  </a:cubicBezTo>
                  <a:cubicBezTo>
                    <a:pt x="6383" y="7784"/>
                    <a:pt x="6008" y="7586"/>
                    <a:pt x="5984" y="7708"/>
                  </a:cubicBezTo>
                  <a:cubicBezTo>
                    <a:pt x="5961" y="7829"/>
                    <a:pt x="6219" y="7829"/>
                    <a:pt x="6184" y="7996"/>
                  </a:cubicBezTo>
                  <a:cubicBezTo>
                    <a:pt x="6149" y="8163"/>
                    <a:pt x="6008" y="7890"/>
                    <a:pt x="5879" y="8027"/>
                  </a:cubicBezTo>
                  <a:cubicBezTo>
                    <a:pt x="5750" y="8163"/>
                    <a:pt x="5773" y="8072"/>
                    <a:pt x="5797" y="7935"/>
                  </a:cubicBezTo>
                  <a:cubicBezTo>
                    <a:pt x="5820" y="7799"/>
                    <a:pt x="5609" y="7647"/>
                    <a:pt x="5374" y="7677"/>
                  </a:cubicBezTo>
                  <a:cubicBezTo>
                    <a:pt x="5140" y="7708"/>
                    <a:pt x="5269" y="7920"/>
                    <a:pt x="5198" y="7996"/>
                  </a:cubicBezTo>
                  <a:cubicBezTo>
                    <a:pt x="5128" y="8072"/>
                    <a:pt x="4776" y="7951"/>
                    <a:pt x="4999" y="7890"/>
                  </a:cubicBezTo>
                  <a:cubicBezTo>
                    <a:pt x="5222" y="7829"/>
                    <a:pt x="5128" y="7662"/>
                    <a:pt x="5046" y="7495"/>
                  </a:cubicBezTo>
                  <a:cubicBezTo>
                    <a:pt x="4964" y="7328"/>
                    <a:pt x="4741" y="7525"/>
                    <a:pt x="4377" y="7693"/>
                  </a:cubicBezTo>
                  <a:cubicBezTo>
                    <a:pt x="4014" y="7860"/>
                    <a:pt x="3850" y="8042"/>
                    <a:pt x="3896" y="8057"/>
                  </a:cubicBezTo>
                  <a:cubicBezTo>
                    <a:pt x="3943" y="8072"/>
                    <a:pt x="3955" y="8148"/>
                    <a:pt x="3814" y="8300"/>
                  </a:cubicBezTo>
                  <a:cubicBezTo>
                    <a:pt x="3674" y="8452"/>
                    <a:pt x="3814" y="8588"/>
                    <a:pt x="3943" y="8588"/>
                  </a:cubicBezTo>
                  <a:cubicBezTo>
                    <a:pt x="4072" y="8588"/>
                    <a:pt x="3959" y="8722"/>
                    <a:pt x="4049" y="8756"/>
                  </a:cubicBezTo>
                  <a:cubicBezTo>
                    <a:pt x="4131" y="8786"/>
                    <a:pt x="4553" y="8543"/>
                    <a:pt x="4671" y="8649"/>
                  </a:cubicBezTo>
                  <a:cubicBezTo>
                    <a:pt x="4788" y="8756"/>
                    <a:pt x="3979" y="8816"/>
                    <a:pt x="3979" y="8999"/>
                  </a:cubicBezTo>
                  <a:cubicBezTo>
                    <a:pt x="3979" y="9181"/>
                    <a:pt x="4424" y="9287"/>
                    <a:pt x="4753" y="9211"/>
                  </a:cubicBezTo>
                  <a:cubicBezTo>
                    <a:pt x="5081" y="9135"/>
                    <a:pt x="5656" y="9272"/>
                    <a:pt x="5656" y="9378"/>
                  </a:cubicBezTo>
                  <a:cubicBezTo>
                    <a:pt x="5656" y="9485"/>
                    <a:pt x="5269" y="9454"/>
                    <a:pt x="4976" y="9439"/>
                  </a:cubicBezTo>
                  <a:cubicBezTo>
                    <a:pt x="4682" y="9424"/>
                    <a:pt x="4178" y="9545"/>
                    <a:pt x="4201" y="9667"/>
                  </a:cubicBezTo>
                  <a:cubicBezTo>
                    <a:pt x="4228" y="9803"/>
                    <a:pt x="4260" y="9803"/>
                    <a:pt x="4565" y="9986"/>
                  </a:cubicBezTo>
                  <a:cubicBezTo>
                    <a:pt x="4870" y="10168"/>
                    <a:pt x="5187" y="9894"/>
                    <a:pt x="5175" y="10153"/>
                  </a:cubicBezTo>
                  <a:cubicBezTo>
                    <a:pt x="5163" y="10411"/>
                    <a:pt x="5339" y="10472"/>
                    <a:pt x="5750" y="10487"/>
                  </a:cubicBezTo>
                  <a:cubicBezTo>
                    <a:pt x="6160" y="10502"/>
                    <a:pt x="6348" y="10244"/>
                    <a:pt x="6547" y="10259"/>
                  </a:cubicBezTo>
                  <a:cubicBezTo>
                    <a:pt x="6747" y="10274"/>
                    <a:pt x="6840" y="10229"/>
                    <a:pt x="6934" y="10046"/>
                  </a:cubicBezTo>
                  <a:cubicBezTo>
                    <a:pt x="7028" y="9864"/>
                    <a:pt x="7110" y="9970"/>
                    <a:pt x="7134" y="10062"/>
                  </a:cubicBezTo>
                  <a:cubicBezTo>
                    <a:pt x="7157" y="10153"/>
                    <a:pt x="7415" y="10137"/>
                    <a:pt x="7474" y="10213"/>
                  </a:cubicBezTo>
                  <a:cubicBezTo>
                    <a:pt x="7624" y="10407"/>
                    <a:pt x="8119" y="10350"/>
                    <a:pt x="8307" y="10229"/>
                  </a:cubicBezTo>
                  <a:cubicBezTo>
                    <a:pt x="8494" y="10107"/>
                    <a:pt x="8225" y="9773"/>
                    <a:pt x="8131" y="9925"/>
                  </a:cubicBezTo>
                  <a:cubicBezTo>
                    <a:pt x="8037" y="10077"/>
                    <a:pt x="7955" y="9986"/>
                    <a:pt x="7931" y="9910"/>
                  </a:cubicBezTo>
                  <a:cubicBezTo>
                    <a:pt x="7908" y="9834"/>
                    <a:pt x="8119" y="9788"/>
                    <a:pt x="8189" y="9682"/>
                  </a:cubicBezTo>
                  <a:close/>
                  <a:moveTo>
                    <a:pt x="2325" y="8437"/>
                  </a:moveTo>
                  <a:cubicBezTo>
                    <a:pt x="2536" y="8497"/>
                    <a:pt x="2559" y="8983"/>
                    <a:pt x="2700" y="8983"/>
                  </a:cubicBezTo>
                  <a:cubicBezTo>
                    <a:pt x="2794" y="8983"/>
                    <a:pt x="2724" y="8831"/>
                    <a:pt x="2876" y="8831"/>
                  </a:cubicBezTo>
                  <a:cubicBezTo>
                    <a:pt x="3028" y="8831"/>
                    <a:pt x="2993" y="8725"/>
                    <a:pt x="3134" y="8740"/>
                  </a:cubicBezTo>
                  <a:cubicBezTo>
                    <a:pt x="3275" y="8756"/>
                    <a:pt x="3392" y="8695"/>
                    <a:pt x="3392" y="8482"/>
                  </a:cubicBezTo>
                  <a:cubicBezTo>
                    <a:pt x="3392" y="8270"/>
                    <a:pt x="3498" y="8194"/>
                    <a:pt x="3638" y="8148"/>
                  </a:cubicBezTo>
                  <a:cubicBezTo>
                    <a:pt x="3779" y="8103"/>
                    <a:pt x="3650" y="7875"/>
                    <a:pt x="3850" y="7814"/>
                  </a:cubicBezTo>
                  <a:cubicBezTo>
                    <a:pt x="4049" y="7753"/>
                    <a:pt x="4600" y="7450"/>
                    <a:pt x="4694" y="7358"/>
                  </a:cubicBezTo>
                  <a:cubicBezTo>
                    <a:pt x="4788" y="7267"/>
                    <a:pt x="4577" y="7146"/>
                    <a:pt x="4366" y="6979"/>
                  </a:cubicBezTo>
                  <a:cubicBezTo>
                    <a:pt x="4154" y="6812"/>
                    <a:pt x="3990" y="6766"/>
                    <a:pt x="3826" y="6903"/>
                  </a:cubicBezTo>
                  <a:cubicBezTo>
                    <a:pt x="3662" y="7040"/>
                    <a:pt x="3791" y="6751"/>
                    <a:pt x="3662" y="6827"/>
                  </a:cubicBezTo>
                  <a:cubicBezTo>
                    <a:pt x="3533" y="6903"/>
                    <a:pt x="3181" y="6705"/>
                    <a:pt x="3134" y="6629"/>
                  </a:cubicBezTo>
                  <a:cubicBezTo>
                    <a:pt x="3087" y="6554"/>
                    <a:pt x="2454" y="6797"/>
                    <a:pt x="2301" y="6797"/>
                  </a:cubicBezTo>
                  <a:cubicBezTo>
                    <a:pt x="2149" y="6797"/>
                    <a:pt x="2313" y="7009"/>
                    <a:pt x="2419" y="7115"/>
                  </a:cubicBezTo>
                  <a:cubicBezTo>
                    <a:pt x="2524" y="7222"/>
                    <a:pt x="2160" y="7556"/>
                    <a:pt x="2231" y="7632"/>
                  </a:cubicBezTo>
                  <a:cubicBezTo>
                    <a:pt x="2301" y="7708"/>
                    <a:pt x="2160" y="7905"/>
                    <a:pt x="1996" y="8148"/>
                  </a:cubicBezTo>
                  <a:cubicBezTo>
                    <a:pt x="1832" y="8391"/>
                    <a:pt x="2114" y="8376"/>
                    <a:pt x="2325" y="8437"/>
                  </a:cubicBezTo>
                  <a:close/>
                  <a:moveTo>
                    <a:pt x="2524" y="20502"/>
                  </a:moveTo>
                  <a:cubicBezTo>
                    <a:pt x="2448" y="20396"/>
                    <a:pt x="2248" y="20419"/>
                    <a:pt x="2219" y="20320"/>
                  </a:cubicBezTo>
                  <a:cubicBezTo>
                    <a:pt x="2190" y="20221"/>
                    <a:pt x="2008" y="19865"/>
                    <a:pt x="1908" y="19872"/>
                  </a:cubicBezTo>
                  <a:cubicBezTo>
                    <a:pt x="1809" y="19880"/>
                    <a:pt x="1680" y="19887"/>
                    <a:pt x="1562" y="19773"/>
                  </a:cubicBezTo>
                  <a:cubicBezTo>
                    <a:pt x="1445" y="19659"/>
                    <a:pt x="1369" y="19652"/>
                    <a:pt x="1287" y="19720"/>
                  </a:cubicBezTo>
                  <a:cubicBezTo>
                    <a:pt x="1205" y="19789"/>
                    <a:pt x="1375" y="19804"/>
                    <a:pt x="1369" y="19880"/>
                  </a:cubicBezTo>
                  <a:cubicBezTo>
                    <a:pt x="1363" y="19955"/>
                    <a:pt x="1421" y="20001"/>
                    <a:pt x="1492" y="19986"/>
                  </a:cubicBezTo>
                  <a:cubicBezTo>
                    <a:pt x="1562" y="19971"/>
                    <a:pt x="1603" y="20161"/>
                    <a:pt x="1674" y="20168"/>
                  </a:cubicBezTo>
                  <a:cubicBezTo>
                    <a:pt x="1744" y="20176"/>
                    <a:pt x="1768" y="20320"/>
                    <a:pt x="1850" y="20320"/>
                  </a:cubicBezTo>
                  <a:cubicBezTo>
                    <a:pt x="1932" y="20320"/>
                    <a:pt x="1949" y="20441"/>
                    <a:pt x="1990" y="20510"/>
                  </a:cubicBezTo>
                  <a:cubicBezTo>
                    <a:pt x="2031" y="20578"/>
                    <a:pt x="2125" y="20517"/>
                    <a:pt x="2125" y="20586"/>
                  </a:cubicBezTo>
                  <a:cubicBezTo>
                    <a:pt x="2125" y="20647"/>
                    <a:pt x="2219" y="20702"/>
                    <a:pt x="2243" y="20779"/>
                  </a:cubicBezTo>
                  <a:cubicBezTo>
                    <a:pt x="2403" y="20804"/>
                    <a:pt x="2541" y="20823"/>
                    <a:pt x="2661" y="20781"/>
                  </a:cubicBezTo>
                  <a:cubicBezTo>
                    <a:pt x="2662" y="20733"/>
                    <a:pt x="2671" y="20680"/>
                    <a:pt x="2688" y="20639"/>
                  </a:cubicBezTo>
                  <a:cubicBezTo>
                    <a:pt x="2729" y="20540"/>
                    <a:pt x="2600" y="20609"/>
                    <a:pt x="2524" y="2050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8" name="Shape 2879"/>
            <p:cNvSpPr/>
            <p:nvPr/>
          </p:nvSpPr>
          <p:spPr>
            <a:xfrm>
              <a:off x="2645211" y="2544611"/>
              <a:ext cx="1995700" cy="11188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6" h="21583" extrusionOk="0">
                  <a:moveTo>
                    <a:pt x="20404" y="19371"/>
                  </a:moveTo>
                  <a:cubicBezTo>
                    <a:pt x="20326" y="19391"/>
                    <a:pt x="20387" y="19172"/>
                    <a:pt x="20398" y="19063"/>
                  </a:cubicBezTo>
                  <a:cubicBezTo>
                    <a:pt x="20409" y="18954"/>
                    <a:pt x="20231" y="19113"/>
                    <a:pt x="20226" y="19242"/>
                  </a:cubicBezTo>
                  <a:cubicBezTo>
                    <a:pt x="20220" y="19371"/>
                    <a:pt x="20098" y="19420"/>
                    <a:pt x="20098" y="19500"/>
                  </a:cubicBezTo>
                  <a:cubicBezTo>
                    <a:pt x="20098" y="19731"/>
                    <a:pt x="20081" y="19609"/>
                    <a:pt x="19992" y="19688"/>
                  </a:cubicBezTo>
                  <a:cubicBezTo>
                    <a:pt x="19903" y="19768"/>
                    <a:pt x="19558" y="19688"/>
                    <a:pt x="19547" y="19549"/>
                  </a:cubicBezTo>
                  <a:cubicBezTo>
                    <a:pt x="19536" y="19410"/>
                    <a:pt x="19286" y="19341"/>
                    <a:pt x="19274" y="19152"/>
                  </a:cubicBezTo>
                  <a:cubicBezTo>
                    <a:pt x="19263" y="18964"/>
                    <a:pt x="19141" y="18904"/>
                    <a:pt x="19241" y="18696"/>
                  </a:cubicBezTo>
                  <a:cubicBezTo>
                    <a:pt x="19341" y="18487"/>
                    <a:pt x="19224" y="18388"/>
                    <a:pt x="19130" y="18547"/>
                  </a:cubicBezTo>
                  <a:cubicBezTo>
                    <a:pt x="19035" y="18706"/>
                    <a:pt x="18980" y="18457"/>
                    <a:pt x="19107" y="18368"/>
                  </a:cubicBezTo>
                  <a:cubicBezTo>
                    <a:pt x="19235" y="18279"/>
                    <a:pt x="19475" y="18189"/>
                    <a:pt x="19352" y="17792"/>
                  </a:cubicBezTo>
                  <a:cubicBezTo>
                    <a:pt x="19230" y="17395"/>
                    <a:pt x="18462" y="17911"/>
                    <a:pt x="18267" y="18110"/>
                  </a:cubicBezTo>
                  <a:cubicBezTo>
                    <a:pt x="18073" y="18309"/>
                    <a:pt x="17828" y="18944"/>
                    <a:pt x="17722" y="18944"/>
                  </a:cubicBezTo>
                  <a:cubicBezTo>
                    <a:pt x="17616" y="18944"/>
                    <a:pt x="17906" y="18606"/>
                    <a:pt x="17950" y="18477"/>
                  </a:cubicBezTo>
                  <a:cubicBezTo>
                    <a:pt x="17995" y="18348"/>
                    <a:pt x="17939" y="18219"/>
                    <a:pt x="18000" y="18269"/>
                  </a:cubicBezTo>
                  <a:cubicBezTo>
                    <a:pt x="18062" y="18318"/>
                    <a:pt x="18234" y="17842"/>
                    <a:pt x="18351" y="17683"/>
                  </a:cubicBezTo>
                  <a:cubicBezTo>
                    <a:pt x="18468" y="17524"/>
                    <a:pt x="18596" y="17673"/>
                    <a:pt x="18612" y="17544"/>
                  </a:cubicBezTo>
                  <a:cubicBezTo>
                    <a:pt x="18629" y="17415"/>
                    <a:pt x="18685" y="17326"/>
                    <a:pt x="18796" y="17147"/>
                  </a:cubicBezTo>
                  <a:cubicBezTo>
                    <a:pt x="18907" y="16968"/>
                    <a:pt x="20237" y="16998"/>
                    <a:pt x="20365" y="17008"/>
                  </a:cubicBezTo>
                  <a:cubicBezTo>
                    <a:pt x="20493" y="17018"/>
                    <a:pt x="20743" y="16710"/>
                    <a:pt x="20816" y="16512"/>
                  </a:cubicBezTo>
                  <a:cubicBezTo>
                    <a:pt x="20888" y="16313"/>
                    <a:pt x="20982" y="16313"/>
                    <a:pt x="21161" y="16333"/>
                  </a:cubicBezTo>
                  <a:cubicBezTo>
                    <a:pt x="21339" y="16353"/>
                    <a:pt x="21422" y="16065"/>
                    <a:pt x="21511" y="15956"/>
                  </a:cubicBezTo>
                  <a:cubicBezTo>
                    <a:pt x="21600" y="15847"/>
                    <a:pt x="21567" y="15797"/>
                    <a:pt x="21489" y="15767"/>
                  </a:cubicBezTo>
                  <a:cubicBezTo>
                    <a:pt x="21411" y="15737"/>
                    <a:pt x="21339" y="15648"/>
                    <a:pt x="21416" y="15638"/>
                  </a:cubicBezTo>
                  <a:cubicBezTo>
                    <a:pt x="21494" y="15628"/>
                    <a:pt x="21533" y="15549"/>
                    <a:pt x="21567" y="15370"/>
                  </a:cubicBezTo>
                  <a:cubicBezTo>
                    <a:pt x="21600" y="15191"/>
                    <a:pt x="21539" y="15271"/>
                    <a:pt x="21433" y="15023"/>
                  </a:cubicBezTo>
                  <a:cubicBezTo>
                    <a:pt x="21327" y="14774"/>
                    <a:pt x="21272" y="15102"/>
                    <a:pt x="21166" y="15082"/>
                  </a:cubicBezTo>
                  <a:cubicBezTo>
                    <a:pt x="21060" y="15062"/>
                    <a:pt x="21238" y="14824"/>
                    <a:pt x="21149" y="14725"/>
                  </a:cubicBezTo>
                  <a:cubicBezTo>
                    <a:pt x="21060" y="14626"/>
                    <a:pt x="20893" y="14695"/>
                    <a:pt x="20760" y="14894"/>
                  </a:cubicBezTo>
                  <a:cubicBezTo>
                    <a:pt x="20626" y="15092"/>
                    <a:pt x="20637" y="14884"/>
                    <a:pt x="20521" y="15082"/>
                  </a:cubicBezTo>
                  <a:cubicBezTo>
                    <a:pt x="20404" y="15281"/>
                    <a:pt x="20404" y="14983"/>
                    <a:pt x="20459" y="14904"/>
                  </a:cubicBezTo>
                  <a:cubicBezTo>
                    <a:pt x="20515" y="14824"/>
                    <a:pt x="20554" y="14913"/>
                    <a:pt x="20604" y="14794"/>
                  </a:cubicBezTo>
                  <a:cubicBezTo>
                    <a:pt x="20654" y="14675"/>
                    <a:pt x="20704" y="14794"/>
                    <a:pt x="20832" y="14645"/>
                  </a:cubicBezTo>
                  <a:cubicBezTo>
                    <a:pt x="20960" y="14497"/>
                    <a:pt x="21071" y="14566"/>
                    <a:pt x="21110" y="14457"/>
                  </a:cubicBezTo>
                  <a:cubicBezTo>
                    <a:pt x="21149" y="14348"/>
                    <a:pt x="21049" y="14199"/>
                    <a:pt x="20927" y="14248"/>
                  </a:cubicBezTo>
                  <a:cubicBezTo>
                    <a:pt x="20804" y="14298"/>
                    <a:pt x="20721" y="13950"/>
                    <a:pt x="20643" y="14050"/>
                  </a:cubicBezTo>
                  <a:cubicBezTo>
                    <a:pt x="20565" y="14149"/>
                    <a:pt x="20582" y="13901"/>
                    <a:pt x="20493" y="14000"/>
                  </a:cubicBezTo>
                  <a:cubicBezTo>
                    <a:pt x="20404" y="14100"/>
                    <a:pt x="20354" y="13970"/>
                    <a:pt x="20315" y="13782"/>
                  </a:cubicBezTo>
                  <a:cubicBezTo>
                    <a:pt x="20276" y="13593"/>
                    <a:pt x="20037" y="13285"/>
                    <a:pt x="19892" y="13206"/>
                  </a:cubicBezTo>
                  <a:cubicBezTo>
                    <a:pt x="19747" y="13127"/>
                    <a:pt x="19842" y="12988"/>
                    <a:pt x="19920" y="13087"/>
                  </a:cubicBezTo>
                  <a:cubicBezTo>
                    <a:pt x="19998" y="13186"/>
                    <a:pt x="20087" y="12988"/>
                    <a:pt x="20120" y="12888"/>
                  </a:cubicBezTo>
                  <a:cubicBezTo>
                    <a:pt x="20153" y="12789"/>
                    <a:pt x="20064" y="12700"/>
                    <a:pt x="20020" y="12690"/>
                  </a:cubicBezTo>
                  <a:cubicBezTo>
                    <a:pt x="19975" y="12680"/>
                    <a:pt x="19975" y="12550"/>
                    <a:pt x="19987" y="12451"/>
                  </a:cubicBezTo>
                  <a:cubicBezTo>
                    <a:pt x="19998" y="12352"/>
                    <a:pt x="19831" y="12223"/>
                    <a:pt x="19825" y="12124"/>
                  </a:cubicBezTo>
                  <a:cubicBezTo>
                    <a:pt x="19820" y="12024"/>
                    <a:pt x="19725" y="11955"/>
                    <a:pt x="19731" y="11866"/>
                  </a:cubicBezTo>
                  <a:cubicBezTo>
                    <a:pt x="19736" y="11776"/>
                    <a:pt x="19636" y="11647"/>
                    <a:pt x="19636" y="11528"/>
                  </a:cubicBezTo>
                  <a:cubicBezTo>
                    <a:pt x="19636" y="11409"/>
                    <a:pt x="19469" y="11171"/>
                    <a:pt x="19464" y="11032"/>
                  </a:cubicBezTo>
                  <a:cubicBezTo>
                    <a:pt x="19458" y="10893"/>
                    <a:pt x="19369" y="10794"/>
                    <a:pt x="19336" y="10625"/>
                  </a:cubicBezTo>
                  <a:cubicBezTo>
                    <a:pt x="19302" y="10456"/>
                    <a:pt x="19258" y="10535"/>
                    <a:pt x="19224" y="10774"/>
                  </a:cubicBezTo>
                  <a:cubicBezTo>
                    <a:pt x="19191" y="11012"/>
                    <a:pt x="19074" y="11002"/>
                    <a:pt x="19107" y="11081"/>
                  </a:cubicBezTo>
                  <a:cubicBezTo>
                    <a:pt x="19176" y="11244"/>
                    <a:pt x="19124" y="11250"/>
                    <a:pt x="19074" y="11349"/>
                  </a:cubicBezTo>
                  <a:cubicBezTo>
                    <a:pt x="19024" y="11449"/>
                    <a:pt x="19107" y="11598"/>
                    <a:pt x="19024" y="11598"/>
                  </a:cubicBezTo>
                  <a:cubicBezTo>
                    <a:pt x="18941" y="11598"/>
                    <a:pt x="18980" y="11905"/>
                    <a:pt x="18935" y="11766"/>
                  </a:cubicBezTo>
                  <a:cubicBezTo>
                    <a:pt x="18890" y="11627"/>
                    <a:pt x="18785" y="11667"/>
                    <a:pt x="18785" y="11806"/>
                  </a:cubicBezTo>
                  <a:cubicBezTo>
                    <a:pt x="18785" y="11945"/>
                    <a:pt x="18607" y="12074"/>
                    <a:pt x="18534" y="12064"/>
                  </a:cubicBezTo>
                  <a:cubicBezTo>
                    <a:pt x="18462" y="12054"/>
                    <a:pt x="18462" y="11786"/>
                    <a:pt x="18401" y="11866"/>
                  </a:cubicBezTo>
                  <a:cubicBezTo>
                    <a:pt x="18340" y="11945"/>
                    <a:pt x="18351" y="11637"/>
                    <a:pt x="18256" y="11647"/>
                  </a:cubicBezTo>
                  <a:cubicBezTo>
                    <a:pt x="18162" y="11657"/>
                    <a:pt x="18095" y="11637"/>
                    <a:pt x="18123" y="11488"/>
                  </a:cubicBezTo>
                  <a:cubicBezTo>
                    <a:pt x="18151" y="11339"/>
                    <a:pt x="17961" y="11270"/>
                    <a:pt x="18023" y="11181"/>
                  </a:cubicBezTo>
                  <a:cubicBezTo>
                    <a:pt x="18084" y="11091"/>
                    <a:pt x="18006" y="10932"/>
                    <a:pt x="17995" y="10674"/>
                  </a:cubicBezTo>
                  <a:cubicBezTo>
                    <a:pt x="17984" y="10416"/>
                    <a:pt x="18078" y="10397"/>
                    <a:pt x="18078" y="10297"/>
                  </a:cubicBezTo>
                  <a:cubicBezTo>
                    <a:pt x="18078" y="10198"/>
                    <a:pt x="18011" y="10198"/>
                    <a:pt x="17945" y="10277"/>
                  </a:cubicBezTo>
                  <a:cubicBezTo>
                    <a:pt x="17878" y="10357"/>
                    <a:pt x="17878" y="10168"/>
                    <a:pt x="17806" y="10178"/>
                  </a:cubicBezTo>
                  <a:cubicBezTo>
                    <a:pt x="17733" y="10188"/>
                    <a:pt x="17516" y="10168"/>
                    <a:pt x="17505" y="9989"/>
                  </a:cubicBezTo>
                  <a:cubicBezTo>
                    <a:pt x="17494" y="9811"/>
                    <a:pt x="17422" y="9900"/>
                    <a:pt x="17388" y="9731"/>
                  </a:cubicBezTo>
                  <a:cubicBezTo>
                    <a:pt x="17355" y="9563"/>
                    <a:pt x="17266" y="9691"/>
                    <a:pt x="17266" y="9572"/>
                  </a:cubicBezTo>
                  <a:cubicBezTo>
                    <a:pt x="17266" y="9453"/>
                    <a:pt x="17227" y="9404"/>
                    <a:pt x="17160" y="9394"/>
                  </a:cubicBezTo>
                  <a:cubicBezTo>
                    <a:pt x="17093" y="9384"/>
                    <a:pt x="17071" y="9255"/>
                    <a:pt x="16982" y="9235"/>
                  </a:cubicBezTo>
                  <a:cubicBezTo>
                    <a:pt x="16893" y="9215"/>
                    <a:pt x="16782" y="9344"/>
                    <a:pt x="16732" y="9384"/>
                  </a:cubicBezTo>
                  <a:cubicBezTo>
                    <a:pt x="16682" y="9424"/>
                    <a:pt x="16554" y="9245"/>
                    <a:pt x="16504" y="9314"/>
                  </a:cubicBezTo>
                  <a:cubicBezTo>
                    <a:pt x="16454" y="9384"/>
                    <a:pt x="16442" y="9265"/>
                    <a:pt x="16303" y="9195"/>
                  </a:cubicBezTo>
                  <a:cubicBezTo>
                    <a:pt x="16164" y="9126"/>
                    <a:pt x="15981" y="9106"/>
                    <a:pt x="15970" y="9195"/>
                  </a:cubicBezTo>
                  <a:cubicBezTo>
                    <a:pt x="15958" y="9285"/>
                    <a:pt x="15847" y="9314"/>
                    <a:pt x="15864" y="9523"/>
                  </a:cubicBezTo>
                  <a:cubicBezTo>
                    <a:pt x="15881" y="9731"/>
                    <a:pt x="15997" y="9691"/>
                    <a:pt x="16025" y="9831"/>
                  </a:cubicBezTo>
                  <a:cubicBezTo>
                    <a:pt x="16053" y="9970"/>
                    <a:pt x="15970" y="9920"/>
                    <a:pt x="15964" y="10049"/>
                  </a:cubicBezTo>
                  <a:cubicBezTo>
                    <a:pt x="15958" y="10178"/>
                    <a:pt x="15886" y="10168"/>
                    <a:pt x="15886" y="10257"/>
                  </a:cubicBezTo>
                  <a:cubicBezTo>
                    <a:pt x="15886" y="10347"/>
                    <a:pt x="15936" y="10327"/>
                    <a:pt x="15964" y="10506"/>
                  </a:cubicBezTo>
                  <a:cubicBezTo>
                    <a:pt x="15992" y="10684"/>
                    <a:pt x="16047" y="10674"/>
                    <a:pt x="16064" y="10913"/>
                  </a:cubicBezTo>
                  <a:cubicBezTo>
                    <a:pt x="16081" y="11151"/>
                    <a:pt x="16020" y="11101"/>
                    <a:pt x="15964" y="11131"/>
                  </a:cubicBezTo>
                  <a:cubicBezTo>
                    <a:pt x="15908" y="11161"/>
                    <a:pt x="15970" y="11280"/>
                    <a:pt x="15892" y="11439"/>
                  </a:cubicBezTo>
                  <a:cubicBezTo>
                    <a:pt x="15814" y="11598"/>
                    <a:pt x="15747" y="11766"/>
                    <a:pt x="15808" y="11866"/>
                  </a:cubicBezTo>
                  <a:cubicBezTo>
                    <a:pt x="15869" y="11965"/>
                    <a:pt x="16098" y="12134"/>
                    <a:pt x="16187" y="12402"/>
                  </a:cubicBezTo>
                  <a:cubicBezTo>
                    <a:pt x="16276" y="12670"/>
                    <a:pt x="16270" y="13087"/>
                    <a:pt x="16242" y="13385"/>
                  </a:cubicBezTo>
                  <a:cubicBezTo>
                    <a:pt x="16214" y="13683"/>
                    <a:pt x="16025" y="13752"/>
                    <a:pt x="15886" y="14010"/>
                  </a:cubicBezTo>
                  <a:cubicBezTo>
                    <a:pt x="15747" y="14268"/>
                    <a:pt x="15602" y="14228"/>
                    <a:pt x="15536" y="14239"/>
                  </a:cubicBezTo>
                  <a:cubicBezTo>
                    <a:pt x="15469" y="14248"/>
                    <a:pt x="15508" y="14487"/>
                    <a:pt x="15602" y="14675"/>
                  </a:cubicBezTo>
                  <a:cubicBezTo>
                    <a:pt x="15697" y="14864"/>
                    <a:pt x="15619" y="14923"/>
                    <a:pt x="15669" y="15122"/>
                  </a:cubicBezTo>
                  <a:cubicBezTo>
                    <a:pt x="15719" y="15320"/>
                    <a:pt x="15669" y="15479"/>
                    <a:pt x="15741" y="15658"/>
                  </a:cubicBezTo>
                  <a:cubicBezTo>
                    <a:pt x="15814" y="15837"/>
                    <a:pt x="15769" y="15906"/>
                    <a:pt x="15686" y="16035"/>
                  </a:cubicBezTo>
                  <a:cubicBezTo>
                    <a:pt x="15602" y="16164"/>
                    <a:pt x="15719" y="16095"/>
                    <a:pt x="15725" y="16264"/>
                  </a:cubicBezTo>
                  <a:cubicBezTo>
                    <a:pt x="15730" y="16432"/>
                    <a:pt x="15686" y="16333"/>
                    <a:pt x="15613" y="16244"/>
                  </a:cubicBezTo>
                  <a:cubicBezTo>
                    <a:pt x="15541" y="16154"/>
                    <a:pt x="15474" y="16412"/>
                    <a:pt x="15474" y="16522"/>
                  </a:cubicBezTo>
                  <a:cubicBezTo>
                    <a:pt x="15474" y="16631"/>
                    <a:pt x="15302" y="16373"/>
                    <a:pt x="15263" y="16383"/>
                  </a:cubicBezTo>
                  <a:cubicBezTo>
                    <a:pt x="15224" y="16393"/>
                    <a:pt x="15274" y="16214"/>
                    <a:pt x="15174" y="16075"/>
                  </a:cubicBezTo>
                  <a:cubicBezTo>
                    <a:pt x="15074" y="15936"/>
                    <a:pt x="14996" y="15906"/>
                    <a:pt x="14996" y="15767"/>
                  </a:cubicBezTo>
                  <a:cubicBezTo>
                    <a:pt x="14996" y="15628"/>
                    <a:pt x="14823" y="15529"/>
                    <a:pt x="14823" y="15370"/>
                  </a:cubicBezTo>
                  <a:cubicBezTo>
                    <a:pt x="14823" y="15211"/>
                    <a:pt x="14846" y="14804"/>
                    <a:pt x="14807" y="14685"/>
                  </a:cubicBezTo>
                  <a:cubicBezTo>
                    <a:pt x="14768" y="14566"/>
                    <a:pt x="14801" y="14437"/>
                    <a:pt x="14835" y="14328"/>
                  </a:cubicBezTo>
                  <a:cubicBezTo>
                    <a:pt x="14868" y="14219"/>
                    <a:pt x="14796" y="14050"/>
                    <a:pt x="14696" y="14050"/>
                  </a:cubicBezTo>
                  <a:cubicBezTo>
                    <a:pt x="14595" y="14050"/>
                    <a:pt x="14456" y="13990"/>
                    <a:pt x="14317" y="14010"/>
                  </a:cubicBezTo>
                  <a:cubicBezTo>
                    <a:pt x="14178" y="14030"/>
                    <a:pt x="14100" y="13990"/>
                    <a:pt x="14056" y="13921"/>
                  </a:cubicBezTo>
                  <a:cubicBezTo>
                    <a:pt x="14011" y="13851"/>
                    <a:pt x="13883" y="13702"/>
                    <a:pt x="13711" y="13623"/>
                  </a:cubicBezTo>
                  <a:cubicBezTo>
                    <a:pt x="13538" y="13544"/>
                    <a:pt x="13460" y="13385"/>
                    <a:pt x="13444" y="13296"/>
                  </a:cubicBezTo>
                  <a:cubicBezTo>
                    <a:pt x="13427" y="13206"/>
                    <a:pt x="13255" y="13137"/>
                    <a:pt x="13216" y="13047"/>
                  </a:cubicBezTo>
                  <a:cubicBezTo>
                    <a:pt x="13177" y="12958"/>
                    <a:pt x="13010" y="12908"/>
                    <a:pt x="12943" y="12928"/>
                  </a:cubicBezTo>
                  <a:cubicBezTo>
                    <a:pt x="12876" y="12948"/>
                    <a:pt x="12709" y="12680"/>
                    <a:pt x="12609" y="12690"/>
                  </a:cubicBezTo>
                  <a:cubicBezTo>
                    <a:pt x="12509" y="12700"/>
                    <a:pt x="12275" y="12879"/>
                    <a:pt x="12236" y="12888"/>
                  </a:cubicBezTo>
                  <a:cubicBezTo>
                    <a:pt x="12197" y="12898"/>
                    <a:pt x="12242" y="12740"/>
                    <a:pt x="12270" y="12670"/>
                  </a:cubicBezTo>
                  <a:cubicBezTo>
                    <a:pt x="12298" y="12600"/>
                    <a:pt x="12186" y="12302"/>
                    <a:pt x="12158" y="12104"/>
                  </a:cubicBezTo>
                  <a:cubicBezTo>
                    <a:pt x="12131" y="11905"/>
                    <a:pt x="12092" y="11687"/>
                    <a:pt x="11975" y="11717"/>
                  </a:cubicBezTo>
                  <a:cubicBezTo>
                    <a:pt x="11858" y="11746"/>
                    <a:pt x="11730" y="11637"/>
                    <a:pt x="11697" y="11598"/>
                  </a:cubicBezTo>
                  <a:cubicBezTo>
                    <a:pt x="11663" y="11558"/>
                    <a:pt x="11658" y="10992"/>
                    <a:pt x="11686" y="10754"/>
                  </a:cubicBezTo>
                  <a:cubicBezTo>
                    <a:pt x="11713" y="10515"/>
                    <a:pt x="11858" y="10158"/>
                    <a:pt x="11858" y="10009"/>
                  </a:cubicBezTo>
                  <a:cubicBezTo>
                    <a:pt x="11858" y="9860"/>
                    <a:pt x="11953" y="9791"/>
                    <a:pt x="12036" y="9751"/>
                  </a:cubicBezTo>
                  <a:cubicBezTo>
                    <a:pt x="12120" y="9711"/>
                    <a:pt x="12053" y="9424"/>
                    <a:pt x="12136" y="9404"/>
                  </a:cubicBezTo>
                  <a:cubicBezTo>
                    <a:pt x="12220" y="9384"/>
                    <a:pt x="12225" y="9324"/>
                    <a:pt x="12242" y="9205"/>
                  </a:cubicBezTo>
                  <a:cubicBezTo>
                    <a:pt x="12259" y="9086"/>
                    <a:pt x="12359" y="9165"/>
                    <a:pt x="12303" y="9066"/>
                  </a:cubicBezTo>
                  <a:cubicBezTo>
                    <a:pt x="12247" y="8967"/>
                    <a:pt x="12292" y="8937"/>
                    <a:pt x="12420" y="8937"/>
                  </a:cubicBezTo>
                  <a:cubicBezTo>
                    <a:pt x="12548" y="8937"/>
                    <a:pt x="12737" y="8858"/>
                    <a:pt x="12709" y="8630"/>
                  </a:cubicBezTo>
                  <a:cubicBezTo>
                    <a:pt x="12681" y="8401"/>
                    <a:pt x="12348" y="8570"/>
                    <a:pt x="12348" y="8381"/>
                  </a:cubicBezTo>
                  <a:cubicBezTo>
                    <a:pt x="12348" y="8192"/>
                    <a:pt x="11925" y="8183"/>
                    <a:pt x="11953" y="8074"/>
                  </a:cubicBezTo>
                  <a:cubicBezTo>
                    <a:pt x="11980" y="7964"/>
                    <a:pt x="12375" y="8153"/>
                    <a:pt x="12520" y="8252"/>
                  </a:cubicBezTo>
                  <a:cubicBezTo>
                    <a:pt x="12665" y="8351"/>
                    <a:pt x="12704" y="8342"/>
                    <a:pt x="12821" y="8332"/>
                  </a:cubicBezTo>
                  <a:cubicBezTo>
                    <a:pt x="12937" y="8322"/>
                    <a:pt x="12859" y="8054"/>
                    <a:pt x="12882" y="7944"/>
                  </a:cubicBezTo>
                  <a:cubicBezTo>
                    <a:pt x="12904" y="7835"/>
                    <a:pt x="13127" y="8113"/>
                    <a:pt x="13255" y="8054"/>
                  </a:cubicBezTo>
                  <a:cubicBezTo>
                    <a:pt x="13382" y="7994"/>
                    <a:pt x="13505" y="7527"/>
                    <a:pt x="13611" y="7399"/>
                  </a:cubicBezTo>
                  <a:cubicBezTo>
                    <a:pt x="13716" y="7269"/>
                    <a:pt x="13622" y="7150"/>
                    <a:pt x="13416" y="7180"/>
                  </a:cubicBezTo>
                  <a:cubicBezTo>
                    <a:pt x="13210" y="7210"/>
                    <a:pt x="13093" y="7071"/>
                    <a:pt x="12982" y="6922"/>
                  </a:cubicBezTo>
                  <a:cubicBezTo>
                    <a:pt x="12871" y="6773"/>
                    <a:pt x="12882" y="6654"/>
                    <a:pt x="12999" y="6674"/>
                  </a:cubicBezTo>
                  <a:cubicBezTo>
                    <a:pt x="13115" y="6694"/>
                    <a:pt x="13394" y="7101"/>
                    <a:pt x="13499" y="7111"/>
                  </a:cubicBezTo>
                  <a:cubicBezTo>
                    <a:pt x="13605" y="7121"/>
                    <a:pt x="13789" y="6743"/>
                    <a:pt x="13878" y="6624"/>
                  </a:cubicBezTo>
                  <a:cubicBezTo>
                    <a:pt x="13967" y="6505"/>
                    <a:pt x="13794" y="6455"/>
                    <a:pt x="13733" y="6366"/>
                  </a:cubicBezTo>
                  <a:cubicBezTo>
                    <a:pt x="13672" y="6277"/>
                    <a:pt x="13839" y="6217"/>
                    <a:pt x="13928" y="6217"/>
                  </a:cubicBezTo>
                  <a:cubicBezTo>
                    <a:pt x="14017" y="6217"/>
                    <a:pt x="14056" y="6356"/>
                    <a:pt x="14089" y="6425"/>
                  </a:cubicBezTo>
                  <a:cubicBezTo>
                    <a:pt x="14122" y="6495"/>
                    <a:pt x="14278" y="6376"/>
                    <a:pt x="14356" y="6376"/>
                  </a:cubicBezTo>
                  <a:cubicBezTo>
                    <a:pt x="14434" y="6376"/>
                    <a:pt x="14345" y="6148"/>
                    <a:pt x="14217" y="6058"/>
                  </a:cubicBezTo>
                  <a:cubicBezTo>
                    <a:pt x="14089" y="5969"/>
                    <a:pt x="14223" y="5800"/>
                    <a:pt x="14262" y="5939"/>
                  </a:cubicBezTo>
                  <a:cubicBezTo>
                    <a:pt x="14301" y="6078"/>
                    <a:pt x="14389" y="6048"/>
                    <a:pt x="14434" y="6207"/>
                  </a:cubicBezTo>
                  <a:cubicBezTo>
                    <a:pt x="14499" y="6439"/>
                    <a:pt x="14540" y="6286"/>
                    <a:pt x="14651" y="6217"/>
                  </a:cubicBezTo>
                  <a:cubicBezTo>
                    <a:pt x="14762" y="6148"/>
                    <a:pt x="14818" y="6028"/>
                    <a:pt x="14879" y="5909"/>
                  </a:cubicBezTo>
                  <a:cubicBezTo>
                    <a:pt x="14940" y="5790"/>
                    <a:pt x="14951" y="5929"/>
                    <a:pt x="15024" y="5741"/>
                  </a:cubicBezTo>
                  <a:cubicBezTo>
                    <a:pt x="15096" y="5552"/>
                    <a:pt x="14990" y="5373"/>
                    <a:pt x="14901" y="5254"/>
                  </a:cubicBezTo>
                  <a:cubicBezTo>
                    <a:pt x="14812" y="5135"/>
                    <a:pt x="14907" y="5016"/>
                    <a:pt x="14818" y="4937"/>
                  </a:cubicBezTo>
                  <a:cubicBezTo>
                    <a:pt x="14729" y="4857"/>
                    <a:pt x="14712" y="4708"/>
                    <a:pt x="14823" y="4748"/>
                  </a:cubicBezTo>
                  <a:cubicBezTo>
                    <a:pt x="14935" y="4787"/>
                    <a:pt x="15024" y="4728"/>
                    <a:pt x="15074" y="4589"/>
                  </a:cubicBezTo>
                  <a:cubicBezTo>
                    <a:pt x="15124" y="4450"/>
                    <a:pt x="14907" y="4420"/>
                    <a:pt x="15007" y="4321"/>
                  </a:cubicBezTo>
                  <a:cubicBezTo>
                    <a:pt x="15107" y="4222"/>
                    <a:pt x="15024" y="4123"/>
                    <a:pt x="14924" y="4123"/>
                  </a:cubicBezTo>
                  <a:cubicBezTo>
                    <a:pt x="14823" y="4123"/>
                    <a:pt x="14740" y="4033"/>
                    <a:pt x="14734" y="3884"/>
                  </a:cubicBezTo>
                  <a:cubicBezTo>
                    <a:pt x="14729" y="3735"/>
                    <a:pt x="14556" y="3835"/>
                    <a:pt x="14451" y="3745"/>
                  </a:cubicBezTo>
                  <a:cubicBezTo>
                    <a:pt x="14345" y="3656"/>
                    <a:pt x="14111" y="3676"/>
                    <a:pt x="14056" y="3686"/>
                  </a:cubicBezTo>
                  <a:cubicBezTo>
                    <a:pt x="14000" y="3696"/>
                    <a:pt x="13994" y="4103"/>
                    <a:pt x="14078" y="4113"/>
                  </a:cubicBezTo>
                  <a:cubicBezTo>
                    <a:pt x="14161" y="4123"/>
                    <a:pt x="14228" y="4281"/>
                    <a:pt x="14156" y="4331"/>
                  </a:cubicBezTo>
                  <a:cubicBezTo>
                    <a:pt x="14084" y="4381"/>
                    <a:pt x="14167" y="4539"/>
                    <a:pt x="14111" y="4529"/>
                  </a:cubicBezTo>
                  <a:cubicBezTo>
                    <a:pt x="14056" y="4520"/>
                    <a:pt x="13967" y="4470"/>
                    <a:pt x="13950" y="4728"/>
                  </a:cubicBezTo>
                  <a:cubicBezTo>
                    <a:pt x="13933" y="4986"/>
                    <a:pt x="13922" y="5085"/>
                    <a:pt x="13828" y="5175"/>
                  </a:cubicBezTo>
                  <a:cubicBezTo>
                    <a:pt x="13733" y="5264"/>
                    <a:pt x="13805" y="4887"/>
                    <a:pt x="13716" y="4897"/>
                  </a:cubicBezTo>
                  <a:cubicBezTo>
                    <a:pt x="13627" y="4907"/>
                    <a:pt x="13616" y="5215"/>
                    <a:pt x="13683" y="5244"/>
                  </a:cubicBezTo>
                  <a:cubicBezTo>
                    <a:pt x="13750" y="5274"/>
                    <a:pt x="13761" y="5373"/>
                    <a:pt x="13777" y="5522"/>
                  </a:cubicBezTo>
                  <a:cubicBezTo>
                    <a:pt x="13794" y="5671"/>
                    <a:pt x="13655" y="5562"/>
                    <a:pt x="13599" y="5741"/>
                  </a:cubicBezTo>
                  <a:cubicBezTo>
                    <a:pt x="13544" y="5919"/>
                    <a:pt x="13538" y="5661"/>
                    <a:pt x="13460" y="5542"/>
                  </a:cubicBezTo>
                  <a:cubicBezTo>
                    <a:pt x="13382" y="5423"/>
                    <a:pt x="13288" y="5224"/>
                    <a:pt x="13293" y="5076"/>
                  </a:cubicBezTo>
                  <a:cubicBezTo>
                    <a:pt x="13298" y="4945"/>
                    <a:pt x="13338" y="4897"/>
                    <a:pt x="13399" y="4877"/>
                  </a:cubicBezTo>
                  <a:cubicBezTo>
                    <a:pt x="13460" y="4857"/>
                    <a:pt x="13399" y="4758"/>
                    <a:pt x="13394" y="4579"/>
                  </a:cubicBezTo>
                  <a:cubicBezTo>
                    <a:pt x="13388" y="4400"/>
                    <a:pt x="13316" y="4460"/>
                    <a:pt x="13227" y="4271"/>
                  </a:cubicBezTo>
                  <a:cubicBezTo>
                    <a:pt x="13138" y="4083"/>
                    <a:pt x="13043" y="4083"/>
                    <a:pt x="12993" y="4172"/>
                  </a:cubicBezTo>
                  <a:cubicBezTo>
                    <a:pt x="12943" y="4262"/>
                    <a:pt x="12976" y="4430"/>
                    <a:pt x="12898" y="4490"/>
                  </a:cubicBezTo>
                  <a:cubicBezTo>
                    <a:pt x="12821" y="4549"/>
                    <a:pt x="12854" y="4827"/>
                    <a:pt x="12787" y="4847"/>
                  </a:cubicBezTo>
                  <a:cubicBezTo>
                    <a:pt x="12720" y="4867"/>
                    <a:pt x="12759" y="4361"/>
                    <a:pt x="12704" y="4311"/>
                  </a:cubicBezTo>
                  <a:cubicBezTo>
                    <a:pt x="12648" y="4262"/>
                    <a:pt x="12654" y="4142"/>
                    <a:pt x="12737" y="4123"/>
                  </a:cubicBezTo>
                  <a:cubicBezTo>
                    <a:pt x="12821" y="4103"/>
                    <a:pt x="12871" y="3944"/>
                    <a:pt x="12798" y="3944"/>
                  </a:cubicBezTo>
                  <a:cubicBezTo>
                    <a:pt x="12726" y="3944"/>
                    <a:pt x="12598" y="3805"/>
                    <a:pt x="12548" y="3765"/>
                  </a:cubicBezTo>
                  <a:cubicBezTo>
                    <a:pt x="12498" y="3725"/>
                    <a:pt x="12414" y="3934"/>
                    <a:pt x="12359" y="3855"/>
                  </a:cubicBezTo>
                  <a:cubicBezTo>
                    <a:pt x="12303" y="3775"/>
                    <a:pt x="12364" y="3576"/>
                    <a:pt x="12370" y="3467"/>
                  </a:cubicBezTo>
                  <a:cubicBezTo>
                    <a:pt x="12375" y="3358"/>
                    <a:pt x="12459" y="3517"/>
                    <a:pt x="12515" y="3378"/>
                  </a:cubicBezTo>
                  <a:cubicBezTo>
                    <a:pt x="12570" y="3239"/>
                    <a:pt x="12359" y="3239"/>
                    <a:pt x="12359" y="3090"/>
                  </a:cubicBezTo>
                  <a:cubicBezTo>
                    <a:pt x="12359" y="2941"/>
                    <a:pt x="12192" y="2901"/>
                    <a:pt x="12136" y="2852"/>
                  </a:cubicBezTo>
                  <a:cubicBezTo>
                    <a:pt x="12081" y="2802"/>
                    <a:pt x="12175" y="2554"/>
                    <a:pt x="12147" y="2455"/>
                  </a:cubicBezTo>
                  <a:cubicBezTo>
                    <a:pt x="12120" y="2355"/>
                    <a:pt x="11914" y="2028"/>
                    <a:pt x="11825" y="2058"/>
                  </a:cubicBezTo>
                  <a:cubicBezTo>
                    <a:pt x="11736" y="2087"/>
                    <a:pt x="11713" y="1849"/>
                    <a:pt x="11763" y="1859"/>
                  </a:cubicBezTo>
                  <a:cubicBezTo>
                    <a:pt x="11813" y="1869"/>
                    <a:pt x="11852" y="1810"/>
                    <a:pt x="11947" y="1621"/>
                  </a:cubicBezTo>
                  <a:cubicBezTo>
                    <a:pt x="12042" y="1432"/>
                    <a:pt x="12053" y="1373"/>
                    <a:pt x="11986" y="1333"/>
                  </a:cubicBezTo>
                  <a:cubicBezTo>
                    <a:pt x="11919" y="1293"/>
                    <a:pt x="11886" y="1174"/>
                    <a:pt x="12003" y="1184"/>
                  </a:cubicBezTo>
                  <a:cubicBezTo>
                    <a:pt x="12120" y="1194"/>
                    <a:pt x="12325" y="1333"/>
                    <a:pt x="12392" y="1244"/>
                  </a:cubicBezTo>
                  <a:cubicBezTo>
                    <a:pt x="12459" y="1154"/>
                    <a:pt x="12670" y="569"/>
                    <a:pt x="12754" y="360"/>
                  </a:cubicBezTo>
                  <a:cubicBezTo>
                    <a:pt x="12837" y="152"/>
                    <a:pt x="12693" y="132"/>
                    <a:pt x="12492" y="162"/>
                  </a:cubicBezTo>
                  <a:cubicBezTo>
                    <a:pt x="12292" y="191"/>
                    <a:pt x="12247" y="23"/>
                    <a:pt x="12081" y="3"/>
                  </a:cubicBezTo>
                  <a:cubicBezTo>
                    <a:pt x="11914" y="-17"/>
                    <a:pt x="11602" y="62"/>
                    <a:pt x="11558" y="152"/>
                  </a:cubicBezTo>
                  <a:cubicBezTo>
                    <a:pt x="11513" y="241"/>
                    <a:pt x="11641" y="320"/>
                    <a:pt x="11624" y="420"/>
                  </a:cubicBezTo>
                  <a:cubicBezTo>
                    <a:pt x="11608" y="519"/>
                    <a:pt x="11508" y="350"/>
                    <a:pt x="11463" y="390"/>
                  </a:cubicBezTo>
                  <a:cubicBezTo>
                    <a:pt x="11418" y="430"/>
                    <a:pt x="11480" y="559"/>
                    <a:pt x="11463" y="906"/>
                  </a:cubicBezTo>
                  <a:cubicBezTo>
                    <a:pt x="11446" y="1254"/>
                    <a:pt x="11502" y="1273"/>
                    <a:pt x="11558" y="1402"/>
                  </a:cubicBezTo>
                  <a:cubicBezTo>
                    <a:pt x="11613" y="1532"/>
                    <a:pt x="11602" y="1700"/>
                    <a:pt x="11602" y="1919"/>
                  </a:cubicBezTo>
                  <a:cubicBezTo>
                    <a:pt x="11602" y="2137"/>
                    <a:pt x="11485" y="2127"/>
                    <a:pt x="11446" y="2177"/>
                  </a:cubicBezTo>
                  <a:cubicBezTo>
                    <a:pt x="11407" y="2227"/>
                    <a:pt x="11546" y="2306"/>
                    <a:pt x="11524" y="2445"/>
                  </a:cubicBezTo>
                  <a:cubicBezTo>
                    <a:pt x="11502" y="2584"/>
                    <a:pt x="11385" y="2365"/>
                    <a:pt x="11318" y="2405"/>
                  </a:cubicBezTo>
                  <a:cubicBezTo>
                    <a:pt x="11252" y="2445"/>
                    <a:pt x="11196" y="2782"/>
                    <a:pt x="11268" y="2892"/>
                  </a:cubicBezTo>
                  <a:cubicBezTo>
                    <a:pt x="11341" y="3001"/>
                    <a:pt x="11368" y="2981"/>
                    <a:pt x="11313" y="3110"/>
                  </a:cubicBezTo>
                  <a:cubicBezTo>
                    <a:pt x="11257" y="3239"/>
                    <a:pt x="11196" y="3427"/>
                    <a:pt x="11330" y="3616"/>
                  </a:cubicBezTo>
                  <a:cubicBezTo>
                    <a:pt x="11463" y="3805"/>
                    <a:pt x="11708" y="3785"/>
                    <a:pt x="11836" y="3934"/>
                  </a:cubicBezTo>
                  <a:cubicBezTo>
                    <a:pt x="11964" y="4083"/>
                    <a:pt x="11780" y="3993"/>
                    <a:pt x="11830" y="4162"/>
                  </a:cubicBezTo>
                  <a:cubicBezTo>
                    <a:pt x="11880" y="4331"/>
                    <a:pt x="11747" y="4391"/>
                    <a:pt x="11752" y="4520"/>
                  </a:cubicBezTo>
                  <a:cubicBezTo>
                    <a:pt x="11758" y="4649"/>
                    <a:pt x="11808" y="4579"/>
                    <a:pt x="11875" y="4361"/>
                  </a:cubicBezTo>
                  <a:cubicBezTo>
                    <a:pt x="11941" y="4142"/>
                    <a:pt x="11992" y="4420"/>
                    <a:pt x="11986" y="4609"/>
                  </a:cubicBezTo>
                  <a:cubicBezTo>
                    <a:pt x="11980" y="4798"/>
                    <a:pt x="11886" y="4688"/>
                    <a:pt x="11813" y="4877"/>
                  </a:cubicBezTo>
                  <a:cubicBezTo>
                    <a:pt x="11741" y="5066"/>
                    <a:pt x="11674" y="5095"/>
                    <a:pt x="11569" y="5056"/>
                  </a:cubicBezTo>
                  <a:cubicBezTo>
                    <a:pt x="11463" y="5016"/>
                    <a:pt x="11524" y="5324"/>
                    <a:pt x="11569" y="5492"/>
                  </a:cubicBezTo>
                  <a:cubicBezTo>
                    <a:pt x="11613" y="5661"/>
                    <a:pt x="11558" y="5721"/>
                    <a:pt x="11435" y="5661"/>
                  </a:cubicBezTo>
                  <a:cubicBezTo>
                    <a:pt x="11313" y="5602"/>
                    <a:pt x="11240" y="5463"/>
                    <a:pt x="11302" y="5294"/>
                  </a:cubicBezTo>
                  <a:cubicBezTo>
                    <a:pt x="11363" y="5125"/>
                    <a:pt x="11407" y="4926"/>
                    <a:pt x="11335" y="4946"/>
                  </a:cubicBezTo>
                  <a:cubicBezTo>
                    <a:pt x="11263" y="4967"/>
                    <a:pt x="11096" y="4937"/>
                    <a:pt x="11046" y="4798"/>
                  </a:cubicBezTo>
                  <a:cubicBezTo>
                    <a:pt x="10996" y="4659"/>
                    <a:pt x="11079" y="4718"/>
                    <a:pt x="11229" y="4748"/>
                  </a:cubicBezTo>
                  <a:cubicBezTo>
                    <a:pt x="11380" y="4778"/>
                    <a:pt x="11252" y="4569"/>
                    <a:pt x="11363" y="4569"/>
                  </a:cubicBezTo>
                  <a:cubicBezTo>
                    <a:pt x="11474" y="4569"/>
                    <a:pt x="11558" y="4678"/>
                    <a:pt x="11652" y="4529"/>
                  </a:cubicBezTo>
                  <a:cubicBezTo>
                    <a:pt x="11747" y="4381"/>
                    <a:pt x="11591" y="4093"/>
                    <a:pt x="11513" y="4142"/>
                  </a:cubicBezTo>
                  <a:cubicBezTo>
                    <a:pt x="11435" y="4192"/>
                    <a:pt x="11313" y="4252"/>
                    <a:pt x="11313" y="4113"/>
                  </a:cubicBezTo>
                  <a:cubicBezTo>
                    <a:pt x="11313" y="3974"/>
                    <a:pt x="11446" y="4073"/>
                    <a:pt x="11519" y="4043"/>
                  </a:cubicBezTo>
                  <a:cubicBezTo>
                    <a:pt x="11591" y="4013"/>
                    <a:pt x="11480" y="3835"/>
                    <a:pt x="11368" y="3884"/>
                  </a:cubicBezTo>
                  <a:cubicBezTo>
                    <a:pt x="11257" y="3934"/>
                    <a:pt x="11179" y="3944"/>
                    <a:pt x="11090" y="3775"/>
                  </a:cubicBezTo>
                  <a:cubicBezTo>
                    <a:pt x="11001" y="3606"/>
                    <a:pt x="10840" y="3507"/>
                    <a:pt x="10801" y="3894"/>
                  </a:cubicBezTo>
                  <a:cubicBezTo>
                    <a:pt x="10762" y="4281"/>
                    <a:pt x="10606" y="4073"/>
                    <a:pt x="10545" y="4202"/>
                  </a:cubicBezTo>
                  <a:cubicBezTo>
                    <a:pt x="10484" y="4331"/>
                    <a:pt x="10617" y="4420"/>
                    <a:pt x="10768" y="4430"/>
                  </a:cubicBezTo>
                  <a:cubicBezTo>
                    <a:pt x="10918" y="4440"/>
                    <a:pt x="11029" y="4688"/>
                    <a:pt x="10957" y="4688"/>
                  </a:cubicBezTo>
                  <a:cubicBezTo>
                    <a:pt x="10884" y="4688"/>
                    <a:pt x="10918" y="4877"/>
                    <a:pt x="10840" y="4807"/>
                  </a:cubicBezTo>
                  <a:cubicBezTo>
                    <a:pt x="10762" y="4738"/>
                    <a:pt x="10684" y="4807"/>
                    <a:pt x="10740" y="4926"/>
                  </a:cubicBezTo>
                  <a:cubicBezTo>
                    <a:pt x="10795" y="5046"/>
                    <a:pt x="10717" y="5095"/>
                    <a:pt x="10723" y="5215"/>
                  </a:cubicBezTo>
                  <a:cubicBezTo>
                    <a:pt x="10729" y="5334"/>
                    <a:pt x="10606" y="5224"/>
                    <a:pt x="10489" y="5205"/>
                  </a:cubicBezTo>
                  <a:cubicBezTo>
                    <a:pt x="10373" y="5185"/>
                    <a:pt x="10156" y="5254"/>
                    <a:pt x="10000" y="5314"/>
                  </a:cubicBezTo>
                  <a:cubicBezTo>
                    <a:pt x="9844" y="5373"/>
                    <a:pt x="9672" y="5274"/>
                    <a:pt x="9605" y="5145"/>
                  </a:cubicBezTo>
                  <a:cubicBezTo>
                    <a:pt x="9538" y="5016"/>
                    <a:pt x="9449" y="5036"/>
                    <a:pt x="9338" y="5036"/>
                  </a:cubicBezTo>
                  <a:cubicBezTo>
                    <a:pt x="9226" y="5036"/>
                    <a:pt x="9260" y="4847"/>
                    <a:pt x="9115" y="4837"/>
                  </a:cubicBezTo>
                  <a:cubicBezTo>
                    <a:pt x="8970" y="4827"/>
                    <a:pt x="9004" y="4609"/>
                    <a:pt x="8987" y="4480"/>
                  </a:cubicBezTo>
                  <a:cubicBezTo>
                    <a:pt x="8970" y="4351"/>
                    <a:pt x="8681" y="4391"/>
                    <a:pt x="8575" y="4510"/>
                  </a:cubicBezTo>
                  <a:cubicBezTo>
                    <a:pt x="8470" y="4629"/>
                    <a:pt x="8264" y="4579"/>
                    <a:pt x="8208" y="4798"/>
                  </a:cubicBezTo>
                  <a:cubicBezTo>
                    <a:pt x="8153" y="5016"/>
                    <a:pt x="8258" y="4986"/>
                    <a:pt x="8320" y="4986"/>
                  </a:cubicBezTo>
                  <a:cubicBezTo>
                    <a:pt x="8405" y="4986"/>
                    <a:pt x="8397" y="4807"/>
                    <a:pt x="8553" y="4847"/>
                  </a:cubicBezTo>
                  <a:cubicBezTo>
                    <a:pt x="8709" y="4887"/>
                    <a:pt x="8820" y="4559"/>
                    <a:pt x="8887" y="4678"/>
                  </a:cubicBezTo>
                  <a:cubicBezTo>
                    <a:pt x="8954" y="4798"/>
                    <a:pt x="8620" y="5026"/>
                    <a:pt x="8475" y="5066"/>
                  </a:cubicBezTo>
                  <a:cubicBezTo>
                    <a:pt x="8331" y="5105"/>
                    <a:pt x="8364" y="5314"/>
                    <a:pt x="8503" y="5681"/>
                  </a:cubicBezTo>
                  <a:cubicBezTo>
                    <a:pt x="8642" y="6048"/>
                    <a:pt x="8442" y="5840"/>
                    <a:pt x="8442" y="6019"/>
                  </a:cubicBezTo>
                  <a:cubicBezTo>
                    <a:pt x="8442" y="6197"/>
                    <a:pt x="8180" y="5959"/>
                    <a:pt x="8286" y="5899"/>
                  </a:cubicBezTo>
                  <a:cubicBezTo>
                    <a:pt x="8392" y="5840"/>
                    <a:pt x="8342" y="5651"/>
                    <a:pt x="8258" y="5532"/>
                  </a:cubicBezTo>
                  <a:cubicBezTo>
                    <a:pt x="8175" y="5413"/>
                    <a:pt x="8119" y="5532"/>
                    <a:pt x="8130" y="5403"/>
                  </a:cubicBezTo>
                  <a:cubicBezTo>
                    <a:pt x="8141" y="5274"/>
                    <a:pt x="8041" y="5413"/>
                    <a:pt x="7963" y="5304"/>
                  </a:cubicBezTo>
                  <a:cubicBezTo>
                    <a:pt x="7886" y="5195"/>
                    <a:pt x="7847" y="5105"/>
                    <a:pt x="7741" y="5205"/>
                  </a:cubicBezTo>
                  <a:cubicBezTo>
                    <a:pt x="7635" y="5304"/>
                    <a:pt x="7513" y="5274"/>
                    <a:pt x="7279" y="5343"/>
                  </a:cubicBezTo>
                  <a:cubicBezTo>
                    <a:pt x="7045" y="5413"/>
                    <a:pt x="6617" y="5393"/>
                    <a:pt x="6539" y="5254"/>
                  </a:cubicBezTo>
                  <a:cubicBezTo>
                    <a:pt x="6461" y="5115"/>
                    <a:pt x="6739" y="4867"/>
                    <a:pt x="6823" y="4907"/>
                  </a:cubicBezTo>
                  <a:cubicBezTo>
                    <a:pt x="6904" y="4945"/>
                    <a:pt x="6856" y="4748"/>
                    <a:pt x="6728" y="4569"/>
                  </a:cubicBezTo>
                  <a:cubicBezTo>
                    <a:pt x="6600" y="4391"/>
                    <a:pt x="6317" y="4281"/>
                    <a:pt x="6322" y="4391"/>
                  </a:cubicBezTo>
                  <a:cubicBezTo>
                    <a:pt x="6328" y="4500"/>
                    <a:pt x="6161" y="4400"/>
                    <a:pt x="5955" y="4331"/>
                  </a:cubicBezTo>
                  <a:cubicBezTo>
                    <a:pt x="5749" y="4262"/>
                    <a:pt x="5721" y="4132"/>
                    <a:pt x="5588" y="4123"/>
                  </a:cubicBezTo>
                  <a:cubicBezTo>
                    <a:pt x="5459" y="4113"/>
                    <a:pt x="5254" y="4043"/>
                    <a:pt x="5098" y="3825"/>
                  </a:cubicBezTo>
                  <a:cubicBezTo>
                    <a:pt x="4942" y="3606"/>
                    <a:pt x="4575" y="3666"/>
                    <a:pt x="4531" y="3864"/>
                  </a:cubicBezTo>
                  <a:cubicBezTo>
                    <a:pt x="4486" y="4063"/>
                    <a:pt x="4364" y="4053"/>
                    <a:pt x="4241" y="4053"/>
                  </a:cubicBezTo>
                  <a:cubicBezTo>
                    <a:pt x="4119" y="4053"/>
                    <a:pt x="4297" y="3808"/>
                    <a:pt x="4252" y="3765"/>
                  </a:cubicBezTo>
                  <a:cubicBezTo>
                    <a:pt x="4194" y="3709"/>
                    <a:pt x="4258" y="3438"/>
                    <a:pt x="4169" y="3418"/>
                  </a:cubicBezTo>
                  <a:cubicBezTo>
                    <a:pt x="4080" y="3398"/>
                    <a:pt x="3997" y="4073"/>
                    <a:pt x="3830" y="4053"/>
                  </a:cubicBezTo>
                  <a:cubicBezTo>
                    <a:pt x="3663" y="4033"/>
                    <a:pt x="3590" y="3338"/>
                    <a:pt x="3451" y="3160"/>
                  </a:cubicBezTo>
                  <a:cubicBezTo>
                    <a:pt x="3312" y="2981"/>
                    <a:pt x="3184" y="2971"/>
                    <a:pt x="3301" y="3239"/>
                  </a:cubicBezTo>
                  <a:cubicBezTo>
                    <a:pt x="3418" y="3507"/>
                    <a:pt x="3201" y="3318"/>
                    <a:pt x="3212" y="3497"/>
                  </a:cubicBezTo>
                  <a:cubicBezTo>
                    <a:pt x="3223" y="3676"/>
                    <a:pt x="3023" y="3884"/>
                    <a:pt x="3028" y="3785"/>
                  </a:cubicBezTo>
                  <a:cubicBezTo>
                    <a:pt x="3034" y="3686"/>
                    <a:pt x="2917" y="3576"/>
                    <a:pt x="2784" y="3855"/>
                  </a:cubicBezTo>
                  <a:cubicBezTo>
                    <a:pt x="2650" y="4132"/>
                    <a:pt x="2556" y="4093"/>
                    <a:pt x="2544" y="3993"/>
                  </a:cubicBezTo>
                  <a:cubicBezTo>
                    <a:pt x="2533" y="3894"/>
                    <a:pt x="2138" y="4252"/>
                    <a:pt x="2155" y="4371"/>
                  </a:cubicBezTo>
                  <a:cubicBezTo>
                    <a:pt x="2172" y="4490"/>
                    <a:pt x="2094" y="4579"/>
                    <a:pt x="1988" y="4569"/>
                  </a:cubicBezTo>
                  <a:cubicBezTo>
                    <a:pt x="1882" y="4559"/>
                    <a:pt x="1966" y="4400"/>
                    <a:pt x="2049" y="4321"/>
                  </a:cubicBezTo>
                  <a:cubicBezTo>
                    <a:pt x="2143" y="4232"/>
                    <a:pt x="2400" y="3864"/>
                    <a:pt x="2533" y="3825"/>
                  </a:cubicBezTo>
                  <a:cubicBezTo>
                    <a:pt x="2667" y="3785"/>
                    <a:pt x="2923" y="3596"/>
                    <a:pt x="2928" y="3487"/>
                  </a:cubicBezTo>
                  <a:cubicBezTo>
                    <a:pt x="2934" y="3378"/>
                    <a:pt x="2800" y="3467"/>
                    <a:pt x="2711" y="3438"/>
                  </a:cubicBezTo>
                  <a:cubicBezTo>
                    <a:pt x="2622" y="3408"/>
                    <a:pt x="2467" y="3586"/>
                    <a:pt x="2316" y="3706"/>
                  </a:cubicBezTo>
                  <a:cubicBezTo>
                    <a:pt x="2166" y="3825"/>
                    <a:pt x="1994" y="3785"/>
                    <a:pt x="2038" y="3944"/>
                  </a:cubicBezTo>
                  <a:cubicBezTo>
                    <a:pt x="2083" y="4103"/>
                    <a:pt x="1899" y="3924"/>
                    <a:pt x="1860" y="4033"/>
                  </a:cubicBezTo>
                  <a:cubicBezTo>
                    <a:pt x="1821" y="4142"/>
                    <a:pt x="1749" y="4023"/>
                    <a:pt x="1804" y="3964"/>
                  </a:cubicBezTo>
                  <a:cubicBezTo>
                    <a:pt x="1860" y="3904"/>
                    <a:pt x="1671" y="3795"/>
                    <a:pt x="1671" y="3864"/>
                  </a:cubicBezTo>
                  <a:cubicBezTo>
                    <a:pt x="1671" y="3934"/>
                    <a:pt x="1638" y="4023"/>
                    <a:pt x="1504" y="4023"/>
                  </a:cubicBezTo>
                  <a:cubicBezTo>
                    <a:pt x="1371" y="4023"/>
                    <a:pt x="1237" y="4192"/>
                    <a:pt x="1326" y="4311"/>
                  </a:cubicBezTo>
                  <a:cubicBezTo>
                    <a:pt x="1415" y="4430"/>
                    <a:pt x="1471" y="4490"/>
                    <a:pt x="1426" y="4569"/>
                  </a:cubicBezTo>
                  <a:cubicBezTo>
                    <a:pt x="1382" y="4649"/>
                    <a:pt x="1243" y="4361"/>
                    <a:pt x="1048" y="4391"/>
                  </a:cubicBezTo>
                  <a:cubicBezTo>
                    <a:pt x="853" y="4420"/>
                    <a:pt x="464" y="4003"/>
                    <a:pt x="464" y="3904"/>
                  </a:cubicBezTo>
                  <a:cubicBezTo>
                    <a:pt x="464" y="3824"/>
                    <a:pt x="190" y="3874"/>
                    <a:pt x="0" y="3837"/>
                  </a:cubicBezTo>
                  <a:lnTo>
                    <a:pt x="0" y="10699"/>
                  </a:lnTo>
                  <a:cubicBezTo>
                    <a:pt x="0" y="10699"/>
                    <a:pt x="96" y="10827"/>
                    <a:pt x="134" y="10747"/>
                  </a:cubicBezTo>
                  <a:cubicBezTo>
                    <a:pt x="171" y="10668"/>
                    <a:pt x="237" y="10774"/>
                    <a:pt x="364" y="10668"/>
                  </a:cubicBezTo>
                  <a:cubicBezTo>
                    <a:pt x="490" y="10562"/>
                    <a:pt x="534" y="10787"/>
                    <a:pt x="534" y="10893"/>
                  </a:cubicBezTo>
                  <a:cubicBezTo>
                    <a:pt x="534" y="10999"/>
                    <a:pt x="712" y="11171"/>
                    <a:pt x="786" y="11343"/>
                  </a:cubicBezTo>
                  <a:cubicBezTo>
                    <a:pt x="860" y="11515"/>
                    <a:pt x="898" y="11660"/>
                    <a:pt x="979" y="11568"/>
                  </a:cubicBezTo>
                  <a:cubicBezTo>
                    <a:pt x="1061" y="11475"/>
                    <a:pt x="1209" y="11422"/>
                    <a:pt x="1209" y="11250"/>
                  </a:cubicBezTo>
                  <a:cubicBezTo>
                    <a:pt x="1209" y="11078"/>
                    <a:pt x="1550" y="11052"/>
                    <a:pt x="1550" y="11277"/>
                  </a:cubicBezTo>
                  <a:cubicBezTo>
                    <a:pt x="1550" y="11502"/>
                    <a:pt x="1899" y="11767"/>
                    <a:pt x="2092" y="12375"/>
                  </a:cubicBezTo>
                  <a:cubicBezTo>
                    <a:pt x="2285" y="12984"/>
                    <a:pt x="2255" y="13117"/>
                    <a:pt x="2537" y="13315"/>
                  </a:cubicBezTo>
                  <a:cubicBezTo>
                    <a:pt x="2819" y="13514"/>
                    <a:pt x="2812" y="13620"/>
                    <a:pt x="2774" y="13792"/>
                  </a:cubicBezTo>
                  <a:cubicBezTo>
                    <a:pt x="2737" y="13963"/>
                    <a:pt x="2945" y="14056"/>
                    <a:pt x="2826" y="14202"/>
                  </a:cubicBezTo>
                  <a:cubicBezTo>
                    <a:pt x="2781" y="14258"/>
                    <a:pt x="2717" y="14339"/>
                    <a:pt x="2655" y="14418"/>
                  </a:cubicBezTo>
                  <a:cubicBezTo>
                    <a:pt x="2661" y="14505"/>
                    <a:pt x="2705" y="14561"/>
                    <a:pt x="2761" y="14645"/>
                  </a:cubicBezTo>
                  <a:cubicBezTo>
                    <a:pt x="2828" y="14745"/>
                    <a:pt x="2639" y="14745"/>
                    <a:pt x="2695" y="14834"/>
                  </a:cubicBezTo>
                  <a:cubicBezTo>
                    <a:pt x="2750" y="14923"/>
                    <a:pt x="2684" y="15062"/>
                    <a:pt x="2739" y="15171"/>
                  </a:cubicBezTo>
                  <a:cubicBezTo>
                    <a:pt x="2795" y="15281"/>
                    <a:pt x="2895" y="15241"/>
                    <a:pt x="2956" y="15152"/>
                  </a:cubicBezTo>
                  <a:cubicBezTo>
                    <a:pt x="3017" y="15062"/>
                    <a:pt x="3062" y="15261"/>
                    <a:pt x="3012" y="15410"/>
                  </a:cubicBezTo>
                  <a:cubicBezTo>
                    <a:pt x="2962" y="15559"/>
                    <a:pt x="3067" y="15668"/>
                    <a:pt x="3118" y="15559"/>
                  </a:cubicBezTo>
                  <a:cubicBezTo>
                    <a:pt x="3168" y="15449"/>
                    <a:pt x="3273" y="15737"/>
                    <a:pt x="3323" y="15787"/>
                  </a:cubicBezTo>
                  <a:cubicBezTo>
                    <a:pt x="3373" y="15837"/>
                    <a:pt x="3424" y="15986"/>
                    <a:pt x="3340" y="15986"/>
                  </a:cubicBezTo>
                  <a:cubicBezTo>
                    <a:pt x="3257" y="15986"/>
                    <a:pt x="3268" y="16244"/>
                    <a:pt x="3329" y="16253"/>
                  </a:cubicBezTo>
                  <a:cubicBezTo>
                    <a:pt x="3390" y="16264"/>
                    <a:pt x="3385" y="16403"/>
                    <a:pt x="3385" y="16492"/>
                  </a:cubicBezTo>
                  <a:cubicBezTo>
                    <a:pt x="3385" y="16581"/>
                    <a:pt x="3579" y="16710"/>
                    <a:pt x="3652" y="16671"/>
                  </a:cubicBezTo>
                  <a:cubicBezTo>
                    <a:pt x="3724" y="16631"/>
                    <a:pt x="3791" y="16750"/>
                    <a:pt x="3824" y="16859"/>
                  </a:cubicBezTo>
                  <a:cubicBezTo>
                    <a:pt x="3857" y="16968"/>
                    <a:pt x="3991" y="17048"/>
                    <a:pt x="4041" y="16978"/>
                  </a:cubicBezTo>
                  <a:cubicBezTo>
                    <a:pt x="4091" y="16909"/>
                    <a:pt x="4125" y="17107"/>
                    <a:pt x="4136" y="17246"/>
                  </a:cubicBezTo>
                  <a:cubicBezTo>
                    <a:pt x="4147" y="17385"/>
                    <a:pt x="4258" y="17306"/>
                    <a:pt x="4325" y="17296"/>
                  </a:cubicBezTo>
                  <a:cubicBezTo>
                    <a:pt x="4392" y="17286"/>
                    <a:pt x="4431" y="17455"/>
                    <a:pt x="4475" y="17425"/>
                  </a:cubicBezTo>
                  <a:cubicBezTo>
                    <a:pt x="4573" y="17359"/>
                    <a:pt x="4603" y="17665"/>
                    <a:pt x="4667" y="17844"/>
                  </a:cubicBezTo>
                  <a:lnTo>
                    <a:pt x="11583" y="17777"/>
                  </a:lnTo>
                  <a:cubicBezTo>
                    <a:pt x="11583" y="17777"/>
                    <a:pt x="11587" y="17471"/>
                    <a:pt x="11669" y="17577"/>
                  </a:cubicBezTo>
                  <a:cubicBezTo>
                    <a:pt x="11750" y="17683"/>
                    <a:pt x="11676" y="17855"/>
                    <a:pt x="11773" y="17921"/>
                  </a:cubicBezTo>
                  <a:cubicBezTo>
                    <a:pt x="11869" y="17987"/>
                    <a:pt x="11936" y="18093"/>
                    <a:pt x="11988" y="18053"/>
                  </a:cubicBezTo>
                  <a:cubicBezTo>
                    <a:pt x="12040" y="18014"/>
                    <a:pt x="12129" y="17882"/>
                    <a:pt x="12218" y="18067"/>
                  </a:cubicBezTo>
                  <a:cubicBezTo>
                    <a:pt x="12307" y="18252"/>
                    <a:pt x="12374" y="18093"/>
                    <a:pt x="12425" y="18212"/>
                  </a:cubicBezTo>
                  <a:cubicBezTo>
                    <a:pt x="12477" y="18331"/>
                    <a:pt x="12574" y="18424"/>
                    <a:pt x="12641" y="18279"/>
                  </a:cubicBezTo>
                  <a:cubicBezTo>
                    <a:pt x="12695" y="18160"/>
                    <a:pt x="12900" y="18304"/>
                    <a:pt x="12999" y="18369"/>
                  </a:cubicBezTo>
                  <a:cubicBezTo>
                    <a:pt x="13121" y="18194"/>
                    <a:pt x="13218" y="17822"/>
                    <a:pt x="13327" y="17822"/>
                  </a:cubicBezTo>
                  <a:cubicBezTo>
                    <a:pt x="13472" y="17822"/>
                    <a:pt x="13839" y="17882"/>
                    <a:pt x="13861" y="18219"/>
                  </a:cubicBezTo>
                  <a:cubicBezTo>
                    <a:pt x="13883" y="18557"/>
                    <a:pt x="14106" y="18239"/>
                    <a:pt x="14128" y="18557"/>
                  </a:cubicBezTo>
                  <a:cubicBezTo>
                    <a:pt x="14147" y="18826"/>
                    <a:pt x="14294" y="19039"/>
                    <a:pt x="14269" y="19182"/>
                  </a:cubicBezTo>
                  <a:cubicBezTo>
                    <a:pt x="14312" y="19229"/>
                    <a:pt x="14365" y="19292"/>
                    <a:pt x="14412" y="19359"/>
                  </a:cubicBezTo>
                  <a:cubicBezTo>
                    <a:pt x="14483" y="19317"/>
                    <a:pt x="14671" y="19371"/>
                    <a:pt x="14796" y="19450"/>
                  </a:cubicBezTo>
                  <a:cubicBezTo>
                    <a:pt x="14951" y="19549"/>
                    <a:pt x="15185" y="19331"/>
                    <a:pt x="15263" y="19669"/>
                  </a:cubicBezTo>
                  <a:cubicBezTo>
                    <a:pt x="15341" y="20006"/>
                    <a:pt x="15522" y="20261"/>
                    <a:pt x="15352" y="20284"/>
                  </a:cubicBezTo>
                  <a:cubicBezTo>
                    <a:pt x="15207" y="20304"/>
                    <a:pt x="15018" y="19946"/>
                    <a:pt x="15029" y="20145"/>
                  </a:cubicBezTo>
                  <a:cubicBezTo>
                    <a:pt x="15040" y="20343"/>
                    <a:pt x="14951" y="20244"/>
                    <a:pt x="14951" y="20542"/>
                  </a:cubicBezTo>
                  <a:cubicBezTo>
                    <a:pt x="14951" y="20840"/>
                    <a:pt x="14840" y="21257"/>
                    <a:pt x="14773" y="21237"/>
                  </a:cubicBezTo>
                  <a:cubicBezTo>
                    <a:pt x="14771" y="21236"/>
                    <a:pt x="14769" y="21234"/>
                    <a:pt x="14767" y="21232"/>
                  </a:cubicBezTo>
                  <a:cubicBezTo>
                    <a:pt x="14756" y="21345"/>
                    <a:pt x="14755" y="21491"/>
                    <a:pt x="14808" y="21583"/>
                  </a:cubicBezTo>
                  <a:cubicBezTo>
                    <a:pt x="14892" y="21473"/>
                    <a:pt x="15014" y="21284"/>
                    <a:pt x="15118" y="21297"/>
                  </a:cubicBezTo>
                  <a:cubicBezTo>
                    <a:pt x="15285" y="21316"/>
                    <a:pt x="15330" y="21495"/>
                    <a:pt x="15441" y="21356"/>
                  </a:cubicBezTo>
                  <a:cubicBezTo>
                    <a:pt x="15552" y="21217"/>
                    <a:pt x="15575" y="21158"/>
                    <a:pt x="15597" y="21257"/>
                  </a:cubicBezTo>
                  <a:cubicBezTo>
                    <a:pt x="15600" y="21269"/>
                    <a:pt x="15598" y="21285"/>
                    <a:pt x="15593" y="21301"/>
                  </a:cubicBezTo>
                  <a:cubicBezTo>
                    <a:pt x="15635" y="21261"/>
                    <a:pt x="15665" y="21222"/>
                    <a:pt x="15667" y="21190"/>
                  </a:cubicBezTo>
                  <a:cubicBezTo>
                    <a:pt x="15670" y="21140"/>
                    <a:pt x="15663" y="21073"/>
                    <a:pt x="15653" y="21013"/>
                  </a:cubicBezTo>
                  <a:cubicBezTo>
                    <a:pt x="15542" y="21042"/>
                    <a:pt x="15505" y="21057"/>
                    <a:pt x="15474" y="20919"/>
                  </a:cubicBezTo>
                  <a:cubicBezTo>
                    <a:pt x="15430" y="20721"/>
                    <a:pt x="15808" y="20522"/>
                    <a:pt x="15986" y="20562"/>
                  </a:cubicBezTo>
                  <a:cubicBezTo>
                    <a:pt x="16155" y="20599"/>
                    <a:pt x="16274" y="20388"/>
                    <a:pt x="16333" y="20518"/>
                  </a:cubicBezTo>
                  <a:cubicBezTo>
                    <a:pt x="16440" y="20346"/>
                    <a:pt x="16622" y="20066"/>
                    <a:pt x="16669" y="20066"/>
                  </a:cubicBezTo>
                  <a:cubicBezTo>
                    <a:pt x="16736" y="20066"/>
                    <a:pt x="17529" y="20052"/>
                    <a:pt x="17529" y="20052"/>
                  </a:cubicBezTo>
                  <a:cubicBezTo>
                    <a:pt x="17529" y="20052"/>
                    <a:pt x="17804" y="19748"/>
                    <a:pt x="17841" y="19470"/>
                  </a:cubicBezTo>
                  <a:cubicBezTo>
                    <a:pt x="17878" y="19192"/>
                    <a:pt x="18056" y="18530"/>
                    <a:pt x="18160" y="18676"/>
                  </a:cubicBezTo>
                  <a:cubicBezTo>
                    <a:pt x="18264" y="18821"/>
                    <a:pt x="18486" y="18715"/>
                    <a:pt x="18494" y="18848"/>
                  </a:cubicBezTo>
                  <a:cubicBezTo>
                    <a:pt x="18501" y="18970"/>
                    <a:pt x="18420" y="19420"/>
                    <a:pt x="18705" y="20093"/>
                  </a:cubicBezTo>
                  <a:cubicBezTo>
                    <a:pt x="18806" y="19979"/>
                    <a:pt x="18909" y="19891"/>
                    <a:pt x="18968" y="19897"/>
                  </a:cubicBezTo>
                  <a:cubicBezTo>
                    <a:pt x="19069" y="19907"/>
                    <a:pt x="19219" y="19669"/>
                    <a:pt x="19263" y="19519"/>
                  </a:cubicBezTo>
                  <a:cubicBezTo>
                    <a:pt x="19308" y="19371"/>
                    <a:pt x="19369" y="19659"/>
                    <a:pt x="19280" y="19708"/>
                  </a:cubicBezTo>
                  <a:cubicBezTo>
                    <a:pt x="19191" y="19758"/>
                    <a:pt x="19352" y="19877"/>
                    <a:pt x="19508" y="19867"/>
                  </a:cubicBezTo>
                  <a:cubicBezTo>
                    <a:pt x="19664" y="19857"/>
                    <a:pt x="19436" y="19966"/>
                    <a:pt x="19319" y="19956"/>
                  </a:cubicBezTo>
                  <a:cubicBezTo>
                    <a:pt x="19202" y="19946"/>
                    <a:pt x="19152" y="19976"/>
                    <a:pt x="18996" y="20254"/>
                  </a:cubicBezTo>
                  <a:cubicBezTo>
                    <a:pt x="18840" y="20532"/>
                    <a:pt x="18879" y="20612"/>
                    <a:pt x="18968" y="20751"/>
                  </a:cubicBezTo>
                  <a:cubicBezTo>
                    <a:pt x="19057" y="20890"/>
                    <a:pt x="19174" y="20830"/>
                    <a:pt x="19297" y="20641"/>
                  </a:cubicBezTo>
                  <a:cubicBezTo>
                    <a:pt x="19419" y="20453"/>
                    <a:pt x="19414" y="20264"/>
                    <a:pt x="19536" y="20274"/>
                  </a:cubicBezTo>
                  <a:cubicBezTo>
                    <a:pt x="19658" y="20284"/>
                    <a:pt x="19975" y="20075"/>
                    <a:pt x="20115" y="19996"/>
                  </a:cubicBezTo>
                  <a:cubicBezTo>
                    <a:pt x="20254" y="19917"/>
                    <a:pt x="20165" y="19877"/>
                    <a:pt x="20165" y="19768"/>
                  </a:cubicBezTo>
                  <a:cubicBezTo>
                    <a:pt x="20165" y="19659"/>
                    <a:pt x="20409" y="19659"/>
                    <a:pt x="20498" y="19549"/>
                  </a:cubicBezTo>
                  <a:cubicBezTo>
                    <a:pt x="20587" y="19440"/>
                    <a:pt x="20482" y="19351"/>
                    <a:pt x="20404" y="1937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9" name="Shape 2880"/>
            <p:cNvSpPr/>
            <p:nvPr/>
          </p:nvSpPr>
          <p:spPr>
            <a:xfrm>
              <a:off x="3033099" y="2853159"/>
              <a:ext cx="164914" cy="804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796" h="20025" extrusionOk="0">
                  <a:moveTo>
                    <a:pt x="19265" y="7165"/>
                  </a:moveTo>
                  <a:cubicBezTo>
                    <a:pt x="17644" y="11340"/>
                    <a:pt x="17104" y="11952"/>
                    <a:pt x="15433" y="11340"/>
                  </a:cubicBezTo>
                  <a:cubicBezTo>
                    <a:pt x="13763" y="10735"/>
                    <a:pt x="12733" y="12463"/>
                    <a:pt x="13566" y="13686"/>
                  </a:cubicBezTo>
                  <a:cubicBezTo>
                    <a:pt x="14402" y="14910"/>
                    <a:pt x="14451" y="15930"/>
                    <a:pt x="12733" y="16743"/>
                  </a:cubicBezTo>
                  <a:cubicBezTo>
                    <a:pt x="11012" y="17557"/>
                    <a:pt x="9883" y="20308"/>
                    <a:pt x="9196" y="20001"/>
                  </a:cubicBezTo>
                  <a:cubicBezTo>
                    <a:pt x="8508" y="19698"/>
                    <a:pt x="12143" y="14296"/>
                    <a:pt x="11209" y="12870"/>
                  </a:cubicBezTo>
                  <a:cubicBezTo>
                    <a:pt x="10277" y="11447"/>
                    <a:pt x="7968" y="15320"/>
                    <a:pt x="7919" y="17049"/>
                  </a:cubicBezTo>
                  <a:cubicBezTo>
                    <a:pt x="7870" y="18777"/>
                    <a:pt x="6347" y="18881"/>
                    <a:pt x="5415" y="18777"/>
                  </a:cubicBezTo>
                  <a:cubicBezTo>
                    <a:pt x="4480" y="18677"/>
                    <a:pt x="3252" y="16842"/>
                    <a:pt x="4185" y="16639"/>
                  </a:cubicBezTo>
                  <a:cubicBezTo>
                    <a:pt x="5120" y="16438"/>
                    <a:pt x="4480" y="14296"/>
                    <a:pt x="5758" y="13280"/>
                  </a:cubicBezTo>
                  <a:cubicBezTo>
                    <a:pt x="7034" y="12259"/>
                    <a:pt x="5511" y="10735"/>
                    <a:pt x="5905" y="9611"/>
                  </a:cubicBezTo>
                  <a:cubicBezTo>
                    <a:pt x="6299" y="8489"/>
                    <a:pt x="8901" y="10735"/>
                    <a:pt x="8950" y="8697"/>
                  </a:cubicBezTo>
                  <a:cubicBezTo>
                    <a:pt x="8999" y="6656"/>
                    <a:pt x="6347" y="4924"/>
                    <a:pt x="5463" y="6148"/>
                  </a:cubicBezTo>
                  <a:cubicBezTo>
                    <a:pt x="4579" y="7369"/>
                    <a:pt x="2515" y="10220"/>
                    <a:pt x="60" y="7978"/>
                  </a:cubicBezTo>
                  <a:cubicBezTo>
                    <a:pt x="-714" y="7274"/>
                    <a:pt x="6248" y="5741"/>
                    <a:pt x="7429" y="3499"/>
                  </a:cubicBezTo>
                  <a:cubicBezTo>
                    <a:pt x="8607" y="1257"/>
                    <a:pt x="13911" y="-1292"/>
                    <a:pt x="14304" y="745"/>
                  </a:cubicBezTo>
                  <a:cubicBezTo>
                    <a:pt x="14696" y="2783"/>
                    <a:pt x="11456" y="4111"/>
                    <a:pt x="13027" y="5944"/>
                  </a:cubicBezTo>
                  <a:cubicBezTo>
                    <a:pt x="14598" y="7779"/>
                    <a:pt x="17154" y="6556"/>
                    <a:pt x="17742" y="4619"/>
                  </a:cubicBezTo>
                  <a:cubicBezTo>
                    <a:pt x="18331" y="2685"/>
                    <a:pt x="20886" y="2988"/>
                    <a:pt x="19265" y="716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0" name="Shape 2881"/>
            <p:cNvSpPr/>
            <p:nvPr/>
          </p:nvSpPr>
          <p:spPr>
            <a:xfrm>
              <a:off x="3209412" y="3011840"/>
              <a:ext cx="167060" cy="688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69" h="18627" extrusionOk="0">
                  <a:moveTo>
                    <a:pt x="14251" y="10175"/>
                  </a:moveTo>
                  <a:cubicBezTo>
                    <a:pt x="12209" y="13939"/>
                    <a:pt x="12366" y="12942"/>
                    <a:pt x="10587" y="13604"/>
                  </a:cubicBezTo>
                  <a:cubicBezTo>
                    <a:pt x="8807" y="14269"/>
                    <a:pt x="10221" y="18037"/>
                    <a:pt x="8074" y="18366"/>
                  </a:cubicBezTo>
                  <a:cubicBezTo>
                    <a:pt x="5928" y="18702"/>
                    <a:pt x="747" y="19147"/>
                    <a:pt x="14" y="16597"/>
                  </a:cubicBezTo>
                  <a:cubicBezTo>
                    <a:pt x="-231" y="15745"/>
                    <a:pt x="2840" y="16374"/>
                    <a:pt x="3050" y="14495"/>
                  </a:cubicBezTo>
                  <a:cubicBezTo>
                    <a:pt x="3260" y="12609"/>
                    <a:pt x="4097" y="9617"/>
                    <a:pt x="5405" y="9617"/>
                  </a:cubicBezTo>
                  <a:cubicBezTo>
                    <a:pt x="6714" y="9617"/>
                    <a:pt x="6609" y="5968"/>
                    <a:pt x="4463" y="3750"/>
                  </a:cubicBezTo>
                  <a:cubicBezTo>
                    <a:pt x="2318" y="1535"/>
                    <a:pt x="7551" y="91"/>
                    <a:pt x="8755" y="3637"/>
                  </a:cubicBezTo>
                  <a:cubicBezTo>
                    <a:pt x="9958" y="7184"/>
                    <a:pt x="12105" y="9732"/>
                    <a:pt x="13309" y="7184"/>
                  </a:cubicBezTo>
                  <a:cubicBezTo>
                    <a:pt x="14512" y="4634"/>
                    <a:pt x="21369" y="-2453"/>
                    <a:pt x="21369" y="870"/>
                  </a:cubicBezTo>
                  <a:cubicBezTo>
                    <a:pt x="21369" y="4192"/>
                    <a:pt x="16291" y="6410"/>
                    <a:pt x="14251" y="1017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1" name="Shape 2882"/>
            <p:cNvSpPr/>
            <p:nvPr/>
          </p:nvSpPr>
          <p:spPr>
            <a:xfrm>
              <a:off x="3623747" y="3311572"/>
              <a:ext cx="61769" cy="1070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12" h="20392" extrusionOk="0">
                  <a:moveTo>
                    <a:pt x="18467" y="20385"/>
                  </a:moveTo>
                  <a:cubicBezTo>
                    <a:pt x="14656" y="20621"/>
                    <a:pt x="18815" y="14701"/>
                    <a:pt x="11845" y="12544"/>
                  </a:cubicBezTo>
                  <a:cubicBezTo>
                    <a:pt x="3652" y="10009"/>
                    <a:pt x="0" y="5293"/>
                    <a:pt x="0" y="2745"/>
                  </a:cubicBezTo>
                  <a:cubicBezTo>
                    <a:pt x="0" y="197"/>
                    <a:pt x="6966" y="-979"/>
                    <a:pt x="9755" y="980"/>
                  </a:cubicBezTo>
                  <a:cubicBezTo>
                    <a:pt x="12541" y="2940"/>
                    <a:pt x="16724" y="10977"/>
                    <a:pt x="19162" y="13525"/>
                  </a:cubicBezTo>
                  <a:cubicBezTo>
                    <a:pt x="21600" y="16073"/>
                    <a:pt x="21600" y="20190"/>
                    <a:pt x="18467" y="2038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2" name="Shape 2883"/>
            <p:cNvSpPr/>
            <p:nvPr/>
          </p:nvSpPr>
          <p:spPr>
            <a:xfrm>
              <a:off x="2019300" y="2676846"/>
              <a:ext cx="2356555" cy="15962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4" h="21519" extrusionOk="0">
                  <a:moveTo>
                    <a:pt x="21395" y="11431"/>
                  </a:moveTo>
                  <a:cubicBezTo>
                    <a:pt x="21389" y="11339"/>
                    <a:pt x="21200" y="11413"/>
                    <a:pt x="21112" y="11311"/>
                  </a:cubicBezTo>
                  <a:cubicBezTo>
                    <a:pt x="21024" y="11209"/>
                    <a:pt x="20873" y="11672"/>
                    <a:pt x="20842" y="11866"/>
                  </a:cubicBezTo>
                  <a:cubicBezTo>
                    <a:pt x="20811" y="12060"/>
                    <a:pt x="20578" y="12273"/>
                    <a:pt x="20578" y="12273"/>
                  </a:cubicBezTo>
                  <a:cubicBezTo>
                    <a:pt x="20578" y="12273"/>
                    <a:pt x="19906" y="12282"/>
                    <a:pt x="19850" y="12282"/>
                  </a:cubicBezTo>
                  <a:cubicBezTo>
                    <a:pt x="19810" y="12282"/>
                    <a:pt x="19656" y="12479"/>
                    <a:pt x="19565" y="12599"/>
                  </a:cubicBezTo>
                  <a:cubicBezTo>
                    <a:pt x="19568" y="12604"/>
                    <a:pt x="19571" y="12609"/>
                    <a:pt x="19573" y="12615"/>
                  </a:cubicBezTo>
                  <a:cubicBezTo>
                    <a:pt x="19641" y="12796"/>
                    <a:pt x="19394" y="12907"/>
                    <a:pt x="19159" y="12921"/>
                  </a:cubicBezTo>
                  <a:cubicBezTo>
                    <a:pt x="19086" y="12925"/>
                    <a:pt x="19032" y="12936"/>
                    <a:pt x="18990" y="12944"/>
                  </a:cubicBezTo>
                  <a:cubicBezTo>
                    <a:pt x="18998" y="12987"/>
                    <a:pt x="19004" y="13034"/>
                    <a:pt x="19002" y="13068"/>
                  </a:cubicBezTo>
                  <a:cubicBezTo>
                    <a:pt x="19000" y="13091"/>
                    <a:pt x="18975" y="13118"/>
                    <a:pt x="18939" y="13146"/>
                  </a:cubicBezTo>
                  <a:cubicBezTo>
                    <a:pt x="18903" y="13254"/>
                    <a:pt x="18614" y="13461"/>
                    <a:pt x="18452" y="13587"/>
                  </a:cubicBezTo>
                  <a:cubicBezTo>
                    <a:pt x="18273" y="13726"/>
                    <a:pt x="18028" y="13656"/>
                    <a:pt x="18028" y="13448"/>
                  </a:cubicBezTo>
                  <a:cubicBezTo>
                    <a:pt x="18028" y="13240"/>
                    <a:pt x="18160" y="13282"/>
                    <a:pt x="18188" y="13379"/>
                  </a:cubicBezTo>
                  <a:cubicBezTo>
                    <a:pt x="18199" y="13415"/>
                    <a:pt x="18230" y="13389"/>
                    <a:pt x="18274" y="13343"/>
                  </a:cubicBezTo>
                  <a:cubicBezTo>
                    <a:pt x="18229" y="13279"/>
                    <a:pt x="18230" y="13176"/>
                    <a:pt x="18239" y="13098"/>
                  </a:cubicBezTo>
                  <a:cubicBezTo>
                    <a:pt x="18185" y="13063"/>
                    <a:pt x="18269" y="12752"/>
                    <a:pt x="18160" y="12699"/>
                  </a:cubicBezTo>
                  <a:cubicBezTo>
                    <a:pt x="18047" y="12643"/>
                    <a:pt x="17915" y="12935"/>
                    <a:pt x="17934" y="12754"/>
                  </a:cubicBezTo>
                  <a:cubicBezTo>
                    <a:pt x="17952" y="12574"/>
                    <a:pt x="18122" y="12421"/>
                    <a:pt x="18018" y="12185"/>
                  </a:cubicBezTo>
                  <a:cubicBezTo>
                    <a:pt x="17915" y="11950"/>
                    <a:pt x="17726" y="11950"/>
                    <a:pt x="17689" y="12130"/>
                  </a:cubicBezTo>
                  <a:cubicBezTo>
                    <a:pt x="17651" y="12310"/>
                    <a:pt x="17519" y="12227"/>
                    <a:pt x="17472" y="12366"/>
                  </a:cubicBezTo>
                  <a:cubicBezTo>
                    <a:pt x="17425" y="12504"/>
                    <a:pt x="17378" y="12810"/>
                    <a:pt x="17415" y="13032"/>
                  </a:cubicBezTo>
                  <a:cubicBezTo>
                    <a:pt x="17453" y="13254"/>
                    <a:pt x="17406" y="13365"/>
                    <a:pt x="17265" y="13490"/>
                  </a:cubicBezTo>
                  <a:cubicBezTo>
                    <a:pt x="17123" y="13614"/>
                    <a:pt x="17049" y="13299"/>
                    <a:pt x="17104" y="12893"/>
                  </a:cubicBezTo>
                  <a:cubicBezTo>
                    <a:pt x="17142" y="12615"/>
                    <a:pt x="17246" y="12352"/>
                    <a:pt x="17152" y="12352"/>
                  </a:cubicBezTo>
                  <a:cubicBezTo>
                    <a:pt x="17057" y="12352"/>
                    <a:pt x="17274" y="12019"/>
                    <a:pt x="17472" y="11950"/>
                  </a:cubicBezTo>
                  <a:cubicBezTo>
                    <a:pt x="17670" y="11880"/>
                    <a:pt x="17915" y="11908"/>
                    <a:pt x="17915" y="11824"/>
                  </a:cubicBezTo>
                  <a:cubicBezTo>
                    <a:pt x="17915" y="11808"/>
                    <a:pt x="17924" y="11796"/>
                    <a:pt x="17939" y="11789"/>
                  </a:cubicBezTo>
                  <a:cubicBezTo>
                    <a:pt x="17898" y="11742"/>
                    <a:pt x="17854" y="11698"/>
                    <a:pt x="17818" y="11665"/>
                  </a:cubicBezTo>
                  <a:cubicBezTo>
                    <a:pt x="17814" y="11683"/>
                    <a:pt x="17806" y="11699"/>
                    <a:pt x="17792" y="11714"/>
                  </a:cubicBezTo>
                  <a:cubicBezTo>
                    <a:pt x="17715" y="11793"/>
                    <a:pt x="17736" y="11589"/>
                    <a:pt x="17594" y="11589"/>
                  </a:cubicBezTo>
                  <a:cubicBezTo>
                    <a:pt x="17453" y="11589"/>
                    <a:pt x="17312" y="11783"/>
                    <a:pt x="17199" y="11700"/>
                  </a:cubicBezTo>
                  <a:cubicBezTo>
                    <a:pt x="17086" y="11616"/>
                    <a:pt x="17142" y="11505"/>
                    <a:pt x="17038" y="11505"/>
                  </a:cubicBezTo>
                  <a:cubicBezTo>
                    <a:pt x="16935" y="11505"/>
                    <a:pt x="17114" y="11214"/>
                    <a:pt x="16963" y="11339"/>
                  </a:cubicBezTo>
                  <a:cubicBezTo>
                    <a:pt x="16812" y="11464"/>
                    <a:pt x="16586" y="11769"/>
                    <a:pt x="16483" y="11630"/>
                  </a:cubicBezTo>
                  <a:cubicBezTo>
                    <a:pt x="16379" y="11492"/>
                    <a:pt x="16285" y="11672"/>
                    <a:pt x="16209" y="11561"/>
                  </a:cubicBezTo>
                  <a:cubicBezTo>
                    <a:pt x="16134" y="11450"/>
                    <a:pt x="16473" y="11145"/>
                    <a:pt x="16633" y="11159"/>
                  </a:cubicBezTo>
                  <a:cubicBezTo>
                    <a:pt x="16673" y="11162"/>
                    <a:pt x="16709" y="11136"/>
                    <a:pt x="16742" y="11097"/>
                  </a:cubicBezTo>
                  <a:cubicBezTo>
                    <a:pt x="16658" y="11051"/>
                    <a:pt x="16484" y="10951"/>
                    <a:pt x="16439" y="11034"/>
                  </a:cubicBezTo>
                  <a:cubicBezTo>
                    <a:pt x="16382" y="11135"/>
                    <a:pt x="16300" y="11071"/>
                    <a:pt x="16256" y="10987"/>
                  </a:cubicBezTo>
                  <a:cubicBezTo>
                    <a:pt x="16212" y="10904"/>
                    <a:pt x="16156" y="11015"/>
                    <a:pt x="16080" y="10886"/>
                  </a:cubicBezTo>
                  <a:cubicBezTo>
                    <a:pt x="16005" y="10756"/>
                    <a:pt x="15930" y="10849"/>
                    <a:pt x="15886" y="10876"/>
                  </a:cubicBezTo>
                  <a:cubicBezTo>
                    <a:pt x="15842" y="10904"/>
                    <a:pt x="15785" y="10830"/>
                    <a:pt x="15704" y="10784"/>
                  </a:cubicBezTo>
                  <a:cubicBezTo>
                    <a:pt x="15622" y="10738"/>
                    <a:pt x="15685" y="10617"/>
                    <a:pt x="15616" y="10543"/>
                  </a:cubicBezTo>
                  <a:cubicBezTo>
                    <a:pt x="15547" y="10469"/>
                    <a:pt x="15543" y="10683"/>
                    <a:pt x="15543" y="10683"/>
                  </a:cubicBezTo>
                  <a:lnTo>
                    <a:pt x="9687" y="10730"/>
                  </a:lnTo>
                  <a:cubicBezTo>
                    <a:pt x="9693" y="10744"/>
                    <a:pt x="9700" y="10758"/>
                    <a:pt x="9708" y="10770"/>
                  </a:cubicBezTo>
                  <a:cubicBezTo>
                    <a:pt x="9778" y="10881"/>
                    <a:pt x="9722" y="10964"/>
                    <a:pt x="9745" y="11096"/>
                  </a:cubicBezTo>
                  <a:cubicBezTo>
                    <a:pt x="9769" y="11228"/>
                    <a:pt x="9750" y="11415"/>
                    <a:pt x="9679" y="11415"/>
                  </a:cubicBezTo>
                  <a:cubicBezTo>
                    <a:pt x="9609" y="11415"/>
                    <a:pt x="9599" y="11297"/>
                    <a:pt x="9651" y="11256"/>
                  </a:cubicBezTo>
                  <a:cubicBezTo>
                    <a:pt x="9703" y="11214"/>
                    <a:pt x="9675" y="11061"/>
                    <a:pt x="9623" y="11061"/>
                  </a:cubicBezTo>
                  <a:cubicBezTo>
                    <a:pt x="9593" y="11061"/>
                    <a:pt x="9580" y="11009"/>
                    <a:pt x="9582" y="10948"/>
                  </a:cubicBezTo>
                  <a:cubicBezTo>
                    <a:pt x="9486" y="10987"/>
                    <a:pt x="9375" y="10969"/>
                    <a:pt x="9246" y="10947"/>
                  </a:cubicBezTo>
                  <a:cubicBezTo>
                    <a:pt x="9248" y="10955"/>
                    <a:pt x="9250" y="10963"/>
                    <a:pt x="9251" y="10971"/>
                  </a:cubicBezTo>
                  <a:cubicBezTo>
                    <a:pt x="9255" y="11055"/>
                    <a:pt x="9284" y="11242"/>
                    <a:pt x="9359" y="11387"/>
                  </a:cubicBezTo>
                  <a:cubicBezTo>
                    <a:pt x="9434" y="11533"/>
                    <a:pt x="9383" y="11623"/>
                    <a:pt x="9453" y="11679"/>
                  </a:cubicBezTo>
                  <a:cubicBezTo>
                    <a:pt x="9524" y="11734"/>
                    <a:pt x="9519" y="11797"/>
                    <a:pt x="9453" y="11783"/>
                  </a:cubicBezTo>
                  <a:cubicBezTo>
                    <a:pt x="9387" y="11769"/>
                    <a:pt x="9434" y="11859"/>
                    <a:pt x="9411" y="12067"/>
                  </a:cubicBezTo>
                  <a:cubicBezTo>
                    <a:pt x="9387" y="12276"/>
                    <a:pt x="9392" y="12706"/>
                    <a:pt x="9378" y="12838"/>
                  </a:cubicBezTo>
                  <a:cubicBezTo>
                    <a:pt x="9364" y="12969"/>
                    <a:pt x="9260" y="13184"/>
                    <a:pt x="9321" y="13323"/>
                  </a:cubicBezTo>
                  <a:cubicBezTo>
                    <a:pt x="9383" y="13462"/>
                    <a:pt x="9425" y="13656"/>
                    <a:pt x="9392" y="13829"/>
                  </a:cubicBezTo>
                  <a:cubicBezTo>
                    <a:pt x="9359" y="14003"/>
                    <a:pt x="9364" y="14107"/>
                    <a:pt x="9415" y="14239"/>
                  </a:cubicBezTo>
                  <a:cubicBezTo>
                    <a:pt x="9467" y="14371"/>
                    <a:pt x="9425" y="14600"/>
                    <a:pt x="9481" y="14648"/>
                  </a:cubicBezTo>
                  <a:cubicBezTo>
                    <a:pt x="9538" y="14697"/>
                    <a:pt x="9590" y="14794"/>
                    <a:pt x="9642" y="14919"/>
                  </a:cubicBezTo>
                  <a:cubicBezTo>
                    <a:pt x="9694" y="15044"/>
                    <a:pt x="9741" y="14967"/>
                    <a:pt x="9750" y="15092"/>
                  </a:cubicBezTo>
                  <a:cubicBezTo>
                    <a:pt x="9759" y="15217"/>
                    <a:pt x="9759" y="15238"/>
                    <a:pt x="9835" y="15286"/>
                  </a:cubicBezTo>
                  <a:cubicBezTo>
                    <a:pt x="9910" y="15335"/>
                    <a:pt x="9863" y="15460"/>
                    <a:pt x="9863" y="15529"/>
                  </a:cubicBezTo>
                  <a:cubicBezTo>
                    <a:pt x="9863" y="15598"/>
                    <a:pt x="9962" y="15724"/>
                    <a:pt x="10085" y="15883"/>
                  </a:cubicBezTo>
                  <a:cubicBezTo>
                    <a:pt x="10207" y="16042"/>
                    <a:pt x="10103" y="16174"/>
                    <a:pt x="10193" y="16174"/>
                  </a:cubicBezTo>
                  <a:cubicBezTo>
                    <a:pt x="10282" y="16174"/>
                    <a:pt x="10367" y="16251"/>
                    <a:pt x="10457" y="16334"/>
                  </a:cubicBezTo>
                  <a:cubicBezTo>
                    <a:pt x="10546" y="16417"/>
                    <a:pt x="10574" y="16369"/>
                    <a:pt x="10636" y="16389"/>
                  </a:cubicBezTo>
                  <a:cubicBezTo>
                    <a:pt x="10697" y="16410"/>
                    <a:pt x="10810" y="16605"/>
                    <a:pt x="10834" y="16736"/>
                  </a:cubicBezTo>
                  <a:cubicBezTo>
                    <a:pt x="10845" y="16798"/>
                    <a:pt x="10859" y="16863"/>
                    <a:pt x="10881" y="16934"/>
                  </a:cubicBezTo>
                  <a:lnTo>
                    <a:pt x="11370" y="16839"/>
                  </a:lnTo>
                  <a:cubicBezTo>
                    <a:pt x="11370" y="16839"/>
                    <a:pt x="11521" y="16995"/>
                    <a:pt x="11606" y="17025"/>
                  </a:cubicBezTo>
                  <a:cubicBezTo>
                    <a:pt x="11692" y="17054"/>
                    <a:pt x="12155" y="17306"/>
                    <a:pt x="12155" y="17306"/>
                  </a:cubicBezTo>
                  <a:lnTo>
                    <a:pt x="12759" y="17299"/>
                  </a:lnTo>
                  <a:lnTo>
                    <a:pt x="12830" y="17165"/>
                  </a:lnTo>
                  <a:lnTo>
                    <a:pt x="13162" y="17165"/>
                  </a:lnTo>
                  <a:cubicBezTo>
                    <a:pt x="13162" y="17165"/>
                    <a:pt x="13373" y="17469"/>
                    <a:pt x="13403" y="17484"/>
                  </a:cubicBezTo>
                  <a:cubicBezTo>
                    <a:pt x="13434" y="17499"/>
                    <a:pt x="13539" y="17640"/>
                    <a:pt x="13539" y="17729"/>
                  </a:cubicBezTo>
                  <a:cubicBezTo>
                    <a:pt x="13539" y="17818"/>
                    <a:pt x="13564" y="17892"/>
                    <a:pt x="13615" y="17929"/>
                  </a:cubicBezTo>
                  <a:cubicBezTo>
                    <a:pt x="13665" y="17966"/>
                    <a:pt x="13836" y="18129"/>
                    <a:pt x="13861" y="18114"/>
                  </a:cubicBezTo>
                  <a:cubicBezTo>
                    <a:pt x="13886" y="18099"/>
                    <a:pt x="13937" y="17818"/>
                    <a:pt x="14027" y="17825"/>
                  </a:cubicBezTo>
                  <a:cubicBezTo>
                    <a:pt x="14118" y="17832"/>
                    <a:pt x="14365" y="17936"/>
                    <a:pt x="14405" y="18144"/>
                  </a:cubicBezTo>
                  <a:cubicBezTo>
                    <a:pt x="14445" y="18351"/>
                    <a:pt x="14566" y="18522"/>
                    <a:pt x="14606" y="18566"/>
                  </a:cubicBezTo>
                  <a:cubicBezTo>
                    <a:pt x="14646" y="18610"/>
                    <a:pt x="14626" y="18737"/>
                    <a:pt x="14657" y="18803"/>
                  </a:cubicBezTo>
                  <a:cubicBezTo>
                    <a:pt x="14687" y="18870"/>
                    <a:pt x="14682" y="18996"/>
                    <a:pt x="14717" y="18996"/>
                  </a:cubicBezTo>
                  <a:cubicBezTo>
                    <a:pt x="14752" y="18996"/>
                    <a:pt x="14933" y="19159"/>
                    <a:pt x="15014" y="19152"/>
                  </a:cubicBezTo>
                  <a:cubicBezTo>
                    <a:pt x="15038" y="19150"/>
                    <a:pt x="15070" y="19171"/>
                    <a:pt x="15102" y="19200"/>
                  </a:cubicBezTo>
                  <a:cubicBezTo>
                    <a:pt x="15112" y="18953"/>
                    <a:pt x="14939" y="18911"/>
                    <a:pt x="15041" y="18797"/>
                  </a:cubicBezTo>
                  <a:cubicBezTo>
                    <a:pt x="15159" y="18665"/>
                    <a:pt x="15036" y="18554"/>
                    <a:pt x="15093" y="18498"/>
                  </a:cubicBezTo>
                  <a:cubicBezTo>
                    <a:pt x="15149" y="18443"/>
                    <a:pt x="15248" y="18388"/>
                    <a:pt x="15248" y="18304"/>
                  </a:cubicBezTo>
                  <a:cubicBezTo>
                    <a:pt x="15248" y="18221"/>
                    <a:pt x="15300" y="18221"/>
                    <a:pt x="15375" y="18235"/>
                  </a:cubicBezTo>
                  <a:cubicBezTo>
                    <a:pt x="15451" y="18249"/>
                    <a:pt x="15592" y="18054"/>
                    <a:pt x="15583" y="17978"/>
                  </a:cubicBezTo>
                  <a:cubicBezTo>
                    <a:pt x="15573" y="17902"/>
                    <a:pt x="15597" y="17888"/>
                    <a:pt x="15686" y="17916"/>
                  </a:cubicBezTo>
                  <a:cubicBezTo>
                    <a:pt x="15776" y="17944"/>
                    <a:pt x="15762" y="17763"/>
                    <a:pt x="15818" y="17791"/>
                  </a:cubicBezTo>
                  <a:cubicBezTo>
                    <a:pt x="15875" y="17819"/>
                    <a:pt x="15922" y="17867"/>
                    <a:pt x="15927" y="17805"/>
                  </a:cubicBezTo>
                  <a:cubicBezTo>
                    <a:pt x="15931" y="17742"/>
                    <a:pt x="15988" y="17756"/>
                    <a:pt x="16030" y="17839"/>
                  </a:cubicBezTo>
                  <a:cubicBezTo>
                    <a:pt x="16073" y="17923"/>
                    <a:pt x="16195" y="17944"/>
                    <a:pt x="16205" y="17846"/>
                  </a:cubicBezTo>
                  <a:cubicBezTo>
                    <a:pt x="16214" y="17749"/>
                    <a:pt x="16285" y="17846"/>
                    <a:pt x="16346" y="17944"/>
                  </a:cubicBezTo>
                  <a:cubicBezTo>
                    <a:pt x="16407" y="18041"/>
                    <a:pt x="16435" y="18013"/>
                    <a:pt x="16525" y="18020"/>
                  </a:cubicBezTo>
                  <a:cubicBezTo>
                    <a:pt x="16614" y="18027"/>
                    <a:pt x="16614" y="17992"/>
                    <a:pt x="16619" y="17909"/>
                  </a:cubicBezTo>
                  <a:cubicBezTo>
                    <a:pt x="16624" y="17826"/>
                    <a:pt x="16718" y="18089"/>
                    <a:pt x="16808" y="18103"/>
                  </a:cubicBezTo>
                  <a:cubicBezTo>
                    <a:pt x="16897" y="18117"/>
                    <a:pt x="16826" y="18020"/>
                    <a:pt x="16761" y="17944"/>
                  </a:cubicBezTo>
                  <a:cubicBezTo>
                    <a:pt x="16695" y="17867"/>
                    <a:pt x="16775" y="17832"/>
                    <a:pt x="16718" y="17770"/>
                  </a:cubicBezTo>
                  <a:cubicBezTo>
                    <a:pt x="16662" y="17708"/>
                    <a:pt x="16789" y="17624"/>
                    <a:pt x="16902" y="17631"/>
                  </a:cubicBezTo>
                  <a:cubicBezTo>
                    <a:pt x="17015" y="17638"/>
                    <a:pt x="17010" y="17680"/>
                    <a:pt x="17053" y="17583"/>
                  </a:cubicBezTo>
                  <a:cubicBezTo>
                    <a:pt x="17095" y="17486"/>
                    <a:pt x="17137" y="17583"/>
                    <a:pt x="17137" y="17666"/>
                  </a:cubicBezTo>
                  <a:cubicBezTo>
                    <a:pt x="17137" y="17749"/>
                    <a:pt x="17321" y="17617"/>
                    <a:pt x="17420" y="17617"/>
                  </a:cubicBezTo>
                  <a:cubicBezTo>
                    <a:pt x="17519" y="17617"/>
                    <a:pt x="17609" y="17742"/>
                    <a:pt x="17618" y="17826"/>
                  </a:cubicBezTo>
                  <a:cubicBezTo>
                    <a:pt x="17627" y="17909"/>
                    <a:pt x="17693" y="17950"/>
                    <a:pt x="17764" y="17860"/>
                  </a:cubicBezTo>
                  <a:cubicBezTo>
                    <a:pt x="17835" y="17770"/>
                    <a:pt x="17896" y="17666"/>
                    <a:pt x="17962" y="17763"/>
                  </a:cubicBezTo>
                  <a:cubicBezTo>
                    <a:pt x="18028" y="17860"/>
                    <a:pt x="18094" y="17992"/>
                    <a:pt x="18174" y="18110"/>
                  </a:cubicBezTo>
                  <a:cubicBezTo>
                    <a:pt x="18254" y="18228"/>
                    <a:pt x="18136" y="18374"/>
                    <a:pt x="18179" y="18464"/>
                  </a:cubicBezTo>
                  <a:cubicBezTo>
                    <a:pt x="18221" y="18554"/>
                    <a:pt x="18174" y="18679"/>
                    <a:pt x="18268" y="18776"/>
                  </a:cubicBezTo>
                  <a:cubicBezTo>
                    <a:pt x="18362" y="18873"/>
                    <a:pt x="18278" y="19074"/>
                    <a:pt x="18353" y="19102"/>
                  </a:cubicBezTo>
                  <a:cubicBezTo>
                    <a:pt x="18428" y="19130"/>
                    <a:pt x="18490" y="19303"/>
                    <a:pt x="18499" y="19373"/>
                  </a:cubicBezTo>
                  <a:cubicBezTo>
                    <a:pt x="18508" y="19442"/>
                    <a:pt x="18650" y="19532"/>
                    <a:pt x="18659" y="19414"/>
                  </a:cubicBezTo>
                  <a:cubicBezTo>
                    <a:pt x="18669" y="19296"/>
                    <a:pt x="18744" y="19157"/>
                    <a:pt x="18753" y="19047"/>
                  </a:cubicBezTo>
                  <a:cubicBezTo>
                    <a:pt x="18763" y="18936"/>
                    <a:pt x="18697" y="18540"/>
                    <a:pt x="18636" y="18415"/>
                  </a:cubicBezTo>
                  <a:cubicBezTo>
                    <a:pt x="18574" y="18290"/>
                    <a:pt x="18650" y="18263"/>
                    <a:pt x="18574" y="18117"/>
                  </a:cubicBezTo>
                  <a:cubicBezTo>
                    <a:pt x="18499" y="17971"/>
                    <a:pt x="18452" y="17715"/>
                    <a:pt x="18457" y="17506"/>
                  </a:cubicBezTo>
                  <a:cubicBezTo>
                    <a:pt x="18461" y="17298"/>
                    <a:pt x="18626" y="16958"/>
                    <a:pt x="18706" y="16854"/>
                  </a:cubicBezTo>
                  <a:cubicBezTo>
                    <a:pt x="18786" y="16750"/>
                    <a:pt x="18876" y="16806"/>
                    <a:pt x="18895" y="16695"/>
                  </a:cubicBezTo>
                  <a:cubicBezTo>
                    <a:pt x="18914" y="16584"/>
                    <a:pt x="19013" y="16445"/>
                    <a:pt x="19069" y="16445"/>
                  </a:cubicBezTo>
                  <a:cubicBezTo>
                    <a:pt x="19126" y="16445"/>
                    <a:pt x="19187" y="16466"/>
                    <a:pt x="19196" y="16376"/>
                  </a:cubicBezTo>
                  <a:cubicBezTo>
                    <a:pt x="19206" y="16285"/>
                    <a:pt x="19300" y="16174"/>
                    <a:pt x="19422" y="16147"/>
                  </a:cubicBezTo>
                  <a:cubicBezTo>
                    <a:pt x="19545" y="16119"/>
                    <a:pt x="19474" y="16022"/>
                    <a:pt x="19441" y="15939"/>
                  </a:cubicBezTo>
                  <a:cubicBezTo>
                    <a:pt x="19408" y="15855"/>
                    <a:pt x="19470" y="15772"/>
                    <a:pt x="19493" y="15827"/>
                  </a:cubicBezTo>
                  <a:cubicBezTo>
                    <a:pt x="19517" y="15883"/>
                    <a:pt x="19592" y="15890"/>
                    <a:pt x="19639" y="15841"/>
                  </a:cubicBezTo>
                  <a:cubicBezTo>
                    <a:pt x="19686" y="15793"/>
                    <a:pt x="19795" y="15661"/>
                    <a:pt x="19691" y="15654"/>
                  </a:cubicBezTo>
                  <a:cubicBezTo>
                    <a:pt x="19587" y="15647"/>
                    <a:pt x="19564" y="15585"/>
                    <a:pt x="19625" y="15550"/>
                  </a:cubicBezTo>
                  <a:cubicBezTo>
                    <a:pt x="19686" y="15515"/>
                    <a:pt x="19634" y="15349"/>
                    <a:pt x="19550" y="15335"/>
                  </a:cubicBezTo>
                  <a:cubicBezTo>
                    <a:pt x="19465" y="15321"/>
                    <a:pt x="19493" y="15259"/>
                    <a:pt x="19545" y="15182"/>
                  </a:cubicBezTo>
                  <a:cubicBezTo>
                    <a:pt x="19597" y="15106"/>
                    <a:pt x="19470" y="14981"/>
                    <a:pt x="19408" y="14919"/>
                  </a:cubicBezTo>
                  <a:cubicBezTo>
                    <a:pt x="19347" y="14856"/>
                    <a:pt x="19446" y="14822"/>
                    <a:pt x="19493" y="14808"/>
                  </a:cubicBezTo>
                  <a:cubicBezTo>
                    <a:pt x="19540" y="14794"/>
                    <a:pt x="19503" y="14475"/>
                    <a:pt x="19526" y="14398"/>
                  </a:cubicBezTo>
                  <a:cubicBezTo>
                    <a:pt x="19550" y="14322"/>
                    <a:pt x="19630" y="14322"/>
                    <a:pt x="19597" y="14398"/>
                  </a:cubicBezTo>
                  <a:cubicBezTo>
                    <a:pt x="19564" y="14475"/>
                    <a:pt x="19517" y="14600"/>
                    <a:pt x="19578" y="14704"/>
                  </a:cubicBezTo>
                  <a:cubicBezTo>
                    <a:pt x="19639" y="14808"/>
                    <a:pt x="19658" y="14919"/>
                    <a:pt x="19634" y="15078"/>
                  </a:cubicBezTo>
                  <a:cubicBezTo>
                    <a:pt x="19611" y="15238"/>
                    <a:pt x="19658" y="15196"/>
                    <a:pt x="19729" y="14988"/>
                  </a:cubicBezTo>
                  <a:cubicBezTo>
                    <a:pt x="19799" y="14780"/>
                    <a:pt x="19809" y="14600"/>
                    <a:pt x="19762" y="14579"/>
                  </a:cubicBezTo>
                  <a:cubicBezTo>
                    <a:pt x="19715" y="14558"/>
                    <a:pt x="19719" y="14350"/>
                    <a:pt x="19771" y="14447"/>
                  </a:cubicBezTo>
                  <a:cubicBezTo>
                    <a:pt x="19823" y="14544"/>
                    <a:pt x="19842" y="14558"/>
                    <a:pt x="19922" y="14433"/>
                  </a:cubicBezTo>
                  <a:cubicBezTo>
                    <a:pt x="20002" y="14308"/>
                    <a:pt x="20087" y="14093"/>
                    <a:pt x="20035" y="14045"/>
                  </a:cubicBezTo>
                  <a:cubicBezTo>
                    <a:pt x="19983" y="13996"/>
                    <a:pt x="20058" y="13947"/>
                    <a:pt x="20153" y="13955"/>
                  </a:cubicBezTo>
                  <a:cubicBezTo>
                    <a:pt x="20247" y="13961"/>
                    <a:pt x="20449" y="13871"/>
                    <a:pt x="20464" y="13829"/>
                  </a:cubicBezTo>
                  <a:cubicBezTo>
                    <a:pt x="20510" y="13694"/>
                    <a:pt x="20139" y="13892"/>
                    <a:pt x="20139" y="13816"/>
                  </a:cubicBezTo>
                  <a:cubicBezTo>
                    <a:pt x="20139" y="13739"/>
                    <a:pt x="20374" y="13663"/>
                    <a:pt x="20482" y="13656"/>
                  </a:cubicBezTo>
                  <a:cubicBezTo>
                    <a:pt x="20591" y="13649"/>
                    <a:pt x="20539" y="13434"/>
                    <a:pt x="20586" y="13524"/>
                  </a:cubicBezTo>
                  <a:cubicBezTo>
                    <a:pt x="20633" y="13614"/>
                    <a:pt x="20704" y="13600"/>
                    <a:pt x="20765" y="13545"/>
                  </a:cubicBezTo>
                  <a:cubicBezTo>
                    <a:pt x="20826" y="13490"/>
                    <a:pt x="20779" y="13330"/>
                    <a:pt x="20709" y="13302"/>
                  </a:cubicBezTo>
                  <a:cubicBezTo>
                    <a:pt x="20638" y="13274"/>
                    <a:pt x="20760" y="13205"/>
                    <a:pt x="20737" y="13143"/>
                  </a:cubicBezTo>
                  <a:cubicBezTo>
                    <a:pt x="20713" y="13080"/>
                    <a:pt x="20784" y="12830"/>
                    <a:pt x="20873" y="12803"/>
                  </a:cubicBezTo>
                  <a:cubicBezTo>
                    <a:pt x="20963" y="12775"/>
                    <a:pt x="20921" y="12692"/>
                    <a:pt x="20996" y="12692"/>
                  </a:cubicBezTo>
                  <a:cubicBezTo>
                    <a:pt x="21071" y="12692"/>
                    <a:pt x="21086" y="12560"/>
                    <a:pt x="21151" y="12463"/>
                  </a:cubicBezTo>
                  <a:cubicBezTo>
                    <a:pt x="21217" y="12366"/>
                    <a:pt x="21312" y="12615"/>
                    <a:pt x="21415" y="12477"/>
                  </a:cubicBezTo>
                  <a:cubicBezTo>
                    <a:pt x="21458" y="12420"/>
                    <a:pt x="21515" y="12357"/>
                    <a:pt x="21574" y="12301"/>
                  </a:cubicBezTo>
                  <a:cubicBezTo>
                    <a:pt x="21332" y="11831"/>
                    <a:pt x="21401" y="11517"/>
                    <a:pt x="21395" y="11431"/>
                  </a:cubicBezTo>
                  <a:close/>
                  <a:moveTo>
                    <a:pt x="2061" y="20720"/>
                  </a:moveTo>
                  <a:cubicBezTo>
                    <a:pt x="2106" y="20822"/>
                    <a:pt x="2154" y="20842"/>
                    <a:pt x="2192" y="20750"/>
                  </a:cubicBezTo>
                  <a:cubicBezTo>
                    <a:pt x="2230" y="20658"/>
                    <a:pt x="2008" y="20601"/>
                    <a:pt x="2061" y="20720"/>
                  </a:cubicBezTo>
                  <a:close/>
                  <a:moveTo>
                    <a:pt x="1728" y="20511"/>
                  </a:moveTo>
                  <a:cubicBezTo>
                    <a:pt x="1790" y="20608"/>
                    <a:pt x="1835" y="20582"/>
                    <a:pt x="1853" y="20495"/>
                  </a:cubicBezTo>
                  <a:cubicBezTo>
                    <a:pt x="1870" y="20409"/>
                    <a:pt x="1661" y="20407"/>
                    <a:pt x="1728" y="20511"/>
                  </a:cubicBezTo>
                  <a:close/>
                  <a:moveTo>
                    <a:pt x="2462" y="20863"/>
                  </a:moveTo>
                  <a:cubicBezTo>
                    <a:pt x="2393" y="20878"/>
                    <a:pt x="2438" y="21064"/>
                    <a:pt x="2483" y="21016"/>
                  </a:cubicBezTo>
                  <a:cubicBezTo>
                    <a:pt x="2560" y="20934"/>
                    <a:pt x="2532" y="20847"/>
                    <a:pt x="2462" y="20863"/>
                  </a:cubicBezTo>
                  <a:close/>
                  <a:moveTo>
                    <a:pt x="2618" y="21128"/>
                  </a:moveTo>
                  <a:cubicBezTo>
                    <a:pt x="2501" y="21148"/>
                    <a:pt x="2566" y="21582"/>
                    <a:pt x="2629" y="21510"/>
                  </a:cubicBezTo>
                  <a:cubicBezTo>
                    <a:pt x="2674" y="21459"/>
                    <a:pt x="2757" y="21449"/>
                    <a:pt x="2781" y="21383"/>
                  </a:cubicBezTo>
                  <a:cubicBezTo>
                    <a:pt x="2814" y="21294"/>
                    <a:pt x="2736" y="21107"/>
                    <a:pt x="2618" y="21128"/>
                  </a:cubicBezTo>
                  <a:close/>
                  <a:moveTo>
                    <a:pt x="323" y="5810"/>
                  </a:moveTo>
                  <a:cubicBezTo>
                    <a:pt x="313" y="5699"/>
                    <a:pt x="111" y="5803"/>
                    <a:pt x="134" y="5907"/>
                  </a:cubicBezTo>
                  <a:cubicBezTo>
                    <a:pt x="158" y="6011"/>
                    <a:pt x="349" y="6079"/>
                    <a:pt x="431" y="6038"/>
                  </a:cubicBezTo>
                  <a:cubicBezTo>
                    <a:pt x="502" y="6004"/>
                    <a:pt x="525" y="5893"/>
                    <a:pt x="473" y="5823"/>
                  </a:cubicBezTo>
                  <a:cubicBezTo>
                    <a:pt x="422" y="5754"/>
                    <a:pt x="332" y="5921"/>
                    <a:pt x="323" y="5810"/>
                  </a:cubicBezTo>
                  <a:close/>
                  <a:moveTo>
                    <a:pt x="3324" y="6628"/>
                  </a:moveTo>
                  <a:cubicBezTo>
                    <a:pt x="3328" y="6552"/>
                    <a:pt x="3253" y="6559"/>
                    <a:pt x="3159" y="6718"/>
                  </a:cubicBezTo>
                  <a:cubicBezTo>
                    <a:pt x="3065" y="6878"/>
                    <a:pt x="2985" y="6961"/>
                    <a:pt x="2970" y="7038"/>
                  </a:cubicBezTo>
                  <a:cubicBezTo>
                    <a:pt x="2956" y="7114"/>
                    <a:pt x="2848" y="7024"/>
                    <a:pt x="2815" y="7121"/>
                  </a:cubicBezTo>
                  <a:cubicBezTo>
                    <a:pt x="2782" y="7218"/>
                    <a:pt x="2838" y="7433"/>
                    <a:pt x="2904" y="7364"/>
                  </a:cubicBezTo>
                  <a:cubicBezTo>
                    <a:pt x="2970" y="7294"/>
                    <a:pt x="2975" y="7364"/>
                    <a:pt x="3018" y="7364"/>
                  </a:cubicBezTo>
                  <a:cubicBezTo>
                    <a:pt x="3060" y="7364"/>
                    <a:pt x="3253" y="7169"/>
                    <a:pt x="3296" y="7072"/>
                  </a:cubicBezTo>
                  <a:cubicBezTo>
                    <a:pt x="3338" y="6975"/>
                    <a:pt x="3220" y="6947"/>
                    <a:pt x="3215" y="6885"/>
                  </a:cubicBezTo>
                  <a:cubicBezTo>
                    <a:pt x="3211" y="6822"/>
                    <a:pt x="3314" y="6822"/>
                    <a:pt x="3366" y="6781"/>
                  </a:cubicBezTo>
                  <a:cubicBezTo>
                    <a:pt x="3418" y="6739"/>
                    <a:pt x="3319" y="6704"/>
                    <a:pt x="3324" y="6628"/>
                  </a:cubicBezTo>
                  <a:close/>
                  <a:moveTo>
                    <a:pt x="935" y="8259"/>
                  </a:moveTo>
                  <a:cubicBezTo>
                    <a:pt x="831" y="8203"/>
                    <a:pt x="559" y="8447"/>
                    <a:pt x="652" y="8467"/>
                  </a:cubicBezTo>
                  <a:cubicBezTo>
                    <a:pt x="718" y="8481"/>
                    <a:pt x="747" y="8384"/>
                    <a:pt x="822" y="8384"/>
                  </a:cubicBezTo>
                  <a:cubicBezTo>
                    <a:pt x="897" y="8384"/>
                    <a:pt x="1039" y="8314"/>
                    <a:pt x="935" y="8259"/>
                  </a:cubicBezTo>
                  <a:close/>
                  <a:moveTo>
                    <a:pt x="134" y="8883"/>
                  </a:moveTo>
                  <a:cubicBezTo>
                    <a:pt x="247" y="8814"/>
                    <a:pt x="294" y="8730"/>
                    <a:pt x="247" y="8647"/>
                  </a:cubicBezTo>
                  <a:cubicBezTo>
                    <a:pt x="200" y="8564"/>
                    <a:pt x="47" y="8936"/>
                    <a:pt x="134" y="8883"/>
                  </a:cubicBezTo>
                  <a:close/>
                  <a:moveTo>
                    <a:pt x="8084" y="7898"/>
                  </a:moveTo>
                  <a:cubicBezTo>
                    <a:pt x="8115" y="7778"/>
                    <a:pt x="8122" y="7704"/>
                    <a:pt x="7883" y="7565"/>
                  </a:cubicBezTo>
                  <a:cubicBezTo>
                    <a:pt x="7644" y="7426"/>
                    <a:pt x="7669" y="7334"/>
                    <a:pt x="7506" y="6908"/>
                  </a:cubicBezTo>
                  <a:cubicBezTo>
                    <a:pt x="7343" y="6483"/>
                    <a:pt x="7047" y="6298"/>
                    <a:pt x="7047" y="6140"/>
                  </a:cubicBezTo>
                  <a:cubicBezTo>
                    <a:pt x="7047" y="5983"/>
                    <a:pt x="6758" y="6002"/>
                    <a:pt x="6758" y="6122"/>
                  </a:cubicBezTo>
                  <a:cubicBezTo>
                    <a:pt x="6758" y="6242"/>
                    <a:pt x="6633" y="6279"/>
                    <a:pt x="6564" y="6344"/>
                  </a:cubicBezTo>
                  <a:cubicBezTo>
                    <a:pt x="6494" y="6408"/>
                    <a:pt x="6463" y="6307"/>
                    <a:pt x="6400" y="6187"/>
                  </a:cubicBezTo>
                  <a:cubicBezTo>
                    <a:pt x="6337" y="6066"/>
                    <a:pt x="6187" y="5946"/>
                    <a:pt x="6187" y="5872"/>
                  </a:cubicBezTo>
                  <a:cubicBezTo>
                    <a:pt x="6187" y="5798"/>
                    <a:pt x="6149" y="5641"/>
                    <a:pt x="6042" y="5715"/>
                  </a:cubicBezTo>
                  <a:cubicBezTo>
                    <a:pt x="5935" y="5789"/>
                    <a:pt x="5879" y="5715"/>
                    <a:pt x="5847" y="5770"/>
                  </a:cubicBezTo>
                  <a:cubicBezTo>
                    <a:pt x="5816" y="5826"/>
                    <a:pt x="5734" y="5736"/>
                    <a:pt x="5734" y="5736"/>
                  </a:cubicBezTo>
                  <a:lnTo>
                    <a:pt x="5734" y="941"/>
                  </a:lnTo>
                  <a:cubicBezTo>
                    <a:pt x="5697" y="936"/>
                    <a:pt x="5663" y="926"/>
                    <a:pt x="5637" y="912"/>
                  </a:cubicBezTo>
                  <a:cubicBezTo>
                    <a:pt x="5500" y="835"/>
                    <a:pt x="5298" y="697"/>
                    <a:pt x="5189" y="731"/>
                  </a:cubicBezTo>
                  <a:cubicBezTo>
                    <a:pt x="5081" y="766"/>
                    <a:pt x="4864" y="808"/>
                    <a:pt x="4789" y="752"/>
                  </a:cubicBezTo>
                  <a:cubicBezTo>
                    <a:pt x="4714" y="697"/>
                    <a:pt x="4610" y="648"/>
                    <a:pt x="4454" y="683"/>
                  </a:cubicBezTo>
                  <a:cubicBezTo>
                    <a:pt x="4299" y="717"/>
                    <a:pt x="4200" y="558"/>
                    <a:pt x="4002" y="488"/>
                  </a:cubicBezTo>
                  <a:cubicBezTo>
                    <a:pt x="3804" y="419"/>
                    <a:pt x="3526" y="509"/>
                    <a:pt x="3460" y="544"/>
                  </a:cubicBezTo>
                  <a:cubicBezTo>
                    <a:pt x="3394" y="579"/>
                    <a:pt x="3409" y="440"/>
                    <a:pt x="3324" y="454"/>
                  </a:cubicBezTo>
                  <a:cubicBezTo>
                    <a:pt x="3239" y="468"/>
                    <a:pt x="3305" y="398"/>
                    <a:pt x="3258" y="294"/>
                  </a:cubicBezTo>
                  <a:cubicBezTo>
                    <a:pt x="3211" y="190"/>
                    <a:pt x="2975" y="287"/>
                    <a:pt x="2890" y="301"/>
                  </a:cubicBezTo>
                  <a:cubicBezTo>
                    <a:pt x="2805" y="315"/>
                    <a:pt x="2782" y="239"/>
                    <a:pt x="2787" y="176"/>
                  </a:cubicBezTo>
                  <a:cubicBezTo>
                    <a:pt x="2791" y="114"/>
                    <a:pt x="2711" y="135"/>
                    <a:pt x="2678" y="218"/>
                  </a:cubicBezTo>
                  <a:cubicBezTo>
                    <a:pt x="2645" y="301"/>
                    <a:pt x="2551" y="315"/>
                    <a:pt x="2513" y="260"/>
                  </a:cubicBezTo>
                  <a:cubicBezTo>
                    <a:pt x="2476" y="204"/>
                    <a:pt x="2594" y="183"/>
                    <a:pt x="2598" y="121"/>
                  </a:cubicBezTo>
                  <a:cubicBezTo>
                    <a:pt x="2603" y="58"/>
                    <a:pt x="2476" y="24"/>
                    <a:pt x="2429" y="3"/>
                  </a:cubicBezTo>
                  <a:cubicBezTo>
                    <a:pt x="2382" y="-18"/>
                    <a:pt x="2306" y="72"/>
                    <a:pt x="2207" y="204"/>
                  </a:cubicBezTo>
                  <a:cubicBezTo>
                    <a:pt x="2108" y="336"/>
                    <a:pt x="1962" y="322"/>
                    <a:pt x="1873" y="308"/>
                  </a:cubicBezTo>
                  <a:cubicBezTo>
                    <a:pt x="1783" y="294"/>
                    <a:pt x="1670" y="322"/>
                    <a:pt x="1675" y="398"/>
                  </a:cubicBezTo>
                  <a:cubicBezTo>
                    <a:pt x="1680" y="475"/>
                    <a:pt x="1788" y="468"/>
                    <a:pt x="1722" y="565"/>
                  </a:cubicBezTo>
                  <a:cubicBezTo>
                    <a:pt x="1656" y="662"/>
                    <a:pt x="1632" y="433"/>
                    <a:pt x="1566" y="537"/>
                  </a:cubicBezTo>
                  <a:cubicBezTo>
                    <a:pt x="1501" y="641"/>
                    <a:pt x="1303" y="634"/>
                    <a:pt x="1255" y="620"/>
                  </a:cubicBezTo>
                  <a:cubicBezTo>
                    <a:pt x="1208" y="606"/>
                    <a:pt x="1053" y="856"/>
                    <a:pt x="1006" y="925"/>
                  </a:cubicBezTo>
                  <a:cubicBezTo>
                    <a:pt x="959" y="995"/>
                    <a:pt x="1043" y="1057"/>
                    <a:pt x="916" y="1259"/>
                  </a:cubicBezTo>
                  <a:cubicBezTo>
                    <a:pt x="789" y="1460"/>
                    <a:pt x="450" y="1418"/>
                    <a:pt x="379" y="1418"/>
                  </a:cubicBezTo>
                  <a:cubicBezTo>
                    <a:pt x="308" y="1418"/>
                    <a:pt x="360" y="1536"/>
                    <a:pt x="323" y="1612"/>
                  </a:cubicBezTo>
                  <a:cubicBezTo>
                    <a:pt x="285" y="1689"/>
                    <a:pt x="365" y="1758"/>
                    <a:pt x="558" y="1834"/>
                  </a:cubicBezTo>
                  <a:cubicBezTo>
                    <a:pt x="751" y="1911"/>
                    <a:pt x="883" y="2285"/>
                    <a:pt x="907" y="2375"/>
                  </a:cubicBezTo>
                  <a:cubicBezTo>
                    <a:pt x="930" y="2466"/>
                    <a:pt x="1171" y="2369"/>
                    <a:pt x="1265" y="2389"/>
                  </a:cubicBezTo>
                  <a:cubicBezTo>
                    <a:pt x="1359" y="2410"/>
                    <a:pt x="1255" y="2604"/>
                    <a:pt x="1336" y="2660"/>
                  </a:cubicBezTo>
                  <a:cubicBezTo>
                    <a:pt x="1416" y="2715"/>
                    <a:pt x="1538" y="2632"/>
                    <a:pt x="1562" y="2729"/>
                  </a:cubicBezTo>
                  <a:cubicBezTo>
                    <a:pt x="1585" y="2826"/>
                    <a:pt x="1402" y="2729"/>
                    <a:pt x="1307" y="2833"/>
                  </a:cubicBezTo>
                  <a:cubicBezTo>
                    <a:pt x="1213" y="2937"/>
                    <a:pt x="1166" y="2986"/>
                    <a:pt x="1128" y="2910"/>
                  </a:cubicBezTo>
                  <a:cubicBezTo>
                    <a:pt x="1091" y="2833"/>
                    <a:pt x="935" y="2882"/>
                    <a:pt x="855" y="2896"/>
                  </a:cubicBezTo>
                  <a:cubicBezTo>
                    <a:pt x="775" y="2910"/>
                    <a:pt x="850" y="2750"/>
                    <a:pt x="855" y="2681"/>
                  </a:cubicBezTo>
                  <a:cubicBezTo>
                    <a:pt x="860" y="2611"/>
                    <a:pt x="747" y="2563"/>
                    <a:pt x="591" y="2695"/>
                  </a:cubicBezTo>
                  <a:cubicBezTo>
                    <a:pt x="436" y="2826"/>
                    <a:pt x="492" y="2778"/>
                    <a:pt x="473" y="2882"/>
                  </a:cubicBezTo>
                  <a:cubicBezTo>
                    <a:pt x="455" y="2986"/>
                    <a:pt x="389" y="2819"/>
                    <a:pt x="290" y="2910"/>
                  </a:cubicBezTo>
                  <a:cubicBezTo>
                    <a:pt x="191" y="3000"/>
                    <a:pt x="31" y="3062"/>
                    <a:pt x="2" y="3152"/>
                  </a:cubicBezTo>
                  <a:cubicBezTo>
                    <a:pt x="-26" y="3243"/>
                    <a:pt x="214" y="3305"/>
                    <a:pt x="308" y="3333"/>
                  </a:cubicBezTo>
                  <a:cubicBezTo>
                    <a:pt x="403" y="3361"/>
                    <a:pt x="195" y="3451"/>
                    <a:pt x="271" y="3485"/>
                  </a:cubicBezTo>
                  <a:cubicBezTo>
                    <a:pt x="346" y="3520"/>
                    <a:pt x="313" y="3624"/>
                    <a:pt x="431" y="3714"/>
                  </a:cubicBezTo>
                  <a:cubicBezTo>
                    <a:pt x="549" y="3805"/>
                    <a:pt x="813" y="3714"/>
                    <a:pt x="883" y="3714"/>
                  </a:cubicBezTo>
                  <a:cubicBezTo>
                    <a:pt x="954" y="3714"/>
                    <a:pt x="1020" y="3839"/>
                    <a:pt x="1076" y="3749"/>
                  </a:cubicBezTo>
                  <a:cubicBezTo>
                    <a:pt x="1133" y="3659"/>
                    <a:pt x="1345" y="3409"/>
                    <a:pt x="1453" y="3555"/>
                  </a:cubicBezTo>
                  <a:cubicBezTo>
                    <a:pt x="1562" y="3701"/>
                    <a:pt x="1336" y="3680"/>
                    <a:pt x="1392" y="3770"/>
                  </a:cubicBezTo>
                  <a:cubicBezTo>
                    <a:pt x="1449" y="3860"/>
                    <a:pt x="1519" y="4075"/>
                    <a:pt x="1416" y="4186"/>
                  </a:cubicBezTo>
                  <a:cubicBezTo>
                    <a:pt x="1312" y="4297"/>
                    <a:pt x="1213" y="4221"/>
                    <a:pt x="1157" y="4214"/>
                  </a:cubicBezTo>
                  <a:cubicBezTo>
                    <a:pt x="1100" y="4207"/>
                    <a:pt x="1133" y="4367"/>
                    <a:pt x="1043" y="4470"/>
                  </a:cubicBezTo>
                  <a:cubicBezTo>
                    <a:pt x="954" y="4575"/>
                    <a:pt x="888" y="4360"/>
                    <a:pt x="775" y="4360"/>
                  </a:cubicBezTo>
                  <a:cubicBezTo>
                    <a:pt x="662" y="4360"/>
                    <a:pt x="685" y="4575"/>
                    <a:pt x="690" y="4679"/>
                  </a:cubicBezTo>
                  <a:cubicBezTo>
                    <a:pt x="695" y="4783"/>
                    <a:pt x="521" y="4658"/>
                    <a:pt x="478" y="4908"/>
                  </a:cubicBezTo>
                  <a:cubicBezTo>
                    <a:pt x="436" y="5157"/>
                    <a:pt x="257" y="4942"/>
                    <a:pt x="374" y="5185"/>
                  </a:cubicBezTo>
                  <a:cubicBezTo>
                    <a:pt x="492" y="5428"/>
                    <a:pt x="473" y="5275"/>
                    <a:pt x="568" y="5372"/>
                  </a:cubicBezTo>
                  <a:cubicBezTo>
                    <a:pt x="662" y="5470"/>
                    <a:pt x="464" y="5643"/>
                    <a:pt x="558" y="5671"/>
                  </a:cubicBezTo>
                  <a:cubicBezTo>
                    <a:pt x="652" y="5699"/>
                    <a:pt x="756" y="5948"/>
                    <a:pt x="822" y="6038"/>
                  </a:cubicBezTo>
                  <a:cubicBezTo>
                    <a:pt x="888" y="6129"/>
                    <a:pt x="973" y="5990"/>
                    <a:pt x="1072" y="5983"/>
                  </a:cubicBezTo>
                  <a:cubicBezTo>
                    <a:pt x="1171" y="5976"/>
                    <a:pt x="1124" y="5775"/>
                    <a:pt x="1180" y="5851"/>
                  </a:cubicBezTo>
                  <a:cubicBezTo>
                    <a:pt x="1237" y="5928"/>
                    <a:pt x="1317" y="6149"/>
                    <a:pt x="1265" y="6205"/>
                  </a:cubicBezTo>
                  <a:cubicBezTo>
                    <a:pt x="1213" y="6260"/>
                    <a:pt x="1255" y="6434"/>
                    <a:pt x="1246" y="6517"/>
                  </a:cubicBezTo>
                  <a:cubicBezTo>
                    <a:pt x="1237" y="6600"/>
                    <a:pt x="1463" y="6573"/>
                    <a:pt x="1477" y="6475"/>
                  </a:cubicBezTo>
                  <a:cubicBezTo>
                    <a:pt x="1491" y="6378"/>
                    <a:pt x="1670" y="6351"/>
                    <a:pt x="1769" y="6510"/>
                  </a:cubicBezTo>
                  <a:cubicBezTo>
                    <a:pt x="1868" y="6670"/>
                    <a:pt x="1901" y="6698"/>
                    <a:pt x="1901" y="6573"/>
                  </a:cubicBezTo>
                  <a:cubicBezTo>
                    <a:pt x="1901" y="6448"/>
                    <a:pt x="1986" y="6309"/>
                    <a:pt x="1990" y="6413"/>
                  </a:cubicBezTo>
                  <a:cubicBezTo>
                    <a:pt x="1995" y="6517"/>
                    <a:pt x="2075" y="6545"/>
                    <a:pt x="2221" y="6448"/>
                  </a:cubicBezTo>
                  <a:cubicBezTo>
                    <a:pt x="2367" y="6351"/>
                    <a:pt x="2301" y="6455"/>
                    <a:pt x="2226" y="6593"/>
                  </a:cubicBezTo>
                  <a:cubicBezTo>
                    <a:pt x="2122" y="6785"/>
                    <a:pt x="2226" y="7065"/>
                    <a:pt x="2151" y="7093"/>
                  </a:cubicBezTo>
                  <a:cubicBezTo>
                    <a:pt x="2075" y="7121"/>
                    <a:pt x="2014" y="7405"/>
                    <a:pt x="1891" y="7426"/>
                  </a:cubicBezTo>
                  <a:cubicBezTo>
                    <a:pt x="1769" y="7447"/>
                    <a:pt x="1562" y="7787"/>
                    <a:pt x="1533" y="7842"/>
                  </a:cubicBezTo>
                  <a:cubicBezTo>
                    <a:pt x="1505" y="7898"/>
                    <a:pt x="1241" y="7731"/>
                    <a:pt x="1204" y="7891"/>
                  </a:cubicBezTo>
                  <a:cubicBezTo>
                    <a:pt x="1166" y="8050"/>
                    <a:pt x="1006" y="8169"/>
                    <a:pt x="1048" y="8231"/>
                  </a:cubicBezTo>
                  <a:cubicBezTo>
                    <a:pt x="1076" y="8273"/>
                    <a:pt x="1293" y="8113"/>
                    <a:pt x="1303" y="8030"/>
                  </a:cubicBezTo>
                  <a:cubicBezTo>
                    <a:pt x="1312" y="7947"/>
                    <a:pt x="1340" y="7960"/>
                    <a:pt x="1378" y="8023"/>
                  </a:cubicBezTo>
                  <a:cubicBezTo>
                    <a:pt x="1416" y="8085"/>
                    <a:pt x="1510" y="7995"/>
                    <a:pt x="1552" y="7940"/>
                  </a:cubicBezTo>
                  <a:cubicBezTo>
                    <a:pt x="1595" y="7884"/>
                    <a:pt x="1665" y="7905"/>
                    <a:pt x="1708" y="7912"/>
                  </a:cubicBezTo>
                  <a:cubicBezTo>
                    <a:pt x="1750" y="7919"/>
                    <a:pt x="1769" y="7835"/>
                    <a:pt x="1896" y="7801"/>
                  </a:cubicBezTo>
                  <a:cubicBezTo>
                    <a:pt x="2023" y="7766"/>
                    <a:pt x="1995" y="7711"/>
                    <a:pt x="2023" y="7613"/>
                  </a:cubicBezTo>
                  <a:cubicBezTo>
                    <a:pt x="2052" y="7516"/>
                    <a:pt x="2353" y="7308"/>
                    <a:pt x="2410" y="7287"/>
                  </a:cubicBezTo>
                  <a:cubicBezTo>
                    <a:pt x="2466" y="7267"/>
                    <a:pt x="2433" y="7128"/>
                    <a:pt x="2495" y="7121"/>
                  </a:cubicBezTo>
                  <a:cubicBezTo>
                    <a:pt x="2556" y="7114"/>
                    <a:pt x="2650" y="7003"/>
                    <a:pt x="2730" y="6906"/>
                  </a:cubicBezTo>
                  <a:cubicBezTo>
                    <a:pt x="2810" y="6809"/>
                    <a:pt x="2829" y="6850"/>
                    <a:pt x="2890" y="6815"/>
                  </a:cubicBezTo>
                  <a:cubicBezTo>
                    <a:pt x="2952" y="6781"/>
                    <a:pt x="2904" y="6600"/>
                    <a:pt x="2966" y="6586"/>
                  </a:cubicBezTo>
                  <a:cubicBezTo>
                    <a:pt x="3027" y="6573"/>
                    <a:pt x="3074" y="6503"/>
                    <a:pt x="3074" y="6427"/>
                  </a:cubicBezTo>
                  <a:cubicBezTo>
                    <a:pt x="3074" y="6351"/>
                    <a:pt x="2919" y="6351"/>
                    <a:pt x="2904" y="6302"/>
                  </a:cubicBezTo>
                  <a:cubicBezTo>
                    <a:pt x="2890" y="6253"/>
                    <a:pt x="3027" y="6073"/>
                    <a:pt x="3079" y="6080"/>
                  </a:cubicBezTo>
                  <a:cubicBezTo>
                    <a:pt x="3131" y="6087"/>
                    <a:pt x="3215" y="6004"/>
                    <a:pt x="3220" y="5893"/>
                  </a:cubicBezTo>
                  <a:cubicBezTo>
                    <a:pt x="3225" y="5782"/>
                    <a:pt x="3300" y="5761"/>
                    <a:pt x="3361" y="5664"/>
                  </a:cubicBezTo>
                  <a:cubicBezTo>
                    <a:pt x="3423" y="5567"/>
                    <a:pt x="3409" y="5484"/>
                    <a:pt x="3470" y="5477"/>
                  </a:cubicBezTo>
                  <a:cubicBezTo>
                    <a:pt x="3531" y="5470"/>
                    <a:pt x="3588" y="5345"/>
                    <a:pt x="3654" y="5289"/>
                  </a:cubicBezTo>
                  <a:cubicBezTo>
                    <a:pt x="3720" y="5234"/>
                    <a:pt x="3654" y="5358"/>
                    <a:pt x="3781" y="5366"/>
                  </a:cubicBezTo>
                  <a:cubicBezTo>
                    <a:pt x="3908" y="5372"/>
                    <a:pt x="3880" y="5546"/>
                    <a:pt x="3785" y="5484"/>
                  </a:cubicBezTo>
                  <a:cubicBezTo>
                    <a:pt x="3691" y="5421"/>
                    <a:pt x="3649" y="5428"/>
                    <a:pt x="3564" y="5546"/>
                  </a:cubicBezTo>
                  <a:cubicBezTo>
                    <a:pt x="3479" y="5664"/>
                    <a:pt x="3545" y="5699"/>
                    <a:pt x="3479" y="5830"/>
                  </a:cubicBezTo>
                  <a:cubicBezTo>
                    <a:pt x="3413" y="5962"/>
                    <a:pt x="3409" y="6045"/>
                    <a:pt x="3493" y="6059"/>
                  </a:cubicBezTo>
                  <a:cubicBezTo>
                    <a:pt x="3578" y="6073"/>
                    <a:pt x="3498" y="6163"/>
                    <a:pt x="3418" y="6198"/>
                  </a:cubicBezTo>
                  <a:cubicBezTo>
                    <a:pt x="3338" y="6233"/>
                    <a:pt x="3394" y="6302"/>
                    <a:pt x="3503" y="6302"/>
                  </a:cubicBezTo>
                  <a:cubicBezTo>
                    <a:pt x="3611" y="6302"/>
                    <a:pt x="3771" y="6073"/>
                    <a:pt x="3922" y="5962"/>
                  </a:cubicBezTo>
                  <a:cubicBezTo>
                    <a:pt x="4073" y="5851"/>
                    <a:pt x="4186" y="5962"/>
                    <a:pt x="4228" y="5941"/>
                  </a:cubicBezTo>
                  <a:cubicBezTo>
                    <a:pt x="4271" y="5921"/>
                    <a:pt x="4181" y="5816"/>
                    <a:pt x="4233" y="5782"/>
                  </a:cubicBezTo>
                  <a:cubicBezTo>
                    <a:pt x="4285" y="5747"/>
                    <a:pt x="4172" y="5726"/>
                    <a:pt x="4139" y="5595"/>
                  </a:cubicBezTo>
                  <a:cubicBezTo>
                    <a:pt x="4106" y="5463"/>
                    <a:pt x="4191" y="5546"/>
                    <a:pt x="4210" y="5442"/>
                  </a:cubicBezTo>
                  <a:cubicBezTo>
                    <a:pt x="4228" y="5338"/>
                    <a:pt x="4280" y="5379"/>
                    <a:pt x="4327" y="5428"/>
                  </a:cubicBezTo>
                  <a:cubicBezTo>
                    <a:pt x="4374" y="5477"/>
                    <a:pt x="4440" y="5379"/>
                    <a:pt x="4483" y="5511"/>
                  </a:cubicBezTo>
                  <a:cubicBezTo>
                    <a:pt x="4525" y="5643"/>
                    <a:pt x="4572" y="5477"/>
                    <a:pt x="4648" y="5567"/>
                  </a:cubicBezTo>
                  <a:cubicBezTo>
                    <a:pt x="4723" y="5657"/>
                    <a:pt x="4633" y="5643"/>
                    <a:pt x="4553" y="5671"/>
                  </a:cubicBezTo>
                  <a:cubicBezTo>
                    <a:pt x="4473" y="5699"/>
                    <a:pt x="4516" y="5858"/>
                    <a:pt x="4577" y="5782"/>
                  </a:cubicBezTo>
                  <a:cubicBezTo>
                    <a:pt x="4638" y="5705"/>
                    <a:pt x="4690" y="5657"/>
                    <a:pt x="4747" y="5733"/>
                  </a:cubicBezTo>
                  <a:cubicBezTo>
                    <a:pt x="4803" y="5810"/>
                    <a:pt x="4827" y="5775"/>
                    <a:pt x="4874" y="5705"/>
                  </a:cubicBezTo>
                  <a:cubicBezTo>
                    <a:pt x="4921" y="5636"/>
                    <a:pt x="4921" y="5712"/>
                    <a:pt x="4921" y="5768"/>
                  </a:cubicBezTo>
                  <a:cubicBezTo>
                    <a:pt x="4921" y="5823"/>
                    <a:pt x="5020" y="5844"/>
                    <a:pt x="5161" y="5879"/>
                  </a:cubicBezTo>
                  <a:cubicBezTo>
                    <a:pt x="5303" y="5914"/>
                    <a:pt x="5557" y="5865"/>
                    <a:pt x="5623" y="5858"/>
                  </a:cubicBezTo>
                  <a:cubicBezTo>
                    <a:pt x="5689" y="5851"/>
                    <a:pt x="5665" y="6004"/>
                    <a:pt x="5811" y="6045"/>
                  </a:cubicBezTo>
                  <a:cubicBezTo>
                    <a:pt x="5957" y="6087"/>
                    <a:pt x="5995" y="5830"/>
                    <a:pt x="6070" y="5921"/>
                  </a:cubicBezTo>
                  <a:cubicBezTo>
                    <a:pt x="6146" y="6011"/>
                    <a:pt x="6070" y="6045"/>
                    <a:pt x="6028" y="6115"/>
                  </a:cubicBezTo>
                  <a:cubicBezTo>
                    <a:pt x="5986" y="6184"/>
                    <a:pt x="6075" y="6191"/>
                    <a:pt x="6132" y="6226"/>
                  </a:cubicBezTo>
                  <a:cubicBezTo>
                    <a:pt x="6188" y="6260"/>
                    <a:pt x="6320" y="6316"/>
                    <a:pt x="6381" y="6406"/>
                  </a:cubicBezTo>
                  <a:cubicBezTo>
                    <a:pt x="6443" y="6496"/>
                    <a:pt x="6480" y="6593"/>
                    <a:pt x="6631" y="6704"/>
                  </a:cubicBezTo>
                  <a:cubicBezTo>
                    <a:pt x="6782" y="6815"/>
                    <a:pt x="6636" y="6427"/>
                    <a:pt x="6754" y="6552"/>
                  </a:cubicBezTo>
                  <a:cubicBezTo>
                    <a:pt x="6871" y="6677"/>
                    <a:pt x="6829" y="6559"/>
                    <a:pt x="6923" y="6684"/>
                  </a:cubicBezTo>
                  <a:cubicBezTo>
                    <a:pt x="7017" y="6809"/>
                    <a:pt x="6984" y="6628"/>
                    <a:pt x="6942" y="6420"/>
                  </a:cubicBezTo>
                  <a:cubicBezTo>
                    <a:pt x="6900" y="6212"/>
                    <a:pt x="6984" y="6351"/>
                    <a:pt x="7027" y="6448"/>
                  </a:cubicBezTo>
                  <a:cubicBezTo>
                    <a:pt x="7069" y="6545"/>
                    <a:pt x="7069" y="6732"/>
                    <a:pt x="7041" y="6857"/>
                  </a:cubicBezTo>
                  <a:cubicBezTo>
                    <a:pt x="7013" y="6982"/>
                    <a:pt x="6871" y="6878"/>
                    <a:pt x="6886" y="6809"/>
                  </a:cubicBezTo>
                  <a:cubicBezTo>
                    <a:pt x="6900" y="6739"/>
                    <a:pt x="6744" y="6767"/>
                    <a:pt x="6739" y="6864"/>
                  </a:cubicBezTo>
                  <a:cubicBezTo>
                    <a:pt x="6735" y="6961"/>
                    <a:pt x="6838" y="7149"/>
                    <a:pt x="6914" y="7169"/>
                  </a:cubicBezTo>
                  <a:cubicBezTo>
                    <a:pt x="6989" y="7190"/>
                    <a:pt x="6933" y="7364"/>
                    <a:pt x="6980" y="7384"/>
                  </a:cubicBezTo>
                  <a:cubicBezTo>
                    <a:pt x="7044" y="7413"/>
                    <a:pt x="7041" y="7593"/>
                    <a:pt x="7079" y="7565"/>
                  </a:cubicBezTo>
                  <a:cubicBezTo>
                    <a:pt x="7116" y="7537"/>
                    <a:pt x="7102" y="7322"/>
                    <a:pt x="7060" y="7225"/>
                  </a:cubicBezTo>
                  <a:cubicBezTo>
                    <a:pt x="7017" y="7128"/>
                    <a:pt x="7036" y="6989"/>
                    <a:pt x="7093" y="7017"/>
                  </a:cubicBezTo>
                  <a:cubicBezTo>
                    <a:pt x="7149" y="7044"/>
                    <a:pt x="7093" y="7190"/>
                    <a:pt x="7121" y="7239"/>
                  </a:cubicBezTo>
                  <a:cubicBezTo>
                    <a:pt x="7149" y="7287"/>
                    <a:pt x="7182" y="7190"/>
                    <a:pt x="7248" y="7135"/>
                  </a:cubicBezTo>
                  <a:cubicBezTo>
                    <a:pt x="7314" y="7079"/>
                    <a:pt x="7220" y="6920"/>
                    <a:pt x="7244" y="6836"/>
                  </a:cubicBezTo>
                  <a:cubicBezTo>
                    <a:pt x="7267" y="6753"/>
                    <a:pt x="7343" y="6906"/>
                    <a:pt x="7371" y="7051"/>
                  </a:cubicBezTo>
                  <a:cubicBezTo>
                    <a:pt x="7399" y="7197"/>
                    <a:pt x="7300" y="7190"/>
                    <a:pt x="7300" y="7267"/>
                  </a:cubicBezTo>
                  <a:cubicBezTo>
                    <a:pt x="7300" y="7343"/>
                    <a:pt x="7211" y="7308"/>
                    <a:pt x="7182" y="7350"/>
                  </a:cubicBezTo>
                  <a:cubicBezTo>
                    <a:pt x="7154" y="7391"/>
                    <a:pt x="7168" y="7669"/>
                    <a:pt x="7206" y="7676"/>
                  </a:cubicBezTo>
                  <a:cubicBezTo>
                    <a:pt x="7244" y="7683"/>
                    <a:pt x="7267" y="7447"/>
                    <a:pt x="7291" y="7565"/>
                  </a:cubicBezTo>
                  <a:cubicBezTo>
                    <a:pt x="7314" y="7683"/>
                    <a:pt x="7404" y="7412"/>
                    <a:pt x="7427" y="7523"/>
                  </a:cubicBezTo>
                  <a:cubicBezTo>
                    <a:pt x="7451" y="7634"/>
                    <a:pt x="7564" y="7759"/>
                    <a:pt x="7606" y="7731"/>
                  </a:cubicBezTo>
                  <a:cubicBezTo>
                    <a:pt x="7649" y="7704"/>
                    <a:pt x="7588" y="7586"/>
                    <a:pt x="7522" y="7579"/>
                  </a:cubicBezTo>
                  <a:cubicBezTo>
                    <a:pt x="7456" y="7572"/>
                    <a:pt x="7465" y="7412"/>
                    <a:pt x="7526" y="7405"/>
                  </a:cubicBezTo>
                  <a:cubicBezTo>
                    <a:pt x="7588" y="7398"/>
                    <a:pt x="7696" y="7634"/>
                    <a:pt x="7691" y="7718"/>
                  </a:cubicBezTo>
                  <a:cubicBezTo>
                    <a:pt x="7686" y="7801"/>
                    <a:pt x="7635" y="7794"/>
                    <a:pt x="7583" y="7877"/>
                  </a:cubicBezTo>
                  <a:cubicBezTo>
                    <a:pt x="7531" y="7960"/>
                    <a:pt x="7460" y="7738"/>
                    <a:pt x="7399" y="7745"/>
                  </a:cubicBezTo>
                  <a:cubicBezTo>
                    <a:pt x="7338" y="7752"/>
                    <a:pt x="7399" y="7891"/>
                    <a:pt x="7427" y="7988"/>
                  </a:cubicBezTo>
                  <a:cubicBezTo>
                    <a:pt x="7456" y="8085"/>
                    <a:pt x="7352" y="8217"/>
                    <a:pt x="7432" y="8293"/>
                  </a:cubicBezTo>
                  <a:cubicBezTo>
                    <a:pt x="7512" y="8370"/>
                    <a:pt x="7489" y="8245"/>
                    <a:pt x="7503" y="8189"/>
                  </a:cubicBezTo>
                  <a:cubicBezTo>
                    <a:pt x="7517" y="8134"/>
                    <a:pt x="7578" y="8203"/>
                    <a:pt x="7620" y="8252"/>
                  </a:cubicBezTo>
                  <a:cubicBezTo>
                    <a:pt x="7660" y="8297"/>
                    <a:pt x="7668" y="8141"/>
                    <a:pt x="7668" y="8078"/>
                  </a:cubicBezTo>
                  <a:cubicBezTo>
                    <a:pt x="7668" y="8016"/>
                    <a:pt x="7738" y="8050"/>
                    <a:pt x="7776" y="8134"/>
                  </a:cubicBezTo>
                  <a:cubicBezTo>
                    <a:pt x="7814" y="8217"/>
                    <a:pt x="7818" y="8044"/>
                    <a:pt x="7875" y="8057"/>
                  </a:cubicBezTo>
                  <a:cubicBezTo>
                    <a:pt x="7931" y="8071"/>
                    <a:pt x="7894" y="8203"/>
                    <a:pt x="7894" y="8279"/>
                  </a:cubicBezTo>
                  <a:cubicBezTo>
                    <a:pt x="7894" y="8356"/>
                    <a:pt x="7993" y="8217"/>
                    <a:pt x="7983" y="8300"/>
                  </a:cubicBezTo>
                  <a:cubicBezTo>
                    <a:pt x="7982" y="8313"/>
                    <a:pt x="7982" y="8324"/>
                    <a:pt x="7983" y="8335"/>
                  </a:cubicBezTo>
                  <a:cubicBezTo>
                    <a:pt x="8035" y="8280"/>
                    <a:pt x="8089" y="8224"/>
                    <a:pt x="8128" y="8184"/>
                  </a:cubicBezTo>
                  <a:cubicBezTo>
                    <a:pt x="8228" y="8083"/>
                    <a:pt x="8052" y="8018"/>
                    <a:pt x="8084" y="789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3" name="Shape 2884"/>
            <p:cNvSpPr/>
            <p:nvPr/>
          </p:nvSpPr>
          <p:spPr>
            <a:xfrm>
              <a:off x="5730686" y="3620120"/>
              <a:ext cx="294147" cy="2110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8" h="21444" extrusionOk="0">
                  <a:moveTo>
                    <a:pt x="21226" y="11467"/>
                  </a:moveTo>
                  <a:cubicBezTo>
                    <a:pt x="21102" y="10282"/>
                    <a:pt x="19399" y="11822"/>
                    <a:pt x="19764" y="12165"/>
                  </a:cubicBezTo>
                  <a:cubicBezTo>
                    <a:pt x="20507" y="12862"/>
                    <a:pt x="21349" y="12652"/>
                    <a:pt x="21226" y="11467"/>
                  </a:cubicBezTo>
                  <a:close/>
                  <a:moveTo>
                    <a:pt x="21080" y="3848"/>
                  </a:moveTo>
                  <a:cubicBezTo>
                    <a:pt x="20483" y="3829"/>
                    <a:pt x="19816" y="3920"/>
                    <a:pt x="19358" y="3777"/>
                  </a:cubicBezTo>
                  <a:cubicBezTo>
                    <a:pt x="18816" y="3609"/>
                    <a:pt x="17670" y="3524"/>
                    <a:pt x="17370" y="3099"/>
                  </a:cubicBezTo>
                  <a:cubicBezTo>
                    <a:pt x="17067" y="2676"/>
                    <a:pt x="16586" y="2336"/>
                    <a:pt x="16586" y="2843"/>
                  </a:cubicBezTo>
                  <a:cubicBezTo>
                    <a:pt x="16586" y="3354"/>
                    <a:pt x="15742" y="3439"/>
                    <a:pt x="15260" y="3014"/>
                  </a:cubicBezTo>
                  <a:cubicBezTo>
                    <a:pt x="14777" y="2589"/>
                    <a:pt x="13994" y="2251"/>
                    <a:pt x="13632" y="1911"/>
                  </a:cubicBezTo>
                  <a:cubicBezTo>
                    <a:pt x="13441" y="1734"/>
                    <a:pt x="13051" y="1506"/>
                    <a:pt x="12680" y="1246"/>
                  </a:cubicBezTo>
                  <a:cubicBezTo>
                    <a:pt x="12177" y="1383"/>
                    <a:pt x="10733" y="636"/>
                    <a:pt x="9781" y="800"/>
                  </a:cubicBezTo>
                  <a:cubicBezTo>
                    <a:pt x="8765" y="974"/>
                    <a:pt x="5520" y="591"/>
                    <a:pt x="4257" y="732"/>
                  </a:cubicBezTo>
                  <a:cubicBezTo>
                    <a:pt x="2993" y="870"/>
                    <a:pt x="2919" y="0"/>
                    <a:pt x="2226" y="0"/>
                  </a:cubicBezTo>
                  <a:cubicBezTo>
                    <a:pt x="1532" y="0"/>
                    <a:pt x="1830" y="1183"/>
                    <a:pt x="838" y="1218"/>
                  </a:cubicBezTo>
                  <a:cubicBezTo>
                    <a:pt x="-152" y="1254"/>
                    <a:pt x="-251" y="2126"/>
                    <a:pt x="467" y="2928"/>
                  </a:cubicBezTo>
                  <a:cubicBezTo>
                    <a:pt x="876" y="3385"/>
                    <a:pt x="826" y="4348"/>
                    <a:pt x="768" y="5231"/>
                  </a:cubicBezTo>
                  <a:cubicBezTo>
                    <a:pt x="974" y="5196"/>
                    <a:pt x="1126" y="5116"/>
                    <a:pt x="1214" y="4964"/>
                  </a:cubicBezTo>
                  <a:cubicBezTo>
                    <a:pt x="1516" y="4457"/>
                    <a:pt x="1817" y="4540"/>
                    <a:pt x="1817" y="5050"/>
                  </a:cubicBezTo>
                  <a:cubicBezTo>
                    <a:pt x="1817" y="5560"/>
                    <a:pt x="2480" y="5390"/>
                    <a:pt x="2842" y="5390"/>
                  </a:cubicBezTo>
                  <a:cubicBezTo>
                    <a:pt x="3203" y="5390"/>
                    <a:pt x="3082" y="5815"/>
                    <a:pt x="3505" y="5390"/>
                  </a:cubicBezTo>
                  <a:cubicBezTo>
                    <a:pt x="3926" y="4964"/>
                    <a:pt x="4530" y="5135"/>
                    <a:pt x="4530" y="5644"/>
                  </a:cubicBezTo>
                  <a:cubicBezTo>
                    <a:pt x="4530" y="6153"/>
                    <a:pt x="5434" y="5898"/>
                    <a:pt x="4952" y="6578"/>
                  </a:cubicBezTo>
                  <a:cubicBezTo>
                    <a:pt x="4469" y="7256"/>
                    <a:pt x="3866" y="7425"/>
                    <a:pt x="3866" y="7934"/>
                  </a:cubicBezTo>
                  <a:cubicBezTo>
                    <a:pt x="3866" y="8444"/>
                    <a:pt x="4409" y="9544"/>
                    <a:pt x="3987" y="10140"/>
                  </a:cubicBezTo>
                  <a:cubicBezTo>
                    <a:pt x="3566" y="10733"/>
                    <a:pt x="4108" y="11751"/>
                    <a:pt x="3687" y="11751"/>
                  </a:cubicBezTo>
                  <a:cubicBezTo>
                    <a:pt x="3264" y="11751"/>
                    <a:pt x="2782" y="12005"/>
                    <a:pt x="3264" y="12683"/>
                  </a:cubicBezTo>
                  <a:cubicBezTo>
                    <a:pt x="3746" y="13364"/>
                    <a:pt x="4108" y="13957"/>
                    <a:pt x="3746" y="13957"/>
                  </a:cubicBezTo>
                  <a:cubicBezTo>
                    <a:pt x="3385" y="13957"/>
                    <a:pt x="3143" y="14975"/>
                    <a:pt x="3324" y="15229"/>
                  </a:cubicBezTo>
                  <a:cubicBezTo>
                    <a:pt x="3505" y="15484"/>
                    <a:pt x="4349" y="16247"/>
                    <a:pt x="3687" y="16417"/>
                  </a:cubicBezTo>
                  <a:cubicBezTo>
                    <a:pt x="3023" y="16586"/>
                    <a:pt x="3023" y="17349"/>
                    <a:pt x="3023" y="17858"/>
                  </a:cubicBezTo>
                  <a:cubicBezTo>
                    <a:pt x="3023" y="18048"/>
                    <a:pt x="3130" y="18334"/>
                    <a:pt x="3266" y="18626"/>
                  </a:cubicBezTo>
                  <a:cubicBezTo>
                    <a:pt x="3574" y="18548"/>
                    <a:pt x="3878" y="18535"/>
                    <a:pt x="4158" y="18719"/>
                  </a:cubicBezTo>
                  <a:cubicBezTo>
                    <a:pt x="4851" y="19171"/>
                    <a:pt x="5253" y="21600"/>
                    <a:pt x="6189" y="21436"/>
                  </a:cubicBezTo>
                  <a:cubicBezTo>
                    <a:pt x="6586" y="21366"/>
                    <a:pt x="6387" y="20948"/>
                    <a:pt x="6586" y="20669"/>
                  </a:cubicBezTo>
                  <a:cubicBezTo>
                    <a:pt x="6784" y="20391"/>
                    <a:pt x="7155" y="20600"/>
                    <a:pt x="7552" y="20600"/>
                  </a:cubicBezTo>
                  <a:cubicBezTo>
                    <a:pt x="7947" y="20600"/>
                    <a:pt x="8147" y="19799"/>
                    <a:pt x="9087" y="19764"/>
                  </a:cubicBezTo>
                  <a:cubicBezTo>
                    <a:pt x="10029" y="19730"/>
                    <a:pt x="10623" y="19624"/>
                    <a:pt x="11218" y="19659"/>
                  </a:cubicBezTo>
                  <a:cubicBezTo>
                    <a:pt x="11812" y="19693"/>
                    <a:pt x="12283" y="19414"/>
                    <a:pt x="12431" y="18823"/>
                  </a:cubicBezTo>
                  <a:cubicBezTo>
                    <a:pt x="12579" y="18230"/>
                    <a:pt x="13075" y="17708"/>
                    <a:pt x="13744" y="17568"/>
                  </a:cubicBezTo>
                  <a:cubicBezTo>
                    <a:pt x="14413" y="17429"/>
                    <a:pt x="14315" y="16451"/>
                    <a:pt x="14363" y="15895"/>
                  </a:cubicBezTo>
                  <a:cubicBezTo>
                    <a:pt x="14413" y="15338"/>
                    <a:pt x="15528" y="14500"/>
                    <a:pt x="15602" y="14081"/>
                  </a:cubicBezTo>
                  <a:cubicBezTo>
                    <a:pt x="15677" y="13662"/>
                    <a:pt x="14958" y="12059"/>
                    <a:pt x="15627" y="10630"/>
                  </a:cubicBezTo>
                  <a:cubicBezTo>
                    <a:pt x="16295" y="9202"/>
                    <a:pt x="17014" y="9132"/>
                    <a:pt x="17014" y="8329"/>
                  </a:cubicBezTo>
                  <a:cubicBezTo>
                    <a:pt x="17014" y="7594"/>
                    <a:pt x="17707" y="7320"/>
                    <a:pt x="18550" y="7178"/>
                  </a:cubicBezTo>
                  <a:cubicBezTo>
                    <a:pt x="19392" y="7041"/>
                    <a:pt x="19665" y="6238"/>
                    <a:pt x="20384" y="5820"/>
                  </a:cubicBezTo>
                  <a:cubicBezTo>
                    <a:pt x="20987" y="5468"/>
                    <a:pt x="21201" y="4842"/>
                    <a:pt x="21080" y="38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4" name="Shape 2885"/>
            <p:cNvSpPr/>
            <p:nvPr/>
          </p:nvSpPr>
          <p:spPr>
            <a:xfrm>
              <a:off x="6241994" y="3531964"/>
              <a:ext cx="78094" cy="428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1" h="21140" extrusionOk="0">
                  <a:moveTo>
                    <a:pt x="47" y="18657"/>
                  </a:moveTo>
                  <a:cubicBezTo>
                    <a:pt x="1568" y="17560"/>
                    <a:pt x="3286" y="17120"/>
                    <a:pt x="4122" y="17726"/>
                  </a:cubicBezTo>
                  <a:cubicBezTo>
                    <a:pt x="4862" y="18256"/>
                    <a:pt x="5103" y="19648"/>
                    <a:pt x="5236" y="21140"/>
                  </a:cubicBezTo>
                  <a:cubicBezTo>
                    <a:pt x="6539" y="20800"/>
                    <a:pt x="8927" y="20132"/>
                    <a:pt x="9737" y="19580"/>
                  </a:cubicBezTo>
                  <a:cubicBezTo>
                    <a:pt x="10872" y="18819"/>
                    <a:pt x="13419" y="21361"/>
                    <a:pt x="13701" y="19837"/>
                  </a:cubicBezTo>
                  <a:cubicBezTo>
                    <a:pt x="13983" y="18311"/>
                    <a:pt x="14834" y="14755"/>
                    <a:pt x="15966" y="14755"/>
                  </a:cubicBezTo>
                  <a:cubicBezTo>
                    <a:pt x="17101" y="14755"/>
                    <a:pt x="16390" y="9417"/>
                    <a:pt x="17527" y="9160"/>
                  </a:cubicBezTo>
                  <a:cubicBezTo>
                    <a:pt x="18657" y="8912"/>
                    <a:pt x="21491" y="4335"/>
                    <a:pt x="21491" y="4335"/>
                  </a:cubicBezTo>
                  <a:cubicBezTo>
                    <a:pt x="21491" y="4335"/>
                    <a:pt x="20359" y="273"/>
                    <a:pt x="19934" y="16"/>
                  </a:cubicBezTo>
                  <a:cubicBezTo>
                    <a:pt x="19508" y="-239"/>
                    <a:pt x="18091" y="2554"/>
                    <a:pt x="15542" y="2554"/>
                  </a:cubicBezTo>
                  <a:cubicBezTo>
                    <a:pt x="12995" y="2554"/>
                    <a:pt x="11154" y="6116"/>
                    <a:pt x="10022" y="6116"/>
                  </a:cubicBezTo>
                  <a:cubicBezTo>
                    <a:pt x="8887" y="6116"/>
                    <a:pt x="5347" y="4080"/>
                    <a:pt x="2940" y="3829"/>
                  </a:cubicBezTo>
                  <a:cubicBezTo>
                    <a:pt x="2090" y="3746"/>
                    <a:pt x="1206" y="3617"/>
                    <a:pt x="381" y="3462"/>
                  </a:cubicBezTo>
                  <a:cubicBezTo>
                    <a:pt x="149" y="7303"/>
                    <a:pt x="-109" y="13224"/>
                    <a:pt x="47" y="1865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5" name="Shape 2886"/>
            <p:cNvSpPr/>
            <p:nvPr/>
          </p:nvSpPr>
          <p:spPr>
            <a:xfrm>
              <a:off x="6400675" y="3673014"/>
              <a:ext cx="147164" cy="183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59" extrusionOk="0">
                  <a:moveTo>
                    <a:pt x="18478" y="20311"/>
                  </a:moveTo>
                  <a:cubicBezTo>
                    <a:pt x="17670" y="19950"/>
                    <a:pt x="14046" y="20553"/>
                    <a:pt x="13091" y="19828"/>
                  </a:cubicBezTo>
                  <a:cubicBezTo>
                    <a:pt x="12133" y="19103"/>
                    <a:pt x="10181" y="20399"/>
                    <a:pt x="11025" y="20512"/>
                  </a:cubicBezTo>
                  <a:cubicBezTo>
                    <a:pt x="12232" y="20673"/>
                    <a:pt x="14046" y="21518"/>
                    <a:pt x="16010" y="21558"/>
                  </a:cubicBezTo>
                  <a:cubicBezTo>
                    <a:pt x="17975" y="21600"/>
                    <a:pt x="20642" y="20834"/>
                    <a:pt x="20594" y="20431"/>
                  </a:cubicBezTo>
                  <a:cubicBezTo>
                    <a:pt x="20542" y="20027"/>
                    <a:pt x="19284" y="20673"/>
                    <a:pt x="18478" y="20311"/>
                  </a:cubicBezTo>
                  <a:close/>
                  <a:moveTo>
                    <a:pt x="21323" y="0"/>
                  </a:moveTo>
                  <a:cubicBezTo>
                    <a:pt x="20565" y="62"/>
                    <a:pt x="19516" y="287"/>
                    <a:pt x="19687" y="627"/>
                  </a:cubicBezTo>
                  <a:cubicBezTo>
                    <a:pt x="19888" y="1029"/>
                    <a:pt x="19181" y="1269"/>
                    <a:pt x="18378" y="1269"/>
                  </a:cubicBezTo>
                  <a:cubicBezTo>
                    <a:pt x="18378" y="1269"/>
                    <a:pt x="15556" y="1111"/>
                    <a:pt x="14750" y="788"/>
                  </a:cubicBezTo>
                  <a:cubicBezTo>
                    <a:pt x="14140" y="544"/>
                    <a:pt x="11449" y="668"/>
                    <a:pt x="10181" y="744"/>
                  </a:cubicBezTo>
                  <a:cubicBezTo>
                    <a:pt x="10175" y="784"/>
                    <a:pt x="10156" y="825"/>
                    <a:pt x="10118" y="867"/>
                  </a:cubicBezTo>
                  <a:cubicBezTo>
                    <a:pt x="9816" y="1230"/>
                    <a:pt x="7398" y="2215"/>
                    <a:pt x="6945" y="2034"/>
                  </a:cubicBezTo>
                  <a:cubicBezTo>
                    <a:pt x="6491" y="1854"/>
                    <a:pt x="6265" y="2638"/>
                    <a:pt x="5360" y="2819"/>
                  </a:cubicBezTo>
                  <a:cubicBezTo>
                    <a:pt x="4452" y="3000"/>
                    <a:pt x="3093" y="2759"/>
                    <a:pt x="3019" y="3062"/>
                  </a:cubicBezTo>
                  <a:cubicBezTo>
                    <a:pt x="2942" y="3363"/>
                    <a:pt x="2338" y="4208"/>
                    <a:pt x="1809" y="4630"/>
                  </a:cubicBezTo>
                  <a:cubicBezTo>
                    <a:pt x="1280" y="5053"/>
                    <a:pt x="1734" y="5537"/>
                    <a:pt x="979" y="5656"/>
                  </a:cubicBezTo>
                  <a:cubicBezTo>
                    <a:pt x="481" y="5738"/>
                    <a:pt x="274" y="6476"/>
                    <a:pt x="0" y="7127"/>
                  </a:cubicBezTo>
                  <a:cubicBezTo>
                    <a:pt x="48" y="7145"/>
                    <a:pt x="94" y="7174"/>
                    <a:pt x="147" y="7188"/>
                  </a:cubicBezTo>
                  <a:cubicBezTo>
                    <a:pt x="1253" y="7468"/>
                    <a:pt x="2110" y="8516"/>
                    <a:pt x="1960" y="9521"/>
                  </a:cubicBezTo>
                  <a:cubicBezTo>
                    <a:pt x="1809" y="10530"/>
                    <a:pt x="3571" y="10892"/>
                    <a:pt x="4377" y="10165"/>
                  </a:cubicBezTo>
                  <a:cubicBezTo>
                    <a:pt x="5183" y="9442"/>
                    <a:pt x="7449" y="10569"/>
                    <a:pt x="7449" y="11052"/>
                  </a:cubicBezTo>
                  <a:cubicBezTo>
                    <a:pt x="7449" y="11535"/>
                    <a:pt x="5133" y="10530"/>
                    <a:pt x="3821" y="11294"/>
                  </a:cubicBezTo>
                  <a:cubicBezTo>
                    <a:pt x="2515" y="12057"/>
                    <a:pt x="4831" y="12783"/>
                    <a:pt x="4529" y="13588"/>
                  </a:cubicBezTo>
                  <a:cubicBezTo>
                    <a:pt x="4225" y="14394"/>
                    <a:pt x="5133" y="15519"/>
                    <a:pt x="6291" y="15480"/>
                  </a:cubicBezTo>
                  <a:cubicBezTo>
                    <a:pt x="7451" y="15441"/>
                    <a:pt x="8758" y="16970"/>
                    <a:pt x="9463" y="16687"/>
                  </a:cubicBezTo>
                  <a:cubicBezTo>
                    <a:pt x="10169" y="16407"/>
                    <a:pt x="8608" y="14273"/>
                    <a:pt x="8859" y="13951"/>
                  </a:cubicBezTo>
                  <a:cubicBezTo>
                    <a:pt x="9112" y="13628"/>
                    <a:pt x="10519" y="14514"/>
                    <a:pt x="11225" y="13868"/>
                  </a:cubicBezTo>
                  <a:cubicBezTo>
                    <a:pt x="11931" y="13226"/>
                    <a:pt x="10722" y="12743"/>
                    <a:pt x="9664" y="12783"/>
                  </a:cubicBezTo>
                  <a:cubicBezTo>
                    <a:pt x="8608" y="12822"/>
                    <a:pt x="9615" y="11655"/>
                    <a:pt x="10875" y="12259"/>
                  </a:cubicBezTo>
                  <a:cubicBezTo>
                    <a:pt x="12132" y="12862"/>
                    <a:pt x="12737" y="12099"/>
                    <a:pt x="13339" y="12017"/>
                  </a:cubicBezTo>
                  <a:cubicBezTo>
                    <a:pt x="13943" y="11937"/>
                    <a:pt x="14095" y="10207"/>
                    <a:pt x="12232" y="9805"/>
                  </a:cubicBezTo>
                  <a:cubicBezTo>
                    <a:pt x="10372" y="9403"/>
                    <a:pt x="10621" y="10892"/>
                    <a:pt x="9411" y="9883"/>
                  </a:cubicBezTo>
                  <a:cubicBezTo>
                    <a:pt x="8203" y="8879"/>
                    <a:pt x="10519" y="9280"/>
                    <a:pt x="10519" y="8435"/>
                  </a:cubicBezTo>
                  <a:cubicBezTo>
                    <a:pt x="10519" y="7590"/>
                    <a:pt x="8657" y="6382"/>
                    <a:pt x="7751" y="5376"/>
                  </a:cubicBezTo>
                  <a:cubicBezTo>
                    <a:pt x="6844" y="4371"/>
                    <a:pt x="9011" y="3887"/>
                    <a:pt x="9512" y="4613"/>
                  </a:cubicBezTo>
                  <a:cubicBezTo>
                    <a:pt x="10017" y="5336"/>
                    <a:pt x="11375" y="5216"/>
                    <a:pt x="12232" y="4933"/>
                  </a:cubicBezTo>
                  <a:cubicBezTo>
                    <a:pt x="13091" y="4652"/>
                    <a:pt x="11326" y="3363"/>
                    <a:pt x="12886" y="2880"/>
                  </a:cubicBezTo>
                  <a:cubicBezTo>
                    <a:pt x="14449" y="2396"/>
                    <a:pt x="14449" y="3242"/>
                    <a:pt x="14952" y="3404"/>
                  </a:cubicBezTo>
                  <a:cubicBezTo>
                    <a:pt x="15455" y="3564"/>
                    <a:pt x="15909" y="2396"/>
                    <a:pt x="17520" y="2396"/>
                  </a:cubicBezTo>
                  <a:cubicBezTo>
                    <a:pt x="18359" y="2396"/>
                    <a:pt x="19102" y="2842"/>
                    <a:pt x="19820" y="3270"/>
                  </a:cubicBezTo>
                  <a:cubicBezTo>
                    <a:pt x="20258" y="2885"/>
                    <a:pt x="20617" y="2663"/>
                    <a:pt x="20617" y="2337"/>
                  </a:cubicBezTo>
                  <a:cubicBezTo>
                    <a:pt x="20617" y="1914"/>
                    <a:pt x="21600" y="1732"/>
                    <a:pt x="21600" y="1068"/>
                  </a:cubicBezTo>
                  <a:cubicBezTo>
                    <a:pt x="21600" y="749"/>
                    <a:pt x="21442" y="347"/>
                    <a:pt x="21323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6" name="Shape 2887"/>
            <p:cNvSpPr/>
            <p:nvPr/>
          </p:nvSpPr>
          <p:spPr>
            <a:xfrm>
              <a:off x="6682776" y="3840511"/>
              <a:ext cx="53670" cy="304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876" h="17293" extrusionOk="0">
                  <a:moveTo>
                    <a:pt x="12845" y="11820"/>
                  </a:moveTo>
                  <a:cubicBezTo>
                    <a:pt x="12609" y="9671"/>
                    <a:pt x="14416" y="5199"/>
                    <a:pt x="17190" y="3449"/>
                  </a:cubicBezTo>
                  <a:cubicBezTo>
                    <a:pt x="19960" y="1702"/>
                    <a:pt x="18879" y="-1609"/>
                    <a:pt x="17072" y="916"/>
                  </a:cubicBezTo>
                  <a:cubicBezTo>
                    <a:pt x="15261" y="3449"/>
                    <a:pt x="10910" y="6167"/>
                    <a:pt x="5487" y="6562"/>
                  </a:cubicBezTo>
                  <a:cubicBezTo>
                    <a:pt x="56" y="6953"/>
                    <a:pt x="-1640" y="12721"/>
                    <a:pt x="1745" y="15905"/>
                  </a:cubicBezTo>
                  <a:cubicBezTo>
                    <a:pt x="6090" y="19991"/>
                    <a:pt x="13087" y="13962"/>
                    <a:pt x="12845" y="1182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7" name="Shape 2888"/>
            <p:cNvSpPr/>
            <p:nvPr/>
          </p:nvSpPr>
          <p:spPr>
            <a:xfrm>
              <a:off x="5378060" y="2870790"/>
              <a:ext cx="245863" cy="1195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21" h="20567" extrusionOk="0">
                  <a:moveTo>
                    <a:pt x="18090" y="14930"/>
                  </a:moveTo>
                  <a:cubicBezTo>
                    <a:pt x="19250" y="14814"/>
                    <a:pt x="19221" y="12276"/>
                    <a:pt x="19696" y="12394"/>
                  </a:cubicBezTo>
                  <a:cubicBezTo>
                    <a:pt x="20174" y="12514"/>
                    <a:pt x="20946" y="10624"/>
                    <a:pt x="21245" y="9443"/>
                  </a:cubicBezTo>
                  <a:cubicBezTo>
                    <a:pt x="21542" y="8264"/>
                    <a:pt x="20917" y="6139"/>
                    <a:pt x="20203" y="6139"/>
                  </a:cubicBezTo>
                  <a:cubicBezTo>
                    <a:pt x="19489" y="6139"/>
                    <a:pt x="18954" y="5017"/>
                    <a:pt x="19103" y="4193"/>
                  </a:cubicBezTo>
                  <a:cubicBezTo>
                    <a:pt x="19252" y="3365"/>
                    <a:pt x="18715" y="2302"/>
                    <a:pt x="18746" y="1713"/>
                  </a:cubicBezTo>
                  <a:cubicBezTo>
                    <a:pt x="18775" y="1124"/>
                    <a:pt x="17853" y="1651"/>
                    <a:pt x="17376" y="1891"/>
                  </a:cubicBezTo>
                  <a:cubicBezTo>
                    <a:pt x="16901" y="2126"/>
                    <a:pt x="15890" y="-412"/>
                    <a:pt x="15443" y="59"/>
                  </a:cubicBezTo>
                  <a:cubicBezTo>
                    <a:pt x="14997" y="532"/>
                    <a:pt x="15323" y="1771"/>
                    <a:pt x="15204" y="2479"/>
                  </a:cubicBezTo>
                  <a:cubicBezTo>
                    <a:pt x="15086" y="3189"/>
                    <a:pt x="14016" y="1829"/>
                    <a:pt x="14016" y="2657"/>
                  </a:cubicBezTo>
                  <a:cubicBezTo>
                    <a:pt x="14016" y="3483"/>
                    <a:pt x="13569" y="3600"/>
                    <a:pt x="13212" y="2715"/>
                  </a:cubicBezTo>
                  <a:cubicBezTo>
                    <a:pt x="12855" y="1829"/>
                    <a:pt x="12021" y="2360"/>
                    <a:pt x="12051" y="3068"/>
                  </a:cubicBezTo>
                  <a:cubicBezTo>
                    <a:pt x="12080" y="3776"/>
                    <a:pt x="11694" y="3189"/>
                    <a:pt x="11010" y="2360"/>
                  </a:cubicBezTo>
                  <a:cubicBezTo>
                    <a:pt x="10325" y="1537"/>
                    <a:pt x="9611" y="3306"/>
                    <a:pt x="9671" y="4193"/>
                  </a:cubicBezTo>
                  <a:cubicBezTo>
                    <a:pt x="9731" y="5079"/>
                    <a:pt x="9432" y="5311"/>
                    <a:pt x="8868" y="3365"/>
                  </a:cubicBezTo>
                  <a:cubicBezTo>
                    <a:pt x="8303" y="1418"/>
                    <a:pt x="7647" y="3541"/>
                    <a:pt x="7945" y="4606"/>
                  </a:cubicBezTo>
                  <a:cubicBezTo>
                    <a:pt x="8243" y="5666"/>
                    <a:pt x="8124" y="6963"/>
                    <a:pt x="7678" y="6432"/>
                  </a:cubicBezTo>
                  <a:cubicBezTo>
                    <a:pt x="7232" y="5903"/>
                    <a:pt x="6636" y="6787"/>
                    <a:pt x="6369" y="7615"/>
                  </a:cubicBezTo>
                  <a:cubicBezTo>
                    <a:pt x="6100" y="8440"/>
                    <a:pt x="5148" y="5193"/>
                    <a:pt x="5833" y="4427"/>
                  </a:cubicBezTo>
                  <a:cubicBezTo>
                    <a:pt x="6517" y="3662"/>
                    <a:pt x="3661" y="412"/>
                    <a:pt x="2768" y="412"/>
                  </a:cubicBezTo>
                  <a:cubicBezTo>
                    <a:pt x="1876" y="412"/>
                    <a:pt x="2471" y="1713"/>
                    <a:pt x="3066" y="2657"/>
                  </a:cubicBezTo>
                  <a:cubicBezTo>
                    <a:pt x="3661" y="3600"/>
                    <a:pt x="2648" y="3365"/>
                    <a:pt x="2322" y="2537"/>
                  </a:cubicBezTo>
                  <a:cubicBezTo>
                    <a:pt x="1994" y="1713"/>
                    <a:pt x="1370" y="2360"/>
                    <a:pt x="1013" y="3541"/>
                  </a:cubicBezTo>
                  <a:cubicBezTo>
                    <a:pt x="656" y="4722"/>
                    <a:pt x="61" y="5371"/>
                    <a:pt x="2" y="6198"/>
                  </a:cubicBezTo>
                  <a:cubicBezTo>
                    <a:pt x="-58" y="7023"/>
                    <a:pt x="1013" y="7909"/>
                    <a:pt x="1935" y="7142"/>
                  </a:cubicBezTo>
                  <a:cubicBezTo>
                    <a:pt x="2858" y="6376"/>
                    <a:pt x="3899" y="6255"/>
                    <a:pt x="4375" y="7142"/>
                  </a:cubicBezTo>
                  <a:cubicBezTo>
                    <a:pt x="4851" y="8026"/>
                    <a:pt x="3512" y="8380"/>
                    <a:pt x="3988" y="9088"/>
                  </a:cubicBezTo>
                  <a:cubicBezTo>
                    <a:pt x="4464" y="9796"/>
                    <a:pt x="4078" y="10387"/>
                    <a:pt x="2948" y="10211"/>
                  </a:cubicBezTo>
                  <a:cubicBezTo>
                    <a:pt x="1817" y="10034"/>
                    <a:pt x="448" y="10682"/>
                    <a:pt x="656" y="11449"/>
                  </a:cubicBezTo>
                  <a:cubicBezTo>
                    <a:pt x="864" y="12216"/>
                    <a:pt x="3542" y="10802"/>
                    <a:pt x="3572" y="11568"/>
                  </a:cubicBezTo>
                  <a:cubicBezTo>
                    <a:pt x="3602" y="12336"/>
                    <a:pt x="3572" y="13633"/>
                    <a:pt x="4287" y="13043"/>
                  </a:cubicBezTo>
                  <a:cubicBezTo>
                    <a:pt x="5000" y="12456"/>
                    <a:pt x="4523" y="14106"/>
                    <a:pt x="4880" y="14398"/>
                  </a:cubicBezTo>
                  <a:cubicBezTo>
                    <a:pt x="5237" y="14695"/>
                    <a:pt x="5148" y="16110"/>
                    <a:pt x="4197" y="16231"/>
                  </a:cubicBezTo>
                  <a:cubicBezTo>
                    <a:pt x="3244" y="16349"/>
                    <a:pt x="2780" y="16727"/>
                    <a:pt x="3185" y="17528"/>
                  </a:cubicBezTo>
                  <a:cubicBezTo>
                    <a:pt x="3691" y="18532"/>
                    <a:pt x="4733" y="17823"/>
                    <a:pt x="5743" y="17351"/>
                  </a:cubicBezTo>
                  <a:cubicBezTo>
                    <a:pt x="6754" y="16878"/>
                    <a:pt x="8213" y="19298"/>
                    <a:pt x="9403" y="20242"/>
                  </a:cubicBezTo>
                  <a:cubicBezTo>
                    <a:pt x="10593" y="21188"/>
                    <a:pt x="12646" y="19887"/>
                    <a:pt x="12884" y="18648"/>
                  </a:cubicBezTo>
                  <a:cubicBezTo>
                    <a:pt x="13123" y="17407"/>
                    <a:pt x="14729" y="17881"/>
                    <a:pt x="15383" y="16997"/>
                  </a:cubicBezTo>
                  <a:cubicBezTo>
                    <a:pt x="16037" y="16110"/>
                    <a:pt x="16930" y="15050"/>
                    <a:pt x="18090" y="1493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8" name="Shape 2889"/>
            <p:cNvSpPr/>
            <p:nvPr/>
          </p:nvSpPr>
          <p:spPr>
            <a:xfrm>
              <a:off x="5704239" y="3276310"/>
              <a:ext cx="97745" cy="1152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10" h="21347" extrusionOk="0">
                  <a:moveTo>
                    <a:pt x="18838" y="6580"/>
                  </a:moveTo>
                  <a:cubicBezTo>
                    <a:pt x="18244" y="6182"/>
                    <a:pt x="17689" y="5750"/>
                    <a:pt x="17259" y="5291"/>
                  </a:cubicBezTo>
                  <a:cubicBezTo>
                    <a:pt x="15446" y="3371"/>
                    <a:pt x="14697" y="4906"/>
                    <a:pt x="14487" y="6058"/>
                  </a:cubicBezTo>
                  <a:cubicBezTo>
                    <a:pt x="14270" y="7211"/>
                    <a:pt x="12567" y="5675"/>
                    <a:pt x="11498" y="5484"/>
                  </a:cubicBezTo>
                  <a:cubicBezTo>
                    <a:pt x="10433" y="5291"/>
                    <a:pt x="11818" y="3469"/>
                    <a:pt x="12567" y="2986"/>
                  </a:cubicBezTo>
                  <a:cubicBezTo>
                    <a:pt x="13066" y="2665"/>
                    <a:pt x="13559" y="1776"/>
                    <a:pt x="13867" y="538"/>
                  </a:cubicBezTo>
                  <a:cubicBezTo>
                    <a:pt x="13666" y="536"/>
                    <a:pt x="13466" y="513"/>
                    <a:pt x="13275" y="444"/>
                  </a:cubicBezTo>
                  <a:cubicBezTo>
                    <a:pt x="11299" y="-251"/>
                    <a:pt x="8544" y="-253"/>
                    <a:pt x="8474" y="1336"/>
                  </a:cubicBezTo>
                  <a:cubicBezTo>
                    <a:pt x="8404" y="2923"/>
                    <a:pt x="10662" y="2352"/>
                    <a:pt x="10733" y="3366"/>
                  </a:cubicBezTo>
                  <a:cubicBezTo>
                    <a:pt x="10803" y="4384"/>
                    <a:pt x="8474" y="4128"/>
                    <a:pt x="6849" y="5146"/>
                  </a:cubicBezTo>
                  <a:cubicBezTo>
                    <a:pt x="5227" y="6163"/>
                    <a:pt x="3461" y="4450"/>
                    <a:pt x="1768" y="5209"/>
                  </a:cubicBezTo>
                  <a:cubicBezTo>
                    <a:pt x="72" y="5971"/>
                    <a:pt x="3602" y="6864"/>
                    <a:pt x="2332" y="8450"/>
                  </a:cubicBezTo>
                  <a:cubicBezTo>
                    <a:pt x="1062" y="10041"/>
                    <a:pt x="2402" y="9974"/>
                    <a:pt x="4519" y="11500"/>
                  </a:cubicBezTo>
                  <a:cubicBezTo>
                    <a:pt x="6638" y="13026"/>
                    <a:pt x="3250" y="13406"/>
                    <a:pt x="3250" y="15121"/>
                  </a:cubicBezTo>
                  <a:cubicBezTo>
                    <a:pt x="3250" y="16835"/>
                    <a:pt x="638" y="16774"/>
                    <a:pt x="72" y="17916"/>
                  </a:cubicBezTo>
                  <a:cubicBezTo>
                    <a:pt x="-490" y="19062"/>
                    <a:pt x="2332" y="21347"/>
                    <a:pt x="4805" y="21347"/>
                  </a:cubicBezTo>
                  <a:cubicBezTo>
                    <a:pt x="6568" y="21347"/>
                    <a:pt x="10662" y="20329"/>
                    <a:pt x="13062" y="18298"/>
                  </a:cubicBezTo>
                  <a:cubicBezTo>
                    <a:pt x="15462" y="16265"/>
                    <a:pt x="16732" y="18231"/>
                    <a:pt x="18919" y="17219"/>
                  </a:cubicBezTo>
                  <a:cubicBezTo>
                    <a:pt x="21110" y="16203"/>
                    <a:pt x="19767" y="8770"/>
                    <a:pt x="18919" y="7244"/>
                  </a:cubicBezTo>
                  <a:cubicBezTo>
                    <a:pt x="18771" y="6973"/>
                    <a:pt x="18775" y="6764"/>
                    <a:pt x="18838" y="658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9" name="Shape 2890"/>
            <p:cNvSpPr/>
            <p:nvPr/>
          </p:nvSpPr>
          <p:spPr>
            <a:xfrm>
              <a:off x="5757133" y="3082366"/>
              <a:ext cx="230102" cy="3520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4" h="21291" extrusionOk="0">
                  <a:moveTo>
                    <a:pt x="14457" y="1567"/>
                  </a:moveTo>
                  <a:cubicBezTo>
                    <a:pt x="14996" y="1215"/>
                    <a:pt x="15628" y="-134"/>
                    <a:pt x="14807" y="11"/>
                  </a:cubicBezTo>
                  <a:cubicBezTo>
                    <a:pt x="13983" y="157"/>
                    <a:pt x="14223" y="1721"/>
                    <a:pt x="14457" y="1567"/>
                  </a:cubicBezTo>
                  <a:close/>
                  <a:moveTo>
                    <a:pt x="2205" y="6070"/>
                  </a:moveTo>
                  <a:cubicBezTo>
                    <a:pt x="3060" y="6049"/>
                    <a:pt x="4041" y="5095"/>
                    <a:pt x="3630" y="4824"/>
                  </a:cubicBezTo>
                  <a:cubicBezTo>
                    <a:pt x="3219" y="4555"/>
                    <a:pt x="1569" y="6084"/>
                    <a:pt x="2205" y="6070"/>
                  </a:cubicBezTo>
                  <a:close/>
                  <a:moveTo>
                    <a:pt x="21232" y="16486"/>
                  </a:moveTo>
                  <a:cubicBezTo>
                    <a:pt x="21296" y="15864"/>
                    <a:pt x="19207" y="15428"/>
                    <a:pt x="18984" y="15759"/>
                  </a:cubicBezTo>
                  <a:cubicBezTo>
                    <a:pt x="18763" y="16091"/>
                    <a:pt x="18288" y="16050"/>
                    <a:pt x="17939" y="15678"/>
                  </a:cubicBezTo>
                  <a:cubicBezTo>
                    <a:pt x="17592" y="15303"/>
                    <a:pt x="18257" y="14950"/>
                    <a:pt x="17909" y="14909"/>
                  </a:cubicBezTo>
                  <a:cubicBezTo>
                    <a:pt x="17559" y="14868"/>
                    <a:pt x="17117" y="14348"/>
                    <a:pt x="17212" y="14142"/>
                  </a:cubicBezTo>
                  <a:cubicBezTo>
                    <a:pt x="17307" y="13934"/>
                    <a:pt x="16673" y="12606"/>
                    <a:pt x="15597" y="12440"/>
                  </a:cubicBezTo>
                  <a:cubicBezTo>
                    <a:pt x="14521" y="12274"/>
                    <a:pt x="14363" y="11278"/>
                    <a:pt x="14173" y="10739"/>
                  </a:cubicBezTo>
                  <a:cubicBezTo>
                    <a:pt x="13983" y="10199"/>
                    <a:pt x="13285" y="10489"/>
                    <a:pt x="12748" y="10033"/>
                  </a:cubicBezTo>
                  <a:cubicBezTo>
                    <a:pt x="12209" y="9576"/>
                    <a:pt x="11291" y="9805"/>
                    <a:pt x="10816" y="9826"/>
                  </a:cubicBezTo>
                  <a:cubicBezTo>
                    <a:pt x="10341" y="9846"/>
                    <a:pt x="10816" y="9244"/>
                    <a:pt x="11575" y="8913"/>
                  </a:cubicBezTo>
                  <a:cubicBezTo>
                    <a:pt x="12335" y="8581"/>
                    <a:pt x="13223" y="6816"/>
                    <a:pt x="13223" y="6464"/>
                  </a:cubicBezTo>
                  <a:cubicBezTo>
                    <a:pt x="13223" y="6111"/>
                    <a:pt x="9899" y="6132"/>
                    <a:pt x="9265" y="6340"/>
                  </a:cubicBezTo>
                  <a:cubicBezTo>
                    <a:pt x="8631" y="6547"/>
                    <a:pt x="7999" y="6028"/>
                    <a:pt x="8536" y="5883"/>
                  </a:cubicBezTo>
                  <a:cubicBezTo>
                    <a:pt x="9075" y="5737"/>
                    <a:pt x="10215" y="5012"/>
                    <a:pt x="10151" y="4721"/>
                  </a:cubicBezTo>
                  <a:cubicBezTo>
                    <a:pt x="10088" y="4431"/>
                    <a:pt x="10944" y="4161"/>
                    <a:pt x="10469" y="3891"/>
                  </a:cubicBezTo>
                  <a:cubicBezTo>
                    <a:pt x="9994" y="3621"/>
                    <a:pt x="9930" y="4244"/>
                    <a:pt x="9518" y="4451"/>
                  </a:cubicBezTo>
                  <a:cubicBezTo>
                    <a:pt x="9108" y="4659"/>
                    <a:pt x="8189" y="4597"/>
                    <a:pt x="7206" y="4472"/>
                  </a:cubicBezTo>
                  <a:cubicBezTo>
                    <a:pt x="6225" y="4347"/>
                    <a:pt x="5846" y="5260"/>
                    <a:pt x="5877" y="5655"/>
                  </a:cubicBezTo>
                  <a:cubicBezTo>
                    <a:pt x="5909" y="6049"/>
                    <a:pt x="4737" y="6277"/>
                    <a:pt x="4927" y="6609"/>
                  </a:cubicBezTo>
                  <a:cubicBezTo>
                    <a:pt x="5116" y="6941"/>
                    <a:pt x="4706" y="7190"/>
                    <a:pt x="4390" y="7003"/>
                  </a:cubicBezTo>
                  <a:cubicBezTo>
                    <a:pt x="4074" y="6816"/>
                    <a:pt x="3725" y="6360"/>
                    <a:pt x="3091" y="6692"/>
                  </a:cubicBezTo>
                  <a:cubicBezTo>
                    <a:pt x="2457" y="7025"/>
                    <a:pt x="3820" y="7460"/>
                    <a:pt x="4642" y="7523"/>
                  </a:cubicBezTo>
                  <a:cubicBezTo>
                    <a:pt x="5466" y="7585"/>
                    <a:pt x="4010" y="7979"/>
                    <a:pt x="3851" y="8559"/>
                  </a:cubicBezTo>
                  <a:cubicBezTo>
                    <a:pt x="3692" y="9141"/>
                    <a:pt x="4927" y="8892"/>
                    <a:pt x="4991" y="9306"/>
                  </a:cubicBezTo>
                  <a:cubicBezTo>
                    <a:pt x="5055" y="9721"/>
                    <a:pt x="3217" y="9784"/>
                    <a:pt x="3217" y="10177"/>
                  </a:cubicBezTo>
                  <a:cubicBezTo>
                    <a:pt x="3217" y="10573"/>
                    <a:pt x="4262" y="9991"/>
                    <a:pt x="4737" y="9826"/>
                  </a:cubicBezTo>
                  <a:cubicBezTo>
                    <a:pt x="5212" y="9659"/>
                    <a:pt x="4485" y="10800"/>
                    <a:pt x="5625" y="10676"/>
                  </a:cubicBezTo>
                  <a:cubicBezTo>
                    <a:pt x="6764" y="10551"/>
                    <a:pt x="6446" y="9535"/>
                    <a:pt x="6859" y="9576"/>
                  </a:cubicBezTo>
                  <a:cubicBezTo>
                    <a:pt x="7270" y="9618"/>
                    <a:pt x="6669" y="10116"/>
                    <a:pt x="7018" y="10551"/>
                  </a:cubicBezTo>
                  <a:cubicBezTo>
                    <a:pt x="7365" y="10987"/>
                    <a:pt x="6194" y="11651"/>
                    <a:pt x="6258" y="11963"/>
                  </a:cubicBezTo>
                  <a:cubicBezTo>
                    <a:pt x="6321" y="12274"/>
                    <a:pt x="8600" y="12274"/>
                    <a:pt x="9328" y="11776"/>
                  </a:cubicBezTo>
                  <a:cubicBezTo>
                    <a:pt x="10057" y="11278"/>
                    <a:pt x="10404" y="11818"/>
                    <a:pt x="9899" y="12191"/>
                  </a:cubicBezTo>
                  <a:cubicBezTo>
                    <a:pt x="9393" y="12565"/>
                    <a:pt x="9614" y="12917"/>
                    <a:pt x="10248" y="13063"/>
                  </a:cubicBezTo>
                  <a:cubicBezTo>
                    <a:pt x="10880" y="13208"/>
                    <a:pt x="11102" y="13249"/>
                    <a:pt x="10817" y="13581"/>
                  </a:cubicBezTo>
                  <a:cubicBezTo>
                    <a:pt x="10532" y="13914"/>
                    <a:pt x="10784" y="14535"/>
                    <a:pt x="10627" y="14847"/>
                  </a:cubicBezTo>
                  <a:cubicBezTo>
                    <a:pt x="10469" y="15157"/>
                    <a:pt x="8506" y="15117"/>
                    <a:pt x="8442" y="14909"/>
                  </a:cubicBezTo>
                  <a:cubicBezTo>
                    <a:pt x="8378" y="14701"/>
                    <a:pt x="7555" y="14847"/>
                    <a:pt x="7778" y="15137"/>
                  </a:cubicBezTo>
                  <a:cubicBezTo>
                    <a:pt x="7999" y="15428"/>
                    <a:pt x="7080" y="15739"/>
                    <a:pt x="7144" y="16009"/>
                  </a:cubicBezTo>
                  <a:cubicBezTo>
                    <a:pt x="7208" y="16280"/>
                    <a:pt x="8378" y="16216"/>
                    <a:pt x="8410" y="16549"/>
                  </a:cubicBezTo>
                  <a:cubicBezTo>
                    <a:pt x="8441" y="16880"/>
                    <a:pt x="7555" y="17274"/>
                    <a:pt x="6353" y="17503"/>
                  </a:cubicBezTo>
                  <a:cubicBezTo>
                    <a:pt x="5149" y="17731"/>
                    <a:pt x="6606" y="18354"/>
                    <a:pt x="7176" y="18083"/>
                  </a:cubicBezTo>
                  <a:cubicBezTo>
                    <a:pt x="7745" y="17814"/>
                    <a:pt x="7619" y="18270"/>
                    <a:pt x="8442" y="18270"/>
                  </a:cubicBezTo>
                  <a:cubicBezTo>
                    <a:pt x="9265" y="18270"/>
                    <a:pt x="9773" y="18706"/>
                    <a:pt x="10690" y="18478"/>
                  </a:cubicBezTo>
                  <a:cubicBezTo>
                    <a:pt x="11608" y="18250"/>
                    <a:pt x="11577" y="18478"/>
                    <a:pt x="10880" y="18831"/>
                  </a:cubicBezTo>
                  <a:cubicBezTo>
                    <a:pt x="10183" y="19184"/>
                    <a:pt x="9139" y="18810"/>
                    <a:pt x="8506" y="19038"/>
                  </a:cubicBezTo>
                  <a:cubicBezTo>
                    <a:pt x="7872" y="19266"/>
                    <a:pt x="5297" y="20849"/>
                    <a:pt x="5783" y="21238"/>
                  </a:cubicBezTo>
                  <a:cubicBezTo>
                    <a:pt x="6068" y="21466"/>
                    <a:pt x="6446" y="20906"/>
                    <a:pt x="7365" y="20657"/>
                  </a:cubicBezTo>
                  <a:cubicBezTo>
                    <a:pt x="8284" y="20408"/>
                    <a:pt x="8441" y="20822"/>
                    <a:pt x="8949" y="20864"/>
                  </a:cubicBezTo>
                  <a:cubicBezTo>
                    <a:pt x="9454" y="20906"/>
                    <a:pt x="9486" y="20180"/>
                    <a:pt x="9899" y="20242"/>
                  </a:cubicBezTo>
                  <a:cubicBezTo>
                    <a:pt x="10310" y="20304"/>
                    <a:pt x="10690" y="20013"/>
                    <a:pt x="11449" y="20097"/>
                  </a:cubicBezTo>
                  <a:cubicBezTo>
                    <a:pt x="12209" y="20180"/>
                    <a:pt x="12748" y="19993"/>
                    <a:pt x="13128" y="19786"/>
                  </a:cubicBezTo>
                  <a:cubicBezTo>
                    <a:pt x="13508" y="19578"/>
                    <a:pt x="14519" y="20199"/>
                    <a:pt x="14838" y="20055"/>
                  </a:cubicBezTo>
                  <a:cubicBezTo>
                    <a:pt x="15153" y="19910"/>
                    <a:pt x="16547" y="19743"/>
                    <a:pt x="17243" y="19764"/>
                  </a:cubicBezTo>
                  <a:cubicBezTo>
                    <a:pt x="17939" y="19786"/>
                    <a:pt x="19744" y="19246"/>
                    <a:pt x="20219" y="18955"/>
                  </a:cubicBezTo>
                  <a:cubicBezTo>
                    <a:pt x="20694" y="18665"/>
                    <a:pt x="19934" y="18603"/>
                    <a:pt x="19302" y="18665"/>
                  </a:cubicBezTo>
                  <a:cubicBezTo>
                    <a:pt x="18668" y="18728"/>
                    <a:pt x="18794" y="18250"/>
                    <a:pt x="19459" y="17835"/>
                  </a:cubicBezTo>
                  <a:cubicBezTo>
                    <a:pt x="20124" y="17420"/>
                    <a:pt x="21169" y="17108"/>
                    <a:pt x="21232" y="16486"/>
                  </a:cubicBezTo>
                  <a:close/>
                  <a:moveTo>
                    <a:pt x="3915" y="11340"/>
                  </a:moveTo>
                  <a:cubicBezTo>
                    <a:pt x="3115" y="10834"/>
                    <a:pt x="2082" y="11628"/>
                    <a:pt x="1236" y="11619"/>
                  </a:cubicBezTo>
                  <a:cubicBezTo>
                    <a:pt x="1098" y="12024"/>
                    <a:pt x="877" y="12314"/>
                    <a:pt x="653" y="12419"/>
                  </a:cubicBezTo>
                  <a:cubicBezTo>
                    <a:pt x="317" y="12576"/>
                    <a:pt x="-304" y="13172"/>
                    <a:pt x="174" y="13235"/>
                  </a:cubicBezTo>
                  <a:cubicBezTo>
                    <a:pt x="653" y="13297"/>
                    <a:pt x="1417" y="13799"/>
                    <a:pt x="1514" y="13422"/>
                  </a:cubicBezTo>
                  <a:cubicBezTo>
                    <a:pt x="1609" y="13046"/>
                    <a:pt x="1944" y="12544"/>
                    <a:pt x="2758" y="13172"/>
                  </a:cubicBezTo>
                  <a:cubicBezTo>
                    <a:pt x="2950" y="13322"/>
                    <a:pt x="3199" y="13463"/>
                    <a:pt x="3466" y="13593"/>
                  </a:cubicBezTo>
                  <a:cubicBezTo>
                    <a:pt x="3597" y="13309"/>
                    <a:pt x="4598" y="13260"/>
                    <a:pt x="5116" y="12917"/>
                  </a:cubicBezTo>
                  <a:cubicBezTo>
                    <a:pt x="5750" y="12502"/>
                    <a:pt x="4801" y="11900"/>
                    <a:pt x="3915" y="113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0" name="Shape 2891"/>
            <p:cNvSpPr/>
            <p:nvPr/>
          </p:nvSpPr>
          <p:spPr>
            <a:xfrm>
              <a:off x="5757133" y="3082366"/>
              <a:ext cx="230102" cy="3520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4" h="21291" extrusionOk="0">
                  <a:moveTo>
                    <a:pt x="14457" y="1567"/>
                  </a:moveTo>
                  <a:cubicBezTo>
                    <a:pt x="14996" y="1215"/>
                    <a:pt x="15628" y="-134"/>
                    <a:pt x="14807" y="11"/>
                  </a:cubicBezTo>
                  <a:cubicBezTo>
                    <a:pt x="13983" y="157"/>
                    <a:pt x="14223" y="1721"/>
                    <a:pt x="14457" y="1567"/>
                  </a:cubicBezTo>
                  <a:close/>
                  <a:moveTo>
                    <a:pt x="2205" y="6070"/>
                  </a:moveTo>
                  <a:cubicBezTo>
                    <a:pt x="3060" y="6049"/>
                    <a:pt x="4041" y="5095"/>
                    <a:pt x="3630" y="4824"/>
                  </a:cubicBezTo>
                  <a:cubicBezTo>
                    <a:pt x="3219" y="4555"/>
                    <a:pt x="1569" y="6084"/>
                    <a:pt x="2205" y="6070"/>
                  </a:cubicBezTo>
                  <a:close/>
                  <a:moveTo>
                    <a:pt x="21232" y="16486"/>
                  </a:moveTo>
                  <a:cubicBezTo>
                    <a:pt x="21296" y="15864"/>
                    <a:pt x="19207" y="15428"/>
                    <a:pt x="18984" y="15759"/>
                  </a:cubicBezTo>
                  <a:cubicBezTo>
                    <a:pt x="18763" y="16091"/>
                    <a:pt x="18288" y="16050"/>
                    <a:pt x="17939" y="15678"/>
                  </a:cubicBezTo>
                  <a:cubicBezTo>
                    <a:pt x="17592" y="15303"/>
                    <a:pt x="18257" y="14950"/>
                    <a:pt x="17909" y="14909"/>
                  </a:cubicBezTo>
                  <a:cubicBezTo>
                    <a:pt x="17559" y="14868"/>
                    <a:pt x="17117" y="14348"/>
                    <a:pt x="17212" y="14142"/>
                  </a:cubicBezTo>
                  <a:cubicBezTo>
                    <a:pt x="17307" y="13934"/>
                    <a:pt x="16673" y="12606"/>
                    <a:pt x="15597" y="12440"/>
                  </a:cubicBezTo>
                  <a:cubicBezTo>
                    <a:pt x="14521" y="12274"/>
                    <a:pt x="14363" y="11278"/>
                    <a:pt x="14173" y="10739"/>
                  </a:cubicBezTo>
                  <a:cubicBezTo>
                    <a:pt x="13983" y="10199"/>
                    <a:pt x="13285" y="10489"/>
                    <a:pt x="12748" y="10033"/>
                  </a:cubicBezTo>
                  <a:cubicBezTo>
                    <a:pt x="12209" y="9576"/>
                    <a:pt x="11291" y="9805"/>
                    <a:pt x="10816" y="9826"/>
                  </a:cubicBezTo>
                  <a:cubicBezTo>
                    <a:pt x="10341" y="9846"/>
                    <a:pt x="10816" y="9244"/>
                    <a:pt x="11575" y="8913"/>
                  </a:cubicBezTo>
                  <a:cubicBezTo>
                    <a:pt x="12335" y="8581"/>
                    <a:pt x="13223" y="6816"/>
                    <a:pt x="13223" y="6464"/>
                  </a:cubicBezTo>
                  <a:cubicBezTo>
                    <a:pt x="13223" y="6111"/>
                    <a:pt x="9899" y="6132"/>
                    <a:pt x="9265" y="6340"/>
                  </a:cubicBezTo>
                  <a:cubicBezTo>
                    <a:pt x="8631" y="6547"/>
                    <a:pt x="7999" y="6028"/>
                    <a:pt x="8536" y="5883"/>
                  </a:cubicBezTo>
                  <a:cubicBezTo>
                    <a:pt x="9075" y="5737"/>
                    <a:pt x="10215" y="5012"/>
                    <a:pt x="10151" y="4721"/>
                  </a:cubicBezTo>
                  <a:cubicBezTo>
                    <a:pt x="10088" y="4431"/>
                    <a:pt x="10944" y="4161"/>
                    <a:pt x="10469" y="3891"/>
                  </a:cubicBezTo>
                  <a:cubicBezTo>
                    <a:pt x="9994" y="3621"/>
                    <a:pt x="9930" y="4244"/>
                    <a:pt x="9518" y="4451"/>
                  </a:cubicBezTo>
                  <a:cubicBezTo>
                    <a:pt x="9108" y="4659"/>
                    <a:pt x="8189" y="4597"/>
                    <a:pt x="7206" y="4472"/>
                  </a:cubicBezTo>
                  <a:cubicBezTo>
                    <a:pt x="6225" y="4347"/>
                    <a:pt x="5846" y="5260"/>
                    <a:pt x="5877" y="5655"/>
                  </a:cubicBezTo>
                  <a:cubicBezTo>
                    <a:pt x="5909" y="6049"/>
                    <a:pt x="4737" y="6277"/>
                    <a:pt x="4927" y="6609"/>
                  </a:cubicBezTo>
                  <a:cubicBezTo>
                    <a:pt x="5116" y="6941"/>
                    <a:pt x="4706" y="7190"/>
                    <a:pt x="4390" y="7003"/>
                  </a:cubicBezTo>
                  <a:cubicBezTo>
                    <a:pt x="4074" y="6816"/>
                    <a:pt x="3725" y="6360"/>
                    <a:pt x="3091" y="6692"/>
                  </a:cubicBezTo>
                  <a:cubicBezTo>
                    <a:pt x="2457" y="7025"/>
                    <a:pt x="3820" y="7460"/>
                    <a:pt x="4642" y="7523"/>
                  </a:cubicBezTo>
                  <a:cubicBezTo>
                    <a:pt x="5466" y="7585"/>
                    <a:pt x="4010" y="7979"/>
                    <a:pt x="3851" y="8559"/>
                  </a:cubicBezTo>
                  <a:cubicBezTo>
                    <a:pt x="3692" y="9141"/>
                    <a:pt x="4927" y="8892"/>
                    <a:pt x="4991" y="9306"/>
                  </a:cubicBezTo>
                  <a:cubicBezTo>
                    <a:pt x="5055" y="9721"/>
                    <a:pt x="3217" y="9784"/>
                    <a:pt x="3217" y="10177"/>
                  </a:cubicBezTo>
                  <a:cubicBezTo>
                    <a:pt x="3217" y="10573"/>
                    <a:pt x="4262" y="9991"/>
                    <a:pt x="4737" y="9826"/>
                  </a:cubicBezTo>
                  <a:cubicBezTo>
                    <a:pt x="5212" y="9659"/>
                    <a:pt x="4485" y="10800"/>
                    <a:pt x="5625" y="10676"/>
                  </a:cubicBezTo>
                  <a:cubicBezTo>
                    <a:pt x="6764" y="10551"/>
                    <a:pt x="6446" y="9535"/>
                    <a:pt x="6859" y="9576"/>
                  </a:cubicBezTo>
                  <a:cubicBezTo>
                    <a:pt x="7270" y="9618"/>
                    <a:pt x="6669" y="10116"/>
                    <a:pt x="7018" y="10551"/>
                  </a:cubicBezTo>
                  <a:cubicBezTo>
                    <a:pt x="7365" y="10987"/>
                    <a:pt x="6194" y="11651"/>
                    <a:pt x="6258" y="11963"/>
                  </a:cubicBezTo>
                  <a:cubicBezTo>
                    <a:pt x="6321" y="12274"/>
                    <a:pt x="8600" y="12274"/>
                    <a:pt x="9328" y="11776"/>
                  </a:cubicBezTo>
                  <a:cubicBezTo>
                    <a:pt x="10057" y="11278"/>
                    <a:pt x="10404" y="11818"/>
                    <a:pt x="9899" y="12191"/>
                  </a:cubicBezTo>
                  <a:cubicBezTo>
                    <a:pt x="9393" y="12565"/>
                    <a:pt x="9614" y="12917"/>
                    <a:pt x="10248" y="13063"/>
                  </a:cubicBezTo>
                  <a:cubicBezTo>
                    <a:pt x="10880" y="13208"/>
                    <a:pt x="11102" y="13249"/>
                    <a:pt x="10817" y="13581"/>
                  </a:cubicBezTo>
                  <a:cubicBezTo>
                    <a:pt x="10532" y="13914"/>
                    <a:pt x="10784" y="14535"/>
                    <a:pt x="10627" y="14847"/>
                  </a:cubicBezTo>
                  <a:cubicBezTo>
                    <a:pt x="10469" y="15157"/>
                    <a:pt x="8506" y="15117"/>
                    <a:pt x="8442" y="14909"/>
                  </a:cubicBezTo>
                  <a:cubicBezTo>
                    <a:pt x="8378" y="14701"/>
                    <a:pt x="7555" y="14847"/>
                    <a:pt x="7778" y="15137"/>
                  </a:cubicBezTo>
                  <a:cubicBezTo>
                    <a:pt x="7999" y="15428"/>
                    <a:pt x="7080" y="15739"/>
                    <a:pt x="7144" y="16009"/>
                  </a:cubicBezTo>
                  <a:cubicBezTo>
                    <a:pt x="7208" y="16280"/>
                    <a:pt x="8378" y="16216"/>
                    <a:pt x="8410" y="16549"/>
                  </a:cubicBezTo>
                  <a:cubicBezTo>
                    <a:pt x="8441" y="16880"/>
                    <a:pt x="7555" y="17274"/>
                    <a:pt x="6353" y="17503"/>
                  </a:cubicBezTo>
                  <a:cubicBezTo>
                    <a:pt x="5149" y="17731"/>
                    <a:pt x="6606" y="18354"/>
                    <a:pt x="7176" y="18083"/>
                  </a:cubicBezTo>
                  <a:cubicBezTo>
                    <a:pt x="7745" y="17814"/>
                    <a:pt x="7619" y="18270"/>
                    <a:pt x="8442" y="18270"/>
                  </a:cubicBezTo>
                  <a:cubicBezTo>
                    <a:pt x="9265" y="18270"/>
                    <a:pt x="9773" y="18706"/>
                    <a:pt x="10690" y="18478"/>
                  </a:cubicBezTo>
                  <a:cubicBezTo>
                    <a:pt x="11608" y="18250"/>
                    <a:pt x="11577" y="18478"/>
                    <a:pt x="10880" y="18831"/>
                  </a:cubicBezTo>
                  <a:cubicBezTo>
                    <a:pt x="10183" y="19184"/>
                    <a:pt x="9139" y="18810"/>
                    <a:pt x="8506" y="19038"/>
                  </a:cubicBezTo>
                  <a:cubicBezTo>
                    <a:pt x="7872" y="19266"/>
                    <a:pt x="5297" y="20849"/>
                    <a:pt x="5783" y="21238"/>
                  </a:cubicBezTo>
                  <a:cubicBezTo>
                    <a:pt x="6068" y="21466"/>
                    <a:pt x="6446" y="20906"/>
                    <a:pt x="7365" y="20657"/>
                  </a:cubicBezTo>
                  <a:cubicBezTo>
                    <a:pt x="8284" y="20408"/>
                    <a:pt x="8441" y="20822"/>
                    <a:pt x="8949" y="20864"/>
                  </a:cubicBezTo>
                  <a:cubicBezTo>
                    <a:pt x="9454" y="20906"/>
                    <a:pt x="9486" y="20180"/>
                    <a:pt x="9899" y="20242"/>
                  </a:cubicBezTo>
                  <a:cubicBezTo>
                    <a:pt x="10310" y="20304"/>
                    <a:pt x="10690" y="20013"/>
                    <a:pt x="11449" y="20097"/>
                  </a:cubicBezTo>
                  <a:cubicBezTo>
                    <a:pt x="12209" y="20180"/>
                    <a:pt x="12748" y="19993"/>
                    <a:pt x="13128" y="19786"/>
                  </a:cubicBezTo>
                  <a:cubicBezTo>
                    <a:pt x="13508" y="19578"/>
                    <a:pt x="14519" y="20199"/>
                    <a:pt x="14838" y="20055"/>
                  </a:cubicBezTo>
                  <a:cubicBezTo>
                    <a:pt x="15153" y="19910"/>
                    <a:pt x="16547" y="19743"/>
                    <a:pt x="17243" y="19764"/>
                  </a:cubicBezTo>
                  <a:cubicBezTo>
                    <a:pt x="17939" y="19786"/>
                    <a:pt x="19744" y="19246"/>
                    <a:pt x="20219" y="18955"/>
                  </a:cubicBezTo>
                  <a:cubicBezTo>
                    <a:pt x="20694" y="18665"/>
                    <a:pt x="19934" y="18603"/>
                    <a:pt x="19302" y="18665"/>
                  </a:cubicBezTo>
                  <a:cubicBezTo>
                    <a:pt x="18668" y="18728"/>
                    <a:pt x="18794" y="18250"/>
                    <a:pt x="19459" y="17835"/>
                  </a:cubicBezTo>
                  <a:cubicBezTo>
                    <a:pt x="20124" y="17420"/>
                    <a:pt x="21169" y="17108"/>
                    <a:pt x="21232" y="16486"/>
                  </a:cubicBezTo>
                  <a:close/>
                  <a:moveTo>
                    <a:pt x="3915" y="11340"/>
                  </a:moveTo>
                  <a:cubicBezTo>
                    <a:pt x="3115" y="10834"/>
                    <a:pt x="2082" y="11628"/>
                    <a:pt x="1236" y="11619"/>
                  </a:cubicBezTo>
                  <a:cubicBezTo>
                    <a:pt x="1098" y="12024"/>
                    <a:pt x="877" y="12314"/>
                    <a:pt x="653" y="12419"/>
                  </a:cubicBezTo>
                  <a:cubicBezTo>
                    <a:pt x="317" y="12576"/>
                    <a:pt x="-304" y="13172"/>
                    <a:pt x="174" y="13235"/>
                  </a:cubicBezTo>
                  <a:cubicBezTo>
                    <a:pt x="653" y="13297"/>
                    <a:pt x="1417" y="13799"/>
                    <a:pt x="1514" y="13422"/>
                  </a:cubicBezTo>
                  <a:cubicBezTo>
                    <a:pt x="1609" y="13046"/>
                    <a:pt x="1944" y="12544"/>
                    <a:pt x="2758" y="13172"/>
                  </a:cubicBezTo>
                  <a:cubicBezTo>
                    <a:pt x="2950" y="13322"/>
                    <a:pt x="3199" y="13463"/>
                    <a:pt x="3466" y="13593"/>
                  </a:cubicBezTo>
                  <a:cubicBezTo>
                    <a:pt x="3597" y="13309"/>
                    <a:pt x="4598" y="13260"/>
                    <a:pt x="5116" y="12917"/>
                  </a:cubicBezTo>
                  <a:cubicBezTo>
                    <a:pt x="5750" y="12502"/>
                    <a:pt x="4801" y="11900"/>
                    <a:pt x="3915" y="113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1" name="Shape 2892"/>
            <p:cNvSpPr/>
            <p:nvPr/>
          </p:nvSpPr>
          <p:spPr>
            <a:xfrm>
              <a:off x="6127391" y="3188153"/>
              <a:ext cx="107343" cy="1026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2" h="20905" extrusionOk="0">
                  <a:moveTo>
                    <a:pt x="20634" y="11873"/>
                  </a:moveTo>
                  <a:cubicBezTo>
                    <a:pt x="20103" y="11521"/>
                    <a:pt x="19703" y="12849"/>
                    <a:pt x="19106" y="12989"/>
                  </a:cubicBezTo>
                  <a:cubicBezTo>
                    <a:pt x="18509" y="13131"/>
                    <a:pt x="17847" y="10332"/>
                    <a:pt x="17580" y="11873"/>
                  </a:cubicBezTo>
                  <a:cubicBezTo>
                    <a:pt x="17314" y="13409"/>
                    <a:pt x="15987" y="11241"/>
                    <a:pt x="14661" y="13198"/>
                  </a:cubicBezTo>
                  <a:cubicBezTo>
                    <a:pt x="13333" y="15157"/>
                    <a:pt x="15457" y="16905"/>
                    <a:pt x="16385" y="17533"/>
                  </a:cubicBezTo>
                  <a:cubicBezTo>
                    <a:pt x="17314" y="18163"/>
                    <a:pt x="16318" y="19070"/>
                    <a:pt x="15126" y="18792"/>
                  </a:cubicBezTo>
                  <a:cubicBezTo>
                    <a:pt x="13930" y="18512"/>
                    <a:pt x="14661" y="20607"/>
                    <a:pt x="16318" y="20889"/>
                  </a:cubicBezTo>
                  <a:cubicBezTo>
                    <a:pt x="17977" y="21167"/>
                    <a:pt x="19768" y="17814"/>
                    <a:pt x="19570" y="16973"/>
                  </a:cubicBezTo>
                  <a:cubicBezTo>
                    <a:pt x="19370" y="16135"/>
                    <a:pt x="21262" y="12283"/>
                    <a:pt x="20634" y="11873"/>
                  </a:cubicBezTo>
                  <a:close/>
                  <a:moveTo>
                    <a:pt x="10612" y="7605"/>
                  </a:moveTo>
                  <a:cubicBezTo>
                    <a:pt x="9949" y="7259"/>
                    <a:pt x="9681" y="5020"/>
                    <a:pt x="10477" y="4323"/>
                  </a:cubicBezTo>
                  <a:cubicBezTo>
                    <a:pt x="11274" y="3625"/>
                    <a:pt x="11607" y="966"/>
                    <a:pt x="10944" y="265"/>
                  </a:cubicBezTo>
                  <a:cubicBezTo>
                    <a:pt x="10282" y="-433"/>
                    <a:pt x="7891" y="265"/>
                    <a:pt x="7691" y="2153"/>
                  </a:cubicBezTo>
                  <a:cubicBezTo>
                    <a:pt x="7491" y="4041"/>
                    <a:pt x="5569" y="3203"/>
                    <a:pt x="5036" y="3621"/>
                  </a:cubicBezTo>
                  <a:cubicBezTo>
                    <a:pt x="4505" y="4041"/>
                    <a:pt x="6098" y="4879"/>
                    <a:pt x="5235" y="5718"/>
                  </a:cubicBezTo>
                  <a:cubicBezTo>
                    <a:pt x="4374" y="6556"/>
                    <a:pt x="4041" y="4459"/>
                    <a:pt x="2648" y="4323"/>
                  </a:cubicBezTo>
                  <a:cubicBezTo>
                    <a:pt x="1255" y="4181"/>
                    <a:pt x="1121" y="6556"/>
                    <a:pt x="392" y="7745"/>
                  </a:cubicBezTo>
                  <a:cubicBezTo>
                    <a:pt x="-338" y="8937"/>
                    <a:pt x="126" y="11452"/>
                    <a:pt x="392" y="13131"/>
                  </a:cubicBezTo>
                  <a:cubicBezTo>
                    <a:pt x="657" y="14808"/>
                    <a:pt x="2583" y="15855"/>
                    <a:pt x="2116" y="17254"/>
                  </a:cubicBezTo>
                  <a:cubicBezTo>
                    <a:pt x="1903" y="17903"/>
                    <a:pt x="2337" y="18634"/>
                    <a:pt x="2800" y="19345"/>
                  </a:cubicBezTo>
                  <a:cubicBezTo>
                    <a:pt x="4567" y="19385"/>
                    <a:pt x="6185" y="19520"/>
                    <a:pt x="6897" y="19768"/>
                  </a:cubicBezTo>
                  <a:cubicBezTo>
                    <a:pt x="7184" y="19869"/>
                    <a:pt x="7780" y="19842"/>
                    <a:pt x="8558" y="19730"/>
                  </a:cubicBezTo>
                  <a:cubicBezTo>
                    <a:pt x="7974" y="18728"/>
                    <a:pt x="6664" y="17915"/>
                    <a:pt x="6763" y="17184"/>
                  </a:cubicBezTo>
                  <a:cubicBezTo>
                    <a:pt x="6897" y="16208"/>
                    <a:pt x="8157" y="16831"/>
                    <a:pt x="9087" y="17671"/>
                  </a:cubicBezTo>
                  <a:cubicBezTo>
                    <a:pt x="10014" y="18510"/>
                    <a:pt x="12074" y="18652"/>
                    <a:pt x="12272" y="17603"/>
                  </a:cubicBezTo>
                  <a:cubicBezTo>
                    <a:pt x="12395" y="16957"/>
                    <a:pt x="11939" y="13969"/>
                    <a:pt x="10680" y="14667"/>
                  </a:cubicBezTo>
                  <a:cubicBezTo>
                    <a:pt x="9418" y="15368"/>
                    <a:pt x="9087" y="15086"/>
                    <a:pt x="8621" y="14387"/>
                  </a:cubicBezTo>
                  <a:cubicBezTo>
                    <a:pt x="8157" y="13687"/>
                    <a:pt x="9551" y="12571"/>
                    <a:pt x="9884" y="11452"/>
                  </a:cubicBezTo>
                  <a:cubicBezTo>
                    <a:pt x="10213" y="10332"/>
                    <a:pt x="12402" y="10749"/>
                    <a:pt x="12735" y="9843"/>
                  </a:cubicBezTo>
                  <a:cubicBezTo>
                    <a:pt x="13069" y="8937"/>
                    <a:pt x="11274" y="7957"/>
                    <a:pt x="10612" y="760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2" name="Shape 2893"/>
            <p:cNvSpPr/>
            <p:nvPr/>
          </p:nvSpPr>
          <p:spPr>
            <a:xfrm>
              <a:off x="6206731" y="2765002"/>
              <a:ext cx="289438" cy="5007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5" h="21304" extrusionOk="0">
                  <a:moveTo>
                    <a:pt x="12685" y="17769"/>
                  </a:moveTo>
                  <a:cubicBezTo>
                    <a:pt x="11714" y="17784"/>
                    <a:pt x="11260" y="18875"/>
                    <a:pt x="11509" y="19054"/>
                  </a:cubicBezTo>
                  <a:cubicBezTo>
                    <a:pt x="11714" y="19200"/>
                    <a:pt x="13656" y="17754"/>
                    <a:pt x="12685" y="17769"/>
                  </a:cubicBezTo>
                  <a:close/>
                  <a:moveTo>
                    <a:pt x="21332" y="4929"/>
                  </a:moveTo>
                  <a:cubicBezTo>
                    <a:pt x="21085" y="4789"/>
                    <a:pt x="20593" y="4414"/>
                    <a:pt x="21001" y="4414"/>
                  </a:cubicBezTo>
                  <a:cubicBezTo>
                    <a:pt x="21413" y="4414"/>
                    <a:pt x="21577" y="3711"/>
                    <a:pt x="21085" y="3570"/>
                  </a:cubicBezTo>
                  <a:cubicBezTo>
                    <a:pt x="20593" y="3429"/>
                    <a:pt x="21085" y="2819"/>
                    <a:pt x="20673" y="2679"/>
                  </a:cubicBezTo>
                  <a:cubicBezTo>
                    <a:pt x="20262" y="2538"/>
                    <a:pt x="20509" y="2068"/>
                    <a:pt x="20593" y="1741"/>
                  </a:cubicBezTo>
                  <a:cubicBezTo>
                    <a:pt x="20673" y="1412"/>
                    <a:pt x="19029" y="1131"/>
                    <a:pt x="18126" y="896"/>
                  </a:cubicBezTo>
                  <a:cubicBezTo>
                    <a:pt x="17222" y="662"/>
                    <a:pt x="16812" y="287"/>
                    <a:pt x="16072" y="52"/>
                  </a:cubicBezTo>
                  <a:cubicBezTo>
                    <a:pt x="15333" y="-182"/>
                    <a:pt x="15086" y="427"/>
                    <a:pt x="15086" y="803"/>
                  </a:cubicBezTo>
                  <a:cubicBezTo>
                    <a:pt x="15086" y="1178"/>
                    <a:pt x="14429" y="1225"/>
                    <a:pt x="13936" y="990"/>
                  </a:cubicBezTo>
                  <a:cubicBezTo>
                    <a:pt x="13443" y="755"/>
                    <a:pt x="12867" y="990"/>
                    <a:pt x="12128" y="803"/>
                  </a:cubicBezTo>
                  <a:cubicBezTo>
                    <a:pt x="11388" y="614"/>
                    <a:pt x="11718" y="1225"/>
                    <a:pt x="11718" y="1506"/>
                  </a:cubicBezTo>
                  <a:cubicBezTo>
                    <a:pt x="11718" y="1787"/>
                    <a:pt x="10895" y="1787"/>
                    <a:pt x="10403" y="1787"/>
                  </a:cubicBezTo>
                  <a:cubicBezTo>
                    <a:pt x="9909" y="1787"/>
                    <a:pt x="9088" y="2022"/>
                    <a:pt x="9088" y="2350"/>
                  </a:cubicBezTo>
                  <a:cubicBezTo>
                    <a:pt x="9088" y="2678"/>
                    <a:pt x="8348" y="2866"/>
                    <a:pt x="8595" y="3054"/>
                  </a:cubicBezTo>
                  <a:cubicBezTo>
                    <a:pt x="8841" y="3241"/>
                    <a:pt x="8512" y="3429"/>
                    <a:pt x="8184" y="3570"/>
                  </a:cubicBezTo>
                  <a:cubicBezTo>
                    <a:pt x="7855" y="3710"/>
                    <a:pt x="7527" y="4179"/>
                    <a:pt x="7280" y="4320"/>
                  </a:cubicBezTo>
                  <a:cubicBezTo>
                    <a:pt x="7033" y="4460"/>
                    <a:pt x="7445" y="4695"/>
                    <a:pt x="6951" y="4883"/>
                  </a:cubicBezTo>
                  <a:cubicBezTo>
                    <a:pt x="6460" y="5070"/>
                    <a:pt x="5883" y="4929"/>
                    <a:pt x="5637" y="5070"/>
                  </a:cubicBezTo>
                  <a:cubicBezTo>
                    <a:pt x="5391" y="5211"/>
                    <a:pt x="5637" y="5539"/>
                    <a:pt x="5555" y="5962"/>
                  </a:cubicBezTo>
                  <a:cubicBezTo>
                    <a:pt x="5473" y="6383"/>
                    <a:pt x="4897" y="6852"/>
                    <a:pt x="4405" y="7227"/>
                  </a:cubicBezTo>
                  <a:cubicBezTo>
                    <a:pt x="3912" y="7603"/>
                    <a:pt x="4569" y="7697"/>
                    <a:pt x="4816" y="7743"/>
                  </a:cubicBezTo>
                  <a:cubicBezTo>
                    <a:pt x="5061" y="7790"/>
                    <a:pt x="5061" y="8025"/>
                    <a:pt x="4816" y="8306"/>
                  </a:cubicBezTo>
                  <a:cubicBezTo>
                    <a:pt x="4569" y="8588"/>
                    <a:pt x="3993" y="8400"/>
                    <a:pt x="3665" y="8354"/>
                  </a:cubicBezTo>
                  <a:cubicBezTo>
                    <a:pt x="3337" y="8306"/>
                    <a:pt x="2433" y="8541"/>
                    <a:pt x="1939" y="9010"/>
                  </a:cubicBezTo>
                  <a:cubicBezTo>
                    <a:pt x="1447" y="9479"/>
                    <a:pt x="1610" y="9760"/>
                    <a:pt x="1775" y="9995"/>
                  </a:cubicBezTo>
                  <a:cubicBezTo>
                    <a:pt x="1939" y="10229"/>
                    <a:pt x="1365" y="10511"/>
                    <a:pt x="1775" y="10980"/>
                  </a:cubicBezTo>
                  <a:cubicBezTo>
                    <a:pt x="2186" y="11449"/>
                    <a:pt x="1610" y="11543"/>
                    <a:pt x="1694" y="11918"/>
                  </a:cubicBezTo>
                  <a:cubicBezTo>
                    <a:pt x="1775" y="12292"/>
                    <a:pt x="2761" y="12246"/>
                    <a:pt x="2844" y="12620"/>
                  </a:cubicBezTo>
                  <a:cubicBezTo>
                    <a:pt x="2925" y="12995"/>
                    <a:pt x="2514" y="13136"/>
                    <a:pt x="2186" y="13136"/>
                  </a:cubicBezTo>
                  <a:cubicBezTo>
                    <a:pt x="1857" y="13136"/>
                    <a:pt x="1939" y="13511"/>
                    <a:pt x="2269" y="13605"/>
                  </a:cubicBezTo>
                  <a:cubicBezTo>
                    <a:pt x="2596" y="13699"/>
                    <a:pt x="2514" y="14355"/>
                    <a:pt x="2350" y="14544"/>
                  </a:cubicBezTo>
                  <a:cubicBezTo>
                    <a:pt x="2186" y="14731"/>
                    <a:pt x="1118" y="14544"/>
                    <a:pt x="1200" y="14777"/>
                  </a:cubicBezTo>
                  <a:cubicBezTo>
                    <a:pt x="1282" y="15012"/>
                    <a:pt x="953" y="15387"/>
                    <a:pt x="953" y="15575"/>
                  </a:cubicBezTo>
                  <a:cubicBezTo>
                    <a:pt x="953" y="15763"/>
                    <a:pt x="871" y="16372"/>
                    <a:pt x="542" y="16231"/>
                  </a:cubicBezTo>
                  <a:cubicBezTo>
                    <a:pt x="413" y="16176"/>
                    <a:pt x="205" y="16172"/>
                    <a:pt x="2" y="16188"/>
                  </a:cubicBezTo>
                  <a:cubicBezTo>
                    <a:pt x="3" y="16217"/>
                    <a:pt x="4" y="16246"/>
                    <a:pt x="2" y="16280"/>
                  </a:cubicBezTo>
                  <a:cubicBezTo>
                    <a:pt x="-23" y="16645"/>
                    <a:pt x="207" y="17010"/>
                    <a:pt x="769" y="17272"/>
                  </a:cubicBezTo>
                  <a:cubicBezTo>
                    <a:pt x="1331" y="17536"/>
                    <a:pt x="897" y="17929"/>
                    <a:pt x="1382" y="18294"/>
                  </a:cubicBezTo>
                  <a:cubicBezTo>
                    <a:pt x="1868" y="18660"/>
                    <a:pt x="1714" y="18923"/>
                    <a:pt x="2251" y="19185"/>
                  </a:cubicBezTo>
                  <a:cubicBezTo>
                    <a:pt x="2789" y="19448"/>
                    <a:pt x="2840" y="19593"/>
                    <a:pt x="2610" y="19930"/>
                  </a:cubicBezTo>
                  <a:cubicBezTo>
                    <a:pt x="2381" y="20266"/>
                    <a:pt x="3071" y="20177"/>
                    <a:pt x="3096" y="20382"/>
                  </a:cubicBezTo>
                  <a:cubicBezTo>
                    <a:pt x="3123" y="20586"/>
                    <a:pt x="2944" y="21009"/>
                    <a:pt x="3123" y="21214"/>
                  </a:cubicBezTo>
                  <a:cubicBezTo>
                    <a:pt x="3300" y="21418"/>
                    <a:pt x="3659" y="21214"/>
                    <a:pt x="4478" y="21199"/>
                  </a:cubicBezTo>
                  <a:cubicBezTo>
                    <a:pt x="5295" y="21185"/>
                    <a:pt x="5091" y="20893"/>
                    <a:pt x="5116" y="20615"/>
                  </a:cubicBezTo>
                  <a:cubicBezTo>
                    <a:pt x="5141" y="20338"/>
                    <a:pt x="5552" y="20469"/>
                    <a:pt x="5653" y="20294"/>
                  </a:cubicBezTo>
                  <a:cubicBezTo>
                    <a:pt x="5756" y="20119"/>
                    <a:pt x="6497" y="20075"/>
                    <a:pt x="7086" y="20221"/>
                  </a:cubicBezTo>
                  <a:cubicBezTo>
                    <a:pt x="7673" y="20367"/>
                    <a:pt x="7980" y="20119"/>
                    <a:pt x="8083" y="19768"/>
                  </a:cubicBezTo>
                  <a:cubicBezTo>
                    <a:pt x="8184" y="19418"/>
                    <a:pt x="8516" y="19842"/>
                    <a:pt x="8696" y="19914"/>
                  </a:cubicBezTo>
                  <a:cubicBezTo>
                    <a:pt x="8875" y="19988"/>
                    <a:pt x="9413" y="19375"/>
                    <a:pt x="9667" y="18980"/>
                  </a:cubicBezTo>
                  <a:cubicBezTo>
                    <a:pt x="9923" y="18586"/>
                    <a:pt x="9642" y="18660"/>
                    <a:pt x="9054" y="19038"/>
                  </a:cubicBezTo>
                  <a:cubicBezTo>
                    <a:pt x="8466" y="19418"/>
                    <a:pt x="8799" y="18660"/>
                    <a:pt x="9029" y="18353"/>
                  </a:cubicBezTo>
                  <a:cubicBezTo>
                    <a:pt x="9258" y="18046"/>
                    <a:pt x="9234" y="17155"/>
                    <a:pt x="9311" y="16952"/>
                  </a:cubicBezTo>
                  <a:cubicBezTo>
                    <a:pt x="9388" y="16747"/>
                    <a:pt x="9540" y="16441"/>
                    <a:pt x="10282" y="16353"/>
                  </a:cubicBezTo>
                  <a:cubicBezTo>
                    <a:pt x="11023" y="16266"/>
                    <a:pt x="11996" y="15740"/>
                    <a:pt x="11843" y="15522"/>
                  </a:cubicBezTo>
                  <a:cubicBezTo>
                    <a:pt x="11689" y="15302"/>
                    <a:pt x="12865" y="14938"/>
                    <a:pt x="12865" y="14719"/>
                  </a:cubicBezTo>
                  <a:cubicBezTo>
                    <a:pt x="12865" y="14500"/>
                    <a:pt x="11638" y="13828"/>
                    <a:pt x="11229" y="13683"/>
                  </a:cubicBezTo>
                  <a:cubicBezTo>
                    <a:pt x="10819" y="13537"/>
                    <a:pt x="9925" y="13653"/>
                    <a:pt x="10001" y="13493"/>
                  </a:cubicBezTo>
                  <a:cubicBezTo>
                    <a:pt x="10078" y="13332"/>
                    <a:pt x="9898" y="12704"/>
                    <a:pt x="9796" y="12383"/>
                  </a:cubicBezTo>
                  <a:cubicBezTo>
                    <a:pt x="9694" y="12062"/>
                    <a:pt x="10434" y="11727"/>
                    <a:pt x="10434" y="11420"/>
                  </a:cubicBezTo>
                  <a:cubicBezTo>
                    <a:pt x="10434" y="11113"/>
                    <a:pt x="10409" y="10763"/>
                    <a:pt x="10895" y="10661"/>
                  </a:cubicBezTo>
                  <a:cubicBezTo>
                    <a:pt x="11381" y="10559"/>
                    <a:pt x="11075" y="10297"/>
                    <a:pt x="11714" y="10209"/>
                  </a:cubicBezTo>
                  <a:cubicBezTo>
                    <a:pt x="12352" y="10121"/>
                    <a:pt x="12226" y="9596"/>
                    <a:pt x="12916" y="9435"/>
                  </a:cubicBezTo>
                  <a:cubicBezTo>
                    <a:pt x="13607" y="9275"/>
                    <a:pt x="13656" y="9142"/>
                    <a:pt x="14553" y="8895"/>
                  </a:cubicBezTo>
                  <a:cubicBezTo>
                    <a:pt x="15448" y="8647"/>
                    <a:pt x="16956" y="8063"/>
                    <a:pt x="17213" y="7757"/>
                  </a:cubicBezTo>
                  <a:cubicBezTo>
                    <a:pt x="17467" y="7450"/>
                    <a:pt x="16291" y="7128"/>
                    <a:pt x="17033" y="6808"/>
                  </a:cubicBezTo>
                  <a:cubicBezTo>
                    <a:pt x="17776" y="6487"/>
                    <a:pt x="17161" y="6121"/>
                    <a:pt x="17698" y="6005"/>
                  </a:cubicBezTo>
                  <a:cubicBezTo>
                    <a:pt x="18235" y="5888"/>
                    <a:pt x="18440" y="5728"/>
                    <a:pt x="18824" y="5494"/>
                  </a:cubicBezTo>
                  <a:cubicBezTo>
                    <a:pt x="19207" y="5261"/>
                    <a:pt x="19718" y="5480"/>
                    <a:pt x="20639" y="5392"/>
                  </a:cubicBezTo>
                  <a:cubicBezTo>
                    <a:pt x="20976" y="5360"/>
                    <a:pt x="21284" y="5376"/>
                    <a:pt x="21574" y="5415"/>
                  </a:cubicBezTo>
                  <a:cubicBezTo>
                    <a:pt x="21534" y="5184"/>
                    <a:pt x="21444" y="4994"/>
                    <a:pt x="21332" y="49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3" name="Shape 2894"/>
            <p:cNvSpPr/>
            <p:nvPr/>
          </p:nvSpPr>
          <p:spPr>
            <a:xfrm>
              <a:off x="6444754" y="3117628"/>
              <a:ext cx="139978" cy="694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21" h="20991" extrusionOk="0">
                  <a:moveTo>
                    <a:pt x="3268" y="7374"/>
                  </a:moveTo>
                  <a:cubicBezTo>
                    <a:pt x="3677" y="5819"/>
                    <a:pt x="334" y="6501"/>
                    <a:pt x="1086" y="7899"/>
                  </a:cubicBezTo>
                  <a:cubicBezTo>
                    <a:pt x="1644" y="8937"/>
                    <a:pt x="2864" y="8931"/>
                    <a:pt x="3268" y="7374"/>
                  </a:cubicBezTo>
                  <a:close/>
                  <a:moveTo>
                    <a:pt x="1745" y="10386"/>
                  </a:moveTo>
                  <a:cubicBezTo>
                    <a:pt x="-83" y="11426"/>
                    <a:pt x="-353" y="16590"/>
                    <a:pt x="375" y="16512"/>
                  </a:cubicBezTo>
                  <a:cubicBezTo>
                    <a:pt x="1287" y="16403"/>
                    <a:pt x="3371" y="12875"/>
                    <a:pt x="3930" y="11733"/>
                  </a:cubicBezTo>
                  <a:cubicBezTo>
                    <a:pt x="4487" y="10595"/>
                    <a:pt x="3573" y="9350"/>
                    <a:pt x="1745" y="10386"/>
                  </a:cubicBezTo>
                  <a:close/>
                  <a:moveTo>
                    <a:pt x="19725" y="5353"/>
                  </a:moveTo>
                  <a:cubicBezTo>
                    <a:pt x="20146" y="3498"/>
                    <a:pt x="21247" y="3184"/>
                    <a:pt x="20424" y="743"/>
                  </a:cubicBezTo>
                  <a:cubicBezTo>
                    <a:pt x="20268" y="1010"/>
                    <a:pt x="20047" y="1252"/>
                    <a:pt x="19674" y="1463"/>
                  </a:cubicBezTo>
                  <a:cubicBezTo>
                    <a:pt x="18201" y="2295"/>
                    <a:pt x="15001" y="-609"/>
                    <a:pt x="13172" y="117"/>
                  </a:cubicBezTo>
                  <a:cubicBezTo>
                    <a:pt x="11344" y="840"/>
                    <a:pt x="7638" y="840"/>
                    <a:pt x="6774" y="2708"/>
                  </a:cubicBezTo>
                  <a:cubicBezTo>
                    <a:pt x="5909" y="4576"/>
                    <a:pt x="3726" y="5094"/>
                    <a:pt x="4691" y="6753"/>
                  </a:cubicBezTo>
                  <a:cubicBezTo>
                    <a:pt x="5657" y="8417"/>
                    <a:pt x="4691" y="9245"/>
                    <a:pt x="5402" y="11218"/>
                  </a:cubicBezTo>
                  <a:cubicBezTo>
                    <a:pt x="6115" y="13189"/>
                    <a:pt x="6470" y="14021"/>
                    <a:pt x="7434" y="13601"/>
                  </a:cubicBezTo>
                  <a:cubicBezTo>
                    <a:pt x="8400" y="13189"/>
                    <a:pt x="9160" y="14221"/>
                    <a:pt x="8144" y="16403"/>
                  </a:cubicBezTo>
                  <a:cubicBezTo>
                    <a:pt x="8128" y="16447"/>
                    <a:pt x="8118" y="16481"/>
                    <a:pt x="8101" y="16518"/>
                  </a:cubicBezTo>
                  <a:cubicBezTo>
                    <a:pt x="9729" y="16209"/>
                    <a:pt x="11536" y="15996"/>
                    <a:pt x="11802" y="16403"/>
                  </a:cubicBezTo>
                  <a:cubicBezTo>
                    <a:pt x="12209" y="17026"/>
                    <a:pt x="14646" y="20970"/>
                    <a:pt x="15255" y="20555"/>
                  </a:cubicBezTo>
                  <a:cubicBezTo>
                    <a:pt x="15628" y="20299"/>
                    <a:pt x="17295" y="20667"/>
                    <a:pt x="18534" y="20991"/>
                  </a:cubicBezTo>
                  <a:cubicBezTo>
                    <a:pt x="18390" y="20217"/>
                    <a:pt x="18401" y="19488"/>
                    <a:pt x="18657" y="19048"/>
                  </a:cubicBezTo>
                  <a:cubicBezTo>
                    <a:pt x="19114" y="18271"/>
                    <a:pt x="20105" y="18271"/>
                    <a:pt x="19571" y="16712"/>
                  </a:cubicBezTo>
                  <a:cubicBezTo>
                    <a:pt x="19038" y="15156"/>
                    <a:pt x="18886" y="14848"/>
                    <a:pt x="18810" y="12977"/>
                  </a:cubicBezTo>
                  <a:cubicBezTo>
                    <a:pt x="18734" y="11113"/>
                    <a:pt x="18504" y="10179"/>
                    <a:pt x="18582" y="8931"/>
                  </a:cubicBezTo>
                  <a:cubicBezTo>
                    <a:pt x="18657" y="7687"/>
                    <a:pt x="19268" y="7374"/>
                    <a:pt x="19725" y="535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4" name="Shape 2895"/>
            <p:cNvSpPr/>
            <p:nvPr/>
          </p:nvSpPr>
          <p:spPr>
            <a:xfrm>
              <a:off x="6709223" y="4598657"/>
              <a:ext cx="186661" cy="2264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29" extrusionOk="0">
                  <a:moveTo>
                    <a:pt x="19082" y="4897"/>
                  </a:moveTo>
                  <a:lnTo>
                    <a:pt x="20318" y="3316"/>
                  </a:lnTo>
                  <a:lnTo>
                    <a:pt x="21600" y="1773"/>
                  </a:lnTo>
                  <a:cubicBezTo>
                    <a:pt x="20996" y="1884"/>
                    <a:pt x="20456" y="2002"/>
                    <a:pt x="20262" y="2082"/>
                  </a:cubicBezTo>
                  <a:cubicBezTo>
                    <a:pt x="19786" y="2278"/>
                    <a:pt x="19129" y="1984"/>
                    <a:pt x="18952" y="1642"/>
                  </a:cubicBezTo>
                  <a:cubicBezTo>
                    <a:pt x="18774" y="1299"/>
                    <a:pt x="17581" y="1593"/>
                    <a:pt x="16630" y="2033"/>
                  </a:cubicBezTo>
                  <a:cubicBezTo>
                    <a:pt x="15675" y="2474"/>
                    <a:pt x="15199" y="3404"/>
                    <a:pt x="14843" y="3207"/>
                  </a:cubicBezTo>
                  <a:cubicBezTo>
                    <a:pt x="14485" y="3012"/>
                    <a:pt x="12342" y="2768"/>
                    <a:pt x="11744" y="2768"/>
                  </a:cubicBezTo>
                  <a:cubicBezTo>
                    <a:pt x="11150" y="2768"/>
                    <a:pt x="9244" y="1740"/>
                    <a:pt x="8649" y="1299"/>
                  </a:cubicBezTo>
                  <a:cubicBezTo>
                    <a:pt x="8053" y="859"/>
                    <a:pt x="6326" y="1054"/>
                    <a:pt x="5909" y="859"/>
                  </a:cubicBezTo>
                  <a:cubicBezTo>
                    <a:pt x="5493" y="663"/>
                    <a:pt x="4659" y="516"/>
                    <a:pt x="4362" y="223"/>
                  </a:cubicBezTo>
                  <a:cubicBezTo>
                    <a:pt x="4064" y="-71"/>
                    <a:pt x="3350" y="-22"/>
                    <a:pt x="2753" y="76"/>
                  </a:cubicBezTo>
                  <a:cubicBezTo>
                    <a:pt x="2158" y="175"/>
                    <a:pt x="728" y="859"/>
                    <a:pt x="610" y="1251"/>
                  </a:cubicBezTo>
                  <a:cubicBezTo>
                    <a:pt x="573" y="1375"/>
                    <a:pt x="433" y="1496"/>
                    <a:pt x="266" y="1611"/>
                  </a:cubicBezTo>
                  <a:lnTo>
                    <a:pt x="1490" y="2525"/>
                  </a:lnTo>
                  <a:lnTo>
                    <a:pt x="1765" y="4106"/>
                  </a:lnTo>
                  <a:lnTo>
                    <a:pt x="2863" y="4897"/>
                  </a:lnTo>
                  <a:cubicBezTo>
                    <a:pt x="2863" y="4897"/>
                    <a:pt x="2863" y="5800"/>
                    <a:pt x="2728" y="6704"/>
                  </a:cubicBezTo>
                  <a:cubicBezTo>
                    <a:pt x="2589" y="7606"/>
                    <a:pt x="1628" y="8737"/>
                    <a:pt x="938" y="9302"/>
                  </a:cubicBezTo>
                  <a:cubicBezTo>
                    <a:pt x="736" y="9469"/>
                    <a:pt x="447" y="10005"/>
                    <a:pt x="142" y="10672"/>
                  </a:cubicBezTo>
                  <a:cubicBezTo>
                    <a:pt x="1193" y="10888"/>
                    <a:pt x="1977" y="11216"/>
                    <a:pt x="1919" y="11477"/>
                  </a:cubicBezTo>
                  <a:cubicBezTo>
                    <a:pt x="1800" y="12015"/>
                    <a:pt x="15" y="11770"/>
                    <a:pt x="15" y="12896"/>
                  </a:cubicBezTo>
                  <a:cubicBezTo>
                    <a:pt x="15" y="12972"/>
                    <a:pt x="7" y="13045"/>
                    <a:pt x="0" y="13118"/>
                  </a:cubicBezTo>
                  <a:lnTo>
                    <a:pt x="10146" y="17544"/>
                  </a:lnTo>
                  <a:lnTo>
                    <a:pt x="10011" y="18900"/>
                  </a:lnTo>
                  <a:cubicBezTo>
                    <a:pt x="10011" y="18900"/>
                    <a:pt x="12291" y="20269"/>
                    <a:pt x="14516" y="21529"/>
                  </a:cubicBezTo>
                  <a:cubicBezTo>
                    <a:pt x="15506" y="19461"/>
                    <a:pt x="16804" y="17160"/>
                    <a:pt x="17145" y="16728"/>
                  </a:cubicBezTo>
                  <a:cubicBezTo>
                    <a:pt x="17740" y="15979"/>
                    <a:pt x="18335" y="16110"/>
                    <a:pt x="18851" y="15587"/>
                  </a:cubicBezTo>
                  <a:cubicBezTo>
                    <a:pt x="19368" y="15065"/>
                    <a:pt x="19526" y="15848"/>
                    <a:pt x="20321" y="14803"/>
                  </a:cubicBezTo>
                  <a:cubicBezTo>
                    <a:pt x="20384" y="14724"/>
                    <a:pt x="20461" y="14631"/>
                    <a:pt x="20551" y="14535"/>
                  </a:cubicBezTo>
                  <a:lnTo>
                    <a:pt x="19220" y="12802"/>
                  </a:lnTo>
                  <a:cubicBezTo>
                    <a:pt x="19220" y="12802"/>
                    <a:pt x="19082" y="4897"/>
                    <a:pt x="19082" y="489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5" name="Shape 2896"/>
            <p:cNvSpPr/>
            <p:nvPr/>
          </p:nvSpPr>
          <p:spPr>
            <a:xfrm>
              <a:off x="6612251" y="4616288"/>
              <a:ext cx="126769" cy="1306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24" extrusionOk="0">
                  <a:moveTo>
                    <a:pt x="19983" y="4324"/>
                  </a:moveTo>
                  <a:lnTo>
                    <a:pt x="19579" y="1585"/>
                  </a:lnTo>
                  <a:lnTo>
                    <a:pt x="17776" y="0"/>
                  </a:lnTo>
                  <a:cubicBezTo>
                    <a:pt x="17246" y="431"/>
                    <a:pt x="16500" y="838"/>
                    <a:pt x="16439" y="1241"/>
                  </a:cubicBezTo>
                  <a:cubicBezTo>
                    <a:pt x="16351" y="1834"/>
                    <a:pt x="14688" y="1751"/>
                    <a:pt x="13985" y="1410"/>
                  </a:cubicBezTo>
                  <a:cubicBezTo>
                    <a:pt x="13284" y="1071"/>
                    <a:pt x="11442" y="1834"/>
                    <a:pt x="11091" y="2342"/>
                  </a:cubicBezTo>
                  <a:cubicBezTo>
                    <a:pt x="10739" y="2852"/>
                    <a:pt x="9513" y="1410"/>
                    <a:pt x="8637" y="1495"/>
                  </a:cubicBezTo>
                  <a:cubicBezTo>
                    <a:pt x="7758" y="1579"/>
                    <a:pt x="5656" y="2342"/>
                    <a:pt x="5656" y="2342"/>
                  </a:cubicBezTo>
                  <a:cubicBezTo>
                    <a:pt x="5656" y="2342"/>
                    <a:pt x="5304" y="4717"/>
                    <a:pt x="5304" y="5651"/>
                  </a:cubicBezTo>
                  <a:cubicBezTo>
                    <a:pt x="5304" y="6583"/>
                    <a:pt x="6620" y="6755"/>
                    <a:pt x="6620" y="7516"/>
                  </a:cubicBezTo>
                  <a:cubicBezTo>
                    <a:pt x="6620" y="8280"/>
                    <a:pt x="5567" y="8958"/>
                    <a:pt x="5479" y="9466"/>
                  </a:cubicBezTo>
                  <a:cubicBezTo>
                    <a:pt x="5392" y="9978"/>
                    <a:pt x="4691" y="10316"/>
                    <a:pt x="3814" y="10569"/>
                  </a:cubicBezTo>
                  <a:cubicBezTo>
                    <a:pt x="2938" y="10825"/>
                    <a:pt x="3025" y="12183"/>
                    <a:pt x="2324" y="12689"/>
                  </a:cubicBezTo>
                  <a:cubicBezTo>
                    <a:pt x="1621" y="13198"/>
                    <a:pt x="1797" y="14472"/>
                    <a:pt x="1357" y="15404"/>
                  </a:cubicBezTo>
                  <a:cubicBezTo>
                    <a:pt x="920" y="16335"/>
                    <a:pt x="657" y="17609"/>
                    <a:pt x="657" y="18709"/>
                  </a:cubicBezTo>
                  <a:cubicBezTo>
                    <a:pt x="657" y="19597"/>
                    <a:pt x="540" y="20845"/>
                    <a:pt x="0" y="21489"/>
                  </a:cubicBezTo>
                  <a:cubicBezTo>
                    <a:pt x="1119" y="21600"/>
                    <a:pt x="1410" y="21431"/>
                    <a:pt x="1972" y="21156"/>
                  </a:cubicBezTo>
                  <a:cubicBezTo>
                    <a:pt x="2781" y="20767"/>
                    <a:pt x="6019" y="19984"/>
                    <a:pt x="6019" y="19984"/>
                  </a:cubicBezTo>
                  <a:lnTo>
                    <a:pt x="9316" y="19723"/>
                  </a:lnTo>
                  <a:cubicBezTo>
                    <a:pt x="10048" y="17727"/>
                    <a:pt x="11131" y="15914"/>
                    <a:pt x="12319" y="15573"/>
                  </a:cubicBezTo>
                  <a:cubicBezTo>
                    <a:pt x="13856" y="15135"/>
                    <a:pt x="15950" y="15312"/>
                    <a:pt x="17594" y="15705"/>
                  </a:cubicBezTo>
                  <a:cubicBezTo>
                    <a:pt x="18043" y="14549"/>
                    <a:pt x="18468" y="13621"/>
                    <a:pt x="18766" y="13330"/>
                  </a:cubicBezTo>
                  <a:cubicBezTo>
                    <a:pt x="19781" y="12351"/>
                    <a:pt x="21197" y="10392"/>
                    <a:pt x="21401" y="8829"/>
                  </a:cubicBezTo>
                  <a:cubicBezTo>
                    <a:pt x="21600" y="7261"/>
                    <a:pt x="21600" y="5696"/>
                    <a:pt x="21600" y="5696"/>
                  </a:cubicBezTo>
                  <a:cubicBezTo>
                    <a:pt x="21600" y="5696"/>
                    <a:pt x="19983" y="4324"/>
                    <a:pt x="19983" y="432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6" name="Shape 2897"/>
            <p:cNvSpPr/>
            <p:nvPr/>
          </p:nvSpPr>
          <p:spPr>
            <a:xfrm>
              <a:off x="7238162" y="3567226"/>
              <a:ext cx="403445" cy="2398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17" h="21600" extrusionOk="0">
                  <a:moveTo>
                    <a:pt x="21022" y="12133"/>
                  </a:moveTo>
                  <a:cubicBezTo>
                    <a:pt x="20444" y="11309"/>
                    <a:pt x="19432" y="10319"/>
                    <a:pt x="19335" y="10814"/>
                  </a:cubicBezTo>
                  <a:cubicBezTo>
                    <a:pt x="19239" y="11309"/>
                    <a:pt x="18612" y="11390"/>
                    <a:pt x="18372" y="10896"/>
                  </a:cubicBezTo>
                  <a:cubicBezTo>
                    <a:pt x="18132" y="10401"/>
                    <a:pt x="17938" y="9824"/>
                    <a:pt x="17215" y="10319"/>
                  </a:cubicBezTo>
                  <a:cubicBezTo>
                    <a:pt x="16493" y="10814"/>
                    <a:pt x="16011" y="11474"/>
                    <a:pt x="15963" y="11967"/>
                  </a:cubicBezTo>
                  <a:cubicBezTo>
                    <a:pt x="15915" y="12464"/>
                    <a:pt x="15432" y="12959"/>
                    <a:pt x="15384" y="12298"/>
                  </a:cubicBezTo>
                  <a:cubicBezTo>
                    <a:pt x="15335" y="11637"/>
                    <a:pt x="14759" y="11391"/>
                    <a:pt x="14373" y="11226"/>
                  </a:cubicBezTo>
                  <a:cubicBezTo>
                    <a:pt x="13987" y="11062"/>
                    <a:pt x="13361" y="11390"/>
                    <a:pt x="13313" y="10732"/>
                  </a:cubicBezTo>
                  <a:cubicBezTo>
                    <a:pt x="13265" y="10071"/>
                    <a:pt x="12686" y="9327"/>
                    <a:pt x="12638" y="8584"/>
                  </a:cubicBezTo>
                  <a:cubicBezTo>
                    <a:pt x="12590" y="7843"/>
                    <a:pt x="12734" y="6771"/>
                    <a:pt x="12349" y="6605"/>
                  </a:cubicBezTo>
                  <a:cubicBezTo>
                    <a:pt x="11963" y="6440"/>
                    <a:pt x="11722" y="5368"/>
                    <a:pt x="11386" y="5368"/>
                  </a:cubicBezTo>
                  <a:cubicBezTo>
                    <a:pt x="11048" y="5368"/>
                    <a:pt x="9169" y="5368"/>
                    <a:pt x="8928" y="5202"/>
                  </a:cubicBezTo>
                  <a:cubicBezTo>
                    <a:pt x="8686" y="5039"/>
                    <a:pt x="7434" y="5862"/>
                    <a:pt x="7337" y="5368"/>
                  </a:cubicBezTo>
                  <a:cubicBezTo>
                    <a:pt x="7260" y="4966"/>
                    <a:pt x="6390" y="3374"/>
                    <a:pt x="5910" y="2698"/>
                  </a:cubicBezTo>
                  <a:cubicBezTo>
                    <a:pt x="5859" y="3039"/>
                    <a:pt x="5749" y="3356"/>
                    <a:pt x="5549" y="3602"/>
                  </a:cubicBezTo>
                  <a:cubicBezTo>
                    <a:pt x="4646" y="4714"/>
                    <a:pt x="3781" y="4529"/>
                    <a:pt x="4070" y="3169"/>
                  </a:cubicBezTo>
                  <a:cubicBezTo>
                    <a:pt x="4359" y="1809"/>
                    <a:pt x="4394" y="203"/>
                    <a:pt x="3925" y="203"/>
                  </a:cubicBezTo>
                  <a:cubicBezTo>
                    <a:pt x="3456" y="203"/>
                    <a:pt x="3781" y="3046"/>
                    <a:pt x="3420" y="3231"/>
                  </a:cubicBezTo>
                  <a:cubicBezTo>
                    <a:pt x="3101" y="3395"/>
                    <a:pt x="2978" y="1168"/>
                    <a:pt x="3245" y="0"/>
                  </a:cubicBezTo>
                  <a:lnTo>
                    <a:pt x="158" y="1409"/>
                  </a:lnTo>
                  <a:lnTo>
                    <a:pt x="14" y="10649"/>
                  </a:lnTo>
                  <a:cubicBezTo>
                    <a:pt x="14" y="10649"/>
                    <a:pt x="6" y="10657"/>
                    <a:pt x="0" y="10667"/>
                  </a:cubicBezTo>
                  <a:cubicBezTo>
                    <a:pt x="289" y="10907"/>
                    <a:pt x="623" y="10984"/>
                    <a:pt x="859" y="11016"/>
                  </a:cubicBezTo>
                  <a:cubicBezTo>
                    <a:pt x="1328" y="11077"/>
                    <a:pt x="1291" y="10461"/>
                    <a:pt x="1291" y="10026"/>
                  </a:cubicBezTo>
                  <a:cubicBezTo>
                    <a:pt x="1291" y="9595"/>
                    <a:pt x="1796" y="8853"/>
                    <a:pt x="2158" y="8915"/>
                  </a:cubicBezTo>
                  <a:cubicBezTo>
                    <a:pt x="2519" y="8977"/>
                    <a:pt x="2482" y="8111"/>
                    <a:pt x="2591" y="8111"/>
                  </a:cubicBezTo>
                  <a:cubicBezTo>
                    <a:pt x="2699" y="8111"/>
                    <a:pt x="2988" y="7988"/>
                    <a:pt x="3095" y="7680"/>
                  </a:cubicBezTo>
                  <a:cubicBezTo>
                    <a:pt x="3203" y="7369"/>
                    <a:pt x="3781" y="7740"/>
                    <a:pt x="3962" y="8050"/>
                  </a:cubicBezTo>
                  <a:cubicBezTo>
                    <a:pt x="4142" y="8359"/>
                    <a:pt x="4575" y="8482"/>
                    <a:pt x="4900" y="8607"/>
                  </a:cubicBezTo>
                  <a:cubicBezTo>
                    <a:pt x="5224" y="8729"/>
                    <a:pt x="5332" y="10461"/>
                    <a:pt x="5332" y="10831"/>
                  </a:cubicBezTo>
                  <a:cubicBezTo>
                    <a:pt x="5332" y="11201"/>
                    <a:pt x="6884" y="11140"/>
                    <a:pt x="7138" y="11201"/>
                  </a:cubicBezTo>
                  <a:cubicBezTo>
                    <a:pt x="7390" y="11263"/>
                    <a:pt x="7389" y="12003"/>
                    <a:pt x="7642" y="12560"/>
                  </a:cubicBezTo>
                  <a:cubicBezTo>
                    <a:pt x="7895" y="13116"/>
                    <a:pt x="8075" y="13858"/>
                    <a:pt x="8183" y="14290"/>
                  </a:cubicBezTo>
                  <a:cubicBezTo>
                    <a:pt x="8292" y="14724"/>
                    <a:pt x="9194" y="15280"/>
                    <a:pt x="9411" y="15835"/>
                  </a:cubicBezTo>
                  <a:cubicBezTo>
                    <a:pt x="9627" y="16392"/>
                    <a:pt x="10313" y="16947"/>
                    <a:pt x="10817" y="17256"/>
                  </a:cubicBezTo>
                  <a:cubicBezTo>
                    <a:pt x="11323" y="17567"/>
                    <a:pt x="11792" y="18739"/>
                    <a:pt x="12081" y="18677"/>
                  </a:cubicBezTo>
                  <a:cubicBezTo>
                    <a:pt x="12369" y="18616"/>
                    <a:pt x="13163" y="19295"/>
                    <a:pt x="13163" y="19295"/>
                  </a:cubicBezTo>
                  <a:lnTo>
                    <a:pt x="13255" y="20671"/>
                  </a:lnTo>
                  <a:cubicBezTo>
                    <a:pt x="13290" y="20661"/>
                    <a:pt x="13324" y="20652"/>
                    <a:pt x="13361" y="20630"/>
                  </a:cubicBezTo>
                  <a:cubicBezTo>
                    <a:pt x="13794" y="20384"/>
                    <a:pt x="14035" y="21208"/>
                    <a:pt x="14373" y="21208"/>
                  </a:cubicBezTo>
                  <a:cubicBezTo>
                    <a:pt x="14515" y="21208"/>
                    <a:pt x="14691" y="21412"/>
                    <a:pt x="14861" y="21600"/>
                  </a:cubicBezTo>
                  <a:cubicBezTo>
                    <a:pt x="14837" y="20390"/>
                    <a:pt x="15087" y="19789"/>
                    <a:pt x="15365" y="19419"/>
                  </a:cubicBezTo>
                  <a:cubicBezTo>
                    <a:pt x="15689" y="18986"/>
                    <a:pt x="15148" y="18246"/>
                    <a:pt x="15220" y="17564"/>
                  </a:cubicBezTo>
                  <a:cubicBezTo>
                    <a:pt x="15292" y="16886"/>
                    <a:pt x="14390" y="16514"/>
                    <a:pt x="14462" y="15959"/>
                  </a:cubicBezTo>
                  <a:cubicBezTo>
                    <a:pt x="14534" y="15403"/>
                    <a:pt x="15292" y="15465"/>
                    <a:pt x="15617" y="15217"/>
                  </a:cubicBezTo>
                  <a:cubicBezTo>
                    <a:pt x="15942" y="14971"/>
                    <a:pt x="15689" y="14043"/>
                    <a:pt x="16014" y="14043"/>
                  </a:cubicBezTo>
                  <a:cubicBezTo>
                    <a:pt x="16339" y="14043"/>
                    <a:pt x="16483" y="13486"/>
                    <a:pt x="16591" y="12931"/>
                  </a:cubicBezTo>
                  <a:cubicBezTo>
                    <a:pt x="16699" y="12374"/>
                    <a:pt x="17240" y="12931"/>
                    <a:pt x="17529" y="12560"/>
                  </a:cubicBezTo>
                  <a:cubicBezTo>
                    <a:pt x="17818" y="12190"/>
                    <a:pt x="18251" y="11943"/>
                    <a:pt x="18359" y="12251"/>
                  </a:cubicBezTo>
                  <a:cubicBezTo>
                    <a:pt x="18445" y="12495"/>
                    <a:pt x="18087" y="13530"/>
                    <a:pt x="17929" y="13967"/>
                  </a:cubicBezTo>
                  <a:cubicBezTo>
                    <a:pt x="18432" y="13941"/>
                    <a:pt x="19189" y="13786"/>
                    <a:pt x="19335" y="13536"/>
                  </a:cubicBezTo>
                  <a:cubicBezTo>
                    <a:pt x="19529" y="13206"/>
                    <a:pt x="20250" y="14031"/>
                    <a:pt x="20492" y="13206"/>
                  </a:cubicBezTo>
                  <a:cubicBezTo>
                    <a:pt x="20733" y="12380"/>
                    <a:pt x="21600" y="12959"/>
                    <a:pt x="21022" y="1213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7" name="Shape 2898"/>
            <p:cNvSpPr/>
            <p:nvPr/>
          </p:nvSpPr>
          <p:spPr>
            <a:xfrm>
              <a:off x="6056865" y="2227248"/>
              <a:ext cx="596870" cy="947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9" h="21527" extrusionOk="0">
                  <a:moveTo>
                    <a:pt x="11029" y="574"/>
                  </a:moveTo>
                  <a:cubicBezTo>
                    <a:pt x="11195" y="656"/>
                    <a:pt x="10755" y="658"/>
                    <a:pt x="10936" y="773"/>
                  </a:cubicBezTo>
                  <a:cubicBezTo>
                    <a:pt x="11491" y="1124"/>
                    <a:pt x="13673" y="726"/>
                    <a:pt x="13969" y="832"/>
                  </a:cubicBezTo>
                  <a:cubicBezTo>
                    <a:pt x="14265" y="937"/>
                    <a:pt x="12139" y="1065"/>
                    <a:pt x="12230" y="1206"/>
                  </a:cubicBezTo>
                  <a:cubicBezTo>
                    <a:pt x="12323" y="1346"/>
                    <a:pt x="14062" y="1463"/>
                    <a:pt x="14191" y="1370"/>
                  </a:cubicBezTo>
                  <a:cubicBezTo>
                    <a:pt x="14321" y="1276"/>
                    <a:pt x="14617" y="1556"/>
                    <a:pt x="15190" y="1580"/>
                  </a:cubicBezTo>
                  <a:cubicBezTo>
                    <a:pt x="15763" y="1603"/>
                    <a:pt x="15707" y="1440"/>
                    <a:pt x="16133" y="1428"/>
                  </a:cubicBezTo>
                  <a:cubicBezTo>
                    <a:pt x="16558" y="1416"/>
                    <a:pt x="17187" y="1288"/>
                    <a:pt x="17205" y="1136"/>
                  </a:cubicBezTo>
                  <a:cubicBezTo>
                    <a:pt x="17224" y="983"/>
                    <a:pt x="18463" y="796"/>
                    <a:pt x="18352" y="539"/>
                  </a:cubicBezTo>
                  <a:cubicBezTo>
                    <a:pt x="18241" y="282"/>
                    <a:pt x="17039" y="457"/>
                    <a:pt x="16706" y="352"/>
                  </a:cubicBezTo>
                  <a:cubicBezTo>
                    <a:pt x="16374" y="247"/>
                    <a:pt x="15596" y="106"/>
                    <a:pt x="15467" y="270"/>
                  </a:cubicBezTo>
                  <a:cubicBezTo>
                    <a:pt x="15338" y="434"/>
                    <a:pt x="15116" y="481"/>
                    <a:pt x="15005" y="410"/>
                  </a:cubicBezTo>
                  <a:cubicBezTo>
                    <a:pt x="14894" y="340"/>
                    <a:pt x="15060" y="-34"/>
                    <a:pt x="14524" y="71"/>
                  </a:cubicBezTo>
                  <a:cubicBezTo>
                    <a:pt x="13988" y="177"/>
                    <a:pt x="14487" y="539"/>
                    <a:pt x="14376" y="586"/>
                  </a:cubicBezTo>
                  <a:cubicBezTo>
                    <a:pt x="14265" y="633"/>
                    <a:pt x="13747" y="516"/>
                    <a:pt x="13710" y="352"/>
                  </a:cubicBezTo>
                  <a:cubicBezTo>
                    <a:pt x="13673" y="188"/>
                    <a:pt x="13100" y="527"/>
                    <a:pt x="13026" y="329"/>
                  </a:cubicBezTo>
                  <a:cubicBezTo>
                    <a:pt x="12952" y="130"/>
                    <a:pt x="12268" y="-11"/>
                    <a:pt x="12119" y="1"/>
                  </a:cubicBezTo>
                  <a:cubicBezTo>
                    <a:pt x="11972" y="13"/>
                    <a:pt x="12268" y="141"/>
                    <a:pt x="12175" y="235"/>
                  </a:cubicBezTo>
                  <a:cubicBezTo>
                    <a:pt x="12083" y="329"/>
                    <a:pt x="11713" y="141"/>
                    <a:pt x="11565" y="130"/>
                  </a:cubicBezTo>
                  <a:cubicBezTo>
                    <a:pt x="11417" y="118"/>
                    <a:pt x="11658" y="329"/>
                    <a:pt x="11584" y="422"/>
                  </a:cubicBezTo>
                  <a:cubicBezTo>
                    <a:pt x="11510" y="516"/>
                    <a:pt x="11214" y="141"/>
                    <a:pt x="10955" y="141"/>
                  </a:cubicBezTo>
                  <a:cubicBezTo>
                    <a:pt x="10696" y="141"/>
                    <a:pt x="10788" y="329"/>
                    <a:pt x="10603" y="340"/>
                  </a:cubicBezTo>
                  <a:cubicBezTo>
                    <a:pt x="10418" y="352"/>
                    <a:pt x="10862" y="492"/>
                    <a:pt x="11029" y="574"/>
                  </a:cubicBezTo>
                  <a:close/>
                  <a:moveTo>
                    <a:pt x="5148" y="2469"/>
                  </a:moveTo>
                  <a:cubicBezTo>
                    <a:pt x="5370" y="2504"/>
                    <a:pt x="5536" y="2738"/>
                    <a:pt x="5740" y="2726"/>
                  </a:cubicBezTo>
                  <a:cubicBezTo>
                    <a:pt x="5832" y="2721"/>
                    <a:pt x="5426" y="2434"/>
                    <a:pt x="5185" y="2270"/>
                  </a:cubicBezTo>
                  <a:cubicBezTo>
                    <a:pt x="4945" y="2106"/>
                    <a:pt x="4963" y="1942"/>
                    <a:pt x="4630" y="2001"/>
                  </a:cubicBezTo>
                  <a:cubicBezTo>
                    <a:pt x="4298" y="2059"/>
                    <a:pt x="4926" y="2434"/>
                    <a:pt x="5148" y="2469"/>
                  </a:cubicBezTo>
                  <a:close/>
                  <a:moveTo>
                    <a:pt x="5906" y="1522"/>
                  </a:moveTo>
                  <a:cubicBezTo>
                    <a:pt x="6258" y="1568"/>
                    <a:pt x="5536" y="1814"/>
                    <a:pt x="5426" y="2036"/>
                  </a:cubicBezTo>
                  <a:cubicBezTo>
                    <a:pt x="5315" y="2258"/>
                    <a:pt x="5980" y="2457"/>
                    <a:pt x="6258" y="2621"/>
                  </a:cubicBezTo>
                  <a:cubicBezTo>
                    <a:pt x="6535" y="2784"/>
                    <a:pt x="7201" y="2761"/>
                    <a:pt x="7441" y="2667"/>
                  </a:cubicBezTo>
                  <a:cubicBezTo>
                    <a:pt x="7682" y="2574"/>
                    <a:pt x="7608" y="2247"/>
                    <a:pt x="7922" y="2258"/>
                  </a:cubicBezTo>
                  <a:cubicBezTo>
                    <a:pt x="8237" y="2270"/>
                    <a:pt x="8070" y="2083"/>
                    <a:pt x="8329" y="2024"/>
                  </a:cubicBezTo>
                  <a:cubicBezTo>
                    <a:pt x="8588" y="1966"/>
                    <a:pt x="8625" y="2176"/>
                    <a:pt x="8403" y="2340"/>
                  </a:cubicBezTo>
                  <a:cubicBezTo>
                    <a:pt x="8181" y="2504"/>
                    <a:pt x="8791" y="2492"/>
                    <a:pt x="9124" y="2293"/>
                  </a:cubicBezTo>
                  <a:cubicBezTo>
                    <a:pt x="9457" y="2094"/>
                    <a:pt x="9531" y="2282"/>
                    <a:pt x="9457" y="2469"/>
                  </a:cubicBezTo>
                  <a:cubicBezTo>
                    <a:pt x="9383" y="2656"/>
                    <a:pt x="8698" y="2551"/>
                    <a:pt x="8458" y="2761"/>
                  </a:cubicBezTo>
                  <a:cubicBezTo>
                    <a:pt x="8218" y="2972"/>
                    <a:pt x="7479" y="2808"/>
                    <a:pt x="7145" y="3042"/>
                  </a:cubicBezTo>
                  <a:cubicBezTo>
                    <a:pt x="6812" y="3276"/>
                    <a:pt x="7441" y="3287"/>
                    <a:pt x="7903" y="3229"/>
                  </a:cubicBezTo>
                  <a:cubicBezTo>
                    <a:pt x="8366" y="3170"/>
                    <a:pt x="9235" y="3135"/>
                    <a:pt x="9568" y="3182"/>
                  </a:cubicBezTo>
                  <a:cubicBezTo>
                    <a:pt x="9901" y="3229"/>
                    <a:pt x="9364" y="3299"/>
                    <a:pt x="8809" y="3299"/>
                  </a:cubicBezTo>
                  <a:cubicBezTo>
                    <a:pt x="8255" y="3299"/>
                    <a:pt x="8070" y="3404"/>
                    <a:pt x="8088" y="3498"/>
                  </a:cubicBezTo>
                  <a:cubicBezTo>
                    <a:pt x="8107" y="3591"/>
                    <a:pt x="7312" y="3393"/>
                    <a:pt x="7275" y="3603"/>
                  </a:cubicBezTo>
                  <a:cubicBezTo>
                    <a:pt x="7238" y="3814"/>
                    <a:pt x="8015" y="3896"/>
                    <a:pt x="8107" y="4024"/>
                  </a:cubicBezTo>
                  <a:cubicBezTo>
                    <a:pt x="8199" y="4153"/>
                    <a:pt x="8717" y="4036"/>
                    <a:pt x="8921" y="4083"/>
                  </a:cubicBezTo>
                  <a:cubicBezTo>
                    <a:pt x="9124" y="4129"/>
                    <a:pt x="8588" y="4223"/>
                    <a:pt x="8513" y="4281"/>
                  </a:cubicBezTo>
                  <a:cubicBezTo>
                    <a:pt x="8440" y="4340"/>
                    <a:pt x="9087" y="4422"/>
                    <a:pt x="9198" y="4539"/>
                  </a:cubicBezTo>
                  <a:cubicBezTo>
                    <a:pt x="9309" y="4656"/>
                    <a:pt x="9771" y="4597"/>
                    <a:pt x="9752" y="4433"/>
                  </a:cubicBezTo>
                  <a:cubicBezTo>
                    <a:pt x="9729" y="4230"/>
                    <a:pt x="10160" y="3615"/>
                    <a:pt x="10715" y="3486"/>
                  </a:cubicBezTo>
                  <a:cubicBezTo>
                    <a:pt x="11269" y="3357"/>
                    <a:pt x="10955" y="3240"/>
                    <a:pt x="11029" y="3042"/>
                  </a:cubicBezTo>
                  <a:cubicBezTo>
                    <a:pt x="11103" y="2843"/>
                    <a:pt x="11546" y="3007"/>
                    <a:pt x="11417" y="2843"/>
                  </a:cubicBezTo>
                  <a:cubicBezTo>
                    <a:pt x="11288" y="2679"/>
                    <a:pt x="11362" y="2609"/>
                    <a:pt x="11713" y="2399"/>
                  </a:cubicBezTo>
                  <a:cubicBezTo>
                    <a:pt x="12064" y="2188"/>
                    <a:pt x="12286" y="2340"/>
                    <a:pt x="12712" y="2211"/>
                  </a:cubicBezTo>
                  <a:cubicBezTo>
                    <a:pt x="13137" y="2083"/>
                    <a:pt x="13340" y="2305"/>
                    <a:pt x="12878" y="2328"/>
                  </a:cubicBezTo>
                  <a:cubicBezTo>
                    <a:pt x="12472" y="2349"/>
                    <a:pt x="12674" y="2644"/>
                    <a:pt x="13008" y="2726"/>
                  </a:cubicBezTo>
                  <a:cubicBezTo>
                    <a:pt x="13340" y="2808"/>
                    <a:pt x="13044" y="2878"/>
                    <a:pt x="13303" y="2913"/>
                  </a:cubicBezTo>
                  <a:cubicBezTo>
                    <a:pt x="13562" y="2948"/>
                    <a:pt x="13488" y="3194"/>
                    <a:pt x="13155" y="3416"/>
                  </a:cubicBezTo>
                  <a:cubicBezTo>
                    <a:pt x="12823" y="3638"/>
                    <a:pt x="13248" y="3685"/>
                    <a:pt x="13951" y="3521"/>
                  </a:cubicBezTo>
                  <a:cubicBezTo>
                    <a:pt x="14653" y="3357"/>
                    <a:pt x="14209" y="3662"/>
                    <a:pt x="14413" y="3790"/>
                  </a:cubicBezTo>
                  <a:cubicBezTo>
                    <a:pt x="14617" y="3919"/>
                    <a:pt x="15171" y="3697"/>
                    <a:pt x="15467" y="3474"/>
                  </a:cubicBezTo>
                  <a:cubicBezTo>
                    <a:pt x="15763" y="3252"/>
                    <a:pt x="16206" y="3289"/>
                    <a:pt x="16188" y="3170"/>
                  </a:cubicBezTo>
                  <a:cubicBezTo>
                    <a:pt x="16170" y="3042"/>
                    <a:pt x="15856" y="3007"/>
                    <a:pt x="15596" y="3077"/>
                  </a:cubicBezTo>
                  <a:cubicBezTo>
                    <a:pt x="15338" y="3147"/>
                    <a:pt x="14690" y="3100"/>
                    <a:pt x="14912" y="2972"/>
                  </a:cubicBezTo>
                  <a:cubicBezTo>
                    <a:pt x="15135" y="2843"/>
                    <a:pt x="15097" y="2738"/>
                    <a:pt x="14765" y="2761"/>
                  </a:cubicBezTo>
                  <a:cubicBezTo>
                    <a:pt x="14432" y="2784"/>
                    <a:pt x="13840" y="2679"/>
                    <a:pt x="14117" y="2609"/>
                  </a:cubicBezTo>
                  <a:cubicBezTo>
                    <a:pt x="14394" y="2539"/>
                    <a:pt x="13913" y="2305"/>
                    <a:pt x="13655" y="2317"/>
                  </a:cubicBezTo>
                  <a:cubicBezTo>
                    <a:pt x="13396" y="2328"/>
                    <a:pt x="13470" y="2141"/>
                    <a:pt x="13488" y="2013"/>
                  </a:cubicBezTo>
                  <a:cubicBezTo>
                    <a:pt x="13507" y="1884"/>
                    <a:pt x="12749" y="1825"/>
                    <a:pt x="12897" y="1779"/>
                  </a:cubicBezTo>
                  <a:cubicBezTo>
                    <a:pt x="13044" y="1732"/>
                    <a:pt x="12582" y="1627"/>
                    <a:pt x="12471" y="1720"/>
                  </a:cubicBezTo>
                  <a:cubicBezTo>
                    <a:pt x="12360" y="1814"/>
                    <a:pt x="12139" y="1790"/>
                    <a:pt x="12139" y="1650"/>
                  </a:cubicBezTo>
                  <a:cubicBezTo>
                    <a:pt x="12139" y="1510"/>
                    <a:pt x="11584" y="1545"/>
                    <a:pt x="11362" y="1556"/>
                  </a:cubicBezTo>
                  <a:cubicBezTo>
                    <a:pt x="11140" y="1568"/>
                    <a:pt x="11250" y="1252"/>
                    <a:pt x="11029" y="1147"/>
                  </a:cubicBezTo>
                  <a:cubicBezTo>
                    <a:pt x="10807" y="1042"/>
                    <a:pt x="10511" y="1358"/>
                    <a:pt x="10345" y="1334"/>
                  </a:cubicBezTo>
                  <a:cubicBezTo>
                    <a:pt x="10178" y="1311"/>
                    <a:pt x="10474" y="1100"/>
                    <a:pt x="10566" y="960"/>
                  </a:cubicBezTo>
                  <a:cubicBezTo>
                    <a:pt x="10659" y="820"/>
                    <a:pt x="9790" y="633"/>
                    <a:pt x="9697" y="773"/>
                  </a:cubicBezTo>
                  <a:cubicBezTo>
                    <a:pt x="9605" y="913"/>
                    <a:pt x="9438" y="563"/>
                    <a:pt x="9253" y="527"/>
                  </a:cubicBezTo>
                  <a:cubicBezTo>
                    <a:pt x="9068" y="492"/>
                    <a:pt x="9217" y="761"/>
                    <a:pt x="9050" y="785"/>
                  </a:cubicBezTo>
                  <a:cubicBezTo>
                    <a:pt x="8884" y="808"/>
                    <a:pt x="8662" y="913"/>
                    <a:pt x="8939" y="1030"/>
                  </a:cubicBezTo>
                  <a:cubicBezTo>
                    <a:pt x="9217" y="1147"/>
                    <a:pt x="9493" y="1732"/>
                    <a:pt x="9457" y="1825"/>
                  </a:cubicBezTo>
                  <a:cubicBezTo>
                    <a:pt x="9420" y="1919"/>
                    <a:pt x="8569" y="1405"/>
                    <a:pt x="8533" y="1159"/>
                  </a:cubicBezTo>
                  <a:cubicBezTo>
                    <a:pt x="8495" y="913"/>
                    <a:pt x="8070" y="715"/>
                    <a:pt x="7959" y="890"/>
                  </a:cubicBezTo>
                  <a:cubicBezTo>
                    <a:pt x="7848" y="1065"/>
                    <a:pt x="7534" y="1136"/>
                    <a:pt x="7626" y="1311"/>
                  </a:cubicBezTo>
                  <a:cubicBezTo>
                    <a:pt x="7719" y="1486"/>
                    <a:pt x="7404" y="1545"/>
                    <a:pt x="7404" y="1405"/>
                  </a:cubicBezTo>
                  <a:cubicBezTo>
                    <a:pt x="7404" y="1264"/>
                    <a:pt x="6942" y="1100"/>
                    <a:pt x="6775" y="1089"/>
                  </a:cubicBezTo>
                  <a:cubicBezTo>
                    <a:pt x="6609" y="1077"/>
                    <a:pt x="7201" y="1007"/>
                    <a:pt x="7479" y="925"/>
                  </a:cubicBezTo>
                  <a:cubicBezTo>
                    <a:pt x="7755" y="843"/>
                    <a:pt x="7238" y="726"/>
                    <a:pt x="6998" y="820"/>
                  </a:cubicBezTo>
                  <a:cubicBezTo>
                    <a:pt x="6757" y="913"/>
                    <a:pt x="6443" y="761"/>
                    <a:pt x="6295" y="890"/>
                  </a:cubicBezTo>
                  <a:cubicBezTo>
                    <a:pt x="6147" y="1019"/>
                    <a:pt x="5962" y="890"/>
                    <a:pt x="5703" y="855"/>
                  </a:cubicBezTo>
                  <a:cubicBezTo>
                    <a:pt x="5444" y="820"/>
                    <a:pt x="5222" y="1089"/>
                    <a:pt x="5037" y="1042"/>
                  </a:cubicBezTo>
                  <a:cubicBezTo>
                    <a:pt x="4852" y="995"/>
                    <a:pt x="4741" y="1276"/>
                    <a:pt x="5037" y="1568"/>
                  </a:cubicBezTo>
                  <a:cubicBezTo>
                    <a:pt x="5333" y="1861"/>
                    <a:pt x="5555" y="1475"/>
                    <a:pt x="5906" y="1522"/>
                  </a:cubicBezTo>
                  <a:close/>
                  <a:moveTo>
                    <a:pt x="20818" y="11517"/>
                  </a:moveTo>
                  <a:cubicBezTo>
                    <a:pt x="20769" y="11634"/>
                    <a:pt x="20436" y="11610"/>
                    <a:pt x="20448" y="11493"/>
                  </a:cubicBezTo>
                  <a:cubicBezTo>
                    <a:pt x="20460" y="11377"/>
                    <a:pt x="19931" y="11283"/>
                    <a:pt x="19906" y="11228"/>
                  </a:cubicBezTo>
                  <a:cubicBezTo>
                    <a:pt x="19881" y="11174"/>
                    <a:pt x="20127" y="11181"/>
                    <a:pt x="20325" y="11251"/>
                  </a:cubicBezTo>
                  <a:cubicBezTo>
                    <a:pt x="20522" y="11322"/>
                    <a:pt x="20658" y="11275"/>
                    <a:pt x="20879" y="11142"/>
                  </a:cubicBezTo>
                  <a:cubicBezTo>
                    <a:pt x="21102" y="11010"/>
                    <a:pt x="21410" y="11119"/>
                    <a:pt x="21447" y="11002"/>
                  </a:cubicBezTo>
                  <a:cubicBezTo>
                    <a:pt x="21484" y="10885"/>
                    <a:pt x="21089" y="10807"/>
                    <a:pt x="21015" y="10737"/>
                  </a:cubicBezTo>
                  <a:cubicBezTo>
                    <a:pt x="20941" y="10667"/>
                    <a:pt x="20658" y="10573"/>
                    <a:pt x="20387" y="10605"/>
                  </a:cubicBezTo>
                  <a:cubicBezTo>
                    <a:pt x="20116" y="10636"/>
                    <a:pt x="20103" y="10565"/>
                    <a:pt x="19942" y="10472"/>
                  </a:cubicBezTo>
                  <a:cubicBezTo>
                    <a:pt x="19782" y="10378"/>
                    <a:pt x="19290" y="10534"/>
                    <a:pt x="19290" y="10753"/>
                  </a:cubicBezTo>
                  <a:cubicBezTo>
                    <a:pt x="19290" y="10971"/>
                    <a:pt x="18981" y="10916"/>
                    <a:pt x="19092" y="10799"/>
                  </a:cubicBezTo>
                  <a:cubicBezTo>
                    <a:pt x="19203" y="10682"/>
                    <a:pt x="18944" y="10542"/>
                    <a:pt x="19191" y="10503"/>
                  </a:cubicBezTo>
                  <a:cubicBezTo>
                    <a:pt x="19438" y="10464"/>
                    <a:pt x="19301" y="10230"/>
                    <a:pt x="18845" y="10207"/>
                  </a:cubicBezTo>
                  <a:cubicBezTo>
                    <a:pt x="18389" y="10184"/>
                    <a:pt x="18217" y="10425"/>
                    <a:pt x="18328" y="10503"/>
                  </a:cubicBezTo>
                  <a:cubicBezTo>
                    <a:pt x="18439" y="10581"/>
                    <a:pt x="18019" y="10916"/>
                    <a:pt x="17834" y="10916"/>
                  </a:cubicBezTo>
                  <a:cubicBezTo>
                    <a:pt x="17649" y="10916"/>
                    <a:pt x="17859" y="10628"/>
                    <a:pt x="17847" y="10472"/>
                  </a:cubicBezTo>
                  <a:cubicBezTo>
                    <a:pt x="17834" y="10316"/>
                    <a:pt x="17662" y="10402"/>
                    <a:pt x="17316" y="10651"/>
                  </a:cubicBezTo>
                  <a:cubicBezTo>
                    <a:pt x="16972" y="10901"/>
                    <a:pt x="16713" y="11127"/>
                    <a:pt x="16516" y="11150"/>
                  </a:cubicBezTo>
                  <a:cubicBezTo>
                    <a:pt x="16318" y="11174"/>
                    <a:pt x="16343" y="10924"/>
                    <a:pt x="16663" y="10815"/>
                  </a:cubicBezTo>
                  <a:cubicBezTo>
                    <a:pt x="16984" y="10706"/>
                    <a:pt x="16996" y="10409"/>
                    <a:pt x="17205" y="10409"/>
                  </a:cubicBezTo>
                  <a:cubicBezTo>
                    <a:pt x="17415" y="10409"/>
                    <a:pt x="17415" y="10254"/>
                    <a:pt x="17107" y="10207"/>
                  </a:cubicBezTo>
                  <a:cubicBezTo>
                    <a:pt x="16799" y="10160"/>
                    <a:pt x="16749" y="10378"/>
                    <a:pt x="16650" y="10441"/>
                  </a:cubicBezTo>
                  <a:cubicBezTo>
                    <a:pt x="16552" y="10503"/>
                    <a:pt x="16047" y="10331"/>
                    <a:pt x="16059" y="10394"/>
                  </a:cubicBezTo>
                  <a:cubicBezTo>
                    <a:pt x="16071" y="10457"/>
                    <a:pt x="15788" y="10480"/>
                    <a:pt x="15911" y="10596"/>
                  </a:cubicBezTo>
                  <a:cubicBezTo>
                    <a:pt x="16034" y="10713"/>
                    <a:pt x="15850" y="10815"/>
                    <a:pt x="15726" y="10675"/>
                  </a:cubicBezTo>
                  <a:cubicBezTo>
                    <a:pt x="15603" y="10534"/>
                    <a:pt x="15295" y="10643"/>
                    <a:pt x="15147" y="10799"/>
                  </a:cubicBezTo>
                  <a:cubicBezTo>
                    <a:pt x="14999" y="10955"/>
                    <a:pt x="14801" y="10947"/>
                    <a:pt x="14949" y="11002"/>
                  </a:cubicBezTo>
                  <a:cubicBezTo>
                    <a:pt x="15097" y="11057"/>
                    <a:pt x="15085" y="11267"/>
                    <a:pt x="14864" y="11306"/>
                  </a:cubicBezTo>
                  <a:cubicBezTo>
                    <a:pt x="14641" y="11345"/>
                    <a:pt x="14727" y="10924"/>
                    <a:pt x="14555" y="10963"/>
                  </a:cubicBezTo>
                  <a:cubicBezTo>
                    <a:pt x="14382" y="11002"/>
                    <a:pt x="14493" y="10760"/>
                    <a:pt x="14727" y="10760"/>
                  </a:cubicBezTo>
                  <a:cubicBezTo>
                    <a:pt x="14961" y="10760"/>
                    <a:pt x="15196" y="10542"/>
                    <a:pt x="15171" y="10488"/>
                  </a:cubicBezTo>
                  <a:cubicBezTo>
                    <a:pt x="15130" y="10396"/>
                    <a:pt x="14876" y="10418"/>
                    <a:pt x="14876" y="10534"/>
                  </a:cubicBezTo>
                  <a:cubicBezTo>
                    <a:pt x="14876" y="10651"/>
                    <a:pt x="14506" y="10628"/>
                    <a:pt x="14197" y="10620"/>
                  </a:cubicBezTo>
                  <a:cubicBezTo>
                    <a:pt x="13890" y="10612"/>
                    <a:pt x="13901" y="10846"/>
                    <a:pt x="14247" y="10971"/>
                  </a:cubicBezTo>
                  <a:cubicBezTo>
                    <a:pt x="14592" y="11096"/>
                    <a:pt x="14185" y="11174"/>
                    <a:pt x="14012" y="11080"/>
                  </a:cubicBezTo>
                  <a:cubicBezTo>
                    <a:pt x="13840" y="10986"/>
                    <a:pt x="13569" y="11033"/>
                    <a:pt x="13384" y="11088"/>
                  </a:cubicBezTo>
                  <a:cubicBezTo>
                    <a:pt x="13198" y="11142"/>
                    <a:pt x="13828" y="11283"/>
                    <a:pt x="13852" y="11353"/>
                  </a:cubicBezTo>
                  <a:cubicBezTo>
                    <a:pt x="13877" y="11423"/>
                    <a:pt x="13532" y="11267"/>
                    <a:pt x="13457" y="11322"/>
                  </a:cubicBezTo>
                  <a:cubicBezTo>
                    <a:pt x="13384" y="11377"/>
                    <a:pt x="13039" y="11283"/>
                    <a:pt x="13014" y="11150"/>
                  </a:cubicBezTo>
                  <a:cubicBezTo>
                    <a:pt x="12989" y="11018"/>
                    <a:pt x="12434" y="11205"/>
                    <a:pt x="12743" y="11251"/>
                  </a:cubicBezTo>
                  <a:cubicBezTo>
                    <a:pt x="13051" y="11298"/>
                    <a:pt x="12940" y="11423"/>
                    <a:pt x="12940" y="11595"/>
                  </a:cubicBezTo>
                  <a:cubicBezTo>
                    <a:pt x="12940" y="11766"/>
                    <a:pt x="12582" y="11634"/>
                    <a:pt x="12656" y="11485"/>
                  </a:cubicBezTo>
                  <a:cubicBezTo>
                    <a:pt x="12730" y="11337"/>
                    <a:pt x="12434" y="11368"/>
                    <a:pt x="12188" y="11462"/>
                  </a:cubicBezTo>
                  <a:cubicBezTo>
                    <a:pt x="11941" y="11556"/>
                    <a:pt x="12225" y="11291"/>
                    <a:pt x="12127" y="11158"/>
                  </a:cubicBezTo>
                  <a:cubicBezTo>
                    <a:pt x="12028" y="11026"/>
                    <a:pt x="11805" y="11158"/>
                    <a:pt x="11546" y="11189"/>
                  </a:cubicBezTo>
                  <a:cubicBezTo>
                    <a:pt x="11288" y="11220"/>
                    <a:pt x="11152" y="11228"/>
                    <a:pt x="11313" y="11337"/>
                  </a:cubicBezTo>
                  <a:cubicBezTo>
                    <a:pt x="11473" y="11447"/>
                    <a:pt x="11448" y="11602"/>
                    <a:pt x="11238" y="11579"/>
                  </a:cubicBezTo>
                  <a:cubicBezTo>
                    <a:pt x="11029" y="11556"/>
                    <a:pt x="10943" y="11579"/>
                    <a:pt x="10967" y="11704"/>
                  </a:cubicBezTo>
                  <a:cubicBezTo>
                    <a:pt x="10992" y="11828"/>
                    <a:pt x="10696" y="11836"/>
                    <a:pt x="10671" y="11727"/>
                  </a:cubicBezTo>
                  <a:cubicBezTo>
                    <a:pt x="10647" y="11618"/>
                    <a:pt x="10228" y="11649"/>
                    <a:pt x="10104" y="11774"/>
                  </a:cubicBezTo>
                  <a:cubicBezTo>
                    <a:pt x="9981" y="11899"/>
                    <a:pt x="9635" y="11992"/>
                    <a:pt x="9673" y="12133"/>
                  </a:cubicBezTo>
                  <a:cubicBezTo>
                    <a:pt x="9709" y="12273"/>
                    <a:pt x="9981" y="12062"/>
                    <a:pt x="10203" y="12109"/>
                  </a:cubicBezTo>
                  <a:cubicBezTo>
                    <a:pt x="10425" y="12156"/>
                    <a:pt x="10190" y="12226"/>
                    <a:pt x="10314" y="12296"/>
                  </a:cubicBezTo>
                  <a:cubicBezTo>
                    <a:pt x="10437" y="12367"/>
                    <a:pt x="10412" y="12538"/>
                    <a:pt x="10240" y="12437"/>
                  </a:cubicBezTo>
                  <a:cubicBezTo>
                    <a:pt x="10067" y="12336"/>
                    <a:pt x="9845" y="12304"/>
                    <a:pt x="9808" y="12468"/>
                  </a:cubicBezTo>
                  <a:cubicBezTo>
                    <a:pt x="9771" y="12631"/>
                    <a:pt x="9586" y="12444"/>
                    <a:pt x="9438" y="12327"/>
                  </a:cubicBezTo>
                  <a:cubicBezTo>
                    <a:pt x="9290" y="12210"/>
                    <a:pt x="9142" y="12546"/>
                    <a:pt x="8982" y="12468"/>
                  </a:cubicBezTo>
                  <a:cubicBezTo>
                    <a:pt x="8822" y="12390"/>
                    <a:pt x="9303" y="12148"/>
                    <a:pt x="9179" y="12031"/>
                  </a:cubicBezTo>
                  <a:cubicBezTo>
                    <a:pt x="9056" y="11914"/>
                    <a:pt x="8969" y="12101"/>
                    <a:pt x="8686" y="12281"/>
                  </a:cubicBezTo>
                  <a:cubicBezTo>
                    <a:pt x="8403" y="12460"/>
                    <a:pt x="8021" y="12452"/>
                    <a:pt x="8157" y="12538"/>
                  </a:cubicBezTo>
                  <a:cubicBezTo>
                    <a:pt x="8292" y="12624"/>
                    <a:pt x="7873" y="12671"/>
                    <a:pt x="7799" y="12818"/>
                  </a:cubicBezTo>
                  <a:cubicBezTo>
                    <a:pt x="7725" y="12967"/>
                    <a:pt x="7145" y="13022"/>
                    <a:pt x="6775" y="13178"/>
                  </a:cubicBezTo>
                  <a:cubicBezTo>
                    <a:pt x="6405" y="13333"/>
                    <a:pt x="6849" y="13341"/>
                    <a:pt x="7059" y="13193"/>
                  </a:cubicBezTo>
                  <a:cubicBezTo>
                    <a:pt x="7269" y="13045"/>
                    <a:pt x="7343" y="13131"/>
                    <a:pt x="7676" y="12998"/>
                  </a:cubicBezTo>
                  <a:cubicBezTo>
                    <a:pt x="8009" y="12866"/>
                    <a:pt x="8366" y="12756"/>
                    <a:pt x="8490" y="12811"/>
                  </a:cubicBezTo>
                  <a:cubicBezTo>
                    <a:pt x="8612" y="12866"/>
                    <a:pt x="8822" y="12905"/>
                    <a:pt x="8982" y="12764"/>
                  </a:cubicBezTo>
                  <a:cubicBezTo>
                    <a:pt x="9142" y="12624"/>
                    <a:pt x="9340" y="12655"/>
                    <a:pt x="9500" y="12741"/>
                  </a:cubicBezTo>
                  <a:cubicBezTo>
                    <a:pt x="9661" y="12827"/>
                    <a:pt x="9229" y="12897"/>
                    <a:pt x="9426" y="13022"/>
                  </a:cubicBezTo>
                  <a:cubicBezTo>
                    <a:pt x="9623" y="13147"/>
                    <a:pt x="9192" y="13216"/>
                    <a:pt x="9192" y="13107"/>
                  </a:cubicBezTo>
                  <a:cubicBezTo>
                    <a:pt x="9192" y="12998"/>
                    <a:pt x="8946" y="12905"/>
                    <a:pt x="8859" y="13006"/>
                  </a:cubicBezTo>
                  <a:cubicBezTo>
                    <a:pt x="8772" y="13107"/>
                    <a:pt x="8625" y="13216"/>
                    <a:pt x="8465" y="13224"/>
                  </a:cubicBezTo>
                  <a:cubicBezTo>
                    <a:pt x="8305" y="13232"/>
                    <a:pt x="8132" y="13419"/>
                    <a:pt x="8132" y="13606"/>
                  </a:cubicBezTo>
                  <a:cubicBezTo>
                    <a:pt x="8132" y="13793"/>
                    <a:pt x="7848" y="13606"/>
                    <a:pt x="7824" y="13770"/>
                  </a:cubicBezTo>
                  <a:cubicBezTo>
                    <a:pt x="7799" y="13934"/>
                    <a:pt x="7404" y="14222"/>
                    <a:pt x="7059" y="14432"/>
                  </a:cubicBezTo>
                  <a:cubicBezTo>
                    <a:pt x="6714" y="14643"/>
                    <a:pt x="7035" y="14690"/>
                    <a:pt x="6924" y="14822"/>
                  </a:cubicBezTo>
                  <a:cubicBezTo>
                    <a:pt x="6812" y="14955"/>
                    <a:pt x="6405" y="14838"/>
                    <a:pt x="6270" y="14892"/>
                  </a:cubicBezTo>
                  <a:cubicBezTo>
                    <a:pt x="6134" y="14947"/>
                    <a:pt x="6344" y="15275"/>
                    <a:pt x="6160" y="15376"/>
                  </a:cubicBezTo>
                  <a:cubicBezTo>
                    <a:pt x="5974" y="15477"/>
                    <a:pt x="6160" y="15618"/>
                    <a:pt x="6160" y="15735"/>
                  </a:cubicBezTo>
                  <a:cubicBezTo>
                    <a:pt x="6160" y="15851"/>
                    <a:pt x="5679" y="15664"/>
                    <a:pt x="5642" y="15781"/>
                  </a:cubicBezTo>
                  <a:cubicBezTo>
                    <a:pt x="5605" y="15898"/>
                    <a:pt x="5185" y="15867"/>
                    <a:pt x="5062" y="15898"/>
                  </a:cubicBezTo>
                  <a:cubicBezTo>
                    <a:pt x="4939" y="15930"/>
                    <a:pt x="5309" y="16116"/>
                    <a:pt x="5531" y="16226"/>
                  </a:cubicBezTo>
                  <a:cubicBezTo>
                    <a:pt x="5753" y="16335"/>
                    <a:pt x="5321" y="16421"/>
                    <a:pt x="5272" y="16296"/>
                  </a:cubicBezTo>
                  <a:cubicBezTo>
                    <a:pt x="5222" y="16171"/>
                    <a:pt x="4914" y="16374"/>
                    <a:pt x="4532" y="16483"/>
                  </a:cubicBezTo>
                  <a:cubicBezTo>
                    <a:pt x="4150" y="16592"/>
                    <a:pt x="4310" y="16810"/>
                    <a:pt x="4014" y="16818"/>
                  </a:cubicBezTo>
                  <a:cubicBezTo>
                    <a:pt x="3718" y="16826"/>
                    <a:pt x="3804" y="17122"/>
                    <a:pt x="3607" y="17216"/>
                  </a:cubicBezTo>
                  <a:cubicBezTo>
                    <a:pt x="3410" y="17309"/>
                    <a:pt x="3460" y="16998"/>
                    <a:pt x="3151" y="16990"/>
                  </a:cubicBezTo>
                  <a:cubicBezTo>
                    <a:pt x="2843" y="16982"/>
                    <a:pt x="2867" y="17122"/>
                    <a:pt x="3052" y="17286"/>
                  </a:cubicBezTo>
                  <a:cubicBezTo>
                    <a:pt x="3237" y="17449"/>
                    <a:pt x="2769" y="17325"/>
                    <a:pt x="2596" y="17465"/>
                  </a:cubicBezTo>
                  <a:cubicBezTo>
                    <a:pt x="2423" y="17606"/>
                    <a:pt x="1930" y="17536"/>
                    <a:pt x="1795" y="17653"/>
                  </a:cubicBezTo>
                  <a:cubicBezTo>
                    <a:pt x="1659" y="17769"/>
                    <a:pt x="2164" y="17769"/>
                    <a:pt x="2238" y="17863"/>
                  </a:cubicBezTo>
                  <a:cubicBezTo>
                    <a:pt x="2312" y="17957"/>
                    <a:pt x="1795" y="17910"/>
                    <a:pt x="1523" y="17871"/>
                  </a:cubicBezTo>
                  <a:cubicBezTo>
                    <a:pt x="1252" y="17832"/>
                    <a:pt x="1326" y="18089"/>
                    <a:pt x="1080" y="18058"/>
                  </a:cubicBezTo>
                  <a:cubicBezTo>
                    <a:pt x="833" y="18027"/>
                    <a:pt x="525" y="18190"/>
                    <a:pt x="698" y="18300"/>
                  </a:cubicBezTo>
                  <a:cubicBezTo>
                    <a:pt x="870" y="18409"/>
                    <a:pt x="562" y="18424"/>
                    <a:pt x="389" y="18354"/>
                  </a:cubicBezTo>
                  <a:cubicBezTo>
                    <a:pt x="217" y="18284"/>
                    <a:pt x="69" y="18455"/>
                    <a:pt x="7" y="18588"/>
                  </a:cubicBezTo>
                  <a:cubicBezTo>
                    <a:pt x="-55" y="18721"/>
                    <a:pt x="340" y="18791"/>
                    <a:pt x="328" y="18853"/>
                  </a:cubicBezTo>
                  <a:cubicBezTo>
                    <a:pt x="316" y="18915"/>
                    <a:pt x="7" y="19017"/>
                    <a:pt x="229" y="19048"/>
                  </a:cubicBezTo>
                  <a:cubicBezTo>
                    <a:pt x="451" y="19079"/>
                    <a:pt x="291" y="19204"/>
                    <a:pt x="143" y="19243"/>
                  </a:cubicBezTo>
                  <a:cubicBezTo>
                    <a:pt x="-5" y="19282"/>
                    <a:pt x="-5" y="19376"/>
                    <a:pt x="143" y="19493"/>
                  </a:cubicBezTo>
                  <a:cubicBezTo>
                    <a:pt x="291" y="19610"/>
                    <a:pt x="-116" y="19633"/>
                    <a:pt x="81" y="19812"/>
                  </a:cubicBezTo>
                  <a:cubicBezTo>
                    <a:pt x="278" y="19991"/>
                    <a:pt x="426" y="19765"/>
                    <a:pt x="513" y="19898"/>
                  </a:cubicBezTo>
                  <a:cubicBezTo>
                    <a:pt x="599" y="20031"/>
                    <a:pt x="833" y="19914"/>
                    <a:pt x="1104" y="19757"/>
                  </a:cubicBezTo>
                  <a:cubicBezTo>
                    <a:pt x="1376" y="19602"/>
                    <a:pt x="1474" y="19929"/>
                    <a:pt x="1252" y="19921"/>
                  </a:cubicBezTo>
                  <a:cubicBezTo>
                    <a:pt x="1030" y="19914"/>
                    <a:pt x="772" y="19999"/>
                    <a:pt x="821" y="20140"/>
                  </a:cubicBezTo>
                  <a:cubicBezTo>
                    <a:pt x="870" y="20280"/>
                    <a:pt x="476" y="20256"/>
                    <a:pt x="488" y="20085"/>
                  </a:cubicBezTo>
                  <a:cubicBezTo>
                    <a:pt x="500" y="19914"/>
                    <a:pt x="32" y="20116"/>
                    <a:pt x="204" y="20241"/>
                  </a:cubicBezTo>
                  <a:cubicBezTo>
                    <a:pt x="377" y="20365"/>
                    <a:pt x="143" y="20436"/>
                    <a:pt x="143" y="20553"/>
                  </a:cubicBezTo>
                  <a:cubicBezTo>
                    <a:pt x="143" y="20670"/>
                    <a:pt x="476" y="20646"/>
                    <a:pt x="611" y="20514"/>
                  </a:cubicBezTo>
                  <a:cubicBezTo>
                    <a:pt x="747" y="20381"/>
                    <a:pt x="969" y="20412"/>
                    <a:pt x="1055" y="20545"/>
                  </a:cubicBezTo>
                  <a:cubicBezTo>
                    <a:pt x="1141" y="20678"/>
                    <a:pt x="846" y="20576"/>
                    <a:pt x="846" y="20755"/>
                  </a:cubicBezTo>
                  <a:cubicBezTo>
                    <a:pt x="846" y="20935"/>
                    <a:pt x="661" y="20779"/>
                    <a:pt x="500" y="20919"/>
                  </a:cubicBezTo>
                  <a:cubicBezTo>
                    <a:pt x="340" y="21060"/>
                    <a:pt x="1129" y="21317"/>
                    <a:pt x="1376" y="21356"/>
                  </a:cubicBezTo>
                  <a:cubicBezTo>
                    <a:pt x="1623" y="21395"/>
                    <a:pt x="1856" y="21566"/>
                    <a:pt x="2349" y="21519"/>
                  </a:cubicBezTo>
                  <a:cubicBezTo>
                    <a:pt x="2843" y="21473"/>
                    <a:pt x="3780" y="20896"/>
                    <a:pt x="3903" y="20794"/>
                  </a:cubicBezTo>
                  <a:cubicBezTo>
                    <a:pt x="4027" y="20693"/>
                    <a:pt x="4298" y="20810"/>
                    <a:pt x="4482" y="20716"/>
                  </a:cubicBezTo>
                  <a:cubicBezTo>
                    <a:pt x="4667" y="20623"/>
                    <a:pt x="4556" y="20381"/>
                    <a:pt x="4692" y="20335"/>
                  </a:cubicBezTo>
                  <a:cubicBezTo>
                    <a:pt x="4828" y="20288"/>
                    <a:pt x="4901" y="20592"/>
                    <a:pt x="5025" y="20623"/>
                  </a:cubicBezTo>
                  <a:cubicBezTo>
                    <a:pt x="5137" y="20651"/>
                    <a:pt x="5218" y="20706"/>
                    <a:pt x="5222" y="20862"/>
                  </a:cubicBezTo>
                  <a:cubicBezTo>
                    <a:pt x="5320" y="20853"/>
                    <a:pt x="5420" y="20856"/>
                    <a:pt x="5483" y="20885"/>
                  </a:cubicBezTo>
                  <a:cubicBezTo>
                    <a:pt x="5641" y="20961"/>
                    <a:pt x="5681" y="20635"/>
                    <a:pt x="5681" y="20535"/>
                  </a:cubicBezTo>
                  <a:cubicBezTo>
                    <a:pt x="5681" y="20434"/>
                    <a:pt x="5839" y="20234"/>
                    <a:pt x="5800" y="20109"/>
                  </a:cubicBezTo>
                  <a:cubicBezTo>
                    <a:pt x="5760" y="19984"/>
                    <a:pt x="6275" y="20084"/>
                    <a:pt x="6354" y="19984"/>
                  </a:cubicBezTo>
                  <a:cubicBezTo>
                    <a:pt x="6434" y="19883"/>
                    <a:pt x="6473" y="19533"/>
                    <a:pt x="6315" y="19483"/>
                  </a:cubicBezTo>
                  <a:cubicBezTo>
                    <a:pt x="6156" y="19432"/>
                    <a:pt x="6117" y="19232"/>
                    <a:pt x="6275" y="19232"/>
                  </a:cubicBezTo>
                  <a:cubicBezTo>
                    <a:pt x="6434" y="19232"/>
                    <a:pt x="6631" y="19157"/>
                    <a:pt x="6592" y="18956"/>
                  </a:cubicBezTo>
                  <a:cubicBezTo>
                    <a:pt x="6553" y="18756"/>
                    <a:pt x="6077" y="18781"/>
                    <a:pt x="6038" y="18581"/>
                  </a:cubicBezTo>
                  <a:cubicBezTo>
                    <a:pt x="5998" y="18381"/>
                    <a:pt x="6275" y="18330"/>
                    <a:pt x="6077" y="18080"/>
                  </a:cubicBezTo>
                  <a:cubicBezTo>
                    <a:pt x="5879" y="17829"/>
                    <a:pt x="6156" y="17679"/>
                    <a:pt x="6077" y="17554"/>
                  </a:cubicBezTo>
                  <a:cubicBezTo>
                    <a:pt x="5998" y="17428"/>
                    <a:pt x="5919" y="17278"/>
                    <a:pt x="6156" y="17028"/>
                  </a:cubicBezTo>
                  <a:cubicBezTo>
                    <a:pt x="6394" y="16777"/>
                    <a:pt x="6830" y="16652"/>
                    <a:pt x="6988" y="16677"/>
                  </a:cubicBezTo>
                  <a:cubicBezTo>
                    <a:pt x="7147" y="16702"/>
                    <a:pt x="7424" y="16803"/>
                    <a:pt x="7543" y="16652"/>
                  </a:cubicBezTo>
                  <a:cubicBezTo>
                    <a:pt x="7661" y="16502"/>
                    <a:pt x="7661" y="16376"/>
                    <a:pt x="7543" y="16351"/>
                  </a:cubicBezTo>
                  <a:cubicBezTo>
                    <a:pt x="7424" y="16326"/>
                    <a:pt x="7107" y="16276"/>
                    <a:pt x="7345" y="16076"/>
                  </a:cubicBezTo>
                  <a:cubicBezTo>
                    <a:pt x="7582" y="15875"/>
                    <a:pt x="7860" y="15624"/>
                    <a:pt x="7900" y="15400"/>
                  </a:cubicBezTo>
                  <a:cubicBezTo>
                    <a:pt x="7939" y="15174"/>
                    <a:pt x="7820" y="14998"/>
                    <a:pt x="7939" y="14923"/>
                  </a:cubicBezTo>
                  <a:cubicBezTo>
                    <a:pt x="8058" y="14848"/>
                    <a:pt x="8336" y="14923"/>
                    <a:pt x="8572" y="14823"/>
                  </a:cubicBezTo>
                  <a:cubicBezTo>
                    <a:pt x="8810" y="14723"/>
                    <a:pt x="8612" y="14598"/>
                    <a:pt x="8731" y="14523"/>
                  </a:cubicBezTo>
                  <a:cubicBezTo>
                    <a:pt x="8850" y="14447"/>
                    <a:pt x="9008" y="14197"/>
                    <a:pt x="9167" y="14122"/>
                  </a:cubicBezTo>
                  <a:cubicBezTo>
                    <a:pt x="9325" y="14047"/>
                    <a:pt x="9484" y="13946"/>
                    <a:pt x="9365" y="13846"/>
                  </a:cubicBezTo>
                  <a:cubicBezTo>
                    <a:pt x="9246" y="13746"/>
                    <a:pt x="9603" y="13645"/>
                    <a:pt x="9603" y="13470"/>
                  </a:cubicBezTo>
                  <a:cubicBezTo>
                    <a:pt x="9603" y="13295"/>
                    <a:pt x="9998" y="13170"/>
                    <a:pt x="10237" y="13170"/>
                  </a:cubicBezTo>
                  <a:cubicBezTo>
                    <a:pt x="10474" y="13170"/>
                    <a:pt x="10870" y="13170"/>
                    <a:pt x="10870" y="13019"/>
                  </a:cubicBezTo>
                  <a:cubicBezTo>
                    <a:pt x="10870" y="12869"/>
                    <a:pt x="10711" y="12543"/>
                    <a:pt x="11068" y="12644"/>
                  </a:cubicBezTo>
                  <a:cubicBezTo>
                    <a:pt x="11425" y="12744"/>
                    <a:pt x="11702" y="12619"/>
                    <a:pt x="11940" y="12744"/>
                  </a:cubicBezTo>
                  <a:cubicBezTo>
                    <a:pt x="12178" y="12869"/>
                    <a:pt x="12494" y="12844"/>
                    <a:pt x="12494" y="12644"/>
                  </a:cubicBezTo>
                  <a:cubicBezTo>
                    <a:pt x="12494" y="12443"/>
                    <a:pt x="12613" y="12118"/>
                    <a:pt x="12970" y="12243"/>
                  </a:cubicBezTo>
                  <a:cubicBezTo>
                    <a:pt x="12998" y="12253"/>
                    <a:pt x="13024" y="12264"/>
                    <a:pt x="13050" y="12275"/>
                  </a:cubicBezTo>
                  <a:cubicBezTo>
                    <a:pt x="13168" y="12107"/>
                    <a:pt x="13393" y="12001"/>
                    <a:pt x="13603" y="12017"/>
                  </a:cubicBezTo>
                  <a:cubicBezTo>
                    <a:pt x="13921" y="12043"/>
                    <a:pt x="14118" y="12393"/>
                    <a:pt x="14515" y="12443"/>
                  </a:cubicBezTo>
                  <a:cubicBezTo>
                    <a:pt x="14911" y="12493"/>
                    <a:pt x="15307" y="12594"/>
                    <a:pt x="15426" y="12468"/>
                  </a:cubicBezTo>
                  <a:cubicBezTo>
                    <a:pt x="15545" y="12343"/>
                    <a:pt x="15822" y="12543"/>
                    <a:pt x="16060" y="12493"/>
                  </a:cubicBezTo>
                  <a:cubicBezTo>
                    <a:pt x="16297" y="12443"/>
                    <a:pt x="16297" y="12769"/>
                    <a:pt x="16535" y="12569"/>
                  </a:cubicBezTo>
                  <a:cubicBezTo>
                    <a:pt x="16772" y="12368"/>
                    <a:pt x="16495" y="12243"/>
                    <a:pt x="16891" y="12268"/>
                  </a:cubicBezTo>
                  <a:cubicBezTo>
                    <a:pt x="17288" y="12293"/>
                    <a:pt x="17050" y="11992"/>
                    <a:pt x="17050" y="11817"/>
                  </a:cubicBezTo>
                  <a:cubicBezTo>
                    <a:pt x="17050" y="11642"/>
                    <a:pt x="17565" y="11617"/>
                    <a:pt x="17565" y="11466"/>
                  </a:cubicBezTo>
                  <a:cubicBezTo>
                    <a:pt x="17565" y="11316"/>
                    <a:pt x="18278" y="11441"/>
                    <a:pt x="18396" y="11341"/>
                  </a:cubicBezTo>
                  <a:cubicBezTo>
                    <a:pt x="18516" y="11241"/>
                    <a:pt x="18912" y="11166"/>
                    <a:pt x="19071" y="11341"/>
                  </a:cubicBezTo>
                  <a:cubicBezTo>
                    <a:pt x="19229" y="11516"/>
                    <a:pt x="19902" y="11566"/>
                    <a:pt x="19942" y="11717"/>
                  </a:cubicBezTo>
                  <a:cubicBezTo>
                    <a:pt x="19961" y="11790"/>
                    <a:pt x="19943" y="11904"/>
                    <a:pt x="19942" y="12011"/>
                  </a:cubicBezTo>
                  <a:cubicBezTo>
                    <a:pt x="20051" y="11942"/>
                    <a:pt x="20191" y="11891"/>
                    <a:pt x="20325" y="11891"/>
                  </a:cubicBezTo>
                  <a:cubicBezTo>
                    <a:pt x="20571" y="11891"/>
                    <a:pt x="20793" y="11657"/>
                    <a:pt x="21015" y="11688"/>
                  </a:cubicBezTo>
                  <a:cubicBezTo>
                    <a:pt x="21200" y="11714"/>
                    <a:pt x="21383" y="11694"/>
                    <a:pt x="21439" y="11499"/>
                  </a:cubicBezTo>
                  <a:cubicBezTo>
                    <a:pt x="21241" y="11421"/>
                    <a:pt x="20863" y="11410"/>
                    <a:pt x="20818" y="1151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8" name="Shape 2899"/>
            <p:cNvSpPr/>
            <p:nvPr/>
          </p:nvSpPr>
          <p:spPr>
            <a:xfrm>
              <a:off x="8930766" y="3576042"/>
              <a:ext cx="394186" cy="39073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1" h="21157" extrusionOk="0">
                  <a:moveTo>
                    <a:pt x="2629" y="18218"/>
                  </a:moveTo>
                  <a:cubicBezTo>
                    <a:pt x="2629" y="17846"/>
                    <a:pt x="1809" y="17920"/>
                    <a:pt x="1772" y="17585"/>
                  </a:cubicBezTo>
                  <a:cubicBezTo>
                    <a:pt x="1734" y="17251"/>
                    <a:pt x="1175" y="17438"/>
                    <a:pt x="615" y="17846"/>
                  </a:cubicBezTo>
                  <a:cubicBezTo>
                    <a:pt x="56" y="18254"/>
                    <a:pt x="-131" y="18329"/>
                    <a:pt x="93" y="18737"/>
                  </a:cubicBezTo>
                  <a:cubicBezTo>
                    <a:pt x="317" y="19146"/>
                    <a:pt x="652" y="18775"/>
                    <a:pt x="801" y="18366"/>
                  </a:cubicBezTo>
                  <a:cubicBezTo>
                    <a:pt x="951" y="17957"/>
                    <a:pt x="1324" y="18960"/>
                    <a:pt x="989" y="19629"/>
                  </a:cubicBezTo>
                  <a:cubicBezTo>
                    <a:pt x="652" y="20298"/>
                    <a:pt x="1031" y="21240"/>
                    <a:pt x="1473" y="21152"/>
                  </a:cubicBezTo>
                  <a:cubicBezTo>
                    <a:pt x="1846" y="21078"/>
                    <a:pt x="2331" y="19740"/>
                    <a:pt x="2891" y="19034"/>
                  </a:cubicBezTo>
                  <a:cubicBezTo>
                    <a:pt x="3450" y="18329"/>
                    <a:pt x="2629" y="18588"/>
                    <a:pt x="2629" y="18218"/>
                  </a:cubicBezTo>
                  <a:close/>
                  <a:moveTo>
                    <a:pt x="5203" y="16768"/>
                  </a:moveTo>
                  <a:cubicBezTo>
                    <a:pt x="5054" y="17177"/>
                    <a:pt x="4607" y="16991"/>
                    <a:pt x="4010" y="17103"/>
                  </a:cubicBezTo>
                  <a:cubicBezTo>
                    <a:pt x="3413" y="17214"/>
                    <a:pt x="3393" y="18632"/>
                    <a:pt x="3824" y="18775"/>
                  </a:cubicBezTo>
                  <a:cubicBezTo>
                    <a:pt x="4159" y="18886"/>
                    <a:pt x="4420" y="18886"/>
                    <a:pt x="4532" y="18440"/>
                  </a:cubicBezTo>
                  <a:cubicBezTo>
                    <a:pt x="4643" y="17995"/>
                    <a:pt x="5241" y="17846"/>
                    <a:pt x="5614" y="18031"/>
                  </a:cubicBezTo>
                  <a:cubicBezTo>
                    <a:pt x="5987" y="18218"/>
                    <a:pt x="6472" y="17474"/>
                    <a:pt x="6472" y="16916"/>
                  </a:cubicBezTo>
                  <a:cubicBezTo>
                    <a:pt x="6472" y="16359"/>
                    <a:pt x="5353" y="16359"/>
                    <a:pt x="5203" y="16768"/>
                  </a:cubicBezTo>
                  <a:close/>
                  <a:moveTo>
                    <a:pt x="13411" y="7108"/>
                  </a:moveTo>
                  <a:cubicBezTo>
                    <a:pt x="13038" y="7294"/>
                    <a:pt x="12776" y="8445"/>
                    <a:pt x="13187" y="8779"/>
                  </a:cubicBezTo>
                  <a:cubicBezTo>
                    <a:pt x="13597" y="9114"/>
                    <a:pt x="12515" y="9746"/>
                    <a:pt x="12552" y="10452"/>
                  </a:cubicBezTo>
                  <a:cubicBezTo>
                    <a:pt x="12590" y="11158"/>
                    <a:pt x="11881" y="11158"/>
                    <a:pt x="11768" y="11677"/>
                  </a:cubicBezTo>
                  <a:cubicBezTo>
                    <a:pt x="11657" y="12198"/>
                    <a:pt x="11247" y="12087"/>
                    <a:pt x="10613" y="12570"/>
                  </a:cubicBezTo>
                  <a:cubicBezTo>
                    <a:pt x="9979" y="13052"/>
                    <a:pt x="9643" y="12495"/>
                    <a:pt x="9792" y="12161"/>
                  </a:cubicBezTo>
                  <a:cubicBezTo>
                    <a:pt x="9941" y="11826"/>
                    <a:pt x="8822" y="12347"/>
                    <a:pt x="8859" y="13165"/>
                  </a:cubicBezTo>
                  <a:cubicBezTo>
                    <a:pt x="8897" y="13982"/>
                    <a:pt x="7815" y="14056"/>
                    <a:pt x="8076" y="14427"/>
                  </a:cubicBezTo>
                  <a:cubicBezTo>
                    <a:pt x="8338" y="14800"/>
                    <a:pt x="7256" y="15021"/>
                    <a:pt x="7292" y="14687"/>
                  </a:cubicBezTo>
                  <a:cubicBezTo>
                    <a:pt x="7330" y="14353"/>
                    <a:pt x="6620" y="14540"/>
                    <a:pt x="5764" y="14874"/>
                  </a:cubicBezTo>
                  <a:cubicBezTo>
                    <a:pt x="4906" y="15208"/>
                    <a:pt x="4382" y="14502"/>
                    <a:pt x="3898" y="14985"/>
                  </a:cubicBezTo>
                  <a:cubicBezTo>
                    <a:pt x="3413" y="15469"/>
                    <a:pt x="2592" y="16323"/>
                    <a:pt x="1958" y="16434"/>
                  </a:cubicBezTo>
                  <a:cubicBezTo>
                    <a:pt x="1324" y="16545"/>
                    <a:pt x="1690" y="17311"/>
                    <a:pt x="1958" y="17177"/>
                  </a:cubicBezTo>
                  <a:cubicBezTo>
                    <a:pt x="2406" y="16954"/>
                    <a:pt x="3115" y="17177"/>
                    <a:pt x="3339" y="16842"/>
                  </a:cubicBezTo>
                  <a:cubicBezTo>
                    <a:pt x="3562" y="16508"/>
                    <a:pt x="5390" y="16100"/>
                    <a:pt x="6509" y="16063"/>
                  </a:cubicBezTo>
                  <a:cubicBezTo>
                    <a:pt x="7628" y="16025"/>
                    <a:pt x="6957" y="16582"/>
                    <a:pt x="7032" y="17177"/>
                  </a:cubicBezTo>
                  <a:cubicBezTo>
                    <a:pt x="7106" y="17771"/>
                    <a:pt x="8039" y="17660"/>
                    <a:pt x="8524" y="17103"/>
                  </a:cubicBezTo>
                  <a:cubicBezTo>
                    <a:pt x="9008" y="16545"/>
                    <a:pt x="9382" y="16582"/>
                    <a:pt x="8971" y="16247"/>
                  </a:cubicBezTo>
                  <a:cubicBezTo>
                    <a:pt x="8560" y="15914"/>
                    <a:pt x="9046" y="15616"/>
                    <a:pt x="9345" y="16063"/>
                  </a:cubicBezTo>
                  <a:cubicBezTo>
                    <a:pt x="9643" y="16508"/>
                    <a:pt x="10575" y="16545"/>
                    <a:pt x="10949" y="15951"/>
                  </a:cubicBezTo>
                  <a:cubicBezTo>
                    <a:pt x="11322" y="15356"/>
                    <a:pt x="11433" y="16063"/>
                    <a:pt x="11881" y="16025"/>
                  </a:cubicBezTo>
                  <a:cubicBezTo>
                    <a:pt x="12329" y="15988"/>
                    <a:pt x="12590" y="14874"/>
                    <a:pt x="12628" y="15282"/>
                  </a:cubicBezTo>
                  <a:cubicBezTo>
                    <a:pt x="12665" y="15690"/>
                    <a:pt x="13373" y="15579"/>
                    <a:pt x="13821" y="15097"/>
                  </a:cubicBezTo>
                  <a:cubicBezTo>
                    <a:pt x="14269" y="14613"/>
                    <a:pt x="13859" y="13759"/>
                    <a:pt x="14157" y="13313"/>
                  </a:cubicBezTo>
                  <a:cubicBezTo>
                    <a:pt x="14455" y="12867"/>
                    <a:pt x="14754" y="11938"/>
                    <a:pt x="14455" y="11381"/>
                  </a:cubicBezTo>
                  <a:cubicBezTo>
                    <a:pt x="14157" y="10823"/>
                    <a:pt x="15127" y="10452"/>
                    <a:pt x="15612" y="10005"/>
                  </a:cubicBezTo>
                  <a:cubicBezTo>
                    <a:pt x="16097" y="9560"/>
                    <a:pt x="15052" y="7331"/>
                    <a:pt x="15015" y="6662"/>
                  </a:cubicBezTo>
                  <a:cubicBezTo>
                    <a:pt x="14978" y="5993"/>
                    <a:pt x="13783" y="6922"/>
                    <a:pt x="13411" y="7108"/>
                  </a:cubicBezTo>
                  <a:close/>
                  <a:moveTo>
                    <a:pt x="20275" y="2017"/>
                  </a:moveTo>
                  <a:cubicBezTo>
                    <a:pt x="20014" y="1683"/>
                    <a:pt x="19567" y="2203"/>
                    <a:pt x="19007" y="2315"/>
                  </a:cubicBezTo>
                  <a:cubicBezTo>
                    <a:pt x="18447" y="2426"/>
                    <a:pt x="16694" y="977"/>
                    <a:pt x="16246" y="308"/>
                  </a:cubicBezTo>
                  <a:cubicBezTo>
                    <a:pt x="15798" y="-360"/>
                    <a:pt x="15052" y="197"/>
                    <a:pt x="15426" y="680"/>
                  </a:cubicBezTo>
                  <a:cubicBezTo>
                    <a:pt x="15799" y="1163"/>
                    <a:pt x="15350" y="1311"/>
                    <a:pt x="15350" y="1981"/>
                  </a:cubicBezTo>
                  <a:cubicBezTo>
                    <a:pt x="15350" y="2649"/>
                    <a:pt x="14903" y="2649"/>
                    <a:pt x="14978" y="3095"/>
                  </a:cubicBezTo>
                  <a:cubicBezTo>
                    <a:pt x="15052" y="3541"/>
                    <a:pt x="14380" y="3467"/>
                    <a:pt x="13932" y="3541"/>
                  </a:cubicBezTo>
                  <a:cubicBezTo>
                    <a:pt x="13486" y="3616"/>
                    <a:pt x="13971" y="4062"/>
                    <a:pt x="13448" y="4285"/>
                  </a:cubicBezTo>
                  <a:cubicBezTo>
                    <a:pt x="12926" y="4507"/>
                    <a:pt x="12963" y="4879"/>
                    <a:pt x="13224" y="5027"/>
                  </a:cubicBezTo>
                  <a:cubicBezTo>
                    <a:pt x="13486" y="5176"/>
                    <a:pt x="13299" y="5659"/>
                    <a:pt x="13224" y="5993"/>
                  </a:cubicBezTo>
                  <a:cubicBezTo>
                    <a:pt x="13149" y="6328"/>
                    <a:pt x="13559" y="6068"/>
                    <a:pt x="13859" y="5733"/>
                  </a:cubicBezTo>
                  <a:cubicBezTo>
                    <a:pt x="14157" y="5399"/>
                    <a:pt x="14468" y="5894"/>
                    <a:pt x="14530" y="5584"/>
                  </a:cubicBezTo>
                  <a:cubicBezTo>
                    <a:pt x="14605" y="5214"/>
                    <a:pt x="13747" y="5027"/>
                    <a:pt x="13783" y="4655"/>
                  </a:cubicBezTo>
                  <a:cubicBezTo>
                    <a:pt x="13821" y="4285"/>
                    <a:pt x="14380" y="4767"/>
                    <a:pt x="14829" y="4544"/>
                  </a:cubicBezTo>
                  <a:cubicBezTo>
                    <a:pt x="15277" y="4321"/>
                    <a:pt x="16171" y="4507"/>
                    <a:pt x="16731" y="4990"/>
                  </a:cubicBezTo>
                  <a:cubicBezTo>
                    <a:pt x="17290" y="5473"/>
                    <a:pt x="17440" y="5288"/>
                    <a:pt x="17552" y="4693"/>
                  </a:cubicBezTo>
                  <a:cubicBezTo>
                    <a:pt x="17663" y="4099"/>
                    <a:pt x="18521" y="3839"/>
                    <a:pt x="19379" y="3839"/>
                  </a:cubicBezTo>
                  <a:cubicBezTo>
                    <a:pt x="20238" y="3839"/>
                    <a:pt x="20312" y="3429"/>
                    <a:pt x="20051" y="3243"/>
                  </a:cubicBezTo>
                  <a:cubicBezTo>
                    <a:pt x="19791" y="3059"/>
                    <a:pt x="21469" y="1981"/>
                    <a:pt x="21431" y="1683"/>
                  </a:cubicBezTo>
                  <a:cubicBezTo>
                    <a:pt x="21394" y="1386"/>
                    <a:pt x="20536" y="2352"/>
                    <a:pt x="20275" y="201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9" name="Shape 2900"/>
            <p:cNvSpPr/>
            <p:nvPr/>
          </p:nvSpPr>
          <p:spPr>
            <a:xfrm>
              <a:off x="7652497" y="3329204"/>
              <a:ext cx="1389860" cy="9545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6" h="21357" extrusionOk="0">
                  <a:moveTo>
                    <a:pt x="12477" y="20436"/>
                  </a:moveTo>
                  <a:cubicBezTo>
                    <a:pt x="12339" y="20436"/>
                    <a:pt x="11988" y="20727"/>
                    <a:pt x="12127" y="21141"/>
                  </a:cubicBezTo>
                  <a:cubicBezTo>
                    <a:pt x="12265" y="21556"/>
                    <a:pt x="12722" y="21280"/>
                    <a:pt x="12733" y="21095"/>
                  </a:cubicBezTo>
                  <a:cubicBezTo>
                    <a:pt x="12743" y="20911"/>
                    <a:pt x="12952" y="20622"/>
                    <a:pt x="12924" y="20482"/>
                  </a:cubicBezTo>
                  <a:cubicBezTo>
                    <a:pt x="12903" y="20374"/>
                    <a:pt x="12616" y="20436"/>
                    <a:pt x="12477" y="20436"/>
                  </a:cubicBezTo>
                  <a:close/>
                  <a:moveTo>
                    <a:pt x="16273" y="18348"/>
                  </a:moveTo>
                  <a:cubicBezTo>
                    <a:pt x="16157" y="18962"/>
                    <a:pt x="16429" y="19274"/>
                    <a:pt x="16465" y="19238"/>
                  </a:cubicBezTo>
                  <a:cubicBezTo>
                    <a:pt x="16571" y="19131"/>
                    <a:pt x="17007" y="17810"/>
                    <a:pt x="16911" y="17626"/>
                  </a:cubicBezTo>
                  <a:cubicBezTo>
                    <a:pt x="16816" y="17442"/>
                    <a:pt x="16390" y="17733"/>
                    <a:pt x="16273" y="18348"/>
                  </a:cubicBezTo>
                  <a:close/>
                  <a:moveTo>
                    <a:pt x="21483" y="3809"/>
                  </a:moveTo>
                  <a:cubicBezTo>
                    <a:pt x="21494" y="3533"/>
                    <a:pt x="21270" y="3625"/>
                    <a:pt x="21196" y="3702"/>
                  </a:cubicBezTo>
                  <a:cubicBezTo>
                    <a:pt x="21122" y="3779"/>
                    <a:pt x="20909" y="3702"/>
                    <a:pt x="20845" y="3886"/>
                  </a:cubicBezTo>
                  <a:cubicBezTo>
                    <a:pt x="20781" y="4070"/>
                    <a:pt x="20675" y="3963"/>
                    <a:pt x="20526" y="3994"/>
                  </a:cubicBezTo>
                  <a:cubicBezTo>
                    <a:pt x="20378" y="4024"/>
                    <a:pt x="20165" y="3932"/>
                    <a:pt x="20175" y="3794"/>
                  </a:cubicBezTo>
                  <a:cubicBezTo>
                    <a:pt x="20186" y="3656"/>
                    <a:pt x="20090" y="3518"/>
                    <a:pt x="20101" y="3349"/>
                  </a:cubicBezTo>
                  <a:cubicBezTo>
                    <a:pt x="20112" y="3180"/>
                    <a:pt x="19952" y="3257"/>
                    <a:pt x="19846" y="3103"/>
                  </a:cubicBezTo>
                  <a:cubicBezTo>
                    <a:pt x="19739" y="2950"/>
                    <a:pt x="19527" y="2842"/>
                    <a:pt x="19484" y="2873"/>
                  </a:cubicBezTo>
                  <a:cubicBezTo>
                    <a:pt x="19442" y="2903"/>
                    <a:pt x="19314" y="2704"/>
                    <a:pt x="19133" y="2689"/>
                  </a:cubicBezTo>
                  <a:cubicBezTo>
                    <a:pt x="18953" y="2673"/>
                    <a:pt x="18974" y="2504"/>
                    <a:pt x="18995" y="2397"/>
                  </a:cubicBezTo>
                  <a:cubicBezTo>
                    <a:pt x="19016" y="2290"/>
                    <a:pt x="18846" y="1952"/>
                    <a:pt x="18814" y="1767"/>
                  </a:cubicBezTo>
                  <a:cubicBezTo>
                    <a:pt x="18782" y="1583"/>
                    <a:pt x="18655" y="1553"/>
                    <a:pt x="18602" y="1153"/>
                  </a:cubicBezTo>
                  <a:cubicBezTo>
                    <a:pt x="18549" y="754"/>
                    <a:pt x="18400" y="862"/>
                    <a:pt x="18432" y="678"/>
                  </a:cubicBezTo>
                  <a:cubicBezTo>
                    <a:pt x="18464" y="494"/>
                    <a:pt x="18251" y="401"/>
                    <a:pt x="18198" y="294"/>
                  </a:cubicBezTo>
                  <a:cubicBezTo>
                    <a:pt x="18145" y="186"/>
                    <a:pt x="17921" y="232"/>
                    <a:pt x="17762" y="110"/>
                  </a:cubicBezTo>
                  <a:cubicBezTo>
                    <a:pt x="17602" y="-13"/>
                    <a:pt x="17507" y="79"/>
                    <a:pt x="17358" y="18"/>
                  </a:cubicBezTo>
                  <a:cubicBezTo>
                    <a:pt x="17209" y="-44"/>
                    <a:pt x="16869" y="79"/>
                    <a:pt x="16826" y="79"/>
                  </a:cubicBezTo>
                  <a:cubicBezTo>
                    <a:pt x="16784" y="79"/>
                    <a:pt x="16518" y="2"/>
                    <a:pt x="16369" y="294"/>
                  </a:cubicBezTo>
                  <a:cubicBezTo>
                    <a:pt x="16220" y="586"/>
                    <a:pt x="16337" y="570"/>
                    <a:pt x="16401" y="570"/>
                  </a:cubicBezTo>
                  <a:cubicBezTo>
                    <a:pt x="16465" y="570"/>
                    <a:pt x="16497" y="846"/>
                    <a:pt x="16507" y="939"/>
                  </a:cubicBezTo>
                  <a:cubicBezTo>
                    <a:pt x="16518" y="1030"/>
                    <a:pt x="16401" y="1169"/>
                    <a:pt x="16348" y="1200"/>
                  </a:cubicBezTo>
                  <a:cubicBezTo>
                    <a:pt x="16295" y="1231"/>
                    <a:pt x="16146" y="1568"/>
                    <a:pt x="16124" y="1691"/>
                  </a:cubicBezTo>
                  <a:cubicBezTo>
                    <a:pt x="16103" y="1814"/>
                    <a:pt x="15933" y="2120"/>
                    <a:pt x="15954" y="2228"/>
                  </a:cubicBezTo>
                  <a:cubicBezTo>
                    <a:pt x="15975" y="2336"/>
                    <a:pt x="15869" y="2443"/>
                    <a:pt x="15795" y="2458"/>
                  </a:cubicBezTo>
                  <a:cubicBezTo>
                    <a:pt x="15720" y="2474"/>
                    <a:pt x="15518" y="2689"/>
                    <a:pt x="15455" y="2719"/>
                  </a:cubicBezTo>
                  <a:cubicBezTo>
                    <a:pt x="15391" y="2750"/>
                    <a:pt x="15136" y="2689"/>
                    <a:pt x="15104" y="2581"/>
                  </a:cubicBezTo>
                  <a:cubicBezTo>
                    <a:pt x="15094" y="2546"/>
                    <a:pt x="15062" y="2518"/>
                    <a:pt x="15024" y="2495"/>
                  </a:cubicBezTo>
                  <a:lnTo>
                    <a:pt x="14736" y="3325"/>
                  </a:lnTo>
                  <a:lnTo>
                    <a:pt x="14713" y="3593"/>
                  </a:lnTo>
                  <a:cubicBezTo>
                    <a:pt x="14713" y="3593"/>
                    <a:pt x="14528" y="3660"/>
                    <a:pt x="14666" y="3860"/>
                  </a:cubicBezTo>
                  <a:cubicBezTo>
                    <a:pt x="14805" y="4061"/>
                    <a:pt x="14829" y="3894"/>
                    <a:pt x="15037" y="3894"/>
                  </a:cubicBezTo>
                  <a:cubicBezTo>
                    <a:pt x="15246" y="3894"/>
                    <a:pt x="15338" y="4128"/>
                    <a:pt x="15385" y="3961"/>
                  </a:cubicBezTo>
                  <a:cubicBezTo>
                    <a:pt x="15431" y="3794"/>
                    <a:pt x="15616" y="3693"/>
                    <a:pt x="15732" y="3894"/>
                  </a:cubicBezTo>
                  <a:cubicBezTo>
                    <a:pt x="15848" y="4094"/>
                    <a:pt x="16219" y="4429"/>
                    <a:pt x="16195" y="4596"/>
                  </a:cubicBezTo>
                  <a:cubicBezTo>
                    <a:pt x="16172" y="4763"/>
                    <a:pt x="15964" y="4730"/>
                    <a:pt x="15825" y="4663"/>
                  </a:cubicBezTo>
                  <a:cubicBezTo>
                    <a:pt x="15686" y="4596"/>
                    <a:pt x="15500" y="4797"/>
                    <a:pt x="15362" y="4797"/>
                  </a:cubicBezTo>
                  <a:cubicBezTo>
                    <a:pt x="15222" y="4797"/>
                    <a:pt x="15061" y="4864"/>
                    <a:pt x="14921" y="5065"/>
                  </a:cubicBezTo>
                  <a:cubicBezTo>
                    <a:pt x="14782" y="5265"/>
                    <a:pt x="14805" y="5466"/>
                    <a:pt x="14597" y="5499"/>
                  </a:cubicBezTo>
                  <a:cubicBezTo>
                    <a:pt x="14389" y="5533"/>
                    <a:pt x="14296" y="5499"/>
                    <a:pt x="14064" y="5733"/>
                  </a:cubicBezTo>
                  <a:cubicBezTo>
                    <a:pt x="13833" y="5968"/>
                    <a:pt x="13578" y="5867"/>
                    <a:pt x="13485" y="5800"/>
                  </a:cubicBezTo>
                  <a:cubicBezTo>
                    <a:pt x="13392" y="5733"/>
                    <a:pt x="13230" y="5700"/>
                    <a:pt x="13138" y="5934"/>
                  </a:cubicBezTo>
                  <a:cubicBezTo>
                    <a:pt x="13045" y="6168"/>
                    <a:pt x="13253" y="6268"/>
                    <a:pt x="13230" y="6536"/>
                  </a:cubicBezTo>
                  <a:cubicBezTo>
                    <a:pt x="13207" y="6804"/>
                    <a:pt x="12976" y="6737"/>
                    <a:pt x="12790" y="7038"/>
                  </a:cubicBezTo>
                  <a:cubicBezTo>
                    <a:pt x="12605" y="7339"/>
                    <a:pt x="12304" y="7473"/>
                    <a:pt x="12142" y="7439"/>
                  </a:cubicBezTo>
                  <a:cubicBezTo>
                    <a:pt x="11980" y="7406"/>
                    <a:pt x="11632" y="7272"/>
                    <a:pt x="11331" y="7473"/>
                  </a:cubicBezTo>
                  <a:cubicBezTo>
                    <a:pt x="11030" y="7673"/>
                    <a:pt x="10821" y="7975"/>
                    <a:pt x="10705" y="7941"/>
                  </a:cubicBezTo>
                  <a:cubicBezTo>
                    <a:pt x="10590" y="7907"/>
                    <a:pt x="10590" y="7706"/>
                    <a:pt x="10428" y="7740"/>
                  </a:cubicBezTo>
                  <a:cubicBezTo>
                    <a:pt x="10265" y="7774"/>
                    <a:pt x="10173" y="7706"/>
                    <a:pt x="10057" y="7606"/>
                  </a:cubicBezTo>
                  <a:cubicBezTo>
                    <a:pt x="9941" y="7506"/>
                    <a:pt x="9849" y="7673"/>
                    <a:pt x="9663" y="7473"/>
                  </a:cubicBezTo>
                  <a:cubicBezTo>
                    <a:pt x="9478" y="7272"/>
                    <a:pt x="9154" y="7305"/>
                    <a:pt x="9015" y="7272"/>
                  </a:cubicBezTo>
                  <a:cubicBezTo>
                    <a:pt x="8876" y="7239"/>
                    <a:pt x="8343" y="7272"/>
                    <a:pt x="8157" y="7239"/>
                  </a:cubicBezTo>
                  <a:cubicBezTo>
                    <a:pt x="7972" y="7205"/>
                    <a:pt x="7717" y="7305"/>
                    <a:pt x="7694" y="7172"/>
                  </a:cubicBezTo>
                  <a:cubicBezTo>
                    <a:pt x="7671" y="7038"/>
                    <a:pt x="7532" y="6937"/>
                    <a:pt x="7486" y="6637"/>
                  </a:cubicBezTo>
                  <a:cubicBezTo>
                    <a:pt x="7440" y="6335"/>
                    <a:pt x="7324" y="6235"/>
                    <a:pt x="7208" y="6202"/>
                  </a:cubicBezTo>
                  <a:cubicBezTo>
                    <a:pt x="7092" y="6168"/>
                    <a:pt x="7078" y="5992"/>
                    <a:pt x="6976" y="5968"/>
                  </a:cubicBezTo>
                  <a:cubicBezTo>
                    <a:pt x="6927" y="5956"/>
                    <a:pt x="6868" y="5733"/>
                    <a:pt x="6707" y="5733"/>
                  </a:cubicBezTo>
                  <a:cubicBezTo>
                    <a:pt x="6545" y="5733"/>
                    <a:pt x="5978" y="5637"/>
                    <a:pt x="5897" y="5446"/>
                  </a:cubicBezTo>
                  <a:cubicBezTo>
                    <a:pt x="5816" y="5255"/>
                    <a:pt x="5978" y="5212"/>
                    <a:pt x="5978" y="5021"/>
                  </a:cubicBezTo>
                  <a:cubicBezTo>
                    <a:pt x="5978" y="4830"/>
                    <a:pt x="6066" y="4574"/>
                    <a:pt x="6000" y="4500"/>
                  </a:cubicBezTo>
                  <a:cubicBezTo>
                    <a:pt x="5934" y="4426"/>
                    <a:pt x="5823" y="4256"/>
                    <a:pt x="5809" y="4107"/>
                  </a:cubicBezTo>
                  <a:cubicBezTo>
                    <a:pt x="5794" y="3958"/>
                    <a:pt x="5617" y="3757"/>
                    <a:pt x="5499" y="3746"/>
                  </a:cubicBezTo>
                  <a:cubicBezTo>
                    <a:pt x="5382" y="3735"/>
                    <a:pt x="5286" y="3629"/>
                    <a:pt x="5176" y="3491"/>
                  </a:cubicBezTo>
                  <a:cubicBezTo>
                    <a:pt x="5065" y="3353"/>
                    <a:pt x="4962" y="3363"/>
                    <a:pt x="4918" y="3012"/>
                  </a:cubicBezTo>
                  <a:cubicBezTo>
                    <a:pt x="4915" y="2989"/>
                    <a:pt x="4910" y="2971"/>
                    <a:pt x="4906" y="2950"/>
                  </a:cubicBezTo>
                  <a:cubicBezTo>
                    <a:pt x="4862" y="2944"/>
                    <a:pt x="4805" y="2919"/>
                    <a:pt x="4769" y="2919"/>
                  </a:cubicBezTo>
                  <a:cubicBezTo>
                    <a:pt x="4740" y="2919"/>
                    <a:pt x="4706" y="2884"/>
                    <a:pt x="4675" y="2838"/>
                  </a:cubicBezTo>
                  <a:cubicBezTo>
                    <a:pt x="4646" y="2984"/>
                    <a:pt x="4550" y="3057"/>
                    <a:pt x="4550" y="3172"/>
                  </a:cubicBezTo>
                  <a:cubicBezTo>
                    <a:pt x="4550" y="3299"/>
                    <a:pt x="4513" y="3459"/>
                    <a:pt x="4396" y="3459"/>
                  </a:cubicBezTo>
                  <a:cubicBezTo>
                    <a:pt x="4278" y="3459"/>
                    <a:pt x="4168" y="3586"/>
                    <a:pt x="4160" y="3852"/>
                  </a:cubicBezTo>
                  <a:cubicBezTo>
                    <a:pt x="4153" y="4118"/>
                    <a:pt x="4263" y="4150"/>
                    <a:pt x="4212" y="4267"/>
                  </a:cubicBezTo>
                  <a:cubicBezTo>
                    <a:pt x="4160" y="4384"/>
                    <a:pt x="3946" y="4500"/>
                    <a:pt x="3873" y="4447"/>
                  </a:cubicBezTo>
                  <a:cubicBezTo>
                    <a:pt x="3799" y="4394"/>
                    <a:pt x="3660" y="4426"/>
                    <a:pt x="3542" y="4405"/>
                  </a:cubicBezTo>
                  <a:cubicBezTo>
                    <a:pt x="3424" y="4384"/>
                    <a:pt x="3336" y="4171"/>
                    <a:pt x="3299" y="4405"/>
                  </a:cubicBezTo>
                  <a:cubicBezTo>
                    <a:pt x="3262" y="4639"/>
                    <a:pt x="3019" y="5329"/>
                    <a:pt x="3078" y="5403"/>
                  </a:cubicBezTo>
                  <a:cubicBezTo>
                    <a:pt x="3137" y="5478"/>
                    <a:pt x="3181" y="5648"/>
                    <a:pt x="3078" y="5648"/>
                  </a:cubicBezTo>
                  <a:cubicBezTo>
                    <a:pt x="2975" y="5648"/>
                    <a:pt x="2872" y="5627"/>
                    <a:pt x="2821" y="5552"/>
                  </a:cubicBezTo>
                  <a:cubicBezTo>
                    <a:pt x="2769" y="5478"/>
                    <a:pt x="2601" y="5656"/>
                    <a:pt x="2482" y="5648"/>
                  </a:cubicBezTo>
                  <a:cubicBezTo>
                    <a:pt x="2427" y="5644"/>
                    <a:pt x="2196" y="5794"/>
                    <a:pt x="2276" y="5851"/>
                  </a:cubicBezTo>
                  <a:cubicBezTo>
                    <a:pt x="2355" y="5909"/>
                    <a:pt x="2355" y="6185"/>
                    <a:pt x="2355" y="6300"/>
                  </a:cubicBezTo>
                  <a:cubicBezTo>
                    <a:pt x="2355" y="6415"/>
                    <a:pt x="2531" y="6761"/>
                    <a:pt x="2499" y="6876"/>
                  </a:cubicBezTo>
                  <a:cubicBezTo>
                    <a:pt x="2467" y="6991"/>
                    <a:pt x="2308" y="7118"/>
                    <a:pt x="2308" y="7267"/>
                  </a:cubicBezTo>
                  <a:cubicBezTo>
                    <a:pt x="2308" y="7417"/>
                    <a:pt x="2340" y="7555"/>
                    <a:pt x="2284" y="7590"/>
                  </a:cubicBezTo>
                  <a:cubicBezTo>
                    <a:pt x="2228" y="7624"/>
                    <a:pt x="2052" y="7728"/>
                    <a:pt x="1965" y="7820"/>
                  </a:cubicBezTo>
                  <a:cubicBezTo>
                    <a:pt x="1877" y="7912"/>
                    <a:pt x="1733" y="7912"/>
                    <a:pt x="1686" y="8050"/>
                  </a:cubicBezTo>
                  <a:cubicBezTo>
                    <a:pt x="1638" y="8188"/>
                    <a:pt x="1566" y="8308"/>
                    <a:pt x="1399" y="8281"/>
                  </a:cubicBezTo>
                  <a:cubicBezTo>
                    <a:pt x="1255" y="8257"/>
                    <a:pt x="1183" y="8223"/>
                    <a:pt x="1071" y="8419"/>
                  </a:cubicBezTo>
                  <a:cubicBezTo>
                    <a:pt x="960" y="8614"/>
                    <a:pt x="936" y="8534"/>
                    <a:pt x="856" y="8626"/>
                  </a:cubicBezTo>
                  <a:cubicBezTo>
                    <a:pt x="777" y="8718"/>
                    <a:pt x="697" y="8557"/>
                    <a:pt x="633" y="8522"/>
                  </a:cubicBezTo>
                  <a:cubicBezTo>
                    <a:pt x="569" y="8488"/>
                    <a:pt x="482" y="8626"/>
                    <a:pt x="418" y="8626"/>
                  </a:cubicBezTo>
                  <a:cubicBezTo>
                    <a:pt x="354" y="8626"/>
                    <a:pt x="298" y="8775"/>
                    <a:pt x="219" y="8810"/>
                  </a:cubicBezTo>
                  <a:cubicBezTo>
                    <a:pt x="138" y="8845"/>
                    <a:pt x="59" y="8810"/>
                    <a:pt x="59" y="8948"/>
                  </a:cubicBezTo>
                  <a:cubicBezTo>
                    <a:pt x="59" y="9033"/>
                    <a:pt x="44" y="9132"/>
                    <a:pt x="0" y="9206"/>
                  </a:cubicBezTo>
                  <a:lnTo>
                    <a:pt x="0" y="9206"/>
                  </a:lnTo>
                  <a:lnTo>
                    <a:pt x="57" y="9656"/>
                  </a:lnTo>
                  <a:cubicBezTo>
                    <a:pt x="57" y="9656"/>
                    <a:pt x="398" y="9820"/>
                    <a:pt x="412" y="9985"/>
                  </a:cubicBezTo>
                  <a:cubicBezTo>
                    <a:pt x="426" y="10149"/>
                    <a:pt x="483" y="10682"/>
                    <a:pt x="483" y="10682"/>
                  </a:cubicBezTo>
                  <a:cubicBezTo>
                    <a:pt x="483" y="10682"/>
                    <a:pt x="479" y="10682"/>
                    <a:pt x="473" y="10683"/>
                  </a:cubicBezTo>
                  <a:cubicBezTo>
                    <a:pt x="611" y="10840"/>
                    <a:pt x="800" y="11007"/>
                    <a:pt x="800" y="11067"/>
                  </a:cubicBezTo>
                  <a:cubicBezTo>
                    <a:pt x="800" y="11136"/>
                    <a:pt x="817" y="11343"/>
                    <a:pt x="984" y="11458"/>
                  </a:cubicBezTo>
                  <a:cubicBezTo>
                    <a:pt x="1090" y="11531"/>
                    <a:pt x="1199" y="11609"/>
                    <a:pt x="1265" y="11674"/>
                  </a:cubicBezTo>
                  <a:cubicBezTo>
                    <a:pt x="1273" y="11644"/>
                    <a:pt x="1278" y="11625"/>
                    <a:pt x="1278" y="11625"/>
                  </a:cubicBezTo>
                  <a:lnTo>
                    <a:pt x="1420" y="11604"/>
                  </a:lnTo>
                  <a:cubicBezTo>
                    <a:pt x="1420" y="11604"/>
                    <a:pt x="1462" y="11642"/>
                    <a:pt x="1501" y="11704"/>
                  </a:cubicBezTo>
                  <a:cubicBezTo>
                    <a:pt x="1536" y="11538"/>
                    <a:pt x="1781" y="11356"/>
                    <a:pt x="1909" y="11366"/>
                  </a:cubicBezTo>
                  <a:cubicBezTo>
                    <a:pt x="2044" y="11378"/>
                    <a:pt x="2355" y="11735"/>
                    <a:pt x="2323" y="11861"/>
                  </a:cubicBezTo>
                  <a:cubicBezTo>
                    <a:pt x="2292" y="11988"/>
                    <a:pt x="2068" y="12449"/>
                    <a:pt x="1965" y="12483"/>
                  </a:cubicBezTo>
                  <a:cubicBezTo>
                    <a:pt x="1926" y="12496"/>
                    <a:pt x="1868" y="12503"/>
                    <a:pt x="1811" y="12506"/>
                  </a:cubicBezTo>
                  <a:cubicBezTo>
                    <a:pt x="1802" y="12581"/>
                    <a:pt x="1789" y="12651"/>
                    <a:pt x="1789" y="12691"/>
                  </a:cubicBezTo>
                  <a:cubicBezTo>
                    <a:pt x="1789" y="12794"/>
                    <a:pt x="1917" y="12957"/>
                    <a:pt x="1988" y="13141"/>
                  </a:cubicBezTo>
                  <a:cubicBezTo>
                    <a:pt x="2059" y="13326"/>
                    <a:pt x="1874" y="13449"/>
                    <a:pt x="1775" y="13326"/>
                  </a:cubicBezTo>
                  <a:cubicBezTo>
                    <a:pt x="1676" y="13203"/>
                    <a:pt x="1633" y="13449"/>
                    <a:pt x="1690" y="13551"/>
                  </a:cubicBezTo>
                  <a:cubicBezTo>
                    <a:pt x="1747" y="13654"/>
                    <a:pt x="1718" y="13941"/>
                    <a:pt x="1818" y="13962"/>
                  </a:cubicBezTo>
                  <a:cubicBezTo>
                    <a:pt x="1917" y="13982"/>
                    <a:pt x="2002" y="14269"/>
                    <a:pt x="2116" y="14269"/>
                  </a:cubicBezTo>
                  <a:cubicBezTo>
                    <a:pt x="2229" y="14269"/>
                    <a:pt x="2329" y="14535"/>
                    <a:pt x="2329" y="14535"/>
                  </a:cubicBezTo>
                  <a:cubicBezTo>
                    <a:pt x="2329" y="14535"/>
                    <a:pt x="2485" y="14679"/>
                    <a:pt x="2485" y="14761"/>
                  </a:cubicBezTo>
                  <a:cubicBezTo>
                    <a:pt x="2485" y="14771"/>
                    <a:pt x="2482" y="14781"/>
                    <a:pt x="2478" y="14792"/>
                  </a:cubicBezTo>
                  <a:cubicBezTo>
                    <a:pt x="2602" y="14774"/>
                    <a:pt x="2684" y="14768"/>
                    <a:pt x="2698" y="14694"/>
                  </a:cubicBezTo>
                  <a:cubicBezTo>
                    <a:pt x="2714" y="14613"/>
                    <a:pt x="2874" y="14613"/>
                    <a:pt x="2985" y="14774"/>
                  </a:cubicBezTo>
                  <a:cubicBezTo>
                    <a:pt x="3097" y="14936"/>
                    <a:pt x="3552" y="15350"/>
                    <a:pt x="3719" y="15546"/>
                  </a:cubicBezTo>
                  <a:cubicBezTo>
                    <a:pt x="3887" y="15742"/>
                    <a:pt x="4277" y="15960"/>
                    <a:pt x="4413" y="15949"/>
                  </a:cubicBezTo>
                  <a:cubicBezTo>
                    <a:pt x="4548" y="15937"/>
                    <a:pt x="4676" y="16087"/>
                    <a:pt x="4883" y="16075"/>
                  </a:cubicBezTo>
                  <a:cubicBezTo>
                    <a:pt x="4914" y="16074"/>
                    <a:pt x="4941" y="16075"/>
                    <a:pt x="4966" y="16078"/>
                  </a:cubicBezTo>
                  <a:cubicBezTo>
                    <a:pt x="4995" y="16033"/>
                    <a:pt x="5045" y="16032"/>
                    <a:pt x="5083" y="15950"/>
                  </a:cubicBezTo>
                  <a:cubicBezTo>
                    <a:pt x="5140" y="15827"/>
                    <a:pt x="5225" y="16053"/>
                    <a:pt x="5197" y="16216"/>
                  </a:cubicBezTo>
                  <a:cubicBezTo>
                    <a:pt x="5183" y="16292"/>
                    <a:pt x="5195" y="16377"/>
                    <a:pt x="5217" y="16444"/>
                  </a:cubicBezTo>
                  <a:cubicBezTo>
                    <a:pt x="5245" y="16386"/>
                    <a:pt x="5274" y="16308"/>
                    <a:pt x="5298" y="16225"/>
                  </a:cubicBezTo>
                  <a:cubicBezTo>
                    <a:pt x="5370" y="15972"/>
                    <a:pt x="5481" y="15983"/>
                    <a:pt x="5553" y="15903"/>
                  </a:cubicBezTo>
                  <a:cubicBezTo>
                    <a:pt x="5625" y="15822"/>
                    <a:pt x="5697" y="15857"/>
                    <a:pt x="5848" y="15972"/>
                  </a:cubicBezTo>
                  <a:cubicBezTo>
                    <a:pt x="5991" y="16080"/>
                    <a:pt x="6049" y="15852"/>
                    <a:pt x="6263" y="16135"/>
                  </a:cubicBezTo>
                  <a:cubicBezTo>
                    <a:pt x="6308" y="16107"/>
                    <a:pt x="6364" y="16073"/>
                    <a:pt x="6389" y="16073"/>
                  </a:cubicBezTo>
                  <a:cubicBezTo>
                    <a:pt x="6432" y="16073"/>
                    <a:pt x="6489" y="15950"/>
                    <a:pt x="6559" y="15847"/>
                  </a:cubicBezTo>
                  <a:cubicBezTo>
                    <a:pt x="6630" y="15745"/>
                    <a:pt x="6616" y="15621"/>
                    <a:pt x="6701" y="15642"/>
                  </a:cubicBezTo>
                  <a:cubicBezTo>
                    <a:pt x="6787" y="15663"/>
                    <a:pt x="6829" y="15499"/>
                    <a:pt x="7014" y="15355"/>
                  </a:cubicBezTo>
                  <a:cubicBezTo>
                    <a:pt x="7198" y="15212"/>
                    <a:pt x="7354" y="15438"/>
                    <a:pt x="7440" y="15335"/>
                  </a:cubicBezTo>
                  <a:cubicBezTo>
                    <a:pt x="7525" y="15232"/>
                    <a:pt x="7624" y="15191"/>
                    <a:pt x="7624" y="15294"/>
                  </a:cubicBezTo>
                  <a:cubicBezTo>
                    <a:pt x="7624" y="15397"/>
                    <a:pt x="7738" y="15520"/>
                    <a:pt x="7766" y="15642"/>
                  </a:cubicBezTo>
                  <a:cubicBezTo>
                    <a:pt x="7792" y="15752"/>
                    <a:pt x="7941" y="15797"/>
                    <a:pt x="7973" y="15804"/>
                  </a:cubicBezTo>
                  <a:cubicBezTo>
                    <a:pt x="7999" y="15784"/>
                    <a:pt x="8021" y="15766"/>
                    <a:pt x="8033" y="15753"/>
                  </a:cubicBezTo>
                  <a:cubicBezTo>
                    <a:pt x="8121" y="15661"/>
                    <a:pt x="8272" y="15764"/>
                    <a:pt x="8272" y="15903"/>
                  </a:cubicBezTo>
                  <a:cubicBezTo>
                    <a:pt x="8272" y="16041"/>
                    <a:pt x="8280" y="16190"/>
                    <a:pt x="8352" y="16190"/>
                  </a:cubicBezTo>
                  <a:cubicBezTo>
                    <a:pt x="8424" y="16190"/>
                    <a:pt x="8496" y="16190"/>
                    <a:pt x="8496" y="16444"/>
                  </a:cubicBezTo>
                  <a:cubicBezTo>
                    <a:pt x="8496" y="16697"/>
                    <a:pt x="8559" y="16985"/>
                    <a:pt x="8408" y="17204"/>
                  </a:cubicBezTo>
                  <a:cubicBezTo>
                    <a:pt x="8256" y="17423"/>
                    <a:pt x="8081" y="17814"/>
                    <a:pt x="8113" y="17929"/>
                  </a:cubicBezTo>
                  <a:cubicBezTo>
                    <a:pt x="8145" y="18044"/>
                    <a:pt x="8065" y="18263"/>
                    <a:pt x="8177" y="18183"/>
                  </a:cubicBezTo>
                  <a:cubicBezTo>
                    <a:pt x="8288" y="18102"/>
                    <a:pt x="8544" y="18183"/>
                    <a:pt x="8504" y="18274"/>
                  </a:cubicBezTo>
                  <a:cubicBezTo>
                    <a:pt x="8464" y="18367"/>
                    <a:pt x="8512" y="18689"/>
                    <a:pt x="8615" y="18700"/>
                  </a:cubicBezTo>
                  <a:cubicBezTo>
                    <a:pt x="8719" y="18712"/>
                    <a:pt x="8783" y="18793"/>
                    <a:pt x="8751" y="18931"/>
                  </a:cubicBezTo>
                  <a:cubicBezTo>
                    <a:pt x="8719" y="19069"/>
                    <a:pt x="8663" y="19276"/>
                    <a:pt x="8751" y="19276"/>
                  </a:cubicBezTo>
                  <a:cubicBezTo>
                    <a:pt x="8838" y="19276"/>
                    <a:pt x="8966" y="19276"/>
                    <a:pt x="8950" y="19415"/>
                  </a:cubicBezTo>
                  <a:cubicBezTo>
                    <a:pt x="8934" y="19553"/>
                    <a:pt x="9014" y="19679"/>
                    <a:pt x="9173" y="19587"/>
                  </a:cubicBezTo>
                  <a:cubicBezTo>
                    <a:pt x="9267" y="19533"/>
                    <a:pt x="9314" y="19484"/>
                    <a:pt x="9335" y="19539"/>
                  </a:cubicBezTo>
                  <a:cubicBezTo>
                    <a:pt x="9399" y="19535"/>
                    <a:pt x="9403" y="19744"/>
                    <a:pt x="9513" y="19783"/>
                  </a:cubicBezTo>
                  <a:cubicBezTo>
                    <a:pt x="9626" y="19824"/>
                    <a:pt x="9569" y="19435"/>
                    <a:pt x="9527" y="19373"/>
                  </a:cubicBezTo>
                  <a:cubicBezTo>
                    <a:pt x="9484" y="19311"/>
                    <a:pt x="9541" y="19045"/>
                    <a:pt x="9584" y="19107"/>
                  </a:cubicBezTo>
                  <a:cubicBezTo>
                    <a:pt x="9626" y="19168"/>
                    <a:pt x="9754" y="19107"/>
                    <a:pt x="9825" y="18984"/>
                  </a:cubicBezTo>
                  <a:cubicBezTo>
                    <a:pt x="9896" y="18861"/>
                    <a:pt x="10038" y="19086"/>
                    <a:pt x="10095" y="18943"/>
                  </a:cubicBezTo>
                  <a:cubicBezTo>
                    <a:pt x="10152" y="18799"/>
                    <a:pt x="10279" y="19045"/>
                    <a:pt x="10407" y="18943"/>
                  </a:cubicBezTo>
                  <a:cubicBezTo>
                    <a:pt x="10535" y="18840"/>
                    <a:pt x="10592" y="19025"/>
                    <a:pt x="10648" y="18881"/>
                  </a:cubicBezTo>
                  <a:cubicBezTo>
                    <a:pt x="10705" y="18738"/>
                    <a:pt x="10890" y="18553"/>
                    <a:pt x="10932" y="18615"/>
                  </a:cubicBezTo>
                  <a:cubicBezTo>
                    <a:pt x="10975" y="18676"/>
                    <a:pt x="11003" y="18799"/>
                    <a:pt x="11230" y="18840"/>
                  </a:cubicBezTo>
                  <a:cubicBezTo>
                    <a:pt x="11458" y="18881"/>
                    <a:pt x="11330" y="19045"/>
                    <a:pt x="11330" y="19148"/>
                  </a:cubicBezTo>
                  <a:cubicBezTo>
                    <a:pt x="11330" y="19250"/>
                    <a:pt x="11585" y="19517"/>
                    <a:pt x="11685" y="19537"/>
                  </a:cubicBezTo>
                  <a:cubicBezTo>
                    <a:pt x="11703" y="19541"/>
                    <a:pt x="11729" y="19573"/>
                    <a:pt x="11758" y="19622"/>
                  </a:cubicBezTo>
                  <a:cubicBezTo>
                    <a:pt x="11827" y="19573"/>
                    <a:pt x="11951" y="19655"/>
                    <a:pt x="11978" y="19538"/>
                  </a:cubicBezTo>
                  <a:cubicBezTo>
                    <a:pt x="12010" y="19399"/>
                    <a:pt x="12127" y="19437"/>
                    <a:pt x="12174" y="19553"/>
                  </a:cubicBezTo>
                  <a:cubicBezTo>
                    <a:pt x="12222" y="19668"/>
                    <a:pt x="12275" y="19691"/>
                    <a:pt x="12382" y="19553"/>
                  </a:cubicBezTo>
                  <a:cubicBezTo>
                    <a:pt x="12488" y="19415"/>
                    <a:pt x="12541" y="19691"/>
                    <a:pt x="12477" y="19768"/>
                  </a:cubicBezTo>
                  <a:cubicBezTo>
                    <a:pt x="12414" y="19844"/>
                    <a:pt x="12456" y="20082"/>
                    <a:pt x="12557" y="20221"/>
                  </a:cubicBezTo>
                  <a:cubicBezTo>
                    <a:pt x="12658" y="20359"/>
                    <a:pt x="12674" y="20136"/>
                    <a:pt x="12653" y="19998"/>
                  </a:cubicBezTo>
                  <a:cubicBezTo>
                    <a:pt x="12632" y="19860"/>
                    <a:pt x="12823" y="19722"/>
                    <a:pt x="13158" y="19561"/>
                  </a:cubicBezTo>
                  <a:cubicBezTo>
                    <a:pt x="13493" y="19399"/>
                    <a:pt x="13854" y="19046"/>
                    <a:pt x="13860" y="18970"/>
                  </a:cubicBezTo>
                  <a:cubicBezTo>
                    <a:pt x="13865" y="18893"/>
                    <a:pt x="14099" y="19107"/>
                    <a:pt x="14211" y="18985"/>
                  </a:cubicBezTo>
                  <a:cubicBezTo>
                    <a:pt x="14322" y="18862"/>
                    <a:pt x="14726" y="18847"/>
                    <a:pt x="14833" y="18839"/>
                  </a:cubicBezTo>
                  <a:cubicBezTo>
                    <a:pt x="14939" y="18831"/>
                    <a:pt x="14934" y="18700"/>
                    <a:pt x="15045" y="18570"/>
                  </a:cubicBezTo>
                  <a:cubicBezTo>
                    <a:pt x="15157" y="18440"/>
                    <a:pt x="15130" y="18378"/>
                    <a:pt x="15258" y="18325"/>
                  </a:cubicBezTo>
                  <a:cubicBezTo>
                    <a:pt x="15385" y="18271"/>
                    <a:pt x="15465" y="18102"/>
                    <a:pt x="15465" y="18010"/>
                  </a:cubicBezTo>
                  <a:cubicBezTo>
                    <a:pt x="15465" y="17918"/>
                    <a:pt x="15704" y="17887"/>
                    <a:pt x="15710" y="17787"/>
                  </a:cubicBezTo>
                  <a:cubicBezTo>
                    <a:pt x="15715" y="17688"/>
                    <a:pt x="15891" y="17657"/>
                    <a:pt x="15891" y="17534"/>
                  </a:cubicBezTo>
                  <a:cubicBezTo>
                    <a:pt x="15891" y="17412"/>
                    <a:pt x="15997" y="17434"/>
                    <a:pt x="16045" y="17342"/>
                  </a:cubicBezTo>
                  <a:cubicBezTo>
                    <a:pt x="16093" y="17250"/>
                    <a:pt x="16008" y="16981"/>
                    <a:pt x="16093" y="16943"/>
                  </a:cubicBezTo>
                  <a:cubicBezTo>
                    <a:pt x="16177" y="16904"/>
                    <a:pt x="16061" y="16759"/>
                    <a:pt x="16045" y="16690"/>
                  </a:cubicBezTo>
                  <a:cubicBezTo>
                    <a:pt x="16029" y="16621"/>
                    <a:pt x="16204" y="16605"/>
                    <a:pt x="16294" y="16521"/>
                  </a:cubicBezTo>
                  <a:cubicBezTo>
                    <a:pt x="16385" y="16436"/>
                    <a:pt x="16443" y="16306"/>
                    <a:pt x="16459" y="16160"/>
                  </a:cubicBezTo>
                  <a:cubicBezTo>
                    <a:pt x="16475" y="16014"/>
                    <a:pt x="16624" y="15884"/>
                    <a:pt x="16693" y="15845"/>
                  </a:cubicBezTo>
                  <a:cubicBezTo>
                    <a:pt x="16762" y="15807"/>
                    <a:pt x="16789" y="15600"/>
                    <a:pt x="16768" y="15423"/>
                  </a:cubicBezTo>
                  <a:cubicBezTo>
                    <a:pt x="16747" y="15247"/>
                    <a:pt x="16890" y="15292"/>
                    <a:pt x="16826" y="15223"/>
                  </a:cubicBezTo>
                  <a:cubicBezTo>
                    <a:pt x="16762" y="15154"/>
                    <a:pt x="16853" y="14963"/>
                    <a:pt x="16980" y="14909"/>
                  </a:cubicBezTo>
                  <a:cubicBezTo>
                    <a:pt x="17108" y="14855"/>
                    <a:pt x="16900" y="14771"/>
                    <a:pt x="16832" y="14848"/>
                  </a:cubicBezTo>
                  <a:cubicBezTo>
                    <a:pt x="16762" y="14924"/>
                    <a:pt x="16688" y="14625"/>
                    <a:pt x="16624" y="14740"/>
                  </a:cubicBezTo>
                  <a:cubicBezTo>
                    <a:pt x="16560" y="14855"/>
                    <a:pt x="16380" y="14671"/>
                    <a:pt x="16497" y="14633"/>
                  </a:cubicBezTo>
                  <a:cubicBezTo>
                    <a:pt x="16613" y="14594"/>
                    <a:pt x="16794" y="14402"/>
                    <a:pt x="16874" y="14364"/>
                  </a:cubicBezTo>
                  <a:cubicBezTo>
                    <a:pt x="16954" y="14325"/>
                    <a:pt x="16757" y="14072"/>
                    <a:pt x="16656" y="14080"/>
                  </a:cubicBezTo>
                  <a:cubicBezTo>
                    <a:pt x="16555" y="14087"/>
                    <a:pt x="16443" y="13742"/>
                    <a:pt x="16337" y="13742"/>
                  </a:cubicBezTo>
                  <a:cubicBezTo>
                    <a:pt x="16231" y="13742"/>
                    <a:pt x="16417" y="13635"/>
                    <a:pt x="16539" y="13727"/>
                  </a:cubicBezTo>
                  <a:cubicBezTo>
                    <a:pt x="16661" y="13819"/>
                    <a:pt x="16805" y="13896"/>
                    <a:pt x="16858" y="13819"/>
                  </a:cubicBezTo>
                  <a:cubicBezTo>
                    <a:pt x="16911" y="13742"/>
                    <a:pt x="16651" y="13435"/>
                    <a:pt x="16555" y="13328"/>
                  </a:cubicBezTo>
                  <a:cubicBezTo>
                    <a:pt x="16459" y="13220"/>
                    <a:pt x="16550" y="13074"/>
                    <a:pt x="16491" y="13013"/>
                  </a:cubicBezTo>
                  <a:cubicBezTo>
                    <a:pt x="16433" y="12952"/>
                    <a:pt x="16305" y="12560"/>
                    <a:pt x="16262" y="12383"/>
                  </a:cubicBezTo>
                  <a:cubicBezTo>
                    <a:pt x="16220" y="12207"/>
                    <a:pt x="15997" y="12176"/>
                    <a:pt x="15944" y="12061"/>
                  </a:cubicBezTo>
                  <a:cubicBezTo>
                    <a:pt x="15891" y="11946"/>
                    <a:pt x="15949" y="11677"/>
                    <a:pt x="16114" y="11577"/>
                  </a:cubicBezTo>
                  <a:cubicBezTo>
                    <a:pt x="16279" y="11478"/>
                    <a:pt x="16209" y="11278"/>
                    <a:pt x="16284" y="11301"/>
                  </a:cubicBezTo>
                  <a:cubicBezTo>
                    <a:pt x="16359" y="11324"/>
                    <a:pt x="16422" y="11278"/>
                    <a:pt x="16481" y="11102"/>
                  </a:cubicBezTo>
                  <a:cubicBezTo>
                    <a:pt x="16539" y="10925"/>
                    <a:pt x="16640" y="11032"/>
                    <a:pt x="16699" y="10940"/>
                  </a:cubicBezTo>
                  <a:cubicBezTo>
                    <a:pt x="16757" y="10848"/>
                    <a:pt x="17018" y="10856"/>
                    <a:pt x="17108" y="10764"/>
                  </a:cubicBezTo>
                  <a:cubicBezTo>
                    <a:pt x="17198" y="10672"/>
                    <a:pt x="17023" y="10388"/>
                    <a:pt x="16900" y="10434"/>
                  </a:cubicBezTo>
                  <a:cubicBezTo>
                    <a:pt x="16778" y="10479"/>
                    <a:pt x="16635" y="10411"/>
                    <a:pt x="16550" y="10226"/>
                  </a:cubicBezTo>
                  <a:cubicBezTo>
                    <a:pt x="16465" y="10042"/>
                    <a:pt x="16241" y="10564"/>
                    <a:pt x="16071" y="10679"/>
                  </a:cubicBezTo>
                  <a:cubicBezTo>
                    <a:pt x="15901" y="10794"/>
                    <a:pt x="15790" y="10472"/>
                    <a:pt x="15848" y="10265"/>
                  </a:cubicBezTo>
                  <a:cubicBezTo>
                    <a:pt x="15906" y="10058"/>
                    <a:pt x="15715" y="10065"/>
                    <a:pt x="15476" y="10080"/>
                  </a:cubicBezTo>
                  <a:cubicBezTo>
                    <a:pt x="15237" y="10096"/>
                    <a:pt x="15327" y="9466"/>
                    <a:pt x="15471" y="9436"/>
                  </a:cubicBezTo>
                  <a:cubicBezTo>
                    <a:pt x="15614" y="9405"/>
                    <a:pt x="15827" y="9628"/>
                    <a:pt x="15917" y="9244"/>
                  </a:cubicBezTo>
                  <a:cubicBezTo>
                    <a:pt x="16008" y="8860"/>
                    <a:pt x="16135" y="9159"/>
                    <a:pt x="16337" y="8822"/>
                  </a:cubicBezTo>
                  <a:cubicBezTo>
                    <a:pt x="16539" y="8484"/>
                    <a:pt x="16773" y="8277"/>
                    <a:pt x="16948" y="8476"/>
                  </a:cubicBezTo>
                  <a:cubicBezTo>
                    <a:pt x="17124" y="8676"/>
                    <a:pt x="16762" y="8991"/>
                    <a:pt x="16704" y="9182"/>
                  </a:cubicBezTo>
                  <a:cubicBezTo>
                    <a:pt x="16646" y="9374"/>
                    <a:pt x="16757" y="9436"/>
                    <a:pt x="16651" y="9581"/>
                  </a:cubicBezTo>
                  <a:cubicBezTo>
                    <a:pt x="16544" y="9728"/>
                    <a:pt x="16693" y="9766"/>
                    <a:pt x="16900" y="9574"/>
                  </a:cubicBezTo>
                  <a:cubicBezTo>
                    <a:pt x="17108" y="9382"/>
                    <a:pt x="17363" y="9152"/>
                    <a:pt x="17565" y="9037"/>
                  </a:cubicBezTo>
                  <a:cubicBezTo>
                    <a:pt x="17619" y="9006"/>
                    <a:pt x="17678" y="8998"/>
                    <a:pt x="17738" y="9005"/>
                  </a:cubicBezTo>
                  <a:cubicBezTo>
                    <a:pt x="17767" y="8894"/>
                    <a:pt x="17801" y="8805"/>
                    <a:pt x="17840" y="8777"/>
                  </a:cubicBezTo>
                  <a:cubicBezTo>
                    <a:pt x="17979" y="8677"/>
                    <a:pt x="18442" y="8376"/>
                    <a:pt x="18512" y="8242"/>
                  </a:cubicBezTo>
                  <a:cubicBezTo>
                    <a:pt x="18581" y="8108"/>
                    <a:pt x="18651" y="7874"/>
                    <a:pt x="18743" y="7874"/>
                  </a:cubicBezTo>
                  <a:cubicBezTo>
                    <a:pt x="18836" y="7874"/>
                    <a:pt x="18836" y="8008"/>
                    <a:pt x="18975" y="8008"/>
                  </a:cubicBezTo>
                  <a:cubicBezTo>
                    <a:pt x="19114" y="8008"/>
                    <a:pt x="19276" y="8075"/>
                    <a:pt x="19207" y="7907"/>
                  </a:cubicBezTo>
                  <a:cubicBezTo>
                    <a:pt x="19137" y="7740"/>
                    <a:pt x="19184" y="7740"/>
                    <a:pt x="19346" y="7706"/>
                  </a:cubicBezTo>
                  <a:cubicBezTo>
                    <a:pt x="19508" y="7673"/>
                    <a:pt x="19485" y="7439"/>
                    <a:pt x="19601" y="7439"/>
                  </a:cubicBezTo>
                  <a:cubicBezTo>
                    <a:pt x="19716" y="7439"/>
                    <a:pt x="19693" y="7038"/>
                    <a:pt x="19809" y="7038"/>
                  </a:cubicBezTo>
                  <a:cubicBezTo>
                    <a:pt x="19925" y="7038"/>
                    <a:pt x="19971" y="7272"/>
                    <a:pt x="20110" y="7205"/>
                  </a:cubicBezTo>
                  <a:cubicBezTo>
                    <a:pt x="20136" y="7192"/>
                    <a:pt x="20171" y="7202"/>
                    <a:pt x="20209" y="7226"/>
                  </a:cubicBezTo>
                  <a:cubicBezTo>
                    <a:pt x="20239" y="7192"/>
                    <a:pt x="20268" y="7160"/>
                    <a:pt x="20297" y="7130"/>
                  </a:cubicBezTo>
                  <a:cubicBezTo>
                    <a:pt x="20283" y="6921"/>
                    <a:pt x="20299" y="6733"/>
                    <a:pt x="20271" y="6634"/>
                  </a:cubicBezTo>
                  <a:cubicBezTo>
                    <a:pt x="20218" y="6450"/>
                    <a:pt x="20271" y="6312"/>
                    <a:pt x="20250" y="6204"/>
                  </a:cubicBezTo>
                  <a:cubicBezTo>
                    <a:pt x="20228" y="6097"/>
                    <a:pt x="20218" y="5836"/>
                    <a:pt x="20303" y="5836"/>
                  </a:cubicBezTo>
                  <a:cubicBezTo>
                    <a:pt x="20388" y="5836"/>
                    <a:pt x="20494" y="5529"/>
                    <a:pt x="20600" y="5636"/>
                  </a:cubicBezTo>
                  <a:cubicBezTo>
                    <a:pt x="20707" y="5744"/>
                    <a:pt x="20919" y="5774"/>
                    <a:pt x="20919" y="5636"/>
                  </a:cubicBezTo>
                  <a:cubicBezTo>
                    <a:pt x="20919" y="5498"/>
                    <a:pt x="21068" y="5483"/>
                    <a:pt x="21090" y="5298"/>
                  </a:cubicBezTo>
                  <a:cubicBezTo>
                    <a:pt x="21111" y="5114"/>
                    <a:pt x="21270" y="5068"/>
                    <a:pt x="21302" y="4899"/>
                  </a:cubicBezTo>
                  <a:cubicBezTo>
                    <a:pt x="21334" y="4731"/>
                    <a:pt x="21387" y="4331"/>
                    <a:pt x="21494" y="4239"/>
                  </a:cubicBezTo>
                  <a:cubicBezTo>
                    <a:pt x="21600" y="4147"/>
                    <a:pt x="21472" y="4086"/>
                    <a:pt x="21483" y="380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0" name="Shape 2901"/>
            <p:cNvSpPr/>
            <p:nvPr/>
          </p:nvSpPr>
          <p:spPr>
            <a:xfrm>
              <a:off x="8639849" y="4281294"/>
              <a:ext cx="216314" cy="3096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97" h="21330" extrusionOk="0">
                  <a:moveTo>
                    <a:pt x="20544" y="18588"/>
                  </a:moveTo>
                  <a:cubicBezTo>
                    <a:pt x="21336" y="17926"/>
                    <a:pt x="20016" y="16178"/>
                    <a:pt x="20016" y="15044"/>
                  </a:cubicBezTo>
                  <a:cubicBezTo>
                    <a:pt x="20016" y="13909"/>
                    <a:pt x="17839" y="14239"/>
                    <a:pt x="18433" y="14948"/>
                  </a:cubicBezTo>
                  <a:cubicBezTo>
                    <a:pt x="19027" y="15657"/>
                    <a:pt x="17313" y="15090"/>
                    <a:pt x="17179" y="15799"/>
                  </a:cubicBezTo>
                  <a:cubicBezTo>
                    <a:pt x="17048" y="16508"/>
                    <a:pt x="15793" y="15941"/>
                    <a:pt x="15860" y="16508"/>
                  </a:cubicBezTo>
                  <a:cubicBezTo>
                    <a:pt x="15927" y="17076"/>
                    <a:pt x="14542" y="16508"/>
                    <a:pt x="13882" y="16178"/>
                  </a:cubicBezTo>
                  <a:cubicBezTo>
                    <a:pt x="13221" y="15847"/>
                    <a:pt x="12299" y="17076"/>
                    <a:pt x="11308" y="17265"/>
                  </a:cubicBezTo>
                  <a:cubicBezTo>
                    <a:pt x="10320" y="17455"/>
                    <a:pt x="9794" y="18959"/>
                    <a:pt x="10450" y="18919"/>
                  </a:cubicBezTo>
                  <a:cubicBezTo>
                    <a:pt x="11242" y="18872"/>
                    <a:pt x="11637" y="18115"/>
                    <a:pt x="12429" y="18163"/>
                  </a:cubicBezTo>
                  <a:cubicBezTo>
                    <a:pt x="13221" y="18210"/>
                    <a:pt x="12958" y="17596"/>
                    <a:pt x="14079" y="17738"/>
                  </a:cubicBezTo>
                  <a:cubicBezTo>
                    <a:pt x="15200" y="17880"/>
                    <a:pt x="14408" y="20291"/>
                    <a:pt x="15927" y="20479"/>
                  </a:cubicBezTo>
                  <a:cubicBezTo>
                    <a:pt x="17443" y="20668"/>
                    <a:pt x="17510" y="21330"/>
                    <a:pt x="18235" y="21330"/>
                  </a:cubicBezTo>
                  <a:cubicBezTo>
                    <a:pt x="18960" y="21330"/>
                    <a:pt x="18105" y="19818"/>
                    <a:pt x="18169" y="19298"/>
                  </a:cubicBezTo>
                  <a:cubicBezTo>
                    <a:pt x="18235" y="18777"/>
                    <a:pt x="19752" y="19250"/>
                    <a:pt x="20544" y="18588"/>
                  </a:cubicBezTo>
                  <a:close/>
                  <a:moveTo>
                    <a:pt x="14606" y="14902"/>
                  </a:moveTo>
                  <a:cubicBezTo>
                    <a:pt x="14871" y="15374"/>
                    <a:pt x="16784" y="14618"/>
                    <a:pt x="16256" y="14145"/>
                  </a:cubicBezTo>
                  <a:cubicBezTo>
                    <a:pt x="15729" y="13673"/>
                    <a:pt x="14410" y="14547"/>
                    <a:pt x="14606" y="14902"/>
                  </a:cubicBezTo>
                  <a:close/>
                  <a:moveTo>
                    <a:pt x="2865" y="13956"/>
                  </a:moveTo>
                  <a:cubicBezTo>
                    <a:pt x="1943" y="14807"/>
                    <a:pt x="-264" y="16220"/>
                    <a:pt x="27" y="16604"/>
                  </a:cubicBezTo>
                  <a:cubicBezTo>
                    <a:pt x="424" y="17123"/>
                    <a:pt x="2865" y="14523"/>
                    <a:pt x="4052" y="13909"/>
                  </a:cubicBezTo>
                  <a:cubicBezTo>
                    <a:pt x="5239" y="13295"/>
                    <a:pt x="5042" y="12776"/>
                    <a:pt x="4647" y="12208"/>
                  </a:cubicBezTo>
                  <a:cubicBezTo>
                    <a:pt x="4250" y="11640"/>
                    <a:pt x="3788" y="13106"/>
                    <a:pt x="2865" y="13956"/>
                  </a:cubicBezTo>
                  <a:close/>
                  <a:moveTo>
                    <a:pt x="10648" y="13058"/>
                  </a:moveTo>
                  <a:cubicBezTo>
                    <a:pt x="10979" y="13011"/>
                    <a:pt x="11771" y="13058"/>
                    <a:pt x="11836" y="12585"/>
                  </a:cubicBezTo>
                  <a:cubicBezTo>
                    <a:pt x="11901" y="12113"/>
                    <a:pt x="12628" y="13436"/>
                    <a:pt x="12034" y="13861"/>
                  </a:cubicBezTo>
                  <a:cubicBezTo>
                    <a:pt x="11440" y="14287"/>
                    <a:pt x="11440" y="15469"/>
                    <a:pt x="12365" y="15611"/>
                  </a:cubicBezTo>
                  <a:cubicBezTo>
                    <a:pt x="13288" y="15753"/>
                    <a:pt x="15002" y="13485"/>
                    <a:pt x="14739" y="13058"/>
                  </a:cubicBezTo>
                  <a:cubicBezTo>
                    <a:pt x="14475" y="12633"/>
                    <a:pt x="13683" y="13342"/>
                    <a:pt x="13882" y="12776"/>
                  </a:cubicBezTo>
                  <a:cubicBezTo>
                    <a:pt x="14079" y="12208"/>
                    <a:pt x="11506" y="10742"/>
                    <a:pt x="10517" y="10884"/>
                  </a:cubicBezTo>
                  <a:cubicBezTo>
                    <a:pt x="9527" y="11026"/>
                    <a:pt x="9871" y="13169"/>
                    <a:pt x="10648" y="13058"/>
                  </a:cubicBezTo>
                  <a:close/>
                  <a:moveTo>
                    <a:pt x="6955" y="8474"/>
                  </a:moveTo>
                  <a:cubicBezTo>
                    <a:pt x="7153" y="9135"/>
                    <a:pt x="7615" y="10507"/>
                    <a:pt x="9066" y="10174"/>
                  </a:cubicBezTo>
                  <a:cubicBezTo>
                    <a:pt x="10517" y="9845"/>
                    <a:pt x="6812" y="7998"/>
                    <a:pt x="6955" y="8474"/>
                  </a:cubicBezTo>
                  <a:close/>
                  <a:moveTo>
                    <a:pt x="11177" y="8048"/>
                  </a:moveTo>
                  <a:cubicBezTo>
                    <a:pt x="12432" y="7906"/>
                    <a:pt x="14146" y="9041"/>
                    <a:pt x="13882" y="9466"/>
                  </a:cubicBezTo>
                  <a:cubicBezTo>
                    <a:pt x="13617" y="9891"/>
                    <a:pt x="13947" y="11262"/>
                    <a:pt x="14542" y="10884"/>
                  </a:cubicBezTo>
                  <a:cubicBezTo>
                    <a:pt x="15135" y="10507"/>
                    <a:pt x="16059" y="10978"/>
                    <a:pt x="15464" y="11592"/>
                  </a:cubicBezTo>
                  <a:cubicBezTo>
                    <a:pt x="14871" y="12208"/>
                    <a:pt x="16388" y="12821"/>
                    <a:pt x="16585" y="13578"/>
                  </a:cubicBezTo>
                  <a:cubicBezTo>
                    <a:pt x="16784" y="14335"/>
                    <a:pt x="17443" y="13720"/>
                    <a:pt x="17313" y="13153"/>
                  </a:cubicBezTo>
                  <a:cubicBezTo>
                    <a:pt x="17181" y="12585"/>
                    <a:pt x="17443" y="12633"/>
                    <a:pt x="18302" y="12208"/>
                  </a:cubicBezTo>
                  <a:cubicBezTo>
                    <a:pt x="19160" y="11783"/>
                    <a:pt x="18235" y="11073"/>
                    <a:pt x="17708" y="10269"/>
                  </a:cubicBezTo>
                  <a:cubicBezTo>
                    <a:pt x="17181" y="9466"/>
                    <a:pt x="15200" y="9750"/>
                    <a:pt x="15200" y="8993"/>
                  </a:cubicBezTo>
                  <a:cubicBezTo>
                    <a:pt x="15200" y="8237"/>
                    <a:pt x="13750" y="8000"/>
                    <a:pt x="13683" y="7575"/>
                  </a:cubicBezTo>
                  <a:cubicBezTo>
                    <a:pt x="13617" y="7149"/>
                    <a:pt x="11704" y="6724"/>
                    <a:pt x="10584" y="7197"/>
                  </a:cubicBezTo>
                  <a:cubicBezTo>
                    <a:pt x="9462" y="7671"/>
                    <a:pt x="10253" y="6346"/>
                    <a:pt x="9461" y="5731"/>
                  </a:cubicBezTo>
                  <a:cubicBezTo>
                    <a:pt x="8669" y="5118"/>
                    <a:pt x="10055" y="4219"/>
                    <a:pt x="10979" y="3463"/>
                  </a:cubicBezTo>
                  <a:cubicBezTo>
                    <a:pt x="11901" y="2708"/>
                    <a:pt x="10715" y="1431"/>
                    <a:pt x="10846" y="863"/>
                  </a:cubicBezTo>
                  <a:cubicBezTo>
                    <a:pt x="10979" y="296"/>
                    <a:pt x="10912" y="107"/>
                    <a:pt x="10450" y="296"/>
                  </a:cubicBezTo>
                  <a:cubicBezTo>
                    <a:pt x="9990" y="486"/>
                    <a:pt x="8075" y="-270"/>
                    <a:pt x="7219" y="107"/>
                  </a:cubicBezTo>
                  <a:cubicBezTo>
                    <a:pt x="6361" y="486"/>
                    <a:pt x="7153" y="3605"/>
                    <a:pt x="6756" y="3842"/>
                  </a:cubicBezTo>
                  <a:cubicBezTo>
                    <a:pt x="6361" y="4077"/>
                    <a:pt x="5848" y="3336"/>
                    <a:pt x="5699" y="3652"/>
                  </a:cubicBezTo>
                  <a:cubicBezTo>
                    <a:pt x="5502" y="4077"/>
                    <a:pt x="5767" y="5826"/>
                    <a:pt x="6295" y="5826"/>
                  </a:cubicBezTo>
                  <a:cubicBezTo>
                    <a:pt x="6823" y="5826"/>
                    <a:pt x="7219" y="6300"/>
                    <a:pt x="6889" y="7056"/>
                  </a:cubicBezTo>
                  <a:cubicBezTo>
                    <a:pt x="6559" y="7812"/>
                    <a:pt x="7877" y="7906"/>
                    <a:pt x="9131" y="7575"/>
                  </a:cubicBezTo>
                  <a:cubicBezTo>
                    <a:pt x="10386" y="7245"/>
                    <a:pt x="9923" y="8190"/>
                    <a:pt x="11177" y="80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1" name="Shape 2902"/>
            <p:cNvSpPr/>
            <p:nvPr/>
          </p:nvSpPr>
          <p:spPr>
            <a:xfrm>
              <a:off x="9186419" y="4783785"/>
              <a:ext cx="287605" cy="1868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04" h="21522" extrusionOk="0">
                  <a:moveTo>
                    <a:pt x="20090" y="2793"/>
                  </a:moveTo>
                  <a:cubicBezTo>
                    <a:pt x="19285" y="2002"/>
                    <a:pt x="18580" y="1449"/>
                    <a:pt x="19585" y="2950"/>
                  </a:cubicBezTo>
                  <a:cubicBezTo>
                    <a:pt x="20594" y="4452"/>
                    <a:pt x="20051" y="5725"/>
                    <a:pt x="20643" y="5480"/>
                  </a:cubicBezTo>
                  <a:cubicBezTo>
                    <a:pt x="21600" y="5086"/>
                    <a:pt x="20896" y="3584"/>
                    <a:pt x="20090" y="2793"/>
                  </a:cubicBezTo>
                  <a:close/>
                  <a:moveTo>
                    <a:pt x="18378" y="5796"/>
                  </a:moveTo>
                  <a:cubicBezTo>
                    <a:pt x="18378" y="6505"/>
                    <a:pt x="17573" y="6903"/>
                    <a:pt x="16313" y="7690"/>
                  </a:cubicBezTo>
                  <a:cubicBezTo>
                    <a:pt x="15056" y="8481"/>
                    <a:pt x="12769" y="6786"/>
                    <a:pt x="12688" y="7928"/>
                  </a:cubicBezTo>
                  <a:cubicBezTo>
                    <a:pt x="12639" y="8639"/>
                    <a:pt x="14099" y="9905"/>
                    <a:pt x="15458" y="9905"/>
                  </a:cubicBezTo>
                  <a:cubicBezTo>
                    <a:pt x="16817" y="9905"/>
                    <a:pt x="18982" y="7770"/>
                    <a:pt x="18982" y="7139"/>
                  </a:cubicBezTo>
                  <a:cubicBezTo>
                    <a:pt x="18982" y="6507"/>
                    <a:pt x="19838" y="5401"/>
                    <a:pt x="19486" y="4768"/>
                  </a:cubicBezTo>
                  <a:cubicBezTo>
                    <a:pt x="19134" y="4136"/>
                    <a:pt x="18378" y="5084"/>
                    <a:pt x="18378" y="5796"/>
                  </a:cubicBezTo>
                  <a:close/>
                  <a:moveTo>
                    <a:pt x="15508" y="19860"/>
                  </a:moveTo>
                  <a:cubicBezTo>
                    <a:pt x="15156" y="19622"/>
                    <a:pt x="14250" y="18675"/>
                    <a:pt x="14299" y="18043"/>
                  </a:cubicBezTo>
                  <a:cubicBezTo>
                    <a:pt x="14350" y="17412"/>
                    <a:pt x="13293" y="17490"/>
                    <a:pt x="12588" y="16779"/>
                  </a:cubicBezTo>
                  <a:cubicBezTo>
                    <a:pt x="11883" y="16067"/>
                    <a:pt x="12135" y="13776"/>
                    <a:pt x="11379" y="13222"/>
                  </a:cubicBezTo>
                  <a:cubicBezTo>
                    <a:pt x="10624" y="12668"/>
                    <a:pt x="10070" y="10932"/>
                    <a:pt x="10976" y="11009"/>
                  </a:cubicBezTo>
                  <a:cubicBezTo>
                    <a:pt x="11882" y="11089"/>
                    <a:pt x="12034" y="10298"/>
                    <a:pt x="11329" y="9272"/>
                  </a:cubicBezTo>
                  <a:cubicBezTo>
                    <a:pt x="10624" y="8244"/>
                    <a:pt x="8056" y="7850"/>
                    <a:pt x="7955" y="6350"/>
                  </a:cubicBezTo>
                  <a:cubicBezTo>
                    <a:pt x="7854" y="4847"/>
                    <a:pt x="3273" y="1291"/>
                    <a:pt x="1259" y="579"/>
                  </a:cubicBezTo>
                  <a:cubicBezTo>
                    <a:pt x="901" y="454"/>
                    <a:pt x="470" y="248"/>
                    <a:pt x="0" y="0"/>
                  </a:cubicBezTo>
                  <a:lnTo>
                    <a:pt x="0" y="16864"/>
                  </a:lnTo>
                  <a:cubicBezTo>
                    <a:pt x="467" y="17356"/>
                    <a:pt x="1048" y="17751"/>
                    <a:pt x="1812" y="17807"/>
                  </a:cubicBezTo>
                  <a:cubicBezTo>
                    <a:pt x="4027" y="17964"/>
                    <a:pt x="3475" y="15988"/>
                    <a:pt x="3876" y="15988"/>
                  </a:cubicBezTo>
                  <a:cubicBezTo>
                    <a:pt x="4281" y="15988"/>
                    <a:pt x="4431" y="14882"/>
                    <a:pt x="4885" y="14013"/>
                  </a:cubicBezTo>
                  <a:cubicBezTo>
                    <a:pt x="5337" y="13146"/>
                    <a:pt x="7301" y="13854"/>
                    <a:pt x="8459" y="15276"/>
                  </a:cubicBezTo>
                  <a:cubicBezTo>
                    <a:pt x="9617" y="16700"/>
                    <a:pt x="10976" y="20888"/>
                    <a:pt x="12184" y="20493"/>
                  </a:cubicBezTo>
                  <a:cubicBezTo>
                    <a:pt x="13394" y="20098"/>
                    <a:pt x="14652" y="21600"/>
                    <a:pt x="15760" y="21519"/>
                  </a:cubicBezTo>
                  <a:cubicBezTo>
                    <a:pt x="16868" y="21439"/>
                    <a:pt x="15860" y="20098"/>
                    <a:pt x="15508" y="1986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2" name="Shape 2903"/>
            <p:cNvSpPr/>
            <p:nvPr/>
          </p:nvSpPr>
          <p:spPr>
            <a:xfrm>
              <a:off x="7793547" y="4492869"/>
              <a:ext cx="48487" cy="890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10" h="19961" extrusionOk="0">
                  <a:moveTo>
                    <a:pt x="4626" y="1"/>
                  </a:moveTo>
                  <a:cubicBezTo>
                    <a:pt x="1964" y="156"/>
                    <a:pt x="2554" y="2921"/>
                    <a:pt x="1073" y="4920"/>
                  </a:cubicBezTo>
                  <a:cubicBezTo>
                    <a:pt x="-405" y="6921"/>
                    <a:pt x="-104" y="8916"/>
                    <a:pt x="486" y="11839"/>
                  </a:cubicBezTo>
                  <a:cubicBezTo>
                    <a:pt x="1073" y="14765"/>
                    <a:pt x="486" y="17840"/>
                    <a:pt x="5517" y="19531"/>
                  </a:cubicBezTo>
                  <a:cubicBezTo>
                    <a:pt x="11290" y="21472"/>
                    <a:pt x="20605" y="16455"/>
                    <a:pt x="20905" y="12148"/>
                  </a:cubicBezTo>
                  <a:cubicBezTo>
                    <a:pt x="21195" y="7843"/>
                    <a:pt x="6861" y="-128"/>
                    <a:pt x="4626" y="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3" name="Shape 2904"/>
            <p:cNvSpPr/>
            <p:nvPr/>
          </p:nvSpPr>
          <p:spPr>
            <a:xfrm>
              <a:off x="6929614" y="4995361"/>
              <a:ext cx="167860" cy="3295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70" h="20854" extrusionOk="0">
                  <a:moveTo>
                    <a:pt x="17764" y="258"/>
                  </a:moveTo>
                  <a:cubicBezTo>
                    <a:pt x="17382" y="-455"/>
                    <a:pt x="17077" y="518"/>
                    <a:pt x="16737" y="691"/>
                  </a:cubicBezTo>
                  <a:cubicBezTo>
                    <a:pt x="16393" y="865"/>
                    <a:pt x="16223" y="1386"/>
                    <a:pt x="16306" y="1734"/>
                  </a:cubicBezTo>
                  <a:cubicBezTo>
                    <a:pt x="16393" y="2082"/>
                    <a:pt x="15278" y="2428"/>
                    <a:pt x="14594" y="2385"/>
                  </a:cubicBezTo>
                  <a:cubicBezTo>
                    <a:pt x="13908" y="2341"/>
                    <a:pt x="12792" y="2559"/>
                    <a:pt x="13137" y="3036"/>
                  </a:cubicBezTo>
                  <a:cubicBezTo>
                    <a:pt x="13476" y="3514"/>
                    <a:pt x="12623" y="3427"/>
                    <a:pt x="13051" y="3817"/>
                  </a:cubicBezTo>
                  <a:cubicBezTo>
                    <a:pt x="13476" y="4209"/>
                    <a:pt x="12108" y="4687"/>
                    <a:pt x="10906" y="4730"/>
                  </a:cubicBezTo>
                  <a:cubicBezTo>
                    <a:pt x="9706" y="4773"/>
                    <a:pt x="8165" y="5860"/>
                    <a:pt x="6878" y="5772"/>
                  </a:cubicBezTo>
                  <a:cubicBezTo>
                    <a:pt x="5591" y="5685"/>
                    <a:pt x="4306" y="6206"/>
                    <a:pt x="3193" y="6120"/>
                  </a:cubicBezTo>
                  <a:cubicBezTo>
                    <a:pt x="2075" y="6032"/>
                    <a:pt x="2849" y="7293"/>
                    <a:pt x="1991" y="8075"/>
                  </a:cubicBezTo>
                  <a:cubicBezTo>
                    <a:pt x="1133" y="8856"/>
                    <a:pt x="1563" y="9767"/>
                    <a:pt x="2333" y="10722"/>
                  </a:cubicBezTo>
                  <a:cubicBezTo>
                    <a:pt x="3105" y="11678"/>
                    <a:pt x="3706" y="12460"/>
                    <a:pt x="1647" y="13719"/>
                  </a:cubicBezTo>
                  <a:cubicBezTo>
                    <a:pt x="-408" y="14979"/>
                    <a:pt x="-238" y="16368"/>
                    <a:pt x="534" y="17236"/>
                  </a:cubicBezTo>
                  <a:cubicBezTo>
                    <a:pt x="1305" y="18105"/>
                    <a:pt x="1305" y="19408"/>
                    <a:pt x="2421" y="20016"/>
                  </a:cubicBezTo>
                  <a:cubicBezTo>
                    <a:pt x="3536" y="20625"/>
                    <a:pt x="6621" y="21145"/>
                    <a:pt x="7563" y="20668"/>
                  </a:cubicBezTo>
                  <a:cubicBezTo>
                    <a:pt x="8505" y="20190"/>
                    <a:pt x="9497" y="20733"/>
                    <a:pt x="10562" y="20103"/>
                  </a:cubicBezTo>
                  <a:cubicBezTo>
                    <a:pt x="11590" y="19495"/>
                    <a:pt x="13307" y="16151"/>
                    <a:pt x="14763" y="13936"/>
                  </a:cubicBezTo>
                  <a:cubicBezTo>
                    <a:pt x="16220" y="11722"/>
                    <a:pt x="18106" y="8811"/>
                    <a:pt x="17935" y="8204"/>
                  </a:cubicBezTo>
                  <a:cubicBezTo>
                    <a:pt x="17764" y="7596"/>
                    <a:pt x="18965" y="7205"/>
                    <a:pt x="18451" y="6553"/>
                  </a:cubicBezTo>
                  <a:cubicBezTo>
                    <a:pt x="17935" y="5902"/>
                    <a:pt x="18621" y="5120"/>
                    <a:pt x="19221" y="5641"/>
                  </a:cubicBezTo>
                  <a:cubicBezTo>
                    <a:pt x="19822" y="6163"/>
                    <a:pt x="20678" y="6163"/>
                    <a:pt x="20936" y="5469"/>
                  </a:cubicBezTo>
                  <a:cubicBezTo>
                    <a:pt x="21192" y="4773"/>
                    <a:pt x="19907" y="3687"/>
                    <a:pt x="19822" y="2689"/>
                  </a:cubicBezTo>
                  <a:cubicBezTo>
                    <a:pt x="19736" y="1690"/>
                    <a:pt x="18023" y="735"/>
                    <a:pt x="17764" y="25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4" name="Shape 2905"/>
            <p:cNvSpPr/>
            <p:nvPr/>
          </p:nvSpPr>
          <p:spPr>
            <a:xfrm>
              <a:off x="6920799" y="4263662"/>
              <a:ext cx="275865" cy="1633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8" h="20982" extrusionOk="0">
                  <a:moveTo>
                    <a:pt x="19639" y="20578"/>
                  </a:moveTo>
                  <a:cubicBezTo>
                    <a:pt x="20237" y="21600"/>
                    <a:pt x="21414" y="20409"/>
                    <a:pt x="21477" y="20000"/>
                  </a:cubicBezTo>
                  <a:cubicBezTo>
                    <a:pt x="21539" y="19591"/>
                    <a:pt x="18964" y="19427"/>
                    <a:pt x="19639" y="20578"/>
                  </a:cubicBezTo>
                  <a:close/>
                  <a:moveTo>
                    <a:pt x="15237" y="834"/>
                  </a:moveTo>
                  <a:cubicBezTo>
                    <a:pt x="14307" y="1174"/>
                    <a:pt x="11984" y="920"/>
                    <a:pt x="11674" y="1174"/>
                  </a:cubicBezTo>
                  <a:cubicBezTo>
                    <a:pt x="11364" y="1432"/>
                    <a:pt x="9197" y="3987"/>
                    <a:pt x="8887" y="5179"/>
                  </a:cubicBezTo>
                  <a:cubicBezTo>
                    <a:pt x="8577" y="6370"/>
                    <a:pt x="8112" y="6541"/>
                    <a:pt x="7648" y="5945"/>
                  </a:cubicBezTo>
                  <a:cubicBezTo>
                    <a:pt x="7183" y="5348"/>
                    <a:pt x="5272" y="5518"/>
                    <a:pt x="5119" y="5262"/>
                  </a:cubicBezTo>
                  <a:cubicBezTo>
                    <a:pt x="4963" y="5007"/>
                    <a:pt x="3570" y="4753"/>
                    <a:pt x="2898" y="4922"/>
                  </a:cubicBezTo>
                  <a:cubicBezTo>
                    <a:pt x="2227" y="5093"/>
                    <a:pt x="1865" y="4412"/>
                    <a:pt x="1556" y="4582"/>
                  </a:cubicBezTo>
                  <a:cubicBezTo>
                    <a:pt x="1246" y="4750"/>
                    <a:pt x="936" y="5348"/>
                    <a:pt x="783" y="5687"/>
                  </a:cubicBezTo>
                  <a:cubicBezTo>
                    <a:pt x="627" y="6028"/>
                    <a:pt x="936" y="6966"/>
                    <a:pt x="834" y="7307"/>
                  </a:cubicBezTo>
                  <a:cubicBezTo>
                    <a:pt x="806" y="7395"/>
                    <a:pt x="475" y="7684"/>
                    <a:pt x="0" y="8059"/>
                  </a:cubicBezTo>
                  <a:cubicBezTo>
                    <a:pt x="163" y="8718"/>
                    <a:pt x="258" y="9402"/>
                    <a:pt x="153" y="9898"/>
                  </a:cubicBezTo>
                  <a:cubicBezTo>
                    <a:pt x="-61" y="10913"/>
                    <a:pt x="127" y="13291"/>
                    <a:pt x="688" y="14655"/>
                  </a:cubicBezTo>
                  <a:cubicBezTo>
                    <a:pt x="1249" y="16021"/>
                    <a:pt x="1034" y="18533"/>
                    <a:pt x="1301" y="19019"/>
                  </a:cubicBezTo>
                  <a:cubicBezTo>
                    <a:pt x="1569" y="19503"/>
                    <a:pt x="3652" y="19415"/>
                    <a:pt x="4586" y="18401"/>
                  </a:cubicBezTo>
                  <a:cubicBezTo>
                    <a:pt x="5522" y="17389"/>
                    <a:pt x="6163" y="17211"/>
                    <a:pt x="6912" y="17211"/>
                  </a:cubicBezTo>
                  <a:cubicBezTo>
                    <a:pt x="7659" y="17211"/>
                    <a:pt x="8647" y="16155"/>
                    <a:pt x="8887" y="15624"/>
                  </a:cubicBezTo>
                  <a:cubicBezTo>
                    <a:pt x="9127" y="15095"/>
                    <a:pt x="10224" y="15052"/>
                    <a:pt x="10677" y="15142"/>
                  </a:cubicBezTo>
                  <a:cubicBezTo>
                    <a:pt x="11131" y="15229"/>
                    <a:pt x="11586" y="14392"/>
                    <a:pt x="12093" y="13555"/>
                  </a:cubicBezTo>
                  <a:cubicBezTo>
                    <a:pt x="12600" y="12716"/>
                    <a:pt x="14204" y="12366"/>
                    <a:pt x="15913" y="11484"/>
                  </a:cubicBezTo>
                  <a:cubicBezTo>
                    <a:pt x="17622" y="10604"/>
                    <a:pt x="17247" y="9281"/>
                    <a:pt x="17647" y="8486"/>
                  </a:cubicBezTo>
                  <a:cubicBezTo>
                    <a:pt x="17984" y="7824"/>
                    <a:pt x="18454" y="8016"/>
                    <a:pt x="19194" y="7529"/>
                  </a:cubicBezTo>
                  <a:cubicBezTo>
                    <a:pt x="18363" y="4723"/>
                    <a:pt x="17442" y="1580"/>
                    <a:pt x="16980" y="0"/>
                  </a:cubicBezTo>
                  <a:cubicBezTo>
                    <a:pt x="16158" y="417"/>
                    <a:pt x="15495" y="740"/>
                    <a:pt x="15237" y="83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5" name="Shape 2906"/>
            <p:cNvSpPr/>
            <p:nvPr/>
          </p:nvSpPr>
          <p:spPr>
            <a:xfrm>
              <a:off x="7520262" y="5965081"/>
              <a:ext cx="47012" cy="299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6562" h="16951" extrusionOk="0">
                  <a:moveTo>
                    <a:pt x="5562" y="714"/>
                  </a:moveTo>
                  <a:cubicBezTo>
                    <a:pt x="4497" y="-3262"/>
                    <a:pt x="-4365" y="10430"/>
                    <a:pt x="2726" y="15502"/>
                  </a:cubicBezTo>
                  <a:cubicBezTo>
                    <a:pt x="5910" y="17763"/>
                    <a:pt x="7327" y="12647"/>
                    <a:pt x="9453" y="15502"/>
                  </a:cubicBezTo>
                  <a:cubicBezTo>
                    <a:pt x="11570" y="18338"/>
                    <a:pt x="15819" y="17203"/>
                    <a:pt x="16528" y="10381"/>
                  </a:cubicBezTo>
                  <a:cubicBezTo>
                    <a:pt x="17235" y="3550"/>
                    <a:pt x="6620" y="4695"/>
                    <a:pt x="5562" y="71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6" name="Shape 2907"/>
            <p:cNvSpPr/>
            <p:nvPr/>
          </p:nvSpPr>
          <p:spPr>
            <a:xfrm>
              <a:off x="9512598" y="4854310"/>
              <a:ext cx="181324" cy="1269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93" h="20178" extrusionOk="0">
                  <a:moveTo>
                    <a:pt x="16195" y="11095"/>
                  </a:moveTo>
                  <a:cubicBezTo>
                    <a:pt x="15604" y="12896"/>
                    <a:pt x="17966" y="16006"/>
                    <a:pt x="18320" y="16086"/>
                  </a:cubicBezTo>
                  <a:cubicBezTo>
                    <a:pt x="18673" y="16168"/>
                    <a:pt x="16651" y="9709"/>
                    <a:pt x="16195" y="11095"/>
                  </a:cubicBezTo>
                  <a:close/>
                  <a:moveTo>
                    <a:pt x="18260" y="18378"/>
                  </a:moveTo>
                  <a:cubicBezTo>
                    <a:pt x="18378" y="18787"/>
                    <a:pt x="19914" y="20751"/>
                    <a:pt x="20680" y="20015"/>
                  </a:cubicBezTo>
                  <a:cubicBezTo>
                    <a:pt x="21447" y="19278"/>
                    <a:pt x="18059" y="17677"/>
                    <a:pt x="18260" y="18378"/>
                  </a:cubicBezTo>
                  <a:close/>
                  <a:moveTo>
                    <a:pt x="13421" y="14778"/>
                  </a:moveTo>
                  <a:cubicBezTo>
                    <a:pt x="13658" y="16416"/>
                    <a:pt x="15427" y="17396"/>
                    <a:pt x="16137" y="16824"/>
                  </a:cubicBezTo>
                  <a:cubicBezTo>
                    <a:pt x="16843" y="16251"/>
                    <a:pt x="13178" y="13086"/>
                    <a:pt x="13421" y="14778"/>
                  </a:cubicBezTo>
                  <a:close/>
                  <a:moveTo>
                    <a:pt x="13893" y="11260"/>
                  </a:moveTo>
                  <a:cubicBezTo>
                    <a:pt x="14543" y="10688"/>
                    <a:pt x="10240" y="7420"/>
                    <a:pt x="10174" y="8478"/>
                  </a:cubicBezTo>
                  <a:cubicBezTo>
                    <a:pt x="10116" y="9459"/>
                    <a:pt x="13244" y="11834"/>
                    <a:pt x="13893" y="11260"/>
                  </a:cubicBezTo>
                  <a:close/>
                  <a:moveTo>
                    <a:pt x="5041" y="4714"/>
                  </a:moveTo>
                  <a:cubicBezTo>
                    <a:pt x="4982" y="5123"/>
                    <a:pt x="6870" y="7660"/>
                    <a:pt x="7284" y="7251"/>
                  </a:cubicBezTo>
                  <a:cubicBezTo>
                    <a:pt x="7696" y="6843"/>
                    <a:pt x="5149" y="3976"/>
                    <a:pt x="5041" y="4714"/>
                  </a:cubicBezTo>
                  <a:close/>
                  <a:moveTo>
                    <a:pt x="7" y="131"/>
                  </a:moveTo>
                  <a:cubicBezTo>
                    <a:pt x="-153" y="1115"/>
                    <a:pt x="2372" y="6307"/>
                    <a:pt x="3310" y="5479"/>
                  </a:cubicBezTo>
                  <a:cubicBezTo>
                    <a:pt x="5041" y="3954"/>
                    <a:pt x="163" y="-849"/>
                    <a:pt x="7" y="13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7" name="Shape 2908"/>
            <p:cNvSpPr/>
            <p:nvPr/>
          </p:nvSpPr>
          <p:spPr>
            <a:xfrm>
              <a:off x="9512598" y="4854310"/>
              <a:ext cx="181324" cy="1269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93" h="20178" extrusionOk="0">
                  <a:moveTo>
                    <a:pt x="16195" y="11095"/>
                  </a:moveTo>
                  <a:cubicBezTo>
                    <a:pt x="15604" y="12896"/>
                    <a:pt x="17966" y="16006"/>
                    <a:pt x="18320" y="16086"/>
                  </a:cubicBezTo>
                  <a:cubicBezTo>
                    <a:pt x="18673" y="16168"/>
                    <a:pt x="16651" y="9709"/>
                    <a:pt x="16195" y="11095"/>
                  </a:cubicBezTo>
                  <a:close/>
                  <a:moveTo>
                    <a:pt x="18260" y="18378"/>
                  </a:moveTo>
                  <a:cubicBezTo>
                    <a:pt x="18378" y="18787"/>
                    <a:pt x="19914" y="20751"/>
                    <a:pt x="20680" y="20015"/>
                  </a:cubicBezTo>
                  <a:cubicBezTo>
                    <a:pt x="21447" y="19278"/>
                    <a:pt x="18059" y="17677"/>
                    <a:pt x="18260" y="18378"/>
                  </a:cubicBezTo>
                  <a:close/>
                  <a:moveTo>
                    <a:pt x="13421" y="14778"/>
                  </a:moveTo>
                  <a:cubicBezTo>
                    <a:pt x="13658" y="16416"/>
                    <a:pt x="15427" y="17396"/>
                    <a:pt x="16137" y="16824"/>
                  </a:cubicBezTo>
                  <a:cubicBezTo>
                    <a:pt x="16843" y="16251"/>
                    <a:pt x="13178" y="13086"/>
                    <a:pt x="13421" y="14778"/>
                  </a:cubicBezTo>
                  <a:close/>
                  <a:moveTo>
                    <a:pt x="13893" y="11260"/>
                  </a:moveTo>
                  <a:cubicBezTo>
                    <a:pt x="14543" y="10688"/>
                    <a:pt x="10240" y="7420"/>
                    <a:pt x="10174" y="8478"/>
                  </a:cubicBezTo>
                  <a:cubicBezTo>
                    <a:pt x="10116" y="9459"/>
                    <a:pt x="13244" y="11834"/>
                    <a:pt x="13893" y="11260"/>
                  </a:cubicBezTo>
                  <a:close/>
                  <a:moveTo>
                    <a:pt x="5041" y="4714"/>
                  </a:moveTo>
                  <a:cubicBezTo>
                    <a:pt x="4982" y="5123"/>
                    <a:pt x="6870" y="7660"/>
                    <a:pt x="7284" y="7251"/>
                  </a:cubicBezTo>
                  <a:cubicBezTo>
                    <a:pt x="7696" y="6843"/>
                    <a:pt x="5149" y="3976"/>
                    <a:pt x="5041" y="4714"/>
                  </a:cubicBezTo>
                  <a:close/>
                  <a:moveTo>
                    <a:pt x="7" y="131"/>
                  </a:moveTo>
                  <a:cubicBezTo>
                    <a:pt x="-153" y="1115"/>
                    <a:pt x="2372" y="6307"/>
                    <a:pt x="3310" y="5479"/>
                  </a:cubicBezTo>
                  <a:cubicBezTo>
                    <a:pt x="5041" y="3954"/>
                    <a:pt x="163" y="-849"/>
                    <a:pt x="7" y="13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8" name="Shape 2909"/>
            <p:cNvSpPr/>
            <p:nvPr/>
          </p:nvSpPr>
          <p:spPr>
            <a:xfrm>
              <a:off x="8534061" y="4968914"/>
              <a:ext cx="947831" cy="8430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6" h="21497" extrusionOk="0">
                  <a:moveTo>
                    <a:pt x="17620" y="19683"/>
                  </a:moveTo>
                  <a:cubicBezTo>
                    <a:pt x="17306" y="19722"/>
                    <a:pt x="16834" y="19360"/>
                    <a:pt x="16724" y="19394"/>
                  </a:cubicBezTo>
                  <a:cubicBezTo>
                    <a:pt x="16596" y="19434"/>
                    <a:pt x="17131" y="20339"/>
                    <a:pt x="16968" y="20575"/>
                  </a:cubicBezTo>
                  <a:cubicBezTo>
                    <a:pt x="16805" y="20811"/>
                    <a:pt x="17445" y="21455"/>
                    <a:pt x="17667" y="21494"/>
                  </a:cubicBezTo>
                  <a:cubicBezTo>
                    <a:pt x="17888" y="21533"/>
                    <a:pt x="17806" y="21245"/>
                    <a:pt x="17958" y="21257"/>
                  </a:cubicBezTo>
                  <a:cubicBezTo>
                    <a:pt x="18109" y="21271"/>
                    <a:pt x="18051" y="21087"/>
                    <a:pt x="18074" y="20956"/>
                  </a:cubicBezTo>
                  <a:cubicBezTo>
                    <a:pt x="18098" y="20825"/>
                    <a:pt x="18249" y="21100"/>
                    <a:pt x="18377" y="21022"/>
                  </a:cubicBezTo>
                  <a:cubicBezTo>
                    <a:pt x="18505" y="20943"/>
                    <a:pt x="18342" y="20378"/>
                    <a:pt x="18529" y="20378"/>
                  </a:cubicBezTo>
                  <a:cubicBezTo>
                    <a:pt x="18715" y="20378"/>
                    <a:pt x="18564" y="19696"/>
                    <a:pt x="18505" y="19473"/>
                  </a:cubicBezTo>
                  <a:cubicBezTo>
                    <a:pt x="18447" y="19249"/>
                    <a:pt x="17935" y="19643"/>
                    <a:pt x="17620" y="19683"/>
                  </a:cubicBezTo>
                  <a:close/>
                  <a:moveTo>
                    <a:pt x="12357" y="16034"/>
                  </a:moveTo>
                  <a:cubicBezTo>
                    <a:pt x="12485" y="16166"/>
                    <a:pt x="12916" y="16126"/>
                    <a:pt x="12986" y="15943"/>
                  </a:cubicBezTo>
                  <a:cubicBezTo>
                    <a:pt x="13056" y="15759"/>
                    <a:pt x="12242" y="15917"/>
                    <a:pt x="12357" y="16034"/>
                  </a:cubicBezTo>
                  <a:close/>
                  <a:moveTo>
                    <a:pt x="9737" y="497"/>
                  </a:moveTo>
                  <a:cubicBezTo>
                    <a:pt x="9714" y="340"/>
                    <a:pt x="8885" y="522"/>
                    <a:pt x="9062" y="681"/>
                  </a:cubicBezTo>
                  <a:cubicBezTo>
                    <a:pt x="9178" y="786"/>
                    <a:pt x="9761" y="655"/>
                    <a:pt x="9737" y="497"/>
                  </a:cubicBezTo>
                  <a:close/>
                  <a:moveTo>
                    <a:pt x="21404" y="10772"/>
                  </a:moveTo>
                  <a:cubicBezTo>
                    <a:pt x="21498" y="10694"/>
                    <a:pt x="21358" y="10274"/>
                    <a:pt x="21276" y="10339"/>
                  </a:cubicBezTo>
                  <a:cubicBezTo>
                    <a:pt x="21195" y="10405"/>
                    <a:pt x="21195" y="9683"/>
                    <a:pt x="21253" y="9355"/>
                  </a:cubicBezTo>
                  <a:cubicBezTo>
                    <a:pt x="21312" y="9027"/>
                    <a:pt x="21276" y="9066"/>
                    <a:pt x="21125" y="9237"/>
                  </a:cubicBezTo>
                  <a:cubicBezTo>
                    <a:pt x="20974" y="9408"/>
                    <a:pt x="20811" y="8909"/>
                    <a:pt x="20776" y="8778"/>
                  </a:cubicBezTo>
                  <a:cubicBezTo>
                    <a:pt x="20741" y="8647"/>
                    <a:pt x="20566" y="8279"/>
                    <a:pt x="20368" y="8331"/>
                  </a:cubicBezTo>
                  <a:cubicBezTo>
                    <a:pt x="20170" y="8384"/>
                    <a:pt x="20298" y="8017"/>
                    <a:pt x="20112" y="8056"/>
                  </a:cubicBezTo>
                  <a:cubicBezTo>
                    <a:pt x="19926" y="8095"/>
                    <a:pt x="19891" y="7754"/>
                    <a:pt x="19926" y="7439"/>
                  </a:cubicBezTo>
                  <a:cubicBezTo>
                    <a:pt x="19961" y="7124"/>
                    <a:pt x="19798" y="7374"/>
                    <a:pt x="19716" y="7243"/>
                  </a:cubicBezTo>
                  <a:cubicBezTo>
                    <a:pt x="19635" y="7111"/>
                    <a:pt x="19542" y="7216"/>
                    <a:pt x="19413" y="7269"/>
                  </a:cubicBezTo>
                  <a:cubicBezTo>
                    <a:pt x="19285" y="7321"/>
                    <a:pt x="19250" y="6993"/>
                    <a:pt x="19285" y="6862"/>
                  </a:cubicBezTo>
                  <a:cubicBezTo>
                    <a:pt x="19320" y="6731"/>
                    <a:pt x="19262" y="6573"/>
                    <a:pt x="19088" y="6429"/>
                  </a:cubicBezTo>
                  <a:cubicBezTo>
                    <a:pt x="18913" y="6284"/>
                    <a:pt x="18901" y="6166"/>
                    <a:pt x="18913" y="5995"/>
                  </a:cubicBezTo>
                  <a:cubicBezTo>
                    <a:pt x="18925" y="5825"/>
                    <a:pt x="17923" y="5248"/>
                    <a:pt x="17702" y="5195"/>
                  </a:cubicBezTo>
                  <a:cubicBezTo>
                    <a:pt x="17481" y="5143"/>
                    <a:pt x="17667" y="4880"/>
                    <a:pt x="17574" y="4789"/>
                  </a:cubicBezTo>
                  <a:cubicBezTo>
                    <a:pt x="17481" y="4697"/>
                    <a:pt x="17445" y="4355"/>
                    <a:pt x="17445" y="4067"/>
                  </a:cubicBezTo>
                  <a:cubicBezTo>
                    <a:pt x="17445" y="3778"/>
                    <a:pt x="17120" y="3686"/>
                    <a:pt x="17131" y="3450"/>
                  </a:cubicBezTo>
                  <a:cubicBezTo>
                    <a:pt x="17143" y="3213"/>
                    <a:pt x="17038" y="2990"/>
                    <a:pt x="17062" y="2728"/>
                  </a:cubicBezTo>
                  <a:cubicBezTo>
                    <a:pt x="17085" y="2465"/>
                    <a:pt x="16724" y="2400"/>
                    <a:pt x="16712" y="2256"/>
                  </a:cubicBezTo>
                  <a:cubicBezTo>
                    <a:pt x="16701" y="2111"/>
                    <a:pt x="16502" y="2242"/>
                    <a:pt x="16305" y="2269"/>
                  </a:cubicBezTo>
                  <a:cubicBezTo>
                    <a:pt x="16107" y="2295"/>
                    <a:pt x="16118" y="1980"/>
                    <a:pt x="16142" y="1678"/>
                  </a:cubicBezTo>
                  <a:cubicBezTo>
                    <a:pt x="16165" y="1376"/>
                    <a:pt x="16060" y="878"/>
                    <a:pt x="15897" y="734"/>
                  </a:cubicBezTo>
                  <a:cubicBezTo>
                    <a:pt x="15734" y="589"/>
                    <a:pt x="15722" y="90"/>
                    <a:pt x="15641" y="12"/>
                  </a:cubicBezTo>
                  <a:cubicBezTo>
                    <a:pt x="15559" y="-67"/>
                    <a:pt x="15291" y="274"/>
                    <a:pt x="15303" y="445"/>
                  </a:cubicBezTo>
                  <a:cubicBezTo>
                    <a:pt x="15315" y="616"/>
                    <a:pt x="15280" y="812"/>
                    <a:pt x="15175" y="917"/>
                  </a:cubicBezTo>
                  <a:cubicBezTo>
                    <a:pt x="15070" y="1022"/>
                    <a:pt x="15245" y="1429"/>
                    <a:pt x="15105" y="1573"/>
                  </a:cubicBezTo>
                  <a:cubicBezTo>
                    <a:pt x="14965" y="1718"/>
                    <a:pt x="15094" y="2295"/>
                    <a:pt x="15059" y="2623"/>
                  </a:cubicBezTo>
                  <a:cubicBezTo>
                    <a:pt x="15024" y="2951"/>
                    <a:pt x="15035" y="3305"/>
                    <a:pt x="14896" y="3528"/>
                  </a:cubicBezTo>
                  <a:cubicBezTo>
                    <a:pt x="14756" y="3751"/>
                    <a:pt x="14733" y="4106"/>
                    <a:pt x="14453" y="4224"/>
                  </a:cubicBezTo>
                  <a:cubicBezTo>
                    <a:pt x="14174" y="4342"/>
                    <a:pt x="13801" y="4093"/>
                    <a:pt x="13813" y="3922"/>
                  </a:cubicBezTo>
                  <a:cubicBezTo>
                    <a:pt x="13824" y="3751"/>
                    <a:pt x="13510" y="3647"/>
                    <a:pt x="13347" y="3673"/>
                  </a:cubicBezTo>
                  <a:cubicBezTo>
                    <a:pt x="13184" y="3699"/>
                    <a:pt x="13091" y="3437"/>
                    <a:pt x="12835" y="3213"/>
                  </a:cubicBezTo>
                  <a:cubicBezTo>
                    <a:pt x="12578" y="2990"/>
                    <a:pt x="12380" y="3266"/>
                    <a:pt x="12299" y="3004"/>
                  </a:cubicBezTo>
                  <a:cubicBezTo>
                    <a:pt x="12217" y="2741"/>
                    <a:pt x="12136" y="2702"/>
                    <a:pt x="11949" y="2557"/>
                  </a:cubicBezTo>
                  <a:cubicBezTo>
                    <a:pt x="11764" y="2413"/>
                    <a:pt x="11821" y="2413"/>
                    <a:pt x="11996" y="2269"/>
                  </a:cubicBezTo>
                  <a:cubicBezTo>
                    <a:pt x="12171" y="2125"/>
                    <a:pt x="12136" y="1941"/>
                    <a:pt x="12043" y="1770"/>
                  </a:cubicBezTo>
                  <a:cubicBezTo>
                    <a:pt x="11949" y="1599"/>
                    <a:pt x="12147" y="1639"/>
                    <a:pt x="12380" y="1494"/>
                  </a:cubicBezTo>
                  <a:cubicBezTo>
                    <a:pt x="12613" y="1350"/>
                    <a:pt x="12380" y="1180"/>
                    <a:pt x="12555" y="1101"/>
                  </a:cubicBezTo>
                  <a:cubicBezTo>
                    <a:pt x="12730" y="1022"/>
                    <a:pt x="12625" y="852"/>
                    <a:pt x="12439" y="812"/>
                  </a:cubicBezTo>
                  <a:cubicBezTo>
                    <a:pt x="12252" y="773"/>
                    <a:pt x="12311" y="1022"/>
                    <a:pt x="12241" y="1048"/>
                  </a:cubicBezTo>
                  <a:cubicBezTo>
                    <a:pt x="12171" y="1075"/>
                    <a:pt x="12101" y="720"/>
                    <a:pt x="12043" y="734"/>
                  </a:cubicBezTo>
                  <a:cubicBezTo>
                    <a:pt x="11984" y="747"/>
                    <a:pt x="11764" y="1088"/>
                    <a:pt x="11647" y="917"/>
                  </a:cubicBezTo>
                  <a:cubicBezTo>
                    <a:pt x="11530" y="747"/>
                    <a:pt x="10878" y="602"/>
                    <a:pt x="10622" y="563"/>
                  </a:cubicBezTo>
                  <a:cubicBezTo>
                    <a:pt x="10366" y="524"/>
                    <a:pt x="10285" y="156"/>
                    <a:pt x="10133" y="222"/>
                  </a:cubicBezTo>
                  <a:cubicBezTo>
                    <a:pt x="9982" y="288"/>
                    <a:pt x="10156" y="405"/>
                    <a:pt x="10331" y="616"/>
                  </a:cubicBezTo>
                  <a:cubicBezTo>
                    <a:pt x="10506" y="825"/>
                    <a:pt x="9749" y="970"/>
                    <a:pt x="9528" y="891"/>
                  </a:cubicBezTo>
                  <a:cubicBezTo>
                    <a:pt x="9306" y="812"/>
                    <a:pt x="9563" y="1075"/>
                    <a:pt x="9376" y="1062"/>
                  </a:cubicBezTo>
                  <a:cubicBezTo>
                    <a:pt x="9190" y="1048"/>
                    <a:pt x="9155" y="1416"/>
                    <a:pt x="9004" y="1599"/>
                  </a:cubicBezTo>
                  <a:cubicBezTo>
                    <a:pt x="8852" y="1783"/>
                    <a:pt x="8957" y="1915"/>
                    <a:pt x="8794" y="2032"/>
                  </a:cubicBezTo>
                  <a:cubicBezTo>
                    <a:pt x="8631" y="2150"/>
                    <a:pt x="8619" y="2282"/>
                    <a:pt x="8817" y="2531"/>
                  </a:cubicBezTo>
                  <a:cubicBezTo>
                    <a:pt x="9015" y="2780"/>
                    <a:pt x="8724" y="2794"/>
                    <a:pt x="8549" y="2597"/>
                  </a:cubicBezTo>
                  <a:cubicBezTo>
                    <a:pt x="8375" y="2400"/>
                    <a:pt x="8200" y="2400"/>
                    <a:pt x="8212" y="2623"/>
                  </a:cubicBezTo>
                  <a:cubicBezTo>
                    <a:pt x="8223" y="2846"/>
                    <a:pt x="8002" y="2741"/>
                    <a:pt x="8037" y="2492"/>
                  </a:cubicBezTo>
                  <a:cubicBezTo>
                    <a:pt x="8072" y="2242"/>
                    <a:pt x="7793" y="2361"/>
                    <a:pt x="7746" y="2216"/>
                  </a:cubicBezTo>
                  <a:cubicBezTo>
                    <a:pt x="7699" y="2072"/>
                    <a:pt x="7455" y="1836"/>
                    <a:pt x="7303" y="1849"/>
                  </a:cubicBezTo>
                  <a:cubicBezTo>
                    <a:pt x="7152" y="1862"/>
                    <a:pt x="7152" y="2046"/>
                    <a:pt x="7001" y="2046"/>
                  </a:cubicBezTo>
                  <a:cubicBezTo>
                    <a:pt x="6850" y="2046"/>
                    <a:pt x="6814" y="2138"/>
                    <a:pt x="6838" y="2321"/>
                  </a:cubicBezTo>
                  <a:cubicBezTo>
                    <a:pt x="6861" y="2505"/>
                    <a:pt x="6605" y="2308"/>
                    <a:pt x="6430" y="2334"/>
                  </a:cubicBezTo>
                  <a:cubicBezTo>
                    <a:pt x="6256" y="2361"/>
                    <a:pt x="6430" y="2584"/>
                    <a:pt x="6337" y="2597"/>
                  </a:cubicBezTo>
                  <a:cubicBezTo>
                    <a:pt x="6244" y="2610"/>
                    <a:pt x="6244" y="2794"/>
                    <a:pt x="6093" y="2794"/>
                  </a:cubicBezTo>
                  <a:cubicBezTo>
                    <a:pt x="5941" y="2794"/>
                    <a:pt x="5964" y="3174"/>
                    <a:pt x="5988" y="3371"/>
                  </a:cubicBezTo>
                  <a:cubicBezTo>
                    <a:pt x="6011" y="3568"/>
                    <a:pt x="5755" y="3279"/>
                    <a:pt x="5604" y="3332"/>
                  </a:cubicBezTo>
                  <a:cubicBezTo>
                    <a:pt x="5452" y="3384"/>
                    <a:pt x="5638" y="3555"/>
                    <a:pt x="5685" y="3778"/>
                  </a:cubicBezTo>
                  <a:cubicBezTo>
                    <a:pt x="5732" y="4001"/>
                    <a:pt x="5604" y="3988"/>
                    <a:pt x="5522" y="4080"/>
                  </a:cubicBezTo>
                  <a:cubicBezTo>
                    <a:pt x="5441" y="4172"/>
                    <a:pt x="5312" y="3830"/>
                    <a:pt x="5312" y="3634"/>
                  </a:cubicBezTo>
                  <a:cubicBezTo>
                    <a:pt x="5312" y="3437"/>
                    <a:pt x="5115" y="3620"/>
                    <a:pt x="4905" y="3870"/>
                  </a:cubicBezTo>
                  <a:cubicBezTo>
                    <a:pt x="4695" y="4119"/>
                    <a:pt x="4975" y="4500"/>
                    <a:pt x="4882" y="4565"/>
                  </a:cubicBezTo>
                  <a:cubicBezTo>
                    <a:pt x="4788" y="4631"/>
                    <a:pt x="4369" y="5077"/>
                    <a:pt x="4125" y="5405"/>
                  </a:cubicBezTo>
                  <a:cubicBezTo>
                    <a:pt x="3880" y="5733"/>
                    <a:pt x="3356" y="5536"/>
                    <a:pt x="3193" y="5694"/>
                  </a:cubicBezTo>
                  <a:cubicBezTo>
                    <a:pt x="3030" y="5851"/>
                    <a:pt x="2855" y="5733"/>
                    <a:pt x="2692" y="5878"/>
                  </a:cubicBezTo>
                  <a:cubicBezTo>
                    <a:pt x="2529" y="6022"/>
                    <a:pt x="2227" y="6298"/>
                    <a:pt x="2192" y="6127"/>
                  </a:cubicBezTo>
                  <a:cubicBezTo>
                    <a:pt x="2157" y="5956"/>
                    <a:pt x="1738" y="6088"/>
                    <a:pt x="1563" y="6298"/>
                  </a:cubicBezTo>
                  <a:cubicBezTo>
                    <a:pt x="1388" y="6508"/>
                    <a:pt x="1109" y="6691"/>
                    <a:pt x="911" y="6705"/>
                  </a:cubicBezTo>
                  <a:cubicBezTo>
                    <a:pt x="713" y="6718"/>
                    <a:pt x="713" y="7059"/>
                    <a:pt x="632" y="7137"/>
                  </a:cubicBezTo>
                  <a:cubicBezTo>
                    <a:pt x="550" y="7216"/>
                    <a:pt x="573" y="6862"/>
                    <a:pt x="573" y="6770"/>
                  </a:cubicBezTo>
                  <a:cubicBezTo>
                    <a:pt x="573" y="6678"/>
                    <a:pt x="387" y="6928"/>
                    <a:pt x="305" y="7203"/>
                  </a:cubicBezTo>
                  <a:cubicBezTo>
                    <a:pt x="224" y="7479"/>
                    <a:pt x="503" y="7583"/>
                    <a:pt x="329" y="7872"/>
                  </a:cubicBezTo>
                  <a:cubicBezTo>
                    <a:pt x="154" y="8161"/>
                    <a:pt x="-9" y="8449"/>
                    <a:pt x="236" y="8817"/>
                  </a:cubicBezTo>
                  <a:cubicBezTo>
                    <a:pt x="480" y="9185"/>
                    <a:pt x="620" y="9421"/>
                    <a:pt x="538" y="9604"/>
                  </a:cubicBezTo>
                  <a:cubicBezTo>
                    <a:pt x="457" y="9788"/>
                    <a:pt x="282" y="9237"/>
                    <a:pt x="224" y="9303"/>
                  </a:cubicBezTo>
                  <a:cubicBezTo>
                    <a:pt x="166" y="9368"/>
                    <a:pt x="445" y="9604"/>
                    <a:pt x="375" y="9722"/>
                  </a:cubicBezTo>
                  <a:cubicBezTo>
                    <a:pt x="305" y="9841"/>
                    <a:pt x="55" y="9276"/>
                    <a:pt x="3" y="9408"/>
                  </a:cubicBezTo>
                  <a:cubicBezTo>
                    <a:pt x="-44" y="9526"/>
                    <a:pt x="527" y="10418"/>
                    <a:pt x="538" y="10746"/>
                  </a:cubicBezTo>
                  <a:cubicBezTo>
                    <a:pt x="550" y="11074"/>
                    <a:pt x="1004" y="11389"/>
                    <a:pt x="981" y="11862"/>
                  </a:cubicBezTo>
                  <a:cubicBezTo>
                    <a:pt x="958" y="12334"/>
                    <a:pt x="1377" y="13095"/>
                    <a:pt x="1447" y="13213"/>
                  </a:cubicBezTo>
                  <a:cubicBezTo>
                    <a:pt x="1516" y="13331"/>
                    <a:pt x="1284" y="13646"/>
                    <a:pt x="1330" y="14001"/>
                  </a:cubicBezTo>
                  <a:cubicBezTo>
                    <a:pt x="1377" y="14355"/>
                    <a:pt x="1225" y="14486"/>
                    <a:pt x="1027" y="14486"/>
                  </a:cubicBezTo>
                  <a:cubicBezTo>
                    <a:pt x="829" y="14486"/>
                    <a:pt x="946" y="14854"/>
                    <a:pt x="1167" y="14880"/>
                  </a:cubicBezTo>
                  <a:cubicBezTo>
                    <a:pt x="1388" y="14906"/>
                    <a:pt x="1307" y="15077"/>
                    <a:pt x="1551" y="15261"/>
                  </a:cubicBezTo>
                  <a:cubicBezTo>
                    <a:pt x="1796" y="15444"/>
                    <a:pt x="2378" y="15378"/>
                    <a:pt x="2576" y="15378"/>
                  </a:cubicBezTo>
                  <a:cubicBezTo>
                    <a:pt x="2774" y="15378"/>
                    <a:pt x="2832" y="15037"/>
                    <a:pt x="3100" y="15024"/>
                  </a:cubicBezTo>
                  <a:cubicBezTo>
                    <a:pt x="3368" y="15011"/>
                    <a:pt x="3344" y="14919"/>
                    <a:pt x="3472" y="14736"/>
                  </a:cubicBezTo>
                  <a:cubicBezTo>
                    <a:pt x="3601" y="14552"/>
                    <a:pt x="4206" y="14604"/>
                    <a:pt x="4823" y="14644"/>
                  </a:cubicBezTo>
                  <a:cubicBezTo>
                    <a:pt x="5441" y="14683"/>
                    <a:pt x="5708" y="14473"/>
                    <a:pt x="5802" y="14184"/>
                  </a:cubicBezTo>
                  <a:cubicBezTo>
                    <a:pt x="5881" y="13938"/>
                    <a:pt x="6325" y="13922"/>
                    <a:pt x="6500" y="13738"/>
                  </a:cubicBezTo>
                  <a:cubicBezTo>
                    <a:pt x="6675" y="13554"/>
                    <a:pt x="6826" y="13542"/>
                    <a:pt x="7280" y="13567"/>
                  </a:cubicBezTo>
                  <a:cubicBezTo>
                    <a:pt x="7734" y="13594"/>
                    <a:pt x="8153" y="13318"/>
                    <a:pt x="8445" y="13187"/>
                  </a:cubicBezTo>
                  <a:cubicBezTo>
                    <a:pt x="8736" y="13056"/>
                    <a:pt x="9272" y="13108"/>
                    <a:pt x="9551" y="13030"/>
                  </a:cubicBezTo>
                  <a:cubicBezTo>
                    <a:pt x="9830" y="12951"/>
                    <a:pt x="9877" y="13423"/>
                    <a:pt x="10191" y="13384"/>
                  </a:cubicBezTo>
                  <a:cubicBezTo>
                    <a:pt x="10506" y="13344"/>
                    <a:pt x="10645" y="13489"/>
                    <a:pt x="10808" y="13476"/>
                  </a:cubicBezTo>
                  <a:cubicBezTo>
                    <a:pt x="10971" y="13463"/>
                    <a:pt x="10948" y="13607"/>
                    <a:pt x="11111" y="13646"/>
                  </a:cubicBezTo>
                  <a:cubicBezTo>
                    <a:pt x="11274" y="13686"/>
                    <a:pt x="11251" y="13843"/>
                    <a:pt x="11146" y="14014"/>
                  </a:cubicBezTo>
                  <a:cubicBezTo>
                    <a:pt x="11041" y="14184"/>
                    <a:pt x="11391" y="14171"/>
                    <a:pt x="11612" y="14513"/>
                  </a:cubicBezTo>
                  <a:cubicBezTo>
                    <a:pt x="11833" y="14854"/>
                    <a:pt x="11624" y="14906"/>
                    <a:pt x="11740" y="15168"/>
                  </a:cubicBezTo>
                  <a:cubicBezTo>
                    <a:pt x="11856" y="15431"/>
                    <a:pt x="11938" y="15365"/>
                    <a:pt x="12171" y="14998"/>
                  </a:cubicBezTo>
                  <a:cubicBezTo>
                    <a:pt x="12404" y="14631"/>
                    <a:pt x="12660" y="14867"/>
                    <a:pt x="12695" y="14552"/>
                  </a:cubicBezTo>
                  <a:cubicBezTo>
                    <a:pt x="12730" y="14237"/>
                    <a:pt x="12974" y="13870"/>
                    <a:pt x="13137" y="14027"/>
                  </a:cubicBezTo>
                  <a:cubicBezTo>
                    <a:pt x="13300" y="14184"/>
                    <a:pt x="13021" y="14263"/>
                    <a:pt x="12916" y="14867"/>
                  </a:cubicBezTo>
                  <a:cubicBezTo>
                    <a:pt x="12811" y="15470"/>
                    <a:pt x="12625" y="15155"/>
                    <a:pt x="12590" y="15326"/>
                  </a:cubicBezTo>
                  <a:cubicBezTo>
                    <a:pt x="12555" y="15496"/>
                    <a:pt x="13079" y="15588"/>
                    <a:pt x="13079" y="15273"/>
                  </a:cubicBezTo>
                  <a:cubicBezTo>
                    <a:pt x="13079" y="14959"/>
                    <a:pt x="13172" y="14814"/>
                    <a:pt x="13370" y="15103"/>
                  </a:cubicBezTo>
                  <a:cubicBezTo>
                    <a:pt x="13568" y="15391"/>
                    <a:pt x="13254" y="15628"/>
                    <a:pt x="13300" y="15759"/>
                  </a:cubicBezTo>
                  <a:cubicBezTo>
                    <a:pt x="13347" y="15890"/>
                    <a:pt x="13568" y="15719"/>
                    <a:pt x="13685" y="15733"/>
                  </a:cubicBezTo>
                  <a:cubicBezTo>
                    <a:pt x="13892" y="15756"/>
                    <a:pt x="14174" y="16271"/>
                    <a:pt x="14127" y="16546"/>
                  </a:cubicBezTo>
                  <a:cubicBezTo>
                    <a:pt x="14081" y="16822"/>
                    <a:pt x="14011" y="17084"/>
                    <a:pt x="14407" y="17308"/>
                  </a:cubicBezTo>
                  <a:cubicBezTo>
                    <a:pt x="14802" y="17531"/>
                    <a:pt x="14651" y="17570"/>
                    <a:pt x="14942" y="17570"/>
                  </a:cubicBezTo>
                  <a:cubicBezTo>
                    <a:pt x="15233" y="17570"/>
                    <a:pt x="15839" y="17832"/>
                    <a:pt x="16002" y="17990"/>
                  </a:cubicBezTo>
                  <a:cubicBezTo>
                    <a:pt x="16165" y="18147"/>
                    <a:pt x="16584" y="17872"/>
                    <a:pt x="16665" y="17557"/>
                  </a:cubicBezTo>
                  <a:cubicBezTo>
                    <a:pt x="16747" y="17242"/>
                    <a:pt x="17050" y="17544"/>
                    <a:pt x="16887" y="17649"/>
                  </a:cubicBezTo>
                  <a:cubicBezTo>
                    <a:pt x="16724" y="17754"/>
                    <a:pt x="16968" y="18003"/>
                    <a:pt x="16980" y="17832"/>
                  </a:cubicBezTo>
                  <a:cubicBezTo>
                    <a:pt x="16991" y="17662"/>
                    <a:pt x="17062" y="17517"/>
                    <a:pt x="17120" y="17715"/>
                  </a:cubicBezTo>
                  <a:cubicBezTo>
                    <a:pt x="17178" y="17911"/>
                    <a:pt x="17388" y="17911"/>
                    <a:pt x="17469" y="18069"/>
                  </a:cubicBezTo>
                  <a:cubicBezTo>
                    <a:pt x="17551" y="18226"/>
                    <a:pt x="17644" y="18344"/>
                    <a:pt x="17644" y="18213"/>
                  </a:cubicBezTo>
                  <a:cubicBezTo>
                    <a:pt x="17644" y="18082"/>
                    <a:pt x="17690" y="17963"/>
                    <a:pt x="17877" y="17885"/>
                  </a:cubicBezTo>
                  <a:cubicBezTo>
                    <a:pt x="18063" y="17806"/>
                    <a:pt x="18179" y="17662"/>
                    <a:pt x="18377" y="17478"/>
                  </a:cubicBezTo>
                  <a:cubicBezTo>
                    <a:pt x="18575" y="17294"/>
                    <a:pt x="19390" y="17255"/>
                    <a:pt x="19472" y="17255"/>
                  </a:cubicBezTo>
                  <a:cubicBezTo>
                    <a:pt x="19553" y="17255"/>
                    <a:pt x="19600" y="16468"/>
                    <a:pt x="19646" y="16061"/>
                  </a:cubicBezTo>
                  <a:cubicBezTo>
                    <a:pt x="19693" y="15654"/>
                    <a:pt x="19996" y="15588"/>
                    <a:pt x="20042" y="15155"/>
                  </a:cubicBezTo>
                  <a:cubicBezTo>
                    <a:pt x="20089" y="14722"/>
                    <a:pt x="20496" y="13922"/>
                    <a:pt x="20601" y="13883"/>
                  </a:cubicBezTo>
                  <a:cubicBezTo>
                    <a:pt x="20706" y="13843"/>
                    <a:pt x="20904" y="13725"/>
                    <a:pt x="20916" y="13476"/>
                  </a:cubicBezTo>
                  <a:cubicBezTo>
                    <a:pt x="20927" y="13227"/>
                    <a:pt x="21195" y="12951"/>
                    <a:pt x="21195" y="12649"/>
                  </a:cubicBezTo>
                  <a:cubicBezTo>
                    <a:pt x="21195" y="12347"/>
                    <a:pt x="21347" y="11993"/>
                    <a:pt x="21323" y="11901"/>
                  </a:cubicBezTo>
                  <a:cubicBezTo>
                    <a:pt x="21300" y="11809"/>
                    <a:pt x="21207" y="11520"/>
                    <a:pt x="21382" y="11310"/>
                  </a:cubicBezTo>
                  <a:cubicBezTo>
                    <a:pt x="21556" y="11100"/>
                    <a:pt x="21312" y="10851"/>
                    <a:pt x="21404" y="1077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9" name="Shape 2910"/>
            <p:cNvSpPr/>
            <p:nvPr/>
          </p:nvSpPr>
          <p:spPr>
            <a:xfrm>
              <a:off x="9785883" y="5568378"/>
              <a:ext cx="280845" cy="3449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30" h="21548" extrusionOk="0">
                  <a:moveTo>
                    <a:pt x="19205" y="5271"/>
                  </a:moveTo>
                  <a:cubicBezTo>
                    <a:pt x="18859" y="5753"/>
                    <a:pt x="18169" y="5142"/>
                    <a:pt x="17517" y="5142"/>
                  </a:cubicBezTo>
                  <a:cubicBezTo>
                    <a:pt x="16865" y="5142"/>
                    <a:pt x="16481" y="4757"/>
                    <a:pt x="16481" y="4274"/>
                  </a:cubicBezTo>
                  <a:cubicBezTo>
                    <a:pt x="16481" y="3793"/>
                    <a:pt x="16328" y="3085"/>
                    <a:pt x="15714" y="3117"/>
                  </a:cubicBezTo>
                  <a:cubicBezTo>
                    <a:pt x="15100" y="3150"/>
                    <a:pt x="15906" y="3664"/>
                    <a:pt x="15676" y="3921"/>
                  </a:cubicBezTo>
                  <a:cubicBezTo>
                    <a:pt x="15446" y="4179"/>
                    <a:pt x="15292" y="3631"/>
                    <a:pt x="14986" y="3631"/>
                  </a:cubicBezTo>
                  <a:cubicBezTo>
                    <a:pt x="14680" y="3631"/>
                    <a:pt x="14334" y="3278"/>
                    <a:pt x="14334" y="2635"/>
                  </a:cubicBezTo>
                  <a:cubicBezTo>
                    <a:pt x="14334" y="1992"/>
                    <a:pt x="13682" y="2057"/>
                    <a:pt x="13682" y="1317"/>
                  </a:cubicBezTo>
                  <a:cubicBezTo>
                    <a:pt x="13682" y="578"/>
                    <a:pt x="12301" y="0"/>
                    <a:pt x="11534" y="0"/>
                  </a:cubicBezTo>
                  <a:cubicBezTo>
                    <a:pt x="10767" y="0"/>
                    <a:pt x="11687" y="1157"/>
                    <a:pt x="12070" y="1543"/>
                  </a:cubicBezTo>
                  <a:cubicBezTo>
                    <a:pt x="12455" y="1928"/>
                    <a:pt x="13298" y="2282"/>
                    <a:pt x="13260" y="2571"/>
                  </a:cubicBezTo>
                  <a:cubicBezTo>
                    <a:pt x="13221" y="2860"/>
                    <a:pt x="13835" y="3600"/>
                    <a:pt x="14296" y="3728"/>
                  </a:cubicBezTo>
                  <a:cubicBezTo>
                    <a:pt x="14755" y="3857"/>
                    <a:pt x="14026" y="4982"/>
                    <a:pt x="14026" y="5882"/>
                  </a:cubicBezTo>
                  <a:cubicBezTo>
                    <a:pt x="14026" y="6782"/>
                    <a:pt x="13183" y="6622"/>
                    <a:pt x="12608" y="7200"/>
                  </a:cubicBezTo>
                  <a:cubicBezTo>
                    <a:pt x="12033" y="7778"/>
                    <a:pt x="14066" y="8357"/>
                    <a:pt x="14909" y="8935"/>
                  </a:cubicBezTo>
                  <a:cubicBezTo>
                    <a:pt x="15753" y="9514"/>
                    <a:pt x="14186" y="10936"/>
                    <a:pt x="14411" y="11250"/>
                  </a:cubicBezTo>
                  <a:cubicBezTo>
                    <a:pt x="14525" y="11410"/>
                    <a:pt x="15100" y="11635"/>
                    <a:pt x="15983" y="11443"/>
                  </a:cubicBezTo>
                  <a:cubicBezTo>
                    <a:pt x="16865" y="11250"/>
                    <a:pt x="17287" y="9643"/>
                    <a:pt x="17901" y="9192"/>
                  </a:cubicBezTo>
                  <a:cubicBezTo>
                    <a:pt x="18514" y="8743"/>
                    <a:pt x="18131" y="8035"/>
                    <a:pt x="18438" y="7681"/>
                  </a:cubicBezTo>
                  <a:cubicBezTo>
                    <a:pt x="18745" y="7328"/>
                    <a:pt x="19165" y="7361"/>
                    <a:pt x="19588" y="7361"/>
                  </a:cubicBezTo>
                  <a:cubicBezTo>
                    <a:pt x="20009" y="7361"/>
                    <a:pt x="19779" y="6493"/>
                    <a:pt x="20316" y="6493"/>
                  </a:cubicBezTo>
                  <a:cubicBezTo>
                    <a:pt x="20853" y="6493"/>
                    <a:pt x="20585" y="5882"/>
                    <a:pt x="20892" y="5207"/>
                  </a:cubicBezTo>
                  <a:cubicBezTo>
                    <a:pt x="21198" y="4532"/>
                    <a:pt x="19549" y="4789"/>
                    <a:pt x="19205" y="5271"/>
                  </a:cubicBezTo>
                  <a:close/>
                  <a:moveTo>
                    <a:pt x="1869" y="21536"/>
                  </a:moveTo>
                  <a:cubicBezTo>
                    <a:pt x="2137" y="21600"/>
                    <a:pt x="3020" y="21407"/>
                    <a:pt x="2521" y="20893"/>
                  </a:cubicBezTo>
                  <a:cubicBezTo>
                    <a:pt x="2023" y="20379"/>
                    <a:pt x="1235" y="21384"/>
                    <a:pt x="1869" y="21536"/>
                  </a:cubicBezTo>
                  <a:close/>
                  <a:moveTo>
                    <a:pt x="12952" y="10446"/>
                  </a:moveTo>
                  <a:cubicBezTo>
                    <a:pt x="12415" y="10125"/>
                    <a:pt x="12148" y="10575"/>
                    <a:pt x="11572" y="10800"/>
                  </a:cubicBezTo>
                  <a:cubicBezTo>
                    <a:pt x="10997" y="11025"/>
                    <a:pt x="10614" y="9739"/>
                    <a:pt x="9885" y="10222"/>
                  </a:cubicBezTo>
                  <a:cubicBezTo>
                    <a:pt x="9156" y="10703"/>
                    <a:pt x="9808" y="10897"/>
                    <a:pt x="9003" y="11475"/>
                  </a:cubicBezTo>
                  <a:cubicBezTo>
                    <a:pt x="8197" y="12054"/>
                    <a:pt x="8542" y="12246"/>
                    <a:pt x="7583" y="13500"/>
                  </a:cubicBezTo>
                  <a:cubicBezTo>
                    <a:pt x="6625" y="14753"/>
                    <a:pt x="3326" y="15461"/>
                    <a:pt x="2829" y="16136"/>
                  </a:cubicBezTo>
                  <a:cubicBezTo>
                    <a:pt x="2330" y="16811"/>
                    <a:pt x="681" y="17357"/>
                    <a:pt x="641" y="17871"/>
                  </a:cubicBezTo>
                  <a:cubicBezTo>
                    <a:pt x="603" y="18386"/>
                    <a:pt x="-402" y="18753"/>
                    <a:pt x="182" y="19447"/>
                  </a:cubicBezTo>
                  <a:cubicBezTo>
                    <a:pt x="641" y="19993"/>
                    <a:pt x="1255" y="19607"/>
                    <a:pt x="1754" y="20025"/>
                  </a:cubicBezTo>
                  <a:cubicBezTo>
                    <a:pt x="2253" y="20443"/>
                    <a:pt x="2751" y="20090"/>
                    <a:pt x="2982" y="20443"/>
                  </a:cubicBezTo>
                  <a:cubicBezTo>
                    <a:pt x="3212" y="20797"/>
                    <a:pt x="4899" y="20797"/>
                    <a:pt x="6165" y="19832"/>
                  </a:cubicBezTo>
                  <a:cubicBezTo>
                    <a:pt x="7430" y="18868"/>
                    <a:pt x="6817" y="18418"/>
                    <a:pt x="7315" y="18161"/>
                  </a:cubicBezTo>
                  <a:cubicBezTo>
                    <a:pt x="7813" y="17904"/>
                    <a:pt x="7890" y="17133"/>
                    <a:pt x="8197" y="16650"/>
                  </a:cubicBezTo>
                  <a:cubicBezTo>
                    <a:pt x="8504" y="16168"/>
                    <a:pt x="8734" y="15654"/>
                    <a:pt x="10115" y="15654"/>
                  </a:cubicBezTo>
                  <a:cubicBezTo>
                    <a:pt x="11496" y="15654"/>
                    <a:pt x="10767" y="15429"/>
                    <a:pt x="10690" y="14883"/>
                  </a:cubicBezTo>
                  <a:cubicBezTo>
                    <a:pt x="10614" y="14336"/>
                    <a:pt x="11841" y="14240"/>
                    <a:pt x="11841" y="13532"/>
                  </a:cubicBezTo>
                  <a:cubicBezTo>
                    <a:pt x="11841" y="12825"/>
                    <a:pt x="13529" y="12182"/>
                    <a:pt x="13183" y="11635"/>
                  </a:cubicBezTo>
                  <a:cubicBezTo>
                    <a:pt x="12838" y="11089"/>
                    <a:pt x="13489" y="10768"/>
                    <a:pt x="12952" y="1044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0" name="Shape 2911"/>
            <p:cNvSpPr/>
            <p:nvPr/>
          </p:nvSpPr>
          <p:spPr>
            <a:xfrm>
              <a:off x="10041537" y="5109964"/>
              <a:ext cx="57220" cy="477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346" h="18072" extrusionOk="0">
                  <a:moveTo>
                    <a:pt x="11167" y="5744"/>
                  </a:moveTo>
                  <a:cubicBezTo>
                    <a:pt x="13085" y="6522"/>
                    <a:pt x="19346" y="4188"/>
                    <a:pt x="19346" y="881"/>
                  </a:cubicBezTo>
                  <a:cubicBezTo>
                    <a:pt x="19346" y="-2427"/>
                    <a:pt x="8280" y="4569"/>
                    <a:pt x="11167" y="5744"/>
                  </a:cubicBezTo>
                  <a:close/>
                  <a:moveTo>
                    <a:pt x="383" y="16058"/>
                  </a:moveTo>
                  <a:cubicBezTo>
                    <a:pt x="3340" y="19173"/>
                    <a:pt x="9255" y="18978"/>
                    <a:pt x="9426" y="13333"/>
                  </a:cubicBezTo>
                  <a:cubicBezTo>
                    <a:pt x="9604" y="7688"/>
                    <a:pt x="-2254" y="13284"/>
                    <a:pt x="383" y="1605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1" name="Shape 2912"/>
            <p:cNvSpPr/>
            <p:nvPr/>
          </p:nvSpPr>
          <p:spPr>
            <a:xfrm>
              <a:off x="7158821" y="3655383"/>
              <a:ext cx="328388" cy="20513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7" h="21048" extrusionOk="0">
                  <a:moveTo>
                    <a:pt x="21263" y="13370"/>
                  </a:moveTo>
                  <a:cubicBezTo>
                    <a:pt x="21263" y="13370"/>
                    <a:pt x="20280" y="12596"/>
                    <a:pt x="19923" y="12665"/>
                  </a:cubicBezTo>
                  <a:cubicBezTo>
                    <a:pt x="19565" y="12736"/>
                    <a:pt x="18985" y="11400"/>
                    <a:pt x="18359" y="11046"/>
                  </a:cubicBezTo>
                  <a:cubicBezTo>
                    <a:pt x="17734" y="10694"/>
                    <a:pt x="16886" y="10062"/>
                    <a:pt x="16618" y="9427"/>
                  </a:cubicBezTo>
                  <a:cubicBezTo>
                    <a:pt x="16350" y="8794"/>
                    <a:pt x="15233" y="8160"/>
                    <a:pt x="15099" y="7667"/>
                  </a:cubicBezTo>
                  <a:cubicBezTo>
                    <a:pt x="14965" y="7174"/>
                    <a:pt x="14742" y="6328"/>
                    <a:pt x="14428" y="5695"/>
                  </a:cubicBezTo>
                  <a:cubicBezTo>
                    <a:pt x="14116" y="5061"/>
                    <a:pt x="14117" y="4217"/>
                    <a:pt x="13804" y="4146"/>
                  </a:cubicBezTo>
                  <a:cubicBezTo>
                    <a:pt x="13491" y="4077"/>
                    <a:pt x="11570" y="4146"/>
                    <a:pt x="11570" y="3725"/>
                  </a:cubicBezTo>
                  <a:cubicBezTo>
                    <a:pt x="11570" y="3303"/>
                    <a:pt x="11436" y="1330"/>
                    <a:pt x="11035" y="1190"/>
                  </a:cubicBezTo>
                  <a:cubicBezTo>
                    <a:pt x="10632" y="1048"/>
                    <a:pt x="10096" y="908"/>
                    <a:pt x="9873" y="556"/>
                  </a:cubicBezTo>
                  <a:cubicBezTo>
                    <a:pt x="9650" y="202"/>
                    <a:pt x="8934" y="-220"/>
                    <a:pt x="8801" y="134"/>
                  </a:cubicBezTo>
                  <a:cubicBezTo>
                    <a:pt x="8667" y="484"/>
                    <a:pt x="8310" y="625"/>
                    <a:pt x="8176" y="625"/>
                  </a:cubicBezTo>
                  <a:cubicBezTo>
                    <a:pt x="8042" y="625"/>
                    <a:pt x="8087" y="1612"/>
                    <a:pt x="7640" y="1541"/>
                  </a:cubicBezTo>
                  <a:cubicBezTo>
                    <a:pt x="7193" y="1471"/>
                    <a:pt x="6568" y="2317"/>
                    <a:pt x="6568" y="2808"/>
                  </a:cubicBezTo>
                  <a:cubicBezTo>
                    <a:pt x="6568" y="3303"/>
                    <a:pt x="6613" y="4005"/>
                    <a:pt x="6032" y="3936"/>
                  </a:cubicBezTo>
                  <a:cubicBezTo>
                    <a:pt x="5741" y="3899"/>
                    <a:pt x="5327" y="3812"/>
                    <a:pt x="4969" y="3538"/>
                  </a:cubicBezTo>
                  <a:cubicBezTo>
                    <a:pt x="4886" y="3641"/>
                    <a:pt x="4402" y="4169"/>
                    <a:pt x="3913" y="3141"/>
                  </a:cubicBezTo>
                  <a:cubicBezTo>
                    <a:pt x="3376" y="2011"/>
                    <a:pt x="2540" y="883"/>
                    <a:pt x="2065" y="883"/>
                  </a:cubicBezTo>
                  <a:cubicBezTo>
                    <a:pt x="1635" y="883"/>
                    <a:pt x="154" y="888"/>
                    <a:pt x="504" y="2182"/>
                  </a:cubicBezTo>
                  <a:cubicBezTo>
                    <a:pt x="608" y="1893"/>
                    <a:pt x="809" y="1700"/>
                    <a:pt x="1208" y="1753"/>
                  </a:cubicBezTo>
                  <a:cubicBezTo>
                    <a:pt x="2279" y="1893"/>
                    <a:pt x="1788" y="3864"/>
                    <a:pt x="2369" y="3936"/>
                  </a:cubicBezTo>
                  <a:cubicBezTo>
                    <a:pt x="2950" y="4005"/>
                    <a:pt x="3620" y="5415"/>
                    <a:pt x="3083" y="5343"/>
                  </a:cubicBezTo>
                  <a:cubicBezTo>
                    <a:pt x="2548" y="5273"/>
                    <a:pt x="2100" y="6118"/>
                    <a:pt x="1565" y="5837"/>
                  </a:cubicBezTo>
                  <a:cubicBezTo>
                    <a:pt x="1029" y="5555"/>
                    <a:pt x="359" y="4851"/>
                    <a:pt x="180" y="5837"/>
                  </a:cubicBezTo>
                  <a:cubicBezTo>
                    <a:pt x="2" y="6821"/>
                    <a:pt x="-223" y="7878"/>
                    <a:pt x="493" y="7807"/>
                  </a:cubicBezTo>
                  <a:cubicBezTo>
                    <a:pt x="1208" y="7738"/>
                    <a:pt x="1073" y="8512"/>
                    <a:pt x="582" y="9286"/>
                  </a:cubicBezTo>
                  <a:cubicBezTo>
                    <a:pt x="91" y="10062"/>
                    <a:pt x="1342" y="9145"/>
                    <a:pt x="1430" y="9850"/>
                  </a:cubicBezTo>
                  <a:cubicBezTo>
                    <a:pt x="1520" y="10553"/>
                    <a:pt x="1921" y="10624"/>
                    <a:pt x="1745" y="11750"/>
                  </a:cubicBezTo>
                  <a:cubicBezTo>
                    <a:pt x="1631" y="12463"/>
                    <a:pt x="1714" y="13886"/>
                    <a:pt x="1746" y="14938"/>
                  </a:cubicBezTo>
                  <a:cubicBezTo>
                    <a:pt x="2220" y="14932"/>
                    <a:pt x="2858" y="14869"/>
                    <a:pt x="2994" y="14566"/>
                  </a:cubicBezTo>
                  <a:cubicBezTo>
                    <a:pt x="3218" y="14074"/>
                    <a:pt x="3932" y="13087"/>
                    <a:pt x="4334" y="13087"/>
                  </a:cubicBezTo>
                  <a:cubicBezTo>
                    <a:pt x="4736" y="13087"/>
                    <a:pt x="5183" y="13370"/>
                    <a:pt x="5406" y="12876"/>
                  </a:cubicBezTo>
                  <a:cubicBezTo>
                    <a:pt x="5629" y="12384"/>
                    <a:pt x="6925" y="12524"/>
                    <a:pt x="7148" y="12947"/>
                  </a:cubicBezTo>
                  <a:cubicBezTo>
                    <a:pt x="7372" y="13370"/>
                    <a:pt x="8085" y="13721"/>
                    <a:pt x="8264" y="13721"/>
                  </a:cubicBezTo>
                  <a:cubicBezTo>
                    <a:pt x="8443" y="13721"/>
                    <a:pt x="8533" y="14354"/>
                    <a:pt x="8980" y="14286"/>
                  </a:cubicBezTo>
                  <a:cubicBezTo>
                    <a:pt x="9426" y="14215"/>
                    <a:pt x="10275" y="14497"/>
                    <a:pt x="10275" y="14920"/>
                  </a:cubicBezTo>
                  <a:cubicBezTo>
                    <a:pt x="10275" y="15342"/>
                    <a:pt x="10587" y="15764"/>
                    <a:pt x="10945" y="15764"/>
                  </a:cubicBezTo>
                  <a:cubicBezTo>
                    <a:pt x="11302" y="15764"/>
                    <a:pt x="11615" y="17173"/>
                    <a:pt x="11972" y="17101"/>
                  </a:cubicBezTo>
                  <a:cubicBezTo>
                    <a:pt x="12330" y="17032"/>
                    <a:pt x="13043" y="17032"/>
                    <a:pt x="13043" y="17383"/>
                  </a:cubicBezTo>
                  <a:cubicBezTo>
                    <a:pt x="13043" y="17678"/>
                    <a:pt x="13109" y="19345"/>
                    <a:pt x="13313" y="20297"/>
                  </a:cubicBezTo>
                  <a:cubicBezTo>
                    <a:pt x="13437" y="20194"/>
                    <a:pt x="13563" y="20177"/>
                    <a:pt x="13634" y="20250"/>
                  </a:cubicBezTo>
                  <a:cubicBezTo>
                    <a:pt x="13813" y="20439"/>
                    <a:pt x="14589" y="20063"/>
                    <a:pt x="14708" y="20721"/>
                  </a:cubicBezTo>
                  <a:cubicBezTo>
                    <a:pt x="14827" y="21380"/>
                    <a:pt x="16079" y="21002"/>
                    <a:pt x="16020" y="19968"/>
                  </a:cubicBezTo>
                  <a:cubicBezTo>
                    <a:pt x="15960" y="18934"/>
                    <a:pt x="17988" y="18934"/>
                    <a:pt x="18167" y="17995"/>
                  </a:cubicBezTo>
                  <a:cubicBezTo>
                    <a:pt x="18346" y="17055"/>
                    <a:pt x="18585" y="15361"/>
                    <a:pt x="19063" y="15643"/>
                  </a:cubicBezTo>
                  <a:cubicBezTo>
                    <a:pt x="19538" y="15926"/>
                    <a:pt x="19837" y="14422"/>
                    <a:pt x="20254" y="14516"/>
                  </a:cubicBezTo>
                  <a:cubicBezTo>
                    <a:pt x="20637" y="14602"/>
                    <a:pt x="20920" y="15072"/>
                    <a:pt x="21377" y="14938"/>
                  </a:cubicBezTo>
                  <a:cubicBezTo>
                    <a:pt x="21377" y="14938"/>
                    <a:pt x="21263" y="13370"/>
                    <a:pt x="21263" y="1337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2" name="Shape 2913"/>
            <p:cNvSpPr/>
            <p:nvPr/>
          </p:nvSpPr>
          <p:spPr>
            <a:xfrm>
              <a:off x="6956061" y="3725907"/>
              <a:ext cx="451901" cy="3861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4" h="21507" extrusionOk="0">
                  <a:moveTo>
                    <a:pt x="20860" y="18532"/>
                  </a:moveTo>
                  <a:cubicBezTo>
                    <a:pt x="20601" y="18430"/>
                    <a:pt x="20860" y="17358"/>
                    <a:pt x="20343" y="17102"/>
                  </a:cubicBezTo>
                  <a:cubicBezTo>
                    <a:pt x="19826" y="16847"/>
                    <a:pt x="19366" y="16433"/>
                    <a:pt x="19222" y="15981"/>
                  </a:cubicBezTo>
                  <a:cubicBezTo>
                    <a:pt x="19093" y="15572"/>
                    <a:pt x="18446" y="15163"/>
                    <a:pt x="18489" y="14858"/>
                  </a:cubicBezTo>
                  <a:cubicBezTo>
                    <a:pt x="18532" y="14552"/>
                    <a:pt x="19782" y="13582"/>
                    <a:pt x="19610" y="13020"/>
                  </a:cubicBezTo>
                  <a:cubicBezTo>
                    <a:pt x="19437" y="12460"/>
                    <a:pt x="18618" y="12562"/>
                    <a:pt x="18532" y="12358"/>
                  </a:cubicBezTo>
                  <a:cubicBezTo>
                    <a:pt x="18446" y="12154"/>
                    <a:pt x="18576" y="11439"/>
                    <a:pt x="18360" y="10878"/>
                  </a:cubicBezTo>
                  <a:cubicBezTo>
                    <a:pt x="18144" y="10316"/>
                    <a:pt x="18532" y="9806"/>
                    <a:pt x="18360" y="9500"/>
                  </a:cubicBezTo>
                  <a:cubicBezTo>
                    <a:pt x="18188" y="9195"/>
                    <a:pt x="18446" y="8582"/>
                    <a:pt x="18489" y="8377"/>
                  </a:cubicBezTo>
                  <a:cubicBezTo>
                    <a:pt x="18532" y="8173"/>
                    <a:pt x="18963" y="7868"/>
                    <a:pt x="18920" y="7358"/>
                  </a:cubicBezTo>
                  <a:cubicBezTo>
                    <a:pt x="18894" y="7049"/>
                    <a:pt x="19025" y="6854"/>
                    <a:pt x="19162" y="6770"/>
                  </a:cubicBezTo>
                  <a:cubicBezTo>
                    <a:pt x="19014" y="6253"/>
                    <a:pt x="18967" y="5349"/>
                    <a:pt x="18967" y="5189"/>
                  </a:cubicBezTo>
                  <a:cubicBezTo>
                    <a:pt x="18967" y="4998"/>
                    <a:pt x="18452" y="4998"/>
                    <a:pt x="18193" y="5035"/>
                  </a:cubicBezTo>
                  <a:cubicBezTo>
                    <a:pt x="17934" y="5074"/>
                    <a:pt x="17708" y="4310"/>
                    <a:pt x="17450" y="4310"/>
                  </a:cubicBezTo>
                  <a:cubicBezTo>
                    <a:pt x="17192" y="4310"/>
                    <a:pt x="16966" y="4081"/>
                    <a:pt x="16966" y="3852"/>
                  </a:cubicBezTo>
                  <a:cubicBezTo>
                    <a:pt x="16966" y="3622"/>
                    <a:pt x="16352" y="3469"/>
                    <a:pt x="16030" y="3508"/>
                  </a:cubicBezTo>
                  <a:cubicBezTo>
                    <a:pt x="15707" y="3545"/>
                    <a:pt x="15642" y="3201"/>
                    <a:pt x="15513" y="3201"/>
                  </a:cubicBezTo>
                  <a:cubicBezTo>
                    <a:pt x="15383" y="3201"/>
                    <a:pt x="14868" y="3010"/>
                    <a:pt x="14705" y="2781"/>
                  </a:cubicBezTo>
                  <a:cubicBezTo>
                    <a:pt x="14544" y="2552"/>
                    <a:pt x="13608" y="2476"/>
                    <a:pt x="13447" y="2742"/>
                  </a:cubicBezTo>
                  <a:cubicBezTo>
                    <a:pt x="13285" y="3010"/>
                    <a:pt x="12962" y="2857"/>
                    <a:pt x="12671" y="2857"/>
                  </a:cubicBezTo>
                  <a:cubicBezTo>
                    <a:pt x="12381" y="2857"/>
                    <a:pt x="11865" y="3393"/>
                    <a:pt x="11703" y="3659"/>
                  </a:cubicBezTo>
                  <a:cubicBezTo>
                    <a:pt x="11604" y="3824"/>
                    <a:pt x="11143" y="3858"/>
                    <a:pt x="10801" y="3862"/>
                  </a:cubicBezTo>
                  <a:cubicBezTo>
                    <a:pt x="10814" y="4190"/>
                    <a:pt x="10814" y="4455"/>
                    <a:pt x="10766" y="4539"/>
                  </a:cubicBezTo>
                  <a:cubicBezTo>
                    <a:pt x="10598" y="4840"/>
                    <a:pt x="9346" y="5112"/>
                    <a:pt x="8409" y="5150"/>
                  </a:cubicBezTo>
                  <a:cubicBezTo>
                    <a:pt x="7473" y="5189"/>
                    <a:pt x="7409" y="3737"/>
                    <a:pt x="6408" y="3737"/>
                  </a:cubicBezTo>
                  <a:cubicBezTo>
                    <a:pt x="5680" y="3737"/>
                    <a:pt x="5125" y="2949"/>
                    <a:pt x="5087" y="2210"/>
                  </a:cubicBezTo>
                  <a:cubicBezTo>
                    <a:pt x="4656" y="2016"/>
                    <a:pt x="4245" y="1682"/>
                    <a:pt x="4305" y="1540"/>
                  </a:cubicBezTo>
                  <a:cubicBezTo>
                    <a:pt x="4391" y="1337"/>
                    <a:pt x="4606" y="60"/>
                    <a:pt x="4089" y="367"/>
                  </a:cubicBezTo>
                  <a:cubicBezTo>
                    <a:pt x="3572" y="673"/>
                    <a:pt x="2839" y="1642"/>
                    <a:pt x="1891" y="1489"/>
                  </a:cubicBezTo>
                  <a:cubicBezTo>
                    <a:pt x="942" y="1336"/>
                    <a:pt x="1631" y="1234"/>
                    <a:pt x="1157" y="979"/>
                  </a:cubicBezTo>
                  <a:cubicBezTo>
                    <a:pt x="684" y="724"/>
                    <a:pt x="985" y="111"/>
                    <a:pt x="511" y="9"/>
                  </a:cubicBezTo>
                  <a:cubicBezTo>
                    <a:pt x="37" y="-93"/>
                    <a:pt x="381" y="673"/>
                    <a:pt x="123" y="673"/>
                  </a:cubicBezTo>
                  <a:cubicBezTo>
                    <a:pt x="-136" y="673"/>
                    <a:pt x="80" y="1540"/>
                    <a:pt x="166" y="1744"/>
                  </a:cubicBezTo>
                  <a:cubicBezTo>
                    <a:pt x="253" y="1948"/>
                    <a:pt x="-7" y="3071"/>
                    <a:pt x="166" y="3121"/>
                  </a:cubicBezTo>
                  <a:cubicBezTo>
                    <a:pt x="339" y="3172"/>
                    <a:pt x="726" y="3990"/>
                    <a:pt x="684" y="4143"/>
                  </a:cubicBezTo>
                  <a:cubicBezTo>
                    <a:pt x="640" y="4296"/>
                    <a:pt x="1071" y="4806"/>
                    <a:pt x="1071" y="5162"/>
                  </a:cubicBezTo>
                  <a:cubicBezTo>
                    <a:pt x="1071" y="5520"/>
                    <a:pt x="1459" y="5929"/>
                    <a:pt x="1675" y="5929"/>
                  </a:cubicBezTo>
                  <a:cubicBezTo>
                    <a:pt x="1891" y="5929"/>
                    <a:pt x="2192" y="6082"/>
                    <a:pt x="2106" y="6387"/>
                  </a:cubicBezTo>
                  <a:cubicBezTo>
                    <a:pt x="2020" y="6694"/>
                    <a:pt x="2235" y="7153"/>
                    <a:pt x="1977" y="7153"/>
                  </a:cubicBezTo>
                  <a:cubicBezTo>
                    <a:pt x="1718" y="7153"/>
                    <a:pt x="1761" y="8021"/>
                    <a:pt x="1546" y="8173"/>
                  </a:cubicBezTo>
                  <a:cubicBezTo>
                    <a:pt x="1330" y="8327"/>
                    <a:pt x="1503" y="9245"/>
                    <a:pt x="1675" y="9347"/>
                  </a:cubicBezTo>
                  <a:cubicBezTo>
                    <a:pt x="1848" y="9449"/>
                    <a:pt x="2235" y="9704"/>
                    <a:pt x="2192" y="10062"/>
                  </a:cubicBezTo>
                  <a:cubicBezTo>
                    <a:pt x="2148" y="10419"/>
                    <a:pt x="3098" y="10979"/>
                    <a:pt x="3400" y="11031"/>
                  </a:cubicBezTo>
                  <a:cubicBezTo>
                    <a:pt x="3701" y="11082"/>
                    <a:pt x="3744" y="11592"/>
                    <a:pt x="3917" y="11796"/>
                  </a:cubicBezTo>
                  <a:cubicBezTo>
                    <a:pt x="4089" y="12000"/>
                    <a:pt x="3787" y="12408"/>
                    <a:pt x="3830" y="12663"/>
                  </a:cubicBezTo>
                  <a:cubicBezTo>
                    <a:pt x="3873" y="12919"/>
                    <a:pt x="4261" y="13123"/>
                    <a:pt x="4218" y="13531"/>
                  </a:cubicBezTo>
                  <a:cubicBezTo>
                    <a:pt x="4193" y="13777"/>
                    <a:pt x="4543" y="14190"/>
                    <a:pt x="4835" y="14548"/>
                  </a:cubicBezTo>
                  <a:cubicBezTo>
                    <a:pt x="4931" y="14513"/>
                    <a:pt x="5024" y="14492"/>
                    <a:pt x="5100" y="14492"/>
                  </a:cubicBezTo>
                  <a:cubicBezTo>
                    <a:pt x="5391" y="14492"/>
                    <a:pt x="5375" y="14111"/>
                    <a:pt x="5600" y="14340"/>
                  </a:cubicBezTo>
                  <a:cubicBezTo>
                    <a:pt x="5827" y="14570"/>
                    <a:pt x="6133" y="14320"/>
                    <a:pt x="6360" y="14302"/>
                  </a:cubicBezTo>
                  <a:cubicBezTo>
                    <a:pt x="6585" y="14283"/>
                    <a:pt x="7199" y="15659"/>
                    <a:pt x="7473" y="16327"/>
                  </a:cubicBezTo>
                  <a:cubicBezTo>
                    <a:pt x="7748" y="16996"/>
                    <a:pt x="7731" y="17225"/>
                    <a:pt x="8103" y="17512"/>
                  </a:cubicBezTo>
                  <a:cubicBezTo>
                    <a:pt x="8474" y="17799"/>
                    <a:pt x="8894" y="17645"/>
                    <a:pt x="9426" y="18295"/>
                  </a:cubicBezTo>
                  <a:cubicBezTo>
                    <a:pt x="9960" y="18945"/>
                    <a:pt x="11331" y="19385"/>
                    <a:pt x="11913" y="19422"/>
                  </a:cubicBezTo>
                  <a:cubicBezTo>
                    <a:pt x="12493" y="19461"/>
                    <a:pt x="12930" y="18677"/>
                    <a:pt x="13673" y="18849"/>
                  </a:cubicBezTo>
                  <a:cubicBezTo>
                    <a:pt x="14415" y="19021"/>
                    <a:pt x="14237" y="20148"/>
                    <a:pt x="14512" y="20550"/>
                  </a:cubicBezTo>
                  <a:cubicBezTo>
                    <a:pt x="14786" y="20951"/>
                    <a:pt x="17805" y="21219"/>
                    <a:pt x="18322" y="21391"/>
                  </a:cubicBezTo>
                  <a:cubicBezTo>
                    <a:pt x="18510" y="21454"/>
                    <a:pt x="18962" y="21493"/>
                    <a:pt x="19465" y="21507"/>
                  </a:cubicBezTo>
                  <a:cubicBezTo>
                    <a:pt x="19453" y="21380"/>
                    <a:pt x="19443" y="21265"/>
                    <a:pt x="19437" y="21185"/>
                  </a:cubicBezTo>
                  <a:cubicBezTo>
                    <a:pt x="19394" y="20572"/>
                    <a:pt x="19782" y="20062"/>
                    <a:pt x="20128" y="19859"/>
                  </a:cubicBezTo>
                  <a:cubicBezTo>
                    <a:pt x="20472" y="19654"/>
                    <a:pt x="20774" y="19552"/>
                    <a:pt x="21119" y="19501"/>
                  </a:cubicBezTo>
                  <a:cubicBezTo>
                    <a:pt x="21464" y="19450"/>
                    <a:pt x="21119" y="18634"/>
                    <a:pt x="20860" y="1853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3" name="Shape 2914"/>
            <p:cNvSpPr/>
            <p:nvPr/>
          </p:nvSpPr>
          <p:spPr>
            <a:xfrm>
              <a:off x="7017771" y="3267494"/>
              <a:ext cx="943708" cy="4393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4" h="21329" extrusionOk="0">
                  <a:moveTo>
                    <a:pt x="16936" y="13503"/>
                  </a:moveTo>
                  <a:cubicBezTo>
                    <a:pt x="16498" y="13503"/>
                    <a:pt x="15525" y="13037"/>
                    <a:pt x="15133" y="13937"/>
                  </a:cubicBezTo>
                  <a:cubicBezTo>
                    <a:pt x="14741" y="14836"/>
                    <a:pt x="15024" y="15303"/>
                    <a:pt x="14851" y="15369"/>
                  </a:cubicBezTo>
                  <a:cubicBezTo>
                    <a:pt x="14666" y="15441"/>
                    <a:pt x="14569" y="14003"/>
                    <a:pt x="14788" y="13537"/>
                  </a:cubicBezTo>
                  <a:cubicBezTo>
                    <a:pt x="15008" y="13071"/>
                    <a:pt x="15714" y="12871"/>
                    <a:pt x="16152" y="13104"/>
                  </a:cubicBezTo>
                  <a:cubicBezTo>
                    <a:pt x="16592" y="13337"/>
                    <a:pt x="17375" y="12905"/>
                    <a:pt x="17485" y="12972"/>
                  </a:cubicBezTo>
                  <a:cubicBezTo>
                    <a:pt x="17595" y="13037"/>
                    <a:pt x="17376" y="13503"/>
                    <a:pt x="16936" y="13503"/>
                  </a:cubicBezTo>
                  <a:close/>
                  <a:moveTo>
                    <a:pt x="8033" y="13623"/>
                  </a:moveTo>
                  <a:cubicBezTo>
                    <a:pt x="7971" y="13806"/>
                    <a:pt x="7351" y="13465"/>
                    <a:pt x="7299" y="13196"/>
                  </a:cubicBezTo>
                  <a:cubicBezTo>
                    <a:pt x="7243" y="12908"/>
                    <a:pt x="8169" y="13231"/>
                    <a:pt x="8033" y="13623"/>
                  </a:cubicBezTo>
                  <a:close/>
                  <a:moveTo>
                    <a:pt x="21452" y="8741"/>
                  </a:moveTo>
                  <a:cubicBezTo>
                    <a:pt x="21437" y="8508"/>
                    <a:pt x="21342" y="8607"/>
                    <a:pt x="21264" y="8707"/>
                  </a:cubicBezTo>
                  <a:cubicBezTo>
                    <a:pt x="21186" y="8806"/>
                    <a:pt x="20935" y="8874"/>
                    <a:pt x="20840" y="8874"/>
                  </a:cubicBezTo>
                  <a:cubicBezTo>
                    <a:pt x="20746" y="8874"/>
                    <a:pt x="20574" y="8607"/>
                    <a:pt x="20574" y="8407"/>
                  </a:cubicBezTo>
                  <a:cubicBezTo>
                    <a:pt x="20574" y="8207"/>
                    <a:pt x="20554" y="7983"/>
                    <a:pt x="20460" y="7983"/>
                  </a:cubicBezTo>
                  <a:cubicBezTo>
                    <a:pt x="20366" y="7983"/>
                    <a:pt x="20225" y="7882"/>
                    <a:pt x="20131" y="7408"/>
                  </a:cubicBezTo>
                  <a:cubicBezTo>
                    <a:pt x="20037" y="6933"/>
                    <a:pt x="19896" y="6933"/>
                    <a:pt x="19790" y="6809"/>
                  </a:cubicBezTo>
                  <a:cubicBezTo>
                    <a:pt x="19684" y="6683"/>
                    <a:pt x="19390" y="7033"/>
                    <a:pt x="19261" y="7133"/>
                  </a:cubicBezTo>
                  <a:cubicBezTo>
                    <a:pt x="19131" y="7233"/>
                    <a:pt x="18908" y="7033"/>
                    <a:pt x="18743" y="6958"/>
                  </a:cubicBezTo>
                  <a:cubicBezTo>
                    <a:pt x="18579" y="6883"/>
                    <a:pt x="18485" y="6259"/>
                    <a:pt x="18332" y="6334"/>
                  </a:cubicBezTo>
                  <a:cubicBezTo>
                    <a:pt x="18179" y="6408"/>
                    <a:pt x="18144" y="7058"/>
                    <a:pt x="18026" y="7058"/>
                  </a:cubicBezTo>
                  <a:cubicBezTo>
                    <a:pt x="17908" y="7058"/>
                    <a:pt x="17697" y="5759"/>
                    <a:pt x="17473" y="5034"/>
                  </a:cubicBezTo>
                  <a:cubicBezTo>
                    <a:pt x="17250" y="4310"/>
                    <a:pt x="16850" y="2861"/>
                    <a:pt x="16498" y="2586"/>
                  </a:cubicBezTo>
                  <a:cubicBezTo>
                    <a:pt x="16145" y="2311"/>
                    <a:pt x="16250" y="1936"/>
                    <a:pt x="16344" y="1737"/>
                  </a:cubicBezTo>
                  <a:cubicBezTo>
                    <a:pt x="16439" y="1537"/>
                    <a:pt x="16133" y="1486"/>
                    <a:pt x="15992" y="1662"/>
                  </a:cubicBezTo>
                  <a:cubicBezTo>
                    <a:pt x="15851" y="1836"/>
                    <a:pt x="15674" y="2161"/>
                    <a:pt x="15510" y="2236"/>
                  </a:cubicBezTo>
                  <a:cubicBezTo>
                    <a:pt x="15345" y="2311"/>
                    <a:pt x="15110" y="2861"/>
                    <a:pt x="14933" y="2736"/>
                  </a:cubicBezTo>
                  <a:cubicBezTo>
                    <a:pt x="14757" y="2611"/>
                    <a:pt x="14675" y="3211"/>
                    <a:pt x="14534" y="2935"/>
                  </a:cubicBezTo>
                  <a:cubicBezTo>
                    <a:pt x="14392" y="2661"/>
                    <a:pt x="14722" y="2461"/>
                    <a:pt x="14722" y="2212"/>
                  </a:cubicBezTo>
                  <a:cubicBezTo>
                    <a:pt x="14722" y="1961"/>
                    <a:pt x="14498" y="2287"/>
                    <a:pt x="14440" y="2137"/>
                  </a:cubicBezTo>
                  <a:cubicBezTo>
                    <a:pt x="14381" y="1987"/>
                    <a:pt x="14192" y="1836"/>
                    <a:pt x="14192" y="2062"/>
                  </a:cubicBezTo>
                  <a:cubicBezTo>
                    <a:pt x="14192" y="2287"/>
                    <a:pt x="14040" y="2161"/>
                    <a:pt x="14040" y="1987"/>
                  </a:cubicBezTo>
                  <a:cubicBezTo>
                    <a:pt x="14040" y="1812"/>
                    <a:pt x="13934" y="1486"/>
                    <a:pt x="13840" y="1712"/>
                  </a:cubicBezTo>
                  <a:cubicBezTo>
                    <a:pt x="13746" y="1936"/>
                    <a:pt x="13428" y="2062"/>
                    <a:pt x="13358" y="1887"/>
                  </a:cubicBezTo>
                  <a:cubicBezTo>
                    <a:pt x="13287" y="1712"/>
                    <a:pt x="13405" y="1637"/>
                    <a:pt x="13417" y="1412"/>
                  </a:cubicBezTo>
                  <a:cubicBezTo>
                    <a:pt x="13428" y="1187"/>
                    <a:pt x="13299" y="887"/>
                    <a:pt x="13322" y="613"/>
                  </a:cubicBezTo>
                  <a:cubicBezTo>
                    <a:pt x="13346" y="338"/>
                    <a:pt x="13099" y="63"/>
                    <a:pt x="12981" y="163"/>
                  </a:cubicBezTo>
                  <a:cubicBezTo>
                    <a:pt x="12864" y="263"/>
                    <a:pt x="12699" y="163"/>
                    <a:pt x="12570" y="38"/>
                  </a:cubicBezTo>
                  <a:cubicBezTo>
                    <a:pt x="12440" y="-87"/>
                    <a:pt x="11935" y="113"/>
                    <a:pt x="11911" y="363"/>
                  </a:cubicBezTo>
                  <a:cubicBezTo>
                    <a:pt x="11888" y="613"/>
                    <a:pt x="11253" y="812"/>
                    <a:pt x="11135" y="912"/>
                  </a:cubicBezTo>
                  <a:cubicBezTo>
                    <a:pt x="11018" y="1012"/>
                    <a:pt x="10547" y="1162"/>
                    <a:pt x="10383" y="1212"/>
                  </a:cubicBezTo>
                  <a:cubicBezTo>
                    <a:pt x="10218" y="1262"/>
                    <a:pt x="10053" y="1562"/>
                    <a:pt x="9842" y="1562"/>
                  </a:cubicBezTo>
                  <a:cubicBezTo>
                    <a:pt x="9630" y="1562"/>
                    <a:pt x="9230" y="1612"/>
                    <a:pt x="9042" y="1911"/>
                  </a:cubicBezTo>
                  <a:cubicBezTo>
                    <a:pt x="8854" y="2212"/>
                    <a:pt x="8548" y="1961"/>
                    <a:pt x="8407" y="2062"/>
                  </a:cubicBezTo>
                  <a:cubicBezTo>
                    <a:pt x="8266" y="2161"/>
                    <a:pt x="8031" y="2011"/>
                    <a:pt x="7960" y="2112"/>
                  </a:cubicBezTo>
                  <a:cubicBezTo>
                    <a:pt x="7889" y="2212"/>
                    <a:pt x="7913" y="2811"/>
                    <a:pt x="7984" y="3061"/>
                  </a:cubicBezTo>
                  <a:cubicBezTo>
                    <a:pt x="8054" y="3311"/>
                    <a:pt x="8431" y="3410"/>
                    <a:pt x="8454" y="3560"/>
                  </a:cubicBezTo>
                  <a:cubicBezTo>
                    <a:pt x="8477" y="3710"/>
                    <a:pt x="8078" y="3710"/>
                    <a:pt x="7889" y="3760"/>
                  </a:cubicBezTo>
                  <a:cubicBezTo>
                    <a:pt x="7702" y="3811"/>
                    <a:pt x="7749" y="4310"/>
                    <a:pt x="7795" y="4560"/>
                  </a:cubicBezTo>
                  <a:cubicBezTo>
                    <a:pt x="7843" y="4810"/>
                    <a:pt x="7607" y="5060"/>
                    <a:pt x="7466" y="5159"/>
                  </a:cubicBezTo>
                  <a:cubicBezTo>
                    <a:pt x="7325" y="5259"/>
                    <a:pt x="7466" y="5759"/>
                    <a:pt x="7607" y="5759"/>
                  </a:cubicBezTo>
                  <a:cubicBezTo>
                    <a:pt x="7749" y="5759"/>
                    <a:pt x="7866" y="6008"/>
                    <a:pt x="7984" y="6008"/>
                  </a:cubicBezTo>
                  <a:cubicBezTo>
                    <a:pt x="8101" y="6008"/>
                    <a:pt x="8125" y="6508"/>
                    <a:pt x="8125" y="6809"/>
                  </a:cubicBezTo>
                  <a:cubicBezTo>
                    <a:pt x="8125" y="7108"/>
                    <a:pt x="7984" y="7208"/>
                    <a:pt x="7795" y="7208"/>
                  </a:cubicBezTo>
                  <a:cubicBezTo>
                    <a:pt x="7607" y="7208"/>
                    <a:pt x="7513" y="6908"/>
                    <a:pt x="7396" y="6858"/>
                  </a:cubicBezTo>
                  <a:cubicBezTo>
                    <a:pt x="7278" y="6809"/>
                    <a:pt x="7302" y="7308"/>
                    <a:pt x="7207" y="7408"/>
                  </a:cubicBezTo>
                  <a:cubicBezTo>
                    <a:pt x="7114" y="7508"/>
                    <a:pt x="7090" y="7058"/>
                    <a:pt x="6949" y="7058"/>
                  </a:cubicBezTo>
                  <a:cubicBezTo>
                    <a:pt x="6808" y="7058"/>
                    <a:pt x="6643" y="7008"/>
                    <a:pt x="6596" y="6708"/>
                  </a:cubicBezTo>
                  <a:cubicBezTo>
                    <a:pt x="6549" y="6408"/>
                    <a:pt x="6220" y="6358"/>
                    <a:pt x="6079" y="6659"/>
                  </a:cubicBezTo>
                  <a:cubicBezTo>
                    <a:pt x="5938" y="6958"/>
                    <a:pt x="5891" y="6809"/>
                    <a:pt x="5773" y="6608"/>
                  </a:cubicBezTo>
                  <a:cubicBezTo>
                    <a:pt x="5655" y="6408"/>
                    <a:pt x="5303" y="6708"/>
                    <a:pt x="5256" y="6958"/>
                  </a:cubicBezTo>
                  <a:cubicBezTo>
                    <a:pt x="5209" y="7208"/>
                    <a:pt x="4950" y="7308"/>
                    <a:pt x="4762" y="7058"/>
                  </a:cubicBezTo>
                  <a:cubicBezTo>
                    <a:pt x="4573" y="6809"/>
                    <a:pt x="4456" y="6708"/>
                    <a:pt x="4456" y="7058"/>
                  </a:cubicBezTo>
                  <a:cubicBezTo>
                    <a:pt x="4456" y="7408"/>
                    <a:pt x="4315" y="7108"/>
                    <a:pt x="4315" y="6908"/>
                  </a:cubicBezTo>
                  <a:cubicBezTo>
                    <a:pt x="4315" y="6708"/>
                    <a:pt x="4009" y="6309"/>
                    <a:pt x="3868" y="6109"/>
                  </a:cubicBezTo>
                  <a:cubicBezTo>
                    <a:pt x="3727" y="5909"/>
                    <a:pt x="3280" y="5909"/>
                    <a:pt x="3256" y="5709"/>
                  </a:cubicBezTo>
                  <a:cubicBezTo>
                    <a:pt x="3233" y="5509"/>
                    <a:pt x="2951" y="5359"/>
                    <a:pt x="2880" y="5709"/>
                  </a:cubicBezTo>
                  <a:cubicBezTo>
                    <a:pt x="2810" y="6059"/>
                    <a:pt x="2692" y="5809"/>
                    <a:pt x="2598" y="5709"/>
                  </a:cubicBezTo>
                  <a:cubicBezTo>
                    <a:pt x="2504" y="5609"/>
                    <a:pt x="2292" y="5859"/>
                    <a:pt x="2198" y="5959"/>
                  </a:cubicBezTo>
                  <a:cubicBezTo>
                    <a:pt x="2104" y="6059"/>
                    <a:pt x="1798" y="6508"/>
                    <a:pt x="1634" y="6508"/>
                  </a:cubicBezTo>
                  <a:cubicBezTo>
                    <a:pt x="1469" y="6508"/>
                    <a:pt x="1563" y="6958"/>
                    <a:pt x="1351" y="7058"/>
                  </a:cubicBezTo>
                  <a:cubicBezTo>
                    <a:pt x="1140" y="7158"/>
                    <a:pt x="1187" y="7457"/>
                    <a:pt x="1210" y="7658"/>
                  </a:cubicBezTo>
                  <a:cubicBezTo>
                    <a:pt x="1234" y="7857"/>
                    <a:pt x="1351" y="8207"/>
                    <a:pt x="1163" y="8357"/>
                  </a:cubicBezTo>
                  <a:cubicBezTo>
                    <a:pt x="975" y="8507"/>
                    <a:pt x="904" y="7857"/>
                    <a:pt x="740" y="7607"/>
                  </a:cubicBezTo>
                  <a:cubicBezTo>
                    <a:pt x="575" y="7358"/>
                    <a:pt x="434" y="7658"/>
                    <a:pt x="434" y="8007"/>
                  </a:cubicBezTo>
                  <a:cubicBezTo>
                    <a:pt x="434" y="8357"/>
                    <a:pt x="246" y="8357"/>
                    <a:pt x="152" y="8707"/>
                  </a:cubicBezTo>
                  <a:cubicBezTo>
                    <a:pt x="58" y="9056"/>
                    <a:pt x="317" y="9107"/>
                    <a:pt x="317" y="9257"/>
                  </a:cubicBezTo>
                  <a:cubicBezTo>
                    <a:pt x="317" y="9407"/>
                    <a:pt x="175" y="9556"/>
                    <a:pt x="129" y="9606"/>
                  </a:cubicBezTo>
                  <a:cubicBezTo>
                    <a:pt x="81" y="9657"/>
                    <a:pt x="-36" y="10156"/>
                    <a:pt x="11" y="10306"/>
                  </a:cubicBezTo>
                  <a:cubicBezTo>
                    <a:pt x="58" y="10455"/>
                    <a:pt x="340" y="10406"/>
                    <a:pt x="317" y="10755"/>
                  </a:cubicBezTo>
                  <a:cubicBezTo>
                    <a:pt x="293" y="11105"/>
                    <a:pt x="270" y="11455"/>
                    <a:pt x="411" y="11355"/>
                  </a:cubicBezTo>
                  <a:cubicBezTo>
                    <a:pt x="552" y="11256"/>
                    <a:pt x="693" y="11305"/>
                    <a:pt x="787" y="11305"/>
                  </a:cubicBezTo>
                  <a:cubicBezTo>
                    <a:pt x="881" y="11305"/>
                    <a:pt x="952" y="11705"/>
                    <a:pt x="1116" y="12105"/>
                  </a:cubicBezTo>
                  <a:cubicBezTo>
                    <a:pt x="1281" y="12504"/>
                    <a:pt x="1351" y="12704"/>
                    <a:pt x="1187" y="12804"/>
                  </a:cubicBezTo>
                  <a:cubicBezTo>
                    <a:pt x="1022" y="12904"/>
                    <a:pt x="1093" y="13104"/>
                    <a:pt x="1305" y="13304"/>
                  </a:cubicBezTo>
                  <a:cubicBezTo>
                    <a:pt x="1360" y="13357"/>
                    <a:pt x="1419" y="13437"/>
                    <a:pt x="1476" y="13521"/>
                  </a:cubicBezTo>
                  <a:cubicBezTo>
                    <a:pt x="1510" y="13473"/>
                    <a:pt x="1543" y="13424"/>
                    <a:pt x="1571" y="13371"/>
                  </a:cubicBezTo>
                  <a:cubicBezTo>
                    <a:pt x="1838" y="12871"/>
                    <a:pt x="2324" y="12404"/>
                    <a:pt x="2684" y="12604"/>
                  </a:cubicBezTo>
                  <a:cubicBezTo>
                    <a:pt x="3045" y="12804"/>
                    <a:pt x="3343" y="12471"/>
                    <a:pt x="3500" y="12938"/>
                  </a:cubicBezTo>
                  <a:cubicBezTo>
                    <a:pt x="3656" y="13403"/>
                    <a:pt x="3499" y="14270"/>
                    <a:pt x="3562" y="14603"/>
                  </a:cubicBezTo>
                  <a:cubicBezTo>
                    <a:pt x="3625" y="14936"/>
                    <a:pt x="3280" y="14970"/>
                    <a:pt x="3045" y="14903"/>
                  </a:cubicBezTo>
                  <a:cubicBezTo>
                    <a:pt x="2810" y="14836"/>
                    <a:pt x="2323" y="15103"/>
                    <a:pt x="2386" y="15402"/>
                  </a:cubicBezTo>
                  <a:cubicBezTo>
                    <a:pt x="2449" y="15702"/>
                    <a:pt x="2622" y="16402"/>
                    <a:pt x="2308" y="16035"/>
                  </a:cubicBezTo>
                  <a:cubicBezTo>
                    <a:pt x="1995" y="15669"/>
                    <a:pt x="1869" y="16401"/>
                    <a:pt x="2042" y="16401"/>
                  </a:cubicBezTo>
                  <a:cubicBezTo>
                    <a:pt x="2214" y="16401"/>
                    <a:pt x="2449" y="16835"/>
                    <a:pt x="2449" y="17135"/>
                  </a:cubicBezTo>
                  <a:cubicBezTo>
                    <a:pt x="2449" y="17434"/>
                    <a:pt x="2465" y="18100"/>
                    <a:pt x="2622" y="18000"/>
                  </a:cubicBezTo>
                  <a:cubicBezTo>
                    <a:pt x="2778" y="17901"/>
                    <a:pt x="2778" y="18500"/>
                    <a:pt x="2998" y="18467"/>
                  </a:cubicBezTo>
                  <a:cubicBezTo>
                    <a:pt x="3218" y="18434"/>
                    <a:pt x="3421" y="18600"/>
                    <a:pt x="3249" y="19033"/>
                  </a:cubicBezTo>
                  <a:cubicBezTo>
                    <a:pt x="3076" y="19467"/>
                    <a:pt x="3358" y="20665"/>
                    <a:pt x="3421" y="20399"/>
                  </a:cubicBezTo>
                  <a:cubicBezTo>
                    <a:pt x="3461" y="20232"/>
                    <a:pt x="3426" y="19868"/>
                    <a:pt x="3488" y="19636"/>
                  </a:cubicBezTo>
                  <a:cubicBezTo>
                    <a:pt x="3365" y="19024"/>
                    <a:pt x="3885" y="19022"/>
                    <a:pt x="4036" y="19022"/>
                  </a:cubicBezTo>
                  <a:cubicBezTo>
                    <a:pt x="4203" y="19022"/>
                    <a:pt x="4496" y="19555"/>
                    <a:pt x="4684" y="20090"/>
                  </a:cubicBezTo>
                  <a:cubicBezTo>
                    <a:pt x="4873" y="20623"/>
                    <a:pt x="5061" y="20268"/>
                    <a:pt x="5061" y="20268"/>
                  </a:cubicBezTo>
                  <a:lnTo>
                    <a:pt x="5124" y="15286"/>
                  </a:lnTo>
                  <a:lnTo>
                    <a:pt x="6465" y="14527"/>
                  </a:lnTo>
                  <a:cubicBezTo>
                    <a:pt x="6478" y="14455"/>
                    <a:pt x="6493" y="14390"/>
                    <a:pt x="6510" y="14337"/>
                  </a:cubicBezTo>
                  <a:cubicBezTo>
                    <a:pt x="6683" y="13803"/>
                    <a:pt x="6915" y="14244"/>
                    <a:pt x="6996" y="14370"/>
                  </a:cubicBezTo>
                  <a:cubicBezTo>
                    <a:pt x="7064" y="14475"/>
                    <a:pt x="7027" y="13804"/>
                    <a:pt x="7215" y="13837"/>
                  </a:cubicBezTo>
                  <a:cubicBezTo>
                    <a:pt x="7403" y="13871"/>
                    <a:pt x="7200" y="14502"/>
                    <a:pt x="7341" y="14502"/>
                  </a:cubicBezTo>
                  <a:cubicBezTo>
                    <a:pt x="7451" y="14502"/>
                    <a:pt x="7702" y="15330"/>
                    <a:pt x="7623" y="15981"/>
                  </a:cubicBezTo>
                  <a:cubicBezTo>
                    <a:pt x="7832" y="16346"/>
                    <a:pt x="8210" y="17204"/>
                    <a:pt x="8243" y="17421"/>
                  </a:cubicBezTo>
                  <a:cubicBezTo>
                    <a:pt x="8285" y="17687"/>
                    <a:pt x="8829" y="17243"/>
                    <a:pt x="8934" y="17331"/>
                  </a:cubicBezTo>
                  <a:cubicBezTo>
                    <a:pt x="9039" y="17421"/>
                    <a:pt x="9856" y="17421"/>
                    <a:pt x="10003" y="17421"/>
                  </a:cubicBezTo>
                  <a:cubicBezTo>
                    <a:pt x="10149" y="17421"/>
                    <a:pt x="10253" y="17998"/>
                    <a:pt x="10421" y="18088"/>
                  </a:cubicBezTo>
                  <a:cubicBezTo>
                    <a:pt x="10588" y="18177"/>
                    <a:pt x="10526" y="18755"/>
                    <a:pt x="10546" y="19155"/>
                  </a:cubicBezTo>
                  <a:cubicBezTo>
                    <a:pt x="10567" y="19555"/>
                    <a:pt x="10819" y="19956"/>
                    <a:pt x="10840" y="20313"/>
                  </a:cubicBezTo>
                  <a:cubicBezTo>
                    <a:pt x="10861" y="20667"/>
                    <a:pt x="11133" y="20490"/>
                    <a:pt x="11300" y="20579"/>
                  </a:cubicBezTo>
                  <a:cubicBezTo>
                    <a:pt x="11468" y="20668"/>
                    <a:pt x="11718" y="20801"/>
                    <a:pt x="11740" y="21157"/>
                  </a:cubicBezTo>
                  <a:cubicBezTo>
                    <a:pt x="11761" y="21513"/>
                    <a:pt x="11970" y="21246"/>
                    <a:pt x="11991" y="20978"/>
                  </a:cubicBezTo>
                  <a:cubicBezTo>
                    <a:pt x="12012" y="20712"/>
                    <a:pt x="12221" y="20357"/>
                    <a:pt x="12535" y="20090"/>
                  </a:cubicBezTo>
                  <a:cubicBezTo>
                    <a:pt x="12677" y="19969"/>
                    <a:pt x="12770" y="19970"/>
                    <a:pt x="12841" y="20027"/>
                  </a:cubicBezTo>
                  <a:cubicBezTo>
                    <a:pt x="12899" y="19708"/>
                    <a:pt x="12960" y="19438"/>
                    <a:pt x="13001" y="19399"/>
                  </a:cubicBezTo>
                  <a:cubicBezTo>
                    <a:pt x="13111" y="19300"/>
                    <a:pt x="13315" y="18967"/>
                    <a:pt x="13331" y="18634"/>
                  </a:cubicBezTo>
                  <a:cubicBezTo>
                    <a:pt x="13346" y="18301"/>
                    <a:pt x="13769" y="18301"/>
                    <a:pt x="14052" y="18600"/>
                  </a:cubicBezTo>
                  <a:cubicBezTo>
                    <a:pt x="14334" y="18900"/>
                    <a:pt x="14506" y="18901"/>
                    <a:pt x="14522" y="18434"/>
                  </a:cubicBezTo>
                  <a:cubicBezTo>
                    <a:pt x="14538" y="17967"/>
                    <a:pt x="14945" y="17834"/>
                    <a:pt x="15071" y="17967"/>
                  </a:cubicBezTo>
                  <a:cubicBezTo>
                    <a:pt x="15196" y="18100"/>
                    <a:pt x="15588" y="18568"/>
                    <a:pt x="15776" y="18400"/>
                  </a:cubicBezTo>
                  <a:cubicBezTo>
                    <a:pt x="15965" y="18234"/>
                    <a:pt x="16905" y="18434"/>
                    <a:pt x="17141" y="18568"/>
                  </a:cubicBezTo>
                  <a:cubicBezTo>
                    <a:pt x="17376" y="18700"/>
                    <a:pt x="17438" y="18367"/>
                    <a:pt x="17642" y="18867"/>
                  </a:cubicBezTo>
                  <a:cubicBezTo>
                    <a:pt x="17813" y="19286"/>
                    <a:pt x="17897" y="18909"/>
                    <a:pt x="18086" y="19232"/>
                  </a:cubicBezTo>
                  <a:cubicBezTo>
                    <a:pt x="18086" y="19105"/>
                    <a:pt x="18073" y="18945"/>
                    <a:pt x="18073" y="18775"/>
                  </a:cubicBezTo>
                  <a:cubicBezTo>
                    <a:pt x="18073" y="18450"/>
                    <a:pt x="18309" y="18175"/>
                    <a:pt x="18355" y="17925"/>
                  </a:cubicBezTo>
                  <a:cubicBezTo>
                    <a:pt x="18403" y="17676"/>
                    <a:pt x="18144" y="16926"/>
                    <a:pt x="18144" y="16676"/>
                  </a:cubicBezTo>
                  <a:cubicBezTo>
                    <a:pt x="18144" y="16426"/>
                    <a:pt x="18144" y="15827"/>
                    <a:pt x="18026" y="15702"/>
                  </a:cubicBezTo>
                  <a:cubicBezTo>
                    <a:pt x="17908" y="15577"/>
                    <a:pt x="18250" y="15252"/>
                    <a:pt x="18331" y="15261"/>
                  </a:cubicBezTo>
                  <a:cubicBezTo>
                    <a:pt x="18505" y="15279"/>
                    <a:pt x="18754" y="14893"/>
                    <a:pt x="18830" y="15053"/>
                  </a:cubicBezTo>
                  <a:cubicBezTo>
                    <a:pt x="18906" y="15215"/>
                    <a:pt x="19058" y="15261"/>
                    <a:pt x="19210" y="15261"/>
                  </a:cubicBezTo>
                  <a:cubicBezTo>
                    <a:pt x="19361" y="15261"/>
                    <a:pt x="19296" y="14893"/>
                    <a:pt x="19210" y="14731"/>
                  </a:cubicBezTo>
                  <a:cubicBezTo>
                    <a:pt x="19123" y="14569"/>
                    <a:pt x="19481" y="13071"/>
                    <a:pt x="19535" y="12564"/>
                  </a:cubicBezTo>
                  <a:cubicBezTo>
                    <a:pt x="19589" y="12056"/>
                    <a:pt x="19720" y="12518"/>
                    <a:pt x="19893" y="12564"/>
                  </a:cubicBezTo>
                  <a:cubicBezTo>
                    <a:pt x="20067" y="12609"/>
                    <a:pt x="20273" y="12540"/>
                    <a:pt x="20382" y="12656"/>
                  </a:cubicBezTo>
                  <a:cubicBezTo>
                    <a:pt x="20490" y="12770"/>
                    <a:pt x="20805" y="12518"/>
                    <a:pt x="20881" y="12264"/>
                  </a:cubicBezTo>
                  <a:cubicBezTo>
                    <a:pt x="20957" y="12010"/>
                    <a:pt x="20794" y="11941"/>
                    <a:pt x="20805" y="11364"/>
                  </a:cubicBezTo>
                  <a:cubicBezTo>
                    <a:pt x="20816" y="10788"/>
                    <a:pt x="20979" y="10511"/>
                    <a:pt x="21152" y="10511"/>
                  </a:cubicBezTo>
                  <a:cubicBezTo>
                    <a:pt x="21326" y="10511"/>
                    <a:pt x="21380" y="10166"/>
                    <a:pt x="21380" y="9889"/>
                  </a:cubicBezTo>
                  <a:cubicBezTo>
                    <a:pt x="21380" y="9639"/>
                    <a:pt x="21521" y="9481"/>
                    <a:pt x="21564" y="9164"/>
                  </a:cubicBezTo>
                  <a:cubicBezTo>
                    <a:pt x="21508" y="9037"/>
                    <a:pt x="21461" y="8869"/>
                    <a:pt x="21452" y="874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4" name="Shape 2915"/>
            <p:cNvSpPr/>
            <p:nvPr/>
          </p:nvSpPr>
          <p:spPr>
            <a:xfrm>
              <a:off x="8322486" y="3258678"/>
              <a:ext cx="138080" cy="1361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36" h="20702" extrusionOk="0">
                  <a:moveTo>
                    <a:pt x="16255" y="12538"/>
                  </a:moveTo>
                  <a:cubicBezTo>
                    <a:pt x="13377" y="15199"/>
                    <a:pt x="7614" y="15825"/>
                    <a:pt x="7614" y="18017"/>
                  </a:cubicBezTo>
                  <a:cubicBezTo>
                    <a:pt x="7614" y="20208"/>
                    <a:pt x="642" y="21303"/>
                    <a:pt x="35" y="20364"/>
                  </a:cubicBezTo>
                  <a:cubicBezTo>
                    <a:pt x="-494" y="19541"/>
                    <a:pt x="5190" y="19268"/>
                    <a:pt x="6554" y="16137"/>
                  </a:cubicBezTo>
                  <a:cubicBezTo>
                    <a:pt x="7919" y="13007"/>
                    <a:pt x="13094" y="11396"/>
                    <a:pt x="15649" y="7215"/>
                  </a:cubicBezTo>
                  <a:cubicBezTo>
                    <a:pt x="17468" y="4242"/>
                    <a:pt x="18985" y="-297"/>
                    <a:pt x="20045" y="15"/>
                  </a:cubicBezTo>
                  <a:cubicBezTo>
                    <a:pt x="21106" y="329"/>
                    <a:pt x="19136" y="9875"/>
                    <a:pt x="16255" y="1253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5" name="Shape 2916"/>
            <p:cNvSpPr/>
            <p:nvPr/>
          </p:nvSpPr>
          <p:spPr>
            <a:xfrm>
              <a:off x="6391860" y="2174354"/>
              <a:ext cx="3780840" cy="13835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7" h="21445" extrusionOk="0">
                  <a:moveTo>
                    <a:pt x="4515" y="6402"/>
                  </a:moveTo>
                  <a:cubicBezTo>
                    <a:pt x="4519" y="6508"/>
                    <a:pt x="4495" y="6583"/>
                    <a:pt x="4421" y="6583"/>
                  </a:cubicBezTo>
                  <a:cubicBezTo>
                    <a:pt x="4347" y="6583"/>
                    <a:pt x="4456" y="6710"/>
                    <a:pt x="4464" y="6827"/>
                  </a:cubicBezTo>
                  <a:cubicBezTo>
                    <a:pt x="4472" y="6944"/>
                    <a:pt x="4390" y="6859"/>
                    <a:pt x="4386" y="7040"/>
                  </a:cubicBezTo>
                  <a:cubicBezTo>
                    <a:pt x="4382" y="7221"/>
                    <a:pt x="4241" y="7040"/>
                    <a:pt x="4221" y="7274"/>
                  </a:cubicBezTo>
                  <a:cubicBezTo>
                    <a:pt x="4202" y="7508"/>
                    <a:pt x="4292" y="7476"/>
                    <a:pt x="4354" y="7487"/>
                  </a:cubicBezTo>
                  <a:cubicBezTo>
                    <a:pt x="4417" y="7497"/>
                    <a:pt x="4331" y="7657"/>
                    <a:pt x="4378" y="7752"/>
                  </a:cubicBezTo>
                  <a:cubicBezTo>
                    <a:pt x="4425" y="7848"/>
                    <a:pt x="4460" y="7816"/>
                    <a:pt x="4429" y="7635"/>
                  </a:cubicBezTo>
                  <a:cubicBezTo>
                    <a:pt x="4398" y="7455"/>
                    <a:pt x="4593" y="7699"/>
                    <a:pt x="4535" y="7838"/>
                  </a:cubicBezTo>
                  <a:cubicBezTo>
                    <a:pt x="4476" y="7976"/>
                    <a:pt x="4628" y="8082"/>
                    <a:pt x="4703" y="8093"/>
                  </a:cubicBezTo>
                  <a:cubicBezTo>
                    <a:pt x="4777" y="8104"/>
                    <a:pt x="5041" y="8260"/>
                    <a:pt x="5047" y="8093"/>
                  </a:cubicBezTo>
                  <a:cubicBezTo>
                    <a:pt x="5051" y="7986"/>
                    <a:pt x="4949" y="7891"/>
                    <a:pt x="4867" y="7657"/>
                  </a:cubicBezTo>
                  <a:cubicBezTo>
                    <a:pt x="4785" y="7423"/>
                    <a:pt x="4726" y="7040"/>
                    <a:pt x="4820" y="6881"/>
                  </a:cubicBezTo>
                  <a:cubicBezTo>
                    <a:pt x="4914" y="6721"/>
                    <a:pt x="4832" y="6646"/>
                    <a:pt x="4926" y="6466"/>
                  </a:cubicBezTo>
                  <a:cubicBezTo>
                    <a:pt x="5020" y="6285"/>
                    <a:pt x="4965" y="6115"/>
                    <a:pt x="5043" y="6093"/>
                  </a:cubicBezTo>
                  <a:cubicBezTo>
                    <a:pt x="5122" y="6072"/>
                    <a:pt x="5036" y="5881"/>
                    <a:pt x="5114" y="5849"/>
                  </a:cubicBezTo>
                  <a:cubicBezTo>
                    <a:pt x="5192" y="5817"/>
                    <a:pt x="5208" y="5583"/>
                    <a:pt x="5196" y="5498"/>
                  </a:cubicBezTo>
                  <a:cubicBezTo>
                    <a:pt x="5184" y="5413"/>
                    <a:pt x="5278" y="5509"/>
                    <a:pt x="5321" y="5381"/>
                  </a:cubicBezTo>
                  <a:cubicBezTo>
                    <a:pt x="5364" y="5253"/>
                    <a:pt x="5466" y="5338"/>
                    <a:pt x="5497" y="5158"/>
                  </a:cubicBezTo>
                  <a:cubicBezTo>
                    <a:pt x="5529" y="4977"/>
                    <a:pt x="5979" y="4562"/>
                    <a:pt x="6233" y="4402"/>
                  </a:cubicBezTo>
                  <a:cubicBezTo>
                    <a:pt x="6488" y="4243"/>
                    <a:pt x="6664" y="3956"/>
                    <a:pt x="6574" y="3764"/>
                  </a:cubicBezTo>
                  <a:cubicBezTo>
                    <a:pt x="6484" y="3573"/>
                    <a:pt x="6229" y="3839"/>
                    <a:pt x="6167" y="3977"/>
                  </a:cubicBezTo>
                  <a:cubicBezTo>
                    <a:pt x="6104" y="4115"/>
                    <a:pt x="6014" y="4019"/>
                    <a:pt x="5952" y="4115"/>
                  </a:cubicBezTo>
                  <a:cubicBezTo>
                    <a:pt x="5889" y="4211"/>
                    <a:pt x="5756" y="4296"/>
                    <a:pt x="5689" y="4179"/>
                  </a:cubicBezTo>
                  <a:cubicBezTo>
                    <a:pt x="5623" y="4062"/>
                    <a:pt x="5544" y="4317"/>
                    <a:pt x="5494" y="4307"/>
                  </a:cubicBezTo>
                  <a:cubicBezTo>
                    <a:pt x="5443" y="4296"/>
                    <a:pt x="5384" y="4445"/>
                    <a:pt x="5329" y="4434"/>
                  </a:cubicBezTo>
                  <a:cubicBezTo>
                    <a:pt x="5274" y="4424"/>
                    <a:pt x="5165" y="4551"/>
                    <a:pt x="5157" y="4636"/>
                  </a:cubicBezTo>
                  <a:cubicBezTo>
                    <a:pt x="5149" y="4721"/>
                    <a:pt x="5055" y="4700"/>
                    <a:pt x="5055" y="4807"/>
                  </a:cubicBezTo>
                  <a:cubicBezTo>
                    <a:pt x="5055" y="4913"/>
                    <a:pt x="4981" y="5009"/>
                    <a:pt x="4942" y="4913"/>
                  </a:cubicBezTo>
                  <a:cubicBezTo>
                    <a:pt x="4902" y="4817"/>
                    <a:pt x="4855" y="5019"/>
                    <a:pt x="4910" y="5158"/>
                  </a:cubicBezTo>
                  <a:cubicBezTo>
                    <a:pt x="4965" y="5296"/>
                    <a:pt x="4809" y="5306"/>
                    <a:pt x="4836" y="5391"/>
                  </a:cubicBezTo>
                  <a:cubicBezTo>
                    <a:pt x="4863" y="5477"/>
                    <a:pt x="4777" y="5530"/>
                    <a:pt x="4797" y="5625"/>
                  </a:cubicBezTo>
                  <a:cubicBezTo>
                    <a:pt x="4816" y="5721"/>
                    <a:pt x="4742" y="5753"/>
                    <a:pt x="4683" y="5785"/>
                  </a:cubicBezTo>
                  <a:cubicBezTo>
                    <a:pt x="4625" y="5817"/>
                    <a:pt x="4593" y="6030"/>
                    <a:pt x="4668" y="6040"/>
                  </a:cubicBezTo>
                  <a:cubicBezTo>
                    <a:pt x="4742" y="6051"/>
                    <a:pt x="4625" y="6083"/>
                    <a:pt x="4632" y="6242"/>
                  </a:cubicBezTo>
                  <a:cubicBezTo>
                    <a:pt x="4640" y="6402"/>
                    <a:pt x="4511" y="6296"/>
                    <a:pt x="4515" y="6402"/>
                  </a:cubicBezTo>
                  <a:close/>
                  <a:moveTo>
                    <a:pt x="5098" y="499"/>
                  </a:moveTo>
                  <a:cubicBezTo>
                    <a:pt x="5110" y="276"/>
                    <a:pt x="4973" y="457"/>
                    <a:pt x="4871" y="340"/>
                  </a:cubicBezTo>
                  <a:cubicBezTo>
                    <a:pt x="4769" y="223"/>
                    <a:pt x="4709" y="232"/>
                    <a:pt x="4777" y="393"/>
                  </a:cubicBezTo>
                  <a:cubicBezTo>
                    <a:pt x="4809" y="468"/>
                    <a:pt x="4603" y="526"/>
                    <a:pt x="4636" y="616"/>
                  </a:cubicBezTo>
                  <a:cubicBezTo>
                    <a:pt x="4711" y="819"/>
                    <a:pt x="5086" y="723"/>
                    <a:pt x="5098" y="499"/>
                  </a:cubicBezTo>
                  <a:close/>
                  <a:moveTo>
                    <a:pt x="5721" y="669"/>
                  </a:moveTo>
                  <a:cubicBezTo>
                    <a:pt x="5748" y="574"/>
                    <a:pt x="5670" y="574"/>
                    <a:pt x="5662" y="478"/>
                  </a:cubicBezTo>
                  <a:cubicBezTo>
                    <a:pt x="5654" y="382"/>
                    <a:pt x="5435" y="361"/>
                    <a:pt x="5447" y="468"/>
                  </a:cubicBezTo>
                  <a:cubicBezTo>
                    <a:pt x="5458" y="574"/>
                    <a:pt x="5295" y="690"/>
                    <a:pt x="5345" y="797"/>
                  </a:cubicBezTo>
                  <a:cubicBezTo>
                    <a:pt x="5439" y="999"/>
                    <a:pt x="5693" y="765"/>
                    <a:pt x="5721" y="669"/>
                  </a:cubicBezTo>
                  <a:close/>
                  <a:moveTo>
                    <a:pt x="5051" y="872"/>
                  </a:moveTo>
                  <a:cubicBezTo>
                    <a:pt x="5063" y="956"/>
                    <a:pt x="5032" y="967"/>
                    <a:pt x="4953" y="967"/>
                  </a:cubicBezTo>
                  <a:cubicBezTo>
                    <a:pt x="4875" y="967"/>
                    <a:pt x="4834" y="1087"/>
                    <a:pt x="4875" y="1180"/>
                  </a:cubicBezTo>
                  <a:cubicBezTo>
                    <a:pt x="4922" y="1286"/>
                    <a:pt x="5129" y="1244"/>
                    <a:pt x="5165" y="1116"/>
                  </a:cubicBezTo>
                  <a:cubicBezTo>
                    <a:pt x="5200" y="988"/>
                    <a:pt x="5290" y="1095"/>
                    <a:pt x="5306" y="967"/>
                  </a:cubicBezTo>
                  <a:cubicBezTo>
                    <a:pt x="5321" y="840"/>
                    <a:pt x="5039" y="787"/>
                    <a:pt x="5051" y="872"/>
                  </a:cubicBezTo>
                  <a:close/>
                  <a:moveTo>
                    <a:pt x="4546" y="1010"/>
                  </a:moveTo>
                  <a:cubicBezTo>
                    <a:pt x="4546" y="840"/>
                    <a:pt x="4342" y="1027"/>
                    <a:pt x="4382" y="1063"/>
                  </a:cubicBezTo>
                  <a:cubicBezTo>
                    <a:pt x="4417" y="1095"/>
                    <a:pt x="4546" y="1180"/>
                    <a:pt x="4546" y="1010"/>
                  </a:cubicBezTo>
                  <a:close/>
                  <a:moveTo>
                    <a:pt x="5032" y="297"/>
                  </a:moveTo>
                  <a:cubicBezTo>
                    <a:pt x="5126" y="297"/>
                    <a:pt x="5098" y="138"/>
                    <a:pt x="5161" y="159"/>
                  </a:cubicBezTo>
                  <a:cubicBezTo>
                    <a:pt x="5223" y="180"/>
                    <a:pt x="5306" y="170"/>
                    <a:pt x="5274" y="63"/>
                  </a:cubicBezTo>
                  <a:cubicBezTo>
                    <a:pt x="5243" y="-43"/>
                    <a:pt x="5016" y="-1"/>
                    <a:pt x="5039" y="85"/>
                  </a:cubicBezTo>
                  <a:cubicBezTo>
                    <a:pt x="5063" y="170"/>
                    <a:pt x="4855" y="138"/>
                    <a:pt x="4859" y="170"/>
                  </a:cubicBezTo>
                  <a:cubicBezTo>
                    <a:pt x="4867" y="233"/>
                    <a:pt x="4938" y="297"/>
                    <a:pt x="5032" y="297"/>
                  </a:cubicBezTo>
                  <a:close/>
                  <a:moveTo>
                    <a:pt x="12159" y="5551"/>
                  </a:moveTo>
                  <a:cubicBezTo>
                    <a:pt x="12144" y="5636"/>
                    <a:pt x="12058" y="5642"/>
                    <a:pt x="12081" y="5721"/>
                  </a:cubicBezTo>
                  <a:cubicBezTo>
                    <a:pt x="12120" y="5860"/>
                    <a:pt x="12316" y="5785"/>
                    <a:pt x="12320" y="5615"/>
                  </a:cubicBezTo>
                  <a:cubicBezTo>
                    <a:pt x="12324" y="5445"/>
                    <a:pt x="12175" y="5466"/>
                    <a:pt x="12159" y="5551"/>
                  </a:cubicBezTo>
                  <a:close/>
                  <a:moveTo>
                    <a:pt x="3826" y="9252"/>
                  </a:moveTo>
                  <a:cubicBezTo>
                    <a:pt x="3932" y="9518"/>
                    <a:pt x="4022" y="9135"/>
                    <a:pt x="4073" y="9114"/>
                  </a:cubicBezTo>
                  <a:cubicBezTo>
                    <a:pt x="4124" y="9093"/>
                    <a:pt x="4041" y="8944"/>
                    <a:pt x="3955" y="8880"/>
                  </a:cubicBezTo>
                  <a:cubicBezTo>
                    <a:pt x="3869" y="8816"/>
                    <a:pt x="3746" y="9051"/>
                    <a:pt x="3826" y="9252"/>
                  </a:cubicBezTo>
                  <a:close/>
                  <a:moveTo>
                    <a:pt x="3994" y="659"/>
                  </a:moveTo>
                  <a:cubicBezTo>
                    <a:pt x="4049" y="765"/>
                    <a:pt x="3842" y="733"/>
                    <a:pt x="3814" y="840"/>
                  </a:cubicBezTo>
                  <a:cubicBezTo>
                    <a:pt x="3787" y="946"/>
                    <a:pt x="3666" y="907"/>
                    <a:pt x="3689" y="1031"/>
                  </a:cubicBezTo>
                  <a:cubicBezTo>
                    <a:pt x="3713" y="1159"/>
                    <a:pt x="3908" y="1169"/>
                    <a:pt x="3908" y="1063"/>
                  </a:cubicBezTo>
                  <a:cubicBezTo>
                    <a:pt x="3908" y="956"/>
                    <a:pt x="4010" y="1052"/>
                    <a:pt x="4014" y="956"/>
                  </a:cubicBezTo>
                  <a:cubicBezTo>
                    <a:pt x="4018" y="861"/>
                    <a:pt x="4061" y="755"/>
                    <a:pt x="4170" y="733"/>
                  </a:cubicBezTo>
                  <a:cubicBezTo>
                    <a:pt x="4280" y="712"/>
                    <a:pt x="4280" y="606"/>
                    <a:pt x="4178" y="478"/>
                  </a:cubicBezTo>
                  <a:cubicBezTo>
                    <a:pt x="4077" y="350"/>
                    <a:pt x="3940" y="553"/>
                    <a:pt x="3994" y="659"/>
                  </a:cubicBezTo>
                  <a:close/>
                  <a:moveTo>
                    <a:pt x="16304" y="18728"/>
                  </a:moveTo>
                  <a:cubicBezTo>
                    <a:pt x="16261" y="18419"/>
                    <a:pt x="16367" y="18122"/>
                    <a:pt x="16289" y="17962"/>
                  </a:cubicBezTo>
                  <a:cubicBezTo>
                    <a:pt x="16210" y="17803"/>
                    <a:pt x="16242" y="17473"/>
                    <a:pt x="16203" y="17537"/>
                  </a:cubicBezTo>
                  <a:cubicBezTo>
                    <a:pt x="16163" y="17601"/>
                    <a:pt x="16203" y="17888"/>
                    <a:pt x="16140" y="17909"/>
                  </a:cubicBezTo>
                  <a:cubicBezTo>
                    <a:pt x="16077" y="17930"/>
                    <a:pt x="16136" y="18090"/>
                    <a:pt x="16112" y="18303"/>
                  </a:cubicBezTo>
                  <a:cubicBezTo>
                    <a:pt x="16089" y="18515"/>
                    <a:pt x="16124" y="18824"/>
                    <a:pt x="16156" y="19015"/>
                  </a:cubicBezTo>
                  <a:cubicBezTo>
                    <a:pt x="16187" y="19206"/>
                    <a:pt x="16112" y="20227"/>
                    <a:pt x="16144" y="20398"/>
                  </a:cubicBezTo>
                  <a:cubicBezTo>
                    <a:pt x="16175" y="20568"/>
                    <a:pt x="16093" y="21321"/>
                    <a:pt x="16120" y="21408"/>
                  </a:cubicBezTo>
                  <a:cubicBezTo>
                    <a:pt x="16167" y="21557"/>
                    <a:pt x="16136" y="21206"/>
                    <a:pt x="16206" y="21174"/>
                  </a:cubicBezTo>
                  <a:cubicBezTo>
                    <a:pt x="16277" y="21142"/>
                    <a:pt x="16277" y="21387"/>
                    <a:pt x="16320" y="21440"/>
                  </a:cubicBezTo>
                  <a:cubicBezTo>
                    <a:pt x="16363" y="21493"/>
                    <a:pt x="16336" y="21099"/>
                    <a:pt x="16296" y="21121"/>
                  </a:cubicBezTo>
                  <a:cubicBezTo>
                    <a:pt x="16257" y="21142"/>
                    <a:pt x="16226" y="20866"/>
                    <a:pt x="16206" y="20695"/>
                  </a:cubicBezTo>
                  <a:cubicBezTo>
                    <a:pt x="16187" y="20525"/>
                    <a:pt x="16246" y="20323"/>
                    <a:pt x="16246" y="20110"/>
                  </a:cubicBezTo>
                  <a:cubicBezTo>
                    <a:pt x="16246" y="19898"/>
                    <a:pt x="16343" y="19908"/>
                    <a:pt x="16402" y="20068"/>
                  </a:cubicBezTo>
                  <a:cubicBezTo>
                    <a:pt x="16461" y="20227"/>
                    <a:pt x="16469" y="20121"/>
                    <a:pt x="16445" y="20004"/>
                  </a:cubicBezTo>
                  <a:cubicBezTo>
                    <a:pt x="16422" y="19887"/>
                    <a:pt x="16347" y="19036"/>
                    <a:pt x="16304" y="18728"/>
                  </a:cubicBezTo>
                  <a:close/>
                  <a:moveTo>
                    <a:pt x="3626" y="755"/>
                  </a:moveTo>
                  <a:cubicBezTo>
                    <a:pt x="3717" y="531"/>
                    <a:pt x="3834" y="744"/>
                    <a:pt x="3850" y="638"/>
                  </a:cubicBezTo>
                  <a:cubicBezTo>
                    <a:pt x="3865" y="531"/>
                    <a:pt x="3681" y="499"/>
                    <a:pt x="3615" y="595"/>
                  </a:cubicBezTo>
                  <a:cubicBezTo>
                    <a:pt x="3548" y="691"/>
                    <a:pt x="3392" y="614"/>
                    <a:pt x="3411" y="733"/>
                  </a:cubicBezTo>
                  <a:cubicBezTo>
                    <a:pt x="3423" y="808"/>
                    <a:pt x="3536" y="978"/>
                    <a:pt x="3626" y="755"/>
                  </a:cubicBezTo>
                  <a:close/>
                  <a:moveTo>
                    <a:pt x="16703" y="5072"/>
                  </a:moveTo>
                  <a:cubicBezTo>
                    <a:pt x="16797" y="5094"/>
                    <a:pt x="16844" y="5338"/>
                    <a:pt x="17024" y="5370"/>
                  </a:cubicBezTo>
                  <a:cubicBezTo>
                    <a:pt x="17205" y="5402"/>
                    <a:pt x="17338" y="5306"/>
                    <a:pt x="17342" y="5200"/>
                  </a:cubicBezTo>
                  <a:cubicBezTo>
                    <a:pt x="17345" y="5094"/>
                    <a:pt x="17177" y="4934"/>
                    <a:pt x="17126" y="5019"/>
                  </a:cubicBezTo>
                  <a:cubicBezTo>
                    <a:pt x="17075" y="5104"/>
                    <a:pt x="17036" y="4881"/>
                    <a:pt x="16974" y="4934"/>
                  </a:cubicBezTo>
                  <a:cubicBezTo>
                    <a:pt x="16911" y="4987"/>
                    <a:pt x="16825" y="4977"/>
                    <a:pt x="16793" y="4828"/>
                  </a:cubicBezTo>
                  <a:cubicBezTo>
                    <a:pt x="16762" y="4679"/>
                    <a:pt x="16656" y="5062"/>
                    <a:pt x="16703" y="5072"/>
                  </a:cubicBezTo>
                  <a:close/>
                  <a:moveTo>
                    <a:pt x="16022" y="5742"/>
                  </a:moveTo>
                  <a:cubicBezTo>
                    <a:pt x="16022" y="5583"/>
                    <a:pt x="15809" y="5801"/>
                    <a:pt x="15897" y="5881"/>
                  </a:cubicBezTo>
                  <a:cubicBezTo>
                    <a:pt x="15944" y="5923"/>
                    <a:pt x="16022" y="5902"/>
                    <a:pt x="16022" y="5742"/>
                  </a:cubicBezTo>
                  <a:close/>
                  <a:moveTo>
                    <a:pt x="16336" y="6444"/>
                  </a:moveTo>
                  <a:cubicBezTo>
                    <a:pt x="16406" y="6402"/>
                    <a:pt x="16285" y="6051"/>
                    <a:pt x="16163" y="5998"/>
                  </a:cubicBezTo>
                  <a:cubicBezTo>
                    <a:pt x="16042" y="5945"/>
                    <a:pt x="15929" y="6216"/>
                    <a:pt x="15944" y="6274"/>
                  </a:cubicBezTo>
                  <a:cubicBezTo>
                    <a:pt x="15979" y="6413"/>
                    <a:pt x="16265" y="6487"/>
                    <a:pt x="16336" y="6444"/>
                  </a:cubicBezTo>
                  <a:close/>
                  <a:moveTo>
                    <a:pt x="15518" y="5083"/>
                  </a:moveTo>
                  <a:cubicBezTo>
                    <a:pt x="15572" y="5158"/>
                    <a:pt x="15592" y="5232"/>
                    <a:pt x="15623" y="5317"/>
                  </a:cubicBezTo>
                  <a:cubicBezTo>
                    <a:pt x="15654" y="5402"/>
                    <a:pt x="15772" y="5275"/>
                    <a:pt x="15819" y="5232"/>
                  </a:cubicBezTo>
                  <a:cubicBezTo>
                    <a:pt x="15866" y="5190"/>
                    <a:pt x="15870" y="5423"/>
                    <a:pt x="15944" y="5296"/>
                  </a:cubicBezTo>
                  <a:cubicBezTo>
                    <a:pt x="16019" y="5168"/>
                    <a:pt x="16093" y="5232"/>
                    <a:pt x="16179" y="5232"/>
                  </a:cubicBezTo>
                  <a:cubicBezTo>
                    <a:pt x="16265" y="5232"/>
                    <a:pt x="16163" y="4945"/>
                    <a:pt x="16167" y="4817"/>
                  </a:cubicBezTo>
                  <a:cubicBezTo>
                    <a:pt x="16171" y="4689"/>
                    <a:pt x="16269" y="4775"/>
                    <a:pt x="16238" y="4881"/>
                  </a:cubicBezTo>
                  <a:cubicBezTo>
                    <a:pt x="16206" y="4987"/>
                    <a:pt x="16285" y="5232"/>
                    <a:pt x="16410" y="5211"/>
                  </a:cubicBezTo>
                  <a:cubicBezTo>
                    <a:pt x="16535" y="5190"/>
                    <a:pt x="16441" y="4977"/>
                    <a:pt x="16504" y="4902"/>
                  </a:cubicBezTo>
                  <a:cubicBezTo>
                    <a:pt x="16567" y="4828"/>
                    <a:pt x="16559" y="4743"/>
                    <a:pt x="16469" y="4594"/>
                  </a:cubicBezTo>
                  <a:cubicBezTo>
                    <a:pt x="16379" y="4445"/>
                    <a:pt x="16261" y="4541"/>
                    <a:pt x="16183" y="4445"/>
                  </a:cubicBezTo>
                  <a:cubicBezTo>
                    <a:pt x="16099" y="4343"/>
                    <a:pt x="15999" y="4339"/>
                    <a:pt x="15995" y="4573"/>
                  </a:cubicBezTo>
                  <a:cubicBezTo>
                    <a:pt x="15991" y="4807"/>
                    <a:pt x="15827" y="4317"/>
                    <a:pt x="15741" y="4243"/>
                  </a:cubicBezTo>
                  <a:cubicBezTo>
                    <a:pt x="15654" y="4169"/>
                    <a:pt x="15388" y="4907"/>
                    <a:pt x="15518" y="5083"/>
                  </a:cubicBezTo>
                  <a:close/>
                  <a:moveTo>
                    <a:pt x="10468" y="2892"/>
                  </a:moveTo>
                  <a:cubicBezTo>
                    <a:pt x="10523" y="2977"/>
                    <a:pt x="10699" y="2786"/>
                    <a:pt x="10817" y="2797"/>
                  </a:cubicBezTo>
                  <a:cubicBezTo>
                    <a:pt x="10934" y="2807"/>
                    <a:pt x="11263" y="2552"/>
                    <a:pt x="11275" y="2382"/>
                  </a:cubicBezTo>
                  <a:cubicBezTo>
                    <a:pt x="11286" y="2212"/>
                    <a:pt x="11153" y="2222"/>
                    <a:pt x="11102" y="2073"/>
                  </a:cubicBezTo>
                  <a:cubicBezTo>
                    <a:pt x="11052" y="1924"/>
                    <a:pt x="10938" y="2052"/>
                    <a:pt x="10911" y="2180"/>
                  </a:cubicBezTo>
                  <a:cubicBezTo>
                    <a:pt x="10883" y="2307"/>
                    <a:pt x="10852" y="2190"/>
                    <a:pt x="10926" y="1988"/>
                  </a:cubicBezTo>
                  <a:cubicBezTo>
                    <a:pt x="11001" y="1786"/>
                    <a:pt x="10852" y="1627"/>
                    <a:pt x="10848" y="1754"/>
                  </a:cubicBezTo>
                  <a:cubicBezTo>
                    <a:pt x="10844" y="1882"/>
                    <a:pt x="10707" y="1776"/>
                    <a:pt x="10707" y="1893"/>
                  </a:cubicBezTo>
                  <a:cubicBezTo>
                    <a:pt x="10707" y="2009"/>
                    <a:pt x="10656" y="2063"/>
                    <a:pt x="10660" y="2180"/>
                  </a:cubicBezTo>
                  <a:cubicBezTo>
                    <a:pt x="10664" y="2297"/>
                    <a:pt x="10566" y="2116"/>
                    <a:pt x="10562" y="2382"/>
                  </a:cubicBezTo>
                  <a:cubicBezTo>
                    <a:pt x="10558" y="2648"/>
                    <a:pt x="10411" y="2803"/>
                    <a:pt x="10468" y="2892"/>
                  </a:cubicBezTo>
                  <a:close/>
                  <a:moveTo>
                    <a:pt x="21072" y="8050"/>
                  </a:moveTo>
                  <a:cubicBezTo>
                    <a:pt x="21150" y="8157"/>
                    <a:pt x="21197" y="7923"/>
                    <a:pt x="21259" y="8040"/>
                  </a:cubicBezTo>
                  <a:cubicBezTo>
                    <a:pt x="21322" y="8157"/>
                    <a:pt x="21475" y="7986"/>
                    <a:pt x="21537" y="7955"/>
                  </a:cubicBezTo>
                  <a:cubicBezTo>
                    <a:pt x="21600" y="7923"/>
                    <a:pt x="21569" y="7710"/>
                    <a:pt x="21393" y="7646"/>
                  </a:cubicBezTo>
                  <a:cubicBezTo>
                    <a:pt x="21216" y="7582"/>
                    <a:pt x="20987" y="7936"/>
                    <a:pt x="21072" y="8050"/>
                  </a:cubicBezTo>
                  <a:close/>
                  <a:moveTo>
                    <a:pt x="9552" y="340"/>
                  </a:moveTo>
                  <a:cubicBezTo>
                    <a:pt x="9568" y="180"/>
                    <a:pt x="9308" y="250"/>
                    <a:pt x="9376" y="404"/>
                  </a:cubicBezTo>
                  <a:cubicBezTo>
                    <a:pt x="9400" y="457"/>
                    <a:pt x="9537" y="499"/>
                    <a:pt x="9552" y="340"/>
                  </a:cubicBezTo>
                  <a:close/>
                  <a:moveTo>
                    <a:pt x="7905" y="6689"/>
                  </a:moveTo>
                  <a:cubicBezTo>
                    <a:pt x="7967" y="6774"/>
                    <a:pt x="8014" y="6742"/>
                    <a:pt x="8006" y="6572"/>
                  </a:cubicBezTo>
                  <a:cubicBezTo>
                    <a:pt x="7999" y="6402"/>
                    <a:pt x="7855" y="6622"/>
                    <a:pt x="7905" y="6689"/>
                  </a:cubicBezTo>
                  <a:close/>
                  <a:moveTo>
                    <a:pt x="9862" y="1393"/>
                  </a:moveTo>
                  <a:cubicBezTo>
                    <a:pt x="9862" y="1510"/>
                    <a:pt x="9736" y="1626"/>
                    <a:pt x="9772" y="1712"/>
                  </a:cubicBezTo>
                  <a:cubicBezTo>
                    <a:pt x="9803" y="1786"/>
                    <a:pt x="9830" y="1765"/>
                    <a:pt x="9869" y="1786"/>
                  </a:cubicBezTo>
                  <a:cubicBezTo>
                    <a:pt x="9909" y="1808"/>
                    <a:pt x="9928" y="2073"/>
                    <a:pt x="9999" y="2031"/>
                  </a:cubicBezTo>
                  <a:cubicBezTo>
                    <a:pt x="10069" y="1988"/>
                    <a:pt x="10261" y="2243"/>
                    <a:pt x="10374" y="2243"/>
                  </a:cubicBezTo>
                  <a:cubicBezTo>
                    <a:pt x="10488" y="2243"/>
                    <a:pt x="10500" y="1988"/>
                    <a:pt x="10464" y="1978"/>
                  </a:cubicBezTo>
                  <a:cubicBezTo>
                    <a:pt x="10429" y="1967"/>
                    <a:pt x="10461" y="1818"/>
                    <a:pt x="10523" y="1573"/>
                  </a:cubicBezTo>
                  <a:cubicBezTo>
                    <a:pt x="10586" y="1329"/>
                    <a:pt x="10327" y="1148"/>
                    <a:pt x="10327" y="1339"/>
                  </a:cubicBezTo>
                  <a:cubicBezTo>
                    <a:pt x="10327" y="1531"/>
                    <a:pt x="10253" y="1297"/>
                    <a:pt x="10230" y="1180"/>
                  </a:cubicBezTo>
                  <a:cubicBezTo>
                    <a:pt x="10206" y="1063"/>
                    <a:pt x="9862" y="1276"/>
                    <a:pt x="9862" y="1393"/>
                  </a:cubicBezTo>
                  <a:close/>
                  <a:moveTo>
                    <a:pt x="9654" y="1095"/>
                  </a:moveTo>
                  <a:cubicBezTo>
                    <a:pt x="9729" y="1180"/>
                    <a:pt x="9701" y="1233"/>
                    <a:pt x="9623" y="1233"/>
                  </a:cubicBezTo>
                  <a:cubicBezTo>
                    <a:pt x="9545" y="1233"/>
                    <a:pt x="9477" y="1305"/>
                    <a:pt x="9529" y="1361"/>
                  </a:cubicBezTo>
                  <a:cubicBezTo>
                    <a:pt x="9568" y="1404"/>
                    <a:pt x="9564" y="1520"/>
                    <a:pt x="9646" y="1573"/>
                  </a:cubicBezTo>
                  <a:cubicBezTo>
                    <a:pt x="9729" y="1627"/>
                    <a:pt x="9811" y="1446"/>
                    <a:pt x="9803" y="1318"/>
                  </a:cubicBezTo>
                  <a:cubicBezTo>
                    <a:pt x="9795" y="1191"/>
                    <a:pt x="10089" y="1074"/>
                    <a:pt x="10167" y="1020"/>
                  </a:cubicBezTo>
                  <a:cubicBezTo>
                    <a:pt x="10245" y="967"/>
                    <a:pt x="10116" y="744"/>
                    <a:pt x="10202" y="723"/>
                  </a:cubicBezTo>
                  <a:cubicBezTo>
                    <a:pt x="10288" y="701"/>
                    <a:pt x="10253" y="595"/>
                    <a:pt x="10147" y="553"/>
                  </a:cubicBezTo>
                  <a:cubicBezTo>
                    <a:pt x="10042" y="510"/>
                    <a:pt x="10085" y="265"/>
                    <a:pt x="10050" y="180"/>
                  </a:cubicBezTo>
                  <a:cubicBezTo>
                    <a:pt x="10014" y="95"/>
                    <a:pt x="9995" y="287"/>
                    <a:pt x="9858" y="361"/>
                  </a:cubicBezTo>
                  <a:cubicBezTo>
                    <a:pt x="9721" y="436"/>
                    <a:pt x="9654" y="531"/>
                    <a:pt x="9709" y="606"/>
                  </a:cubicBezTo>
                  <a:cubicBezTo>
                    <a:pt x="9764" y="680"/>
                    <a:pt x="9709" y="861"/>
                    <a:pt x="9650" y="850"/>
                  </a:cubicBezTo>
                  <a:cubicBezTo>
                    <a:pt x="9592" y="840"/>
                    <a:pt x="9580" y="1010"/>
                    <a:pt x="9654" y="1095"/>
                  </a:cubicBezTo>
                  <a:close/>
                  <a:moveTo>
                    <a:pt x="6762" y="6530"/>
                  </a:moveTo>
                  <a:cubicBezTo>
                    <a:pt x="6813" y="6551"/>
                    <a:pt x="6950" y="6476"/>
                    <a:pt x="6965" y="6402"/>
                  </a:cubicBezTo>
                  <a:cubicBezTo>
                    <a:pt x="6981" y="6327"/>
                    <a:pt x="6910" y="6242"/>
                    <a:pt x="6820" y="6242"/>
                  </a:cubicBezTo>
                  <a:cubicBezTo>
                    <a:pt x="6730" y="6242"/>
                    <a:pt x="6718" y="6511"/>
                    <a:pt x="6762" y="6530"/>
                  </a:cubicBezTo>
                  <a:close/>
                  <a:moveTo>
                    <a:pt x="6006" y="616"/>
                  </a:moveTo>
                  <a:cubicBezTo>
                    <a:pt x="6155" y="574"/>
                    <a:pt x="6151" y="350"/>
                    <a:pt x="6073" y="308"/>
                  </a:cubicBezTo>
                  <a:cubicBezTo>
                    <a:pt x="5995" y="265"/>
                    <a:pt x="5983" y="436"/>
                    <a:pt x="5944" y="425"/>
                  </a:cubicBezTo>
                  <a:cubicBezTo>
                    <a:pt x="5904" y="414"/>
                    <a:pt x="5757" y="492"/>
                    <a:pt x="5787" y="584"/>
                  </a:cubicBezTo>
                  <a:cubicBezTo>
                    <a:pt x="5822" y="691"/>
                    <a:pt x="5932" y="638"/>
                    <a:pt x="6006" y="616"/>
                  </a:cubicBezTo>
                  <a:close/>
                  <a:moveTo>
                    <a:pt x="343" y="16997"/>
                  </a:moveTo>
                  <a:cubicBezTo>
                    <a:pt x="325" y="17021"/>
                    <a:pt x="278" y="16973"/>
                    <a:pt x="263" y="16917"/>
                  </a:cubicBezTo>
                  <a:cubicBezTo>
                    <a:pt x="252" y="16872"/>
                    <a:pt x="215" y="16889"/>
                    <a:pt x="183" y="16897"/>
                  </a:cubicBezTo>
                  <a:cubicBezTo>
                    <a:pt x="190" y="16909"/>
                    <a:pt x="198" y="16925"/>
                    <a:pt x="204" y="16952"/>
                  </a:cubicBezTo>
                  <a:cubicBezTo>
                    <a:pt x="221" y="17037"/>
                    <a:pt x="133" y="17048"/>
                    <a:pt x="161" y="17149"/>
                  </a:cubicBezTo>
                  <a:cubicBezTo>
                    <a:pt x="188" y="17250"/>
                    <a:pt x="98" y="17255"/>
                    <a:pt x="98" y="17149"/>
                  </a:cubicBezTo>
                  <a:cubicBezTo>
                    <a:pt x="98" y="17042"/>
                    <a:pt x="4" y="17095"/>
                    <a:pt x="8" y="17164"/>
                  </a:cubicBezTo>
                  <a:cubicBezTo>
                    <a:pt x="9" y="17189"/>
                    <a:pt x="6" y="17220"/>
                    <a:pt x="0" y="17249"/>
                  </a:cubicBezTo>
                  <a:cubicBezTo>
                    <a:pt x="26" y="17274"/>
                    <a:pt x="55" y="17303"/>
                    <a:pt x="67" y="17316"/>
                  </a:cubicBezTo>
                  <a:cubicBezTo>
                    <a:pt x="85" y="17335"/>
                    <a:pt x="319" y="17402"/>
                    <a:pt x="411" y="17355"/>
                  </a:cubicBezTo>
                  <a:cubicBezTo>
                    <a:pt x="406" y="17309"/>
                    <a:pt x="416" y="17170"/>
                    <a:pt x="416" y="17117"/>
                  </a:cubicBezTo>
                  <a:cubicBezTo>
                    <a:pt x="416" y="17053"/>
                    <a:pt x="360" y="16973"/>
                    <a:pt x="343" y="1699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6" name="Shape 2917"/>
            <p:cNvSpPr/>
            <p:nvPr/>
          </p:nvSpPr>
          <p:spPr>
            <a:xfrm>
              <a:off x="8322486" y="3258678"/>
              <a:ext cx="138080" cy="1361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36" h="20702" extrusionOk="0">
                  <a:moveTo>
                    <a:pt x="16255" y="12538"/>
                  </a:moveTo>
                  <a:cubicBezTo>
                    <a:pt x="13377" y="15199"/>
                    <a:pt x="7614" y="15825"/>
                    <a:pt x="7614" y="18017"/>
                  </a:cubicBezTo>
                  <a:cubicBezTo>
                    <a:pt x="7614" y="20208"/>
                    <a:pt x="642" y="21303"/>
                    <a:pt x="35" y="20364"/>
                  </a:cubicBezTo>
                  <a:cubicBezTo>
                    <a:pt x="-494" y="19541"/>
                    <a:pt x="5190" y="19268"/>
                    <a:pt x="6554" y="16137"/>
                  </a:cubicBezTo>
                  <a:cubicBezTo>
                    <a:pt x="7919" y="13007"/>
                    <a:pt x="13094" y="11396"/>
                    <a:pt x="15649" y="7215"/>
                  </a:cubicBezTo>
                  <a:cubicBezTo>
                    <a:pt x="17468" y="4242"/>
                    <a:pt x="18985" y="-297"/>
                    <a:pt x="20045" y="15"/>
                  </a:cubicBezTo>
                  <a:cubicBezTo>
                    <a:pt x="21106" y="329"/>
                    <a:pt x="19136" y="9875"/>
                    <a:pt x="16255" y="1253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7" name="Shape 2918"/>
            <p:cNvSpPr/>
            <p:nvPr/>
          </p:nvSpPr>
          <p:spPr>
            <a:xfrm>
              <a:off x="6391860" y="2174354"/>
              <a:ext cx="3780840" cy="13835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7" h="21445" extrusionOk="0">
                  <a:moveTo>
                    <a:pt x="4515" y="6402"/>
                  </a:moveTo>
                  <a:cubicBezTo>
                    <a:pt x="4519" y="6508"/>
                    <a:pt x="4495" y="6583"/>
                    <a:pt x="4421" y="6583"/>
                  </a:cubicBezTo>
                  <a:cubicBezTo>
                    <a:pt x="4347" y="6583"/>
                    <a:pt x="4456" y="6710"/>
                    <a:pt x="4464" y="6827"/>
                  </a:cubicBezTo>
                  <a:cubicBezTo>
                    <a:pt x="4472" y="6944"/>
                    <a:pt x="4390" y="6859"/>
                    <a:pt x="4386" y="7040"/>
                  </a:cubicBezTo>
                  <a:cubicBezTo>
                    <a:pt x="4382" y="7221"/>
                    <a:pt x="4241" y="7040"/>
                    <a:pt x="4221" y="7274"/>
                  </a:cubicBezTo>
                  <a:cubicBezTo>
                    <a:pt x="4202" y="7508"/>
                    <a:pt x="4292" y="7476"/>
                    <a:pt x="4354" y="7487"/>
                  </a:cubicBezTo>
                  <a:cubicBezTo>
                    <a:pt x="4417" y="7497"/>
                    <a:pt x="4331" y="7657"/>
                    <a:pt x="4378" y="7752"/>
                  </a:cubicBezTo>
                  <a:cubicBezTo>
                    <a:pt x="4425" y="7848"/>
                    <a:pt x="4460" y="7816"/>
                    <a:pt x="4429" y="7635"/>
                  </a:cubicBezTo>
                  <a:cubicBezTo>
                    <a:pt x="4398" y="7455"/>
                    <a:pt x="4593" y="7699"/>
                    <a:pt x="4535" y="7838"/>
                  </a:cubicBezTo>
                  <a:cubicBezTo>
                    <a:pt x="4476" y="7976"/>
                    <a:pt x="4628" y="8082"/>
                    <a:pt x="4703" y="8093"/>
                  </a:cubicBezTo>
                  <a:cubicBezTo>
                    <a:pt x="4777" y="8104"/>
                    <a:pt x="5041" y="8260"/>
                    <a:pt x="5047" y="8093"/>
                  </a:cubicBezTo>
                  <a:cubicBezTo>
                    <a:pt x="5051" y="7986"/>
                    <a:pt x="4949" y="7891"/>
                    <a:pt x="4867" y="7657"/>
                  </a:cubicBezTo>
                  <a:cubicBezTo>
                    <a:pt x="4785" y="7423"/>
                    <a:pt x="4726" y="7040"/>
                    <a:pt x="4820" y="6881"/>
                  </a:cubicBezTo>
                  <a:cubicBezTo>
                    <a:pt x="4914" y="6721"/>
                    <a:pt x="4832" y="6646"/>
                    <a:pt x="4926" y="6466"/>
                  </a:cubicBezTo>
                  <a:cubicBezTo>
                    <a:pt x="5020" y="6285"/>
                    <a:pt x="4965" y="6115"/>
                    <a:pt x="5043" y="6093"/>
                  </a:cubicBezTo>
                  <a:cubicBezTo>
                    <a:pt x="5122" y="6072"/>
                    <a:pt x="5036" y="5881"/>
                    <a:pt x="5114" y="5849"/>
                  </a:cubicBezTo>
                  <a:cubicBezTo>
                    <a:pt x="5192" y="5817"/>
                    <a:pt x="5208" y="5583"/>
                    <a:pt x="5196" y="5498"/>
                  </a:cubicBezTo>
                  <a:cubicBezTo>
                    <a:pt x="5184" y="5413"/>
                    <a:pt x="5278" y="5509"/>
                    <a:pt x="5321" y="5381"/>
                  </a:cubicBezTo>
                  <a:cubicBezTo>
                    <a:pt x="5364" y="5253"/>
                    <a:pt x="5466" y="5338"/>
                    <a:pt x="5497" y="5158"/>
                  </a:cubicBezTo>
                  <a:cubicBezTo>
                    <a:pt x="5529" y="4977"/>
                    <a:pt x="5979" y="4562"/>
                    <a:pt x="6233" y="4402"/>
                  </a:cubicBezTo>
                  <a:cubicBezTo>
                    <a:pt x="6488" y="4243"/>
                    <a:pt x="6664" y="3956"/>
                    <a:pt x="6574" y="3764"/>
                  </a:cubicBezTo>
                  <a:cubicBezTo>
                    <a:pt x="6484" y="3573"/>
                    <a:pt x="6229" y="3839"/>
                    <a:pt x="6167" y="3977"/>
                  </a:cubicBezTo>
                  <a:cubicBezTo>
                    <a:pt x="6104" y="4115"/>
                    <a:pt x="6014" y="4019"/>
                    <a:pt x="5952" y="4115"/>
                  </a:cubicBezTo>
                  <a:cubicBezTo>
                    <a:pt x="5889" y="4211"/>
                    <a:pt x="5756" y="4296"/>
                    <a:pt x="5689" y="4179"/>
                  </a:cubicBezTo>
                  <a:cubicBezTo>
                    <a:pt x="5623" y="4062"/>
                    <a:pt x="5544" y="4317"/>
                    <a:pt x="5494" y="4307"/>
                  </a:cubicBezTo>
                  <a:cubicBezTo>
                    <a:pt x="5443" y="4296"/>
                    <a:pt x="5384" y="4445"/>
                    <a:pt x="5329" y="4434"/>
                  </a:cubicBezTo>
                  <a:cubicBezTo>
                    <a:pt x="5274" y="4424"/>
                    <a:pt x="5165" y="4551"/>
                    <a:pt x="5157" y="4636"/>
                  </a:cubicBezTo>
                  <a:cubicBezTo>
                    <a:pt x="5149" y="4721"/>
                    <a:pt x="5055" y="4700"/>
                    <a:pt x="5055" y="4807"/>
                  </a:cubicBezTo>
                  <a:cubicBezTo>
                    <a:pt x="5055" y="4913"/>
                    <a:pt x="4981" y="5009"/>
                    <a:pt x="4942" y="4913"/>
                  </a:cubicBezTo>
                  <a:cubicBezTo>
                    <a:pt x="4902" y="4817"/>
                    <a:pt x="4855" y="5019"/>
                    <a:pt x="4910" y="5158"/>
                  </a:cubicBezTo>
                  <a:cubicBezTo>
                    <a:pt x="4965" y="5296"/>
                    <a:pt x="4809" y="5306"/>
                    <a:pt x="4836" y="5391"/>
                  </a:cubicBezTo>
                  <a:cubicBezTo>
                    <a:pt x="4863" y="5477"/>
                    <a:pt x="4777" y="5530"/>
                    <a:pt x="4797" y="5625"/>
                  </a:cubicBezTo>
                  <a:cubicBezTo>
                    <a:pt x="4816" y="5721"/>
                    <a:pt x="4742" y="5753"/>
                    <a:pt x="4683" y="5785"/>
                  </a:cubicBezTo>
                  <a:cubicBezTo>
                    <a:pt x="4625" y="5817"/>
                    <a:pt x="4593" y="6030"/>
                    <a:pt x="4668" y="6040"/>
                  </a:cubicBezTo>
                  <a:cubicBezTo>
                    <a:pt x="4742" y="6051"/>
                    <a:pt x="4625" y="6083"/>
                    <a:pt x="4632" y="6242"/>
                  </a:cubicBezTo>
                  <a:cubicBezTo>
                    <a:pt x="4640" y="6402"/>
                    <a:pt x="4511" y="6296"/>
                    <a:pt x="4515" y="6402"/>
                  </a:cubicBezTo>
                  <a:close/>
                  <a:moveTo>
                    <a:pt x="5098" y="499"/>
                  </a:moveTo>
                  <a:cubicBezTo>
                    <a:pt x="5110" y="276"/>
                    <a:pt x="4973" y="457"/>
                    <a:pt x="4871" y="340"/>
                  </a:cubicBezTo>
                  <a:cubicBezTo>
                    <a:pt x="4769" y="223"/>
                    <a:pt x="4709" y="232"/>
                    <a:pt x="4777" y="393"/>
                  </a:cubicBezTo>
                  <a:cubicBezTo>
                    <a:pt x="4809" y="468"/>
                    <a:pt x="4603" y="526"/>
                    <a:pt x="4636" y="616"/>
                  </a:cubicBezTo>
                  <a:cubicBezTo>
                    <a:pt x="4711" y="819"/>
                    <a:pt x="5086" y="723"/>
                    <a:pt x="5098" y="499"/>
                  </a:cubicBezTo>
                  <a:close/>
                  <a:moveTo>
                    <a:pt x="5721" y="669"/>
                  </a:moveTo>
                  <a:cubicBezTo>
                    <a:pt x="5748" y="574"/>
                    <a:pt x="5670" y="574"/>
                    <a:pt x="5662" y="478"/>
                  </a:cubicBezTo>
                  <a:cubicBezTo>
                    <a:pt x="5654" y="382"/>
                    <a:pt x="5435" y="361"/>
                    <a:pt x="5447" y="468"/>
                  </a:cubicBezTo>
                  <a:cubicBezTo>
                    <a:pt x="5458" y="574"/>
                    <a:pt x="5295" y="690"/>
                    <a:pt x="5345" y="797"/>
                  </a:cubicBezTo>
                  <a:cubicBezTo>
                    <a:pt x="5439" y="999"/>
                    <a:pt x="5693" y="765"/>
                    <a:pt x="5721" y="669"/>
                  </a:cubicBezTo>
                  <a:close/>
                  <a:moveTo>
                    <a:pt x="5051" y="872"/>
                  </a:moveTo>
                  <a:cubicBezTo>
                    <a:pt x="5063" y="956"/>
                    <a:pt x="5032" y="967"/>
                    <a:pt x="4953" y="967"/>
                  </a:cubicBezTo>
                  <a:cubicBezTo>
                    <a:pt x="4875" y="967"/>
                    <a:pt x="4834" y="1087"/>
                    <a:pt x="4875" y="1180"/>
                  </a:cubicBezTo>
                  <a:cubicBezTo>
                    <a:pt x="4922" y="1286"/>
                    <a:pt x="5129" y="1244"/>
                    <a:pt x="5165" y="1116"/>
                  </a:cubicBezTo>
                  <a:cubicBezTo>
                    <a:pt x="5200" y="988"/>
                    <a:pt x="5290" y="1095"/>
                    <a:pt x="5306" y="967"/>
                  </a:cubicBezTo>
                  <a:cubicBezTo>
                    <a:pt x="5321" y="840"/>
                    <a:pt x="5039" y="787"/>
                    <a:pt x="5051" y="872"/>
                  </a:cubicBezTo>
                  <a:close/>
                  <a:moveTo>
                    <a:pt x="4546" y="1010"/>
                  </a:moveTo>
                  <a:cubicBezTo>
                    <a:pt x="4546" y="840"/>
                    <a:pt x="4342" y="1027"/>
                    <a:pt x="4382" y="1063"/>
                  </a:cubicBezTo>
                  <a:cubicBezTo>
                    <a:pt x="4417" y="1095"/>
                    <a:pt x="4546" y="1180"/>
                    <a:pt x="4546" y="1010"/>
                  </a:cubicBezTo>
                  <a:close/>
                  <a:moveTo>
                    <a:pt x="5032" y="297"/>
                  </a:moveTo>
                  <a:cubicBezTo>
                    <a:pt x="5126" y="297"/>
                    <a:pt x="5098" y="138"/>
                    <a:pt x="5161" y="159"/>
                  </a:cubicBezTo>
                  <a:cubicBezTo>
                    <a:pt x="5223" y="180"/>
                    <a:pt x="5306" y="170"/>
                    <a:pt x="5274" y="63"/>
                  </a:cubicBezTo>
                  <a:cubicBezTo>
                    <a:pt x="5243" y="-43"/>
                    <a:pt x="5016" y="-1"/>
                    <a:pt x="5039" y="85"/>
                  </a:cubicBezTo>
                  <a:cubicBezTo>
                    <a:pt x="5063" y="170"/>
                    <a:pt x="4855" y="138"/>
                    <a:pt x="4859" y="170"/>
                  </a:cubicBezTo>
                  <a:cubicBezTo>
                    <a:pt x="4867" y="233"/>
                    <a:pt x="4938" y="297"/>
                    <a:pt x="5032" y="297"/>
                  </a:cubicBezTo>
                  <a:close/>
                  <a:moveTo>
                    <a:pt x="12159" y="5551"/>
                  </a:moveTo>
                  <a:cubicBezTo>
                    <a:pt x="12144" y="5636"/>
                    <a:pt x="12058" y="5642"/>
                    <a:pt x="12081" y="5721"/>
                  </a:cubicBezTo>
                  <a:cubicBezTo>
                    <a:pt x="12120" y="5860"/>
                    <a:pt x="12316" y="5785"/>
                    <a:pt x="12320" y="5615"/>
                  </a:cubicBezTo>
                  <a:cubicBezTo>
                    <a:pt x="12324" y="5445"/>
                    <a:pt x="12175" y="5466"/>
                    <a:pt x="12159" y="5551"/>
                  </a:cubicBezTo>
                  <a:close/>
                  <a:moveTo>
                    <a:pt x="3826" y="9252"/>
                  </a:moveTo>
                  <a:cubicBezTo>
                    <a:pt x="3932" y="9518"/>
                    <a:pt x="4022" y="9135"/>
                    <a:pt x="4073" y="9114"/>
                  </a:cubicBezTo>
                  <a:cubicBezTo>
                    <a:pt x="4124" y="9093"/>
                    <a:pt x="4041" y="8944"/>
                    <a:pt x="3955" y="8880"/>
                  </a:cubicBezTo>
                  <a:cubicBezTo>
                    <a:pt x="3869" y="8816"/>
                    <a:pt x="3746" y="9051"/>
                    <a:pt x="3826" y="9252"/>
                  </a:cubicBezTo>
                  <a:close/>
                  <a:moveTo>
                    <a:pt x="3994" y="659"/>
                  </a:moveTo>
                  <a:cubicBezTo>
                    <a:pt x="4049" y="765"/>
                    <a:pt x="3842" y="733"/>
                    <a:pt x="3814" y="840"/>
                  </a:cubicBezTo>
                  <a:cubicBezTo>
                    <a:pt x="3787" y="946"/>
                    <a:pt x="3666" y="907"/>
                    <a:pt x="3689" y="1031"/>
                  </a:cubicBezTo>
                  <a:cubicBezTo>
                    <a:pt x="3713" y="1159"/>
                    <a:pt x="3908" y="1169"/>
                    <a:pt x="3908" y="1063"/>
                  </a:cubicBezTo>
                  <a:cubicBezTo>
                    <a:pt x="3908" y="956"/>
                    <a:pt x="4010" y="1052"/>
                    <a:pt x="4014" y="956"/>
                  </a:cubicBezTo>
                  <a:cubicBezTo>
                    <a:pt x="4018" y="861"/>
                    <a:pt x="4061" y="755"/>
                    <a:pt x="4170" y="733"/>
                  </a:cubicBezTo>
                  <a:cubicBezTo>
                    <a:pt x="4280" y="712"/>
                    <a:pt x="4280" y="606"/>
                    <a:pt x="4178" y="478"/>
                  </a:cubicBezTo>
                  <a:cubicBezTo>
                    <a:pt x="4077" y="350"/>
                    <a:pt x="3940" y="553"/>
                    <a:pt x="3994" y="659"/>
                  </a:cubicBezTo>
                  <a:close/>
                  <a:moveTo>
                    <a:pt x="16304" y="18728"/>
                  </a:moveTo>
                  <a:cubicBezTo>
                    <a:pt x="16261" y="18419"/>
                    <a:pt x="16367" y="18122"/>
                    <a:pt x="16289" y="17962"/>
                  </a:cubicBezTo>
                  <a:cubicBezTo>
                    <a:pt x="16210" y="17803"/>
                    <a:pt x="16242" y="17473"/>
                    <a:pt x="16203" y="17537"/>
                  </a:cubicBezTo>
                  <a:cubicBezTo>
                    <a:pt x="16163" y="17601"/>
                    <a:pt x="16203" y="17888"/>
                    <a:pt x="16140" y="17909"/>
                  </a:cubicBezTo>
                  <a:cubicBezTo>
                    <a:pt x="16077" y="17930"/>
                    <a:pt x="16136" y="18090"/>
                    <a:pt x="16112" y="18303"/>
                  </a:cubicBezTo>
                  <a:cubicBezTo>
                    <a:pt x="16089" y="18515"/>
                    <a:pt x="16124" y="18824"/>
                    <a:pt x="16156" y="19015"/>
                  </a:cubicBezTo>
                  <a:cubicBezTo>
                    <a:pt x="16187" y="19206"/>
                    <a:pt x="16112" y="20227"/>
                    <a:pt x="16144" y="20398"/>
                  </a:cubicBezTo>
                  <a:cubicBezTo>
                    <a:pt x="16175" y="20568"/>
                    <a:pt x="16093" y="21321"/>
                    <a:pt x="16120" y="21408"/>
                  </a:cubicBezTo>
                  <a:cubicBezTo>
                    <a:pt x="16167" y="21557"/>
                    <a:pt x="16136" y="21206"/>
                    <a:pt x="16206" y="21174"/>
                  </a:cubicBezTo>
                  <a:cubicBezTo>
                    <a:pt x="16277" y="21142"/>
                    <a:pt x="16277" y="21387"/>
                    <a:pt x="16320" y="21440"/>
                  </a:cubicBezTo>
                  <a:cubicBezTo>
                    <a:pt x="16363" y="21493"/>
                    <a:pt x="16336" y="21099"/>
                    <a:pt x="16296" y="21121"/>
                  </a:cubicBezTo>
                  <a:cubicBezTo>
                    <a:pt x="16257" y="21142"/>
                    <a:pt x="16226" y="20866"/>
                    <a:pt x="16206" y="20695"/>
                  </a:cubicBezTo>
                  <a:cubicBezTo>
                    <a:pt x="16187" y="20525"/>
                    <a:pt x="16246" y="20323"/>
                    <a:pt x="16246" y="20110"/>
                  </a:cubicBezTo>
                  <a:cubicBezTo>
                    <a:pt x="16246" y="19898"/>
                    <a:pt x="16343" y="19908"/>
                    <a:pt x="16402" y="20068"/>
                  </a:cubicBezTo>
                  <a:cubicBezTo>
                    <a:pt x="16461" y="20227"/>
                    <a:pt x="16469" y="20121"/>
                    <a:pt x="16445" y="20004"/>
                  </a:cubicBezTo>
                  <a:cubicBezTo>
                    <a:pt x="16422" y="19887"/>
                    <a:pt x="16347" y="19036"/>
                    <a:pt x="16304" y="18728"/>
                  </a:cubicBezTo>
                  <a:close/>
                  <a:moveTo>
                    <a:pt x="3626" y="755"/>
                  </a:moveTo>
                  <a:cubicBezTo>
                    <a:pt x="3717" y="531"/>
                    <a:pt x="3834" y="744"/>
                    <a:pt x="3850" y="638"/>
                  </a:cubicBezTo>
                  <a:cubicBezTo>
                    <a:pt x="3865" y="531"/>
                    <a:pt x="3681" y="499"/>
                    <a:pt x="3615" y="595"/>
                  </a:cubicBezTo>
                  <a:cubicBezTo>
                    <a:pt x="3548" y="691"/>
                    <a:pt x="3392" y="614"/>
                    <a:pt x="3411" y="733"/>
                  </a:cubicBezTo>
                  <a:cubicBezTo>
                    <a:pt x="3423" y="808"/>
                    <a:pt x="3536" y="978"/>
                    <a:pt x="3626" y="755"/>
                  </a:cubicBezTo>
                  <a:close/>
                  <a:moveTo>
                    <a:pt x="16703" y="5072"/>
                  </a:moveTo>
                  <a:cubicBezTo>
                    <a:pt x="16797" y="5094"/>
                    <a:pt x="16844" y="5338"/>
                    <a:pt x="17024" y="5370"/>
                  </a:cubicBezTo>
                  <a:cubicBezTo>
                    <a:pt x="17205" y="5402"/>
                    <a:pt x="17338" y="5306"/>
                    <a:pt x="17342" y="5200"/>
                  </a:cubicBezTo>
                  <a:cubicBezTo>
                    <a:pt x="17345" y="5094"/>
                    <a:pt x="17177" y="4934"/>
                    <a:pt x="17126" y="5019"/>
                  </a:cubicBezTo>
                  <a:cubicBezTo>
                    <a:pt x="17075" y="5104"/>
                    <a:pt x="17036" y="4881"/>
                    <a:pt x="16974" y="4934"/>
                  </a:cubicBezTo>
                  <a:cubicBezTo>
                    <a:pt x="16911" y="4987"/>
                    <a:pt x="16825" y="4977"/>
                    <a:pt x="16793" y="4828"/>
                  </a:cubicBezTo>
                  <a:cubicBezTo>
                    <a:pt x="16762" y="4679"/>
                    <a:pt x="16656" y="5062"/>
                    <a:pt x="16703" y="5072"/>
                  </a:cubicBezTo>
                  <a:close/>
                  <a:moveTo>
                    <a:pt x="16022" y="5742"/>
                  </a:moveTo>
                  <a:cubicBezTo>
                    <a:pt x="16022" y="5583"/>
                    <a:pt x="15809" y="5801"/>
                    <a:pt x="15897" y="5881"/>
                  </a:cubicBezTo>
                  <a:cubicBezTo>
                    <a:pt x="15944" y="5923"/>
                    <a:pt x="16022" y="5902"/>
                    <a:pt x="16022" y="5742"/>
                  </a:cubicBezTo>
                  <a:close/>
                  <a:moveTo>
                    <a:pt x="16336" y="6444"/>
                  </a:moveTo>
                  <a:cubicBezTo>
                    <a:pt x="16406" y="6402"/>
                    <a:pt x="16285" y="6051"/>
                    <a:pt x="16163" y="5998"/>
                  </a:cubicBezTo>
                  <a:cubicBezTo>
                    <a:pt x="16042" y="5945"/>
                    <a:pt x="15929" y="6216"/>
                    <a:pt x="15944" y="6274"/>
                  </a:cubicBezTo>
                  <a:cubicBezTo>
                    <a:pt x="15979" y="6413"/>
                    <a:pt x="16265" y="6487"/>
                    <a:pt x="16336" y="6444"/>
                  </a:cubicBezTo>
                  <a:close/>
                  <a:moveTo>
                    <a:pt x="15518" y="5083"/>
                  </a:moveTo>
                  <a:cubicBezTo>
                    <a:pt x="15572" y="5158"/>
                    <a:pt x="15592" y="5232"/>
                    <a:pt x="15623" y="5317"/>
                  </a:cubicBezTo>
                  <a:cubicBezTo>
                    <a:pt x="15654" y="5402"/>
                    <a:pt x="15772" y="5275"/>
                    <a:pt x="15819" y="5232"/>
                  </a:cubicBezTo>
                  <a:cubicBezTo>
                    <a:pt x="15866" y="5190"/>
                    <a:pt x="15870" y="5423"/>
                    <a:pt x="15944" y="5296"/>
                  </a:cubicBezTo>
                  <a:cubicBezTo>
                    <a:pt x="16019" y="5168"/>
                    <a:pt x="16093" y="5232"/>
                    <a:pt x="16179" y="5232"/>
                  </a:cubicBezTo>
                  <a:cubicBezTo>
                    <a:pt x="16265" y="5232"/>
                    <a:pt x="16163" y="4945"/>
                    <a:pt x="16167" y="4817"/>
                  </a:cubicBezTo>
                  <a:cubicBezTo>
                    <a:pt x="16171" y="4689"/>
                    <a:pt x="16269" y="4775"/>
                    <a:pt x="16238" y="4881"/>
                  </a:cubicBezTo>
                  <a:cubicBezTo>
                    <a:pt x="16206" y="4987"/>
                    <a:pt x="16285" y="5232"/>
                    <a:pt x="16410" y="5211"/>
                  </a:cubicBezTo>
                  <a:cubicBezTo>
                    <a:pt x="16535" y="5190"/>
                    <a:pt x="16441" y="4977"/>
                    <a:pt x="16504" y="4902"/>
                  </a:cubicBezTo>
                  <a:cubicBezTo>
                    <a:pt x="16567" y="4828"/>
                    <a:pt x="16559" y="4743"/>
                    <a:pt x="16469" y="4594"/>
                  </a:cubicBezTo>
                  <a:cubicBezTo>
                    <a:pt x="16379" y="4445"/>
                    <a:pt x="16261" y="4541"/>
                    <a:pt x="16183" y="4445"/>
                  </a:cubicBezTo>
                  <a:cubicBezTo>
                    <a:pt x="16099" y="4343"/>
                    <a:pt x="15999" y="4339"/>
                    <a:pt x="15995" y="4573"/>
                  </a:cubicBezTo>
                  <a:cubicBezTo>
                    <a:pt x="15991" y="4807"/>
                    <a:pt x="15827" y="4317"/>
                    <a:pt x="15741" y="4243"/>
                  </a:cubicBezTo>
                  <a:cubicBezTo>
                    <a:pt x="15654" y="4169"/>
                    <a:pt x="15388" y="4907"/>
                    <a:pt x="15518" y="5083"/>
                  </a:cubicBezTo>
                  <a:close/>
                  <a:moveTo>
                    <a:pt x="10468" y="2892"/>
                  </a:moveTo>
                  <a:cubicBezTo>
                    <a:pt x="10523" y="2977"/>
                    <a:pt x="10699" y="2786"/>
                    <a:pt x="10817" y="2797"/>
                  </a:cubicBezTo>
                  <a:cubicBezTo>
                    <a:pt x="10934" y="2807"/>
                    <a:pt x="11263" y="2552"/>
                    <a:pt x="11275" y="2382"/>
                  </a:cubicBezTo>
                  <a:cubicBezTo>
                    <a:pt x="11286" y="2212"/>
                    <a:pt x="11153" y="2222"/>
                    <a:pt x="11102" y="2073"/>
                  </a:cubicBezTo>
                  <a:cubicBezTo>
                    <a:pt x="11052" y="1924"/>
                    <a:pt x="10938" y="2052"/>
                    <a:pt x="10911" y="2180"/>
                  </a:cubicBezTo>
                  <a:cubicBezTo>
                    <a:pt x="10883" y="2307"/>
                    <a:pt x="10852" y="2190"/>
                    <a:pt x="10926" y="1988"/>
                  </a:cubicBezTo>
                  <a:cubicBezTo>
                    <a:pt x="11001" y="1786"/>
                    <a:pt x="10852" y="1627"/>
                    <a:pt x="10848" y="1754"/>
                  </a:cubicBezTo>
                  <a:cubicBezTo>
                    <a:pt x="10844" y="1882"/>
                    <a:pt x="10707" y="1776"/>
                    <a:pt x="10707" y="1893"/>
                  </a:cubicBezTo>
                  <a:cubicBezTo>
                    <a:pt x="10707" y="2009"/>
                    <a:pt x="10656" y="2063"/>
                    <a:pt x="10660" y="2180"/>
                  </a:cubicBezTo>
                  <a:cubicBezTo>
                    <a:pt x="10664" y="2297"/>
                    <a:pt x="10566" y="2116"/>
                    <a:pt x="10562" y="2382"/>
                  </a:cubicBezTo>
                  <a:cubicBezTo>
                    <a:pt x="10558" y="2648"/>
                    <a:pt x="10411" y="2803"/>
                    <a:pt x="10468" y="2892"/>
                  </a:cubicBezTo>
                  <a:close/>
                  <a:moveTo>
                    <a:pt x="21072" y="8050"/>
                  </a:moveTo>
                  <a:cubicBezTo>
                    <a:pt x="21150" y="8157"/>
                    <a:pt x="21197" y="7923"/>
                    <a:pt x="21259" y="8040"/>
                  </a:cubicBezTo>
                  <a:cubicBezTo>
                    <a:pt x="21322" y="8157"/>
                    <a:pt x="21475" y="7986"/>
                    <a:pt x="21537" y="7955"/>
                  </a:cubicBezTo>
                  <a:cubicBezTo>
                    <a:pt x="21600" y="7923"/>
                    <a:pt x="21569" y="7710"/>
                    <a:pt x="21393" y="7646"/>
                  </a:cubicBezTo>
                  <a:cubicBezTo>
                    <a:pt x="21216" y="7582"/>
                    <a:pt x="20987" y="7936"/>
                    <a:pt x="21072" y="8050"/>
                  </a:cubicBezTo>
                  <a:close/>
                  <a:moveTo>
                    <a:pt x="9552" y="340"/>
                  </a:moveTo>
                  <a:cubicBezTo>
                    <a:pt x="9568" y="180"/>
                    <a:pt x="9308" y="250"/>
                    <a:pt x="9376" y="404"/>
                  </a:cubicBezTo>
                  <a:cubicBezTo>
                    <a:pt x="9400" y="457"/>
                    <a:pt x="9537" y="499"/>
                    <a:pt x="9552" y="340"/>
                  </a:cubicBezTo>
                  <a:close/>
                  <a:moveTo>
                    <a:pt x="7905" y="6689"/>
                  </a:moveTo>
                  <a:cubicBezTo>
                    <a:pt x="7967" y="6774"/>
                    <a:pt x="8014" y="6742"/>
                    <a:pt x="8006" y="6572"/>
                  </a:cubicBezTo>
                  <a:cubicBezTo>
                    <a:pt x="7999" y="6402"/>
                    <a:pt x="7855" y="6622"/>
                    <a:pt x="7905" y="6689"/>
                  </a:cubicBezTo>
                  <a:close/>
                  <a:moveTo>
                    <a:pt x="9862" y="1393"/>
                  </a:moveTo>
                  <a:cubicBezTo>
                    <a:pt x="9862" y="1510"/>
                    <a:pt x="9736" y="1626"/>
                    <a:pt x="9772" y="1712"/>
                  </a:cubicBezTo>
                  <a:cubicBezTo>
                    <a:pt x="9803" y="1786"/>
                    <a:pt x="9830" y="1765"/>
                    <a:pt x="9869" y="1786"/>
                  </a:cubicBezTo>
                  <a:cubicBezTo>
                    <a:pt x="9909" y="1808"/>
                    <a:pt x="9928" y="2073"/>
                    <a:pt x="9999" y="2031"/>
                  </a:cubicBezTo>
                  <a:cubicBezTo>
                    <a:pt x="10069" y="1988"/>
                    <a:pt x="10261" y="2243"/>
                    <a:pt x="10374" y="2243"/>
                  </a:cubicBezTo>
                  <a:cubicBezTo>
                    <a:pt x="10488" y="2243"/>
                    <a:pt x="10500" y="1988"/>
                    <a:pt x="10464" y="1978"/>
                  </a:cubicBezTo>
                  <a:cubicBezTo>
                    <a:pt x="10429" y="1967"/>
                    <a:pt x="10461" y="1818"/>
                    <a:pt x="10523" y="1573"/>
                  </a:cubicBezTo>
                  <a:cubicBezTo>
                    <a:pt x="10586" y="1329"/>
                    <a:pt x="10327" y="1148"/>
                    <a:pt x="10327" y="1339"/>
                  </a:cubicBezTo>
                  <a:cubicBezTo>
                    <a:pt x="10327" y="1531"/>
                    <a:pt x="10253" y="1297"/>
                    <a:pt x="10230" y="1180"/>
                  </a:cubicBezTo>
                  <a:cubicBezTo>
                    <a:pt x="10206" y="1063"/>
                    <a:pt x="9862" y="1276"/>
                    <a:pt x="9862" y="1393"/>
                  </a:cubicBezTo>
                  <a:close/>
                  <a:moveTo>
                    <a:pt x="9654" y="1095"/>
                  </a:moveTo>
                  <a:cubicBezTo>
                    <a:pt x="9729" y="1180"/>
                    <a:pt x="9701" y="1233"/>
                    <a:pt x="9623" y="1233"/>
                  </a:cubicBezTo>
                  <a:cubicBezTo>
                    <a:pt x="9545" y="1233"/>
                    <a:pt x="9477" y="1305"/>
                    <a:pt x="9529" y="1361"/>
                  </a:cubicBezTo>
                  <a:cubicBezTo>
                    <a:pt x="9568" y="1404"/>
                    <a:pt x="9564" y="1520"/>
                    <a:pt x="9646" y="1573"/>
                  </a:cubicBezTo>
                  <a:cubicBezTo>
                    <a:pt x="9729" y="1627"/>
                    <a:pt x="9811" y="1446"/>
                    <a:pt x="9803" y="1318"/>
                  </a:cubicBezTo>
                  <a:cubicBezTo>
                    <a:pt x="9795" y="1191"/>
                    <a:pt x="10089" y="1074"/>
                    <a:pt x="10167" y="1020"/>
                  </a:cubicBezTo>
                  <a:cubicBezTo>
                    <a:pt x="10245" y="967"/>
                    <a:pt x="10116" y="744"/>
                    <a:pt x="10202" y="723"/>
                  </a:cubicBezTo>
                  <a:cubicBezTo>
                    <a:pt x="10288" y="701"/>
                    <a:pt x="10253" y="595"/>
                    <a:pt x="10147" y="553"/>
                  </a:cubicBezTo>
                  <a:cubicBezTo>
                    <a:pt x="10042" y="510"/>
                    <a:pt x="10085" y="265"/>
                    <a:pt x="10050" y="180"/>
                  </a:cubicBezTo>
                  <a:cubicBezTo>
                    <a:pt x="10014" y="95"/>
                    <a:pt x="9995" y="287"/>
                    <a:pt x="9858" y="361"/>
                  </a:cubicBezTo>
                  <a:cubicBezTo>
                    <a:pt x="9721" y="436"/>
                    <a:pt x="9654" y="531"/>
                    <a:pt x="9709" y="606"/>
                  </a:cubicBezTo>
                  <a:cubicBezTo>
                    <a:pt x="9764" y="680"/>
                    <a:pt x="9709" y="861"/>
                    <a:pt x="9650" y="850"/>
                  </a:cubicBezTo>
                  <a:cubicBezTo>
                    <a:pt x="9592" y="840"/>
                    <a:pt x="9580" y="1010"/>
                    <a:pt x="9654" y="1095"/>
                  </a:cubicBezTo>
                  <a:close/>
                  <a:moveTo>
                    <a:pt x="6762" y="6530"/>
                  </a:moveTo>
                  <a:cubicBezTo>
                    <a:pt x="6813" y="6551"/>
                    <a:pt x="6950" y="6476"/>
                    <a:pt x="6965" y="6402"/>
                  </a:cubicBezTo>
                  <a:cubicBezTo>
                    <a:pt x="6981" y="6327"/>
                    <a:pt x="6910" y="6242"/>
                    <a:pt x="6820" y="6242"/>
                  </a:cubicBezTo>
                  <a:cubicBezTo>
                    <a:pt x="6730" y="6242"/>
                    <a:pt x="6718" y="6511"/>
                    <a:pt x="6762" y="6530"/>
                  </a:cubicBezTo>
                  <a:close/>
                  <a:moveTo>
                    <a:pt x="6006" y="616"/>
                  </a:moveTo>
                  <a:cubicBezTo>
                    <a:pt x="6155" y="574"/>
                    <a:pt x="6151" y="350"/>
                    <a:pt x="6073" y="308"/>
                  </a:cubicBezTo>
                  <a:cubicBezTo>
                    <a:pt x="5995" y="265"/>
                    <a:pt x="5983" y="436"/>
                    <a:pt x="5944" y="425"/>
                  </a:cubicBezTo>
                  <a:cubicBezTo>
                    <a:pt x="5904" y="414"/>
                    <a:pt x="5757" y="492"/>
                    <a:pt x="5787" y="584"/>
                  </a:cubicBezTo>
                  <a:cubicBezTo>
                    <a:pt x="5822" y="691"/>
                    <a:pt x="5932" y="638"/>
                    <a:pt x="6006" y="616"/>
                  </a:cubicBezTo>
                  <a:close/>
                  <a:moveTo>
                    <a:pt x="343" y="16997"/>
                  </a:moveTo>
                  <a:cubicBezTo>
                    <a:pt x="325" y="17021"/>
                    <a:pt x="278" y="16973"/>
                    <a:pt x="263" y="16917"/>
                  </a:cubicBezTo>
                  <a:cubicBezTo>
                    <a:pt x="252" y="16872"/>
                    <a:pt x="215" y="16889"/>
                    <a:pt x="183" y="16897"/>
                  </a:cubicBezTo>
                  <a:cubicBezTo>
                    <a:pt x="190" y="16909"/>
                    <a:pt x="198" y="16925"/>
                    <a:pt x="204" y="16952"/>
                  </a:cubicBezTo>
                  <a:cubicBezTo>
                    <a:pt x="221" y="17037"/>
                    <a:pt x="133" y="17048"/>
                    <a:pt x="161" y="17149"/>
                  </a:cubicBezTo>
                  <a:cubicBezTo>
                    <a:pt x="188" y="17250"/>
                    <a:pt x="98" y="17255"/>
                    <a:pt x="98" y="17149"/>
                  </a:cubicBezTo>
                  <a:cubicBezTo>
                    <a:pt x="98" y="17042"/>
                    <a:pt x="4" y="17095"/>
                    <a:pt x="8" y="17164"/>
                  </a:cubicBezTo>
                  <a:cubicBezTo>
                    <a:pt x="9" y="17189"/>
                    <a:pt x="6" y="17220"/>
                    <a:pt x="0" y="17249"/>
                  </a:cubicBezTo>
                  <a:cubicBezTo>
                    <a:pt x="26" y="17274"/>
                    <a:pt x="55" y="17303"/>
                    <a:pt x="67" y="17316"/>
                  </a:cubicBezTo>
                  <a:cubicBezTo>
                    <a:pt x="85" y="17335"/>
                    <a:pt x="319" y="17402"/>
                    <a:pt x="411" y="17355"/>
                  </a:cubicBezTo>
                  <a:cubicBezTo>
                    <a:pt x="406" y="17309"/>
                    <a:pt x="416" y="17170"/>
                    <a:pt x="416" y="17117"/>
                  </a:cubicBezTo>
                  <a:cubicBezTo>
                    <a:pt x="416" y="17053"/>
                    <a:pt x="360" y="16973"/>
                    <a:pt x="343" y="1699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8" name="Shape 2919"/>
            <p:cNvSpPr/>
            <p:nvPr/>
          </p:nvSpPr>
          <p:spPr>
            <a:xfrm>
              <a:off x="6224362" y="4589841"/>
              <a:ext cx="425424" cy="4391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229" extrusionOk="0">
                  <a:moveTo>
                    <a:pt x="19771" y="14002"/>
                  </a:moveTo>
                  <a:cubicBezTo>
                    <a:pt x="19196" y="13703"/>
                    <a:pt x="18960" y="9947"/>
                    <a:pt x="19248" y="9848"/>
                  </a:cubicBezTo>
                  <a:cubicBezTo>
                    <a:pt x="19286" y="9835"/>
                    <a:pt x="19322" y="9875"/>
                    <a:pt x="19358" y="9952"/>
                  </a:cubicBezTo>
                  <a:lnTo>
                    <a:pt x="19300" y="9101"/>
                  </a:lnTo>
                  <a:cubicBezTo>
                    <a:pt x="19300" y="9101"/>
                    <a:pt x="19267" y="9096"/>
                    <a:pt x="19223" y="9078"/>
                  </a:cubicBezTo>
                  <a:cubicBezTo>
                    <a:pt x="19130" y="9043"/>
                    <a:pt x="18987" y="8956"/>
                    <a:pt x="18987" y="8753"/>
                  </a:cubicBezTo>
                  <a:cubicBezTo>
                    <a:pt x="18987" y="8455"/>
                    <a:pt x="19248" y="8430"/>
                    <a:pt x="19248" y="8430"/>
                  </a:cubicBezTo>
                  <a:cubicBezTo>
                    <a:pt x="19248" y="8430"/>
                    <a:pt x="19196" y="7808"/>
                    <a:pt x="19484" y="7708"/>
                  </a:cubicBezTo>
                  <a:cubicBezTo>
                    <a:pt x="19541" y="7689"/>
                    <a:pt x="19587" y="7650"/>
                    <a:pt x="19627" y="7603"/>
                  </a:cubicBezTo>
                  <a:cubicBezTo>
                    <a:pt x="19788" y="7414"/>
                    <a:pt x="19823" y="7048"/>
                    <a:pt x="19823" y="6787"/>
                  </a:cubicBezTo>
                  <a:cubicBezTo>
                    <a:pt x="19823" y="6465"/>
                    <a:pt x="19901" y="6091"/>
                    <a:pt x="20032" y="5818"/>
                  </a:cubicBezTo>
                  <a:cubicBezTo>
                    <a:pt x="20163" y="5545"/>
                    <a:pt x="20110" y="5171"/>
                    <a:pt x="20320" y="5022"/>
                  </a:cubicBezTo>
                  <a:cubicBezTo>
                    <a:pt x="20529" y="4873"/>
                    <a:pt x="20503" y="4475"/>
                    <a:pt x="20764" y="4400"/>
                  </a:cubicBezTo>
                  <a:cubicBezTo>
                    <a:pt x="21025" y="4325"/>
                    <a:pt x="21234" y="4226"/>
                    <a:pt x="21260" y="4076"/>
                  </a:cubicBezTo>
                  <a:cubicBezTo>
                    <a:pt x="21286" y="3927"/>
                    <a:pt x="21600" y="3728"/>
                    <a:pt x="21600" y="3504"/>
                  </a:cubicBezTo>
                  <a:cubicBezTo>
                    <a:pt x="21600" y="3281"/>
                    <a:pt x="21208" y="3231"/>
                    <a:pt x="21208" y="2957"/>
                  </a:cubicBezTo>
                  <a:cubicBezTo>
                    <a:pt x="21208" y="2683"/>
                    <a:pt x="21313" y="1987"/>
                    <a:pt x="21313" y="1987"/>
                  </a:cubicBezTo>
                  <a:cubicBezTo>
                    <a:pt x="21313" y="1987"/>
                    <a:pt x="21323" y="1984"/>
                    <a:pt x="21330" y="1981"/>
                  </a:cubicBezTo>
                  <a:cubicBezTo>
                    <a:pt x="20767" y="1491"/>
                    <a:pt x="20117" y="982"/>
                    <a:pt x="19968" y="888"/>
                  </a:cubicBezTo>
                  <a:cubicBezTo>
                    <a:pt x="19751" y="750"/>
                    <a:pt x="19386" y="1028"/>
                    <a:pt x="19386" y="1028"/>
                  </a:cubicBezTo>
                  <a:cubicBezTo>
                    <a:pt x="19386" y="1028"/>
                    <a:pt x="19022" y="680"/>
                    <a:pt x="18730" y="958"/>
                  </a:cubicBezTo>
                  <a:cubicBezTo>
                    <a:pt x="18439" y="1235"/>
                    <a:pt x="18002" y="958"/>
                    <a:pt x="18002" y="958"/>
                  </a:cubicBezTo>
                  <a:cubicBezTo>
                    <a:pt x="18002" y="958"/>
                    <a:pt x="17638" y="750"/>
                    <a:pt x="17492" y="402"/>
                  </a:cubicBezTo>
                  <a:cubicBezTo>
                    <a:pt x="17433" y="261"/>
                    <a:pt x="17324" y="178"/>
                    <a:pt x="17187" y="110"/>
                  </a:cubicBezTo>
                  <a:lnTo>
                    <a:pt x="17205" y="154"/>
                  </a:lnTo>
                  <a:lnTo>
                    <a:pt x="16333" y="293"/>
                  </a:lnTo>
                  <a:cubicBezTo>
                    <a:pt x="16333" y="293"/>
                    <a:pt x="15244" y="-260"/>
                    <a:pt x="15026" y="154"/>
                  </a:cubicBezTo>
                  <a:cubicBezTo>
                    <a:pt x="14808" y="570"/>
                    <a:pt x="14590" y="293"/>
                    <a:pt x="14081" y="293"/>
                  </a:cubicBezTo>
                  <a:cubicBezTo>
                    <a:pt x="13573" y="293"/>
                    <a:pt x="13136" y="501"/>
                    <a:pt x="12846" y="639"/>
                  </a:cubicBezTo>
                  <a:cubicBezTo>
                    <a:pt x="12555" y="778"/>
                    <a:pt x="12119" y="501"/>
                    <a:pt x="11901" y="639"/>
                  </a:cubicBezTo>
                  <a:cubicBezTo>
                    <a:pt x="11684" y="778"/>
                    <a:pt x="11538" y="1400"/>
                    <a:pt x="11538" y="1400"/>
                  </a:cubicBezTo>
                  <a:lnTo>
                    <a:pt x="9286" y="985"/>
                  </a:lnTo>
                  <a:cubicBezTo>
                    <a:pt x="9286" y="985"/>
                    <a:pt x="8850" y="362"/>
                    <a:pt x="8341" y="362"/>
                  </a:cubicBezTo>
                  <a:cubicBezTo>
                    <a:pt x="7832" y="362"/>
                    <a:pt x="7106" y="1262"/>
                    <a:pt x="7106" y="1262"/>
                  </a:cubicBezTo>
                  <a:lnTo>
                    <a:pt x="7106" y="2014"/>
                  </a:lnTo>
                  <a:cubicBezTo>
                    <a:pt x="7193" y="2465"/>
                    <a:pt x="7082" y="2937"/>
                    <a:pt x="6931" y="3177"/>
                  </a:cubicBezTo>
                  <a:cubicBezTo>
                    <a:pt x="6712" y="3524"/>
                    <a:pt x="6493" y="3662"/>
                    <a:pt x="6493" y="4356"/>
                  </a:cubicBezTo>
                  <a:cubicBezTo>
                    <a:pt x="6493" y="5049"/>
                    <a:pt x="5619" y="6159"/>
                    <a:pt x="5619" y="6713"/>
                  </a:cubicBezTo>
                  <a:cubicBezTo>
                    <a:pt x="5619" y="7268"/>
                    <a:pt x="4599" y="7615"/>
                    <a:pt x="4599" y="7961"/>
                  </a:cubicBezTo>
                  <a:cubicBezTo>
                    <a:pt x="4599" y="8307"/>
                    <a:pt x="4527" y="9071"/>
                    <a:pt x="4527" y="9834"/>
                  </a:cubicBezTo>
                  <a:cubicBezTo>
                    <a:pt x="4527" y="10597"/>
                    <a:pt x="4090" y="9972"/>
                    <a:pt x="4090" y="10665"/>
                  </a:cubicBezTo>
                  <a:cubicBezTo>
                    <a:pt x="4090" y="11359"/>
                    <a:pt x="3725" y="10943"/>
                    <a:pt x="3361" y="11290"/>
                  </a:cubicBezTo>
                  <a:cubicBezTo>
                    <a:pt x="2998" y="11637"/>
                    <a:pt x="2852" y="11706"/>
                    <a:pt x="2852" y="11360"/>
                  </a:cubicBezTo>
                  <a:cubicBezTo>
                    <a:pt x="2852" y="11013"/>
                    <a:pt x="2342" y="10943"/>
                    <a:pt x="1904" y="11290"/>
                  </a:cubicBezTo>
                  <a:cubicBezTo>
                    <a:pt x="1468" y="11637"/>
                    <a:pt x="1322" y="11290"/>
                    <a:pt x="1104" y="11220"/>
                  </a:cubicBezTo>
                  <a:cubicBezTo>
                    <a:pt x="983" y="11183"/>
                    <a:pt x="484" y="11463"/>
                    <a:pt x="0" y="11778"/>
                  </a:cubicBezTo>
                  <a:cubicBezTo>
                    <a:pt x="218" y="12207"/>
                    <a:pt x="330" y="12636"/>
                    <a:pt x="419" y="13015"/>
                  </a:cubicBezTo>
                  <a:cubicBezTo>
                    <a:pt x="427" y="13051"/>
                    <a:pt x="438" y="13090"/>
                    <a:pt x="449" y="13128"/>
                  </a:cubicBezTo>
                  <a:cubicBezTo>
                    <a:pt x="706" y="12955"/>
                    <a:pt x="966" y="12803"/>
                    <a:pt x="1115" y="12783"/>
                  </a:cubicBezTo>
                  <a:cubicBezTo>
                    <a:pt x="1481" y="12733"/>
                    <a:pt x="4930" y="12783"/>
                    <a:pt x="4930" y="12783"/>
                  </a:cubicBezTo>
                  <a:cubicBezTo>
                    <a:pt x="4930" y="12783"/>
                    <a:pt x="5243" y="13280"/>
                    <a:pt x="5139" y="13729"/>
                  </a:cubicBezTo>
                  <a:cubicBezTo>
                    <a:pt x="5034" y="14176"/>
                    <a:pt x="5348" y="13977"/>
                    <a:pt x="5609" y="14574"/>
                  </a:cubicBezTo>
                  <a:cubicBezTo>
                    <a:pt x="5870" y="15171"/>
                    <a:pt x="6079" y="15420"/>
                    <a:pt x="6602" y="15271"/>
                  </a:cubicBezTo>
                  <a:cubicBezTo>
                    <a:pt x="7124" y="15121"/>
                    <a:pt x="7752" y="15022"/>
                    <a:pt x="7961" y="15072"/>
                  </a:cubicBezTo>
                  <a:cubicBezTo>
                    <a:pt x="8169" y="15121"/>
                    <a:pt x="8117" y="14226"/>
                    <a:pt x="8431" y="14076"/>
                  </a:cubicBezTo>
                  <a:cubicBezTo>
                    <a:pt x="8744" y="13927"/>
                    <a:pt x="9372" y="14076"/>
                    <a:pt x="9372" y="14076"/>
                  </a:cubicBezTo>
                  <a:cubicBezTo>
                    <a:pt x="9372" y="14076"/>
                    <a:pt x="9424" y="14325"/>
                    <a:pt x="9946" y="14325"/>
                  </a:cubicBezTo>
                  <a:cubicBezTo>
                    <a:pt x="10469" y="14325"/>
                    <a:pt x="10731" y="14126"/>
                    <a:pt x="10731" y="14475"/>
                  </a:cubicBezTo>
                  <a:cubicBezTo>
                    <a:pt x="10731" y="14823"/>
                    <a:pt x="10783" y="15221"/>
                    <a:pt x="10939" y="15370"/>
                  </a:cubicBezTo>
                  <a:cubicBezTo>
                    <a:pt x="11095" y="15519"/>
                    <a:pt x="10522" y="16763"/>
                    <a:pt x="10783" y="16962"/>
                  </a:cubicBezTo>
                  <a:cubicBezTo>
                    <a:pt x="11044" y="17161"/>
                    <a:pt x="11410" y="17609"/>
                    <a:pt x="11357" y="17858"/>
                  </a:cubicBezTo>
                  <a:cubicBezTo>
                    <a:pt x="11305" y="18107"/>
                    <a:pt x="11148" y="18703"/>
                    <a:pt x="11357" y="18753"/>
                  </a:cubicBezTo>
                  <a:cubicBezTo>
                    <a:pt x="11566" y="18803"/>
                    <a:pt x="11619" y="18455"/>
                    <a:pt x="11984" y="18455"/>
                  </a:cubicBezTo>
                  <a:cubicBezTo>
                    <a:pt x="12350" y="18455"/>
                    <a:pt x="12663" y="18504"/>
                    <a:pt x="13029" y="18355"/>
                  </a:cubicBezTo>
                  <a:cubicBezTo>
                    <a:pt x="13150" y="18306"/>
                    <a:pt x="13257" y="18325"/>
                    <a:pt x="13348" y="18366"/>
                  </a:cubicBezTo>
                  <a:cubicBezTo>
                    <a:pt x="13536" y="18454"/>
                    <a:pt x="13657" y="18653"/>
                    <a:pt x="13657" y="18653"/>
                  </a:cubicBezTo>
                  <a:cubicBezTo>
                    <a:pt x="13657" y="18653"/>
                    <a:pt x="13761" y="19002"/>
                    <a:pt x="13970" y="18903"/>
                  </a:cubicBezTo>
                  <a:cubicBezTo>
                    <a:pt x="14179" y="18803"/>
                    <a:pt x="14754" y="18653"/>
                    <a:pt x="14702" y="18852"/>
                  </a:cubicBezTo>
                  <a:cubicBezTo>
                    <a:pt x="14650" y="19052"/>
                    <a:pt x="14859" y="19500"/>
                    <a:pt x="15068" y="19400"/>
                  </a:cubicBezTo>
                  <a:cubicBezTo>
                    <a:pt x="15277" y="19300"/>
                    <a:pt x="15799" y="19699"/>
                    <a:pt x="16061" y="19699"/>
                  </a:cubicBezTo>
                  <a:cubicBezTo>
                    <a:pt x="16322" y="19699"/>
                    <a:pt x="16583" y="19699"/>
                    <a:pt x="16583" y="19549"/>
                  </a:cubicBezTo>
                  <a:cubicBezTo>
                    <a:pt x="16583" y="19400"/>
                    <a:pt x="16896" y="19152"/>
                    <a:pt x="17002" y="19350"/>
                  </a:cubicBezTo>
                  <a:cubicBezTo>
                    <a:pt x="17106" y="19549"/>
                    <a:pt x="17367" y="19997"/>
                    <a:pt x="17628" y="19997"/>
                  </a:cubicBezTo>
                  <a:cubicBezTo>
                    <a:pt x="17890" y="19997"/>
                    <a:pt x="18516" y="19997"/>
                    <a:pt x="18516" y="20196"/>
                  </a:cubicBezTo>
                  <a:cubicBezTo>
                    <a:pt x="18516" y="20395"/>
                    <a:pt x="18725" y="20943"/>
                    <a:pt x="18987" y="21141"/>
                  </a:cubicBezTo>
                  <a:cubicBezTo>
                    <a:pt x="19248" y="21340"/>
                    <a:pt x="19823" y="21141"/>
                    <a:pt x="19823" y="21141"/>
                  </a:cubicBezTo>
                  <a:cubicBezTo>
                    <a:pt x="19823" y="21141"/>
                    <a:pt x="20032" y="20992"/>
                    <a:pt x="20032" y="20644"/>
                  </a:cubicBezTo>
                  <a:cubicBezTo>
                    <a:pt x="20032" y="20295"/>
                    <a:pt x="20032" y="19848"/>
                    <a:pt x="19875" y="19848"/>
                  </a:cubicBezTo>
                  <a:cubicBezTo>
                    <a:pt x="19719" y="19848"/>
                    <a:pt x="19457" y="20196"/>
                    <a:pt x="19091" y="20096"/>
                  </a:cubicBezTo>
                  <a:cubicBezTo>
                    <a:pt x="18725" y="19997"/>
                    <a:pt x="18464" y="19300"/>
                    <a:pt x="18308" y="19201"/>
                  </a:cubicBezTo>
                  <a:cubicBezTo>
                    <a:pt x="18151" y="19102"/>
                    <a:pt x="18569" y="18455"/>
                    <a:pt x="18569" y="18156"/>
                  </a:cubicBezTo>
                  <a:cubicBezTo>
                    <a:pt x="18569" y="17858"/>
                    <a:pt x="18830" y="17012"/>
                    <a:pt x="18621" y="16912"/>
                  </a:cubicBezTo>
                  <a:cubicBezTo>
                    <a:pt x="18412" y="16813"/>
                    <a:pt x="18516" y="16514"/>
                    <a:pt x="18778" y="16316"/>
                  </a:cubicBezTo>
                  <a:cubicBezTo>
                    <a:pt x="19039" y="16116"/>
                    <a:pt x="18673" y="15569"/>
                    <a:pt x="19091" y="15569"/>
                  </a:cubicBezTo>
                  <a:cubicBezTo>
                    <a:pt x="19484" y="15569"/>
                    <a:pt x="20283" y="15609"/>
                    <a:pt x="20510" y="15369"/>
                  </a:cubicBezTo>
                  <a:cubicBezTo>
                    <a:pt x="20525" y="15352"/>
                    <a:pt x="20545" y="15339"/>
                    <a:pt x="20554" y="15320"/>
                  </a:cubicBezTo>
                  <a:cubicBezTo>
                    <a:pt x="20584" y="15265"/>
                    <a:pt x="20609" y="15207"/>
                    <a:pt x="20631" y="15147"/>
                  </a:cubicBezTo>
                  <a:cubicBezTo>
                    <a:pt x="20362" y="14728"/>
                    <a:pt x="20094" y="14170"/>
                    <a:pt x="19771" y="1400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9" name="Shape 2920"/>
            <p:cNvSpPr/>
            <p:nvPr/>
          </p:nvSpPr>
          <p:spPr>
            <a:xfrm>
              <a:off x="6603435" y="4766154"/>
              <a:ext cx="37355" cy="489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38" y="10952"/>
                  </a:moveTo>
                  <a:cubicBezTo>
                    <a:pt x="2589" y="12765"/>
                    <a:pt x="3649" y="16907"/>
                    <a:pt x="4874" y="21600"/>
                  </a:cubicBezTo>
                  <a:cubicBezTo>
                    <a:pt x="7527" y="20297"/>
                    <a:pt x="9692" y="19297"/>
                    <a:pt x="10613" y="19012"/>
                  </a:cubicBezTo>
                  <a:cubicBezTo>
                    <a:pt x="14048" y="17967"/>
                    <a:pt x="21600" y="6958"/>
                    <a:pt x="21600" y="6958"/>
                  </a:cubicBezTo>
                  <a:lnTo>
                    <a:pt x="18165" y="5385"/>
                  </a:lnTo>
                  <a:cubicBezTo>
                    <a:pt x="18165" y="5385"/>
                    <a:pt x="18538" y="3090"/>
                    <a:pt x="17622" y="0"/>
                  </a:cubicBezTo>
                  <a:cubicBezTo>
                    <a:pt x="14546" y="281"/>
                    <a:pt x="11300" y="141"/>
                    <a:pt x="11300" y="141"/>
                  </a:cubicBezTo>
                  <a:cubicBezTo>
                    <a:pt x="11300" y="141"/>
                    <a:pt x="11987" y="4336"/>
                    <a:pt x="4431" y="3287"/>
                  </a:cubicBezTo>
                  <a:cubicBezTo>
                    <a:pt x="3226" y="3120"/>
                    <a:pt x="1683" y="3017"/>
                    <a:pt x="0" y="2968"/>
                  </a:cubicBezTo>
                  <a:cubicBezTo>
                    <a:pt x="503" y="3128"/>
                    <a:pt x="886" y="3181"/>
                    <a:pt x="886" y="3181"/>
                  </a:cubicBezTo>
                  <a:cubicBezTo>
                    <a:pt x="886" y="3181"/>
                    <a:pt x="1538" y="10952"/>
                    <a:pt x="1538" y="1095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0" name="Shape 2921"/>
            <p:cNvSpPr/>
            <p:nvPr/>
          </p:nvSpPr>
          <p:spPr>
            <a:xfrm>
              <a:off x="6629883" y="4960098"/>
              <a:ext cx="245460" cy="3976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05" h="21600" extrusionOk="0">
                  <a:moveTo>
                    <a:pt x="21391" y="5526"/>
                  </a:moveTo>
                  <a:cubicBezTo>
                    <a:pt x="21182" y="5191"/>
                    <a:pt x="20762" y="3681"/>
                    <a:pt x="20881" y="3067"/>
                  </a:cubicBezTo>
                  <a:cubicBezTo>
                    <a:pt x="21001" y="2451"/>
                    <a:pt x="20702" y="830"/>
                    <a:pt x="20702" y="48"/>
                  </a:cubicBezTo>
                  <a:cubicBezTo>
                    <a:pt x="20702" y="30"/>
                    <a:pt x="20698" y="16"/>
                    <a:pt x="20696" y="0"/>
                  </a:cubicBezTo>
                  <a:cubicBezTo>
                    <a:pt x="19707" y="280"/>
                    <a:pt x="18642" y="601"/>
                    <a:pt x="18548" y="718"/>
                  </a:cubicBezTo>
                  <a:cubicBezTo>
                    <a:pt x="18369" y="941"/>
                    <a:pt x="17591" y="681"/>
                    <a:pt x="17111" y="941"/>
                  </a:cubicBezTo>
                  <a:cubicBezTo>
                    <a:pt x="16633" y="1203"/>
                    <a:pt x="16335" y="979"/>
                    <a:pt x="15916" y="905"/>
                  </a:cubicBezTo>
                  <a:cubicBezTo>
                    <a:pt x="15499" y="831"/>
                    <a:pt x="15317" y="1165"/>
                    <a:pt x="15259" y="1389"/>
                  </a:cubicBezTo>
                  <a:cubicBezTo>
                    <a:pt x="15198" y="1612"/>
                    <a:pt x="14361" y="1501"/>
                    <a:pt x="14060" y="1464"/>
                  </a:cubicBezTo>
                  <a:cubicBezTo>
                    <a:pt x="13761" y="1426"/>
                    <a:pt x="12804" y="1612"/>
                    <a:pt x="12325" y="1612"/>
                  </a:cubicBezTo>
                  <a:cubicBezTo>
                    <a:pt x="11847" y="1612"/>
                    <a:pt x="12206" y="1352"/>
                    <a:pt x="11668" y="1241"/>
                  </a:cubicBezTo>
                  <a:cubicBezTo>
                    <a:pt x="11130" y="1129"/>
                    <a:pt x="10771" y="1389"/>
                    <a:pt x="10470" y="1389"/>
                  </a:cubicBezTo>
                  <a:cubicBezTo>
                    <a:pt x="10290" y="1389"/>
                    <a:pt x="9731" y="1348"/>
                    <a:pt x="9322" y="1315"/>
                  </a:cubicBezTo>
                  <a:cubicBezTo>
                    <a:pt x="9315" y="1488"/>
                    <a:pt x="9284" y="1640"/>
                    <a:pt x="9214" y="1753"/>
                  </a:cubicBezTo>
                  <a:cubicBezTo>
                    <a:pt x="8826" y="2384"/>
                    <a:pt x="10023" y="3814"/>
                    <a:pt x="10082" y="4419"/>
                  </a:cubicBezTo>
                  <a:cubicBezTo>
                    <a:pt x="10525" y="4657"/>
                    <a:pt x="11037" y="4948"/>
                    <a:pt x="11308" y="5154"/>
                  </a:cubicBezTo>
                  <a:cubicBezTo>
                    <a:pt x="11847" y="5564"/>
                    <a:pt x="11308" y="5526"/>
                    <a:pt x="11368" y="6421"/>
                  </a:cubicBezTo>
                  <a:cubicBezTo>
                    <a:pt x="11428" y="7315"/>
                    <a:pt x="10771" y="6944"/>
                    <a:pt x="10231" y="7241"/>
                  </a:cubicBezTo>
                  <a:cubicBezTo>
                    <a:pt x="9693" y="7539"/>
                    <a:pt x="10171" y="8210"/>
                    <a:pt x="10052" y="8397"/>
                  </a:cubicBezTo>
                  <a:cubicBezTo>
                    <a:pt x="9932" y="8583"/>
                    <a:pt x="8317" y="7092"/>
                    <a:pt x="8196" y="6868"/>
                  </a:cubicBezTo>
                  <a:cubicBezTo>
                    <a:pt x="8078" y="6644"/>
                    <a:pt x="8796" y="5750"/>
                    <a:pt x="8616" y="5229"/>
                  </a:cubicBezTo>
                  <a:cubicBezTo>
                    <a:pt x="8437" y="4707"/>
                    <a:pt x="7360" y="5042"/>
                    <a:pt x="7001" y="5079"/>
                  </a:cubicBezTo>
                  <a:cubicBezTo>
                    <a:pt x="6642" y="5116"/>
                    <a:pt x="5803" y="4483"/>
                    <a:pt x="5623" y="4483"/>
                  </a:cubicBezTo>
                  <a:cubicBezTo>
                    <a:pt x="5444" y="4483"/>
                    <a:pt x="0" y="5750"/>
                    <a:pt x="0" y="5750"/>
                  </a:cubicBezTo>
                  <a:lnTo>
                    <a:pt x="417" y="6682"/>
                  </a:lnTo>
                  <a:lnTo>
                    <a:pt x="300" y="6684"/>
                  </a:lnTo>
                  <a:lnTo>
                    <a:pt x="598" y="7092"/>
                  </a:lnTo>
                  <a:cubicBezTo>
                    <a:pt x="598" y="7092"/>
                    <a:pt x="2393" y="7147"/>
                    <a:pt x="3200" y="7483"/>
                  </a:cubicBezTo>
                  <a:cubicBezTo>
                    <a:pt x="4007" y="7819"/>
                    <a:pt x="5264" y="7874"/>
                    <a:pt x="5534" y="7986"/>
                  </a:cubicBezTo>
                  <a:cubicBezTo>
                    <a:pt x="5803" y="8098"/>
                    <a:pt x="5534" y="9329"/>
                    <a:pt x="5623" y="9943"/>
                  </a:cubicBezTo>
                  <a:cubicBezTo>
                    <a:pt x="5714" y="10558"/>
                    <a:pt x="4547" y="10726"/>
                    <a:pt x="5085" y="11061"/>
                  </a:cubicBezTo>
                  <a:cubicBezTo>
                    <a:pt x="5623" y="11397"/>
                    <a:pt x="5354" y="11956"/>
                    <a:pt x="5714" y="12011"/>
                  </a:cubicBezTo>
                  <a:cubicBezTo>
                    <a:pt x="6073" y="12068"/>
                    <a:pt x="5085" y="12794"/>
                    <a:pt x="4636" y="12962"/>
                  </a:cubicBezTo>
                  <a:cubicBezTo>
                    <a:pt x="4188" y="13130"/>
                    <a:pt x="4636" y="13745"/>
                    <a:pt x="4097" y="14192"/>
                  </a:cubicBezTo>
                  <a:cubicBezTo>
                    <a:pt x="3753" y="14479"/>
                    <a:pt x="2747" y="15040"/>
                    <a:pt x="2044" y="15465"/>
                  </a:cubicBezTo>
                  <a:cubicBezTo>
                    <a:pt x="2079" y="15477"/>
                    <a:pt x="2110" y="15490"/>
                    <a:pt x="2123" y="15506"/>
                  </a:cubicBezTo>
                  <a:cubicBezTo>
                    <a:pt x="2303" y="15702"/>
                    <a:pt x="2841" y="17659"/>
                    <a:pt x="3379" y="17854"/>
                  </a:cubicBezTo>
                  <a:cubicBezTo>
                    <a:pt x="3919" y="18050"/>
                    <a:pt x="3604" y="19978"/>
                    <a:pt x="3559" y="20147"/>
                  </a:cubicBezTo>
                  <a:cubicBezTo>
                    <a:pt x="3514" y="20314"/>
                    <a:pt x="3784" y="21600"/>
                    <a:pt x="3784" y="21600"/>
                  </a:cubicBezTo>
                  <a:cubicBezTo>
                    <a:pt x="3784" y="21600"/>
                    <a:pt x="4584" y="21523"/>
                    <a:pt x="5292" y="21529"/>
                  </a:cubicBezTo>
                  <a:cubicBezTo>
                    <a:pt x="5339" y="21274"/>
                    <a:pt x="5370" y="21052"/>
                    <a:pt x="5386" y="20901"/>
                  </a:cubicBezTo>
                  <a:cubicBezTo>
                    <a:pt x="5444" y="20306"/>
                    <a:pt x="4787" y="20790"/>
                    <a:pt x="4577" y="20417"/>
                  </a:cubicBezTo>
                  <a:cubicBezTo>
                    <a:pt x="4367" y="20045"/>
                    <a:pt x="6043" y="19355"/>
                    <a:pt x="7748" y="18964"/>
                  </a:cubicBezTo>
                  <a:cubicBezTo>
                    <a:pt x="9454" y="18572"/>
                    <a:pt x="10112" y="18348"/>
                    <a:pt x="10291" y="17976"/>
                  </a:cubicBezTo>
                  <a:cubicBezTo>
                    <a:pt x="10470" y="17604"/>
                    <a:pt x="10262" y="16560"/>
                    <a:pt x="10501" y="16149"/>
                  </a:cubicBezTo>
                  <a:cubicBezTo>
                    <a:pt x="10739" y="15739"/>
                    <a:pt x="10351" y="15497"/>
                    <a:pt x="10142" y="14565"/>
                  </a:cubicBezTo>
                  <a:cubicBezTo>
                    <a:pt x="9932" y="13633"/>
                    <a:pt x="9393" y="13484"/>
                    <a:pt x="9155" y="12962"/>
                  </a:cubicBezTo>
                  <a:cubicBezTo>
                    <a:pt x="8915" y="12441"/>
                    <a:pt x="8975" y="12031"/>
                    <a:pt x="9483" y="12011"/>
                  </a:cubicBezTo>
                  <a:cubicBezTo>
                    <a:pt x="9991" y="11993"/>
                    <a:pt x="9991" y="11844"/>
                    <a:pt x="10411" y="11341"/>
                  </a:cubicBezTo>
                  <a:cubicBezTo>
                    <a:pt x="10830" y="10838"/>
                    <a:pt x="11308" y="11043"/>
                    <a:pt x="12118" y="10670"/>
                  </a:cubicBezTo>
                  <a:cubicBezTo>
                    <a:pt x="12925" y="10298"/>
                    <a:pt x="12954" y="9831"/>
                    <a:pt x="14240" y="9216"/>
                  </a:cubicBezTo>
                  <a:cubicBezTo>
                    <a:pt x="15525" y="8602"/>
                    <a:pt x="16933" y="8621"/>
                    <a:pt x="18189" y="8154"/>
                  </a:cubicBezTo>
                  <a:cubicBezTo>
                    <a:pt x="19446" y="7688"/>
                    <a:pt x="21600" y="5862"/>
                    <a:pt x="21391" y="552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1" name="Shape 2922"/>
            <p:cNvSpPr/>
            <p:nvPr/>
          </p:nvSpPr>
          <p:spPr>
            <a:xfrm>
              <a:off x="6612251" y="4730892"/>
              <a:ext cx="252408" cy="2558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97" y="17313"/>
                  </a:moveTo>
                  <a:cubicBezTo>
                    <a:pt x="20138" y="16125"/>
                    <a:pt x="19433" y="16125"/>
                    <a:pt x="19463" y="15313"/>
                  </a:cubicBezTo>
                  <a:cubicBezTo>
                    <a:pt x="19492" y="14503"/>
                    <a:pt x="19551" y="13779"/>
                    <a:pt x="19257" y="13691"/>
                  </a:cubicBezTo>
                  <a:cubicBezTo>
                    <a:pt x="18963" y="13604"/>
                    <a:pt x="19139" y="12909"/>
                    <a:pt x="19609" y="12214"/>
                  </a:cubicBezTo>
                  <a:cubicBezTo>
                    <a:pt x="20079" y="11519"/>
                    <a:pt x="18758" y="11431"/>
                    <a:pt x="18552" y="10563"/>
                  </a:cubicBezTo>
                  <a:cubicBezTo>
                    <a:pt x="18465" y="10193"/>
                    <a:pt x="18885" y="8945"/>
                    <a:pt x="19427" y="7584"/>
                  </a:cubicBezTo>
                  <a:cubicBezTo>
                    <a:pt x="17782" y="6466"/>
                    <a:pt x="16095" y="5249"/>
                    <a:pt x="16095" y="5249"/>
                  </a:cubicBezTo>
                  <a:lnTo>
                    <a:pt x="16195" y="4045"/>
                  </a:lnTo>
                  <a:lnTo>
                    <a:pt x="8692" y="114"/>
                  </a:lnTo>
                  <a:cubicBezTo>
                    <a:pt x="8643" y="1017"/>
                    <a:pt x="8268" y="1716"/>
                    <a:pt x="7733" y="1959"/>
                  </a:cubicBezTo>
                  <a:cubicBezTo>
                    <a:pt x="7160" y="2219"/>
                    <a:pt x="8526" y="3045"/>
                    <a:pt x="7865" y="3175"/>
                  </a:cubicBezTo>
                  <a:cubicBezTo>
                    <a:pt x="7206" y="3305"/>
                    <a:pt x="5707" y="2567"/>
                    <a:pt x="4651" y="3002"/>
                  </a:cubicBezTo>
                  <a:cubicBezTo>
                    <a:pt x="3941" y="3293"/>
                    <a:pt x="4087" y="1540"/>
                    <a:pt x="4640" y="0"/>
                  </a:cubicBezTo>
                  <a:lnTo>
                    <a:pt x="2984" y="134"/>
                  </a:lnTo>
                  <a:cubicBezTo>
                    <a:pt x="2984" y="134"/>
                    <a:pt x="2534" y="245"/>
                    <a:pt x="2048" y="379"/>
                  </a:cubicBezTo>
                  <a:lnTo>
                    <a:pt x="2374" y="1237"/>
                  </a:lnTo>
                  <a:cubicBezTo>
                    <a:pt x="2374" y="1237"/>
                    <a:pt x="2781" y="2038"/>
                    <a:pt x="2679" y="2540"/>
                  </a:cubicBezTo>
                  <a:cubicBezTo>
                    <a:pt x="2632" y="2768"/>
                    <a:pt x="2268" y="2869"/>
                    <a:pt x="1887" y="2914"/>
                  </a:cubicBezTo>
                  <a:cubicBezTo>
                    <a:pt x="2022" y="3505"/>
                    <a:pt x="1967" y="3944"/>
                    <a:pt x="1967" y="3944"/>
                  </a:cubicBezTo>
                  <a:lnTo>
                    <a:pt x="2475" y="4245"/>
                  </a:lnTo>
                  <a:cubicBezTo>
                    <a:pt x="2475" y="4245"/>
                    <a:pt x="1358" y="6351"/>
                    <a:pt x="849" y="6551"/>
                  </a:cubicBezTo>
                  <a:cubicBezTo>
                    <a:pt x="713" y="6606"/>
                    <a:pt x="393" y="6797"/>
                    <a:pt x="0" y="7046"/>
                  </a:cubicBezTo>
                  <a:cubicBezTo>
                    <a:pt x="299" y="8526"/>
                    <a:pt x="666" y="10285"/>
                    <a:pt x="1216" y="10780"/>
                  </a:cubicBezTo>
                  <a:cubicBezTo>
                    <a:pt x="2229" y="11692"/>
                    <a:pt x="2053" y="12736"/>
                    <a:pt x="2272" y="13345"/>
                  </a:cubicBezTo>
                  <a:cubicBezTo>
                    <a:pt x="2493" y="13952"/>
                    <a:pt x="3373" y="14648"/>
                    <a:pt x="2757" y="14908"/>
                  </a:cubicBezTo>
                  <a:cubicBezTo>
                    <a:pt x="2360" y="15076"/>
                    <a:pt x="2005" y="14656"/>
                    <a:pt x="1652" y="14085"/>
                  </a:cubicBezTo>
                  <a:cubicBezTo>
                    <a:pt x="1615" y="14188"/>
                    <a:pt x="1574" y="14290"/>
                    <a:pt x="1524" y="14386"/>
                  </a:cubicBezTo>
                  <a:cubicBezTo>
                    <a:pt x="1507" y="14420"/>
                    <a:pt x="1474" y="14442"/>
                    <a:pt x="1448" y="14471"/>
                  </a:cubicBezTo>
                  <a:cubicBezTo>
                    <a:pt x="1988" y="14863"/>
                    <a:pt x="2616" y="15278"/>
                    <a:pt x="2883" y="15278"/>
                  </a:cubicBezTo>
                  <a:cubicBezTo>
                    <a:pt x="3390" y="15278"/>
                    <a:pt x="4204" y="15879"/>
                    <a:pt x="4711" y="15979"/>
                  </a:cubicBezTo>
                  <a:cubicBezTo>
                    <a:pt x="5220" y="16078"/>
                    <a:pt x="7033" y="16793"/>
                    <a:pt x="7253" y="17082"/>
                  </a:cubicBezTo>
                  <a:cubicBezTo>
                    <a:pt x="7291" y="17132"/>
                    <a:pt x="7335" y="17199"/>
                    <a:pt x="7381" y="17275"/>
                  </a:cubicBezTo>
                  <a:cubicBezTo>
                    <a:pt x="7814" y="17254"/>
                    <a:pt x="8382" y="17238"/>
                    <a:pt x="8719" y="17279"/>
                  </a:cubicBezTo>
                  <a:cubicBezTo>
                    <a:pt x="8791" y="17214"/>
                    <a:pt x="8881" y="17168"/>
                    <a:pt x="9011" y="17168"/>
                  </a:cubicBezTo>
                  <a:cubicBezTo>
                    <a:pt x="9681" y="17168"/>
                    <a:pt x="10473" y="19677"/>
                    <a:pt x="10438" y="21138"/>
                  </a:cubicBezTo>
                  <a:cubicBezTo>
                    <a:pt x="10839" y="21189"/>
                    <a:pt x="11388" y="21253"/>
                    <a:pt x="11564" y="21253"/>
                  </a:cubicBezTo>
                  <a:cubicBezTo>
                    <a:pt x="11860" y="21253"/>
                    <a:pt x="12212" y="20848"/>
                    <a:pt x="12740" y="21023"/>
                  </a:cubicBezTo>
                  <a:cubicBezTo>
                    <a:pt x="13268" y="21196"/>
                    <a:pt x="12916" y="21600"/>
                    <a:pt x="13386" y="21600"/>
                  </a:cubicBezTo>
                  <a:cubicBezTo>
                    <a:pt x="13856" y="21600"/>
                    <a:pt x="14794" y="21311"/>
                    <a:pt x="15088" y="21369"/>
                  </a:cubicBezTo>
                  <a:cubicBezTo>
                    <a:pt x="15383" y="21426"/>
                    <a:pt x="16204" y="21600"/>
                    <a:pt x="16264" y="21253"/>
                  </a:cubicBezTo>
                  <a:cubicBezTo>
                    <a:pt x="16321" y="20905"/>
                    <a:pt x="16500" y="20385"/>
                    <a:pt x="16909" y="20500"/>
                  </a:cubicBezTo>
                  <a:cubicBezTo>
                    <a:pt x="17320" y="20616"/>
                    <a:pt x="17613" y="20963"/>
                    <a:pt x="18082" y="20557"/>
                  </a:cubicBezTo>
                  <a:cubicBezTo>
                    <a:pt x="18553" y="20153"/>
                    <a:pt x="19316" y="20557"/>
                    <a:pt x="19492" y="20209"/>
                  </a:cubicBezTo>
                  <a:cubicBezTo>
                    <a:pt x="19584" y="20028"/>
                    <a:pt x="20629" y="19528"/>
                    <a:pt x="21600" y="19093"/>
                  </a:cubicBezTo>
                  <a:cubicBezTo>
                    <a:pt x="21544" y="17978"/>
                    <a:pt x="20253" y="18475"/>
                    <a:pt x="20197" y="1731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2" name="Shape 2923"/>
            <p:cNvSpPr/>
            <p:nvPr/>
          </p:nvSpPr>
          <p:spPr>
            <a:xfrm>
              <a:off x="6682776" y="4942467"/>
              <a:ext cx="72618" cy="1766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69" h="21202" extrusionOk="0">
                  <a:moveTo>
                    <a:pt x="19591" y="14003"/>
                  </a:moveTo>
                  <a:cubicBezTo>
                    <a:pt x="18719" y="13547"/>
                    <a:pt x="17073" y="12905"/>
                    <a:pt x="15645" y="12378"/>
                  </a:cubicBezTo>
                  <a:cubicBezTo>
                    <a:pt x="15677" y="12580"/>
                    <a:pt x="15624" y="12745"/>
                    <a:pt x="15450" y="12848"/>
                  </a:cubicBezTo>
                  <a:cubicBezTo>
                    <a:pt x="13760" y="13897"/>
                    <a:pt x="8957" y="10626"/>
                    <a:pt x="8382" y="8587"/>
                  </a:cubicBezTo>
                  <a:cubicBezTo>
                    <a:pt x="7800" y="6548"/>
                    <a:pt x="11123" y="5560"/>
                    <a:pt x="9102" y="3645"/>
                  </a:cubicBezTo>
                  <a:cubicBezTo>
                    <a:pt x="7414" y="2044"/>
                    <a:pt x="6361" y="504"/>
                    <a:pt x="7568" y="36"/>
                  </a:cubicBezTo>
                  <a:cubicBezTo>
                    <a:pt x="6465" y="-22"/>
                    <a:pt x="4600" y="1"/>
                    <a:pt x="3183" y="31"/>
                  </a:cubicBezTo>
                  <a:cubicBezTo>
                    <a:pt x="4233" y="776"/>
                    <a:pt x="5759" y="2252"/>
                    <a:pt x="5759" y="2751"/>
                  </a:cubicBezTo>
                  <a:cubicBezTo>
                    <a:pt x="5759" y="3320"/>
                    <a:pt x="4093" y="2608"/>
                    <a:pt x="3427" y="3320"/>
                  </a:cubicBezTo>
                  <a:cubicBezTo>
                    <a:pt x="2763" y="4033"/>
                    <a:pt x="2430" y="7311"/>
                    <a:pt x="3758" y="7879"/>
                  </a:cubicBezTo>
                  <a:cubicBezTo>
                    <a:pt x="5093" y="8452"/>
                    <a:pt x="1094" y="8024"/>
                    <a:pt x="1094" y="8595"/>
                  </a:cubicBezTo>
                  <a:cubicBezTo>
                    <a:pt x="1094" y="9164"/>
                    <a:pt x="763" y="11160"/>
                    <a:pt x="97" y="11302"/>
                  </a:cubicBezTo>
                  <a:cubicBezTo>
                    <a:pt x="-275" y="11382"/>
                    <a:pt x="495" y="11869"/>
                    <a:pt x="1249" y="12527"/>
                  </a:cubicBezTo>
                  <a:cubicBezTo>
                    <a:pt x="1258" y="12527"/>
                    <a:pt x="1302" y="12520"/>
                    <a:pt x="1304" y="12520"/>
                  </a:cubicBezTo>
                  <a:cubicBezTo>
                    <a:pt x="1884" y="12520"/>
                    <a:pt x="4581" y="13920"/>
                    <a:pt x="5738" y="13836"/>
                  </a:cubicBezTo>
                  <a:cubicBezTo>
                    <a:pt x="6892" y="13755"/>
                    <a:pt x="10355" y="13014"/>
                    <a:pt x="10932" y="14168"/>
                  </a:cubicBezTo>
                  <a:cubicBezTo>
                    <a:pt x="11511" y="15319"/>
                    <a:pt x="9201" y="17295"/>
                    <a:pt x="9582" y="17789"/>
                  </a:cubicBezTo>
                  <a:cubicBezTo>
                    <a:pt x="9968" y="18284"/>
                    <a:pt x="15165" y="21578"/>
                    <a:pt x="15551" y="21167"/>
                  </a:cubicBezTo>
                  <a:cubicBezTo>
                    <a:pt x="15933" y="20755"/>
                    <a:pt x="14397" y="19272"/>
                    <a:pt x="16126" y="18613"/>
                  </a:cubicBezTo>
                  <a:cubicBezTo>
                    <a:pt x="17862" y="17956"/>
                    <a:pt x="19978" y="18778"/>
                    <a:pt x="19782" y="16802"/>
                  </a:cubicBezTo>
                  <a:cubicBezTo>
                    <a:pt x="19591" y="14825"/>
                    <a:pt x="21325" y="14908"/>
                    <a:pt x="19591" y="1400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3" name="Shape 2924"/>
            <p:cNvSpPr/>
            <p:nvPr/>
          </p:nvSpPr>
          <p:spPr>
            <a:xfrm>
              <a:off x="9732990" y="5206936"/>
              <a:ext cx="67882" cy="481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066" h="17116" extrusionOk="0">
                  <a:moveTo>
                    <a:pt x="5" y="352"/>
                  </a:moveTo>
                  <a:cubicBezTo>
                    <a:pt x="-394" y="-2696"/>
                    <a:pt x="21206" y="14996"/>
                    <a:pt x="18892" y="16947"/>
                  </a:cubicBezTo>
                  <a:cubicBezTo>
                    <a:pt x="16578" y="18904"/>
                    <a:pt x="392" y="3283"/>
                    <a:pt x="5" y="35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4" name="Shape 2925"/>
            <p:cNvSpPr/>
            <p:nvPr/>
          </p:nvSpPr>
          <p:spPr>
            <a:xfrm>
              <a:off x="7511447" y="3699461"/>
              <a:ext cx="177045" cy="1173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4" h="21140" extrusionOk="0">
                  <a:moveTo>
                    <a:pt x="17463" y="17183"/>
                  </a:moveTo>
                  <a:cubicBezTo>
                    <a:pt x="18086" y="17738"/>
                    <a:pt x="17961" y="18482"/>
                    <a:pt x="18542" y="18355"/>
                  </a:cubicBezTo>
                  <a:cubicBezTo>
                    <a:pt x="19021" y="18256"/>
                    <a:pt x="20024" y="18577"/>
                    <a:pt x="20507" y="19273"/>
                  </a:cubicBezTo>
                  <a:cubicBezTo>
                    <a:pt x="21018" y="19089"/>
                    <a:pt x="21444" y="19017"/>
                    <a:pt x="21444" y="19017"/>
                  </a:cubicBezTo>
                  <a:cubicBezTo>
                    <a:pt x="21444" y="19017"/>
                    <a:pt x="21000" y="14726"/>
                    <a:pt x="20888" y="13407"/>
                  </a:cubicBezTo>
                  <a:cubicBezTo>
                    <a:pt x="20778" y="12085"/>
                    <a:pt x="18112" y="10765"/>
                    <a:pt x="18112" y="10765"/>
                  </a:cubicBezTo>
                  <a:lnTo>
                    <a:pt x="17668" y="7137"/>
                  </a:lnTo>
                  <a:cubicBezTo>
                    <a:pt x="17668" y="7137"/>
                    <a:pt x="14561" y="7798"/>
                    <a:pt x="14007" y="7468"/>
                  </a:cubicBezTo>
                  <a:cubicBezTo>
                    <a:pt x="13453" y="7137"/>
                    <a:pt x="12232" y="7963"/>
                    <a:pt x="11678" y="6807"/>
                  </a:cubicBezTo>
                  <a:cubicBezTo>
                    <a:pt x="11122" y="5652"/>
                    <a:pt x="10123" y="7632"/>
                    <a:pt x="9125" y="6643"/>
                  </a:cubicBezTo>
                  <a:cubicBezTo>
                    <a:pt x="8127" y="5652"/>
                    <a:pt x="5241" y="6973"/>
                    <a:pt x="5130" y="6147"/>
                  </a:cubicBezTo>
                  <a:cubicBezTo>
                    <a:pt x="5019" y="5321"/>
                    <a:pt x="6350" y="3508"/>
                    <a:pt x="7126" y="3673"/>
                  </a:cubicBezTo>
                  <a:cubicBezTo>
                    <a:pt x="7314" y="3711"/>
                    <a:pt x="7625" y="3724"/>
                    <a:pt x="7994" y="3710"/>
                  </a:cubicBezTo>
                  <a:cubicBezTo>
                    <a:pt x="8358" y="2837"/>
                    <a:pt x="9183" y="767"/>
                    <a:pt x="8985" y="279"/>
                  </a:cubicBezTo>
                  <a:cubicBezTo>
                    <a:pt x="8736" y="-338"/>
                    <a:pt x="7738" y="156"/>
                    <a:pt x="7073" y="896"/>
                  </a:cubicBezTo>
                  <a:cubicBezTo>
                    <a:pt x="6407" y="1639"/>
                    <a:pt x="5162" y="525"/>
                    <a:pt x="4912" y="1639"/>
                  </a:cubicBezTo>
                  <a:cubicBezTo>
                    <a:pt x="4662" y="2749"/>
                    <a:pt x="4332" y="3862"/>
                    <a:pt x="3584" y="3862"/>
                  </a:cubicBezTo>
                  <a:cubicBezTo>
                    <a:pt x="2836" y="3862"/>
                    <a:pt x="3416" y="5719"/>
                    <a:pt x="2669" y="6210"/>
                  </a:cubicBezTo>
                  <a:cubicBezTo>
                    <a:pt x="1920" y="6705"/>
                    <a:pt x="175" y="6581"/>
                    <a:pt x="10" y="7694"/>
                  </a:cubicBezTo>
                  <a:cubicBezTo>
                    <a:pt x="-156" y="8804"/>
                    <a:pt x="1920" y="9547"/>
                    <a:pt x="1755" y="10904"/>
                  </a:cubicBezTo>
                  <a:cubicBezTo>
                    <a:pt x="1590" y="12267"/>
                    <a:pt x="2836" y="13748"/>
                    <a:pt x="2088" y="14613"/>
                  </a:cubicBezTo>
                  <a:cubicBezTo>
                    <a:pt x="1448" y="15353"/>
                    <a:pt x="872" y="16556"/>
                    <a:pt x="927" y="18975"/>
                  </a:cubicBezTo>
                  <a:cubicBezTo>
                    <a:pt x="1468" y="19490"/>
                    <a:pt x="1987" y="19947"/>
                    <a:pt x="2243" y="19182"/>
                  </a:cubicBezTo>
                  <a:cubicBezTo>
                    <a:pt x="2689" y="17860"/>
                    <a:pt x="5130" y="19182"/>
                    <a:pt x="5130" y="18027"/>
                  </a:cubicBezTo>
                  <a:cubicBezTo>
                    <a:pt x="5130" y="16869"/>
                    <a:pt x="7794" y="17200"/>
                    <a:pt x="7794" y="16048"/>
                  </a:cubicBezTo>
                  <a:cubicBezTo>
                    <a:pt x="7794" y="14891"/>
                    <a:pt x="9346" y="12252"/>
                    <a:pt x="10344" y="12416"/>
                  </a:cubicBezTo>
                  <a:cubicBezTo>
                    <a:pt x="11343" y="12581"/>
                    <a:pt x="10235" y="15057"/>
                    <a:pt x="11456" y="15881"/>
                  </a:cubicBezTo>
                  <a:cubicBezTo>
                    <a:pt x="12676" y="16707"/>
                    <a:pt x="10900" y="19677"/>
                    <a:pt x="11566" y="20832"/>
                  </a:cubicBezTo>
                  <a:cubicBezTo>
                    <a:pt x="11817" y="21262"/>
                    <a:pt x="12300" y="21189"/>
                    <a:pt x="12895" y="20929"/>
                  </a:cubicBezTo>
                  <a:cubicBezTo>
                    <a:pt x="13346" y="20736"/>
                    <a:pt x="13863" y="20438"/>
                    <a:pt x="14392" y="20180"/>
                  </a:cubicBezTo>
                  <a:cubicBezTo>
                    <a:pt x="15483" y="18745"/>
                    <a:pt x="16967" y="16740"/>
                    <a:pt x="17463" y="1718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5" name="Shape 2926"/>
            <p:cNvSpPr/>
            <p:nvPr/>
          </p:nvSpPr>
          <p:spPr>
            <a:xfrm>
              <a:off x="4108607" y="4113796"/>
              <a:ext cx="17736" cy="363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335" h="18327" extrusionOk="0">
                  <a:moveTo>
                    <a:pt x="18784" y="17954"/>
                  </a:moveTo>
                  <a:cubicBezTo>
                    <a:pt x="17175" y="19490"/>
                    <a:pt x="8850" y="15962"/>
                    <a:pt x="8630" y="13263"/>
                  </a:cubicBezTo>
                  <a:cubicBezTo>
                    <a:pt x="8414" y="10569"/>
                    <a:pt x="0" y="10070"/>
                    <a:pt x="0" y="5384"/>
                  </a:cubicBezTo>
                  <a:cubicBezTo>
                    <a:pt x="0" y="684"/>
                    <a:pt x="4101" y="-2110"/>
                    <a:pt x="9282" y="1980"/>
                  </a:cubicBezTo>
                  <a:cubicBezTo>
                    <a:pt x="14463" y="6074"/>
                    <a:pt x="11009" y="8772"/>
                    <a:pt x="11868" y="10768"/>
                  </a:cubicBezTo>
                  <a:cubicBezTo>
                    <a:pt x="12736" y="12760"/>
                    <a:pt x="21600" y="15264"/>
                    <a:pt x="18784" y="1795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6" name="Shape 2927"/>
            <p:cNvSpPr/>
            <p:nvPr/>
          </p:nvSpPr>
          <p:spPr>
            <a:xfrm>
              <a:off x="4496496" y="4466422"/>
              <a:ext cx="22429" cy="182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7214" h="17271" extrusionOk="0">
                  <a:moveTo>
                    <a:pt x="1199" y="16285"/>
                  </a:moveTo>
                  <a:cubicBezTo>
                    <a:pt x="-1170" y="13561"/>
                    <a:pt x="4704" y="8201"/>
                    <a:pt x="743" y="5950"/>
                  </a:cubicBezTo>
                  <a:cubicBezTo>
                    <a:pt x="-3212" y="3699"/>
                    <a:pt x="9722" y="-2876"/>
                    <a:pt x="13826" y="1431"/>
                  </a:cubicBezTo>
                  <a:cubicBezTo>
                    <a:pt x="17935" y="5771"/>
                    <a:pt x="18388" y="12337"/>
                    <a:pt x="14737" y="14221"/>
                  </a:cubicBezTo>
                  <a:cubicBezTo>
                    <a:pt x="11083" y="16097"/>
                    <a:pt x="3326" y="18724"/>
                    <a:pt x="1199" y="1628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7" name="Shape 2928"/>
            <p:cNvSpPr/>
            <p:nvPr/>
          </p:nvSpPr>
          <p:spPr>
            <a:xfrm>
              <a:off x="6938430" y="3690645"/>
              <a:ext cx="77679" cy="662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14" extrusionOk="0">
                  <a:moveTo>
                    <a:pt x="20324" y="16639"/>
                  </a:moveTo>
                  <a:cubicBezTo>
                    <a:pt x="20324" y="14867"/>
                    <a:pt x="16319" y="13311"/>
                    <a:pt x="16319" y="11095"/>
                  </a:cubicBezTo>
                  <a:cubicBezTo>
                    <a:pt x="16319" y="8875"/>
                    <a:pt x="13645" y="6878"/>
                    <a:pt x="14028" y="5107"/>
                  </a:cubicBezTo>
                  <a:cubicBezTo>
                    <a:pt x="14291" y="3882"/>
                    <a:pt x="12946" y="2147"/>
                    <a:pt x="12257" y="748"/>
                  </a:cubicBezTo>
                  <a:cubicBezTo>
                    <a:pt x="10495" y="270"/>
                    <a:pt x="8254" y="-171"/>
                    <a:pt x="6533" y="66"/>
                  </a:cubicBezTo>
                  <a:cubicBezTo>
                    <a:pt x="4144" y="394"/>
                    <a:pt x="2353" y="1185"/>
                    <a:pt x="0" y="1604"/>
                  </a:cubicBezTo>
                  <a:cubicBezTo>
                    <a:pt x="1262" y="3828"/>
                    <a:pt x="369" y="4443"/>
                    <a:pt x="1439" y="7544"/>
                  </a:cubicBezTo>
                  <a:cubicBezTo>
                    <a:pt x="2578" y="10873"/>
                    <a:pt x="5444" y="9102"/>
                    <a:pt x="6396" y="9983"/>
                  </a:cubicBezTo>
                  <a:cubicBezTo>
                    <a:pt x="6765" y="10330"/>
                    <a:pt x="7189" y="11474"/>
                    <a:pt x="7577" y="12743"/>
                  </a:cubicBezTo>
                  <a:cubicBezTo>
                    <a:pt x="7756" y="12724"/>
                    <a:pt x="7929" y="12699"/>
                    <a:pt x="8180" y="12750"/>
                  </a:cubicBezTo>
                  <a:cubicBezTo>
                    <a:pt x="9236" y="12973"/>
                    <a:pt x="9640" y="13613"/>
                    <a:pt x="9882" y="14408"/>
                  </a:cubicBezTo>
                  <a:cubicBezTo>
                    <a:pt x="11220" y="14769"/>
                    <a:pt x="12415" y="15811"/>
                    <a:pt x="13035" y="16135"/>
                  </a:cubicBezTo>
                  <a:cubicBezTo>
                    <a:pt x="13863" y="16559"/>
                    <a:pt x="14411" y="15279"/>
                    <a:pt x="16063" y="17416"/>
                  </a:cubicBezTo>
                  <a:cubicBezTo>
                    <a:pt x="17504" y="19278"/>
                    <a:pt x="17614" y="19756"/>
                    <a:pt x="17437" y="21414"/>
                  </a:cubicBezTo>
                  <a:cubicBezTo>
                    <a:pt x="18916" y="21429"/>
                    <a:pt x="20305" y="21031"/>
                    <a:pt x="21600" y="20389"/>
                  </a:cubicBezTo>
                  <a:cubicBezTo>
                    <a:pt x="20951" y="19038"/>
                    <a:pt x="20324" y="17502"/>
                    <a:pt x="20324" y="1663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8" name="Shape 2929"/>
            <p:cNvSpPr/>
            <p:nvPr/>
          </p:nvSpPr>
          <p:spPr>
            <a:xfrm>
              <a:off x="6973692" y="3673014"/>
              <a:ext cx="111300" cy="942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7" h="21600" extrusionOk="0">
                  <a:moveTo>
                    <a:pt x="2116" y="14943"/>
                  </a:moveTo>
                  <a:cubicBezTo>
                    <a:pt x="1699" y="14713"/>
                    <a:pt x="898" y="13974"/>
                    <a:pt x="0" y="13719"/>
                  </a:cubicBezTo>
                  <a:cubicBezTo>
                    <a:pt x="275" y="14652"/>
                    <a:pt x="251" y="15878"/>
                    <a:pt x="1423" y="16535"/>
                  </a:cubicBezTo>
                  <a:cubicBezTo>
                    <a:pt x="3301" y="17584"/>
                    <a:pt x="567" y="18002"/>
                    <a:pt x="4332" y="18633"/>
                  </a:cubicBezTo>
                  <a:cubicBezTo>
                    <a:pt x="4580" y="18676"/>
                    <a:pt x="4827" y="18682"/>
                    <a:pt x="5070" y="18684"/>
                  </a:cubicBezTo>
                  <a:cubicBezTo>
                    <a:pt x="5188" y="17509"/>
                    <a:pt x="5114" y="17171"/>
                    <a:pt x="4147" y="15851"/>
                  </a:cubicBezTo>
                  <a:cubicBezTo>
                    <a:pt x="3039" y="14337"/>
                    <a:pt x="2671" y="15243"/>
                    <a:pt x="2116" y="14943"/>
                  </a:cubicBezTo>
                  <a:close/>
                  <a:moveTo>
                    <a:pt x="20320" y="7127"/>
                  </a:moveTo>
                  <a:cubicBezTo>
                    <a:pt x="19795" y="5951"/>
                    <a:pt x="18166" y="3570"/>
                    <a:pt x="16455" y="992"/>
                  </a:cubicBezTo>
                  <a:cubicBezTo>
                    <a:pt x="15925" y="2935"/>
                    <a:pt x="14029" y="2389"/>
                    <a:pt x="13662" y="3508"/>
                  </a:cubicBezTo>
                  <a:cubicBezTo>
                    <a:pt x="13279" y="4686"/>
                    <a:pt x="12317" y="3270"/>
                    <a:pt x="11740" y="3508"/>
                  </a:cubicBezTo>
                  <a:cubicBezTo>
                    <a:pt x="11165" y="3741"/>
                    <a:pt x="9821" y="912"/>
                    <a:pt x="8476" y="677"/>
                  </a:cubicBezTo>
                  <a:cubicBezTo>
                    <a:pt x="8072" y="607"/>
                    <a:pt x="7591" y="333"/>
                    <a:pt x="7108" y="0"/>
                  </a:cubicBezTo>
                  <a:cubicBezTo>
                    <a:pt x="6552" y="728"/>
                    <a:pt x="6046" y="1542"/>
                    <a:pt x="6239" y="1934"/>
                  </a:cubicBezTo>
                  <a:cubicBezTo>
                    <a:pt x="6623" y="2720"/>
                    <a:pt x="8285" y="3508"/>
                    <a:pt x="7646" y="4293"/>
                  </a:cubicBezTo>
                  <a:cubicBezTo>
                    <a:pt x="7007" y="5081"/>
                    <a:pt x="4957" y="4766"/>
                    <a:pt x="4319" y="3978"/>
                  </a:cubicBezTo>
                  <a:cubicBezTo>
                    <a:pt x="3675" y="3193"/>
                    <a:pt x="1756" y="1934"/>
                    <a:pt x="1373" y="2881"/>
                  </a:cubicBezTo>
                  <a:cubicBezTo>
                    <a:pt x="988" y="3824"/>
                    <a:pt x="3039" y="5867"/>
                    <a:pt x="2782" y="7127"/>
                  </a:cubicBezTo>
                  <a:cubicBezTo>
                    <a:pt x="2525" y="8382"/>
                    <a:pt x="4319" y="9798"/>
                    <a:pt x="4319" y="11371"/>
                  </a:cubicBezTo>
                  <a:cubicBezTo>
                    <a:pt x="4319" y="12942"/>
                    <a:pt x="7007" y="14045"/>
                    <a:pt x="7007" y="15300"/>
                  </a:cubicBezTo>
                  <a:cubicBezTo>
                    <a:pt x="7007" y="15912"/>
                    <a:pt x="7428" y="17000"/>
                    <a:pt x="7863" y="17958"/>
                  </a:cubicBezTo>
                  <a:cubicBezTo>
                    <a:pt x="9964" y="16863"/>
                    <a:pt x="11691" y="14849"/>
                    <a:pt x="13048" y="14014"/>
                  </a:cubicBezTo>
                  <a:cubicBezTo>
                    <a:pt x="15098" y="12753"/>
                    <a:pt x="14245" y="18007"/>
                    <a:pt x="13903" y="18844"/>
                  </a:cubicBezTo>
                  <a:cubicBezTo>
                    <a:pt x="13665" y="19426"/>
                    <a:pt x="15294" y="20800"/>
                    <a:pt x="17003" y="21600"/>
                  </a:cubicBezTo>
                  <a:cubicBezTo>
                    <a:pt x="16945" y="20462"/>
                    <a:pt x="17167" y="19348"/>
                    <a:pt x="17763" y="18449"/>
                  </a:cubicBezTo>
                  <a:cubicBezTo>
                    <a:pt x="19937" y="15145"/>
                    <a:pt x="21600" y="9959"/>
                    <a:pt x="20320" y="712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9" name="Shape 2930"/>
            <p:cNvSpPr/>
            <p:nvPr/>
          </p:nvSpPr>
          <p:spPr>
            <a:xfrm>
              <a:off x="7343949" y="3769986"/>
              <a:ext cx="330329" cy="2356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5" h="21310" extrusionOk="0">
                  <a:moveTo>
                    <a:pt x="20617" y="2986"/>
                  </a:moveTo>
                  <a:cubicBezTo>
                    <a:pt x="20307" y="3049"/>
                    <a:pt x="20373" y="2676"/>
                    <a:pt x="20040" y="2397"/>
                  </a:cubicBezTo>
                  <a:cubicBezTo>
                    <a:pt x="19776" y="2175"/>
                    <a:pt x="18983" y="3182"/>
                    <a:pt x="18398" y="3900"/>
                  </a:cubicBezTo>
                  <a:cubicBezTo>
                    <a:pt x="18124" y="4028"/>
                    <a:pt x="17854" y="4171"/>
                    <a:pt x="17617" y="4271"/>
                  </a:cubicBezTo>
                  <a:cubicBezTo>
                    <a:pt x="17290" y="4406"/>
                    <a:pt x="17023" y="4451"/>
                    <a:pt x="16887" y="4230"/>
                  </a:cubicBezTo>
                  <a:cubicBezTo>
                    <a:pt x="16530" y="3650"/>
                    <a:pt x="17480" y="2158"/>
                    <a:pt x="16828" y="1744"/>
                  </a:cubicBezTo>
                  <a:cubicBezTo>
                    <a:pt x="16175" y="1330"/>
                    <a:pt x="16767" y="86"/>
                    <a:pt x="16233" y="4"/>
                  </a:cubicBezTo>
                  <a:cubicBezTo>
                    <a:pt x="15700" y="-79"/>
                    <a:pt x="14869" y="1246"/>
                    <a:pt x="14869" y="1827"/>
                  </a:cubicBezTo>
                  <a:cubicBezTo>
                    <a:pt x="14869" y="2406"/>
                    <a:pt x="13445" y="2240"/>
                    <a:pt x="13445" y="2821"/>
                  </a:cubicBezTo>
                  <a:cubicBezTo>
                    <a:pt x="13445" y="3401"/>
                    <a:pt x="12139" y="2737"/>
                    <a:pt x="11901" y="3401"/>
                  </a:cubicBezTo>
                  <a:cubicBezTo>
                    <a:pt x="11665" y="4063"/>
                    <a:pt x="11012" y="2904"/>
                    <a:pt x="10596" y="2904"/>
                  </a:cubicBezTo>
                  <a:cubicBezTo>
                    <a:pt x="10180" y="2904"/>
                    <a:pt x="9883" y="2076"/>
                    <a:pt x="9350" y="2323"/>
                  </a:cubicBezTo>
                  <a:cubicBezTo>
                    <a:pt x="8817" y="2572"/>
                    <a:pt x="8519" y="2076"/>
                    <a:pt x="8103" y="1992"/>
                  </a:cubicBezTo>
                  <a:cubicBezTo>
                    <a:pt x="7688" y="1910"/>
                    <a:pt x="7391" y="3235"/>
                    <a:pt x="6918" y="2986"/>
                  </a:cubicBezTo>
                  <a:cubicBezTo>
                    <a:pt x="6442" y="2737"/>
                    <a:pt x="6204" y="4230"/>
                    <a:pt x="6026" y="5058"/>
                  </a:cubicBezTo>
                  <a:cubicBezTo>
                    <a:pt x="5848" y="5886"/>
                    <a:pt x="3830" y="5886"/>
                    <a:pt x="3890" y="6797"/>
                  </a:cubicBezTo>
                  <a:cubicBezTo>
                    <a:pt x="3949" y="7709"/>
                    <a:pt x="2703" y="8042"/>
                    <a:pt x="2585" y="7461"/>
                  </a:cubicBezTo>
                  <a:cubicBezTo>
                    <a:pt x="2466" y="6881"/>
                    <a:pt x="1694" y="7212"/>
                    <a:pt x="1516" y="7046"/>
                  </a:cubicBezTo>
                  <a:cubicBezTo>
                    <a:pt x="1338" y="6881"/>
                    <a:pt x="804" y="7212"/>
                    <a:pt x="863" y="8042"/>
                  </a:cubicBezTo>
                  <a:cubicBezTo>
                    <a:pt x="922" y="8870"/>
                    <a:pt x="330" y="9366"/>
                    <a:pt x="271" y="9697"/>
                  </a:cubicBezTo>
                  <a:cubicBezTo>
                    <a:pt x="212" y="10030"/>
                    <a:pt x="-145" y="11024"/>
                    <a:pt x="92" y="11521"/>
                  </a:cubicBezTo>
                  <a:cubicBezTo>
                    <a:pt x="330" y="12017"/>
                    <a:pt x="-205" y="12846"/>
                    <a:pt x="92" y="13758"/>
                  </a:cubicBezTo>
                  <a:cubicBezTo>
                    <a:pt x="389" y="14669"/>
                    <a:pt x="212" y="15829"/>
                    <a:pt x="330" y="16161"/>
                  </a:cubicBezTo>
                  <a:cubicBezTo>
                    <a:pt x="448" y="16493"/>
                    <a:pt x="1575" y="16327"/>
                    <a:pt x="1813" y="17237"/>
                  </a:cubicBezTo>
                  <a:cubicBezTo>
                    <a:pt x="2051" y="18148"/>
                    <a:pt x="330" y="19724"/>
                    <a:pt x="271" y="20220"/>
                  </a:cubicBezTo>
                  <a:cubicBezTo>
                    <a:pt x="245" y="20428"/>
                    <a:pt x="388" y="20665"/>
                    <a:pt x="574" y="20918"/>
                  </a:cubicBezTo>
                  <a:cubicBezTo>
                    <a:pt x="1251" y="20959"/>
                    <a:pt x="2108" y="21075"/>
                    <a:pt x="2885" y="21272"/>
                  </a:cubicBezTo>
                  <a:cubicBezTo>
                    <a:pt x="3862" y="21521"/>
                    <a:pt x="8840" y="20467"/>
                    <a:pt x="8928" y="20219"/>
                  </a:cubicBezTo>
                  <a:cubicBezTo>
                    <a:pt x="9018" y="19970"/>
                    <a:pt x="8752" y="18417"/>
                    <a:pt x="8795" y="18108"/>
                  </a:cubicBezTo>
                  <a:cubicBezTo>
                    <a:pt x="8840" y="17799"/>
                    <a:pt x="9462" y="17053"/>
                    <a:pt x="9996" y="17115"/>
                  </a:cubicBezTo>
                  <a:cubicBezTo>
                    <a:pt x="10528" y="17178"/>
                    <a:pt x="11018" y="17300"/>
                    <a:pt x="11018" y="16742"/>
                  </a:cubicBezTo>
                  <a:cubicBezTo>
                    <a:pt x="11018" y="16184"/>
                    <a:pt x="12484" y="15502"/>
                    <a:pt x="12618" y="15997"/>
                  </a:cubicBezTo>
                  <a:cubicBezTo>
                    <a:pt x="12752" y="16496"/>
                    <a:pt x="13285" y="16310"/>
                    <a:pt x="13328" y="15067"/>
                  </a:cubicBezTo>
                  <a:cubicBezTo>
                    <a:pt x="13373" y="13827"/>
                    <a:pt x="13285" y="12896"/>
                    <a:pt x="13818" y="12834"/>
                  </a:cubicBezTo>
                  <a:cubicBezTo>
                    <a:pt x="14351" y="12772"/>
                    <a:pt x="14885" y="12337"/>
                    <a:pt x="14840" y="11964"/>
                  </a:cubicBezTo>
                  <a:cubicBezTo>
                    <a:pt x="14795" y="11593"/>
                    <a:pt x="14173" y="10848"/>
                    <a:pt x="14351" y="10599"/>
                  </a:cubicBezTo>
                  <a:cubicBezTo>
                    <a:pt x="14529" y="10352"/>
                    <a:pt x="15862" y="11221"/>
                    <a:pt x="16040" y="10661"/>
                  </a:cubicBezTo>
                  <a:cubicBezTo>
                    <a:pt x="16218" y="10103"/>
                    <a:pt x="15951" y="9482"/>
                    <a:pt x="16172" y="8987"/>
                  </a:cubicBezTo>
                  <a:cubicBezTo>
                    <a:pt x="16396" y="8491"/>
                    <a:pt x="16929" y="7994"/>
                    <a:pt x="16885" y="7498"/>
                  </a:cubicBezTo>
                  <a:cubicBezTo>
                    <a:pt x="16840" y="7001"/>
                    <a:pt x="16929" y="6691"/>
                    <a:pt x="16617" y="6257"/>
                  </a:cubicBezTo>
                  <a:cubicBezTo>
                    <a:pt x="16306" y="5822"/>
                    <a:pt x="16439" y="5263"/>
                    <a:pt x="16840" y="5201"/>
                  </a:cubicBezTo>
                  <a:cubicBezTo>
                    <a:pt x="16909" y="5191"/>
                    <a:pt x="16986" y="5139"/>
                    <a:pt x="17064" y="5067"/>
                  </a:cubicBezTo>
                  <a:cubicBezTo>
                    <a:pt x="17372" y="4982"/>
                    <a:pt x="17637" y="4898"/>
                    <a:pt x="17841" y="4688"/>
                  </a:cubicBezTo>
                  <a:cubicBezTo>
                    <a:pt x="18397" y="4113"/>
                    <a:pt x="19460" y="3638"/>
                    <a:pt x="19870" y="3846"/>
                  </a:cubicBezTo>
                  <a:cubicBezTo>
                    <a:pt x="20204" y="4016"/>
                    <a:pt x="20943" y="3873"/>
                    <a:pt x="21395" y="3201"/>
                  </a:cubicBezTo>
                  <a:cubicBezTo>
                    <a:pt x="21128" y="3027"/>
                    <a:pt x="20801" y="2949"/>
                    <a:pt x="20617" y="298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0" name="Shape 2931"/>
            <p:cNvSpPr/>
            <p:nvPr/>
          </p:nvSpPr>
          <p:spPr>
            <a:xfrm>
              <a:off x="7352765" y="3805248"/>
              <a:ext cx="383833" cy="3465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580" y="2244"/>
                  </a:moveTo>
                  <a:cubicBezTo>
                    <a:pt x="19973" y="1923"/>
                    <a:pt x="19914" y="1347"/>
                    <a:pt x="19914" y="1154"/>
                  </a:cubicBezTo>
                  <a:cubicBezTo>
                    <a:pt x="19914" y="986"/>
                    <a:pt x="19226" y="521"/>
                    <a:pt x="18724" y="85"/>
                  </a:cubicBezTo>
                  <a:cubicBezTo>
                    <a:pt x="18658" y="96"/>
                    <a:pt x="18503" y="123"/>
                    <a:pt x="18328" y="171"/>
                  </a:cubicBezTo>
                  <a:cubicBezTo>
                    <a:pt x="18264" y="102"/>
                    <a:pt x="18180" y="47"/>
                    <a:pt x="18090" y="0"/>
                  </a:cubicBezTo>
                  <a:cubicBezTo>
                    <a:pt x="17697" y="463"/>
                    <a:pt x="17055" y="561"/>
                    <a:pt x="16765" y="444"/>
                  </a:cubicBezTo>
                  <a:cubicBezTo>
                    <a:pt x="16409" y="301"/>
                    <a:pt x="15485" y="628"/>
                    <a:pt x="15002" y="1025"/>
                  </a:cubicBezTo>
                  <a:cubicBezTo>
                    <a:pt x="14825" y="1170"/>
                    <a:pt x="14595" y="1227"/>
                    <a:pt x="14327" y="1286"/>
                  </a:cubicBezTo>
                  <a:cubicBezTo>
                    <a:pt x="14259" y="1336"/>
                    <a:pt x="14192" y="1371"/>
                    <a:pt x="14132" y="1378"/>
                  </a:cubicBezTo>
                  <a:cubicBezTo>
                    <a:pt x="13784" y="1421"/>
                    <a:pt x="13669" y="1806"/>
                    <a:pt x="13939" y="2106"/>
                  </a:cubicBezTo>
                  <a:cubicBezTo>
                    <a:pt x="14209" y="2405"/>
                    <a:pt x="14132" y="2619"/>
                    <a:pt x="14171" y="2961"/>
                  </a:cubicBezTo>
                  <a:cubicBezTo>
                    <a:pt x="14209" y="3303"/>
                    <a:pt x="13746" y="3645"/>
                    <a:pt x="13553" y="3987"/>
                  </a:cubicBezTo>
                  <a:cubicBezTo>
                    <a:pt x="13360" y="4329"/>
                    <a:pt x="13592" y="4757"/>
                    <a:pt x="13437" y="5142"/>
                  </a:cubicBezTo>
                  <a:cubicBezTo>
                    <a:pt x="13283" y="5527"/>
                    <a:pt x="12124" y="4928"/>
                    <a:pt x="11970" y="5099"/>
                  </a:cubicBezTo>
                  <a:cubicBezTo>
                    <a:pt x="11815" y="5270"/>
                    <a:pt x="12355" y="5784"/>
                    <a:pt x="12395" y="6040"/>
                  </a:cubicBezTo>
                  <a:cubicBezTo>
                    <a:pt x="12434" y="6297"/>
                    <a:pt x="11970" y="6597"/>
                    <a:pt x="11507" y="6639"/>
                  </a:cubicBezTo>
                  <a:cubicBezTo>
                    <a:pt x="11043" y="6682"/>
                    <a:pt x="11120" y="7323"/>
                    <a:pt x="11081" y="8178"/>
                  </a:cubicBezTo>
                  <a:cubicBezTo>
                    <a:pt x="11043" y="9034"/>
                    <a:pt x="10580" y="9163"/>
                    <a:pt x="10465" y="8819"/>
                  </a:cubicBezTo>
                  <a:cubicBezTo>
                    <a:pt x="10348" y="8478"/>
                    <a:pt x="9074" y="8948"/>
                    <a:pt x="9074" y="9333"/>
                  </a:cubicBezTo>
                  <a:cubicBezTo>
                    <a:pt x="9074" y="9717"/>
                    <a:pt x="8649" y="9633"/>
                    <a:pt x="8186" y="9589"/>
                  </a:cubicBezTo>
                  <a:cubicBezTo>
                    <a:pt x="7722" y="9547"/>
                    <a:pt x="7182" y="10061"/>
                    <a:pt x="7143" y="10274"/>
                  </a:cubicBezTo>
                  <a:cubicBezTo>
                    <a:pt x="7105" y="10487"/>
                    <a:pt x="7336" y="11557"/>
                    <a:pt x="7258" y="11729"/>
                  </a:cubicBezTo>
                  <a:cubicBezTo>
                    <a:pt x="7182" y="11900"/>
                    <a:pt x="2857" y="12626"/>
                    <a:pt x="2008" y="12455"/>
                  </a:cubicBezTo>
                  <a:cubicBezTo>
                    <a:pt x="1333" y="12318"/>
                    <a:pt x="588" y="12239"/>
                    <a:pt x="0" y="12210"/>
                  </a:cubicBezTo>
                  <a:cubicBezTo>
                    <a:pt x="224" y="12454"/>
                    <a:pt x="523" y="12720"/>
                    <a:pt x="613" y="12987"/>
                  </a:cubicBezTo>
                  <a:cubicBezTo>
                    <a:pt x="785" y="13493"/>
                    <a:pt x="1335" y="13956"/>
                    <a:pt x="1954" y="14242"/>
                  </a:cubicBezTo>
                  <a:cubicBezTo>
                    <a:pt x="2572" y="14528"/>
                    <a:pt x="2262" y="15727"/>
                    <a:pt x="2572" y="15842"/>
                  </a:cubicBezTo>
                  <a:cubicBezTo>
                    <a:pt x="2881" y="15956"/>
                    <a:pt x="3294" y="16869"/>
                    <a:pt x="2881" y="16927"/>
                  </a:cubicBezTo>
                  <a:cubicBezTo>
                    <a:pt x="2468" y="16984"/>
                    <a:pt x="2107" y="17098"/>
                    <a:pt x="1696" y="17327"/>
                  </a:cubicBezTo>
                  <a:cubicBezTo>
                    <a:pt x="1283" y="17555"/>
                    <a:pt x="818" y="18125"/>
                    <a:pt x="870" y="18811"/>
                  </a:cubicBezTo>
                  <a:cubicBezTo>
                    <a:pt x="877" y="18902"/>
                    <a:pt x="889" y="19026"/>
                    <a:pt x="904" y="19172"/>
                  </a:cubicBezTo>
                  <a:cubicBezTo>
                    <a:pt x="1956" y="19198"/>
                    <a:pt x="3205" y="19141"/>
                    <a:pt x="3339" y="18977"/>
                  </a:cubicBezTo>
                  <a:cubicBezTo>
                    <a:pt x="3552" y="18721"/>
                    <a:pt x="4054" y="18592"/>
                    <a:pt x="4343" y="18806"/>
                  </a:cubicBezTo>
                  <a:cubicBezTo>
                    <a:pt x="4633" y="19019"/>
                    <a:pt x="5926" y="19106"/>
                    <a:pt x="6448" y="18785"/>
                  </a:cubicBezTo>
                  <a:cubicBezTo>
                    <a:pt x="7082" y="18394"/>
                    <a:pt x="7471" y="18785"/>
                    <a:pt x="7490" y="19127"/>
                  </a:cubicBezTo>
                  <a:cubicBezTo>
                    <a:pt x="7509" y="19468"/>
                    <a:pt x="7799" y="19618"/>
                    <a:pt x="8088" y="19917"/>
                  </a:cubicBezTo>
                  <a:cubicBezTo>
                    <a:pt x="8378" y="20217"/>
                    <a:pt x="8167" y="20559"/>
                    <a:pt x="8359" y="20902"/>
                  </a:cubicBezTo>
                  <a:cubicBezTo>
                    <a:pt x="8552" y="21243"/>
                    <a:pt x="8938" y="21179"/>
                    <a:pt x="9498" y="21457"/>
                  </a:cubicBezTo>
                  <a:cubicBezTo>
                    <a:pt x="9577" y="21495"/>
                    <a:pt x="9643" y="21545"/>
                    <a:pt x="9707" y="21600"/>
                  </a:cubicBezTo>
                  <a:cubicBezTo>
                    <a:pt x="9742" y="21555"/>
                    <a:pt x="9771" y="21520"/>
                    <a:pt x="9790" y="21495"/>
                  </a:cubicBezTo>
                  <a:cubicBezTo>
                    <a:pt x="10100" y="21095"/>
                    <a:pt x="10151" y="20409"/>
                    <a:pt x="10976" y="20581"/>
                  </a:cubicBezTo>
                  <a:cubicBezTo>
                    <a:pt x="11801" y="20752"/>
                    <a:pt x="11749" y="20409"/>
                    <a:pt x="12214" y="20524"/>
                  </a:cubicBezTo>
                  <a:cubicBezTo>
                    <a:pt x="12678" y="20638"/>
                    <a:pt x="12986" y="20581"/>
                    <a:pt x="13193" y="20239"/>
                  </a:cubicBezTo>
                  <a:cubicBezTo>
                    <a:pt x="13399" y="19896"/>
                    <a:pt x="12986" y="19211"/>
                    <a:pt x="12730" y="18925"/>
                  </a:cubicBezTo>
                  <a:cubicBezTo>
                    <a:pt x="12472" y="18640"/>
                    <a:pt x="12110" y="18012"/>
                    <a:pt x="12163" y="17441"/>
                  </a:cubicBezTo>
                  <a:cubicBezTo>
                    <a:pt x="12214" y="16869"/>
                    <a:pt x="11337" y="16869"/>
                    <a:pt x="11337" y="16412"/>
                  </a:cubicBezTo>
                  <a:cubicBezTo>
                    <a:pt x="11337" y="15956"/>
                    <a:pt x="12163" y="15214"/>
                    <a:pt x="12317" y="15042"/>
                  </a:cubicBezTo>
                  <a:cubicBezTo>
                    <a:pt x="12472" y="14871"/>
                    <a:pt x="13141" y="15500"/>
                    <a:pt x="13296" y="15157"/>
                  </a:cubicBezTo>
                  <a:cubicBezTo>
                    <a:pt x="13451" y="14813"/>
                    <a:pt x="13915" y="15042"/>
                    <a:pt x="14173" y="15099"/>
                  </a:cubicBezTo>
                  <a:cubicBezTo>
                    <a:pt x="14431" y="15157"/>
                    <a:pt x="14842" y="14528"/>
                    <a:pt x="14894" y="14015"/>
                  </a:cubicBezTo>
                  <a:cubicBezTo>
                    <a:pt x="14946" y="13501"/>
                    <a:pt x="15823" y="13443"/>
                    <a:pt x="15978" y="13272"/>
                  </a:cubicBezTo>
                  <a:cubicBezTo>
                    <a:pt x="16132" y="13101"/>
                    <a:pt x="16390" y="11959"/>
                    <a:pt x="16493" y="11730"/>
                  </a:cubicBezTo>
                  <a:cubicBezTo>
                    <a:pt x="16597" y="11502"/>
                    <a:pt x="17266" y="11674"/>
                    <a:pt x="17266" y="11045"/>
                  </a:cubicBezTo>
                  <a:cubicBezTo>
                    <a:pt x="17266" y="10416"/>
                    <a:pt x="17576" y="10302"/>
                    <a:pt x="17886" y="10245"/>
                  </a:cubicBezTo>
                  <a:cubicBezTo>
                    <a:pt x="18195" y="10188"/>
                    <a:pt x="18091" y="9617"/>
                    <a:pt x="18143" y="9161"/>
                  </a:cubicBezTo>
                  <a:cubicBezTo>
                    <a:pt x="18195" y="8703"/>
                    <a:pt x="18401" y="8189"/>
                    <a:pt x="18813" y="8075"/>
                  </a:cubicBezTo>
                  <a:cubicBezTo>
                    <a:pt x="19226" y="7960"/>
                    <a:pt x="18658" y="7334"/>
                    <a:pt x="18195" y="7447"/>
                  </a:cubicBezTo>
                  <a:cubicBezTo>
                    <a:pt x="17731" y="7561"/>
                    <a:pt x="17421" y="6076"/>
                    <a:pt x="17421" y="6076"/>
                  </a:cubicBezTo>
                  <a:cubicBezTo>
                    <a:pt x="17421" y="6076"/>
                    <a:pt x="17473" y="4877"/>
                    <a:pt x="17215" y="4706"/>
                  </a:cubicBezTo>
                  <a:cubicBezTo>
                    <a:pt x="16956" y="4535"/>
                    <a:pt x="17318" y="3907"/>
                    <a:pt x="17886" y="3907"/>
                  </a:cubicBezTo>
                  <a:cubicBezTo>
                    <a:pt x="18453" y="3907"/>
                    <a:pt x="19484" y="4592"/>
                    <a:pt x="19844" y="4306"/>
                  </a:cubicBezTo>
                  <a:cubicBezTo>
                    <a:pt x="20205" y="4020"/>
                    <a:pt x="20927" y="3849"/>
                    <a:pt x="21133" y="3735"/>
                  </a:cubicBezTo>
                  <a:cubicBezTo>
                    <a:pt x="21289" y="3648"/>
                    <a:pt x="21506" y="3101"/>
                    <a:pt x="21600" y="2844"/>
                  </a:cubicBezTo>
                  <a:cubicBezTo>
                    <a:pt x="21361" y="2664"/>
                    <a:pt x="20966" y="2448"/>
                    <a:pt x="20580" y="224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1" name="Shape 2932"/>
            <p:cNvSpPr/>
            <p:nvPr/>
          </p:nvSpPr>
          <p:spPr>
            <a:xfrm>
              <a:off x="8128542" y="4589841"/>
              <a:ext cx="1063645" cy="3761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5" h="20905" extrusionOk="0">
                  <a:moveTo>
                    <a:pt x="10379" y="18064"/>
                  </a:moveTo>
                  <a:cubicBezTo>
                    <a:pt x="10324" y="18408"/>
                    <a:pt x="10088" y="18483"/>
                    <a:pt x="9949" y="18216"/>
                  </a:cubicBezTo>
                  <a:cubicBezTo>
                    <a:pt x="9810" y="17950"/>
                    <a:pt x="9638" y="18578"/>
                    <a:pt x="9727" y="18902"/>
                  </a:cubicBezTo>
                  <a:cubicBezTo>
                    <a:pt x="9769" y="19056"/>
                    <a:pt x="10060" y="19666"/>
                    <a:pt x="10407" y="19208"/>
                  </a:cubicBezTo>
                  <a:cubicBezTo>
                    <a:pt x="10754" y="18750"/>
                    <a:pt x="10989" y="19169"/>
                    <a:pt x="11073" y="18674"/>
                  </a:cubicBezTo>
                  <a:cubicBezTo>
                    <a:pt x="11156" y="18179"/>
                    <a:pt x="10435" y="17721"/>
                    <a:pt x="10379" y="18064"/>
                  </a:cubicBezTo>
                  <a:close/>
                  <a:moveTo>
                    <a:pt x="11073" y="19932"/>
                  </a:moveTo>
                  <a:cubicBezTo>
                    <a:pt x="11156" y="20275"/>
                    <a:pt x="11392" y="20275"/>
                    <a:pt x="11489" y="20504"/>
                  </a:cubicBezTo>
                  <a:cubicBezTo>
                    <a:pt x="11586" y="20732"/>
                    <a:pt x="11933" y="21229"/>
                    <a:pt x="11933" y="20581"/>
                  </a:cubicBezTo>
                  <a:cubicBezTo>
                    <a:pt x="11933" y="19932"/>
                    <a:pt x="10980" y="19550"/>
                    <a:pt x="11073" y="19932"/>
                  </a:cubicBezTo>
                  <a:close/>
                  <a:moveTo>
                    <a:pt x="10032" y="9255"/>
                  </a:moveTo>
                  <a:cubicBezTo>
                    <a:pt x="10282" y="8836"/>
                    <a:pt x="10337" y="8034"/>
                    <a:pt x="10310" y="7272"/>
                  </a:cubicBezTo>
                  <a:cubicBezTo>
                    <a:pt x="10282" y="6510"/>
                    <a:pt x="10920" y="6472"/>
                    <a:pt x="11017" y="6167"/>
                  </a:cubicBezTo>
                  <a:cubicBezTo>
                    <a:pt x="11114" y="5862"/>
                    <a:pt x="10878" y="5366"/>
                    <a:pt x="10698" y="5137"/>
                  </a:cubicBezTo>
                  <a:cubicBezTo>
                    <a:pt x="10518" y="4908"/>
                    <a:pt x="10670" y="4413"/>
                    <a:pt x="10545" y="4108"/>
                  </a:cubicBezTo>
                  <a:cubicBezTo>
                    <a:pt x="10421" y="3803"/>
                    <a:pt x="10212" y="3001"/>
                    <a:pt x="10393" y="2964"/>
                  </a:cubicBezTo>
                  <a:cubicBezTo>
                    <a:pt x="10573" y="2925"/>
                    <a:pt x="10268" y="2239"/>
                    <a:pt x="10421" y="2011"/>
                  </a:cubicBezTo>
                  <a:cubicBezTo>
                    <a:pt x="10441" y="1980"/>
                    <a:pt x="10465" y="1946"/>
                    <a:pt x="10490" y="1913"/>
                  </a:cubicBezTo>
                  <a:cubicBezTo>
                    <a:pt x="10399" y="1789"/>
                    <a:pt x="10319" y="1705"/>
                    <a:pt x="10268" y="1705"/>
                  </a:cubicBezTo>
                  <a:cubicBezTo>
                    <a:pt x="10046" y="1705"/>
                    <a:pt x="9519" y="1553"/>
                    <a:pt x="9546" y="2544"/>
                  </a:cubicBezTo>
                  <a:cubicBezTo>
                    <a:pt x="9575" y="3536"/>
                    <a:pt x="9241" y="3154"/>
                    <a:pt x="9269" y="3688"/>
                  </a:cubicBezTo>
                  <a:cubicBezTo>
                    <a:pt x="9297" y="4222"/>
                    <a:pt x="9103" y="4222"/>
                    <a:pt x="9130" y="4908"/>
                  </a:cubicBezTo>
                  <a:cubicBezTo>
                    <a:pt x="9159" y="5595"/>
                    <a:pt x="8992" y="5289"/>
                    <a:pt x="8714" y="5671"/>
                  </a:cubicBezTo>
                  <a:cubicBezTo>
                    <a:pt x="8437" y="6053"/>
                    <a:pt x="8548" y="5442"/>
                    <a:pt x="8270" y="5442"/>
                  </a:cubicBezTo>
                  <a:cubicBezTo>
                    <a:pt x="7993" y="5442"/>
                    <a:pt x="7965" y="5824"/>
                    <a:pt x="7798" y="5976"/>
                  </a:cubicBezTo>
                  <a:cubicBezTo>
                    <a:pt x="7632" y="6128"/>
                    <a:pt x="7299" y="5900"/>
                    <a:pt x="7188" y="6128"/>
                  </a:cubicBezTo>
                  <a:cubicBezTo>
                    <a:pt x="7077" y="6357"/>
                    <a:pt x="6911" y="5595"/>
                    <a:pt x="6800" y="5595"/>
                  </a:cubicBezTo>
                  <a:cubicBezTo>
                    <a:pt x="6743" y="5595"/>
                    <a:pt x="6694" y="5178"/>
                    <a:pt x="6659" y="4770"/>
                  </a:cubicBezTo>
                  <a:cubicBezTo>
                    <a:pt x="6639" y="4759"/>
                    <a:pt x="6621" y="4752"/>
                    <a:pt x="6605" y="4755"/>
                  </a:cubicBezTo>
                  <a:cubicBezTo>
                    <a:pt x="6425" y="4794"/>
                    <a:pt x="6127" y="6104"/>
                    <a:pt x="6300" y="6548"/>
                  </a:cubicBezTo>
                  <a:cubicBezTo>
                    <a:pt x="6508" y="7082"/>
                    <a:pt x="6453" y="7921"/>
                    <a:pt x="6550" y="8340"/>
                  </a:cubicBezTo>
                  <a:cubicBezTo>
                    <a:pt x="6647" y="8760"/>
                    <a:pt x="6953" y="8835"/>
                    <a:pt x="6953" y="9636"/>
                  </a:cubicBezTo>
                  <a:cubicBezTo>
                    <a:pt x="6953" y="10437"/>
                    <a:pt x="7216" y="11695"/>
                    <a:pt x="7396" y="11353"/>
                  </a:cubicBezTo>
                  <a:cubicBezTo>
                    <a:pt x="7577" y="11009"/>
                    <a:pt x="7715" y="11505"/>
                    <a:pt x="7771" y="11848"/>
                  </a:cubicBezTo>
                  <a:cubicBezTo>
                    <a:pt x="7826" y="12192"/>
                    <a:pt x="8256" y="11581"/>
                    <a:pt x="8395" y="11658"/>
                  </a:cubicBezTo>
                  <a:cubicBezTo>
                    <a:pt x="8534" y="11734"/>
                    <a:pt x="8964" y="11963"/>
                    <a:pt x="8992" y="12420"/>
                  </a:cubicBezTo>
                  <a:cubicBezTo>
                    <a:pt x="9019" y="12878"/>
                    <a:pt x="9408" y="12382"/>
                    <a:pt x="9671" y="12115"/>
                  </a:cubicBezTo>
                  <a:cubicBezTo>
                    <a:pt x="9935" y="11848"/>
                    <a:pt x="9783" y="9675"/>
                    <a:pt x="10032" y="9255"/>
                  </a:cubicBezTo>
                  <a:close/>
                  <a:moveTo>
                    <a:pt x="13890" y="19073"/>
                  </a:moveTo>
                  <a:cubicBezTo>
                    <a:pt x="13847" y="19151"/>
                    <a:pt x="13798" y="19213"/>
                    <a:pt x="13738" y="19250"/>
                  </a:cubicBezTo>
                  <a:cubicBezTo>
                    <a:pt x="13719" y="19392"/>
                    <a:pt x="13701" y="19550"/>
                    <a:pt x="13669" y="19619"/>
                  </a:cubicBezTo>
                  <a:cubicBezTo>
                    <a:pt x="13630" y="19702"/>
                    <a:pt x="13563" y="19535"/>
                    <a:pt x="13515" y="19387"/>
                  </a:cubicBezTo>
                  <a:cubicBezTo>
                    <a:pt x="13247" y="19692"/>
                    <a:pt x="13106" y="20575"/>
                    <a:pt x="13292" y="20848"/>
                  </a:cubicBezTo>
                  <a:cubicBezTo>
                    <a:pt x="13471" y="21110"/>
                    <a:pt x="13732" y="20413"/>
                    <a:pt x="13881" y="19922"/>
                  </a:cubicBezTo>
                  <a:cubicBezTo>
                    <a:pt x="13905" y="19842"/>
                    <a:pt x="13927" y="19768"/>
                    <a:pt x="13944" y="19704"/>
                  </a:cubicBezTo>
                  <a:cubicBezTo>
                    <a:pt x="13954" y="19667"/>
                    <a:pt x="13971" y="19627"/>
                    <a:pt x="13991" y="19587"/>
                  </a:cubicBezTo>
                  <a:cubicBezTo>
                    <a:pt x="14005" y="19559"/>
                    <a:pt x="14021" y="19531"/>
                    <a:pt x="14038" y="19502"/>
                  </a:cubicBezTo>
                  <a:cubicBezTo>
                    <a:pt x="13994" y="19335"/>
                    <a:pt x="13939" y="19173"/>
                    <a:pt x="13890" y="19073"/>
                  </a:cubicBezTo>
                  <a:close/>
                  <a:moveTo>
                    <a:pt x="19896" y="9407"/>
                  </a:moveTo>
                  <a:cubicBezTo>
                    <a:pt x="19688" y="9446"/>
                    <a:pt x="19660" y="10437"/>
                    <a:pt x="19480" y="10437"/>
                  </a:cubicBezTo>
                  <a:cubicBezTo>
                    <a:pt x="19299" y="10437"/>
                    <a:pt x="19050" y="11467"/>
                    <a:pt x="18717" y="11772"/>
                  </a:cubicBezTo>
                  <a:cubicBezTo>
                    <a:pt x="18384" y="12077"/>
                    <a:pt x="18370" y="9142"/>
                    <a:pt x="18217" y="8569"/>
                  </a:cubicBezTo>
                  <a:cubicBezTo>
                    <a:pt x="18065" y="7997"/>
                    <a:pt x="17232" y="7539"/>
                    <a:pt x="17149" y="8188"/>
                  </a:cubicBezTo>
                  <a:cubicBezTo>
                    <a:pt x="17066" y="8836"/>
                    <a:pt x="16777" y="8493"/>
                    <a:pt x="16746" y="9027"/>
                  </a:cubicBezTo>
                  <a:cubicBezTo>
                    <a:pt x="16719" y="9522"/>
                    <a:pt x="16816" y="9369"/>
                    <a:pt x="16996" y="9369"/>
                  </a:cubicBezTo>
                  <a:cubicBezTo>
                    <a:pt x="17177" y="9369"/>
                    <a:pt x="17177" y="9751"/>
                    <a:pt x="17260" y="10246"/>
                  </a:cubicBezTo>
                  <a:cubicBezTo>
                    <a:pt x="17343" y="10743"/>
                    <a:pt x="17843" y="10399"/>
                    <a:pt x="18009" y="10362"/>
                  </a:cubicBezTo>
                  <a:cubicBezTo>
                    <a:pt x="18176" y="10323"/>
                    <a:pt x="18203" y="10971"/>
                    <a:pt x="17967" y="10743"/>
                  </a:cubicBezTo>
                  <a:cubicBezTo>
                    <a:pt x="17732" y="10515"/>
                    <a:pt x="17732" y="11048"/>
                    <a:pt x="17565" y="10933"/>
                  </a:cubicBezTo>
                  <a:cubicBezTo>
                    <a:pt x="17399" y="10818"/>
                    <a:pt x="17177" y="10857"/>
                    <a:pt x="17287" y="11123"/>
                  </a:cubicBezTo>
                  <a:cubicBezTo>
                    <a:pt x="17399" y="11390"/>
                    <a:pt x="17579" y="11658"/>
                    <a:pt x="17579" y="12267"/>
                  </a:cubicBezTo>
                  <a:cubicBezTo>
                    <a:pt x="17579" y="12878"/>
                    <a:pt x="17898" y="12764"/>
                    <a:pt x="17898" y="12267"/>
                  </a:cubicBezTo>
                  <a:cubicBezTo>
                    <a:pt x="17898" y="11772"/>
                    <a:pt x="18065" y="12420"/>
                    <a:pt x="18384" y="12648"/>
                  </a:cubicBezTo>
                  <a:cubicBezTo>
                    <a:pt x="18703" y="12878"/>
                    <a:pt x="18481" y="13221"/>
                    <a:pt x="18800" y="13259"/>
                  </a:cubicBezTo>
                  <a:cubicBezTo>
                    <a:pt x="19119" y="13298"/>
                    <a:pt x="19840" y="13946"/>
                    <a:pt x="20118" y="14518"/>
                  </a:cubicBezTo>
                  <a:cubicBezTo>
                    <a:pt x="20395" y="15090"/>
                    <a:pt x="20201" y="15471"/>
                    <a:pt x="20381" y="16006"/>
                  </a:cubicBezTo>
                  <a:cubicBezTo>
                    <a:pt x="20562" y="16539"/>
                    <a:pt x="20617" y="17149"/>
                    <a:pt x="20367" y="17149"/>
                  </a:cubicBezTo>
                  <a:cubicBezTo>
                    <a:pt x="20118" y="17149"/>
                    <a:pt x="19854" y="17835"/>
                    <a:pt x="19924" y="18179"/>
                  </a:cubicBezTo>
                  <a:cubicBezTo>
                    <a:pt x="19992" y="18522"/>
                    <a:pt x="20812" y="18025"/>
                    <a:pt x="21005" y="18025"/>
                  </a:cubicBezTo>
                  <a:cubicBezTo>
                    <a:pt x="21133" y="18025"/>
                    <a:pt x="21261" y="18646"/>
                    <a:pt x="21505" y="19097"/>
                  </a:cubicBezTo>
                  <a:lnTo>
                    <a:pt x="21505" y="10958"/>
                  </a:lnTo>
                  <a:cubicBezTo>
                    <a:pt x="20904" y="10402"/>
                    <a:pt x="20067" y="9376"/>
                    <a:pt x="19896" y="9407"/>
                  </a:cubicBezTo>
                  <a:close/>
                  <a:moveTo>
                    <a:pt x="8978" y="17721"/>
                  </a:moveTo>
                  <a:cubicBezTo>
                    <a:pt x="8964" y="17263"/>
                    <a:pt x="8423" y="17682"/>
                    <a:pt x="8159" y="17378"/>
                  </a:cubicBezTo>
                  <a:cubicBezTo>
                    <a:pt x="7896" y="17071"/>
                    <a:pt x="8451" y="16806"/>
                    <a:pt x="8631" y="16500"/>
                  </a:cubicBezTo>
                  <a:cubicBezTo>
                    <a:pt x="8811" y="16195"/>
                    <a:pt x="8520" y="16081"/>
                    <a:pt x="8076" y="16463"/>
                  </a:cubicBezTo>
                  <a:cubicBezTo>
                    <a:pt x="7632" y="16844"/>
                    <a:pt x="7119" y="15623"/>
                    <a:pt x="7105" y="16157"/>
                  </a:cubicBezTo>
                  <a:cubicBezTo>
                    <a:pt x="7091" y="16692"/>
                    <a:pt x="6300" y="15928"/>
                    <a:pt x="6106" y="15548"/>
                  </a:cubicBezTo>
                  <a:cubicBezTo>
                    <a:pt x="5912" y="15166"/>
                    <a:pt x="5163" y="14669"/>
                    <a:pt x="5010" y="15395"/>
                  </a:cubicBezTo>
                  <a:cubicBezTo>
                    <a:pt x="4858" y="16119"/>
                    <a:pt x="4726" y="15469"/>
                    <a:pt x="4788" y="16157"/>
                  </a:cubicBezTo>
                  <a:cubicBezTo>
                    <a:pt x="4830" y="16615"/>
                    <a:pt x="5010" y="16348"/>
                    <a:pt x="5135" y="16348"/>
                  </a:cubicBezTo>
                  <a:cubicBezTo>
                    <a:pt x="5260" y="16348"/>
                    <a:pt x="5204" y="16996"/>
                    <a:pt x="5385" y="17071"/>
                  </a:cubicBezTo>
                  <a:cubicBezTo>
                    <a:pt x="5565" y="17149"/>
                    <a:pt x="6162" y="17606"/>
                    <a:pt x="6217" y="17263"/>
                  </a:cubicBezTo>
                  <a:cubicBezTo>
                    <a:pt x="6273" y="16920"/>
                    <a:pt x="6828" y="17263"/>
                    <a:pt x="7105" y="17873"/>
                  </a:cubicBezTo>
                  <a:cubicBezTo>
                    <a:pt x="7383" y="18483"/>
                    <a:pt x="8021" y="18522"/>
                    <a:pt x="8270" y="18408"/>
                  </a:cubicBezTo>
                  <a:cubicBezTo>
                    <a:pt x="8520" y="18293"/>
                    <a:pt x="8798" y="18865"/>
                    <a:pt x="8895" y="18483"/>
                  </a:cubicBezTo>
                  <a:cubicBezTo>
                    <a:pt x="8992" y="18102"/>
                    <a:pt x="9172" y="19094"/>
                    <a:pt x="9450" y="18522"/>
                  </a:cubicBezTo>
                  <a:cubicBezTo>
                    <a:pt x="9727" y="17950"/>
                    <a:pt x="8992" y="18179"/>
                    <a:pt x="8978" y="17721"/>
                  </a:cubicBezTo>
                  <a:close/>
                  <a:moveTo>
                    <a:pt x="16289" y="11162"/>
                  </a:moveTo>
                  <a:cubicBezTo>
                    <a:pt x="15928" y="10857"/>
                    <a:pt x="15312" y="11117"/>
                    <a:pt x="15373" y="11619"/>
                  </a:cubicBezTo>
                  <a:cubicBezTo>
                    <a:pt x="15429" y="12077"/>
                    <a:pt x="15720" y="11887"/>
                    <a:pt x="16011" y="11887"/>
                  </a:cubicBezTo>
                  <a:cubicBezTo>
                    <a:pt x="16303" y="11887"/>
                    <a:pt x="16455" y="12459"/>
                    <a:pt x="16608" y="12459"/>
                  </a:cubicBezTo>
                  <a:cubicBezTo>
                    <a:pt x="16760" y="12459"/>
                    <a:pt x="16650" y="11467"/>
                    <a:pt x="16289" y="11162"/>
                  </a:cubicBezTo>
                  <a:close/>
                  <a:moveTo>
                    <a:pt x="13320" y="18140"/>
                  </a:moveTo>
                  <a:cubicBezTo>
                    <a:pt x="12946" y="17989"/>
                    <a:pt x="12696" y="18750"/>
                    <a:pt x="12321" y="18369"/>
                  </a:cubicBezTo>
                  <a:cubicBezTo>
                    <a:pt x="11947" y="17989"/>
                    <a:pt x="11386" y="18377"/>
                    <a:pt x="11447" y="18712"/>
                  </a:cubicBezTo>
                  <a:cubicBezTo>
                    <a:pt x="11503" y="19017"/>
                    <a:pt x="11835" y="19056"/>
                    <a:pt x="12210" y="19094"/>
                  </a:cubicBezTo>
                  <a:cubicBezTo>
                    <a:pt x="12585" y="19131"/>
                    <a:pt x="12918" y="18559"/>
                    <a:pt x="13167" y="18522"/>
                  </a:cubicBezTo>
                  <a:cubicBezTo>
                    <a:pt x="13417" y="18483"/>
                    <a:pt x="13695" y="18293"/>
                    <a:pt x="13320" y="18140"/>
                  </a:cubicBezTo>
                  <a:close/>
                  <a:moveTo>
                    <a:pt x="14416" y="11695"/>
                  </a:moveTo>
                  <a:cubicBezTo>
                    <a:pt x="14471" y="12306"/>
                    <a:pt x="14874" y="12648"/>
                    <a:pt x="14985" y="12115"/>
                  </a:cubicBezTo>
                  <a:cubicBezTo>
                    <a:pt x="15096" y="11581"/>
                    <a:pt x="14352" y="10988"/>
                    <a:pt x="14416" y="11695"/>
                  </a:cubicBezTo>
                  <a:close/>
                  <a:moveTo>
                    <a:pt x="15554" y="6930"/>
                  </a:moveTo>
                  <a:cubicBezTo>
                    <a:pt x="15859" y="7006"/>
                    <a:pt x="15720" y="6510"/>
                    <a:pt x="15720" y="5976"/>
                  </a:cubicBezTo>
                  <a:cubicBezTo>
                    <a:pt x="15720" y="5442"/>
                    <a:pt x="15443" y="5900"/>
                    <a:pt x="15443" y="5632"/>
                  </a:cubicBezTo>
                  <a:cubicBezTo>
                    <a:pt x="15443" y="5366"/>
                    <a:pt x="15346" y="4298"/>
                    <a:pt x="15123" y="5137"/>
                  </a:cubicBezTo>
                  <a:cubicBezTo>
                    <a:pt x="14901" y="5976"/>
                    <a:pt x="15195" y="8048"/>
                    <a:pt x="15373" y="7959"/>
                  </a:cubicBezTo>
                  <a:cubicBezTo>
                    <a:pt x="15526" y="7883"/>
                    <a:pt x="15248" y="6853"/>
                    <a:pt x="15554" y="6930"/>
                  </a:cubicBezTo>
                  <a:close/>
                  <a:moveTo>
                    <a:pt x="4955" y="13031"/>
                  </a:moveTo>
                  <a:cubicBezTo>
                    <a:pt x="4941" y="12497"/>
                    <a:pt x="5024" y="11963"/>
                    <a:pt x="5024" y="11695"/>
                  </a:cubicBezTo>
                  <a:cubicBezTo>
                    <a:pt x="5024" y="11429"/>
                    <a:pt x="5093" y="11315"/>
                    <a:pt x="5218" y="11390"/>
                  </a:cubicBezTo>
                  <a:cubicBezTo>
                    <a:pt x="5343" y="11467"/>
                    <a:pt x="5329" y="10665"/>
                    <a:pt x="5232" y="10590"/>
                  </a:cubicBezTo>
                  <a:cubicBezTo>
                    <a:pt x="5135" y="10515"/>
                    <a:pt x="5080" y="9561"/>
                    <a:pt x="4843" y="9561"/>
                  </a:cubicBezTo>
                  <a:cubicBezTo>
                    <a:pt x="4608" y="9561"/>
                    <a:pt x="4649" y="10094"/>
                    <a:pt x="4788" y="10132"/>
                  </a:cubicBezTo>
                  <a:cubicBezTo>
                    <a:pt x="4927" y="10171"/>
                    <a:pt x="5010" y="10476"/>
                    <a:pt x="4968" y="10743"/>
                  </a:cubicBezTo>
                  <a:cubicBezTo>
                    <a:pt x="4927" y="11010"/>
                    <a:pt x="4872" y="10476"/>
                    <a:pt x="4677" y="10515"/>
                  </a:cubicBezTo>
                  <a:cubicBezTo>
                    <a:pt x="4483" y="10552"/>
                    <a:pt x="4608" y="9865"/>
                    <a:pt x="4386" y="9827"/>
                  </a:cubicBezTo>
                  <a:cubicBezTo>
                    <a:pt x="4164" y="9789"/>
                    <a:pt x="4206" y="8684"/>
                    <a:pt x="3969" y="8684"/>
                  </a:cubicBezTo>
                  <a:cubicBezTo>
                    <a:pt x="3734" y="8684"/>
                    <a:pt x="3720" y="8149"/>
                    <a:pt x="3873" y="7768"/>
                  </a:cubicBezTo>
                  <a:cubicBezTo>
                    <a:pt x="4025" y="7386"/>
                    <a:pt x="3637" y="7044"/>
                    <a:pt x="3637" y="6586"/>
                  </a:cubicBezTo>
                  <a:cubicBezTo>
                    <a:pt x="3637" y="6128"/>
                    <a:pt x="3387" y="6396"/>
                    <a:pt x="3387" y="6014"/>
                  </a:cubicBezTo>
                  <a:cubicBezTo>
                    <a:pt x="3387" y="5632"/>
                    <a:pt x="3276" y="5824"/>
                    <a:pt x="3151" y="5366"/>
                  </a:cubicBezTo>
                  <a:cubicBezTo>
                    <a:pt x="3027" y="4908"/>
                    <a:pt x="2971" y="5328"/>
                    <a:pt x="2860" y="4985"/>
                  </a:cubicBezTo>
                  <a:cubicBezTo>
                    <a:pt x="2749" y="4641"/>
                    <a:pt x="2596" y="4451"/>
                    <a:pt x="2499" y="4565"/>
                  </a:cubicBezTo>
                  <a:cubicBezTo>
                    <a:pt x="2402" y="4680"/>
                    <a:pt x="2180" y="4070"/>
                    <a:pt x="2097" y="3459"/>
                  </a:cubicBezTo>
                  <a:cubicBezTo>
                    <a:pt x="2031" y="2973"/>
                    <a:pt x="1390" y="2163"/>
                    <a:pt x="1306" y="1514"/>
                  </a:cubicBezTo>
                  <a:cubicBezTo>
                    <a:pt x="1223" y="867"/>
                    <a:pt x="1001" y="599"/>
                    <a:pt x="627" y="638"/>
                  </a:cubicBezTo>
                  <a:cubicBezTo>
                    <a:pt x="252" y="676"/>
                    <a:pt x="104" y="-371"/>
                    <a:pt x="16" y="141"/>
                  </a:cubicBezTo>
                  <a:cubicBezTo>
                    <a:pt x="-95" y="790"/>
                    <a:pt x="418" y="2239"/>
                    <a:pt x="654" y="2621"/>
                  </a:cubicBezTo>
                  <a:cubicBezTo>
                    <a:pt x="890" y="3002"/>
                    <a:pt x="1015" y="4374"/>
                    <a:pt x="1292" y="4451"/>
                  </a:cubicBezTo>
                  <a:cubicBezTo>
                    <a:pt x="1570" y="4527"/>
                    <a:pt x="1597" y="6930"/>
                    <a:pt x="1805" y="7044"/>
                  </a:cubicBezTo>
                  <a:cubicBezTo>
                    <a:pt x="2014" y="7158"/>
                    <a:pt x="2458" y="9027"/>
                    <a:pt x="2527" y="10018"/>
                  </a:cubicBezTo>
                  <a:cubicBezTo>
                    <a:pt x="2596" y="11009"/>
                    <a:pt x="3054" y="11505"/>
                    <a:pt x="3207" y="12230"/>
                  </a:cubicBezTo>
                  <a:cubicBezTo>
                    <a:pt x="3359" y="12954"/>
                    <a:pt x="3969" y="13946"/>
                    <a:pt x="4053" y="14250"/>
                  </a:cubicBezTo>
                  <a:cubicBezTo>
                    <a:pt x="4136" y="14555"/>
                    <a:pt x="4219" y="15242"/>
                    <a:pt x="4289" y="14898"/>
                  </a:cubicBezTo>
                  <a:cubicBezTo>
                    <a:pt x="4358" y="14555"/>
                    <a:pt x="4649" y="14898"/>
                    <a:pt x="4788" y="14937"/>
                  </a:cubicBezTo>
                  <a:cubicBezTo>
                    <a:pt x="4927" y="14975"/>
                    <a:pt x="4968" y="13565"/>
                    <a:pt x="4955" y="13031"/>
                  </a:cubicBezTo>
                  <a:close/>
                  <a:moveTo>
                    <a:pt x="11295" y="12039"/>
                  </a:moveTo>
                  <a:cubicBezTo>
                    <a:pt x="11503" y="12077"/>
                    <a:pt x="11475" y="12916"/>
                    <a:pt x="11433" y="13412"/>
                  </a:cubicBezTo>
                  <a:cubicBezTo>
                    <a:pt x="11392" y="13907"/>
                    <a:pt x="11308" y="15086"/>
                    <a:pt x="11489" y="14898"/>
                  </a:cubicBezTo>
                  <a:cubicBezTo>
                    <a:pt x="11711" y="14669"/>
                    <a:pt x="11850" y="13907"/>
                    <a:pt x="11725" y="13640"/>
                  </a:cubicBezTo>
                  <a:cubicBezTo>
                    <a:pt x="11600" y="13373"/>
                    <a:pt x="11614" y="11695"/>
                    <a:pt x="11669" y="11276"/>
                  </a:cubicBezTo>
                  <a:cubicBezTo>
                    <a:pt x="11725" y="10857"/>
                    <a:pt x="12099" y="11162"/>
                    <a:pt x="11974" y="11810"/>
                  </a:cubicBezTo>
                  <a:cubicBezTo>
                    <a:pt x="11850" y="12459"/>
                    <a:pt x="12210" y="12382"/>
                    <a:pt x="12210" y="13107"/>
                  </a:cubicBezTo>
                  <a:cubicBezTo>
                    <a:pt x="12210" y="13831"/>
                    <a:pt x="12418" y="13450"/>
                    <a:pt x="12640" y="13259"/>
                  </a:cubicBezTo>
                  <a:cubicBezTo>
                    <a:pt x="12862" y="13069"/>
                    <a:pt x="12821" y="12725"/>
                    <a:pt x="12668" y="12267"/>
                  </a:cubicBezTo>
                  <a:cubicBezTo>
                    <a:pt x="12516" y="11810"/>
                    <a:pt x="12779" y="11162"/>
                    <a:pt x="12571" y="10781"/>
                  </a:cubicBezTo>
                  <a:cubicBezTo>
                    <a:pt x="12363" y="10399"/>
                    <a:pt x="12224" y="9827"/>
                    <a:pt x="12418" y="9713"/>
                  </a:cubicBezTo>
                  <a:cubicBezTo>
                    <a:pt x="12613" y="9599"/>
                    <a:pt x="13195" y="8684"/>
                    <a:pt x="13126" y="8302"/>
                  </a:cubicBezTo>
                  <a:cubicBezTo>
                    <a:pt x="13056" y="7921"/>
                    <a:pt x="12238" y="8378"/>
                    <a:pt x="12168" y="9065"/>
                  </a:cubicBezTo>
                  <a:cubicBezTo>
                    <a:pt x="12099" y="9751"/>
                    <a:pt x="11517" y="8988"/>
                    <a:pt x="11586" y="7806"/>
                  </a:cubicBezTo>
                  <a:cubicBezTo>
                    <a:pt x="11656" y="6625"/>
                    <a:pt x="12807" y="6433"/>
                    <a:pt x="13140" y="6853"/>
                  </a:cubicBezTo>
                  <a:cubicBezTo>
                    <a:pt x="13473" y="7272"/>
                    <a:pt x="13833" y="6167"/>
                    <a:pt x="13958" y="5518"/>
                  </a:cubicBezTo>
                  <a:cubicBezTo>
                    <a:pt x="14083" y="4870"/>
                    <a:pt x="13695" y="5632"/>
                    <a:pt x="13459" y="6053"/>
                  </a:cubicBezTo>
                  <a:cubicBezTo>
                    <a:pt x="13223" y="6472"/>
                    <a:pt x="12599" y="6014"/>
                    <a:pt x="12280" y="5709"/>
                  </a:cubicBezTo>
                  <a:cubicBezTo>
                    <a:pt x="11961" y="5405"/>
                    <a:pt x="11974" y="6243"/>
                    <a:pt x="11711" y="6357"/>
                  </a:cubicBezTo>
                  <a:cubicBezTo>
                    <a:pt x="11447" y="6472"/>
                    <a:pt x="11503" y="8073"/>
                    <a:pt x="11378" y="8263"/>
                  </a:cubicBezTo>
                  <a:cubicBezTo>
                    <a:pt x="11253" y="8455"/>
                    <a:pt x="11253" y="9636"/>
                    <a:pt x="11003" y="10743"/>
                  </a:cubicBezTo>
                  <a:cubicBezTo>
                    <a:pt x="10754" y="11848"/>
                    <a:pt x="11086" y="12001"/>
                    <a:pt x="11295" y="12039"/>
                  </a:cubicBezTo>
                  <a:close/>
                  <a:moveTo>
                    <a:pt x="821" y="5518"/>
                  </a:moveTo>
                  <a:cubicBezTo>
                    <a:pt x="793" y="5900"/>
                    <a:pt x="945" y="7005"/>
                    <a:pt x="1112" y="6548"/>
                  </a:cubicBezTo>
                  <a:cubicBezTo>
                    <a:pt x="1278" y="6090"/>
                    <a:pt x="848" y="5144"/>
                    <a:pt x="821" y="5518"/>
                  </a:cubicBezTo>
                  <a:close/>
                  <a:moveTo>
                    <a:pt x="6037" y="11123"/>
                  </a:moveTo>
                  <a:cubicBezTo>
                    <a:pt x="6037" y="10781"/>
                    <a:pt x="5679" y="10947"/>
                    <a:pt x="5787" y="11429"/>
                  </a:cubicBezTo>
                  <a:cubicBezTo>
                    <a:pt x="5898" y="11924"/>
                    <a:pt x="6037" y="11467"/>
                    <a:pt x="6037" y="11123"/>
                  </a:cubicBezTo>
                  <a:close/>
                  <a:moveTo>
                    <a:pt x="1501" y="8798"/>
                  </a:moveTo>
                  <a:cubicBezTo>
                    <a:pt x="1473" y="8988"/>
                    <a:pt x="1625" y="9751"/>
                    <a:pt x="1722" y="9522"/>
                  </a:cubicBezTo>
                  <a:cubicBezTo>
                    <a:pt x="1820" y="9293"/>
                    <a:pt x="1588" y="8194"/>
                    <a:pt x="1501" y="879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2" name="Shape 2933"/>
            <p:cNvSpPr/>
            <p:nvPr/>
          </p:nvSpPr>
          <p:spPr>
            <a:xfrm>
              <a:off x="8798530" y="4916020"/>
              <a:ext cx="74874" cy="27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60" h="18559" extrusionOk="0">
                  <a:moveTo>
                    <a:pt x="11367" y="1943"/>
                  </a:moveTo>
                  <a:cubicBezTo>
                    <a:pt x="8761" y="1619"/>
                    <a:pt x="7715" y="6855"/>
                    <a:pt x="5778" y="10594"/>
                  </a:cubicBezTo>
                  <a:cubicBezTo>
                    <a:pt x="5596" y="10930"/>
                    <a:pt x="5405" y="11242"/>
                    <a:pt x="5211" y="11561"/>
                  </a:cubicBezTo>
                  <a:cubicBezTo>
                    <a:pt x="5892" y="12793"/>
                    <a:pt x="6664" y="14792"/>
                    <a:pt x="7274" y="16844"/>
                  </a:cubicBezTo>
                  <a:cubicBezTo>
                    <a:pt x="11008" y="11443"/>
                    <a:pt x="20525" y="4709"/>
                    <a:pt x="21024" y="1465"/>
                  </a:cubicBezTo>
                  <a:cubicBezTo>
                    <a:pt x="21600" y="-2285"/>
                    <a:pt x="15231" y="2403"/>
                    <a:pt x="11367" y="1943"/>
                  </a:cubicBezTo>
                  <a:close/>
                  <a:moveTo>
                    <a:pt x="2102" y="14161"/>
                  </a:moveTo>
                  <a:cubicBezTo>
                    <a:pt x="1356" y="14309"/>
                    <a:pt x="649" y="14769"/>
                    <a:pt x="0" y="15423"/>
                  </a:cubicBezTo>
                  <a:cubicBezTo>
                    <a:pt x="659" y="17257"/>
                    <a:pt x="1589" y="19315"/>
                    <a:pt x="2131" y="18283"/>
                  </a:cubicBezTo>
                  <a:cubicBezTo>
                    <a:pt x="2574" y="17440"/>
                    <a:pt x="2836" y="15488"/>
                    <a:pt x="3092" y="13743"/>
                  </a:cubicBezTo>
                  <a:cubicBezTo>
                    <a:pt x="2816" y="13884"/>
                    <a:pt x="2533" y="14026"/>
                    <a:pt x="2223" y="14108"/>
                  </a:cubicBezTo>
                  <a:cubicBezTo>
                    <a:pt x="2182" y="14120"/>
                    <a:pt x="2150" y="14149"/>
                    <a:pt x="2102" y="1416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3" name="Shape 2934"/>
            <p:cNvSpPr/>
            <p:nvPr/>
          </p:nvSpPr>
          <p:spPr>
            <a:xfrm>
              <a:off x="6100943" y="3523148"/>
              <a:ext cx="264721" cy="2911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4" h="21576" extrusionOk="0">
                  <a:moveTo>
                    <a:pt x="17645" y="12117"/>
                  </a:moveTo>
                  <a:cubicBezTo>
                    <a:pt x="16926" y="11711"/>
                    <a:pt x="17396" y="11048"/>
                    <a:pt x="16261" y="11098"/>
                  </a:cubicBezTo>
                  <a:cubicBezTo>
                    <a:pt x="15126" y="11150"/>
                    <a:pt x="13771" y="9854"/>
                    <a:pt x="13356" y="8352"/>
                  </a:cubicBezTo>
                  <a:cubicBezTo>
                    <a:pt x="12940" y="6854"/>
                    <a:pt x="11170" y="6777"/>
                    <a:pt x="10726" y="5887"/>
                  </a:cubicBezTo>
                  <a:cubicBezTo>
                    <a:pt x="10284" y="4996"/>
                    <a:pt x="11142" y="4895"/>
                    <a:pt x="10756" y="4158"/>
                  </a:cubicBezTo>
                  <a:cubicBezTo>
                    <a:pt x="10540" y="3747"/>
                    <a:pt x="11017" y="3385"/>
                    <a:pt x="11581" y="3180"/>
                  </a:cubicBezTo>
                  <a:cubicBezTo>
                    <a:pt x="11535" y="2364"/>
                    <a:pt x="11610" y="1475"/>
                    <a:pt x="11678" y="899"/>
                  </a:cubicBezTo>
                  <a:cubicBezTo>
                    <a:pt x="11240" y="857"/>
                    <a:pt x="10861" y="799"/>
                    <a:pt x="10726" y="725"/>
                  </a:cubicBezTo>
                  <a:cubicBezTo>
                    <a:pt x="10518" y="611"/>
                    <a:pt x="10478" y="0"/>
                    <a:pt x="10353" y="0"/>
                  </a:cubicBezTo>
                  <a:cubicBezTo>
                    <a:pt x="10228" y="0"/>
                    <a:pt x="9067" y="0"/>
                    <a:pt x="8858" y="191"/>
                  </a:cubicBezTo>
                  <a:cubicBezTo>
                    <a:pt x="8651" y="382"/>
                    <a:pt x="8028" y="725"/>
                    <a:pt x="7696" y="535"/>
                  </a:cubicBezTo>
                  <a:cubicBezTo>
                    <a:pt x="7625" y="494"/>
                    <a:pt x="7545" y="453"/>
                    <a:pt x="7464" y="416"/>
                  </a:cubicBezTo>
                  <a:lnTo>
                    <a:pt x="7102" y="725"/>
                  </a:lnTo>
                  <a:cubicBezTo>
                    <a:pt x="7102" y="725"/>
                    <a:pt x="7046" y="1133"/>
                    <a:pt x="6824" y="1133"/>
                  </a:cubicBezTo>
                  <a:cubicBezTo>
                    <a:pt x="6604" y="1133"/>
                    <a:pt x="6272" y="981"/>
                    <a:pt x="6272" y="1335"/>
                  </a:cubicBezTo>
                  <a:cubicBezTo>
                    <a:pt x="6272" y="1692"/>
                    <a:pt x="5662" y="1590"/>
                    <a:pt x="5385" y="1540"/>
                  </a:cubicBezTo>
                  <a:cubicBezTo>
                    <a:pt x="5109" y="1488"/>
                    <a:pt x="4721" y="1590"/>
                    <a:pt x="4721" y="1896"/>
                  </a:cubicBezTo>
                  <a:cubicBezTo>
                    <a:pt x="4721" y="2200"/>
                    <a:pt x="4665" y="2862"/>
                    <a:pt x="4223" y="2506"/>
                  </a:cubicBezTo>
                  <a:cubicBezTo>
                    <a:pt x="3781" y="2149"/>
                    <a:pt x="3337" y="1234"/>
                    <a:pt x="3172" y="1335"/>
                  </a:cubicBezTo>
                  <a:cubicBezTo>
                    <a:pt x="3006" y="1438"/>
                    <a:pt x="2618" y="2556"/>
                    <a:pt x="2231" y="2556"/>
                  </a:cubicBezTo>
                  <a:cubicBezTo>
                    <a:pt x="1991" y="2556"/>
                    <a:pt x="1201" y="2614"/>
                    <a:pt x="634" y="2660"/>
                  </a:cubicBezTo>
                  <a:cubicBezTo>
                    <a:pt x="485" y="3098"/>
                    <a:pt x="644" y="3359"/>
                    <a:pt x="846" y="3472"/>
                  </a:cubicBezTo>
                  <a:cubicBezTo>
                    <a:pt x="1054" y="3585"/>
                    <a:pt x="722" y="4043"/>
                    <a:pt x="473" y="4158"/>
                  </a:cubicBezTo>
                  <a:cubicBezTo>
                    <a:pt x="224" y="4272"/>
                    <a:pt x="-191" y="4158"/>
                    <a:pt x="99" y="4577"/>
                  </a:cubicBezTo>
                  <a:cubicBezTo>
                    <a:pt x="390" y="4996"/>
                    <a:pt x="930" y="5035"/>
                    <a:pt x="639" y="5454"/>
                  </a:cubicBezTo>
                  <a:cubicBezTo>
                    <a:pt x="348" y="5873"/>
                    <a:pt x="639" y="6255"/>
                    <a:pt x="1054" y="6294"/>
                  </a:cubicBezTo>
                  <a:cubicBezTo>
                    <a:pt x="1469" y="6331"/>
                    <a:pt x="2050" y="6255"/>
                    <a:pt x="1926" y="6561"/>
                  </a:cubicBezTo>
                  <a:cubicBezTo>
                    <a:pt x="1853" y="6740"/>
                    <a:pt x="1740" y="6943"/>
                    <a:pt x="1715" y="7143"/>
                  </a:cubicBezTo>
                  <a:cubicBezTo>
                    <a:pt x="2042" y="7056"/>
                    <a:pt x="2331" y="7041"/>
                    <a:pt x="2618" y="6903"/>
                  </a:cubicBezTo>
                  <a:cubicBezTo>
                    <a:pt x="3200" y="6625"/>
                    <a:pt x="2950" y="6140"/>
                    <a:pt x="3918" y="5887"/>
                  </a:cubicBezTo>
                  <a:cubicBezTo>
                    <a:pt x="4887" y="5633"/>
                    <a:pt x="6160" y="6370"/>
                    <a:pt x="6548" y="6903"/>
                  </a:cubicBezTo>
                  <a:cubicBezTo>
                    <a:pt x="6935" y="7438"/>
                    <a:pt x="7046" y="7489"/>
                    <a:pt x="7129" y="7921"/>
                  </a:cubicBezTo>
                  <a:cubicBezTo>
                    <a:pt x="7212" y="8352"/>
                    <a:pt x="7572" y="9218"/>
                    <a:pt x="8900" y="10006"/>
                  </a:cubicBezTo>
                  <a:cubicBezTo>
                    <a:pt x="10228" y="10795"/>
                    <a:pt x="10756" y="11684"/>
                    <a:pt x="11446" y="12014"/>
                  </a:cubicBezTo>
                  <a:cubicBezTo>
                    <a:pt x="12137" y="12345"/>
                    <a:pt x="12831" y="12269"/>
                    <a:pt x="13245" y="12726"/>
                  </a:cubicBezTo>
                  <a:cubicBezTo>
                    <a:pt x="13660" y="13184"/>
                    <a:pt x="14213" y="13438"/>
                    <a:pt x="14878" y="13718"/>
                  </a:cubicBezTo>
                  <a:cubicBezTo>
                    <a:pt x="15542" y="13998"/>
                    <a:pt x="15569" y="14658"/>
                    <a:pt x="16206" y="14735"/>
                  </a:cubicBezTo>
                  <a:cubicBezTo>
                    <a:pt x="16842" y="14811"/>
                    <a:pt x="16427" y="15320"/>
                    <a:pt x="16815" y="15752"/>
                  </a:cubicBezTo>
                  <a:cubicBezTo>
                    <a:pt x="17201" y="16184"/>
                    <a:pt x="17313" y="17100"/>
                    <a:pt x="16899" y="17609"/>
                  </a:cubicBezTo>
                  <a:cubicBezTo>
                    <a:pt x="16483" y="18118"/>
                    <a:pt x="16704" y="18981"/>
                    <a:pt x="16981" y="18981"/>
                  </a:cubicBezTo>
                  <a:cubicBezTo>
                    <a:pt x="17258" y="18981"/>
                    <a:pt x="17839" y="18066"/>
                    <a:pt x="17922" y="17557"/>
                  </a:cubicBezTo>
                  <a:cubicBezTo>
                    <a:pt x="18004" y="17048"/>
                    <a:pt x="18558" y="17075"/>
                    <a:pt x="19001" y="16541"/>
                  </a:cubicBezTo>
                  <a:cubicBezTo>
                    <a:pt x="19443" y="16007"/>
                    <a:pt x="18337" y="15879"/>
                    <a:pt x="18144" y="15192"/>
                  </a:cubicBezTo>
                  <a:cubicBezTo>
                    <a:pt x="17949" y="14506"/>
                    <a:pt x="18974" y="13896"/>
                    <a:pt x="19942" y="14455"/>
                  </a:cubicBezTo>
                  <a:cubicBezTo>
                    <a:pt x="20910" y="15015"/>
                    <a:pt x="21298" y="15396"/>
                    <a:pt x="21353" y="14532"/>
                  </a:cubicBezTo>
                  <a:cubicBezTo>
                    <a:pt x="21409" y="13668"/>
                    <a:pt x="18364" y="12523"/>
                    <a:pt x="17645" y="12117"/>
                  </a:cubicBezTo>
                  <a:close/>
                  <a:moveTo>
                    <a:pt x="4084" y="12930"/>
                  </a:moveTo>
                  <a:cubicBezTo>
                    <a:pt x="3476" y="13413"/>
                    <a:pt x="2974" y="12846"/>
                    <a:pt x="2728" y="13234"/>
                  </a:cubicBezTo>
                  <a:cubicBezTo>
                    <a:pt x="2424" y="13718"/>
                    <a:pt x="3669" y="14455"/>
                    <a:pt x="3420" y="15446"/>
                  </a:cubicBezTo>
                  <a:cubicBezTo>
                    <a:pt x="3172" y="16438"/>
                    <a:pt x="3559" y="17684"/>
                    <a:pt x="4195" y="17100"/>
                  </a:cubicBezTo>
                  <a:cubicBezTo>
                    <a:pt x="4832" y="16515"/>
                    <a:pt x="5137" y="16795"/>
                    <a:pt x="5496" y="16362"/>
                  </a:cubicBezTo>
                  <a:cubicBezTo>
                    <a:pt x="5856" y="15931"/>
                    <a:pt x="5552" y="14329"/>
                    <a:pt x="5800" y="13566"/>
                  </a:cubicBezTo>
                  <a:cubicBezTo>
                    <a:pt x="6050" y="12803"/>
                    <a:pt x="4693" y="12447"/>
                    <a:pt x="4084" y="12930"/>
                  </a:cubicBezTo>
                  <a:close/>
                  <a:moveTo>
                    <a:pt x="14794" y="18702"/>
                  </a:moveTo>
                  <a:cubicBezTo>
                    <a:pt x="13659" y="18930"/>
                    <a:pt x="13190" y="19007"/>
                    <a:pt x="12526" y="18702"/>
                  </a:cubicBezTo>
                  <a:cubicBezTo>
                    <a:pt x="11861" y="18397"/>
                    <a:pt x="10785" y="18980"/>
                    <a:pt x="10949" y="19387"/>
                  </a:cubicBezTo>
                  <a:cubicBezTo>
                    <a:pt x="11058" y="19668"/>
                    <a:pt x="11502" y="20023"/>
                    <a:pt x="12885" y="20355"/>
                  </a:cubicBezTo>
                  <a:cubicBezTo>
                    <a:pt x="14269" y="20684"/>
                    <a:pt x="14435" y="21548"/>
                    <a:pt x="15016" y="21575"/>
                  </a:cubicBezTo>
                  <a:cubicBezTo>
                    <a:pt x="15597" y="21600"/>
                    <a:pt x="15653" y="21091"/>
                    <a:pt x="15515" y="20405"/>
                  </a:cubicBezTo>
                  <a:cubicBezTo>
                    <a:pt x="15376" y="19718"/>
                    <a:pt x="16206" y="18930"/>
                    <a:pt x="16288" y="18803"/>
                  </a:cubicBezTo>
                  <a:cubicBezTo>
                    <a:pt x="16371" y="18676"/>
                    <a:pt x="15928" y="18472"/>
                    <a:pt x="14794" y="1870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4" name="Shape 2935"/>
            <p:cNvSpPr/>
            <p:nvPr/>
          </p:nvSpPr>
          <p:spPr>
            <a:xfrm>
              <a:off x="6365413" y="3628935"/>
              <a:ext cx="28057" cy="372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576" y="0"/>
                  </a:moveTo>
                  <a:cubicBezTo>
                    <a:pt x="3917" y="3725"/>
                    <a:pt x="331" y="8447"/>
                    <a:pt x="742" y="9990"/>
                  </a:cubicBezTo>
                  <a:cubicBezTo>
                    <a:pt x="921" y="10669"/>
                    <a:pt x="616" y="12199"/>
                    <a:pt x="0" y="14159"/>
                  </a:cubicBezTo>
                  <a:cubicBezTo>
                    <a:pt x="4706" y="17023"/>
                    <a:pt x="9272" y="19915"/>
                    <a:pt x="12626" y="21220"/>
                  </a:cubicBezTo>
                  <a:cubicBezTo>
                    <a:pt x="12964" y="21358"/>
                    <a:pt x="13256" y="21475"/>
                    <a:pt x="13574" y="21600"/>
                  </a:cubicBezTo>
                  <a:cubicBezTo>
                    <a:pt x="14621" y="17173"/>
                    <a:pt x="18671" y="12611"/>
                    <a:pt x="21600" y="12082"/>
                  </a:cubicBezTo>
                  <a:cubicBezTo>
                    <a:pt x="17497" y="8289"/>
                    <a:pt x="11466" y="2934"/>
                    <a:pt x="7576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5" name="Shape 2936"/>
            <p:cNvSpPr/>
            <p:nvPr/>
          </p:nvSpPr>
          <p:spPr>
            <a:xfrm>
              <a:off x="6374229" y="3549595"/>
              <a:ext cx="93044" cy="1157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09" h="21600" extrusionOk="0">
                  <a:moveTo>
                    <a:pt x="18940" y="14412"/>
                  </a:moveTo>
                  <a:cubicBezTo>
                    <a:pt x="17783" y="13545"/>
                    <a:pt x="17899" y="12012"/>
                    <a:pt x="18940" y="11433"/>
                  </a:cubicBezTo>
                  <a:cubicBezTo>
                    <a:pt x="19981" y="10857"/>
                    <a:pt x="19054" y="10089"/>
                    <a:pt x="19054" y="9129"/>
                  </a:cubicBezTo>
                  <a:cubicBezTo>
                    <a:pt x="19054" y="8169"/>
                    <a:pt x="14084" y="7880"/>
                    <a:pt x="13271" y="7688"/>
                  </a:cubicBezTo>
                  <a:cubicBezTo>
                    <a:pt x="12465" y="7497"/>
                    <a:pt x="13852" y="4998"/>
                    <a:pt x="12581" y="4998"/>
                  </a:cubicBezTo>
                  <a:cubicBezTo>
                    <a:pt x="11306" y="4998"/>
                    <a:pt x="10845" y="4232"/>
                    <a:pt x="10845" y="3462"/>
                  </a:cubicBezTo>
                  <a:cubicBezTo>
                    <a:pt x="10845" y="2694"/>
                    <a:pt x="8880" y="1445"/>
                    <a:pt x="8994" y="963"/>
                  </a:cubicBezTo>
                  <a:cubicBezTo>
                    <a:pt x="9011" y="896"/>
                    <a:pt x="9068" y="833"/>
                    <a:pt x="9139" y="770"/>
                  </a:cubicBezTo>
                  <a:cubicBezTo>
                    <a:pt x="8423" y="679"/>
                    <a:pt x="7874" y="606"/>
                    <a:pt x="7671" y="570"/>
                  </a:cubicBezTo>
                  <a:cubicBezTo>
                    <a:pt x="6814" y="429"/>
                    <a:pt x="5432" y="0"/>
                    <a:pt x="5432" y="0"/>
                  </a:cubicBezTo>
                  <a:cubicBezTo>
                    <a:pt x="5432" y="0"/>
                    <a:pt x="2225" y="860"/>
                    <a:pt x="0" y="1424"/>
                  </a:cubicBezTo>
                  <a:cubicBezTo>
                    <a:pt x="149" y="2551"/>
                    <a:pt x="505" y="3778"/>
                    <a:pt x="1360" y="4045"/>
                  </a:cubicBezTo>
                  <a:cubicBezTo>
                    <a:pt x="3016" y="4561"/>
                    <a:pt x="2399" y="5934"/>
                    <a:pt x="3016" y="7142"/>
                  </a:cubicBezTo>
                  <a:cubicBezTo>
                    <a:pt x="3639" y="8347"/>
                    <a:pt x="3432" y="13852"/>
                    <a:pt x="2604" y="13852"/>
                  </a:cubicBezTo>
                  <a:cubicBezTo>
                    <a:pt x="2252" y="13852"/>
                    <a:pt x="1447" y="14570"/>
                    <a:pt x="660" y="15460"/>
                  </a:cubicBezTo>
                  <a:cubicBezTo>
                    <a:pt x="1795" y="16404"/>
                    <a:pt x="3556" y="18127"/>
                    <a:pt x="4753" y="19347"/>
                  </a:cubicBezTo>
                  <a:cubicBezTo>
                    <a:pt x="4808" y="19335"/>
                    <a:pt x="4862" y="19309"/>
                    <a:pt x="4914" y="19309"/>
                  </a:cubicBezTo>
                  <a:cubicBezTo>
                    <a:pt x="5947" y="19309"/>
                    <a:pt x="9741" y="21600"/>
                    <a:pt x="9741" y="21600"/>
                  </a:cubicBezTo>
                  <a:cubicBezTo>
                    <a:pt x="9741" y="21600"/>
                    <a:pt x="15105" y="20672"/>
                    <a:pt x="18723" y="20237"/>
                  </a:cubicBezTo>
                  <a:cubicBezTo>
                    <a:pt x="18775" y="19778"/>
                    <a:pt x="18890" y="19249"/>
                    <a:pt x="18824" y="18924"/>
                  </a:cubicBezTo>
                  <a:cubicBezTo>
                    <a:pt x="18708" y="18348"/>
                    <a:pt x="19520" y="17197"/>
                    <a:pt x="20559" y="17197"/>
                  </a:cubicBezTo>
                  <a:cubicBezTo>
                    <a:pt x="21600" y="17197"/>
                    <a:pt x="20095" y="15277"/>
                    <a:pt x="18940" y="1441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23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World Business </a:t>
            </a:r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Statment</a:t>
            </a:r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 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1611290" y="3206446"/>
            <a:ext cx="1515862" cy="516238"/>
            <a:chOff x="1611290" y="3206446"/>
            <a:chExt cx="1515862" cy="516238"/>
          </a:xfrm>
        </p:grpSpPr>
        <p:cxnSp>
          <p:nvCxnSpPr>
            <p:cNvPr id="231" name="Straight Connector 230"/>
            <p:cNvCxnSpPr/>
            <p:nvPr/>
          </p:nvCxnSpPr>
          <p:spPr>
            <a:xfrm>
              <a:off x="1611290" y="3722684"/>
              <a:ext cx="721136" cy="0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/>
            <p:cNvCxnSpPr/>
            <p:nvPr/>
          </p:nvCxnSpPr>
          <p:spPr>
            <a:xfrm flipH="1">
              <a:off x="2332426" y="3206446"/>
              <a:ext cx="794726" cy="516238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42" name="Straight Connector 241"/>
          <p:cNvCxnSpPr/>
          <p:nvPr/>
        </p:nvCxnSpPr>
        <p:spPr>
          <a:xfrm flipH="1">
            <a:off x="1919182" y="1878847"/>
            <a:ext cx="3029564" cy="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Group 1"/>
          <p:cNvGrpSpPr/>
          <p:nvPr/>
        </p:nvGrpSpPr>
        <p:grpSpPr>
          <a:xfrm>
            <a:off x="1229370" y="1573709"/>
            <a:ext cx="2443511" cy="662087"/>
            <a:chOff x="1229370" y="1573709"/>
            <a:chExt cx="2443511" cy="662087"/>
          </a:xfrm>
        </p:grpSpPr>
        <p:sp>
          <p:nvSpPr>
            <p:cNvPr id="287" name="TextBox 286"/>
            <p:cNvSpPr txBox="1"/>
            <p:nvPr/>
          </p:nvSpPr>
          <p:spPr>
            <a:xfrm>
              <a:off x="1987800" y="1897242"/>
              <a:ext cx="1685081" cy="3385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288" name="TextBox 287"/>
            <p:cNvSpPr txBox="1"/>
            <p:nvPr/>
          </p:nvSpPr>
          <p:spPr>
            <a:xfrm>
              <a:off x="1897428" y="1573709"/>
              <a:ext cx="1320097" cy="34483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Canada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241" name="TextBox 240"/>
            <p:cNvSpPr txBox="1"/>
            <p:nvPr/>
          </p:nvSpPr>
          <p:spPr>
            <a:xfrm>
              <a:off x="1229370" y="1767878"/>
              <a:ext cx="643164" cy="2862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7</a:t>
              </a:r>
              <a:r>
                <a:rPr lang="id-ID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0%</a:t>
              </a:r>
              <a:endPara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243" name="Rectangle 24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44" name="Group 24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55" name="TextBox 25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256" name="Group 25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25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59" name="Group 25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26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924229" y="3418400"/>
            <a:ext cx="2402842" cy="705724"/>
            <a:chOff x="924229" y="3418400"/>
            <a:chExt cx="2402842" cy="705724"/>
          </a:xfrm>
        </p:grpSpPr>
        <p:sp>
          <p:nvSpPr>
            <p:cNvPr id="283" name="TextBox 282"/>
            <p:cNvSpPr txBox="1"/>
            <p:nvPr/>
          </p:nvSpPr>
          <p:spPr>
            <a:xfrm>
              <a:off x="1641990" y="3785570"/>
              <a:ext cx="1685081" cy="3385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siet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284" name="TextBox 283"/>
            <p:cNvSpPr txBox="1"/>
            <p:nvPr/>
          </p:nvSpPr>
          <p:spPr>
            <a:xfrm>
              <a:off x="1575575" y="3418400"/>
              <a:ext cx="915057" cy="34483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US. State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262" name="TextBox 261"/>
            <p:cNvSpPr txBox="1"/>
            <p:nvPr/>
          </p:nvSpPr>
          <p:spPr>
            <a:xfrm>
              <a:off x="924229" y="3591926"/>
              <a:ext cx="643164" cy="2862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8</a:t>
              </a:r>
              <a:r>
                <a:rPr lang="id-ID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0%</a:t>
              </a:r>
              <a:endPara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63" name="Group 262"/>
          <p:cNvGrpSpPr/>
          <p:nvPr/>
        </p:nvGrpSpPr>
        <p:grpSpPr>
          <a:xfrm>
            <a:off x="2606084" y="5002557"/>
            <a:ext cx="1515862" cy="516238"/>
            <a:chOff x="1611290" y="3206446"/>
            <a:chExt cx="1515862" cy="516238"/>
          </a:xfrm>
        </p:grpSpPr>
        <p:cxnSp>
          <p:nvCxnSpPr>
            <p:cNvPr id="264" name="Straight Connector 263"/>
            <p:cNvCxnSpPr/>
            <p:nvPr/>
          </p:nvCxnSpPr>
          <p:spPr>
            <a:xfrm>
              <a:off x="1611290" y="3722684"/>
              <a:ext cx="721136" cy="0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/>
            <p:cNvCxnSpPr/>
            <p:nvPr/>
          </p:nvCxnSpPr>
          <p:spPr>
            <a:xfrm flipH="1">
              <a:off x="2332426" y="3206446"/>
              <a:ext cx="794726" cy="516238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Group 3"/>
          <p:cNvGrpSpPr/>
          <p:nvPr/>
        </p:nvGrpSpPr>
        <p:grpSpPr>
          <a:xfrm>
            <a:off x="1914076" y="5188374"/>
            <a:ext cx="2409942" cy="738497"/>
            <a:chOff x="1914076" y="5188374"/>
            <a:chExt cx="2409942" cy="738497"/>
          </a:xfrm>
        </p:grpSpPr>
        <p:sp>
          <p:nvSpPr>
            <p:cNvPr id="266" name="TextBox 265"/>
            <p:cNvSpPr txBox="1"/>
            <p:nvPr/>
          </p:nvSpPr>
          <p:spPr>
            <a:xfrm>
              <a:off x="2567982" y="5188374"/>
              <a:ext cx="1320097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2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Brazile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267" name="TextBox 266"/>
            <p:cNvSpPr txBox="1"/>
            <p:nvPr/>
          </p:nvSpPr>
          <p:spPr>
            <a:xfrm>
              <a:off x="2638937" y="5588317"/>
              <a:ext cx="1685081" cy="3385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siet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268" name="TextBox 267"/>
            <p:cNvSpPr txBox="1"/>
            <p:nvPr/>
          </p:nvSpPr>
          <p:spPr>
            <a:xfrm>
              <a:off x="1914076" y="5400880"/>
              <a:ext cx="643164" cy="3048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65</a:t>
              </a:r>
              <a:r>
                <a:rPr lang="id-ID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  <a:endPara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cxnSp>
        <p:nvCxnSpPr>
          <p:cNvPr id="269" name="Straight Connector 268"/>
          <p:cNvCxnSpPr/>
          <p:nvPr/>
        </p:nvCxnSpPr>
        <p:spPr>
          <a:xfrm>
            <a:off x="7918683" y="3239454"/>
            <a:ext cx="3029564" cy="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Group 4"/>
          <p:cNvGrpSpPr/>
          <p:nvPr/>
        </p:nvGrpSpPr>
        <p:grpSpPr>
          <a:xfrm>
            <a:off x="9227606" y="2929976"/>
            <a:ext cx="2411266" cy="650497"/>
            <a:chOff x="9227606" y="2929976"/>
            <a:chExt cx="2411266" cy="650497"/>
          </a:xfrm>
        </p:grpSpPr>
        <p:sp>
          <p:nvSpPr>
            <p:cNvPr id="270" name="TextBox 269"/>
            <p:cNvSpPr txBox="1"/>
            <p:nvPr/>
          </p:nvSpPr>
          <p:spPr>
            <a:xfrm>
              <a:off x="9227606" y="3241919"/>
              <a:ext cx="1685081" cy="3385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273" name="TextBox 272"/>
            <p:cNvSpPr txBox="1"/>
            <p:nvPr/>
          </p:nvSpPr>
          <p:spPr>
            <a:xfrm>
              <a:off x="9672561" y="2929976"/>
              <a:ext cx="1320097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Russia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276" name="TextBox 275"/>
            <p:cNvSpPr txBox="1"/>
            <p:nvPr/>
          </p:nvSpPr>
          <p:spPr>
            <a:xfrm>
              <a:off x="10995708" y="3138641"/>
              <a:ext cx="643164" cy="2862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8</a:t>
              </a:r>
              <a:r>
                <a:rPr lang="id-ID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0%</a:t>
              </a:r>
              <a:endPara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9357928" y="4648870"/>
            <a:ext cx="1670718" cy="606097"/>
            <a:chOff x="9853228" y="4477420"/>
            <a:chExt cx="1670718" cy="606097"/>
          </a:xfrm>
        </p:grpSpPr>
        <p:cxnSp>
          <p:nvCxnSpPr>
            <p:cNvPr id="281" name="Straight Connector 280"/>
            <p:cNvCxnSpPr/>
            <p:nvPr/>
          </p:nvCxnSpPr>
          <p:spPr>
            <a:xfrm flipH="1">
              <a:off x="10802810" y="4477420"/>
              <a:ext cx="721136" cy="0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Straight Connector 284"/>
            <p:cNvCxnSpPr/>
            <p:nvPr/>
          </p:nvCxnSpPr>
          <p:spPr>
            <a:xfrm flipV="1">
              <a:off x="9853228" y="4477420"/>
              <a:ext cx="949582" cy="606097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Group 6"/>
          <p:cNvGrpSpPr/>
          <p:nvPr/>
        </p:nvGrpSpPr>
        <p:grpSpPr>
          <a:xfrm>
            <a:off x="9741570" y="4334879"/>
            <a:ext cx="1955130" cy="1091145"/>
            <a:chOff x="9741570" y="4334879"/>
            <a:chExt cx="1955130" cy="1091145"/>
          </a:xfrm>
        </p:grpSpPr>
        <p:sp>
          <p:nvSpPr>
            <p:cNvPr id="301" name="TextBox 300"/>
            <p:cNvSpPr txBox="1"/>
            <p:nvPr/>
          </p:nvSpPr>
          <p:spPr>
            <a:xfrm>
              <a:off x="11053536" y="4543483"/>
              <a:ext cx="643164" cy="2862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7</a:t>
              </a:r>
              <a:r>
                <a:rPr lang="id-ID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0%</a:t>
              </a:r>
              <a:endPara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  <p:sp>
          <p:nvSpPr>
            <p:cNvPr id="302" name="TextBox 301"/>
            <p:cNvSpPr txBox="1"/>
            <p:nvPr/>
          </p:nvSpPr>
          <p:spPr>
            <a:xfrm>
              <a:off x="9741570" y="4334879"/>
              <a:ext cx="1320097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Australia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03" name="TextBox 302"/>
            <p:cNvSpPr txBox="1"/>
            <p:nvPr/>
          </p:nvSpPr>
          <p:spPr>
            <a:xfrm>
              <a:off x="10181513" y="4748916"/>
              <a:ext cx="829246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04" name="Group 303"/>
          <p:cNvGrpSpPr/>
          <p:nvPr/>
        </p:nvGrpSpPr>
        <p:grpSpPr>
          <a:xfrm>
            <a:off x="2785312" y="2744169"/>
            <a:ext cx="432107" cy="569620"/>
            <a:chOff x="3798917" y="3124200"/>
            <a:chExt cx="976252" cy="1286933"/>
          </a:xfrm>
        </p:grpSpPr>
        <p:sp>
          <p:nvSpPr>
            <p:cNvPr id="305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6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7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8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9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0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1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2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3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4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5" name="Group 314"/>
          <p:cNvGrpSpPr/>
          <p:nvPr/>
        </p:nvGrpSpPr>
        <p:grpSpPr>
          <a:xfrm>
            <a:off x="4936475" y="1618124"/>
            <a:ext cx="432107" cy="569620"/>
            <a:chOff x="3798917" y="3124200"/>
            <a:chExt cx="976252" cy="1286933"/>
          </a:xfrm>
        </p:grpSpPr>
        <p:sp>
          <p:nvSpPr>
            <p:cNvPr id="316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7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8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9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0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1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2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3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4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5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6" name="Group 325"/>
          <p:cNvGrpSpPr/>
          <p:nvPr/>
        </p:nvGrpSpPr>
        <p:grpSpPr>
          <a:xfrm>
            <a:off x="4108226" y="4317306"/>
            <a:ext cx="432107" cy="569620"/>
            <a:chOff x="3798917" y="3124200"/>
            <a:chExt cx="976252" cy="1286933"/>
          </a:xfrm>
        </p:grpSpPr>
        <p:sp>
          <p:nvSpPr>
            <p:cNvPr id="327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8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9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0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1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2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3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4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5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6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7" name="Group 336"/>
          <p:cNvGrpSpPr/>
          <p:nvPr/>
        </p:nvGrpSpPr>
        <p:grpSpPr>
          <a:xfrm>
            <a:off x="7562126" y="3023084"/>
            <a:ext cx="432107" cy="569620"/>
            <a:chOff x="3798917" y="3124200"/>
            <a:chExt cx="976252" cy="1286933"/>
          </a:xfrm>
        </p:grpSpPr>
        <p:sp>
          <p:nvSpPr>
            <p:cNvPr id="338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9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0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1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2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3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4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5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6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7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8" name="Group 347"/>
          <p:cNvGrpSpPr/>
          <p:nvPr/>
        </p:nvGrpSpPr>
        <p:grpSpPr>
          <a:xfrm>
            <a:off x="9087140" y="4722076"/>
            <a:ext cx="432107" cy="569620"/>
            <a:chOff x="3798917" y="3124200"/>
            <a:chExt cx="976252" cy="1286933"/>
          </a:xfrm>
        </p:grpSpPr>
        <p:sp>
          <p:nvSpPr>
            <p:cNvPr id="349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0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1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2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3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4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5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6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7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8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9430418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5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000"/>
                            </p:stCondLst>
                            <p:childTnLst>
                              <p:par>
                                <p:cTn id="5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0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50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000"/>
                            </p:stCondLst>
                            <p:childTnLst>
                              <p:par>
                                <p:cTn id="6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500"/>
                            </p:stCondLst>
                            <p:childTnLst>
                              <p:par>
                                <p:cTn id="7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8000"/>
                            </p:stCondLst>
                            <p:childTnLst>
                              <p:par>
                                <p:cTn id="7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8500"/>
                            </p:stCondLst>
                            <p:childTnLst>
                              <p:par>
                                <p:cTn id="7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4" grpId="0"/>
      <p:bldP spid="235" grpId="0"/>
      <p:bldP spid="243" grpId="0"/>
      <p:bldP spid="243" grpId="1"/>
      <p:bldP spid="243" grpId="2"/>
      <p:bldP spid="243" grpId="3"/>
      <p:bldP spid="243" grpId="4"/>
      <p:bldP spid="243" grpId="5"/>
      <p:bldP spid="243" grpId="6"/>
      <p:bldP spid="243" grpId="7"/>
      <p:bldP spid="243" grpId="8"/>
      <p:bldP spid="243" grpId="9"/>
      <p:bldP spid="243" grpId="10"/>
      <p:bldP spid="243" grpId="11"/>
      <p:bldP spid="243" grpId="12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/>
          <p:cNvSpPr txBox="1"/>
          <p:nvPr/>
        </p:nvSpPr>
        <p:spPr>
          <a:xfrm>
            <a:off x="8165771" y="2541510"/>
            <a:ext cx="166673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1. Texas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8165771" y="2829648"/>
            <a:ext cx="2077522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ametanam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cnsectetur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8173466" y="3639521"/>
            <a:ext cx="166673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2. </a:t>
            </a:r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Colorado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8173466" y="3927659"/>
            <a:ext cx="2077522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ametanam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cnsectetur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Seddiet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8173466" y="4761332"/>
            <a:ext cx="166673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3. New York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8173466" y="5036023"/>
            <a:ext cx="2077522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ametanam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cnsectetur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Seddiet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</a:p>
        </p:txBody>
      </p:sp>
      <p:grpSp>
        <p:nvGrpSpPr>
          <p:cNvPr id="52" name="Group 51"/>
          <p:cNvGrpSpPr/>
          <p:nvPr/>
        </p:nvGrpSpPr>
        <p:grpSpPr>
          <a:xfrm>
            <a:off x="1277269" y="2304069"/>
            <a:ext cx="6005169" cy="3652979"/>
            <a:chOff x="1522957" y="2574673"/>
            <a:chExt cx="5908357" cy="3594088"/>
          </a:xfrm>
          <a:solidFill>
            <a:schemeClr val="tx2">
              <a:lumMod val="60000"/>
              <a:lumOff val="40000"/>
            </a:schemeClr>
          </a:solidFill>
        </p:grpSpPr>
        <p:sp>
          <p:nvSpPr>
            <p:cNvPr id="53" name="Shape 2966"/>
            <p:cNvSpPr/>
            <p:nvPr/>
          </p:nvSpPr>
          <p:spPr>
            <a:xfrm>
              <a:off x="7198692" y="3481031"/>
              <a:ext cx="8091" cy="109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9" h="21178" extrusionOk="0">
                  <a:moveTo>
                    <a:pt x="17516" y="6615"/>
                  </a:moveTo>
                  <a:cubicBezTo>
                    <a:pt x="16222" y="5983"/>
                    <a:pt x="12607" y="6598"/>
                    <a:pt x="11268" y="6000"/>
                  </a:cubicBezTo>
                  <a:cubicBezTo>
                    <a:pt x="9572" y="5219"/>
                    <a:pt x="8234" y="2095"/>
                    <a:pt x="6672" y="1198"/>
                  </a:cubicBezTo>
                  <a:cubicBezTo>
                    <a:pt x="5824" y="700"/>
                    <a:pt x="3592" y="-264"/>
                    <a:pt x="2610" y="68"/>
                  </a:cubicBezTo>
                  <a:cubicBezTo>
                    <a:pt x="1138" y="534"/>
                    <a:pt x="-335" y="3325"/>
                    <a:pt x="67" y="4471"/>
                  </a:cubicBezTo>
                  <a:cubicBezTo>
                    <a:pt x="602" y="6150"/>
                    <a:pt x="5333" y="7778"/>
                    <a:pt x="7163" y="8775"/>
                  </a:cubicBezTo>
                  <a:cubicBezTo>
                    <a:pt x="8635" y="9539"/>
                    <a:pt x="12250" y="10436"/>
                    <a:pt x="13098" y="11533"/>
                  </a:cubicBezTo>
                  <a:cubicBezTo>
                    <a:pt x="14169" y="12895"/>
                    <a:pt x="12830" y="16318"/>
                    <a:pt x="13634" y="17747"/>
                  </a:cubicBezTo>
                  <a:cubicBezTo>
                    <a:pt x="14214" y="18810"/>
                    <a:pt x="16222" y="21336"/>
                    <a:pt x="17695" y="21170"/>
                  </a:cubicBezTo>
                  <a:cubicBezTo>
                    <a:pt x="19391" y="20970"/>
                    <a:pt x="20060" y="17814"/>
                    <a:pt x="20417" y="16617"/>
                  </a:cubicBezTo>
                  <a:cubicBezTo>
                    <a:pt x="20908" y="15122"/>
                    <a:pt x="21265" y="12031"/>
                    <a:pt x="20774" y="10553"/>
                  </a:cubicBezTo>
                  <a:cubicBezTo>
                    <a:pt x="20372" y="9439"/>
                    <a:pt x="18855" y="7246"/>
                    <a:pt x="17516" y="661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4" name="Shape 2967"/>
            <p:cNvSpPr/>
            <p:nvPr/>
          </p:nvSpPr>
          <p:spPr>
            <a:xfrm>
              <a:off x="7198692" y="3489831"/>
              <a:ext cx="5186" cy="160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0" h="21275" extrusionOk="0">
                  <a:moveTo>
                    <a:pt x="17112" y="7929"/>
                  </a:moveTo>
                  <a:cubicBezTo>
                    <a:pt x="16340" y="6915"/>
                    <a:pt x="14096" y="5014"/>
                    <a:pt x="13325" y="4023"/>
                  </a:cubicBezTo>
                  <a:cubicBezTo>
                    <a:pt x="12694" y="3147"/>
                    <a:pt x="13044" y="1154"/>
                    <a:pt x="11221" y="471"/>
                  </a:cubicBezTo>
                  <a:cubicBezTo>
                    <a:pt x="10379" y="197"/>
                    <a:pt x="7784" y="-110"/>
                    <a:pt x="6662" y="38"/>
                  </a:cubicBezTo>
                  <a:cubicBezTo>
                    <a:pt x="4278" y="380"/>
                    <a:pt x="2945" y="2270"/>
                    <a:pt x="2104" y="3067"/>
                  </a:cubicBezTo>
                  <a:cubicBezTo>
                    <a:pt x="1192" y="4000"/>
                    <a:pt x="0" y="6710"/>
                    <a:pt x="0" y="6972"/>
                  </a:cubicBezTo>
                  <a:cubicBezTo>
                    <a:pt x="0" y="7211"/>
                    <a:pt x="5751" y="9808"/>
                    <a:pt x="6943" y="10866"/>
                  </a:cubicBezTo>
                  <a:cubicBezTo>
                    <a:pt x="7995" y="11834"/>
                    <a:pt x="8766" y="13907"/>
                    <a:pt x="8766" y="14931"/>
                  </a:cubicBezTo>
                  <a:cubicBezTo>
                    <a:pt x="8766" y="15911"/>
                    <a:pt x="7013" y="17858"/>
                    <a:pt x="7223" y="18837"/>
                  </a:cubicBezTo>
                  <a:cubicBezTo>
                    <a:pt x="7294" y="19418"/>
                    <a:pt x="7294" y="20761"/>
                    <a:pt x="8766" y="21080"/>
                  </a:cubicBezTo>
                  <a:cubicBezTo>
                    <a:pt x="10590" y="21490"/>
                    <a:pt x="15849" y="21194"/>
                    <a:pt x="17603" y="20738"/>
                  </a:cubicBezTo>
                  <a:cubicBezTo>
                    <a:pt x="19566" y="20226"/>
                    <a:pt x="20758" y="18438"/>
                    <a:pt x="21039" y="17619"/>
                  </a:cubicBezTo>
                  <a:cubicBezTo>
                    <a:pt x="21600" y="16298"/>
                    <a:pt x="20057" y="13588"/>
                    <a:pt x="19426" y="12256"/>
                  </a:cubicBezTo>
                  <a:cubicBezTo>
                    <a:pt x="19005" y="11174"/>
                    <a:pt x="17883" y="8988"/>
                    <a:pt x="17112" y="792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5" name="Shape 2968"/>
            <p:cNvSpPr/>
            <p:nvPr/>
          </p:nvSpPr>
          <p:spPr>
            <a:xfrm>
              <a:off x="7207492" y="3357836"/>
              <a:ext cx="5545" cy="64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80" h="21141" extrusionOk="0">
                  <a:moveTo>
                    <a:pt x="6496" y="1"/>
                  </a:moveTo>
                  <a:cubicBezTo>
                    <a:pt x="4573" y="-56"/>
                    <a:pt x="855" y="2322"/>
                    <a:pt x="214" y="3907"/>
                  </a:cubicBezTo>
                  <a:cubicBezTo>
                    <a:pt x="-683" y="6002"/>
                    <a:pt x="1432" y="10645"/>
                    <a:pt x="2906" y="12513"/>
                  </a:cubicBezTo>
                  <a:cubicBezTo>
                    <a:pt x="5086" y="15401"/>
                    <a:pt x="11367" y="21544"/>
                    <a:pt x="15277" y="21119"/>
                  </a:cubicBezTo>
                  <a:cubicBezTo>
                    <a:pt x="17456" y="20893"/>
                    <a:pt x="20404" y="16986"/>
                    <a:pt x="20661" y="15118"/>
                  </a:cubicBezTo>
                  <a:cubicBezTo>
                    <a:pt x="20917" y="13193"/>
                    <a:pt x="18545" y="9739"/>
                    <a:pt x="17264" y="8210"/>
                  </a:cubicBezTo>
                  <a:cubicBezTo>
                    <a:pt x="15148" y="5691"/>
                    <a:pt x="10085" y="227"/>
                    <a:pt x="6496" y="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2969"/>
            <p:cNvSpPr/>
            <p:nvPr/>
          </p:nvSpPr>
          <p:spPr>
            <a:xfrm>
              <a:off x="6468326" y="5865719"/>
              <a:ext cx="38645" cy="364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6" h="21468" extrusionOk="0">
                  <a:moveTo>
                    <a:pt x="19150" y="16937"/>
                  </a:moveTo>
                  <a:cubicBezTo>
                    <a:pt x="18883" y="16876"/>
                    <a:pt x="18322" y="16937"/>
                    <a:pt x="18065" y="17048"/>
                  </a:cubicBezTo>
                  <a:cubicBezTo>
                    <a:pt x="17713" y="17220"/>
                    <a:pt x="17237" y="17959"/>
                    <a:pt x="16866" y="18091"/>
                  </a:cubicBezTo>
                  <a:cubicBezTo>
                    <a:pt x="16438" y="18263"/>
                    <a:pt x="15486" y="18162"/>
                    <a:pt x="15029" y="18091"/>
                  </a:cubicBezTo>
                  <a:cubicBezTo>
                    <a:pt x="14458" y="18010"/>
                    <a:pt x="13364" y="17605"/>
                    <a:pt x="12793" y="17453"/>
                  </a:cubicBezTo>
                  <a:cubicBezTo>
                    <a:pt x="12413" y="17362"/>
                    <a:pt x="11585" y="17311"/>
                    <a:pt x="11233" y="17109"/>
                  </a:cubicBezTo>
                  <a:cubicBezTo>
                    <a:pt x="10662" y="16795"/>
                    <a:pt x="9691" y="15802"/>
                    <a:pt x="9387" y="15205"/>
                  </a:cubicBezTo>
                  <a:cubicBezTo>
                    <a:pt x="9101" y="14678"/>
                    <a:pt x="9082" y="13402"/>
                    <a:pt x="8901" y="12835"/>
                  </a:cubicBezTo>
                  <a:cubicBezTo>
                    <a:pt x="8654" y="12147"/>
                    <a:pt x="8064" y="10780"/>
                    <a:pt x="7598" y="10243"/>
                  </a:cubicBezTo>
                  <a:cubicBezTo>
                    <a:pt x="7312" y="9919"/>
                    <a:pt x="6447" y="9646"/>
                    <a:pt x="6180" y="9321"/>
                  </a:cubicBezTo>
                  <a:cubicBezTo>
                    <a:pt x="5818" y="8856"/>
                    <a:pt x="5562" y="7630"/>
                    <a:pt x="5362" y="7063"/>
                  </a:cubicBezTo>
                  <a:cubicBezTo>
                    <a:pt x="5229" y="6678"/>
                    <a:pt x="5000" y="5909"/>
                    <a:pt x="4819" y="5565"/>
                  </a:cubicBezTo>
                  <a:cubicBezTo>
                    <a:pt x="4524" y="4987"/>
                    <a:pt x="3573" y="4046"/>
                    <a:pt x="3354" y="3428"/>
                  </a:cubicBezTo>
                  <a:cubicBezTo>
                    <a:pt x="3249" y="3124"/>
                    <a:pt x="3373" y="2446"/>
                    <a:pt x="3240" y="2152"/>
                  </a:cubicBezTo>
                  <a:cubicBezTo>
                    <a:pt x="3021" y="1615"/>
                    <a:pt x="2184" y="765"/>
                    <a:pt x="1727" y="420"/>
                  </a:cubicBezTo>
                  <a:cubicBezTo>
                    <a:pt x="1527" y="268"/>
                    <a:pt x="1032" y="-76"/>
                    <a:pt x="804" y="15"/>
                  </a:cubicBezTo>
                  <a:cubicBezTo>
                    <a:pt x="395" y="177"/>
                    <a:pt x="128" y="1230"/>
                    <a:pt x="43" y="1696"/>
                  </a:cubicBezTo>
                  <a:cubicBezTo>
                    <a:pt x="-43" y="2172"/>
                    <a:pt x="5" y="3185"/>
                    <a:pt x="147" y="3651"/>
                  </a:cubicBezTo>
                  <a:cubicBezTo>
                    <a:pt x="338" y="4218"/>
                    <a:pt x="1089" y="5159"/>
                    <a:pt x="1451" y="5615"/>
                  </a:cubicBezTo>
                  <a:cubicBezTo>
                    <a:pt x="1822" y="6081"/>
                    <a:pt x="2745" y="6810"/>
                    <a:pt x="3088" y="7296"/>
                  </a:cubicBezTo>
                  <a:cubicBezTo>
                    <a:pt x="3411" y="7762"/>
                    <a:pt x="3735" y="8906"/>
                    <a:pt x="4058" y="9372"/>
                  </a:cubicBezTo>
                  <a:cubicBezTo>
                    <a:pt x="4515" y="10030"/>
                    <a:pt x="5857" y="10942"/>
                    <a:pt x="6294" y="11630"/>
                  </a:cubicBezTo>
                  <a:cubicBezTo>
                    <a:pt x="6751" y="12359"/>
                    <a:pt x="7160" y="14111"/>
                    <a:pt x="7474" y="14921"/>
                  </a:cubicBezTo>
                  <a:cubicBezTo>
                    <a:pt x="7750" y="15600"/>
                    <a:pt x="8254" y="16997"/>
                    <a:pt x="8626" y="17635"/>
                  </a:cubicBezTo>
                  <a:cubicBezTo>
                    <a:pt x="8825" y="18000"/>
                    <a:pt x="9273" y="18719"/>
                    <a:pt x="9596" y="18962"/>
                  </a:cubicBezTo>
                  <a:cubicBezTo>
                    <a:pt x="10034" y="19276"/>
                    <a:pt x="11119" y="19387"/>
                    <a:pt x="11604" y="19590"/>
                  </a:cubicBezTo>
                  <a:cubicBezTo>
                    <a:pt x="12432" y="19954"/>
                    <a:pt x="13888" y="21109"/>
                    <a:pt x="14753" y="21321"/>
                  </a:cubicBezTo>
                  <a:cubicBezTo>
                    <a:pt x="15524" y="21524"/>
                    <a:pt x="17151" y="21524"/>
                    <a:pt x="17903" y="21271"/>
                  </a:cubicBezTo>
                  <a:cubicBezTo>
                    <a:pt x="18512" y="21068"/>
                    <a:pt x="19559" y="20228"/>
                    <a:pt x="20025" y="19772"/>
                  </a:cubicBezTo>
                  <a:cubicBezTo>
                    <a:pt x="20425" y="19367"/>
                    <a:pt x="21557" y="18486"/>
                    <a:pt x="21376" y="17929"/>
                  </a:cubicBezTo>
                  <a:cubicBezTo>
                    <a:pt x="21272" y="17595"/>
                    <a:pt x="20425" y="17716"/>
                    <a:pt x="20130" y="17575"/>
                  </a:cubicBezTo>
                  <a:cubicBezTo>
                    <a:pt x="19863" y="17453"/>
                    <a:pt x="19426" y="17008"/>
                    <a:pt x="19150" y="1693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2970"/>
            <p:cNvSpPr/>
            <p:nvPr/>
          </p:nvSpPr>
          <p:spPr>
            <a:xfrm>
              <a:off x="6019547" y="3771418"/>
              <a:ext cx="8201" cy="79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78" h="20667" extrusionOk="0">
                  <a:moveTo>
                    <a:pt x="5057" y="14842"/>
                  </a:moveTo>
                  <a:cubicBezTo>
                    <a:pt x="7017" y="16155"/>
                    <a:pt x="10196" y="21004"/>
                    <a:pt x="12548" y="20648"/>
                  </a:cubicBezTo>
                  <a:cubicBezTo>
                    <a:pt x="14202" y="20426"/>
                    <a:pt x="15509" y="16466"/>
                    <a:pt x="16510" y="15109"/>
                  </a:cubicBezTo>
                  <a:cubicBezTo>
                    <a:pt x="17556" y="13663"/>
                    <a:pt x="20517" y="11238"/>
                    <a:pt x="20735" y="9481"/>
                  </a:cubicBezTo>
                  <a:cubicBezTo>
                    <a:pt x="21083" y="6990"/>
                    <a:pt x="19298" y="1050"/>
                    <a:pt x="16989" y="94"/>
                  </a:cubicBezTo>
                  <a:cubicBezTo>
                    <a:pt x="15291" y="-596"/>
                    <a:pt x="12068" y="2719"/>
                    <a:pt x="10283" y="3163"/>
                  </a:cubicBezTo>
                  <a:cubicBezTo>
                    <a:pt x="8236" y="3653"/>
                    <a:pt x="3402" y="2229"/>
                    <a:pt x="1835" y="3653"/>
                  </a:cubicBezTo>
                  <a:cubicBezTo>
                    <a:pt x="310" y="5077"/>
                    <a:pt x="-517" y="10104"/>
                    <a:pt x="354" y="12061"/>
                  </a:cubicBezTo>
                  <a:cubicBezTo>
                    <a:pt x="920" y="13307"/>
                    <a:pt x="3968" y="14064"/>
                    <a:pt x="5057" y="1484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2971"/>
            <p:cNvSpPr/>
            <p:nvPr/>
          </p:nvSpPr>
          <p:spPr>
            <a:xfrm>
              <a:off x="6010748" y="3771418"/>
              <a:ext cx="6173" cy="54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67" h="20211" extrusionOk="0">
                  <a:moveTo>
                    <a:pt x="9673" y="1044"/>
                  </a:moveTo>
                  <a:cubicBezTo>
                    <a:pt x="6696" y="2184"/>
                    <a:pt x="566" y="6364"/>
                    <a:pt x="41" y="9722"/>
                  </a:cubicBezTo>
                  <a:cubicBezTo>
                    <a:pt x="-426" y="12604"/>
                    <a:pt x="3193" y="18590"/>
                    <a:pt x="5704" y="19793"/>
                  </a:cubicBezTo>
                  <a:cubicBezTo>
                    <a:pt x="7747" y="20870"/>
                    <a:pt x="12709" y="19666"/>
                    <a:pt x="14694" y="18400"/>
                  </a:cubicBezTo>
                  <a:cubicBezTo>
                    <a:pt x="16854" y="16943"/>
                    <a:pt x="20006" y="12065"/>
                    <a:pt x="20707" y="9342"/>
                  </a:cubicBezTo>
                  <a:cubicBezTo>
                    <a:pt x="21174" y="7315"/>
                    <a:pt x="21116" y="2437"/>
                    <a:pt x="19656" y="1044"/>
                  </a:cubicBezTo>
                  <a:cubicBezTo>
                    <a:pt x="17788" y="-730"/>
                    <a:pt x="12067" y="93"/>
                    <a:pt x="9673" y="104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0" name="Shape 2972"/>
            <p:cNvSpPr/>
            <p:nvPr/>
          </p:nvSpPr>
          <p:spPr>
            <a:xfrm>
              <a:off x="6010748" y="3762618"/>
              <a:ext cx="8015" cy="7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1" h="20948" extrusionOk="0">
                  <a:moveTo>
                    <a:pt x="21158" y="14107"/>
                  </a:moveTo>
                  <a:cubicBezTo>
                    <a:pt x="21249" y="12299"/>
                    <a:pt x="19025" y="9184"/>
                    <a:pt x="17800" y="8079"/>
                  </a:cubicBezTo>
                  <a:cubicBezTo>
                    <a:pt x="16757" y="7150"/>
                    <a:pt x="13671" y="7225"/>
                    <a:pt x="12854" y="6070"/>
                  </a:cubicBezTo>
                  <a:cubicBezTo>
                    <a:pt x="12219" y="5065"/>
                    <a:pt x="13353" y="2077"/>
                    <a:pt x="12582" y="1198"/>
                  </a:cubicBezTo>
                  <a:cubicBezTo>
                    <a:pt x="11402" y="-209"/>
                    <a:pt x="7318" y="-209"/>
                    <a:pt x="5639" y="344"/>
                  </a:cubicBezTo>
                  <a:cubicBezTo>
                    <a:pt x="3960" y="871"/>
                    <a:pt x="738" y="3358"/>
                    <a:pt x="148" y="5191"/>
                  </a:cubicBezTo>
                  <a:cubicBezTo>
                    <a:pt x="-351" y="6924"/>
                    <a:pt x="466" y="11144"/>
                    <a:pt x="1736" y="12399"/>
                  </a:cubicBezTo>
                  <a:cubicBezTo>
                    <a:pt x="3234" y="13856"/>
                    <a:pt x="8271" y="11998"/>
                    <a:pt x="9768" y="13530"/>
                  </a:cubicBezTo>
                  <a:cubicBezTo>
                    <a:pt x="10903" y="14685"/>
                    <a:pt x="9814" y="19331"/>
                    <a:pt x="11039" y="20386"/>
                  </a:cubicBezTo>
                  <a:cubicBezTo>
                    <a:pt x="12219" y="21391"/>
                    <a:pt x="15667" y="20889"/>
                    <a:pt x="17029" y="20110"/>
                  </a:cubicBezTo>
                  <a:cubicBezTo>
                    <a:pt x="18526" y="19231"/>
                    <a:pt x="21067" y="15966"/>
                    <a:pt x="21158" y="1410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2973"/>
            <p:cNvSpPr/>
            <p:nvPr/>
          </p:nvSpPr>
          <p:spPr>
            <a:xfrm>
              <a:off x="5500371" y="3296239"/>
              <a:ext cx="14839" cy="207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71" h="21390" extrusionOk="0">
                  <a:moveTo>
                    <a:pt x="20958" y="2142"/>
                  </a:moveTo>
                  <a:cubicBezTo>
                    <a:pt x="20640" y="1406"/>
                    <a:pt x="18932" y="83"/>
                    <a:pt x="17882" y="3"/>
                  </a:cubicBezTo>
                  <a:cubicBezTo>
                    <a:pt x="16125" y="-103"/>
                    <a:pt x="13587" y="2240"/>
                    <a:pt x="12025" y="2843"/>
                  </a:cubicBezTo>
                  <a:cubicBezTo>
                    <a:pt x="10512" y="3429"/>
                    <a:pt x="7363" y="4565"/>
                    <a:pt x="5655" y="4778"/>
                  </a:cubicBezTo>
                  <a:cubicBezTo>
                    <a:pt x="4678" y="4884"/>
                    <a:pt x="2531" y="4148"/>
                    <a:pt x="1750" y="4565"/>
                  </a:cubicBezTo>
                  <a:cubicBezTo>
                    <a:pt x="358" y="5310"/>
                    <a:pt x="-203" y="8186"/>
                    <a:pt x="65" y="9428"/>
                  </a:cubicBezTo>
                  <a:cubicBezTo>
                    <a:pt x="285" y="10369"/>
                    <a:pt x="2482" y="11753"/>
                    <a:pt x="2872" y="12658"/>
                  </a:cubicBezTo>
                  <a:cubicBezTo>
                    <a:pt x="3214" y="13563"/>
                    <a:pt x="2189" y="15622"/>
                    <a:pt x="2872" y="16403"/>
                  </a:cubicBezTo>
                  <a:cubicBezTo>
                    <a:pt x="3629" y="17308"/>
                    <a:pt x="6948" y="17619"/>
                    <a:pt x="8022" y="18338"/>
                  </a:cubicBezTo>
                  <a:cubicBezTo>
                    <a:pt x="8901" y="18941"/>
                    <a:pt x="9364" y="21107"/>
                    <a:pt x="10512" y="21373"/>
                  </a:cubicBezTo>
                  <a:cubicBezTo>
                    <a:pt x="11146" y="21497"/>
                    <a:pt x="12464" y="20929"/>
                    <a:pt x="12879" y="20556"/>
                  </a:cubicBezTo>
                  <a:cubicBezTo>
                    <a:pt x="13733" y="19775"/>
                    <a:pt x="13465" y="17539"/>
                    <a:pt x="14002" y="16616"/>
                  </a:cubicBezTo>
                  <a:cubicBezTo>
                    <a:pt x="14514" y="15711"/>
                    <a:pt x="16760" y="14327"/>
                    <a:pt x="17053" y="13377"/>
                  </a:cubicBezTo>
                  <a:cubicBezTo>
                    <a:pt x="17370" y="12374"/>
                    <a:pt x="15832" y="10307"/>
                    <a:pt x="16223" y="9321"/>
                  </a:cubicBezTo>
                  <a:cubicBezTo>
                    <a:pt x="16613" y="8363"/>
                    <a:pt x="19225" y="7192"/>
                    <a:pt x="19835" y="6286"/>
                  </a:cubicBezTo>
                  <a:cubicBezTo>
                    <a:pt x="20470" y="5337"/>
                    <a:pt x="21397" y="3145"/>
                    <a:pt x="20958" y="214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2974"/>
            <p:cNvSpPr/>
            <p:nvPr/>
          </p:nvSpPr>
          <p:spPr>
            <a:xfrm>
              <a:off x="5104390" y="3137847"/>
              <a:ext cx="22238" cy="208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9" h="21508" extrusionOk="0">
                  <a:moveTo>
                    <a:pt x="12619" y="8588"/>
                  </a:moveTo>
                  <a:cubicBezTo>
                    <a:pt x="13199" y="8188"/>
                    <a:pt x="14559" y="7877"/>
                    <a:pt x="15205" y="7575"/>
                  </a:cubicBezTo>
                  <a:cubicBezTo>
                    <a:pt x="15818" y="7291"/>
                    <a:pt x="16946" y="6474"/>
                    <a:pt x="17609" y="6296"/>
                  </a:cubicBezTo>
                  <a:cubicBezTo>
                    <a:pt x="18288" y="6100"/>
                    <a:pt x="19814" y="6545"/>
                    <a:pt x="20443" y="6154"/>
                  </a:cubicBezTo>
                  <a:cubicBezTo>
                    <a:pt x="20825" y="5923"/>
                    <a:pt x="21388" y="5034"/>
                    <a:pt x="21438" y="4537"/>
                  </a:cubicBezTo>
                  <a:cubicBezTo>
                    <a:pt x="21521" y="3932"/>
                    <a:pt x="21090" y="2635"/>
                    <a:pt x="20676" y="2173"/>
                  </a:cubicBezTo>
                  <a:cubicBezTo>
                    <a:pt x="20327" y="1747"/>
                    <a:pt x="19217" y="1471"/>
                    <a:pt x="18736" y="1231"/>
                  </a:cubicBezTo>
                  <a:cubicBezTo>
                    <a:pt x="18123" y="929"/>
                    <a:pt x="16995" y="94"/>
                    <a:pt x="16332" y="14"/>
                  </a:cubicBezTo>
                  <a:cubicBezTo>
                    <a:pt x="15686" y="-66"/>
                    <a:pt x="14293" y="201"/>
                    <a:pt x="13763" y="618"/>
                  </a:cubicBezTo>
                  <a:cubicBezTo>
                    <a:pt x="13000" y="1213"/>
                    <a:pt x="12437" y="3293"/>
                    <a:pt x="11857" y="4066"/>
                  </a:cubicBezTo>
                  <a:cubicBezTo>
                    <a:pt x="11177" y="4990"/>
                    <a:pt x="9519" y="6545"/>
                    <a:pt x="8707" y="7309"/>
                  </a:cubicBezTo>
                  <a:cubicBezTo>
                    <a:pt x="7861" y="8108"/>
                    <a:pt x="6088" y="9566"/>
                    <a:pt x="5176" y="10276"/>
                  </a:cubicBezTo>
                  <a:cubicBezTo>
                    <a:pt x="4347" y="10952"/>
                    <a:pt x="2424" y="11982"/>
                    <a:pt x="1778" y="12853"/>
                  </a:cubicBezTo>
                  <a:cubicBezTo>
                    <a:pt x="1065" y="13795"/>
                    <a:pt x="-79" y="16105"/>
                    <a:pt x="4" y="17314"/>
                  </a:cubicBezTo>
                  <a:cubicBezTo>
                    <a:pt x="103" y="18557"/>
                    <a:pt x="1363" y="21534"/>
                    <a:pt x="2524" y="21507"/>
                  </a:cubicBezTo>
                  <a:cubicBezTo>
                    <a:pt x="3187" y="21490"/>
                    <a:pt x="3402" y="19535"/>
                    <a:pt x="3850" y="19002"/>
                  </a:cubicBezTo>
                  <a:cubicBezTo>
                    <a:pt x="4529" y="18220"/>
                    <a:pt x="6303" y="17207"/>
                    <a:pt x="7132" y="16638"/>
                  </a:cubicBezTo>
                  <a:cubicBezTo>
                    <a:pt x="7729" y="16230"/>
                    <a:pt x="8856" y="15270"/>
                    <a:pt x="9519" y="15092"/>
                  </a:cubicBezTo>
                  <a:cubicBezTo>
                    <a:pt x="10099" y="14932"/>
                    <a:pt x="11326" y="15483"/>
                    <a:pt x="11857" y="15217"/>
                  </a:cubicBezTo>
                  <a:cubicBezTo>
                    <a:pt x="12321" y="14977"/>
                    <a:pt x="12917" y="13973"/>
                    <a:pt x="13116" y="13457"/>
                  </a:cubicBezTo>
                  <a:cubicBezTo>
                    <a:pt x="13315" y="12995"/>
                    <a:pt x="13763" y="11876"/>
                    <a:pt x="13498" y="11431"/>
                  </a:cubicBezTo>
                  <a:cubicBezTo>
                    <a:pt x="13133" y="10792"/>
                    <a:pt x="10961" y="11360"/>
                    <a:pt x="10796" y="10623"/>
                  </a:cubicBezTo>
                  <a:cubicBezTo>
                    <a:pt x="10613" y="9939"/>
                    <a:pt x="12072" y="8979"/>
                    <a:pt x="12619" y="858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Shape 2975"/>
            <p:cNvSpPr/>
            <p:nvPr/>
          </p:nvSpPr>
          <p:spPr>
            <a:xfrm>
              <a:off x="5113189" y="3129047"/>
              <a:ext cx="14591" cy="116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77" h="21317" extrusionOk="0">
                  <a:moveTo>
                    <a:pt x="20968" y="7557"/>
                  </a:moveTo>
                  <a:cubicBezTo>
                    <a:pt x="21365" y="5982"/>
                    <a:pt x="20620" y="2298"/>
                    <a:pt x="19652" y="1196"/>
                  </a:cubicBezTo>
                  <a:cubicBezTo>
                    <a:pt x="18559" y="-32"/>
                    <a:pt x="15208" y="-252"/>
                    <a:pt x="13793" y="252"/>
                  </a:cubicBezTo>
                  <a:cubicBezTo>
                    <a:pt x="12526" y="693"/>
                    <a:pt x="10813" y="3589"/>
                    <a:pt x="9646" y="4440"/>
                  </a:cubicBezTo>
                  <a:cubicBezTo>
                    <a:pt x="8479" y="5290"/>
                    <a:pt x="5798" y="6108"/>
                    <a:pt x="4631" y="6943"/>
                  </a:cubicBezTo>
                  <a:cubicBezTo>
                    <a:pt x="3439" y="7824"/>
                    <a:pt x="857" y="9761"/>
                    <a:pt x="286" y="11367"/>
                  </a:cubicBezTo>
                  <a:cubicBezTo>
                    <a:pt x="-235" y="12910"/>
                    <a:pt x="-12" y="16641"/>
                    <a:pt x="684" y="18073"/>
                  </a:cubicBezTo>
                  <a:cubicBezTo>
                    <a:pt x="1279" y="19380"/>
                    <a:pt x="3464" y="21317"/>
                    <a:pt x="4631" y="21317"/>
                  </a:cubicBezTo>
                  <a:cubicBezTo>
                    <a:pt x="6121" y="21348"/>
                    <a:pt x="8355" y="18278"/>
                    <a:pt x="9646" y="17365"/>
                  </a:cubicBezTo>
                  <a:cubicBezTo>
                    <a:pt x="11012" y="16373"/>
                    <a:pt x="13991" y="14893"/>
                    <a:pt x="15307" y="13791"/>
                  </a:cubicBezTo>
                  <a:cubicBezTo>
                    <a:pt x="16871" y="12469"/>
                    <a:pt x="20422" y="9824"/>
                    <a:pt x="20968" y="755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2976"/>
            <p:cNvSpPr/>
            <p:nvPr/>
          </p:nvSpPr>
          <p:spPr>
            <a:xfrm>
              <a:off x="5130788" y="3111448"/>
              <a:ext cx="8313" cy="134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91" h="20787" extrusionOk="0">
                  <a:moveTo>
                    <a:pt x="8876" y="686"/>
                  </a:moveTo>
                  <a:cubicBezTo>
                    <a:pt x="6335" y="1406"/>
                    <a:pt x="2173" y="3989"/>
                    <a:pt x="1033" y="5560"/>
                  </a:cubicBezTo>
                  <a:cubicBezTo>
                    <a:pt x="-281" y="7385"/>
                    <a:pt x="-150" y="11580"/>
                    <a:pt x="376" y="13551"/>
                  </a:cubicBezTo>
                  <a:cubicBezTo>
                    <a:pt x="902" y="15455"/>
                    <a:pt x="1997" y="20276"/>
                    <a:pt x="5020" y="20742"/>
                  </a:cubicBezTo>
                  <a:cubicBezTo>
                    <a:pt x="8350" y="21261"/>
                    <a:pt x="13564" y="17173"/>
                    <a:pt x="15536" y="15468"/>
                  </a:cubicBezTo>
                  <a:cubicBezTo>
                    <a:pt x="17902" y="13484"/>
                    <a:pt x="21319" y="8716"/>
                    <a:pt x="21188" y="6266"/>
                  </a:cubicBezTo>
                  <a:cubicBezTo>
                    <a:pt x="21144" y="4628"/>
                    <a:pt x="19216" y="1113"/>
                    <a:pt x="16894" y="287"/>
                  </a:cubicBezTo>
                  <a:cubicBezTo>
                    <a:pt x="15141" y="-339"/>
                    <a:pt x="10716" y="180"/>
                    <a:pt x="8876" y="68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2977"/>
            <p:cNvSpPr/>
            <p:nvPr/>
          </p:nvSpPr>
          <p:spPr>
            <a:xfrm>
              <a:off x="2042133" y="2689068"/>
              <a:ext cx="7391" cy="80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5" h="20817" extrusionOk="0">
                  <a:moveTo>
                    <a:pt x="3419" y="9373"/>
                  </a:moveTo>
                  <a:cubicBezTo>
                    <a:pt x="2870" y="10307"/>
                    <a:pt x="63" y="11351"/>
                    <a:pt x="0" y="12418"/>
                  </a:cubicBezTo>
                  <a:cubicBezTo>
                    <a:pt x="-62" y="14129"/>
                    <a:pt x="3482" y="16751"/>
                    <a:pt x="5141" y="17640"/>
                  </a:cubicBezTo>
                  <a:cubicBezTo>
                    <a:pt x="6152" y="18173"/>
                    <a:pt x="8561" y="18396"/>
                    <a:pt x="9696" y="18662"/>
                  </a:cubicBezTo>
                  <a:cubicBezTo>
                    <a:pt x="11705" y="19151"/>
                    <a:pt x="15711" y="21329"/>
                    <a:pt x="17657" y="20707"/>
                  </a:cubicBezTo>
                  <a:cubicBezTo>
                    <a:pt x="19267" y="20173"/>
                    <a:pt x="21401" y="17151"/>
                    <a:pt x="21463" y="15640"/>
                  </a:cubicBezTo>
                  <a:cubicBezTo>
                    <a:pt x="21538" y="13929"/>
                    <a:pt x="19042" y="10885"/>
                    <a:pt x="17657" y="9707"/>
                  </a:cubicBezTo>
                  <a:cubicBezTo>
                    <a:pt x="16584" y="8773"/>
                    <a:pt x="13365" y="8173"/>
                    <a:pt x="12354" y="7173"/>
                  </a:cubicBezTo>
                  <a:cubicBezTo>
                    <a:pt x="10894" y="5729"/>
                    <a:pt x="10919" y="840"/>
                    <a:pt x="8935" y="85"/>
                  </a:cubicBezTo>
                  <a:cubicBezTo>
                    <a:pt x="8024" y="-271"/>
                    <a:pt x="5790" y="573"/>
                    <a:pt x="5141" y="1240"/>
                  </a:cubicBezTo>
                  <a:cubicBezTo>
                    <a:pt x="3619" y="2818"/>
                    <a:pt x="4518" y="7551"/>
                    <a:pt x="3419" y="937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2978"/>
            <p:cNvSpPr/>
            <p:nvPr/>
          </p:nvSpPr>
          <p:spPr>
            <a:xfrm>
              <a:off x="2033333" y="2680268"/>
              <a:ext cx="6766" cy="93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01" h="20965" extrusionOk="0">
                  <a:moveTo>
                    <a:pt x="204" y="6752"/>
                  </a:moveTo>
                  <a:cubicBezTo>
                    <a:pt x="-629" y="8545"/>
                    <a:pt x="1311" y="12325"/>
                    <a:pt x="2001" y="14100"/>
                  </a:cubicBezTo>
                  <a:cubicBezTo>
                    <a:pt x="2587" y="15681"/>
                    <a:pt x="3316" y="19326"/>
                    <a:pt x="5165" y="20252"/>
                  </a:cubicBezTo>
                  <a:cubicBezTo>
                    <a:pt x="7326" y="21351"/>
                    <a:pt x="13276" y="21042"/>
                    <a:pt x="15646" y="20252"/>
                  </a:cubicBezTo>
                  <a:cubicBezTo>
                    <a:pt x="16883" y="19847"/>
                    <a:pt x="18666" y="18227"/>
                    <a:pt x="19213" y="17320"/>
                  </a:cubicBezTo>
                  <a:cubicBezTo>
                    <a:pt x="20086" y="15912"/>
                    <a:pt x="20971" y="12615"/>
                    <a:pt x="20216" y="11168"/>
                  </a:cubicBezTo>
                  <a:cubicBezTo>
                    <a:pt x="19682" y="10165"/>
                    <a:pt x="16570" y="9278"/>
                    <a:pt x="15867" y="8372"/>
                  </a:cubicBezTo>
                  <a:cubicBezTo>
                    <a:pt x="14956" y="7215"/>
                    <a:pt x="15138" y="4341"/>
                    <a:pt x="14474" y="3107"/>
                  </a:cubicBezTo>
                  <a:cubicBezTo>
                    <a:pt x="14005" y="2258"/>
                    <a:pt x="13081" y="214"/>
                    <a:pt x="11896" y="21"/>
                  </a:cubicBezTo>
                  <a:cubicBezTo>
                    <a:pt x="10191" y="-249"/>
                    <a:pt x="7521" y="2162"/>
                    <a:pt x="6154" y="2952"/>
                  </a:cubicBezTo>
                  <a:cubicBezTo>
                    <a:pt x="4592" y="3840"/>
                    <a:pt x="881" y="5382"/>
                    <a:pt x="204" y="675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2979"/>
            <p:cNvSpPr/>
            <p:nvPr/>
          </p:nvSpPr>
          <p:spPr>
            <a:xfrm>
              <a:off x="2042133" y="2680268"/>
              <a:ext cx="3837" cy="38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27" h="20766" extrusionOk="0">
                  <a:moveTo>
                    <a:pt x="11955" y="243"/>
                  </a:moveTo>
                  <a:cubicBezTo>
                    <a:pt x="9366" y="-543"/>
                    <a:pt x="3044" y="660"/>
                    <a:pt x="1341" y="2695"/>
                  </a:cubicBezTo>
                  <a:cubicBezTo>
                    <a:pt x="-548" y="4961"/>
                    <a:pt x="-221" y="11668"/>
                    <a:pt x="968" y="14304"/>
                  </a:cubicBezTo>
                  <a:cubicBezTo>
                    <a:pt x="1948" y="16570"/>
                    <a:pt x="6030" y="20086"/>
                    <a:pt x="8409" y="20641"/>
                  </a:cubicBezTo>
                  <a:cubicBezTo>
                    <a:pt x="9832" y="21057"/>
                    <a:pt x="12865" y="20363"/>
                    <a:pt x="14124" y="19623"/>
                  </a:cubicBezTo>
                  <a:cubicBezTo>
                    <a:pt x="16597" y="17958"/>
                    <a:pt x="21052" y="12778"/>
                    <a:pt x="20819" y="9771"/>
                  </a:cubicBezTo>
                  <a:cubicBezTo>
                    <a:pt x="20585" y="6580"/>
                    <a:pt x="15081" y="1215"/>
                    <a:pt x="11955" y="24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8" name="Shape 2980"/>
            <p:cNvSpPr/>
            <p:nvPr/>
          </p:nvSpPr>
          <p:spPr>
            <a:xfrm>
              <a:off x="1989336" y="2662669"/>
              <a:ext cx="43289" cy="469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5" h="21411" extrusionOk="0">
                  <a:moveTo>
                    <a:pt x="1318" y="2537"/>
                  </a:moveTo>
                  <a:cubicBezTo>
                    <a:pt x="1549" y="2788"/>
                    <a:pt x="2094" y="3207"/>
                    <a:pt x="2317" y="3462"/>
                  </a:cubicBezTo>
                  <a:cubicBezTo>
                    <a:pt x="2482" y="3650"/>
                    <a:pt x="2894" y="4023"/>
                    <a:pt x="2898" y="4270"/>
                  </a:cubicBezTo>
                  <a:cubicBezTo>
                    <a:pt x="2902" y="4513"/>
                    <a:pt x="2591" y="4999"/>
                    <a:pt x="2349" y="5101"/>
                  </a:cubicBezTo>
                  <a:cubicBezTo>
                    <a:pt x="2083" y="5214"/>
                    <a:pt x="1466" y="4842"/>
                    <a:pt x="1188" y="4924"/>
                  </a:cubicBezTo>
                  <a:cubicBezTo>
                    <a:pt x="991" y="4979"/>
                    <a:pt x="700" y="5289"/>
                    <a:pt x="607" y="5461"/>
                  </a:cubicBezTo>
                  <a:cubicBezTo>
                    <a:pt x="471" y="5712"/>
                    <a:pt x="456" y="6285"/>
                    <a:pt x="410" y="6567"/>
                  </a:cubicBezTo>
                  <a:cubicBezTo>
                    <a:pt x="363" y="6896"/>
                    <a:pt x="284" y="7570"/>
                    <a:pt x="253" y="7907"/>
                  </a:cubicBezTo>
                  <a:cubicBezTo>
                    <a:pt x="202" y="8413"/>
                    <a:pt x="59" y="9429"/>
                    <a:pt x="89" y="9930"/>
                  </a:cubicBezTo>
                  <a:cubicBezTo>
                    <a:pt x="129" y="10581"/>
                    <a:pt x="261" y="11906"/>
                    <a:pt x="607" y="12463"/>
                  </a:cubicBezTo>
                  <a:cubicBezTo>
                    <a:pt x="864" y="12878"/>
                    <a:pt x="1759" y="13415"/>
                    <a:pt x="2153" y="13717"/>
                  </a:cubicBezTo>
                  <a:cubicBezTo>
                    <a:pt x="2591" y="14046"/>
                    <a:pt x="3569" y="14603"/>
                    <a:pt x="3929" y="15003"/>
                  </a:cubicBezTo>
                  <a:cubicBezTo>
                    <a:pt x="4203" y="15297"/>
                    <a:pt x="4455" y="16085"/>
                    <a:pt x="4738" y="16371"/>
                  </a:cubicBezTo>
                  <a:cubicBezTo>
                    <a:pt x="5028" y="16665"/>
                    <a:pt x="5769" y="17092"/>
                    <a:pt x="6157" y="17265"/>
                  </a:cubicBezTo>
                  <a:cubicBezTo>
                    <a:pt x="6600" y="17465"/>
                    <a:pt x="7542" y="17739"/>
                    <a:pt x="8028" y="17802"/>
                  </a:cubicBezTo>
                  <a:cubicBezTo>
                    <a:pt x="8614" y="17880"/>
                    <a:pt x="9921" y="17441"/>
                    <a:pt x="10385" y="17771"/>
                  </a:cubicBezTo>
                  <a:cubicBezTo>
                    <a:pt x="10629" y="17947"/>
                    <a:pt x="10634" y="18598"/>
                    <a:pt x="10678" y="18876"/>
                  </a:cubicBezTo>
                  <a:cubicBezTo>
                    <a:pt x="10725" y="19205"/>
                    <a:pt x="10580" y="19919"/>
                    <a:pt x="10740" y="20221"/>
                  </a:cubicBezTo>
                  <a:cubicBezTo>
                    <a:pt x="10914" y="20538"/>
                    <a:pt x="11584" y="20985"/>
                    <a:pt x="11934" y="21142"/>
                  </a:cubicBezTo>
                  <a:cubicBezTo>
                    <a:pt x="12223" y="21275"/>
                    <a:pt x="12872" y="21432"/>
                    <a:pt x="13192" y="21408"/>
                  </a:cubicBezTo>
                  <a:cubicBezTo>
                    <a:pt x="13646" y="21377"/>
                    <a:pt x="14578" y="21079"/>
                    <a:pt x="14868" y="20758"/>
                  </a:cubicBezTo>
                  <a:cubicBezTo>
                    <a:pt x="15174" y="20421"/>
                    <a:pt x="15301" y="19495"/>
                    <a:pt x="15290" y="19056"/>
                  </a:cubicBezTo>
                  <a:cubicBezTo>
                    <a:pt x="15284" y="18715"/>
                    <a:pt x="14826" y="18076"/>
                    <a:pt x="14902" y="17747"/>
                  </a:cubicBezTo>
                  <a:cubicBezTo>
                    <a:pt x="14959" y="17492"/>
                    <a:pt x="15377" y="17081"/>
                    <a:pt x="15613" y="16940"/>
                  </a:cubicBezTo>
                  <a:cubicBezTo>
                    <a:pt x="15800" y="16826"/>
                    <a:pt x="16285" y="16826"/>
                    <a:pt x="16487" y="16728"/>
                  </a:cubicBezTo>
                  <a:cubicBezTo>
                    <a:pt x="16708" y="16626"/>
                    <a:pt x="17157" y="16348"/>
                    <a:pt x="17261" y="16132"/>
                  </a:cubicBezTo>
                  <a:cubicBezTo>
                    <a:pt x="17401" y="15834"/>
                    <a:pt x="17153" y="15144"/>
                    <a:pt x="17193" y="14823"/>
                  </a:cubicBezTo>
                  <a:cubicBezTo>
                    <a:pt x="17223" y="14607"/>
                    <a:pt x="17336" y="14172"/>
                    <a:pt x="17452" y="13988"/>
                  </a:cubicBezTo>
                  <a:cubicBezTo>
                    <a:pt x="17620" y="13717"/>
                    <a:pt x="18318" y="13419"/>
                    <a:pt x="18388" y="13121"/>
                  </a:cubicBezTo>
                  <a:cubicBezTo>
                    <a:pt x="18481" y="12729"/>
                    <a:pt x="17887" y="12016"/>
                    <a:pt x="17775" y="11632"/>
                  </a:cubicBezTo>
                  <a:cubicBezTo>
                    <a:pt x="17684" y="11318"/>
                    <a:pt x="17546" y="10675"/>
                    <a:pt x="17550" y="10350"/>
                  </a:cubicBezTo>
                  <a:cubicBezTo>
                    <a:pt x="17552" y="9844"/>
                    <a:pt x="17561" y="8723"/>
                    <a:pt x="17938" y="8354"/>
                  </a:cubicBezTo>
                  <a:cubicBezTo>
                    <a:pt x="18172" y="8119"/>
                    <a:pt x="18927" y="8119"/>
                    <a:pt x="19262" y="8056"/>
                  </a:cubicBezTo>
                  <a:cubicBezTo>
                    <a:pt x="19742" y="7955"/>
                    <a:pt x="20885" y="8049"/>
                    <a:pt x="21197" y="7696"/>
                  </a:cubicBezTo>
                  <a:cubicBezTo>
                    <a:pt x="21477" y="7382"/>
                    <a:pt x="21388" y="6426"/>
                    <a:pt x="21197" y="6057"/>
                  </a:cubicBezTo>
                  <a:cubicBezTo>
                    <a:pt x="20934" y="5544"/>
                    <a:pt x="19720" y="5030"/>
                    <a:pt x="19292" y="4622"/>
                  </a:cubicBezTo>
                  <a:cubicBezTo>
                    <a:pt x="18785" y="4144"/>
                    <a:pt x="18087" y="2921"/>
                    <a:pt x="17520" y="2506"/>
                  </a:cubicBezTo>
                  <a:cubicBezTo>
                    <a:pt x="17073" y="2184"/>
                    <a:pt x="16010" y="1749"/>
                    <a:pt x="15450" y="1674"/>
                  </a:cubicBezTo>
                  <a:cubicBezTo>
                    <a:pt x="14849" y="1588"/>
                    <a:pt x="13580" y="1698"/>
                    <a:pt x="13031" y="1941"/>
                  </a:cubicBezTo>
                  <a:cubicBezTo>
                    <a:pt x="12687" y="2090"/>
                    <a:pt x="12216" y="2686"/>
                    <a:pt x="11934" y="2929"/>
                  </a:cubicBezTo>
                  <a:cubicBezTo>
                    <a:pt x="11660" y="3156"/>
                    <a:pt x="11098" y="3611"/>
                    <a:pt x="10805" y="3815"/>
                  </a:cubicBezTo>
                  <a:cubicBezTo>
                    <a:pt x="10447" y="4081"/>
                    <a:pt x="9721" y="4599"/>
                    <a:pt x="9322" y="4803"/>
                  </a:cubicBezTo>
                  <a:cubicBezTo>
                    <a:pt x="8934" y="4999"/>
                    <a:pt x="7988" y="5109"/>
                    <a:pt x="7676" y="5399"/>
                  </a:cubicBezTo>
                  <a:cubicBezTo>
                    <a:pt x="7424" y="5634"/>
                    <a:pt x="7190" y="6300"/>
                    <a:pt x="7158" y="6622"/>
                  </a:cubicBezTo>
                  <a:cubicBezTo>
                    <a:pt x="7131" y="6927"/>
                    <a:pt x="7239" y="7578"/>
                    <a:pt x="7415" y="7845"/>
                  </a:cubicBezTo>
                  <a:cubicBezTo>
                    <a:pt x="7623" y="8154"/>
                    <a:pt x="8370" y="8480"/>
                    <a:pt x="8641" y="8739"/>
                  </a:cubicBezTo>
                  <a:cubicBezTo>
                    <a:pt x="8896" y="8982"/>
                    <a:pt x="9481" y="9476"/>
                    <a:pt x="9515" y="9813"/>
                  </a:cubicBezTo>
                  <a:cubicBezTo>
                    <a:pt x="9530" y="10001"/>
                    <a:pt x="9324" y="10369"/>
                    <a:pt x="9159" y="10467"/>
                  </a:cubicBezTo>
                  <a:cubicBezTo>
                    <a:pt x="8584" y="10828"/>
                    <a:pt x="6950" y="11051"/>
                    <a:pt x="6384" y="10675"/>
                  </a:cubicBezTo>
                  <a:cubicBezTo>
                    <a:pt x="6083" y="10479"/>
                    <a:pt x="6142" y="9687"/>
                    <a:pt x="6028" y="9366"/>
                  </a:cubicBezTo>
                  <a:cubicBezTo>
                    <a:pt x="5822" y="8793"/>
                    <a:pt x="5363" y="7672"/>
                    <a:pt x="5028" y="7163"/>
                  </a:cubicBezTo>
                  <a:cubicBezTo>
                    <a:pt x="4850" y="6880"/>
                    <a:pt x="4267" y="6473"/>
                    <a:pt x="4156" y="6175"/>
                  </a:cubicBezTo>
                  <a:cubicBezTo>
                    <a:pt x="4004" y="5759"/>
                    <a:pt x="4254" y="4858"/>
                    <a:pt x="4224" y="4419"/>
                  </a:cubicBezTo>
                  <a:cubicBezTo>
                    <a:pt x="4190" y="4034"/>
                    <a:pt x="4063" y="3266"/>
                    <a:pt x="3929" y="2894"/>
                  </a:cubicBezTo>
                  <a:cubicBezTo>
                    <a:pt x="3806" y="2560"/>
                    <a:pt x="3484" y="1902"/>
                    <a:pt x="3221" y="1643"/>
                  </a:cubicBezTo>
                  <a:cubicBezTo>
                    <a:pt x="2892" y="1322"/>
                    <a:pt x="1990" y="965"/>
                    <a:pt x="1572" y="749"/>
                  </a:cubicBezTo>
                  <a:cubicBezTo>
                    <a:pt x="1218" y="561"/>
                    <a:pt x="473" y="-168"/>
                    <a:pt x="125" y="36"/>
                  </a:cubicBezTo>
                  <a:cubicBezTo>
                    <a:pt x="-123" y="173"/>
                    <a:pt x="59" y="851"/>
                    <a:pt x="155" y="1110"/>
                  </a:cubicBezTo>
                  <a:cubicBezTo>
                    <a:pt x="314" y="1529"/>
                    <a:pt x="1001" y="2200"/>
                    <a:pt x="1318" y="253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9" name="Shape 2981"/>
            <p:cNvSpPr/>
            <p:nvPr/>
          </p:nvSpPr>
          <p:spPr>
            <a:xfrm>
              <a:off x="2006935" y="2653870"/>
              <a:ext cx="7850" cy="77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50" h="21169" extrusionOk="0">
                  <a:moveTo>
                    <a:pt x="2150" y="17102"/>
                  </a:moveTo>
                  <a:cubicBezTo>
                    <a:pt x="2604" y="18513"/>
                    <a:pt x="5197" y="20419"/>
                    <a:pt x="6570" y="20866"/>
                  </a:cubicBezTo>
                  <a:cubicBezTo>
                    <a:pt x="7896" y="21337"/>
                    <a:pt x="10932" y="21243"/>
                    <a:pt x="12235" y="20702"/>
                  </a:cubicBezTo>
                  <a:cubicBezTo>
                    <a:pt x="13468" y="20161"/>
                    <a:pt x="15259" y="17996"/>
                    <a:pt x="16131" y="16913"/>
                  </a:cubicBezTo>
                  <a:cubicBezTo>
                    <a:pt x="17643" y="15078"/>
                    <a:pt x="21214" y="11125"/>
                    <a:pt x="21249" y="8725"/>
                  </a:cubicBezTo>
                  <a:cubicBezTo>
                    <a:pt x="21284" y="6372"/>
                    <a:pt x="18620" y="1855"/>
                    <a:pt x="16643" y="655"/>
                  </a:cubicBezTo>
                  <a:cubicBezTo>
                    <a:pt x="15212" y="-263"/>
                    <a:pt x="11572" y="-51"/>
                    <a:pt x="9943" y="302"/>
                  </a:cubicBezTo>
                  <a:cubicBezTo>
                    <a:pt x="7245" y="866"/>
                    <a:pt x="638" y="2419"/>
                    <a:pt x="21" y="5125"/>
                  </a:cubicBezTo>
                  <a:cubicBezTo>
                    <a:pt x="-316" y="6608"/>
                    <a:pt x="3395" y="8443"/>
                    <a:pt x="3720" y="9949"/>
                  </a:cubicBezTo>
                  <a:cubicBezTo>
                    <a:pt x="4127" y="11737"/>
                    <a:pt x="1568" y="15361"/>
                    <a:pt x="2150" y="1710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0" name="Shape 2982"/>
            <p:cNvSpPr/>
            <p:nvPr/>
          </p:nvSpPr>
          <p:spPr>
            <a:xfrm>
              <a:off x="2015734" y="2618671"/>
              <a:ext cx="7082" cy="63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8" h="21405" extrusionOk="0">
                  <a:moveTo>
                    <a:pt x="12859" y="21311"/>
                  </a:moveTo>
                  <a:cubicBezTo>
                    <a:pt x="14127" y="21600"/>
                    <a:pt x="16895" y="21196"/>
                    <a:pt x="17968" y="20445"/>
                  </a:cubicBezTo>
                  <a:cubicBezTo>
                    <a:pt x="18873" y="19810"/>
                    <a:pt x="19960" y="17615"/>
                    <a:pt x="20335" y="16489"/>
                  </a:cubicBezTo>
                  <a:cubicBezTo>
                    <a:pt x="20969" y="14612"/>
                    <a:pt x="21318" y="8576"/>
                    <a:pt x="21318" y="8576"/>
                  </a:cubicBezTo>
                  <a:lnTo>
                    <a:pt x="1050" y="0"/>
                  </a:lnTo>
                  <a:cubicBezTo>
                    <a:pt x="1050" y="0"/>
                    <a:pt x="-282" y="5775"/>
                    <a:pt x="54" y="7681"/>
                  </a:cubicBezTo>
                  <a:cubicBezTo>
                    <a:pt x="494" y="9876"/>
                    <a:pt x="2964" y="13745"/>
                    <a:pt x="4400" y="15363"/>
                  </a:cubicBezTo>
                  <a:cubicBezTo>
                    <a:pt x="6159" y="17355"/>
                    <a:pt x="10402" y="20734"/>
                    <a:pt x="12859" y="2131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1" name="Shape 2983"/>
            <p:cNvSpPr/>
            <p:nvPr/>
          </p:nvSpPr>
          <p:spPr>
            <a:xfrm>
              <a:off x="1707748" y="4193798"/>
              <a:ext cx="3266" cy="54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997" h="20666" extrusionOk="0">
                  <a:moveTo>
                    <a:pt x="7260" y="12595"/>
                  </a:moveTo>
                  <a:cubicBezTo>
                    <a:pt x="8470" y="14436"/>
                    <a:pt x="5760" y="20025"/>
                    <a:pt x="8865" y="20617"/>
                  </a:cubicBezTo>
                  <a:cubicBezTo>
                    <a:pt x="11680" y="21176"/>
                    <a:pt x="15521" y="16803"/>
                    <a:pt x="16836" y="15127"/>
                  </a:cubicBezTo>
                  <a:cubicBezTo>
                    <a:pt x="18546" y="12990"/>
                    <a:pt x="20888" y="7894"/>
                    <a:pt x="19651" y="5592"/>
                  </a:cubicBezTo>
                  <a:cubicBezTo>
                    <a:pt x="18731" y="3850"/>
                    <a:pt x="13653" y="1286"/>
                    <a:pt x="10864" y="628"/>
                  </a:cubicBezTo>
                  <a:cubicBezTo>
                    <a:pt x="8628" y="36"/>
                    <a:pt x="2971" y="-424"/>
                    <a:pt x="1235" y="628"/>
                  </a:cubicBezTo>
                  <a:cubicBezTo>
                    <a:pt x="-712" y="1779"/>
                    <a:pt x="25" y="5757"/>
                    <a:pt x="867" y="7401"/>
                  </a:cubicBezTo>
                  <a:cubicBezTo>
                    <a:pt x="1656" y="8946"/>
                    <a:pt x="6234" y="11083"/>
                    <a:pt x="7260" y="1259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2" name="Shape 2984"/>
            <p:cNvSpPr/>
            <p:nvPr/>
          </p:nvSpPr>
          <p:spPr>
            <a:xfrm>
              <a:off x="1918939" y="4800969"/>
              <a:ext cx="12774" cy="66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4" h="20533" extrusionOk="0">
                  <a:moveTo>
                    <a:pt x="15529" y="1165"/>
                  </a:moveTo>
                  <a:cubicBezTo>
                    <a:pt x="14201" y="1486"/>
                    <a:pt x="12201" y="6137"/>
                    <a:pt x="10858" y="6030"/>
                  </a:cubicBezTo>
                  <a:cubicBezTo>
                    <a:pt x="9694" y="5923"/>
                    <a:pt x="8065" y="1860"/>
                    <a:pt x="6944" y="1165"/>
                  </a:cubicBezTo>
                  <a:cubicBezTo>
                    <a:pt x="5765" y="416"/>
                    <a:pt x="3022" y="-653"/>
                    <a:pt x="1958" y="523"/>
                  </a:cubicBezTo>
                  <a:cubicBezTo>
                    <a:pt x="951" y="1646"/>
                    <a:pt x="-35" y="6297"/>
                    <a:pt x="1" y="8436"/>
                  </a:cubicBezTo>
                  <a:cubicBezTo>
                    <a:pt x="29" y="10735"/>
                    <a:pt x="1272" y="15280"/>
                    <a:pt x="2286" y="16616"/>
                  </a:cubicBezTo>
                  <a:cubicBezTo>
                    <a:pt x="3565" y="18327"/>
                    <a:pt x="6929" y="17739"/>
                    <a:pt x="8472" y="18220"/>
                  </a:cubicBezTo>
                  <a:cubicBezTo>
                    <a:pt x="10051" y="18701"/>
                    <a:pt x="13194" y="20947"/>
                    <a:pt x="14772" y="20466"/>
                  </a:cubicBezTo>
                  <a:cubicBezTo>
                    <a:pt x="16415" y="19931"/>
                    <a:pt x="19679" y="16830"/>
                    <a:pt x="20536" y="14157"/>
                  </a:cubicBezTo>
                  <a:cubicBezTo>
                    <a:pt x="21251" y="11965"/>
                    <a:pt x="21565" y="5923"/>
                    <a:pt x="20751" y="3785"/>
                  </a:cubicBezTo>
                  <a:cubicBezTo>
                    <a:pt x="19951" y="1753"/>
                    <a:pt x="16872" y="844"/>
                    <a:pt x="15529" y="116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3" name="Shape 2985"/>
            <p:cNvSpPr/>
            <p:nvPr/>
          </p:nvSpPr>
          <p:spPr>
            <a:xfrm>
              <a:off x="6837909" y="4097002"/>
              <a:ext cx="13544" cy="175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58" h="21535" extrusionOk="0">
                  <a:moveTo>
                    <a:pt x="14091" y="20722"/>
                  </a:moveTo>
                  <a:cubicBezTo>
                    <a:pt x="14776" y="21102"/>
                    <a:pt x="16435" y="21535"/>
                    <a:pt x="17278" y="21535"/>
                  </a:cubicBezTo>
                  <a:cubicBezTo>
                    <a:pt x="18121" y="21535"/>
                    <a:pt x="20044" y="21313"/>
                    <a:pt x="20492" y="20722"/>
                  </a:cubicBezTo>
                  <a:cubicBezTo>
                    <a:pt x="21335" y="19623"/>
                    <a:pt x="19965" y="16771"/>
                    <a:pt x="19280" y="15588"/>
                  </a:cubicBezTo>
                  <a:cubicBezTo>
                    <a:pt x="18569" y="14321"/>
                    <a:pt x="15856" y="12420"/>
                    <a:pt x="14881" y="11258"/>
                  </a:cubicBezTo>
                  <a:cubicBezTo>
                    <a:pt x="14065" y="10307"/>
                    <a:pt x="12537" y="8322"/>
                    <a:pt x="12089" y="7234"/>
                  </a:cubicBezTo>
                  <a:cubicBezTo>
                    <a:pt x="11536" y="6008"/>
                    <a:pt x="12010" y="3146"/>
                    <a:pt x="11088" y="2111"/>
                  </a:cubicBezTo>
                  <a:cubicBezTo>
                    <a:pt x="10298" y="1202"/>
                    <a:pt x="7611" y="125"/>
                    <a:pt x="6268" y="9"/>
                  </a:cubicBezTo>
                  <a:cubicBezTo>
                    <a:pt x="5504" y="-65"/>
                    <a:pt x="3897" y="315"/>
                    <a:pt x="3265" y="643"/>
                  </a:cubicBezTo>
                  <a:cubicBezTo>
                    <a:pt x="2185" y="1202"/>
                    <a:pt x="341" y="2871"/>
                    <a:pt x="51" y="3864"/>
                  </a:cubicBezTo>
                  <a:cubicBezTo>
                    <a:pt x="-265" y="4942"/>
                    <a:pt x="973" y="7107"/>
                    <a:pt x="1263" y="8195"/>
                  </a:cubicBezTo>
                  <a:cubicBezTo>
                    <a:pt x="1553" y="9441"/>
                    <a:pt x="1447" y="12103"/>
                    <a:pt x="2264" y="13180"/>
                  </a:cubicBezTo>
                  <a:cubicBezTo>
                    <a:pt x="2817" y="13920"/>
                    <a:pt x="4661" y="15567"/>
                    <a:pt x="5662" y="15272"/>
                  </a:cubicBezTo>
                  <a:cubicBezTo>
                    <a:pt x="6505" y="15018"/>
                    <a:pt x="5688" y="12779"/>
                    <a:pt x="6478" y="12377"/>
                  </a:cubicBezTo>
                  <a:cubicBezTo>
                    <a:pt x="7321" y="11934"/>
                    <a:pt x="9850" y="12377"/>
                    <a:pt x="10482" y="13022"/>
                  </a:cubicBezTo>
                  <a:cubicBezTo>
                    <a:pt x="11246" y="13814"/>
                    <a:pt x="9876" y="16074"/>
                    <a:pt x="10272" y="17046"/>
                  </a:cubicBezTo>
                  <a:cubicBezTo>
                    <a:pt x="10772" y="18176"/>
                    <a:pt x="12827" y="20067"/>
                    <a:pt x="14091" y="2072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4" name="Shape 2986"/>
            <p:cNvSpPr/>
            <p:nvPr/>
          </p:nvSpPr>
          <p:spPr>
            <a:xfrm>
              <a:off x="6846709" y="4114601"/>
              <a:ext cx="8563" cy="188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6" h="21403" extrusionOk="0">
                  <a:moveTo>
                    <a:pt x="19328" y="2388"/>
                  </a:moveTo>
                  <a:cubicBezTo>
                    <a:pt x="18338" y="1959"/>
                    <a:pt x="15283" y="1998"/>
                    <a:pt x="14078" y="1725"/>
                  </a:cubicBezTo>
                  <a:cubicBezTo>
                    <a:pt x="12744" y="1404"/>
                    <a:pt x="10980" y="109"/>
                    <a:pt x="9517" y="11"/>
                  </a:cubicBezTo>
                  <a:cubicBezTo>
                    <a:pt x="8183" y="-86"/>
                    <a:pt x="5430" y="479"/>
                    <a:pt x="4440" y="907"/>
                  </a:cubicBezTo>
                  <a:cubicBezTo>
                    <a:pt x="2590" y="1657"/>
                    <a:pt x="-164" y="3839"/>
                    <a:pt x="8" y="4968"/>
                  </a:cubicBezTo>
                  <a:cubicBezTo>
                    <a:pt x="137" y="5932"/>
                    <a:pt x="4569" y="7198"/>
                    <a:pt x="4913" y="8153"/>
                  </a:cubicBezTo>
                  <a:cubicBezTo>
                    <a:pt x="5301" y="9146"/>
                    <a:pt x="2332" y="11026"/>
                    <a:pt x="2633" y="12009"/>
                  </a:cubicBezTo>
                  <a:cubicBezTo>
                    <a:pt x="2891" y="12876"/>
                    <a:pt x="5301" y="14093"/>
                    <a:pt x="6763" y="15087"/>
                  </a:cubicBezTo>
                  <a:cubicBezTo>
                    <a:pt x="7151" y="15379"/>
                    <a:pt x="7495" y="15632"/>
                    <a:pt x="7710" y="15866"/>
                  </a:cubicBezTo>
                  <a:cubicBezTo>
                    <a:pt x="8399" y="16625"/>
                    <a:pt x="8269" y="18330"/>
                    <a:pt x="9173" y="19050"/>
                  </a:cubicBezTo>
                  <a:cubicBezTo>
                    <a:pt x="10120" y="19800"/>
                    <a:pt x="12830" y="21514"/>
                    <a:pt x="14724" y="21397"/>
                  </a:cubicBezTo>
                  <a:cubicBezTo>
                    <a:pt x="17176" y="21290"/>
                    <a:pt x="19328" y="18748"/>
                    <a:pt x="20102" y="17716"/>
                  </a:cubicBezTo>
                  <a:cubicBezTo>
                    <a:pt x="20920" y="16742"/>
                    <a:pt x="21350" y="14775"/>
                    <a:pt x="21350" y="13451"/>
                  </a:cubicBezTo>
                  <a:cubicBezTo>
                    <a:pt x="21350" y="13197"/>
                    <a:pt x="21307" y="12944"/>
                    <a:pt x="21307" y="12740"/>
                  </a:cubicBezTo>
                  <a:cubicBezTo>
                    <a:pt x="21049" y="11620"/>
                    <a:pt x="18424" y="9526"/>
                    <a:pt x="18467" y="8386"/>
                  </a:cubicBezTo>
                  <a:cubicBezTo>
                    <a:pt x="18596" y="7452"/>
                    <a:pt x="21436" y="5835"/>
                    <a:pt x="21436" y="4900"/>
                  </a:cubicBezTo>
                  <a:cubicBezTo>
                    <a:pt x="21436" y="4218"/>
                    <a:pt x="20403" y="2836"/>
                    <a:pt x="19328" y="238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5" name="Shape 2987"/>
            <p:cNvSpPr/>
            <p:nvPr/>
          </p:nvSpPr>
          <p:spPr>
            <a:xfrm>
              <a:off x="6855508" y="4141000"/>
              <a:ext cx="5185" cy="84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92" h="20519" extrusionOk="0">
                  <a:moveTo>
                    <a:pt x="191" y="6391"/>
                  </a:moveTo>
                  <a:cubicBezTo>
                    <a:pt x="259" y="8247"/>
                    <a:pt x="1278" y="12041"/>
                    <a:pt x="2772" y="13688"/>
                  </a:cubicBezTo>
                  <a:cubicBezTo>
                    <a:pt x="4674" y="15815"/>
                    <a:pt x="10176" y="20798"/>
                    <a:pt x="14116" y="20506"/>
                  </a:cubicBezTo>
                  <a:cubicBezTo>
                    <a:pt x="16086" y="20360"/>
                    <a:pt x="17580" y="17504"/>
                    <a:pt x="18259" y="16378"/>
                  </a:cubicBezTo>
                  <a:cubicBezTo>
                    <a:pt x="19482" y="14397"/>
                    <a:pt x="21044" y="10040"/>
                    <a:pt x="20297" y="7976"/>
                  </a:cubicBezTo>
                  <a:cubicBezTo>
                    <a:pt x="19753" y="6329"/>
                    <a:pt x="16629" y="3284"/>
                    <a:pt x="14387" y="2263"/>
                  </a:cubicBezTo>
                  <a:cubicBezTo>
                    <a:pt x="11670" y="1095"/>
                    <a:pt x="4199" y="-802"/>
                    <a:pt x="1482" y="366"/>
                  </a:cubicBezTo>
                  <a:cubicBezTo>
                    <a:pt x="-556" y="1241"/>
                    <a:pt x="55" y="4890"/>
                    <a:pt x="191" y="639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6" name="Shape 2988"/>
            <p:cNvSpPr/>
            <p:nvPr/>
          </p:nvSpPr>
          <p:spPr>
            <a:xfrm>
              <a:off x="5588367" y="3340237"/>
              <a:ext cx="6421" cy="76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85" h="20963" extrusionOk="0">
                  <a:moveTo>
                    <a:pt x="11738" y="23"/>
                  </a:moveTo>
                  <a:cubicBezTo>
                    <a:pt x="9864" y="-211"/>
                    <a:pt x="6007" y="1359"/>
                    <a:pt x="4630" y="2507"/>
                  </a:cubicBezTo>
                  <a:cubicBezTo>
                    <a:pt x="2591" y="4217"/>
                    <a:pt x="-54" y="8973"/>
                    <a:pt x="1" y="11409"/>
                  </a:cubicBezTo>
                  <a:cubicBezTo>
                    <a:pt x="111" y="13799"/>
                    <a:pt x="2646" y="18718"/>
                    <a:pt x="5070" y="19960"/>
                  </a:cubicBezTo>
                  <a:cubicBezTo>
                    <a:pt x="7385" y="21202"/>
                    <a:pt x="13832" y="21389"/>
                    <a:pt x="15981" y="19960"/>
                  </a:cubicBezTo>
                  <a:cubicBezTo>
                    <a:pt x="19342" y="17687"/>
                    <a:pt x="21546" y="9207"/>
                    <a:pt x="20168" y="5693"/>
                  </a:cubicBezTo>
                  <a:cubicBezTo>
                    <a:pt x="19287" y="3537"/>
                    <a:pt x="14438" y="328"/>
                    <a:pt x="11738" y="2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7" name="Shape 2989"/>
            <p:cNvSpPr/>
            <p:nvPr/>
          </p:nvSpPr>
          <p:spPr>
            <a:xfrm>
              <a:off x="5597166" y="3322638"/>
              <a:ext cx="12000" cy="164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62" h="20832" extrusionOk="0">
                  <a:moveTo>
                    <a:pt x="10840" y="15150"/>
                  </a:moveTo>
                  <a:cubicBezTo>
                    <a:pt x="12492" y="16246"/>
                    <a:pt x="12951" y="20252"/>
                    <a:pt x="15031" y="20773"/>
                  </a:cubicBezTo>
                  <a:cubicBezTo>
                    <a:pt x="16408" y="21109"/>
                    <a:pt x="19498" y="19948"/>
                    <a:pt x="20385" y="19112"/>
                  </a:cubicBezTo>
                  <a:cubicBezTo>
                    <a:pt x="21364" y="18233"/>
                    <a:pt x="21456" y="15790"/>
                    <a:pt x="21303" y="14662"/>
                  </a:cubicBezTo>
                  <a:cubicBezTo>
                    <a:pt x="21181" y="13620"/>
                    <a:pt x="20049" y="11655"/>
                    <a:pt x="19467" y="10700"/>
                  </a:cubicBezTo>
                  <a:cubicBezTo>
                    <a:pt x="19039" y="9994"/>
                    <a:pt x="17601" y="8811"/>
                    <a:pt x="17356" y="8051"/>
                  </a:cubicBezTo>
                  <a:cubicBezTo>
                    <a:pt x="17081" y="7031"/>
                    <a:pt x="18152" y="4958"/>
                    <a:pt x="18060" y="3927"/>
                  </a:cubicBezTo>
                  <a:cubicBezTo>
                    <a:pt x="17999" y="3037"/>
                    <a:pt x="17907" y="1018"/>
                    <a:pt x="16897" y="453"/>
                  </a:cubicBezTo>
                  <a:cubicBezTo>
                    <a:pt x="15215" y="-491"/>
                    <a:pt x="10442" y="312"/>
                    <a:pt x="8300" y="453"/>
                  </a:cubicBezTo>
                  <a:cubicBezTo>
                    <a:pt x="6526" y="584"/>
                    <a:pt x="2518" y="540"/>
                    <a:pt x="1325" y="1452"/>
                  </a:cubicBezTo>
                  <a:cubicBezTo>
                    <a:pt x="-144" y="2537"/>
                    <a:pt x="-144" y="5902"/>
                    <a:pt x="162" y="7400"/>
                  </a:cubicBezTo>
                  <a:cubicBezTo>
                    <a:pt x="468" y="8876"/>
                    <a:pt x="2151" y="11785"/>
                    <a:pt x="3650" y="12838"/>
                  </a:cubicBezTo>
                  <a:cubicBezTo>
                    <a:pt x="5057" y="13826"/>
                    <a:pt x="9402" y="14195"/>
                    <a:pt x="10840" y="1515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8" name="Shape 2990"/>
            <p:cNvSpPr/>
            <p:nvPr/>
          </p:nvSpPr>
          <p:spPr>
            <a:xfrm>
              <a:off x="5632365" y="3234642"/>
              <a:ext cx="14135" cy="263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2" h="21457" extrusionOk="0">
                  <a:moveTo>
                    <a:pt x="788" y="20165"/>
                  </a:moveTo>
                  <a:cubicBezTo>
                    <a:pt x="1592" y="20761"/>
                    <a:pt x="4396" y="21168"/>
                    <a:pt x="5720" y="21336"/>
                  </a:cubicBezTo>
                  <a:cubicBezTo>
                    <a:pt x="6499" y="21441"/>
                    <a:pt x="8109" y="21476"/>
                    <a:pt x="8888" y="21448"/>
                  </a:cubicBezTo>
                  <a:cubicBezTo>
                    <a:pt x="10471" y="21399"/>
                    <a:pt x="14054" y="21420"/>
                    <a:pt x="15196" y="20810"/>
                  </a:cubicBezTo>
                  <a:cubicBezTo>
                    <a:pt x="15845" y="20467"/>
                    <a:pt x="15534" y="19303"/>
                    <a:pt x="15975" y="18897"/>
                  </a:cubicBezTo>
                  <a:cubicBezTo>
                    <a:pt x="16754" y="18210"/>
                    <a:pt x="19817" y="17558"/>
                    <a:pt x="20544" y="16864"/>
                  </a:cubicBezTo>
                  <a:cubicBezTo>
                    <a:pt x="21271" y="16164"/>
                    <a:pt x="21427" y="14475"/>
                    <a:pt x="21323" y="13669"/>
                  </a:cubicBezTo>
                  <a:cubicBezTo>
                    <a:pt x="21245" y="13080"/>
                    <a:pt x="20492" y="11973"/>
                    <a:pt x="20155" y="11426"/>
                  </a:cubicBezTo>
                  <a:cubicBezTo>
                    <a:pt x="19791" y="10907"/>
                    <a:pt x="18779" y="9940"/>
                    <a:pt x="18571" y="9407"/>
                  </a:cubicBezTo>
                  <a:cubicBezTo>
                    <a:pt x="18130" y="8300"/>
                    <a:pt x="18883" y="6008"/>
                    <a:pt x="18364" y="4922"/>
                  </a:cubicBezTo>
                  <a:cubicBezTo>
                    <a:pt x="18078" y="4312"/>
                    <a:pt x="16572" y="3282"/>
                    <a:pt x="16183" y="2686"/>
                  </a:cubicBezTo>
                  <a:cubicBezTo>
                    <a:pt x="15845" y="2147"/>
                    <a:pt x="16261" y="773"/>
                    <a:pt x="15404" y="437"/>
                  </a:cubicBezTo>
                  <a:cubicBezTo>
                    <a:pt x="14651" y="170"/>
                    <a:pt x="12756" y="829"/>
                    <a:pt x="11847" y="766"/>
                  </a:cubicBezTo>
                  <a:cubicBezTo>
                    <a:pt x="10990" y="703"/>
                    <a:pt x="9511" y="-124"/>
                    <a:pt x="8680" y="16"/>
                  </a:cubicBezTo>
                  <a:cubicBezTo>
                    <a:pt x="7408" y="240"/>
                    <a:pt x="6291" y="1782"/>
                    <a:pt x="5928" y="2469"/>
                  </a:cubicBezTo>
                  <a:cubicBezTo>
                    <a:pt x="5539" y="3212"/>
                    <a:pt x="6369" y="4838"/>
                    <a:pt x="5928" y="5567"/>
                  </a:cubicBezTo>
                  <a:cubicBezTo>
                    <a:pt x="5539" y="6191"/>
                    <a:pt x="3488" y="7095"/>
                    <a:pt x="2968" y="7697"/>
                  </a:cubicBezTo>
                  <a:cubicBezTo>
                    <a:pt x="2319" y="8440"/>
                    <a:pt x="1618" y="10073"/>
                    <a:pt x="1592" y="10893"/>
                  </a:cubicBezTo>
                  <a:cubicBezTo>
                    <a:pt x="1540" y="11706"/>
                    <a:pt x="2787" y="13290"/>
                    <a:pt x="2553" y="14089"/>
                  </a:cubicBezTo>
                  <a:cubicBezTo>
                    <a:pt x="2371" y="14790"/>
                    <a:pt x="450" y="15953"/>
                    <a:pt x="190" y="16654"/>
                  </a:cubicBezTo>
                  <a:cubicBezTo>
                    <a:pt x="-95" y="17523"/>
                    <a:pt x="-173" y="19458"/>
                    <a:pt x="788" y="2016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9" name="Shape 2991"/>
            <p:cNvSpPr/>
            <p:nvPr/>
          </p:nvSpPr>
          <p:spPr>
            <a:xfrm>
              <a:off x="5720361" y="3199444"/>
              <a:ext cx="30958" cy="204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8" h="21414" extrusionOk="0">
                  <a:moveTo>
                    <a:pt x="17904" y="8759"/>
                  </a:moveTo>
                  <a:cubicBezTo>
                    <a:pt x="17547" y="8786"/>
                    <a:pt x="17475" y="10359"/>
                    <a:pt x="17178" y="10665"/>
                  </a:cubicBezTo>
                  <a:cubicBezTo>
                    <a:pt x="16642" y="11241"/>
                    <a:pt x="15237" y="11528"/>
                    <a:pt x="14606" y="11358"/>
                  </a:cubicBezTo>
                  <a:cubicBezTo>
                    <a:pt x="13915" y="11169"/>
                    <a:pt x="12843" y="9622"/>
                    <a:pt x="12200" y="9226"/>
                  </a:cubicBezTo>
                  <a:cubicBezTo>
                    <a:pt x="11831" y="9010"/>
                    <a:pt x="11057" y="8705"/>
                    <a:pt x="10664" y="8687"/>
                  </a:cubicBezTo>
                  <a:cubicBezTo>
                    <a:pt x="10093" y="8669"/>
                    <a:pt x="8974" y="9352"/>
                    <a:pt x="8402" y="9298"/>
                  </a:cubicBezTo>
                  <a:cubicBezTo>
                    <a:pt x="7759" y="9244"/>
                    <a:pt x="6509" y="8660"/>
                    <a:pt x="5949" y="8201"/>
                  </a:cubicBezTo>
                  <a:cubicBezTo>
                    <a:pt x="5520" y="7859"/>
                    <a:pt x="4782" y="6888"/>
                    <a:pt x="4449" y="6367"/>
                  </a:cubicBezTo>
                  <a:cubicBezTo>
                    <a:pt x="3925" y="5503"/>
                    <a:pt x="3151" y="3435"/>
                    <a:pt x="2651" y="2536"/>
                  </a:cubicBezTo>
                  <a:cubicBezTo>
                    <a:pt x="2258" y="1852"/>
                    <a:pt x="1567" y="-18"/>
                    <a:pt x="972" y="0"/>
                  </a:cubicBezTo>
                  <a:cubicBezTo>
                    <a:pt x="626" y="18"/>
                    <a:pt x="174" y="1025"/>
                    <a:pt x="67" y="1502"/>
                  </a:cubicBezTo>
                  <a:cubicBezTo>
                    <a:pt x="-88" y="2140"/>
                    <a:pt x="55" y="3543"/>
                    <a:pt x="198" y="4173"/>
                  </a:cubicBezTo>
                  <a:cubicBezTo>
                    <a:pt x="424" y="5180"/>
                    <a:pt x="1222" y="6969"/>
                    <a:pt x="1698" y="7725"/>
                  </a:cubicBezTo>
                  <a:cubicBezTo>
                    <a:pt x="2365" y="8795"/>
                    <a:pt x="4091" y="10323"/>
                    <a:pt x="4913" y="11142"/>
                  </a:cubicBezTo>
                  <a:cubicBezTo>
                    <a:pt x="5508" y="11744"/>
                    <a:pt x="6735" y="12832"/>
                    <a:pt x="7306" y="13471"/>
                  </a:cubicBezTo>
                  <a:cubicBezTo>
                    <a:pt x="8021" y="14262"/>
                    <a:pt x="9331" y="15989"/>
                    <a:pt x="9974" y="16906"/>
                  </a:cubicBezTo>
                  <a:cubicBezTo>
                    <a:pt x="10605" y="17769"/>
                    <a:pt x="11629" y="19927"/>
                    <a:pt x="12379" y="20521"/>
                  </a:cubicBezTo>
                  <a:cubicBezTo>
                    <a:pt x="13022" y="21024"/>
                    <a:pt x="14510" y="21186"/>
                    <a:pt x="15225" y="21276"/>
                  </a:cubicBezTo>
                  <a:cubicBezTo>
                    <a:pt x="15880" y="21348"/>
                    <a:pt x="17249" y="21582"/>
                    <a:pt x="17856" y="21204"/>
                  </a:cubicBezTo>
                  <a:cubicBezTo>
                    <a:pt x="18237" y="20953"/>
                    <a:pt x="18785" y="19918"/>
                    <a:pt x="19035" y="19424"/>
                  </a:cubicBezTo>
                  <a:cubicBezTo>
                    <a:pt x="19309" y="18884"/>
                    <a:pt x="19643" y="17643"/>
                    <a:pt x="19905" y="17104"/>
                  </a:cubicBezTo>
                  <a:cubicBezTo>
                    <a:pt x="20226" y="16393"/>
                    <a:pt x="21345" y="15359"/>
                    <a:pt x="21441" y="14496"/>
                  </a:cubicBezTo>
                  <a:cubicBezTo>
                    <a:pt x="21512" y="13821"/>
                    <a:pt x="21036" y="12464"/>
                    <a:pt x="20714" y="11978"/>
                  </a:cubicBezTo>
                  <a:cubicBezTo>
                    <a:pt x="20369" y="11465"/>
                    <a:pt x="19321" y="11313"/>
                    <a:pt x="18952" y="10872"/>
                  </a:cubicBezTo>
                  <a:cubicBezTo>
                    <a:pt x="18607" y="10467"/>
                    <a:pt x="18345" y="8705"/>
                    <a:pt x="17904" y="875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0" name="Shape 2992"/>
            <p:cNvSpPr/>
            <p:nvPr/>
          </p:nvSpPr>
          <p:spPr>
            <a:xfrm>
              <a:off x="7225091" y="3146646"/>
              <a:ext cx="3754" cy="73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74" h="20712" extrusionOk="0">
                  <a:moveTo>
                    <a:pt x="12425" y="20669"/>
                  </a:moveTo>
                  <a:cubicBezTo>
                    <a:pt x="17204" y="20088"/>
                    <a:pt x="20453" y="14131"/>
                    <a:pt x="20836" y="11661"/>
                  </a:cubicBezTo>
                  <a:cubicBezTo>
                    <a:pt x="21218" y="8658"/>
                    <a:pt x="18733" y="1684"/>
                    <a:pt x="13572" y="231"/>
                  </a:cubicBezTo>
                  <a:cubicBezTo>
                    <a:pt x="10991" y="-495"/>
                    <a:pt x="4206" y="619"/>
                    <a:pt x="2294" y="1733"/>
                  </a:cubicBezTo>
                  <a:cubicBezTo>
                    <a:pt x="0" y="2992"/>
                    <a:pt x="287" y="6794"/>
                    <a:pt x="96" y="8513"/>
                  </a:cubicBezTo>
                  <a:cubicBezTo>
                    <a:pt x="0" y="10547"/>
                    <a:pt x="-382" y="14857"/>
                    <a:pt x="1530" y="16649"/>
                  </a:cubicBezTo>
                  <a:cubicBezTo>
                    <a:pt x="3250" y="18102"/>
                    <a:pt x="9176" y="21105"/>
                    <a:pt x="12425" y="2066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1" name="Shape 2993"/>
            <p:cNvSpPr/>
            <p:nvPr/>
          </p:nvSpPr>
          <p:spPr>
            <a:xfrm>
              <a:off x="7313087" y="3023452"/>
              <a:ext cx="5969" cy="23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36" h="21422" extrusionOk="0">
                  <a:moveTo>
                    <a:pt x="1966" y="18640"/>
                  </a:moveTo>
                  <a:cubicBezTo>
                    <a:pt x="3466" y="19469"/>
                    <a:pt x="8326" y="20957"/>
                    <a:pt x="11566" y="21298"/>
                  </a:cubicBezTo>
                  <a:cubicBezTo>
                    <a:pt x="13066" y="21461"/>
                    <a:pt x="16846" y="21492"/>
                    <a:pt x="18106" y="21213"/>
                  </a:cubicBezTo>
                  <a:cubicBezTo>
                    <a:pt x="21106" y="20508"/>
                    <a:pt x="20866" y="18113"/>
                    <a:pt x="20806" y="17059"/>
                  </a:cubicBezTo>
                  <a:cubicBezTo>
                    <a:pt x="20806" y="16268"/>
                    <a:pt x="18646" y="14749"/>
                    <a:pt x="18406" y="13959"/>
                  </a:cubicBezTo>
                  <a:cubicBezTo>
                    <a:pt x="18106" y="12881"/>
                    <a:pt x="20566" y="10673"/>
                    <a:pt x="19426" y="9626"/>
                  </a:cubicBezTo>
                  <a:cubicBezTo>
                    <a:pt x="18646" y="8906"/>
                    <a:pt x="13126" y="7898"/>
                    <a:pt x="12586" y="7162"/>
                  </a:cubicBezTo>
                  <a:cubicBezTo>
                    <a:pt x="11986" y="6263"/>
                    <a:pt x="15826" y="4527"/>
                    <a:pt x="16006" y="3620"/>
                  </a:cubicBezTo>
                  <a:cubicBezTo>
                    <a:pt x="16186" y="2806"/>
                    <a:pt x="16906" y="923"/>
                    <a:pt x="14626" y="349"/>
                  </a:cubicBezTo>
                  <a:cubicBezTo>
                    <a:pt x="13126" y="-38"/>
                    <a:pt x="7966" y="-108"/>
                    <a:pt x="6106" y="163"/>
                  </a:cubicBezTo>
                  <a:cubicBezTo>
                    <a:pt x="3286" y="574"/>
                    <a:pt x="646" y="2341"/>
                    <a:pt x="286" y="3170"/>
                  </a:cubicBezTo>
                  <a:cubicBezTo>
                    <a:pt x="-194" y="4240"/>
                    <a:pt x="3646" y="6270"/>
                    <a:pt x="4366" y="7325"/>
                  </a:cubicBezTo>
                  <a:cubicBezTo>
                    <a:pt x="5146" y="8495"/>
                    <a:pt x="7066" y="10866"/>
                    <a:pt x="6106" y="12021"/>
                  </a:cubicBezTo>
                  <a:cubicBezTo>
                    <a:pt x="5506" y="12781"/>
                    <a:pt x="886" y="13990"/>
                    <a:pt x="286" y="14765"/>
                  </a:cubicBezTo>
                  <a:cubicBezTo>
                    <a:pt x="-494" y="15710"/>
                    <a:pt x="406" y="17756"/>
                    <a:pt x="1966" y="1864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2" name="Shape 2994"/>
            <p:cNvSpPr/>
            <p:nvPr/>
          </p:nvSpPr>
          <p:spPr>
            <a:xfrm>
              <a:off x="7084297" y="3516230"/>
              <a:ext cx="14719" cy="134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87" h="21196" extrusionOk="0">
                  <a:moveTo>
                    <a:pt x="21279" y="2900"/>
                  </a:moveTo>
                  <a:cubicBezTo>
                    <a:pt x="21453" y="4063"/>
                    <a:pt x="18595" y="5064"/>
                    <a:pt x="17874" y="5956"/>
                  </a:cubicBezTo>
                  <a:cubicBezTo>
                    <a:pt x="17103" y="6930"/>
                    <a:pt x="16134" y="9229"/>
                    <a:pt x="15488" y="10284"/>
                  </a:cubicBezTo>
                  <a:cubicBezTo>
                    <a:pt x="14593" y="11786"/>
                    <a:pt x="12728" y="14802"/>
                    <a:pt x="11635" y="16154"/>
                  </a:cubicBezTo>
                  <a:cubicBezTo>
                    <a:pt x="10566" y="17507"/>
                    <a:pt x="8503" y="20645"/>
                    <a:pt x="6912" y="21091"/>
                  </a:cubicBezTo>
                  <a:cubicBezTo>
                    <a:pt x="5272" y="21524"/>
                    <a:pt x="1518" y="20564"/>
                    <a:pt x="474" y="19130"/>
                  </a:cubicBezTo>
                  <a:cubicBezTo>
                    <a:pt x="-147" y="18264"/>
                    <a:pt x="-97" y="15735"/>
                    <a:pt x="276" y="14707"/>
                  </a:cubicBezTo>
                  <a:cubicBezTo>
                    <a:pt x="748" y="13490"/>
                    <a:pt x="3109" y="12124"/>
                    <a:pt x="3880" y="11109"/>
                  </a:cubicBezTo>
                  <a:cubicBezTo>
                    <a:pt x="4725" y="10014"/>
                    <a:pt x="5918" y="7363"/>
                    <a:pt x="6813" y="6281"/>
                  </a:cubicBezTo>
                  <a:cubicBezTo>
                    <a:pt x="7708" y="5199"/>
                    <a:pt x="9820" y="3427"/>
                    <a:pt x="10889" y="2575"/>
                  </a:cubicBezTo>
                  <a:cubicBezTo>
                    <a:pt x="11784" y="1858"/>
                    <a:pt x="13549" y="113"/>
                    <a:pt x="14667" y="5"/>
                  </a:cubicBezTo>
                  <a:cubicBezTo>
                    <a:pt x="15363" y="-76"/>
                    <a:pt x="16656" y="857"/>
                    <a:pt x="17302" y="1141"/>
                  </a:cubicBezTo>
                  <a:cubicBezTo>
                    <a:pt x="18321" y="1574"/>
                    <a:pt x="21105" y="1736"/>
                    <a:pt x="21279" y="290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3" name="Shape 2995"/>
            <p:cNvSpPr/>
            <p:nvPr/>
          </p:nvSpPr>
          <p:spPr>
            <a:xfrm>
              <a:off x="6257136" y="3049851"/>
              <a:ext cx="855971" cy="6340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598" extrusionOk="0">
                  <a:moveTo>
                    <a:pt x="13964" y="18471"/>
                  </a:moveTo>
                  <a:lnTo>
                    <a:pt x="13919" y="18453"/>
                  </a:lnTo>
                  <a:cubicBezTo>
                    <a:pt x="13919" y="18453"/>
                    <a:pt x="13898" y="18368"/>
                    <a:pt x="13882" y="18350"/>
                  </a:cubicBezTo>
                  <a:cubicBezTo>
                    <a:pt x="13869" y="18335"/>
                    <a:pt x="13830" y="18338"/>
                    <a:pt x="13817" y="18323"/>
                  </a:cubicBezTo>
                  <a:cubicBezTo>
                    <a:pt x="13800" y="18302"/>
                    <a:pt x="13800" y="18225"/>
                    <a:pt x="13781" y="18210"/>
                  </a:cubicBezTo>
                  <a:cubicBezTo>
                    <a:pt x="13766" y="18199"/>
                    <a:pt x="13732" y="18213"/>
                    <a:pt x="13716" y="18219"/>
                  </a:cubicBezTo>
                  <a:cubicBezTo>
                    <a:pt x="13700" y="18226"/>
                    <a:pt x="13673" y="18264"/>
                    <a:pt x="13657" y="18263"/>
                  </a:cubicBezTo>
                  <a:cubicBezTo>
                    <a:pt x="13637" y="18262"/>
                    <a:pt x="13610" y="18204"/>
                    <a:pt x="13590" y="18203"/>
                  </a:cubicBezTo>
                  <a:cubicBezTo>
                    <a:pt x="13572" y="18201"/>
                    <a:pt x="13542" y="18244"/>
                    <a:pt x="13523" y="18246"/>
                  </a:cubicBezTo>
                  <a:cubicBezTo>
                    <a:pt x="13507" y="18248"/>
                    <a:pt x="13475" y="18223"/>
                    <a:pt x="13459" y="18226"/>
                  </a:cubicBezTo>
                  <a:cubicBezTo>
                    <a:pt x="13438" y="18230"/>
                    <a:pt x="13405" y="18275"/>
                    <a:pt x="13385" y="18276"/>
                  </a:cubicBezTo>
                  <a:cubicBezTo>
                    <a:pt x="13361" y="18278"/>
                    <a:pt x="13313" y="18252"/>
                    <a:pt x="13296" y="18230"/>
                  </a:cubicBezTo>
                  <a:cubicBezTo>
                    <a:pt x="13281" y="18210"/>
                    <a:pt x="13281" y="18141"/>
                    <a:pt x="13264" y="18126"/>
                  </a:cubicBezTo>
                  <a:cubicBezTo>
                    <a:pt x="13250" y="18114"/>
                    <a:pt x="13214" y="18122"/>
                    <a:pt x="13199" y="18129"/>
                  </a:cubicBezTo>
                  <a:cubicBezTo>
                    <a:pt x="13183" y="18136"/>
                    <a:pt x="13159" y="18176"/>
                    <a:pt x="13142" y="18179"/>
                  </a:cubicBezTo>
                  <a:cubicBezTo>
                    <a:pt x="13120" y="18185"/>
                    <a:pt x="13068" y="18173"/>
                    <a:pt x="13053" y="18149"/>
                  </a:cubicBezTo>
                  <a:cubicBezTo>
                    <a:pt x="13043" y="18132"/>
                    <a:pt x="13057" y="18081"/>
                    <a:pt x="13048" y="18062"/>
                  </a:cubicBezTo>
                  <a:cubicBezTo>
                    <a:pt x="13043" y="18049"/>
                    <a:pt x="13018" y="18039"/>
                    <a:pt x="13009" y="18029"/>
                  </a:cubicBezTo>
                  <a:cubicBezTo>
                    <a:pt x="12987" y="18004"/>
                    <a:pt x="12951" y="17942"/>
                    <a:pt x="12932" y="17912"/>
                  </a:cubicBezTo>
                  <a:cubicBezTo>
                    <a:pt x="12914" y="17884"/>
                    <a:pt x="12881" y="17823"/>
                    <a:pt x="12860" y="17798"/>
                  </a:cubicBezTo>
                  <a:cubicBezTo>
                    <a:pt x="12841" y="17776"/>
                    <a:pt x="12793" y="17748"/>
                    <a:pt x="12774" y="17725"/>
                  </a:cubicBezTo>
                  <a:cubicBezTo>
                    <a:pt x="12762" y="17712"/>
                    <a:pt x="12735" y="17683"/>
                    <a:pt x="12734" y="17661"/>
                  </a:cubicBezTo>
                  <a:cubicBezTo>
                    <a:pt x="12733" y="17626"/>
                    <a:pt x="12788" y="17580"/>
                    <a:pt x="12794" y="17545"/>
                  </a:cubicBezTo>
                  <a:cubicBezTo>
                    <a:pt x="12800" y="17498"/>
                    <a:pt x="12780" y="17399"/>
                    <a:pt x="12762" y="17358"/>
                  </a:cubicBezTo>
                  <a:cubicBezTo>
                    <a:pt x="12749" y="17329"/>
                    <a:pt x="12701" y="17294"/>
                    <a:pt x="12685" y="17268"/>
                  </a:cubicBezTo>
                  <a:cubicBezTo>
                    <a:pt x="12673" y="17249"/>
                    <a:pt x="12652" y="17205"/>
                    <a:pt x="12647" y="17181"/>
                  </a:cubicBezTo>
                  <a:cubicBezTo>
                    <a:pt x="12641" y="17145"/>
                    <a:pt x="12660" y="17070"/>
                    <a:pt x="12655" y="17034"/>
                  </a:cubicBezTo>
                  <a:cubicBezTo>
                    <a:pt x="12650" y="16998"/>
                    <a:pt x="12633" y="16915"/>
                    <a:pt x="12608" y="16900"/>
                  </a:cubicBezTo>
                  <a:cubicBezTo>
                    <a:pt x="12584" y="16887"/>
                    <a:pt x="12533" y="16963"/>
                    <a:pt x="12509" y="16947"/>
                  </a:cubicBezTo>
                  <a:cubicBezTo>
                    <a:pt x="12491" y="16934"/>
                    <a:pt x="12483" y="16868"/>
                    <a:pt x="12485" y="16840"/>
                  </a:cubicBezTo>
                  <a:cubicBezTo>
                    <a:pt x="12487" y="16798"/>
                    <a:pt x="12553" y="16728"/>
                    <a:pt x="12539" y="16690"/>
                  </a:cubicBezTo>
                  <a:cubicBezTo>
                    <a:pt x="12527" y="16659"/>
                    <a:pt x="12459" y="16682"/>
                    <a:pt x="12437" y="16663"/>
                  </a:cubicBezTo>
                  <a:cubicBezTo>
                    <a:pt x="12421" y="16648"/>
                    <a:pt x="12412" y="16583"/>
                    <a:pt x="12393" y="16574"/>
                  </a:cubicBezTo>
                  <a:cubicBezTo>
                    <a:pt x="12377" y="16565"/>
                    <a:pt x="12345" y="16600"/>
                    <a:pt x="12329" y="16596"/>
                  </a:cubicBezTo>
                  <a:cubicBezTo>
                    <a:pt x="12302" y="16591"/>
                    <a:pt x="12266" y="16526"/>
                    <a:pt x="12240" y="16516"/>
                  </a:cubicBezTo>
                  <a:cubicBezTo>
                    <a:pt x="12219" y="16509"/>
                    <a:pt x="12175" y="16513"/>
                    <a:pt x="12155" y="16523"/>
                  </a:cubicBezTo>
                  <a:cubicBezTo>
                    <a:pt x="12134" y="16533"/>
                    <a:pt x="12103" y="16587"/>
                    <a:pt x="12081" y="16596"/>
                  </a:cubicBezTo>
                  <a:cubicBezTo>
                    <a:pt x="12071" y="16601"/>
                    <a:pt x="12047" y="16603"/>
                    <a:pt x="12037" y="16596"/>
                  </a:cubicBezTo>
                  <a:cubicBezTo>
                    <a:pt x="12018" y="16585"/>
                    <a:pt x="11995" y="16536"/>
                    <a:pt x="11985" y="16513"/>
                  </a:cubicBezTo>
                  <a:cubicBezTo>
                    <a:pt x="11968" y="16475"/>
                    <a:pt x="11951" y="16387"/>
                    <a:pt x="11933" y="16349"/>
                  </a:cubicBezTo>
                  <a:cubicBezTo>
                    <a:pt x="11914" y="16310"/>
                    <a:pt x="11873" y="16227"/>
                    <a:pt x="11841" y="16209"/>
                  </a:cubicBezTo>
                  <a:cubicBezTo>
                    <a:pt x="11809" y="16191"/>
                    <a:pt x="11730" y="16249"/>
                    <a:pt x="11700" y="16222"/>
                  </a:cubicBezTo>
                  <a:cubicBezTo>
                    <a:pt x="11676" y="16202"/>
                    <a:pt x="11684" y="16101"/>
                    <a:pt x="11661" y="16079"/>
                  </a:cubicBezTo>
                  <a:cubicBezTo>
                    <a:pt x="11634" y="16053"/>
                    <a:pt x="11528" y="16076"/>
                    <a:pt x="11528" y="16076"/>
                  </a:cubicBezTo>
                  <a:lnTo>
                    <a:pt x="9612" y="16781"/>
                  </a:lnTo>
                  <a:lnTo>
                    <a:pt x="5786" y="18064"/>
                  </a:lnTo>
                  <a:lnTo>
                    <a:pt x="2376" y="19132"/>
                  </a:lnTo>
                  <a:lnTo>
                    <a:pt x="186" y="19756"/>
                  </a:lnTo>
                  <a:lnTo>
                    <a:pt x="0" y="18492"/>
                  </a:lnTo>
                  <a:cubicBezTo>
                    <a:pt x="24" y="18466"/>
                    <a:pt x="46" y="18440"/>
                    <a:pt x="63" y="18420"/>
                  </a:cubicBezTo>
                  <a:cubicBezTo>
                    <a:pt x="146" y="18319"/>
                    <a:pt x="303" y="18102"/>
                    <a:pt x="379" y="17993"/>
                  </a:cubicBezTo>
                  <a:cubicBezTo>
                    <a:pt x="442" y="17905"/>
                    <a:pt x="566" y="17729"/>
                    <a:pt x="620" y="17632"/>
                  </a:cubicBezTo>
                  <a:cubicBezTo>
                    <a:pt x="652" y="17575"/>
                    <a:pt x="703" y="17448"/>
                    <a:pt x="734" y="17388"/>
                  </a:cubicBezTo>
                  <a:cubicBezTo>
                    <a:pt x="758" y="17339"/>
                    <a:pt x="809" y="17242"/>
                    <a:pt x="837" y="17198"/>
                  </a:cubicBezTo>
                  <a:cubicBezTo>
                    <a:pt x="879" y="17133"/>
                    <a:pt x="977" y="17020"/>
                    <a:pt x="1020" y="16957"/>
                  </a:cubicBezTo>
                  <a:cubicBezTo>
                    <a:pt x="1050" y="16914"/>
                    <a:pt x="1100" y="16814"/>
                    <a:pt x="1134" y="16777"/>
                  </a:cubicBezTo>
                  <a:cubicBezTo>
                    <a:pt x="1171" y="16736"/>
                    <a:pt x="1262" y="16689"/>
                    <a:pt x="1303" y="16654"/>
                  </a:cubicBezTo>
                  <a:cubicBezTo>
                    <a:pt x="1318" y="16639"/>
                    <a:pt x="1351" y="16611"/>
                    <a:pt x="1362" y="16590"/>
                  </a:cubicBezTo>
                  <a:cubicBezTo>
                    <a:pt x="1373" y="16567"/>
                    <a:pt x="1385" y="16513"/>
                    <a:pt x="1386" y="16486"/>
                  </a:cubicBezTo>
                  <a:cubicBezTo>
                    <a:pt x="1387" y="16465"/>
                    <a:pt x="1374" y="16422"/>
                    <a:pt x="1374" y="16400"/>
                  </a:cubicBezTo>
                  <a:cubicBezTo>
                    <a:pt x="1374" y="16364"/>
                    <a:pt x="1383" y="16293"/>
                    <a:pt x="1396" y="16262"/>
                  </a:cubicBezTo>
                  <a:cubicBezTo>
                    <a:pt x="1409" y="16234"/>
                    <a:pt x="1459" y="16207"/>
                    <a:pt x="1473" y="16179"/>
                  </a:cubicBezTo>
                  <a:cubicBezTo>
                    <a:pt x="1488" y="16149"/>
                    <a:pt x="1498" y="16077"/>
                    <a:pt x="1503" y="16042"/>
                  </a:cubicBezTo>
                  <a:cubicBezTo>
                    <a:pt x="1508" y="16006"/>
                    <a:pt x="1501" y="15927"/>
                    <a:pt x="1515" y="15895"/>
                  </a:cubicBezTo>
                  <a:cubicBezTo>
                    <a:pt x="1528" y="15867"/>
                    <a:pt x="1576" y="15840"/>
                    <a:pt x="1594" y="15818"/>
                  </a:cubicBezTo>
                  <a:cubicBezTo>
                    <a:pt x="1615" y="15794"/>
                    <a:pt x="1647" y="15734"/>
                    <a:pt x="1668" y="15711"/>
                  </a:cubicBezTo>
                  <a:cubicBezTo>
                    <a:pt x="1691" y="15688"/>
                    <a:pt x="1743" y="15659"/>
                    <a:pt x="1765" y="15635"/>
                  </a:cubicBezTo>
                  <a:cubicBezTo>
                    <a:pt x="1802" y="15591"/>
                    <a:pt x="1868" y="15487"/>
                    <a:pt x="1891" y="15428"/>
                  </a:cubicBezTo>
                  <a:cubicBezTo>
                    <a:pt x="1907" y="15385"/>
                    <a:pt x="1933" y="15291"/>
                    <a:pt x="1929" y="15244"/>
                  </a:cubicBezTo>
                  <a:cubicBezTo>
                    <a:pt x="1924" y="15208"/>
                    <a:pt x="1883" y="15154"/>
                    <a:pt x="1874" y="15121"/>
                  </a:cubicBezTo>
                  <a:cubicBezTo>
                    <a:pt x="1862" y="15081"/>
                    <a:pt x="1867" y="14990"/>
                    <a:pt x="1849" y="14957"/>
                  </a:cubicBezTo>
                  <a:cubicBezTo>
                    <a:pt x="1833" y="14929"/>
                    <a:pt x="1776" y="14917"/>
                    <a:pt x="1757" y="14893"/>
                  </a:cubicBezTo>
                  <a:cubicBezTo>
                    <a:pt x="1737" y="14868"/>
                    <a:pt x="1713" y="14798"/>
                    <a:pt x="1703" y="14763"/>
                  </a:cubicBezTo>
                  <a:cubicBezTo>
                    <a:pt x="1694" y="14731"/>
                    <a:pt x="1693" y="14656"/>
                    <a:pt x="1678" y="14627"/>
                  </a:cubicBezTo>
                  <a:cubicBezTo>
                    <a:pt x="1665" y="14599"/>
                    <a:pt x="1622" y="14560"/>
                    <a:pt x="1600" y="14546"/>
                  </a:cubicBezTo>
                  <a:cubicBezTo>
                    <a:pt x="1566" y="14527"/>
                    <a:pt x="1490" y="14532"/>
                    <a:pt x="1456" y="14516"/>
                  </a:cubicBezTo>
                  <a:cubicBezTo>
                    <a:pt x="1423" y="14502"/>
                    <a:pt x="1358" y="14465"/>
                    <a:pt x="1337" y="14429"/>
                  </a:cubicBezTo>
                  <a:cubicBezTo>
                    <a:pt x="1319" y="14399"/>
                    <a:pt x="1306" y="14320"/>
                    <a:pt x="1305" y="14282"/>
                  </a:cubicBezTo>
                  <a:cubicBezTo>
                    <a:pt x="1304" y="14254"/>
                    <a:pt x="1319" y="14200"/>
                    <a:pt x="1322" y="14172"/>
                  </a:cubicBezTo>
                  <a:cubicBezTo>
                    <a:pt x="1325" y="14152"/>
                    <a:pt x="1338" y="14106"/>
                    <a:pt x="1327" y="14092"/>
                  </a:cubicBezTo>
                  <a:cubicBezTo>
                    <a:pt x="1306" y="14061"/>
                    <a:pt x="1233" y="14100"/>
                    <a:pt x="1201" y="14099"/>
                  </a:cubicBezTo>
                  <a:cubicBezTo>
                    <a:pt x="1182" y="14098"/>
                    <a:pt x="1137" y="14106"/>
                    <a:pt x="1127" y="14085"/>
                  </a:cubicBezTo>
                  <a:cubicBezTo>
                    <a:pt x="1110" y="14054"/>
                    <a:pt x="1153" y="13973"/>
                    <a:pt x="1152" y="13935"/>
                  </a:cubicBezTo>
                  <a:cubicBezTo>
                    <a:pt x="1150" y="13903"/>
                    <a:pt x="1116" y="13847"/>
                    <a:pt x="1120" y="13815"/>
                  </a:cubicBezTo>
                  <a:cubicBezTo>
                    <a:pt x="1123" y="13782"/>
                    <a:pt x="1175" y="13741"/>
                    <a:pt x="1176" y="13708"/>
                  </a:cubicBezTo>
                  <a:cubicBezTo>
                    <a:pt x="1177" y="13666"/>
                    <a:pt x="1120" y="13605"/>
                    <a:pt x="1110" y="13565"/>
                  </a:cubicBezTo>
                  <a:cubicBezTo>
                    <a:pt x="1103" y="13537"/>
                    <a:pt x="1108" y="13476"/>
                    <a:pt x="1102" y="13448"/>
                  </a:cubicBezTo>
                  <a:cubicBezTo>
                    <a:pt x="1091" y="13398"/>
                    <a:pt x="1040" y="13316"/>
                    <a:pt x="1028" y="13267"/>
                  </a:cubicBezTo>
                  <a:cubicBezTo>
                    <a:pt x="1022" y="13244"/>
                    <a:pt x="1011" y="13192"/>
                    <a:pt x="1019" y="13171"/>
                  </a:cubicBezTo>
                  <a:cubicBezTo>
                    <a:pt x="1033" y="13130"/>
                    <a:pt x="1103" y="13098"/>
                    <a:pt x="1131" y="13075"/>
                  </a:cubicBezTo>
                  <a:cubicBezTo>
                    <a:pt x="1166" y="13045"/>
                    <a:pt x="1238" y="12989"/>
                    <a:pt x="1273" y="12959"/>
                  </a:cubicBezTo>
                  <a:cubicBezTo>
                    <a:pt x="1311" y="12926"/>
                    <a:pt x="1383" y="12855"/>
                    <a:pt x="1421" y="12823"/>
                  </a:cubicBezTo>
                  <a:cubicBezTo>
                    <a:pt x="1476" y="12778"/>
                    <a:pt x="1587" y="12697"/>
                    <a:pt x="1643" y="12656"/>
                  </a:cubicBezTo>
                  <a:cubicBezTo>
                    <a:pt x="1714" y="12606"/>
                    <a:pt x="1856" y="12510"/>
                    <a:pt x="1927" y="12465"/>
                  </a:cubicBezTo>
                  <a:cubicBezTo>
                    <a:pt x="2003" y="12416"/>
                    <a:pt x="2155" y="12319"/>
                    <a:pt x="2234" y="12278"/>
                  </a:cubicBezTo>
                  <a:cubicBezTo>
                    <a:pt x="2274" y="12257"/>
                    <a:pt x="2357" y="12221"/>
                    <a:pt x="2399" y="12207"/>
                  </a:cubicBezTo>
                  <a:cubicBezTo>
                    <a:pt x="2494" y="12174"/>
                    <a:pt x="2685" y="12123"/>
                    <a:pt x="2781" y="12106"/>
                  </a:cubicBezTo>
                  <a:cubicBezTo>
                    <a:pt x="2833" y="12097"/>
                    <a:pt x="2940" y="12104"/>
                    <a:pt x="2991" y="12087"/>
                  </a:cubicBezTo>
                  <a:cubicBezTo>
                    <a:pt x="3049" y="12066"/>
                    <a:pt x="3153" y="11976"/>
                    <a:pt x="3210" y="11953"/>
                  </a:cubicBezTo>
                  <a:cubicBezTo>
                    <a:pt x="3281" y="11923"/>
                    <a:pt x="3428" y="11899"/>
                    <a:pt x="3500" y="11883"/>
                  </a:cubicBezTo>
                  <a:cubicBezTo>
                    <a:pt x="3559" y="11872"/>
                    <a:pt x="3676" y="11852"/>
                    <a:pt x="3735" y="11841"/>
                  </a:cubicBezTo>
                  <a:cubicBezTo>
                    <a:pt x="3814" y="11827"/>
                    <a:pt x="3974" y="11792"/>
                    <a:pt x="4054" y="11786"/>
                  </a:cubicBezTo>
                  <a:cubicBezTo>
                    <a:pt x="4117" y="11781"/>
                    <a:pt x="4243" y="11775"/>
                    <a:pt x="4305" y="11790"/>
                  </a:cubicBezTo>
                  <a:cubicBezTo>
                    <a:pt x="4341" y="11799"/>
                    <a:pt x="4411" y="11835"/>
                    <a:pt x="4443" y="11857"/>
                  </a:cubicBezTo>
                  <a:cubicBezTo>
                    <a:pt x="4474" y="11878"/>
                    <a:pt x="4526" y="11941"/>
                    <a:pt x="4558" y="11962"/>
                  </a:cubicBezTo>
                  <a:cubicBezTo>
                    <a:pt x="4583" y="11979"/>
                    <a:pt x="4638" y="11996"/>
                    <a:pt x="4665" y="12010"/>
                  </a:cubicBezTo>
                  <a:cubicBezTo>
                    <a:pt x="4695" y="12027"/>
                    <a:pt x="4751" y="12071"/>
                    <a:pt x="4782" y="12084"/>
                  </a:cubicBezTo>
                  <a:cubicBezTo>
                    <a:pt x="4808" y="12095"/>
                    <a:pt x="4862" y="12111"/>
                    <a:pt x="4889" y="12106"/>
                  </a:cubicBezTo>
                  <a:cubicBezTo>
                    <a:pt x="4915" y="12102"/>
                    <a:pt x="4965" y="12074"/>
                    <a:pt x="4986" y="12053"/>
                  </a:cubicBezTo>
                  <a:cubicBezTo>
                    <a:pt x="5004" y="12034"/>
                    <a:pt x="5026" y="11976"/>
                    <a:pt x="5044" y="11957"/>
                  </a:cubicBezTo>
                  <a:cubicBezTo>
                    <a:pt x="5077" y="11921"/>
                    <a:pt x="5160" y="11883"/>
                    <a:pt x="5199" y="11859"/>
                  </a:cubicBezTo>
                  <a:cubicBezTo>
                    <a:pt x="5232" y="11839"/>
                    <a:pt x="5298" y="11797"/>
                    <a:pt x="5331" y="11777"/>
                  </a:cubicBezTo>
                  <a:cubicBezTo>
                    <a:pt x="5358" y="11760"/>
                    <a:pt x="5411" y="11723"/>
                    <a:pt x="5439" y="11712"/>
                  </a:cubicBezTo>
                  <a:cubicBezTo>
                    <a:pt x="5478" y="11698"/>
                    <a:pt x="5558" y="11697"/>
                    <a:pt x="5596" y="11683"/>
                  </a:cubicBezTo>
                  <a:cubicBezTo>
                    <a:pt x="5642" y="11668"/>
                    <a:pt x="5730" y="11618"/>
                    <a:pt x="5774" y="11594"/>
                  </a:cubicBezTo>
                  <a:cubicBezTo>
                    <a:pt x="5803" y="11579"/>
                    <a:pt x="5858" y="11541"/>
                    <a:pt x="5888" y="11530"/>
                  </a:cubicBezTo>
                  <a:cubicBezTo>
                    <a:pt x="5911" y="11521"/>
                    <a:pt x="5957" y="11515"/>
                    <a:pt x="5981" y="11512"/>
                  </a:cubicBezTo>
                  <a:cubicBezTo>
                    <a:pt x="6013" y="11508"/>
                    <a:pt x="6079" y="11512"/>
                    <a:pt x="6112" y="11508"/>
                  </a:cubicBezTo>
                  <a:cubicBezTo>
                    <a:pt x="6149" y="11503"/>
                    <a:pt x="6221" y="11484"/>
                    <a:pt x="6258" y="11476"/>
                  </a:cubicBezTo>
                  <a:cubicBezTo>
                    <a:pt x="6293" y="11468"/>
                    <a:pt x="6368" y="11465"/>
                    <a:pt x="6401" y="11443"/>
                  </a:cubicBezTo>
                  <a:cubicBezTo>
                    <a:pt x="6425" y="11426"/>
                    <a:pt x="6459" y="11363"/>
                    <a:pt x="6481" y="11341"/>
                  </a:cubicBezTo>
                  <a:cubicBezTo>
                    <a:pt x="6508" y="11314"/>
                    <a:pt x="6569" y="11275"/>
                    <a:pt x="6595" y="11249"/>
                  </a:cubicBezTo>
                  <a:cubicBezTo>
                    <a:pt x="6621" y="11225"/>
                    <a:pt x="6662" y="11160"/>
                    <a:pt x="6689" y="11140"/>
                  </a:cubicBezTo>
                  <a:cubicBezTo>
                    <a:pt x="6712" y="11124"/>
                    <a:pt x="6768" y="11123"/>
                    <a:pt x="6790" y="11105"/>
                  </a:cubicBezTo>
                  <a:cubicBezTo>
                    <a:pt x="6824" y="11076"/>
                    <a:pt x="6866" y="10978"/>
                    <a:pt x="6895" y="10940"/>
                  </a:cubicBezTo>
                  <a:cubicBezTo>
                    <a:pt x="6917" y="10912"/>
                    <a:pt x="6973" y="10871"/>
                    <a:pt x="6990" y="10838"/>
                  </a:cubicBezTo>
                  <a:cubicBezTo>
                    <a:pt x="7013" y="10791"/>
                    <a:pt x="7025" y="10676"/>
                    <a:pt x="7039" y="10624"/>
                  </a:cubicBezTo>
                  <a:cubicBezTo>
                    <a:pt x="7051" y="10580"/>
                    <a:pt x="7072" y="10491"/>
                    <a:pt x="7091" y="10454"/>
                  </a:cubicBezTo>
                  <a:cubicBezTo>
                    <a:pt x="7109" y="10423"/>
                    <a:pt x="7160" y="10382"/>
                    <a:pt x="7181" y="10354"/>
                  </a:cubicBezTo>
                  <a:cubicBezTo>
                    <a:pt x="7212" y="10313"/>
                    <a:pt x="7262" y="10216"/>
                    <a:pt x="7293" y="10174"/>
                  </a:cubicBezTo>
                  <a:cubicBezTo>
                    <a:pt x="7318" y="10140"/>
                    <a:pt x="7377" y="10086"/>
                    <a:pt x="7400" y="10049"/>
                  </a:cubicBezTo>
                  <a:cubicBezTo>
                    <a:pt x="7418" y="10020"/>
                    <a:pt x="7442" y="9949"/>
                    <a:pt x="7460" y="9918"/>
                  </a:cubicBezTo>
                  <a:cubicBezTo>
                    <a:pt x="7480" y="9882"/>
                    <a:pt x="7524" y="9812"/>
                    <a:pt x="7552" y="9787"/>
                  </a:cubicBezTo>
                  <a:cubicBezTo>
                    <a:pt x="7574" y="9766"/>
                    <a:pt x="7624" y="9732"/>
                    <a:pt x="7650" y="9731"/>
                  </a:cubicBezTo>
                  <a:cubicBezTo>
                    <a:pt x="7669" y="9730"/>
                    <a:pt x="7703" y="9765"/>
                    <a:pt x="7721" y="9767"/>
                  </a:cubicBezTo>
                  <a:cubicBezTo>
                    <a:pt x="7747" y="9770"/>
                    <a:pt x="7798" y="9756"/>
                    <a:pt x="7821" y="9740"/>
                  </a:cubicBezTo>
                  <a:cubicBezTo>
                    <a:pt x="7851" y="9720"/>
                    <a:pt x="7896" y="9649"/>
                    <a:pt x="7921" y="9617"/>
                  </a:cubicBezTo>
                  <a:cubicBezTo>
                    <a:pt x="7943" y="9590"/>
                    <a:pt x="7994" y="9542"/>
                    <a:pt x="8007" y="9506"/>
                  </a:cubicBezTo>
                  <a:cubicBezTo>
                    <a:pt x="8028" y="9447"/>
                    <a:pt x="8028" y="9311"/>
                    <a:pt x="8023" y="9246"/>
                  </a:cubicBezTo>
                  <a:cubicBezTo>
                    <a:pt x="8020" y="9192"/>
                    <a:pt x="7996" y="9090"/>
                    <a:pt x="7986" y="9039"/>
                  </a:cubicBezTo>
                  <a:cubicBezTo>
                    <a:pt x="7973" y="8979"/>
                    <a:pt x="7945" y="8860"/>
                    <a:pt x="7927" y="8803"/>
                  </a:cubicBezTo>
                  <a:cubicBezTo>
                    <a:pt x="7916" y="8766"/>
                    <a:pt x="7890" y="8695"/>
                    <a:pt x="7875" y="8660"/>
                  </a:cubicBezTo>
                  <a:cubicBezTo>
                    <a:pt x="7858" y="8620"/>
                    <a:pt x="7814" y="8546"/>
                    <a:pt x="7801" y="8502"/>
                  </a:cubicBezTo>
                  <a:cubicBezTo>
                    <a:pt x="7788" y="8460"/>
                    <a:pt x="7791" y="8361"/>
                    <a:pt x="7771" y="8324"/>
                  </a:cubicBezTo>
                  <a:cubicBezTo>
                    <a:pt x="7745" y="8277"/>
                    <a:pt x="7653" y="8248"/>
                    <a:pt x="7621" y="8208"/>
                  </a:cubicBezTo>
                  <a:cubicBezTo>
                    <a:pt x="7604" y="8188"/>
                    <a:pt x="7573" y="8142"/>
                    <a:pt x="7570" y="8113"/>
                  </a:cubicBezTo>
                  <a:cubicBezTo>
                    <a:pt x="7567" y="8080"/>
                    <a:pt x="7587" y="8014"/>
                    <a:pt x="7604" y="7991"/>
                  </a:cubicBezTo>
                  <a:cubicBezTo>
                    <a:pt x="7620" y="7970"/>
                    <a:pt x="7666" y="7953"/>
                    <a:pt x="7689" y="7948"/>
                  </a:cubicBezTo>
                  <a:cubicBezTo>
                    <a:pt x="7707" y="7944"/>
                    <a:pt x="7745" y="7966"/>
                    <a:pt x="7762" y="7954"/>
                  </a:cubicBezTo>
                  <a:cubicBezTo>
                    <a:pt x="7778" y="7943"/>
                    <a:pt x="7787" y="7888"/>
                    <a:pt x="7799" y="7869"/>
                  </a:cubicBezTo>
                  <a:cubicBezTo>
                    <a:pt x="7814" y="7846"/>
                    <a:pt x="7862" y="7821"/>
                    <a:pt x="7873" y="7794"/>
                  </a:cubicBezTo>
                  <a:cubicBezTo>
                    <a:pt x="7887" y="7762"/>
                    <a:pt x="7893" y="7681"/>
                    <a:pt x="7887" y="7644"/>
                  </a:cubicBezTo>
                  <a:cubicBezTo>
                    <a:pt x="7879" y="7606"/>
                    <a:pt x="7842" y="7540"/>
                    <a:pt x="7819" y="7515"/>
                  </a:cubicBezTo>
                  <a:cubicBezTo>
                    <a:pt x="7798" y="7492"/>
                    <a:pt x="7745" y="7462"/>
                    <a:pt x="7717" y="7454"/>
                  </a:cubicBezTo>
                  <a:cubicBezTo>
                    <a:pt x="7687" y="7445"/>
                    <a:pt x="7626" y="7445"/>
                    <a:pt x="7596" y="7452"/>
                  </a:cubicBezTo>
                  <a:cubicBezTo>
                    <a:pt x="7571" y="7458"/>
                    <a:pt x="7524" y="7512"/>
                    <a:pt x="7501" y="7497"/>
                  </a:cubicBezTo>
                  <a:cubicBezTo>
                    <a:pt x="7481" y="7484"/>
                    <a:pt x="7486" y="7410"/>
                    <a:pt x="7471" y="7389"/>
                  </a:cubicBezTo>
                  <a:cubicBezTo>
                    <a:pt x="7452" y="7362"/>
                    <a:pt x="7387" y="7359"/>
                    <a:pt x="7371" y="7328"/>
                  </a:cubicBezTo>
                  <a:cubicBezTo>
                    <a:pt x="7359" y="7306"/>
                    <a:pt x="7374" y="7245"/>
                    <a:pt x="7366" y="7220"/>
                  </a:cubicBezTo>
                  <a:cubicBezTo>
                    <a:pt x="7361" y="7204"/>
                    <a:pt x="7342" y="7179"/>
                    <a:pt x="7331" y="7170"/>
                  </a:cubicBezTo>
                  <a:cubicBezTo>
                    <a:pt x="7308" y="7151"/>
                    <a:pt x="7250" y="7151"/>
                    <a:pt x="7226" y="7133"/>
                  </a:cubicBezTo>
                  <a:cubicBezTo>
                    <a:pt x="7212" y="7123"/>
                    <a:pt x="7192" y="7091"/>
                    <a:pt x="7182" y="7074"/>
                  </a:cubicBezTo>
                  <a:cubicBezTo>
                    <a:pt x="7166" y="7050"/>
                    <a:pt x="7134" y="6998"/>
                    <a:pt x="7127" y="6966"/>
                  </a:cubicBezTo>
                  <a:cubicBezTo>
                    <a:pt x="7121" y="6935"/>
                    <a:pt x="7129" y="6870"/>
                    <a:pt x="7135" y="6839"/>
                  </a:cubicBezTo>
                  <a:cubicBezTo>
                    <a:pt x="7140" y="6812"/>
                    <a:pt x="7162" y="6762"/>
                    <a:pt x="7169" y="6735"/>
                  </a:cubicBezTo>
                  <a:cubicBezTo>
                    <a:pt x="7178" y="6701"/>
                    <a:pt x="7192" y="6629"/>
                    <a:pt x="7196" y="6592"/>
                  </a:cubicBezTo>
                  <a:cubicBezTo>
                    <a:pt x="7200" y="6568"/>
                    <a:pt x="7196" y="6517"/>
                    <a:pt x="7204" y="6495"/>
                  </a:cubicBezTo>
                  <a:cubicBezTo>
                    <a:pt x="7211" y="6475"/>
                    <a:pt x="7238" y="6440"/>
                    <a:pt x="7253" y="6432"/>
                  </a:cubicBezTo>
                  <a:cubicBezTo>
                    <a:pt x="7271" y="6422"/>
                    <a:pt x="7314" y="6438"/>
                    <a:pt x="7333" y="6428"/>
                  </a:cubicBezTo>
                  <a:cubicBezTo>
                    <a:pt x="7357" y="6416"/>
                    <a:pt x="7396" y="6362"/>
                    <a:pt x="7417" y="6338"/>
                  </a:cubicBezTo>
                  <a:cubicBezTo>
                    <a:pt x="7440" y="6312"/>
                    <a:pt x="7493" y="6267"/>
                    <a:pt x="7508" y="6231"/>
                  </a:cubicBezTo>
                  <a:cubicBezTo>
                    <a:pt x="7520" y="6203"/>
                    <a:pt x="7532" y="6134"/>
                    <a:pt x="7528" y="6102"/>
                  </a:cubicBezTo>
                  <a:cubicBezTo>
                    <a:pt x="7525" y="6082"/>
                    <a:pt x="7501" y="6054"/>
                    <a:pt x="7498" y="6035"/>
                  </a:cubicBezTo>
                  <a:cubicBezTo>
                    <a:pt x="7494" y="6003"/>
                    <a:pt x="7499" y="5934"/>
                    <a:pt x="7513" y="5908"/>
                  </a:cubicBezTo>
                  <a:cubicBezTo>
                    <a:pt x="7527" y="5882"/>
                    <a:pt x="7579" y="5872"/>
                    <a:pt x="7597" y="5851"/>
                  </a:cubicBezTo>
                  <a:cubicBezTo>
                    <a:pt x="7615" y="5829"/>
                    <a:pt x="7636" y="5766"/>
                    <a:pt x="7652" y="5741"/>
                  </a:cubicBezTo>
                  <a:cubicBezTo>
                    <a:pt x="7677" y="5699"/>
                    <a:pt x="7734" y="5622"/>
                    <a:pt x="7765" y="5587"/>
                  </a:cubicBezTo>
                  <a:cubicBezTo>
                    <a:pt x="7783" y="5567"/>
                    <a:pt x="7819" y="5529"/>
                    <a:pt x="7839" y="5517"/>
                  </a:cubicBezTo>
                  <a:cubicBezTo>
                    <a:pt x="7857" y="5506"/>
                    <a:pt x="7898" y="5507"/>
                    <a:pt x="7916" y="5497"/>
                  </a:cubicBezTo>
                  <a:cubicBezTo>
                    <a:pt x="7940" y="5483"/>
                    <a:pt x="7982" y="5441"/>
                    <a:pt x="8000" y="5417"/>
                  </a:cubicBezTo>
                  <a:cubicBezTo>
                    <a:pt x="8033" y="5373"/>
                    <a:pt x="8082" y="5269"/>
                    <a:pt x="8107" y="5216"/>
                  </a:cubicBezTo>
                  <a:cubicBezTo>
                    <a:pt x="8124" y="5180"/>
                    <a:pt x="8160" y="5107"/>
                    <a:pt x="8171" y="5066"/>
                  </a:cubicBezTo>
                  <a:cubicBezTo>
                    <a:pt x="8183" y="5021"/>
                    <a:pt x="8190" y="4923"/>
                    <a:pt x="8195" y="4876"/>
                  </a:cubicBezTo>
                  <a:cubicBezTo>
                    <a:pt x="8202" y="4824"/>
                    <a:pt x="8212" y="4720"/>
                    <a:pt x="8221" y="4669"/>
                  </a:cubicBezTo>
                  <a:cubicBezTo>
                    <a:pt x="8226" y="4632"/>
                    <a:pt x="8236" y="4559"/>
                    <a:pt x="8247" y="4525"/>
                  </a:cubicBezTo>
                  <a:cubicBezTo>
                    <a:pt x="8266" y="4469"/>
                    <a:pt x="8323" y="4370"/>
                    <a:pt x="8349" y="4318"/>
                  </a:cubicBezTo>
                  <a:cubicBezTo>
                    <a:pt x="8371" y="4273"/>
                    <a:pt x="8418" y="4185"/>
                    <a:pt x="8438" y="4138"/>
                  </a:cubicBezTo>
                  <a:cubicBezTo>
                    <a:pt x="8457" y="4093"/>
                    <a:pt x="8487" y="3997"/>
                    <a:pt x="8505" y="3951"/>
                  </a:cubicBezTo>
                  <a:cubicBezTo>
                    <a:pt x="8526" y="3896"/>
                    <a:pt x="8575" y="3790"/>
                    <a:pt x="8594" y="3734"/>
                  </a:cubicBezTo>
                  <a:cubicBezTo>
                    <a:pt x="8607" y="3695"/>
                    <a:pt x="8621" y="3611"/>
                    <a:pt x="8636" y="3574"/>
                  </a:cubicBezTo>
                  <a:cubicBezTo>
                    <a:pt x="8661" y="3512"/>
                    <a:pt x="8730" y="3406"/>
                    <a:pt x="8762" y="3350"/>
                  </a:cubicBezTo>
                  <a:cubicBezTo>
                    <a:pt x="8787" y="3305"/>
                    <a:pt x="8842" y="3220"/>
                    <a:pt x="8861" y="3169"/>
                  </a:cubicBezTo>
                  <a:cubicBezTo>
                    <a:pt x="8875" y="3133"/>
                    <a:pt x="8880" y="3047"/>
                    <a:pt x="8896" y="3012"/>
                  </a:cubicBezTo>
                  <a:cubicBezTo>
                    <a:pt x="8908" y="2986"/>
                    <a:pt x="8948" y="2951"/>
                    <a:pt x="8965" y="2929"/>
                  </a:cubicBezTo>
                  <a:cubicBezTo>
                    <a:pt x="8988" y="2900"/>
                    <a:pt x="9033" y="2840"/>
                    <a:pt x="9052" y="2805"/>
                  </a:cubicBezTo>
                  <a:cubicBezTo>
                    <a:pt x="9067" y="2777"/>
                    <a:pt x="9093" y="2715"/>
                    <a:pt x="9103" y="2682"/>
                  </a:cubicBezTo>
                  <a:cubicBezTo>
                    <a:pt x="9113" y="2651"/>
                    <a:pt x="9121" y="2582"/>
                    <a:pt x="9133" y="2552"/>
                  </a:cubicBezTo>
                  <a:cubicBezTo>
                    <a:pt x="9144" y="2523"/>
                    <a:pt x="9176" y="2474"/>
                    <a:pt x="9192" y="2452"/>
                  </a:cubicBezTo>
                  <a:cubicBezTo>
                    <a:pt x="9214" y="2422"/>
                    <a:pt x="9267" y="2377"/>
                    <a:pt x="9292" y="2352"/>
                  </a:cubicBezTo>
                  <a:cubicBezTo>
                    <a:pt x="9315" y="2326"/>
                    <a:pt x="9361" y="2278"/>
                    <a:pt x="9383" y="2251"/>
                  </a:cubicBezTo>
                  <a:cubicBezTo>
                    <a:pt x="9398" y="2232"/>
                    <a:pt x="9428" y="2191"/>
                    <a:pt x="9440" y="2168"/>
                  </a:cubicBezTo>
                  <a:cubicBezTo>
                    <a:pt x="9452" y="2143"/>
                    <a:pt x="9464" y="2085"/>
                    <a:pt x="9477" y="2061"/>
                  </a:cubicBezTo>
                  <a:cubicBezTo>
                    <a:pt x="9484" y="2047"/>
                    <a:pt x="9504" y="2024"/>
                    <a:pt x="9514" y="2014"/>
                  </a:cubicBezTo>
                  <a:cubicBezTo>
                    <a:pt x="9540" y="1990"/>
                    <a:pt x="9599" y="1959"/>
                    <a:pt x="9625" y="1937"/>
                  </a:cubicBezTo>
                  <a:cubicBezTo>
                    <a:pt x="9644" y="1922"/>
                    <a:pt x="9682" y="1892"/>
                    <a:pt x="9697" y="1871"/>
                  </a:cubicBezTo>
                  <a:cubicBezTo>
                    <a:pt x="9712" y="1849"/>
                    <a:pt x="9733" y="1797"/>
                    <a:pt x="9742" y="1770"/>
                  </a:cubicBezTo>
                  <a:cubicBezTo>
                    <a:pt x="9749" y="1744"/>
                    <a:pt x="9751" y="1684"/>
                    <a:pt x="9762" y="1660"/>
                  </a:cubicBezTo>
                  <a:cubicBezTo>
                    <a:pt x="9770" y="1641"/>
                    <a:pt x="9795" y="1609"/>
                    <a:pt x="9811" y="1600"/>
                  </a:cubicBezTo>
                  <a:cubicBezTo>
                    <a:pt x="9828" y="1589"/>
                    <a:pt x="9869" y="1595"/>
                    <a:pt x="9887" y="1590"/>
                  </a:cubicBezTo>
                  <a:cubicBezTo>
                    <a:pt x="9903" y="1586"/>
                    <a:pt x="9937" y="1584"/>
                    <a:pt x="9949" y="1570"/>
                  </a:cubicBezTo>
                  <a:cubicBezTo>
                    <a:pt x="9963" y="1554"/>
                    <a:pt x="9964" y="1497"/>
                    <a:pt x="9976" y="1480"/>
                  </a:cubicBezTo>
                  <a:cubicBezTo>
                    <a:pt x="9990" y="1461"/>
                    <a:pt x="10030" y="1449"/>
                    <a:pt x="10046" y="1434"/>
                  </a:cubicBezTo>
                  <a:cubicBezTo>
                    <a:pt x="10068" y="1415"/>
                    <a:pt x="10100" y="1356"/>
                    <a:pt x="10122" y="1341"/>
                  </a:cubicBezTo>
                  <a:cubicBezTo>
                    <a:pt x="10147" y="1324"/>
                    <a:pt x="10203" y="1307"/>
                    <a:pt x="10231" y="1310"/>
                  </a:cubicBezTo>
                  <a:cubicBezTo>
                    <a:pt x="10258" y="1312"/>
                    <a:pt x="10307" y="1358"/>
                    <a:pt x="10333" y="1359"/>
                  </a:cubicBezTo>
                  <a:cubicBezTo>
                    <a:pt x="10353" y="1359"/>
                    <a:pt x="10388" y="1336"/>
                    <a:pt x="10406" y="1327"/>
                  </a:cubicBezTo>
                  <a:cubicBezTo>
                    <a:pt x="10441" y="1311"/>
                    <a:pt x="10512" y="1274"/>
                    <a:pt x="10548" y="1261"/>
                  </a:cubicBezTo>
                  <a:cubicBezTo>
                    <a:pt x="10708" y="1202"/>
                    <a:pt x="11201" y="1091"/>
                    <a:pt x="11201" y="1091"/>
                  </a:cubicBezTo>
                  <a:lnTo>
                    <a:pt x="12144" y="681"/>
                  </a:lnTo>
                  <a:lnTo>
                    <a:pt x="13773" y="0"/>
                  </a:lnTo>
                  <a:lnTo>
                    <a:pt x="13774" y="0"/>
                  </a:lnTo>
                  <a:cubicBezTo>
                    <a:pt x="13787" y="58"/>
                    <a:pt x="13804" y="128"/>
                    <a:pt x="13815" y="161"/>
                  </a:cubicBezTo>
                  <a:cubicBezTo>
                    <a:pt x="13823" y="184"/>
                    <a:pt x="13845" y="225"/>
                    <a:pt x="13853" y="248"/>
                  </a:cubicBezTo>
                  <a:cubicBezTo>
                    <a:pt x="13865" y="288"/>
                    <a:pt x="13892" y="371"/>
                    <a:pt x="13889" y="414"/>
                  </a:cubicBezTo>
                  <a:cubicBezTo>
                    <a:pt x="13888" y="445"/>
                    <a:pt x="13853" y="495"/>
                    <a:pt x="13847" y="525"/>
                  </a:cubicBezTo>
                  <a:cubicBezTo>
                    <a:pt x="13837" y="580"/>
                    <a:pt x="13840" y="695"/>
                    <a:pt x="13845" y="752"/>
                  </a:cubicBezTo>
                  <a:cubicBezTo>
                    <a:pt x="13848" y="785"/>
                    <a:pt x="13852" y="858"/>
                    <a:pt x="13870" y="882"/>
                  </a:cubicBezTo>
                  <a:cubicBezTo>
                    <a:pt x="13890" y="910"/>
                    <a:pt x="13960" y="898"/>
                    <a:pt x="13983" y="922"/>
                  </a:cubicBezTo>
                  <a:cubicBezTo>
                    <a:pt x="14001" y="940"/>
                    <a:pt x="14026" y="996"/>
                    <a:pt x="14028" y="1026"/>
                  </a:cubicBezTo>
                  <a:cubicBezTo>
                    <a:pt x="14030" y="1061"/>
                    <a:pt x="13995" y="1124"/>
                    <a:pt x="13993" y="1159"/>
                  </a:cubicBezTo>
                  <a:cubicBezTo>
                    <a:pt x="13991" y="1211"/>
                    <a:pt x="14013" y="1311"/>
                    <a:pt x="14026" y="1360"/>
                  </a:cubicBezTo>
                  <a:cubicBezTo>
                    <a:pt x="14037" y="1404"/>
                    <a:pt x="14084" y="1480"/>
                    <a:pt x="14090" y="1526"/>
                  </a:cubicBezTo>
                  <a:cubicBezTo>
                    <a:pt x="14101" y="1609"/>
                    <a:pt x="14047" y="1775"/>
                    <a:pt x="14058" y="1857"/>
                  </a:cubicBezTo>
                  <a:cubicBezTo>
                    <a:pt x="14062" y="1894"/>
                    <a:pt x="14091" y="1962"/>
                    <a:pt x="14110" y="1991"/>
                  </a:cubicBezTo>
                  <a:cubicBezTo>
                    <a:pt x="14128" y="2020"/>
                    <a:pt x="14175" y="2066"/>
                    <a:pt x="14199" y="2087"/>
                  </a:cubicBezTo>
                  <a:cubicBezTo>
                    <a:pt x="14223" y="2109"/>
                    <a:pt x="14279" y="2137"/>
                    <a:pt x="14300" y="2164"/>
                  </a:cubicBezTo>
                  <a:cubicBezTo>
                    <a:pt x="14317" y="2186"/>
                    <a:pt x="14340" y="2243"/>
                    <a:pt x="14352" y="2271"/>
                  </a:cubicBezTo>
                  <a:cubicBezTo>
                    <a:pt x="14368" y="2308"/>
                    <a:pt x="14392" y="2388"/>
                    <a:pt x="14408" y="2425"/>
                  </a:cubicBezTo>
                  <a:cubicBezTo>
                    <a:pt x="14424" y="2457"/>
                    <a:pt x="14466" y="2512"/>
                    <a:pt x="14476" y="2548"/>
                  </a:cubicBezTo>
                  <a:cubicBezTo>
                    <a:pt x="14496" y="2627"/>
                    <a:pt x="14498" y="2800"/>
                    <a:pt x="14488" y="2882"/>
                  </a:cubicBezTo>
                  <a:cubicBezTo>
                    <a:pt x="14483" y="2918"/>
                    <a:pt x="14444" y="2983"/>
                    <a:pt x="14448" y="3019"/>
                  </a:cubicBezTo>
                  <a:cubicBezTo>
                    <a:pt x="14451" y="3042"/>
                    <a:pt x="14487" y="3068"/>
                    <a:pt x="14493" y="3089"/>
                  </a:cubicBezTo>
                  <a:cubicBezTo>
                    <a:pt x="14503" y="3128"/>
                    <a:pt x="14479" y="3215"/>
                    <a:pt x="14490" y="3253"/>
                  </a:cubicBezTo>
                  <a:cubicBezTo>
                    <a:pt x="14505" y="3306"/>
                    <a:pt x="14592" y="3366"/>
                    <a:pt x="14604" y="3420"/>
                  </a:cubicBezTo>
                  <a:cubicBezTo>
                    <a:pt x="14614" y="3467"/>
                    <a:pt x="14597" y="3569"/>
                    <a:pt x="14582" y="3614"/>
                  </a:cubicBezTo>
                  <a:cubicBezTo>
                    <a:pt x="14568" y="3657"/>
                    <a:pt x="14504" y="3715"/>
                    <a:pt x="14493" y="3761"/>
                  </a:cubicBezTo>
                  <a:cubicBezTo>
                    <a:pt x="14479" y="3820"/>
                    <a:pt x="14507" y="3948"/>
                    <a:pt x="14503" y="4011"/>
                  </a:cubicBezTo>
                  <a:cubicBezTo>
                    <a:pt x="14499" y="4060"/>
                    <a:pt x="14463" y="4153"/>
                    <a:pt x="14468" y="4201"/>
                  </a:cubicBezTo>
                  <a:cubicBezTo>
                    <a:pt x="14472" y="4241"/>
                    <a:pt x="14520" y="4302"/>
                    <a:pt x="14525" y="4341"/>
                  </a:cubicBezTo>
                  <a:cubicBezTo>
                    <a:pt x="14529" y="4374"/>
                    <a:pt x="14509" y="4439"/>
                    <a:pt x="14508" y="4472"/>
                  </a:cubicBezTo>
                  <a:cubicBezTo>
                    <a:pt x="14507" y="4505"/>
                    <a:pt x="14507" y="4574"/>
                    <a:pt x="14520" y="4602"/>
                  </a:cubicBezTo>
                  <a:cubicBezTo>
                    <a:pt x="14529" y="4622"/>
                    <a:pt x="14564" y="4640"/>
                    <a:pt x="14577" y="4656"/>
                  </a:cubicBezTo>
                  <a:cubicBezTo>
                    <a:pt x="14592" y="4673"/>
                    <a:pt x="14624" y="4708"/>
                    <a:pt x="14634" y="4732"/>
                  </a:cubicBezTo>
                  <a:cubicBezTo>
                    <a:pt x="14656" y="4787"/>
                    <a:pt x="14667" y="4915"/>
                    <a:pt x="14676" y="4976"/>
                  </a:cubicBezTo>
                  <a:cubicBezTo>
                    <a:pt x="14681" y="5012"/>
                    <a:pt x="14684" y="5085"/>
                    <a:pt x="14693" y="5119"/>
                  </a:cubicBezTo>
                  <a:cubicBezTo>
                    <a:pt x="14699" y="5143"/>
                    <a:pt x="14718" y="5188"/>
                    <a:pt x="14731" y="5207"/>
                  </a:cubicBezTo>
                  <a:cubicBezTo>
                    <a:pt x="14750" y="5236"/>
                    <a:pt x="14808" y="5269"/>
                    <a:pt x="14827" y="5300"/>
                  </a:cubicBezTo>
                  <a:cubicBezTo>
                    <a:pt x="14845" y="5330"/>
                    <a:pt x="14874" y="5401"/>
                    <a:pt x="14876" y="5440"/>
                  </a:cubicBezTo>
                  <a:cubicBezTo>
                    <a:pt x="14878" y="5477"/>
                    <a:pt x="14838" y="5544"/>
                    <a:pt x="14842" y="5581"/>
                  </a:cubicBezTo>
                  <a:cubicBezTo>
                    <a:pt x="14844" y="5607"/>
                    <a:pt x="14871" y="5652"/>
                    <a:pt x="14886" y="5671"/>
                  </a:cubicBezTo>
                  <a:cubicBezTo>
                    <a:pt x="14905" y="5695"/>
                    <a:pt x="14959" y="5716"/>
                    <a:pt x="14978" y="5741"/>
                  </a:cubicBezTo>
                  <a:cubicBezTo>
                    <a:pt x="14992" y="5760"/>
                    <a:pt x="15014" y="5808"/>
                    <a:pt x="15020" y="5834"/>
                  </a:cubicBezTo>
                  <a:cubicBezTo>
                    <a:pt x="15030" y="5882"/>
                    <a:pt x="15033" y="5986"/>
                    <a:pt x="15022" y="6035"/>
                  </a:cubicBezTo>
                  <a:cubicBezTo>
                    <a:pt x="15014" y="6074"/>
                    <a:pt x="14964" y="6132"/>
                    <a:pt x="14955" y="6171"/>
                  </a:cubicBezTo>
                  <a:cubicBezTo>
                    <a:pt x="14937" y="6252"/>
                    <a:pt x="14946" y="6425"/>
                    <a:pt x="14950" y="6508"/>
                  </a:cubicBezTo>
                  <a:cubicBezTo>
                    <a:pt x="14953" y="6551"/>
                    <a:pt x="14962" y="6636"/>
                    <a:pt x="14974" y="6676"/>
                  </a:cubicBezTo>
                  <a:cubicBezTo>
                    <a:pt x="14985" y="6711"/>
                    <a:pt x="15010" y="6788"/>
                    <a:pt x="15035" y="6802"/>
                  </a:cubicBezTo>
                  <a:cubicBezTo>
                    <a:pt x="15057" y="6814"/>
                    <a:pt x="15110" y="6799"/>
                    <a:pt x="15125" y="6776"/>
                  </a:cubicBezTo>
                  <a:cubicBezTo>
                    <a:pt x="15139" y="6753"/>
                    <a:pt x="15133" y="6686"/>
                    <a:pt x="15133" y="6655"/>
                  </a:cubicBezTo>
                  <a:cubicBezTo>
                    <a:pt x="15133" y="6629"/>
                    <a:pt x="15119" y="6574"/>
                    <a:pt x="15126" y="6549"/>
                  </a:cubicBezTo>
                  <a:cubicBezTo>
                    <a:pt x="15132" y="6527"/>
                    <a:pt x="15158" y="6491"/>
                    <a:pt x="15173" y="6480"/>
                  </a:cubicBezTo>
                  <a:cubicBezTo>
                    <a:pt x="15192" y="6466"/>
                    <a:pt x="15238" y="6453"/>
                    <a:pt x="15258" y="6462"/>
                  </a:cubicBezTo>
                  <a:cubicBezTo>
                    <a:pt x="15275" y="6469"/>
                    <a:pt x="15298" y="6509"/>
                    <a:pt x="15308" y="6529"/>
                  </a:cubicBezTo>
                  <a:cubicBezTo>
                    <a:pt x="15319" y="6551"/>
                    <a:pt x="15325" y="6611"/>
                    <a:pt x="15340" y="6627"/>
                  </a:cubicBezTo>
                  <a:cubicBezTo>
                    <a:pt x="15358" y="6646"/>
                    <a:pt x="15410" y="6631"/>
                    <a:pt x="15430" y="6645"/>
                  </a:cubicBezTo>
                  <a:cubicBezTo>
                    <a:pt x="15457" y="6665"/>
                    <a:pt x="15514" y="6766"/>
                    <a:pt x="15514" y="6766"/>
                  </a:cubicBezTo>
                  <a:lnTo>
                    <a:pt x="16103" y="9931"/>
                  </a:lnTo>
                  <a:lnTo>
                    <a:pt x="16103" y="10265"/>
                  </a:lnTo>
                  <a:lnTo>
                    <a:pt x="16256" y="10552"/>
                  </a:lnTo>
                  <a:lnTo>
                    <a:pt x="16256" y="10554"/>
                  </a:lnTo>
                  <a:lnTo>
                    <a:pt x="16296" y="13892"/>
                  </a:lnTo>
                  <a:lnTo>
                    <a:pt x="16397" y="14074"/>
                  </a:lnTo>
                  <a:lnTo>
                    <a:pt x="16415" y="14106"/>
                  </a:lnTo>
                  <a:lnTo>
                    <a:pt x="16969" y="17611"/>
                  </a:lnTo>
                  <a:lnTo>
                    <a:pt x="17238" y="17968"/>
                  </a:lnTo>
                  <a:lnTo>
                    <a:pt x="16706" y="18754"/>
                  </a:lnTo>
                  <a:lnTo>
                    <a:pt x="16969" y="19059"/>
                  </a:lnTo>
                  <a:cubicBezTo>
                    <a:pt x="16969" y="19059"/>
                    <a:pt x="16947" y="19205"/>
                    <a:pt x="16969" y="19239"/>
                  </a:cubicBezTo>
                  <a:cubicBezTo>
                    <a:pt x="16977" y="19252"/>
                    <a:pt x="17004" y="19248"/>
                    <a:pt x="17026" y="19247"/>
                  </a:cubicBezTo>
                  <a:cubicBezTo>
                    <a:pt x="17026" y="19248"/>
                    <a:pt x="17026" y="19250"/>
                    <a:pt x="17026" y="19251"/>
                  </a:cubicBezTo>
                  <a:cubicBezTo>
                    <a:pt x="17022" y="19276"/>
                    <a:pt x="16997" y="19317"/>
                    <a:pt x="16991" y="19341"/>
                  </a:cubicBezTo>
                  <a:cubicBezTo>
                    <a:pt x="16984" y="19368"/>
                    <a:pt x="16984" y="19427"/>
                    <a:pt x="16974" y="19452"/>
                  </a:cubicBezTo>
                  <a:cubicBezTo>
                    <a:pt x="16959" y="19488"/>
                    <a:pt x="16903" y="19535"/>
                    <a:pt x="16885" y="19568"/>
                  </a:cubicBezTo>
                  <a:cubicBezTo>
                    <a:pt x="16862" y="19608"/>
                    <a:pt x="16824" y="19695"/>
                    <a:pt x="16813" y="19742"/>
                  </a:cubicBezTo>
                  <a:cubicBezTo>
                    <a:pt x="16808" y="19764"/>
                    <a:pt x="16804" y="19810"/>
                    <a:pt x="16805" y="19832"/>
                  </a:cubicBezTo>
                  <a:cubicBezTo>
                    <a:pt x="16807" y="19861"/>
                    <a:pt x="16830" y="19917"/>
                    <a:pt x="16828" y="19946"/>
                  </a:cubicBezTo>
                  <a:cubicBezTo>
                    <a:pt x="16827" y="19966"/>
                    <a:pt x="16810" y="20004"/>
                    <a:pt x="16801" y="20019"/>
                  </a:cubicBezTo>
                  <a:cubicBezTo>
                    <a:pt x="16791" y="20036"/>
                    <a:pt x="16755" y="20049"/>
                    <a:pt x="16751" y="20069"/>
                  </a:cubicBezTo>
                  <a:cubicBezTo>
                    <a:pt x="16745" y="20106"/>
                    <a:pt x="16785" y="20177"/>
                    <a:pt x="16805" y="20203"/>
                  </a:cubicBezTo>
                  <a:cubicBezTo>
                    <a:pt x="16823" y="20225"/>
                    <a:pt x="16869" y="20262"/>
                    <a:pt x="16892" y="20256"/>
                  </a:cubicBezTo>
                  <a:cubicBezTo>
                    <a:pt x="16908" y="20252"/>
                    <a:pt x="16931" y="20216"/>
                    <a:pt x="16937" y="20196"/>
                  </a:cubicBezTo>
                  <a:cubicBezTo>
                    <a:pt x="16945" y="20160"/>
                    <a:pt x="16910" y="20082"/>
                    <a:pt x="16919" y="20046"/>
                  </a:cubicBezTo>
                  <a:cubicBezTo>
                    <a:pt x="16923" y="20030"/>
                    <a:pt x="16952" y="20018"/>
                    <a:pt x="16956" y="20003"/>
                  </a:cubicBezTo>
                  <a:cubicBezTo>
                    <a:pt x="16966" y="19967"/>
                    <a:pt x="16938" y="19889"/>
                    <a:pt x="16944" y="19852"/>
                  </a:cubicBezTo>
                  <a:cubicBezTo>
                    <a:pt x="16947" y="19834"/>
                    <a:pt x="16958" y="19792"/>
                    <a:pt x="16971" y="19786"/>
                  </a:cubicBezTo>
                  <a:cubicBezTo>
                    <a:pt x="16990" y="19776"/>
                    <a:pt x="17027" y="19821"/>
                    <a:pt x="17048" y="19826"/>
                  </a:cubicBezTo>
                  <a:cubicBezTo>
                    <a:pt x="17064" y="19829"/>
                    <a:pt x="17099" y="19831"/>
                    <a:pt x="17112" y="19819"/>
                  </a:cubicBezTo>
                  <a:cubicBezTo>
                    <a:pt x="17130" y="19803"/>
                    <a:pt x="17142" y="19743"/>
                    <a:pt x="17147" y="19715"/>
                  </a:cubicBezTo>
                  <a:cubicBezTo>
                    <a:pt x="17151" y="19690"/>
                    <a:pt x="17140" y="19632"/>
                    <a:pt x="17149" y="19609"/>
                  </a:cubicBezTo>
                  <a:cubicBezTo>
                    <a:pt x="17159" y="19584"/>
                    <a:pt x="17199" y="19555"/>
                    <a:pt x="17216" y="19539"/>
                  </a:cubicBezTo>
                  <a:cubicBezTo>
                    <a:pt x="17236" y="19517"/>
                    <a:pt x="17275" y="19464"/>
                    <a:pt x="17300" y="19458"/>
                  </a:cubicBezTo>
                  <a:cubicBezTo>
                    <a:pt x="17322" y="19453"/>
                    <a:pt x="17364" y="19498"/>
                    <a:pt x="17386" y="19492"/>
                  </a:cubicBezTo>
                  <a:cubicBezTo>
                    <a:pt x="17422" y="19482"/>
                    <a:pt x="17485" y="19413"/>
                    <a:pt x="17500" y="19368"/>
                  </a:cubicBezTo>
                  <a:cubicBezTo>
                    <a:pt x="17509" y="19344"/>
                    <a:pt x="17486" y="19284"/>
                    <a:pt x="17498" y="19264"/>
                  </a:cubicBezTo>
                  <a:cubicBezTo>
                    <a:pt x="17512" y="19242"/>
                    <a:pt x="17565" y="19244"/>
                    <a:pt x="17587" y="19248"/>
                  </a:cubicBezTo>
                  <a:cubicBezTo>
                    <a:pt x="17601" y="19251"/>
                    <a:pt x="17625" y="19275"/>
                    <a:pt x="17639" y="19278"/>
                  </a:cubicBezTo>
                  <a:cubicBezTo>
                    <a:pt x="17654" y="19282"/>
                    <a:pt x="17688" y="19284"/>
                    <a:pt x="17701" y="19271"/>
                  </a:cubicBezTo>
                  <a:cubicBezTo>
                    <a:pt x="17712" y="19260"/>
                    <a:pt x="17725" y="19223"/>
                    <a:pt x="17723" y="19205"/>
                  </a:cubicBezTo>
                  <a:cubicBezTo>
                    <a:pt x="17721" y="19184"/>
                    <a:pt x="17693" y="19157"/>
                    <a:pt x="17689" y="19138"/>
                  </a:cubicBezTo>
                  <a:cubicBezTo>
                    <a:pt x="17685" y="19122"/>
                    <a:pt x="17681" y="19086"/>
                    <a:pt x="17689" y="19074"/>
                  </a:cubicBezTo>
                  <a:cubicBezTo>
                    <a:pt x="17701" y="19055"/>
                    <a:pt x="17747" y="19054"/>
                    <a:pt x="17765" y="19064"/>
                  </a:cubicBezTo>
                  <a:cubicBezTo>
                    <a:pt x="17788" y="19076"/>
                    <a:pt x="17810" y="19149"/>
                    <a:pt x="17832" y="19164"/>
                  </a:cubicBezTo>
                  <a:cubicBezTo>
                    <a:pt x="17853" y="19179"/>
                    <a:pt x="17902" y="19182"/>
                    <a:pt x="17926" y="19178"/>
                  </a:cubicBezTo>
                  <a:cubicBezTo>
                    <a:pt x="17949" y="19174"/>
                    <a:pt x="17989" y="19135"/>
                    <a:pt x="18012" y="19134"/>
                  </a:cubicBezTo>
                  <a:cubicBezTo>
                    <a:pt x="18037" y="19133"/>
                    <a:pt x="18082" y="19170"/>
                    <a:pt x="18107" y="19171"/>
                  </a:cubicBezTo>
                  <a:cubicBezTo>
                    <a:pt x="18133" y="19172"/>
                    <a:pt x="18185" y="19155"/>
                    <a:pt x="18208" y="19138"/>
                  </a:cubicBezTo>
                  <a:cubicBezTo>
                    <a:pt x="18228" y="19122"/>
                    <a:pt x="18255" y="19063"/>
                    <a:pt x="18274" y="19044"/>
                  </a:cubicBezTo>
                  <a:cubicBezTo>
                    <a:pt x="18297" y="19022"/>
                    <a:pt x="18364" y="19008"/>
                    <a:pt x="18376" y="18974"/>
                  </a:cubicBezTo>
                  <a:cubicBezTo>
                    <a:pt x="18385" y="18950"/>
                    <a:pt x="18360" y="18894"/>
                    <a:pt x="18361" y="18867"/>
                  </a:cubicBezTo>
                  <a:cubicBezTo>
                    <a:pt x="18362" y="18840"/>
                    <a:pt x="18368" y="18779"/>
                    <a:pt x="18383" y="18761"/>
                  </a:cubicBezTo>
                  <a:cubicBezTo>
                    <a:pt x="18400" y="18739"/>
                    <a:pt x="18451" y="18744"/>
                    <a:pt x="18472" y="18734"/>
                  </a:cubicBezTo>
                  <a:cubicBezTo>
                    <a:pt x="18500" y="18721"/>
                    <a:pt x="18547" y="18664"/>
                    <a:pt x="18576" y="18663"/>
                  </a:cubicBezTo>
                  <a:cubicBezTo>
                    <a:pt x="18595" y="18663"/>
                    <a:pt x="18625" y="18708"/>
                    <a:pt x="18643" y="18707"/>
                  </a:cubicBezTo>
                  <a:cubicBezTo>
                    <a:pt x="18669" y="18704"/>
                    <a:pt x="18706" y="18643"/>
                    <a:pt x="18730" y="18630"/>
                  </a:cubicBezTo>
                  <a:cubicBezTo>
                    <a:pt x="18770" y="18608"/>
                    <a:pt x="18858" y="18601"/>
                    <a:pt x="18900" y="18587"/>
                  </a:cubicBezTo>
                  <a:cubicBezTo>
                    <a:pt x="18941" y="18573"/>
                    <a:pt x="19022" y="18542"/>
                    <a:pt x="19059" y="18516"/>
                  </a:cubicBezTo>
                  <a:cubicBezTo>
                    <a:pt x="19082" y="18501"/>
                    <a:pt x="19119" y="18447"/>
                    <a:pt x="19143" y="18433"/>
                  </a:cubicBezTo>
                  <a:cubicBezTo>
                    <a:pt x="19168" y="18419"/>
                    <a:pt x="19223" y="18416"/>
                    <a:pt x="19249" y="18410"/>
                  </a:cubicBezTo>
                  <a:cubicBezTo>
                    <a:pt x="19273" y="18404"/>
                    <a:pt x="19322" y="18402"/>
                    <a:pt x="19343" y="18387"/>
                  </a:cubicBezTo>
                  <a:cubicBezTo>
                    <a:pt x="19364" y="18371"/>
                    <a:pt x="19388" y="18313"/>
                    <a:pt x="19405" y="18293"/>
                  </a:cubicBezTo>
                  <a:cubicBezTo>
                    <a:pt x="19422" y="18273"/>
                    <a:pt x="19458" y="18238"/>
                    <a:pt x="19479" y="18226"/>
                  </a:cubicBezTo>
                  <a:cubicBezTo>
                    <a:pt x="19507" y="18210"/>
                    <a:pt x="19569" y="18202"/>
                    <a:pt x="19598" y="18190"/>
                  </a:cubicBezTo>
                  <a:cubicBezTo>
                    <a:pt x="19631" y="18175"/>
                    <a:pt x="19697" y="18142"/>
                    <a:pt x="19724" y="18113"/>
                  </a:cubicBezTo>
                  <a:cubicBezTo>
                    <a:pt x="19742" y="18092"/>
                    <a:pt x="19764" y="18031"/>
                    <a:pt x="19778" y="18006"/>
                  </a:cubicBezTo>
                  <a:cubicBezTo>
                    <a:pt x="19798" y="17973"/>
                    <a:pt x="19839" y="17912"/>
                    <a:pt x="19860" y="17882"/>
                  </a:cubicBezTo>
                  <a:cubicBezTo>
                    <a:pt x="19880" y="17854"/>
                    <a:pt x="19922" y="17800"/>
                    <a:pt x="19942" y="17772"/>
                  </a:cubicBezTo>
                  <a:cubicBezTo>
                    <a:pt x="19962" y="17742"/>
                    <a:pt x="20007" y="17686"/>
                    <a:pt x="20023" y="17652"/>
                  </a:cubicBezTo>
                  <a:cubicBezTo>
                    <a:pt x="20037" y="17622"/>
                    <a:pt x="20048" y="17551"/>
                    <a:pt x="20063" y="17521"/>
                  </a:cubicBezTo>
                  <a:cubicBezTo>
                    <a:pt x="20076" y="17496"/>
                    <a:pt x="20111" y="17457"/>
                    <a:pt x="20130" y="17438"/>
                  </a:cubicBezTo>
                  <a:cubicBezTo>
                    <a:pt x="20144" y="17424"/>
                    <a:pt x="20180" y="17407"/>
                    <a:pt x="20189" y="17387"/>
                  </a:cubicBezTo>
                  <a:cubicBezTo>
                    <a:pt x="20204" y="17355"/>
                    <a:pt x="20204" y="17247"/>
                    <a:pt x="20206" y="17237"/>
                  </a:cubicBezTo>
                  <a:cubicBezTo>
                    <a:pt x="20207" y="17229"/>
                    <a:pt x="20230" y="17138"/>
                    <a:pt x="20245" y="17111"/>
                  </a:cubicBezTo>
                  <a:cubicBezTo>
                    <a:pt x="20259" y="17085"/>
                    <a:pt x="20298" y="17047"/>
                    <a:pt x="20317" y="17028"/>
                  </a:cubicBezTo>
                  <a:cubicBezTo>
                    <a:pt x="20336" y="17011"/>
                    <a:pt x="20376" y="16980"/>
                    <a:pt x="20397" y="16970"/>
                  </a:cubicBezTo>
                  <a:cubicBezTo>
                    <a:pt x="20420" y="16960"/>
                    <a:pt x="20470" y="16941"/>
                    <a:pt x="20494" y="16951"/>
                  </a:cubicBezTo>
                  <a:cubicBezTo>
                    <a:pt x="20512" y="16958"/>
                    <a:pt x="20545" y="16993"/>
                    <a:pt x="20550" y="17017"/>
                  </a:cubicBezTo>
                  <a:cubicBezTo>
                    <a:pt x="20555" y="17041"/>
                    <a:pt x="20538" y="17091"/>
                    <a:pt x="20529" y="17113"/>
                  </a:cubicBezTo>
                  <a:cubicBezTo>
                    <a:pt x="20516" y="17143"/>
                    <a:pt x="20483" y="17200"/>
                    <a:pt x="20461" y="17216"/>
                  </a:cubicBezTo>
                  <a:cubicBezTo>
                    <a:pt x="20446" y="17226"/>
                    <a:pt x="20410" y="17231"/>
                    <a:pt x="20394" y="17224"/>
                  </a:cubicBezTo>
                  <a:cubicBezTo>
                    <a:pt x="20376" y="17217"/>
                    <a:pt x="20354" y="17160"/>
                    <a:pt x="20336" y="17160"/>
                  </a:cubicBezTo>
                  <a:cubicBezTo>
                    <a:pt x="20326" y="17160"/>
                    <a:pt x="20310" y="17181"/>
                    <a:pt x="20306" y="17193"/>
                  </a:cubicBezTo>
                  <a:cubicBezTo>
                    <a:pt x="20299" y="17212"/>
                    <a:pt x="20300" y="17258"/>
                    <a:pt x="20306" y="17278"/>
                  </a:cubicBezTo>
                  <a:cubicBezTo>
                    <a:pt x="20314" y="17301"/>
                    <a:pt x="20343" y="17338"/>
                    <a:pt x="20360" y="17349"/>
                  </a:cubicBezTo>
                  <a:cubicBezTo>
                    <a:pt x="20381" y="17362"/>
                    <a:pt x="20431" y="17349"/>
                    <a:pt x="20451" y="17362"/>
                  </a:cubicBezTo>
                  <a:cubicBezTo>
                    <a:pt x="20470" y="17375"/>
                    <a:pt x="20493" y="17425"/>
                    <a:pt x="20509" y="17443"/>
                  </a:cubicBezTo>
                  <a:cubicBezTo>
                    <a:pt x="20526" y="17462"/>
                    <a:pt x="20565" y="17496"/>
                    <a:pt x="20586" y="17507"/>
                  </a:cubicBezTo>
                  <a:cubicBezTo>
                    <a:pt x="20600" y="17514"/>
                    <a:pt x="20628" y="17526"/>
                    <a:pt x="20641" y="17521"/>
                  </a:cubicBezTo>
                  <a:cubicBezTo>
                    <a:pt x="20655" y="17514"/>
                    <a:pt x="20667" y="17462"/>
                    <a:pt x="20682" y="17460"/>
                  </a:cubicBezTo>
                  <a:cubicBezTo>
                    <a:pt x="20699" y="17458"/>
                    <a:pt x="20718" y="17511"/>
                    <a:pt x="20735" y="17514"/>
                  </a:cubicBezTo>
                  <a:cubicBezTo>
                    <a:pt x="20748" y="17515"/>
                    <a:pt x="20776" y="17497"/>
                    <a:pt x="20784" y="17483"/>
                  </a:cubicBezTo>
                  <a:cubicBezTo>
                    <a:pt x="20797" y="17460"/>
                    <a:pt x="20786" y="17393"/>
                    <a:pt x="20799" y="17371"/>
                  </a:cubicBezTo>
                  <a:cubicBezTo>
                    <a:pt x="20808" y="17355"/>
                    <a:pt x="20840" y="17336"/>
                    <a:pt x="20855" y="17340"/>
                  </a:cubicBezTo>
                  <a:cubicBezTo>
                    <a:pt x="20875" y="17345"/>
                    <a:pt x="20903" y="17393"/>
                    <a:pt x="20916" y="17413"/>
                  </a:cubicBezTo>
                  <a:cubicBezTo>
                    <a:pt x="20931" y="17435"/>
                    <a:pt x="20960" y="17498"/>
                    <a:pt x="20964" y="17507"/>
                  </a:cubicBezTo>
                  <a:cubicBezTo>
                    <a:pt x="20967" y="17516"/>
                    <a:pt x="21019" y="17559"/>
                    <a:pt x="21040" y="17558"/>
                  </a:cubicBezTo>
                  <a:cubicBezTo>
                    <a:pt x="21053" y="17558"/>
                    <a:pt x="21078" y="17538"/>
                    <a:pt x="21086" y="17525"/>
                  </a:cubicBezTo>
                  <a:cubicBezTo>
                    <a:pt x="21103" y="17498"/>
                    <a:pt x="21108" y="17425"/>
                    <a:pt x="21122" y="17396"/>
                  </a:cubicBezTo>
                  <a:cubicBezTo>
                    <a:pt x="21135" y="17369"/>
                    <a:pt x="21173" y="17329"/>
                    <a:pt x="21189" y="17306"/>
                  </a:cubicBezTo>
                  <a:cubicBezTo>
                    <a:pt x="21210" y="17281"/>
                    <a:pt x="21251" y="17232"/>
                    <a:pt x="21269" y="17204"/>
                  </a:cubicBezTo>
                  <a:cubicBezTo>
                    <a:pt x="21283" y="17183"/>
                    <a:pt x="21308" y="17137"/>
                    <a:pt x="21320" y="17113"/>
                  </a:cubicBezTo>
                  <a:cubicBezTo>
                    <a:pt x="21332" y="17088"/>
                    <a:pt x="21351" y="17035"/>
                    <a:pt x="21363" y="17011"/>
                  </a:cubicBezTo>
                  <a:cubicBezTo>
                    <a:pt x="21372" y="16992"/>
                    <a:pt x="21391" y="16951"/>
                    <a:pt x="21406" y="16939"/>
                  </a:cubicBezTo>
                  <a:cubicBezTo>
                    <a:pt x="21430" y="16921"/>
                    <a:pt x="21486" y="16912"/>
                    <a:pt x="21513" y="16917"/>
                  </a:cubicBezTo>
                  <a:cubicBezTo>
                    <a:pt x="21534" y="16921"/>
                    <a:pt x="21578" y="16940"/>
                    <a:pt x="21589" y="16964"/>
                  </a:cubicBezTo>
                  <a:cubicBezTo>
                    <a:pt x="21600" y="16987"/>
                    <a:pt x="21594" y="17049"/>
                    <a:pt x="21586" y="17075"/>
                  </a:cubicBezTo>
                  <a:cubicBezTo>
                    <a:pt x="21576" y="17105"/>
                    <a:pt x="21535" y="17144"/>
                    <a:pt x="21516" y="17166"/>
                  </a:cubicBezTo>
                  <a:cubicBezTo>
                    <a:pt x="21481" y="17210"/>
                    <a:pt x="21405" y="17290"/>
                    <a:pt x="21370" y="17333"/>
                  </a:cubicBezTo>
                  <a:cubicBezTo>
                    <a:pt x="21321" y="17394"/>
                    <a:pt x="21232" y="17527"/>
                    <a:pt x="21182" y="17585"/>
                  </a:cubicBezTo>
                  <a:cubicBezTo>
                    <a:pt x="21127" y="17648"/>
                    <a:pt x="21003" y="17750"/>
                    <a:pt x="20947" y="17812"/>
                  </a:cubicBezTo>
                  <a:cubicBezTo>
                    <a:pt x="20870" y="17899"/>
                    <a:pt x="20732" y="18096"/>
                    <a:pt x="20659" y="18188"/>
                  </a:cubicBezTo>
                  <a:cubicBezTo>
                    <a:pt x="20541" y="18338"/>
                    <a:pt x="20304" y="18636"/>
                    <a:pt x="20180" y="18776"/>
                  </a:cubicBezTo>
                  <a:cubicBezTo>
                    <a:pt x="20115" y="18850"/>
                    <a:pt x="19979" y="18989"/>
                    <a:pt x="19910" y="19059"/>
                  </a:cubicBezTo>
                  <a:cubicBezTo>
                    <a:pt x="19812" y="19159"/>
                    <a:pt x="19614" y="19355"/>
                    <a:pt x="19514" y="19453"/>
                  </a:cubicBezTo>
                  <a:cubicBezTo>
                    <a:pt x="19446" y="19520"/>
                    <a:pt x="19306" y="19646"/>
                    <a:pt x="19239" y="19718"/>
                  </a:cubicBezTo>
                  <a:cubicBezTo>
                    <a:pt x="19176" y="19786"/>
                    <a:pt x="19059" y="19937"/>
                    <a:pt x="18997" y="20007"/>
                  </a:cubicBezTo>
                  <a:cubicBezTo>
                    <a:pt x="18937" y="20074"/>
                    <a:pt x="18813" y="20201"/>
                    <a:pt x="18751" y="20265"/>
                  </a:cubicBezTo>
                  <a:cubicBezTo>
                    <a:pt x="18699" y="20319"/>
                    <a:pt x="18600" y="20435"/>
                    <a:pt x="18543" y="20481"/>
                  </a:cubicBezTo>
                  <a:cubicBezTo>
                    <a:pt x="18500" y="20516"/>
                    <a:pt x="18407" y="20569"/>
                    <a:pt x="18360" y="20592"/>
                  </a:cubicBezTo>
                  <a:cubicBezTo>
                    <a:pt x="18342" y="20602"/>
                    <a:pt x="18302" y="20636"/>
                    <a:pt x="18285" y="20624"/>
                  </a:cubicBezTo>
                  <a:cubicBezTo>
                    <a:pt x="18276" y="20617"/>
                    <a:pt x="18280" y="20585"/>
                    <a:pt x="18274" y="20575"/>
                  </a:cubicBezTo>
                  <a:cubicBezTo>
                    <a:pt x="18266" y="20557"/>
                    <a:pt x="18240" y="20521"/>
                    <a:pt x="18224" y="20521"/>
                  </a:cubicBezTo>
                  <a:cubicBezTo>
                    <a:pt x="18191" y="20521"/>
                    <a:pt x="18141" y="20597"/>
                    <a:pt x="18116" y="20626"/>
                  </a:cubicBezTo>
                  <a:cubicBezTo>
                    <a:pt x="18087" y="20661"/>
                    <a:pt x="18038" y="20745"/>
                    <a:pt x="18007" y="20777"/>
                  </a:cubicBezTo>
                  <a:cubicBezTo>
                    <a:pt x="17945" y="20842"/>
                    <a:pt x="17806" y="20942"/>
                    <a:pt x="17734" y="20984"/>
                  </a:cubicBezTo>
                  <a:cubicBezTo>
                    <a:pt x="17660" y="21027"/>
                    <a:pt x="17506" y="21087"/>
                    <a:pt x="17429" y="21116"/>
                  </a:cubicBezTo>
                  <a:cubicBezTo>
                    <a:pt x="17359" y="21141"/>
                    <a:pt x="17217" y="21169"/>
                    <a:pt x="17148" y="21198"/>
                  </a:cubicBezTo>
                  <a:cubicBezTo>
                    <a:pt x="17107" y="21215"/>
                    <a:pt x="17026" y="21257"/>
                    <a:pt x="16988" y="21287"/>
                  </a:cubicBezTo>
                  <a:cubicBezTo>
                    <a:pt x="16958" y="21311"/>
                    <a:pt x="16903" y="21374"/>
                    <a:pt x="16879" y="21408"/>
                  </a:cubicBezTo>
                  <a:cubicBezTo>
                    <a:pt x="16862" y="21432"/>
                    <a:pt x="16834" y="21488"/>
                    <a:pt x="16818" y="21512"/>
                  </a:cubicBezTo>
                  <a:cubicBezTo>
                    <a:pt x="16803" y="21535"/>
                    <a:pt x="16775" y="21593"/>
                    <a:pt x="16752" y="21597"/>
                  </a:cubicBezTo>
                  <a:cubicBezTo>
                    <a:pt x="16734" y="21600"/>
                    <a:pt x="16699" y="21565"/>
                    <a:pt x="16686" y="21545"/>
                  </a:cubicBezTo>
                  <a:cubicBezTo>
                    <a:pt x="16676" y="21528"/>
                    <a:pt x="16676" y="21474"/>
                    <a:pt x="16662" y="21462"/>
                  </a:cubicBezTo>
                  <a:cubicBezTo>
                    <a:pt x="16653" y="21453"/>
                    <a:pt x="16627" y="21456"/>
                    <a:pt x="16616" y="21462"/>
                  </a:cubicBezTo>
                  <a:cubicBezTo>
                    <a:pt x="16601" y="21471"/>
                    <a:pt x="16585" y="21519"/>
                    <a:pt x="16570" y="21530"/>
                  </a:cubicBezTo>
                  <a:cubicBezTo>
                    <a:pt x="16559" y="21539"/>
                    <a:pt x="16528" y="21553"/>
                    <a:pt x="16517" y="21542"/>
                  </a:cubicBezTo>
                  <a:cubicBezTo>
                    <a:pt x="16509" y="21533"/>
                    <a:pt x="16515" y="21498"/>
                    <a:pt x="16512" y="21484"/>
                  </a:cubicBezTo>
                  <a:cubicBezTo>
                    <a:pt x="16508" y="21458"/>
                    <a:pt x="16500" y="21400"/>
                    <a:pt x="16485" y="21383"/>
                  </a:cubicBezTo>
                  <a:cubicBezTo>
                    <a:pt x="16472" y="21369"/>
                    <a:pt x="16435" y="21380"/>
                    <a:pt x="16420" y="21372"/>
                  </a:cubicBezTo>
                  <a:cubicBezTo>
                    <a:pt x="16404" y="21364"/>
                    <a:pt x="16372" y="21342"/>
                    <a:pt x="16364" y="21323"/>
                  </a:cubicBezTo>
                  <a:cubicBezTo>
                    <a:pt x="16353" y="21298"/>
                    <a:pt x="16360" y="21234"/>
                    <a:pt x="16360" y="21205"/>
                  </a:cubicBezTo>
                  <a:cubicBezTo>
                    <a:pt x="16360" y="21183"/>
                    <a:pt x="16369" y="21139"/>
                    <a:pt x="16365" y="21117"/>
                  </a:cubicBezTo>
                  <a:cubicBezTo>
                    <a:pt x="16362" y="21098"/>
                    <a:pt x="16343" y="21063"/>
                    <a:pt x="16334" y="21046"/>
                  </a:cubicBezTo>
                  <a:cubicBezTo>
                    <a:pt x="16327" y="21031"/>
                    <a:pt x="16315" y="20995"/>
                    <a:pt x="16302" y="20986"/>
                  </a:cubicBezTo>
                  <a:lnTo>
                    <a:pt x="16350" y="20243"/>
                  </a:lnTo>
                  <a:lnTo>
                    <a:pt x="16402" y="19796"/>
                  </a:lnTo>
                  <a:lnTo>
                    <a:pt x="16370" y="19405"/>
                  </a:lnTo>
                  <a:cubicBezTo>
                    <a:pt x="16370" y="19405"/>
                    <a:pt x="13964" y="18471"/>
                    <a:pt x="13964" y="1847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4" name="Shape 2996"/>
            <p:cNvSpPr/>
            <p:nvPr/>
          </p:nvSpPr>
          <p:spPr>
            <a:xfrm>
              <a:off x="7084297" y="3551428"/>
              <a:ext cx="8988" cy="81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3" h="20974" extrusionOk="0">
                  <a:moveTo>
                    <a:pt x="15172" y="20913"/>
                  </a:moveTo>
                  <a:cubicBezTo>
                    <a:pt x="13107" y="20182"/>
                    <a:pt x="16006" y="12738"/>
                    <a:pt x="14259" y="11298"/>
                  </a:cubicBezTo>
                  <a:cubicBezTo>
                    <a:pt x="12869" y="10169"/>
                    <a:pt x="9335" y="13004"/>
                    <a:pt x="7588" y="12827"/>
                  </a:cubicBezTo>
                  <a:cubicBezTo>
                    <a:pt x="5642" y="12606"/>
                    <a:pt x="1314" y="11365"/>
                    <a:pt x="362" y="9460"/>
                  </a:cubicBezTo>
                  <a:cubicBezTo>
                    <a:pt x="-512" y="7687"/>
                    <a:pt x="322" y="2946"/>
                    <a:pt x="1553" y="1529"/>
                  </a:cubicBezTo>
                  <a:cubicBezTo>
                    <a:pt x="2903" y="22"/>
                    <a:pt x="7072" y="0"/>
                    <a:pt x="8978" y="0"/>
                  </a:cubicBezTo>
                  <a:cubicBezTo>
                    <a:pt x="11042" y="0"/>
                    <a:pt x="15450" y="354"/>
                    <a:pt x="17117" y="1706"/>
                  </a:cubicBezTo>
                  <a:cubicBezTo>
                    <a:pt x="18229" y="2570"/>
                    <a:pt x="19420" y="5494"/>
                    <a:pt x="19817" y="6934"/>
                  </a:cubicBezTo>
                  <a:cubicBezTo>
                    <a:pt x="20334" y="8640"/>
                    <a:pt x="21088" y="12428"/>
                    <a:pt x="20612" y="14156"/>
                  </a:cubicBezTo>
                  <a:cubicBezTo>
                    <a:pt x="19976" y="16327"/>
                    <a:pt x="17078" y="21600"/>
                    <a:pt x="15172" y="2091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5" name="Shape 2997"/>
            <p:cNvSpPr/>
            <p:nvPr/>
          </p:nvSpPr>
          <p:spPr>
            <a:xfrm>
              <a:off x="6890706" y="3674622"/>
              <a:ext cx="17285" cy="254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2" h="21600" extrusionOk="0">
                  <a:moveTo>
                    <a:pt x="19979" y="4323"/>
                  </a:moveTo>
                  <a:cubicBezTo>
                    <a:pt x="20489" y="5068"/>
                    <a:pt x="21403" y="6645"/>
                    <a:pt x="21382" y="7477"/>
                  </a:cubicBezTo>
                  <a:cubicBezTo>
                    <a:pt x="21339" y="8368"/>
                    <a:pt x="20212" y="10041"/>
                    <a:pt x="19617" y="10844"/>
                  </a:cubicBezTo>
                  <a:cubicBezTo>
                    <a:pt x="18916" y="11786"/>
                    <a:pt x="17130" y="13553"/>
                    <a:pt x="16131" y="14371"/>
                  </a:cubicBezTo>
                  <a:cubicBezTo>
                    <a:pt x="15280" y="15057"/>
                    <a:pt x="13218" y="16226"/>
                    <a:pt x="12283" y="16890"/>
                  </a:cubicBezTo>
                  <a:cubicBezTo>
                    <a:pt x="11453" y="17511"/>
                    <a:pt x="10114" y="18986"/>
                    <a:pt x="9094" y="19475"/>
                  </a:cubicBezTo>
                  <a:cubicBezTo>
                    <a:pt x="7924" y="20052"/>
                    <a:pt x="5033" y="20563"/>
                    <a:pt x="3694" y="20921"/>
                  </a:cubicBezTo>
                  <a:cubicBezTo>
                    <a:pt x="2992" y="21118"/>
                    <a:pt x="696" y="21600"/>
                    <a:pt x="696" y="21600"/>
                  </a:cubicBezTo>
                  <a:cubicBezTo>
                    <a:pt x="696" y="21600"/>
                    <a:pt x="79" y="21133"/>
                    <a:pt x="37" y="20935"/>
                  </a:cubicBezTo>
                  <a:cubicBezTo>
                    <a:pt x="-197" y="20191"/>
                    <a:pt x="760" y="18723"/>
                    <a:pt x="930" y="17978"/>
                  </a:cubicBezTo>
                  <a:cubicBezTo>
                    <a:pt x="1121" y="17204"/>
                    <a:pt x="1121" y="15598"/>
                    <a:pt x="1483" y="14845"/>
                  </a:cubicBezTo>
                  <a:cubicBezTo>
                    <a:pt x="1801" y="14239"/>
                    <a:pt x="3311" y="13290"/>
                    <a:pt x="3481" y="12647"/>
                  </a:cubicBezTo>
                  <a:cubicBezTo>
                    <a:pt x="3757" y="11567"/>
                    <a:pt x="2354" y="9449"/>
                    <a:pt x="2142" y="8354"/>
                  </a:cubicBezTo>
                  <a:cubicBezTo>
                    <a:pt x="1993" y="7565"/>
                    <a:pt x="1504" y="5929"/>
                    <a:pt x="1908" y="5192"/>
                  </a:cubicBezTo>
                  <a:cubicBezTo>
                    <a:pt x="2354" y="4367"/>
                    <a:pt x="4353" y="3052"/>
                    <a:pt x="5501" y="2651"/>
                  </a:cubicBezTo>
                  <a:cubicBezTo>
                    <a:pt x="6500" y="2308"/>
                    <a:pt x="8838" y="2424"/>
                    <a:pt x="9923" y="2234"/>
                  </a:cubicBezTo>
                  <a:cubicBezTo>
                    <a:pt x="10986" y="2037"/>
                    <a:pt x="13005" y="1460"/>
                    <a:pt x="13983" y="1103"/>
                  </a:cubicBezTo>
                  <a:cubicBezTo>
                    <a:pt x="14600" y="876"/>
                    <a:pt x="16279" y="0"/>
                    <a:pt x="16279" y="0"/>
                  </a:cubicBezTo>
                  <a:cubicBezTo>
                    <a:pt x="16279" y="0"/>
                    <a:pt x="17406" y="1504"/>
                    <a:pt x="17789" y="1979"/>
                  </a:cubicBezTo>
                  <a:cubicBezTo>
                    <a:pt x="18299" y="2578"/>
                    <a:pt x="19553" y="3680"/>
                    <a:pt x="19979" y="432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6" name="Shape 2998"/>
            <p:cNvSpPr/>
            <p:nvPr/>
          </p:nvSpPr>
          <p:spPr>
            <a:xfrm>
              <a:off x="3793251" y="4563380"/>
              <a:ext cx="995836" cy="4859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4" extrusionOk="0">
                  <a:moveTo>
                    <a:pt x="2407" y="701"/>
                  </a:moveTo>
                  <a:lnTo>
                    <a:pt x="2461" y="704"/>
                  </a:lnTo>
                  <a:lnTo>
                    <a:pt x="7224" y="757"/>
                  </a:lnTo>
                  <a:lnTo>
                    <a:pt x="11495" y="722"/>
                  </a:lnTo>
                  <a:lnTo>
                    <a:pt x="14454" y="583"/>
                  </a:lnTo>
                  <a:lnTo>
                    <a:pt x="17397" y="356"/>
                  </a:lnTo>
                  <a:lnTo>
                    <a:pt x="20686" y="0"/>
                  </a:lnTo>
                  <a:lnTo>
                    <a:pt x="20769" y="3193"/>
                  </a:lnTo>
                  <a:lnTo>
                    <a:pt x="20770" y="3215"/>
                  </a:lnTo>
                  <a:lnTo>
                    <a:pt x="21429" y="10162"/>
                  </a:lnTo>
                  <a:lnTo>
                    <a:pt x="21600" y="21515"/>
                  </a:lnTo>
                  <a:cubicBezTo>
                    <a:pt x="21589" y="21544"/>
                    <a:pt x="21574" y="21590"/>
                    <a:pt x="21561" y="21594"/>
                  </a:cubicBezTo>
                  <a:cubicBezTo>
                    <a:pt x="21544" y="21600"/>
                    <a:pt x="21512" y="21556"/>
                    <a:pt x="21500" y="21530"/>
                  </a:cubicBezTo>
                  <a:cubicBezTo>
                    <a:pt x="21490" y="21509"/>
                    <a:pt x="21488" y="21445"/>
                    <a:pt x="21479" y="21424"/>
                  </a:cubicBezTo>
                  <a:cubicBezTo>
                    <a:pt x="21462" y="21385"/>
                    <a:pt x="21409" y="21359"/>
                    <a:pt x="21389" y="21324"/>
                  </a:cubicBezTo>
                  <a:cubicBezTo>
                    <a:pt x="21378" y="21304"/>
                    <a:pt x="21369" y="21233"/>
                    <a:pt x="21354" y="21226"/>
                  </a:cubicBezTo>
                  <a:cubicBezTo>
                    <a:pt x="21342" y="21220"/>
                    <a:pt x="21323" y="21269"/>
                    <a:pt x="21312" y="21269"/>
                  </a:cubicBezTo>
                  <a:cubicBezTo>
                    <a:pt x="21297" y="21269"/>
                    <a:pt x="21273" y="21205"/>
                    <a:pt x="21258" y="21210"/>
                  </a:cubicBezTo>
                  <a:cubicBezTo>
                    <a:pt x="21250" y="21214"/>
                    <a:pt x="21245" y="21263"/>
                    <a:pt x="21237" y="21263"/>
                  </a:cubicBezTo>
                  <a:cubicBezTo>
                    <a:pt x="21215" y="21264"/>
                    <a:pt x="21199" y="21149"/>
                    <a:pt x="21180" y="21130"/>
                  </a:cubicBezTo>
                  <a:cubicBezTo>
                    <a:pt x="21164" y="21116"/>
                    <a:pt x="21126" y="21116"/>
                    <a:pt x="21110" y="21130"/>
                  </a:cubicBezTo>
                  <a:cubicBezTo>
                    <a:pt x="21100" y="21139"/>
                    <a:pt x="21092" y="21194"/>
                    <a:pt x="21081" y="21197"/>
                  </a:cubicBezTo>
                  <a:cubicBezTo>
                    <a:pt x="21067" y="21201"/>
                    <a:pt x="21045" y="21156"/>
                    <a:pt x="21035" y="21139"/>
                  </a:cubicBezTo>
                  <a:cubicBezTo>
                    <a:pt x="21026" y="21122"/>
                    <a:pt x="21014" y="21073"/>
                    <a:pt x="21002" y="21060"/>
                  </a:cubicBezTo>
                  <a:cubicBezTo>
                    <a:pt x="20993" y="21049"/>
                    <a:pt x="20967" y="21057"/>
                    <a:pt x="20959" y="21043"/>
                  </a:cubicBezTo>
                  <a:cubicBezTo>
                    <a:pt x="20947" y="21024"/>
                    <a:pt x="20943" y="20959"/>
                    <a:pt x="20935" y="20936"/>
                  </a:cubicBezTo>
                  <a:cubicBezTo>
                    <a:pt x="20927" y="20914"/>
                    <a:pt x="20908" y="20881"/>
                    <a:pt x="20899" y="20862"/>
                  </a:cubicBezTo>
                  <a:cubicBezTo>
                    <a:pt x="20887" y="20837"/>
                    <a:pt x="20869" y="20766"/>
                    <a:pt x="20852" y="20758"/>
                  </a:cubicBezTo>
                  <a:cubicBezTo>
                    <a:pt x="20836" y="20750"/>
                    <a:pt x="20807" y="20805"/>
                    <a:pt x="20790" y="20807"/>
                  </a:cubicBezTo>
                  <a:cubicBezTo>
                    <a:pt x="20776" y="20809"/>
                    <a:pt x="20748" y="20768"/>
                    <a:pt x="20736" y="20781"/>
                  </a:cubicBezTo>
                  <a:cubicBezTo>
                    <a:pt x="20727" y="20791"/>
                    <a:pt x="20729" y="20849"/>
                    <a:pt x="20721" y="20862"/>
                  </a:cubicBezTo>
                  <a:cubicBezTo>
                    <a:pt x="20706" y="20886"/>
                    <a:pt x="20665" y="20888"/>
                    <a:pt x="20646" y="20880"/>
                  </a:cubicBezTo>
                  <a:cubicBezTo>
                    <a:pt x="20627" y="20871"/>
                    <a:pt x="20592" y="20822"/>
                    <a:pt x="20577" y="20793"/>
                  </a:cubicBezTo>
                  <a:cubicBezTo>
                    <a:pt x="20565" y="20768"/>
                    <a:pt x="20554" y="20696"/>
                    <a:pt x="20540" y="20674"/>
                  </a:cubicBezTo>
                  <a:cubicBezTo>
                    <a:pt x="20528" y="20653"/>
                    <a:pt x="20492" y="20648"/>
                    <a:pt x="20481" y="20625"/>
                  </a:cubicBezTo>
                  <a:cubicBezTo>
                    <a:pt x="20466" y="20593"/>
                    <a:pt x="20463" y="20493"/>
                    <a:pt x="20450" y="20457"/>
                  </a:cubicBezTo>
                  <a:cubicBezTo>
                    <a:pt x="20440" y="20431"/>
                    <a:pt x="20412" y="20399"/>
                    <a:pt x="20400" y="20378"/>
                  </a:cubicBezTo>
                  <a:cubicBezTo>
                    <a:pt x="20390" y="20359"/>
                    <a:pt x="20372" y="20316"/>
                    <a:pt x="20365" y="20293"/>
                  </a:cubicBezTo>
                  <a:cubicBezTo>
                    <a:pt x="20352" y="20258"/>
                    <a:pt x="20340" y="20167"/>
                    <a:pt x="20322" y="20145"/>
                  </a:cubicBezTo>
                  <a:cubicBezTo>
                    <a:pt x="20306" y="20125"/>
                    <a:pt x="20266" y="20132"/>
                    <a:pt x="20247" y="20137"/>
                  </a:cubicBezTo>
                  <a:cubicBezTo>
                    <a:pt x="20232" y="20140"/>
                    <a:pt x="20203" y="20176"/>
                    <a:pt x="20188" y="20174"/>
                  </a:cubicBezTo>
                  <a:cubicBezTo>
                    <a:pt x="20174" y="20173"/>
                    <a:pt x="20148" y="20153"/>
                    <a:pt x="20139" y="20134"/>
                  </a:cubicBezTo>
                  <a:cubicBezTo>
                    <a:pt x="20124" y="20101"/>
                    <a:pt x="20125" y="19995"/>
                    <a:pt x="20108" y="19968"/>
                  </a:cubicBezTo>
                  <a:cubicBezTo>
                    <a:pt x="20095" y="19949"/>
                    <a:pt x="20058" y="19973"/>
                    <a:pt x="20043" y="19959"/>
                  </a:cubicBezTo>
                  <a:cubicBezTo>
                    <a:pt x="20029" y="19946"/>
                    <a:pt x="20013" y="19891"/>
                    <a:pt x="20002" y="19869"/>
                  </a:cubicBezTo>
                  <a:cubicBezTo>
                    <a:pt x="19985" y="19836"/>
                    <a:pt x="19951" y="19772"/>
                    <a:pt x="19931" y="19750"/>
                  </a:cubicBezTo>
                  <a:cubicBezTo>
                    <a:pt x="19915" y="19733"/>
                    <a:pt x="19880" y="19715"/>
                    <a:pt x="19863" y="19710"/>
                  </a:cubicBezTo>
                  <a:cubicBezTo>
                    <a:pt x="19851" y="19707"/>
                    <a:pt x="19826" y="19717"/>
                    <a:pt x="19815" y="19710"/>
                  </a:cubicBezTo>
                  <a:cubicBezTo>
                    <a:pt x="19794" y="19695"/>
                    <a:pt x="19763" y="19626"/>
                    <a:pt x="19744" y="19602"/>
                  </a:cubicBezTo>
                  <a:cubicBezTo>
                    <a:pt x="19732" y="19587"/>
                    <a:pt x="19708" y="19553"/>
                    <a:pt x="19694" y="19550"/>
                  </a:cubicBezTo>
                  <a:cubicBezTo>
                    <a:pt x="19679" y="19546"/>
                    <a:pt x="19647" y="19558"/>
                    <a:pt x="19636" y="19579"/>
                  </a:cubicBezTo>
                  <a:cubicBezTo>
                    <a:pt x="19623" y="19603"/>
                    <a:pt x="19614" y="19679"/>
                    <a:pt x="19612" y="19715"/>
                  </a:cubicBezTo>
                  <a:cubicBezTo>
                    <a:pt x="19609" y="19749"/>
                    <a:pt x="19621" y="19818"/>
                    <a:pt x="19615" y="19849"/>
                  </a:cubicBezTo>
                  <a:cubicBezTo>
                    <a:pt x="19609" y="19878"/>
                    <a:pt x="19584" y="19923"/>
                    <a:pt x="19571" y="19939"/>
                  </a:cubicBezTo>
                  <a:cubicBezTo>
                    <a:pt x="19560" y="19952"/>
                    <a:pt x="19531" y="19950"/>
                    <a:pt x="19524" y="19971"/>
                  </a:cubicBezTo>
                  <a:cubicBezTo>
                    <a:pt x="19512" y="20007"/>
                    <a:pt x="19543" y="20123"/>
                    <a:pt x="19525" y="20148"/>
                  </a:cubicBezTo>
                  <a:cubicBezTo>
                    <a:pt x="19509" y="20172"/>
                    <a:pt x="19470" y="20093"/>
                    <a:pt x="19450" y="20087"/>
                  </a:cubicBezTo>
                  <a:cubicBezTo>
                    <a:pt x="19440" y="20084"/>
                    <a:pt x="19419" y="20085"/>
                    <a:pt x="19411" y="20096"/>
                  </a:cubicBezTo>
                  <a:cubicBezTo>
                    <a:pt x="19398" y="20111"/>
                    <a:pt x="19387" y="20177"/>
                    <a:pt x="19374" y="20192"/>
                  </a:cubicBezTo>
                  <a:cubicBezTo>
                    <a:pt x="19360" y="20208"/>
                    <a:pt x="19327" y="20201"/>
                    <a:pt x="19311" y="20206"/>
                  </a:cubicBezTo>
                  <a:cubicBezTo>
                    <a:pt x="19285" y="20213"/>
                    <a:pt x="19234" y="20235"/>
                    <a:pt x="19208" y="20235"/>
                  </a:cubicBezTo>
                  <a:cubicBezTo>
                    <a:pt x="19180" y="20234"/>
                    <a:pt x="19122" y="20227"/>
                    <a:pt x="19097" y="20200"/>
                  </a:cubicBezTo>
                  <a:cubicBezTo>
                    <a:pt x="19086" y="20188"/>
                    <a:pt x="19075" y="20130"/>
                    <a:pt x="19063" y="20121"/>
                  </a:cubicBezTo>
                  <a:cubicBezTo>
                    <a:pt x="19053" y="20114"/>
                    <a:pt x="19030" y="20127"/>
                    <a:pt x="19021" y="20137"/>
                  </a:cubicBezTo>
                  <a:cubicBezTo>
                    <a:pt x="19010" y="20148"/>
                    <a:pt x="18997" y="20206"/>
                    <a:pt x="18985" y="20206"/>
                  </a:cubicBezTo>
                  <a:cubicBezTo>
                    <a:pt x="18971" y="20206"/>
                    <a:pt x="18957" y="20131"/>
                    <a:pt x="18942" y="20125"/>
                  </a:cubicBezTo>
                  <a:cubicBezTo>
                    <a:pt x="18929" y="20119"/>
                    <a:pt x="18904" y="20165"/>
                    <a:pt x="18890" y="20159"/>
                  </a:cubicBezTo>
                  <a:cubicBezTo>
                    <a:pt x="18874" y="20153"/>
                    <a:pt x="18847" y="20108"/>
                    <a:pt x="18840" y="20079"/>
                  </a:cubicBezTo>
                  <a:cubicBezTo>
                    <a:pt x="18831" y="20044"/>
                    <a:pt x="18844" y="19959"/>
                    <a:pt x="18835" y="19924"/>
                  </a:cubicBezTo>
                  <a:cubicBezTo>
                    <a:pt x="18828" y="19895"/>
                    <a:pt x="18799" y="19859"/>
                    <a:pt x="18784" y="19846"/>
                  </a:cubicBezTo>
                  <a:cubicBezTo>
                    <a:pt x="18767" y="19830"/>
                    <a:pt x="18729" y="19804"/>
                    <a:pt x="18710" y="19811"/>
                  </a:cubicBezTo>
                  <a:cubicBezTo>
                    <a:pt x="18697" y="19816"/>
                    <a:pt x="18674" y="19851"/>
                    <a:pt x="18666" y="19872"/>
                  </a:cubicBezTo>
                  <a:cubicBezTo>
                    <a:pt x="18657" y="19895"/>
                    <a:pt x="18656" y="19963"/>
                    <a:pt x="18646" y="19985"/>
                  </a:cubicBezTo>
                  <a:cubicBezTo>
                    <a:pt x="18639" y="20003"/>
                    <a:pt x="18615" y="20019"/>
                    <a:pt x="18604" y="20023"/>
                  </a:cubicBezTo>
                  <a:cubicBezTo>
                    <a:pt x="18588" y="20029"/>
                    <a:pt x="18554" y="20004"/>
                    <a:pt x="18539" y="20017"/>
                  </a:cubicBezTo>
                  <a:cubicBezTo>
                    <a:pt x="18530" y="20024"/>
                    <a:pt x="18519" y="20057"/>
                    <a:pt x="18513" y="20072"/>
                  </a:cubicBezTo>
                  <a:cubicBezTo>
                    <a:pt x="18507" y="20088"/>
                    <a:pt x="18501" y="20130"/>
                    <a:pt x="18493" y="20143"/>
                  </a:cubicBezTo>
                  <a:cubicBezTo>
                    <a:pt x="18484" y="20159"/>
                    <a:pt x="18457" y="20179"/>
                    <a:pt x="18444" y="20177"/>
                  </a:cubicBezTo>
                  <a:cubicBezTo>
                    <a:pt x="18433" y="20176"/>
                    <a:pt x="18414" y="20148"/>
                    <a:pt x="18404" y="20137"/>
                  </a:cubicBezTo>
                  <a:cubicBezTo>
                    <a:pt x="18392" y="20122"/>
                    <a:pt x="18371" y="20075"/>
                    <a:pt x="18358" y="20075"/>
                  </a:cubicBezTo>
                  <a:cubicBezTo>
                    <a:pt x="18339" y="20075"/>
                    <a:pt x="18305" y="20120"/>
                    <a:pt x="18295" y="20151"/>
                  </a:cubicBezTo>
                  <a:cubicBezTo>
                    <a:pt x="18287" y="20175"/>
                    <a:pt x="18282" y="20237"/>
                    <a:pt x="18289" y="20261"/>
                  </a:cubicBezTo>
                  <a:cubicBezTo>
                    <a:pt x="18296" y="20284"/>
                    <a:pt x="18331" y="20279"/>
                    <a:pt x="18337" y="20302"/>
                  </a:cubicBezTo>
                  <a:cubicBezTo>
                    <a:pt x="18344" y="20325"/>
                    <a:pt x="18337" y="20386"/>
                    <a:pt x="18329" y="20406"/>
                  </a:cubicBezTo>
                  <a:cubicBezTo>
                    <a:pt x="18322" y="20426"/>
                    <a:pt x="18298" y="20453"/>
                    <a:pt x="18287" y="20450"/>
                  </a:cubicBezTo>
                  <a:cubicBezTo>
                    <a:pt x="18273" y="20447"/>
                    <a:pt x="18255" y="20392"/>
                    <a:pt x="18242" y="20380"/>
                  </a:cubicBezTo>
                  <a:cubicBezTo>
                    <a:pt x="18229" y="20367"/>
                    <a:pt x="18199" y="20342"/>
                    <a:pt x="18185" y="20352"/>
                  </a:cubicBezTo>
                  <a:cubicBezTo>
                    <a:pt x="18175" y="20357"/>
                    <a:pt x="18165" y="20393"/>
                    <a:pt x="18160" y="20409"/>
                  </a:cubicBezTo>
                  <a:cubicBezTo>
                    <a:pt x="18156" y="20425"/>
                    <a:pt x="18154" y="20463"/>
                    <a:pt x="18147" y="20473"/>
                  </a:cubicBezTo>
                  <a:cubicBezTo>
                    <a:pt x="18137" y="20489"/>
                    <a:pt x="18108" y="20493"/>
                    <a:pt x="18095" y="20488"/>
                  </a:cubicBezTo>
                  <a:cubicBezTo>
                    <a:pt x="18075" y="20480"/>
                    <a:pt x="18041" y="20425"/>
                    <a:pt x="18022" y="20404"/>
                  </a:cubicBezTo>
                  <a:cubicBezTo>
                    <a:pt x="18010" y="20389"/>
                    <a:pt x="17984" y="20367"/>
                    <a:pt x="17973" y="20348"/>
                  </a:cubicBezTo>
                  <a:cubicBezTo>
                    <a:pt x="17962" y="20330"/>
                    <a:pt x="17949" y="20270"/>
                    <a:pt x="17936" y="20256"/>
                  </a:cubicBezTo>
                  <a:cubicBezTo>
                    <a:pt x="17925" y="20243"/>
                    <a:pt x="17898" y="20234"/>
                    <a:pt x="17887" y="20244"/>
                  </a:cubicBezTo>
                  <a:cubicBezTo>
                    <a:pt x="17873" y="20255"/>
                    <a:pt x="17861" y="20315"/>
                    <a:pt x="17851" y="20337"/>
                  </a:cubicBezTo>
                  <a:cubicBezTo>
                    <a:pt x="17839" y="20366"/>
                    <a:pt x="17819" y="20443"/>
                    <a:pt x="17800" y="20447"/>
                  </a:cubicBezTo>
                  <a:cubicBezTo>
                    <a:pt x="17783" y="20451"/>
                    <a:pt x="17759" y="20363"/>
                    <a:pt x="17742" y="20369"/>
                  </a:cubicBezTo>
                  <a:cubicBezTo>
                    <a:pt x="17726" y="20375"/>
                    <a:pt x="17716" y="20457"/>
                    <a:pt x="17702" y="20476"/>
                  </a:cubicBezTo>
                  <a:cubicBezTo>
                    <a:pt x="17686" y="20499"/>
                    <a:pt x="17647" y="20511"/>
                    <a:pt x="17627" y="20517"/>
                  </a:cubicBezTo>
                  <a:cubicBezTo>
                    <a:pt x="17611" y="20522"/>
                    <a:pt x="17579" y="20528"/>
                    <a:pt x="17563" y="20522"/>
                  </a:cubicBezTo>
                  <a:cubicBezTo>
                    <a:pt x="17542" y="20515"/>
                    <a:pt x="17502" y="20448"/>
                    <a:pt x="17481" y="20459"/>
                  </a:cubicBezTo>
                  <a:cubicBezTo>
                    <a:pt x="17467" y="20467"/>
                    <a:pt x="17455" y="20540"/>
                    <a:pt x="17441" y="20552"/>
                  </a:cubicBezTo>
                  <a:cubicBezTo>
                    <a:pt x="17427" y="20564"/>
                    <a:pt x="17395" y="20535"/>
                    <a:pt x="17379" y="20540"/>
                  </a:cubicBezTo>
                  <a:cubicBezTo>
                    <a:pt x="17366" y="20545"/>
                    <a:pt x="17341" y="20571"/>
                    <a:pt x="17331" y="20590"/>
                  </a:cubicBezTo>
                  <a:cubicBezTo>
                    <a:pt x="17322" y="20606"/>
                    <a:pt x="17315" y="20656"/>
                    <a:pt x="17307" y="20674"/>
                  </a:cubicBezTo>
                  <a:cubicBezTo>
                    <a:pt x="17295" y="20699"/>
                    <a:pt x="17248" y="20714"/>
                    <a:pt x="17249" y="20749"/>
                  </a:cubicBezTo>
                  <a:cubicBezTo>
                    <a:pt x="17249" y="20774"/>
                    <a:pt x="17285" y="20777"/>
                    <a:pt x="17292" y="20798"/>
                  </a:cubicBezTo>
                  <a:cubicBezTo>
                    <a:pt x="17303" y="20829"/>
                    <a:pt x="17309" y="20912"/>
                    <a:pt x="17303" y="20947"/>
                  </a:cubicBezTo>
                  <a:cubicBezTo>
                    <a:pt x="17298" y="20972"/>
                    <a:pt x="17272" y="21000"/>
                    <a:pt x="17263" y="21020"/>
                  </a:cubicBezTo>
                  <a:cubicBezTo>
                    <a:pt x="17252" y="21043"/>
                    <a:pt x="17235" y="21102"/>
                    <a:pt x="17222" y="21121"/>
                  </a:cubicBezTo>
                  <a:cubicBezTo>
                    <a:pt x="17211" y="21136"/>
                    <a:pt x="17185" y="21152"/>
                    <a:pt x="17172" y="21155"/>
                  </a:cubicBezTo>
                  <a:cubicBezTo>
                    <a:pt x="17155" y="21162"/>
                    <a:pt x="17117" y="21172"/>
                    <a:pt x="17101" y="21155"/>
                  </a:cubicBezTo>
                  <a:cubicBezTo>
                    <a:pt x="17089" y="21143"/>
                    <a:pt x="17077" y="21084"/>
                    <a:pt x="17066" y="21066"/>
                  </a:cubicBezTo>
                  <a:cubicBezTo>
                    <a:pt x="17056" y="21049"/>
                    <a:pt x="17033" y="21024"/>
                    <a:pt x="17021" y="21023"/>
                  </a:cubicBezTo>
                  <a:cubicBezTo>
                    <a:pt x="17011" y="21021"/>
                    <a:pt x="16993" y="21036"/>
                    <a:pt x="16985" y="21045"/>
                  </a:cubicBezTo>
                  <a:cubicBezTo>
                    <a:pt x="16971" y="21063"/>
                    <a:pt x="16949" y="21113"/>
                    <a:pt x="16941" y="21142"/>
                  </a:cubicBezTo>
                  <a:cubicBezTo>
                    <a:pt x="16933" y="21171"/>
                    <a:pt x="16924" y="21239"/>
                    <a:pt x="16923" y="21272"/>
                  </a:cubicBezTo>
                  <a:cubicBezTo>
                    <a:pt x="16922" y="21309"/>
                    <a:pt x="16937" y="21382"/>
                    <a:pt x="16932" y="21417"/>
                  </a:cubicBezTo>
                  <a:cubicBezTo>
                    <a:pt x="16929" y="21443"/>
                    <a:pt x="16911" y="21484"/>
                    <a:pt x="16901" y="21501"/>
                  </a:cubicBezTo>
                  <a:cubicBezTo>
                    <a:pt x="16886" y="21529"/>
                    <a:pt x="16851" y="21582"/>
                    <a:pt x="16830" y="21583"/>
                  </a:cubicBezTo>
                  <a:cubicBezTo>
                    <a:pt x="16817" y="21583"/>
                    <a:pt x="16793" y="21551"/>
                    <a:pt x="16784" y="21530"/>
                  </a:cubicBezTo>
                  <a:cubicBezTo>
                    <a:pt x="16771" y="21499"/>
                    <a:pt x="16767" y="21411"/>
                    <a:pt x="16755" y="21377"/>
                  </a:cubicBezTo>
                  <a:cubicBezTo>
                    <a:pt x="16746" y="21349"/>
                    <a:pt x="16718" y="21313"/>
                    <a:pt x="16706" y="21289"/>
                  </a:cubicBezTo>
                  <a:cubicBezTo>
                    <a:pt x="16691" y="21260"/>
                    <a:pt x="16661" y="21200"/>
                    <a:pt x="16649" y="21165"/>
                  </a:cubicBezTo>
                  <a:cubicBezTo>
                    <a:pt x="16639" y="21136"/>
                    <a:pt x="16634" y="21056"/>
                    <a:pt x="16619" y="21037"/>
                  </a:cubicBezTo>
                  <a:cubicBezTo>
                    <a:pt x="16602" y="21014"/>
                    <a:pt x="16558" y="21023"/>
                    <a:pt x="16538" y="21031"/>
                  </a:cubicBezTo>
                  <a:cubicBezTo>
                    <a:pt x="16525" y="21037"/>
                    <a:pt x="16500" y="21075"/>
                    <a:pt x="16486" y="21080"/>
                  </a:cubicBezTo>
                  <a:cubicBezTo>
                    <a:pt x="16473" y="21085"/>
                    <a:pt x="16444" y="21086"/>
                    <a:pt x="16432" y="21071"/>
                  </a:cubicBezTo>
                  <a:cubicBezTo>
                    <a:pt x="16418" y="21055"/>
                    <a:pt x="16402" y="20991"/>
                    <a:pt x="16395" y="20961"/>
                  </a:cubicBezTo>
                  <a:cubicBezTo>
                    <a:pt x="16388" y="20928"/>
                    <a:pt x="16387" y="20851"/>
                    <a:pt x="16378" y="20819"/>
                  </a:cubicBezTo>
                  <a:cubicBezTo>
                    <a:pt x="16372" y="20798"/>
                    <a:pt x="16356" y="20758"/>
                    <a:pt x="16344" y="20752"/>
                  </a:cubicBezTo>
                  <a:cubicBezTo>
                    <a:pt x="16325" y="20741"/>
                    <a:pt x="16287" y="20790"/>
                    <a:pt x="16267" y="20790"/>
                  </a:cubicBezTo>
                  <a:cubicBezTo>
                    <a:pt x="16253" y="20790"/>
                    <a:pt x="16223" y="20777"/>
                    <a:pt x="16211" y="20761"/>
                  </a:cubicBezTo>
                  <a:cubicBezTo>
                    <a:pt x="16201" y="20748"/>
                    <a:pt x="16189" y="20699"/>
                    <a:pt x="16179" y="20689"/>
                  </a:cubicBezTo>
                  <a:cubicBezTo>
                    <a:pt x="16164" y="20674"/>
                    <a:pt x="16130" y="20698"/>
                    <a:pt x="16117" y="20680"/>
                  </a:cubicBezTo>
                  <a:cubicBezTo>
                    <a:pt x="16107" y="20664"/>
                    <a:pt x="16097" y="20609"/>
                    <a:pt x="16099" y="20584"/>
                  </a:cubicBezTo>
                  <a:cubicBezTo>
                    <a:pt x="16101" y="20555"/>
                    <a:pt x="16125" y="20514"/>
                    <a:pt x="16136" y="20496"/>
                  </a:cubicBezTo>
                  <a:cubicBezTo>
                    <a:pt x="16145" y="20482"/>
                    <a:pt x="16170" y="20471"/>
                    <a:pt x="16177" y="20453"/>
                  </a:cubicBezTo>
                  <a:cubicBezTo>
                    <a:pt x="16186" y="20431"/>
                    <a:pt x="16199" y="20368"/>
                    <a:pt x="16192" y="20343"/>
                  </a:cubicBezTo>
                  <a:cubicBezTo>
                    <a:pt x="16183" y="20309"/>
                    <a:pt x="16138" y="20307"/>
                    <a:pt x="16119" y="20302"/>
                  </a:cubicBezTo>
                  <a:cubicBezTo>
                    <a:pt x="16105" y="20298"/>
                    <a:pt x="16076" y="20314"/>
                    <a:pt x="16063" y="20302"/>
                  </a:cubicBezTo>
                  <a:cubicBezTo>
                    <a:pt x="16053" y="20292"/>
                    <a:pt x="16044" y="20245"/>
                    <a:pt x="16035" y="20232"/>
                  </a:cubicBezTo>
                  <a:cubicBezTo>
                    <a:pt x="16022" y="20214"/>
                    <a:pt x="15991" y="20182"/>
                    <a:pt x="15976" y="20189"/>
                  </a:cubicBezTo>
                  <a:cubicBezTo>
                    <a:pt x="15962" y="20195"/>
                    <a:pt x="15941" y="20238"/>
                    <a:pt x="15936" y="20264"/>
                  </a:cubicBezTo>
                  <a:cubicBezTo>
                    <a:pt x="15931" y="20290"/>
                    <a:pt x="15939" y="20347"/>
                    <a:pt x="15939" y="20375"/>
                  </a:cubicBezTo>
                  <a:cubicBezTo>
                    <a:pt x="15938" y="20408"/>
                    <a:pt x="15933" y="20473"/>
                    <a:pt x="15930" y="20505"/>
                  </a:cubicBezTo>
                  <a:cubicBezTo>
                    <a:pt x="15928" y="20538"/>
                    <a:pt x="15927" y="20608"/>
                    <a:pt x="15919" y="20635"/>
                  </a:cubicBezTo>
                  <a:cubicBezTo>
                    <a:pt x="15908" y="20673"/>
                    <a:pt x="15873" y="20722"/>
                    <a:pt x="15854" y="20740"/>
                  </a:cubicBezTo>
                  <a:cubicBezTo>
                    <a:pt x="15833" y="20761"/>
                    <a:pt x="15786" y="20793"/>
                    <a:pt x="15764" y="20781"/>
                  </a:cubicBezTo>
                  <a:cubicBezTo>
                    <a:pt x="15750" y="20774"/>
                    <a:pt x="15729" y="20730"/>
                    <a:pt x="15720" y="20706"/>
                  </a:cubicBezTo>
                  <a:cubicBezTo>
                    <a:pt x="15709" y="20672"/>
                    <a:pt x="15707" y="20586"/>
                    <a:pt x="15696" y="20552"/>
                  </a:cubicBezTo>
                  <a:cubicBezTo>
                    <a:pt x="15687" y="20523"/>
                    <a:pt x="15660" y="20476"/>
                    <a:pt x="15645" y="20461"/>
                  </a:cubicBezTo>
                  <a:cubicBezTo>
                    <a:pt x="15632" y="20449"/>
                    <a:pt x="15603" y="20439"/>
                    <a:pt x="15589" y="20441"/>
                  </a:cubicBezTo>
                  <a:cubicBezTo>
                    <a:pt x="15578" y="20443"/>
                    <a:pt x="15556" y="20454"/>
                    <a:pt x="15549" y="20470"/>
                  </a:cubicBezTo>
                  <a:cubicBezTo>
                    <a:pt x="15540" y="20493"/>
                    <a:pt x="15548" y="20564"/>
                    <a:pt x="15540" y="20590"/>
                  </a:cubicBezTo>
                  <a:cubicBezTo>
                    <a:pt x="15536" y="20606"/>
                    <a:pt x="15520" y="20634"/>
                    <a:pt x="15511" y="20635"/>
                  </a:cubicBezTo>
                  <a:cubicBezTo>
                    <a:pt x="15496" y="20638"/>
                    <a:pt x="15469" y="20604"/>
                    <a:pt x="15458" y="20584"/>
                  </a:cubicBezTo>
                  <a:cubicBezTo>
                    <a:pt x="15447" y="20562"/>
                    <a:pt x="15433" y="20502"/>
                    <a:pt x="15426" y="20473"/>
                  </a:cubicBezTo>
                  <a:cubicBezTo>
                    <a:pt x="15416" y="20436"/>
                    <a:pt x="15396" y="20360"/>
                    <a:pt x="15393" y="20320"/>
                  </a:cubicBezTo>
                  <a:cubicBezTo>
                    <a:pt x="15389" y="20271"/>
                    <a:pt x="15402" y="20170"/>
                    <a:pt x="15398" y="20121"/>
                  </a:cubicBezTo>
                  <a:cubicBezTo>
                    <a:pt x="15396" y="20084"/>
                    <a:pt x="15385" y="20001"/>
                    <a:pt x="15370" y="19976"/>
                  </a:cubicBezTo>
                  <a:cubicBezTo>
                    <a:pt x="15357" y="19955"/>
                    <a:pt x="15321" y="19937"/>
                    <a:pt x="15305" y="19947"/>
                  </a:cubicBezTo>
                  <a:cubicBezTo>
                    <a:pt x="15291" y="19957"/>
                    <a:pt x="15276" y="20019"/>
                    <a:pt x="15264" y="20038"/>
                  </a:cubicBezTo>
                  <a:cubicBezTo>
                    <a:pt x="15256" y="20050"/>
                    <a:pt x="15238" y="20079"/>
                    <a:pt x="15228" y="20075"/>
                  </a:cubicBezTo>
                  <a:cubicBezTo>
                    <a:pt x="15216" y="20071"/>
                    <a:pt x="15206" y="20000"/>
                    <a:pt x="15193" y="20000"/>
                  </a:cubicBezTo>
                  <a:cubicBezTo>
                    <a:pt x="15181" y="19999"/>
                    <a:pt x="15165" y="20046"/>
                    <a:pt x="15159" y="20066"/>
                  </a:cubicBezTo>
                  <a:cubicBezTo>
                    <a:pt x="15153" y="20089"/>
                    <a:pt x="15149" y="20143"/>
                    <a:pt x="15151" y="20169"/>
                  </a:cubicBezTo>
                  <a:cubicBezTo>
                    <a:pt x="15153" y="20201"/>
                    <a:pt x="15176" y="20257"/>
                    <a:pt x="15179" y="20290"/>
                  </a:cubicBezTo>
                  <a:cubicBezTo>
                    <a:pt x="15181" y="20317"/>
                    <a:pt x="15180" y="20373"/>
                    <a:pt x="15174" y="20398"/>
                  </a:cubicBezTo>
                  <a:cubicBezTo>
                    <a:pt x="15167" y="20438"/>
                    <a:pt x="15137" y="20499"/>
                    <a:pt x="15125" y="20535"/>
                  </a:cubicBezTo>
                  <a:cubicBezTo>
                    <a:pt x="15112" y="20571"/>
                    <a:pt x="15092" y="20658"/>
                    <a:pt x="15073" y="20683"/>
                  </a:cubicBezTo>
                  <a:cubicBezTo>
                    <a:pt x="15059" y="20699"/>
                    <a:pt x="15023" y="20680"/>
                    <a:pt x="15013" y="20703"/>
                  </a:cubicBezTo>
                  <a:cubicBezTo>
                    <a:pt x="14997" y="20737"/>
                    <a:pt x="15018" y="20851"/>
                    <a:pt x="15004" y="20888"/>
                  </a:cubicBezTo>
                  <a:cubicBezTo>
                    <a:pt x="14994" y="20916"/>
                    <a:pt x="14957" y="20931"/>
                    <a:pt x="14941" y="20941"/>
                  </a:cubicBezTo>
                  <a:cubicBezTo>
                    <a:pt x="14929" y="20948"/>
                    <a:pt x="14903" y="20942"/>
                    <a:pt x="14895" y="20958"/>
                  </a:cubicBezTo>
                  <a:cubicBezTo>
                    <a:pt x="14886" y="20978"/>
                    <a:pt x="14884" y="21039"/>
                    <a:pt x="14887" y="21066"/>
                  </a:cubicBezTo>
                  <a:cubicBezTo>
                    <a:pt x="14890" y="21092"/>
                    <a:pt x="14916" y="21125"/>
                    <a:pt x="14921" y="21150"/>
                  </a:cubicBezTo>
                  <a:cubicBezTo>
                    <a:pt x="14925" y="21173"/>
                    <a:pt x="14923" y="21224"/>
                    <a:pt x="14924" y="21249"/>
                  </a:cubicBezTo>
                  <a:cubicBezTo>
                    <a:pt x="14925" y="21277"/>
                    <a:pt x="14931" y="21333"/>
                    <a:pt x="14927" y="21359"/>
                  </a:cubicBezTo>
                  <a:cubicBezTo>
                    <a:pt x="14920" y="21406"/>
                    <a:pt x="14890" y="21489"/>
                    <a:pt x="14870" y="21514"/>
                  </a:cubicBezTo>
                  <a:cubicBezTo>
                    <a:pt x="14852" y="21534"/>
                    <a:pt x="14808" y="21543"/>
                    <a:pt x="14787" y="21534"/>
                  </a:cubicBezTo>
                  <a:cubicBezTo>
                    <a:pt x="14770" y="21525"/>
                    <a:pt x="14737" y="21483"/>
                    <a:pt x="14725" y="21455"/>
                  </a:cubicBezTo>
                  <a:cubicBezTo>
                    <a:pt x="14708" y="21414"/>
                    <a:pt x="14698" y="21304"/>
                    <a:pt x="14686" y="21258"/>
                  </a:cubicBezTo>
                  <a:cubicBezTo>
                    <a:pt x="14676" y="21223"/>
                    <a:pt x="14650" y="21162"/>
                    <a:pt x="14640" y="21127"/>
                  </a:cubicBezTo>
                  <a:cubicBezTo>
                    <a:pt x="14630" y="21092"/>
                    <a:pt x="14611" y="21020"/>
                    <a:pt x="14609" y="20979"/>
                  </a:cubicBezTo>
                  <a:cubicBezTo>
                    <a:pt x="14608" y="20942"/>
                    <a:pt x="14612" y="20864"/>
                    <a:pt x="14624" y="20839"/>
                  </a:cubicBezTo>
                  <a:cubicBezTo>
                    <a:pt x="14635" y="20820"/>
                    <a:pt x="14668" y="20837"/>
                    <a:pt x="14680" y="20822"/>
                  </a:cubicBezTo>
                  <a:cubicBezTo>
                    <a:pt x="14690" y="20810"/>
                    <a:pt x="14703" y="20769"/>
                    <a:pt x="14707" y="20746"/>
                  </a:cubicBezTo>
                  <a:cubicBezTo>
                    <a:pt x="14713" y="20708"/>
                    <a:pt x="14713" y="20622"/>
                    <a:pt x="14707" y="20584"/>
                  </a:cubicBezTo>
                  <a:cubicBezTo>
                    <a:pt x="14702" y="20552"/>
                    <a:pt x="14677" y="20506"/>
                    <a:pt x="14670" y="20476"/>
                  </a:cubicBezTo>
                  <a:cubicBezTo>
                    <a:pt x="14664" y="20450"/>
                    <a:pt x="14661" y="20386"/>
                    <a:pt x="14653" y="20363"/>
                  </a:cubicBezTo>
                  <a:cubicBezTo>
                    <a:pt x="14642" y="20332"/>
                    <a:pt x="14611" y="20285"/>
                    <a:pt x="14594" y="20276"/>
                  </a:cubicBezTo>
                  <a:cubicBezTo>
                    <a:pt x="14576" y="20267"/>
                    <a:pt x="14539" y="20279"/>
                    <a:pt x="14524" y="20296"/>
                  </a:cubicBezTo>
                  <a:cubicBezTo>
                    <a:pt x="14513" y="20307"/>
                    <a:pt x="14495" y="20345"/>
                    <a:pt x="14491" y="20369"/>
                  </a:cubicBezTo>
                  <a:cubicBezTo>
                    <a:pt x="14488" y="20392"/>
                    <a:pt x="14498" y="20444"/>
                    <a:pt x="14497" y="20470"/>
                  </a:cubicBezTo>
                  <a:cubicBezTo>
                    <a:pt x="14495" y="20503"/>
                    <a:pt x="14489" y="20576"/>
                    <a:pt x="14476" y="20596"/>
                  </a:cubicBezTo>
                  <a:cubicBezTo>
                    <a:pt x="14461" y="20619"/>
                    <a:pt x="14418" y="20612"/>
                    <a:pt x="14401" y="20601"/>
                  </a:cubicBezTo>
                  <a:cubicBezTo>
                    <a:pt x="14384" y="20592"/>
                    <a:pt x="14359" y="20526"/>
                    <a:pt x="14343" y="20520"/>
                  </a:cubicBezTo>
                  <a:cubicBezTo>
                    <a:pt x="14326" y="20513"/>
                    <a:pt x="14291" y="20532"/>
                    <a:pt x="14277" y="20552"/>
                  </a:cubicBezTo>
                  <a:cubicBezTo>
                    <a:pt x="14262" y="20572"/>
                    <a:pt x="14244" y="20638"/>
                    <a:pt x="14236" y="20670"/>
                  </a:cubicBezTo>
                  <a:cubicBezTo>
                    <a:pt x="14223" y="20722"/>
                    <a:pt x="14216" y="20843"/>
                    <a:pt x="14198" y="20886"/>
                  </a:cubicBezTo>
                  <a:cubicBezTo>
                    <a:pt x="14186" y="20916"/>
                    <a:pt x="14150" y="20952"/>
                    <a:pt x="14131" y="20958"/>
                  </a:cubicBezTo>
                  <a:cubicBezTo>
                    <a:pt x="14106" y="20968"/>
                    <a:pt x="14051" y="20956"/>
                    <a:pt x="14029" y="20929"/>
                  </a:cubicBezTo>
                  <a:cubicBezTo>
                    <a:pt x="14020" y="20918"/>
                    <a:pt x="14012" y="20872"/>
                    <a:pt x="14004" y="20857"/>
                  </a:cubicBezTo>
                  <a:cubicBezTo>
                    <a:pt x="13994" y="20839"/>
                    <a:pt x="13965" y="20825"/>
                    <a:pt x="13958" y="20801"/>
                  </a:cubicBezTo>
                  <a:cubicBezTo>
                    <a:pt x="13951" y="20774"/>
                    <a:pt x="13957" y="20706"/>
                    <a:pt x="13961" y="20674"/>
                  </a:cubicBezTo>
                  <a:cubicBezTo>
                    <a:pt x="13965" y="20642"/>
                    <a:pt x="13987" y="20587"/>
                    <a:pt x="13990" y="20554"/>
                  </a:cubicBezTo>
                  <a:cubicBezTo>
                    <a:pt x="13992" y="20516"/>
                    <a:pt x="13987" y="20434"/>
                    <a:pt x="13977" y="20401"/>
                  </a:cubicBezTo>
                  <a:cubicBezTo>
                    <a:pt x="13966" y="20368"/>
                    <a:pt x="13931" y="20328"/>
                    <a:pt x="13913" y="20314"/>
                  </a:cubicBezTo>
                  <a:cubicBezTo>
                    <a:pt x="13887" y="20293"/>
                    <a:pt x="13831" y="20262"/>
                    <a:pt x="13805" y="20279"/>
                  </a:cubicBezTo>
                  <a:cubicBezTo>
                    <a:pt x="13786" y="20291"/>
                    <a:pt x="13760" y="20367"/>
                    <a:pt x="13745" y="20398"/>
                  </a:cubicBezTo>
                  <a:cubicBezTo>
                    <a:pt x="13737" y="20415"/>
                    <a:pt x="13725" y="20464"/>
                    <a:pt x="13713" y="20470"/>
                  </a:cubicBezTo>
                  <a:cubicBezTo>
                    <a:pt x="13700" y="20477"/>
                    <a:pt x="13674" y="20449"/>
                    <a:pt x="13662" y="20438"/>
                  </a:cubicBezTo>
                  <a:cubicBezTo>
                    <a:pt x="13646" y="20425"/>
                    <a:pt x="13607" y="20402"/>
                    <a:pt x="13600" y="20369"/>
                  </a:cubicBezTo>
                  <a:cubicBezTo>
                    <a:pt x="13591" y="20333"/>
                    <a:pt x="13614" y="20251"/>
                    <a:pt x="13612" y="20212"/>
                  </a:cubicBezTo>
                  <a:cubicBezTo>
                    <a:pt x="13611" y="20169"/>
                    <a:pt x="13598" y="20083"/>
                    <a:pt x="13587" y="20046"/>
                  </a:cubicBezTo>
                  <a:cubicBezTo>
                    <a:pt x="13578" y="20019"/>
                    <a:pt x="13555" y="19975"/>
                    <a:pt x="13542" y="19959"/>
                  </a:cubicBezTo>
                  <a:cubicBezTo>
                    <a:pt x="13525" y="19941"/>
                    <a:pt x="13487" y="19934"/>
                    <a:pt x="13471" y="19918"/>
                  </a:cubicBezTo>
                  <a:cubicBezTo>
                    <a:pt x="13458" y="19907"/>
                    <a:pt x="13439" y="19859"/>
                    <a:pt x="13425" y="19858"/>
                  </a:cubicBezTo>
                  <a:cubicBezTo>
                    <a:pt x="13405" y="19856"/>
                    <a:pt x="13369" y="19907"/>
                    <a:pt x="13354" y="19936"/>
                  </a:cubicBezTo>
                  <a:cubicBezTo>
                    <a:pt x="13341" y="19963"/>
                    <a:pt x="13329" y="20038"/>
                    <a:pt x="13319" y="20069"/>
                  </a:cubicBezTo>
                  <a:cubicBezTo>
                    <a:pt x="13309" y="20098"/>
                    <a:pt x="13290" y="20159"/>
                    <a:pt x="13275" y="20177"/>
                  </a:cubicBezTo>
                  <a:cubicBezTo>
                    <a:pt x="13263" y="20192"/>
                    <a:pt x="13233" y="20183"/>
                    <a:pt x="13221" y="20198"/>
                  </a:cubicBezTo>
                  <a:cubicBezTo>
                    <a:pt x="13206" y="20215"/>
                    <a:pt x="13185" y="20278"/>
                    <a:pt x="13174" y="20308"/>
                  </a:cubicBezTo>
                  <a:cubicBezTo>
                    <a:pt x="13165" y="20335"/>
                    <a:pt x="13148" y="20394"/>
                    <a:pt x="13140" y="20424"/>
                  </a:cubicBezTo>
                  <a:cubicBezTo>
                    <a:pt x="13133" y="20451"/>
                    <a:pt x="13124" y="20515"/>
                    <a:pt x="13114" y="20537"/>
                  </a:cubicBezTo>
                  <a:cubicBezTo>
                    <a:pt x="13105" y="20555"/>
                    <a:pt x="13080" y="20567"/>
                    <a:pt x="13069" y="20581"/>
                  </a:cubicBezTo>
                  <a:cubicBezTo>
                    <a:pt x="13055" y="20601"/>
                    <a:pt x="13032" y="20654"/>
                    <a:pt x="13018" y="20677"/>
                  </a:cubicBezTo>
                  <a:cubicBezTo>
                    <a:pt x="13003" y="20703"/>
                    <a:pt x="12974" y="20765"/>
                    <a:pt x="12954" y="20775"/>
                  </a:cubicBezTo>
                  <a:cubicBezTo>
                    <a:pt x="12935" y="20786"/>
                    <a:pt x="12893" y="20771"/>
                    <a:pt x="12875" y="20752"/>
                  </a:cubicBezTo>
                  <a:cubicBezTo>
                    <a:pt x="12856" y="20732"/>
                    <a:pt x="12832" y="20650"/>
                    <a:pt x="12816" y="20622"/>
                  </a:cubicBezTo>
                  <a:cubicBezTo>
                    <a:pt x="12804" y="20602"/>
                    <a:pt x="12778" y="20559"/>
                    <a:pt x="12763" y="20557"/>
                  </a:cubicBezTo>
                  <a:cubicBezTo>
                    <a:pt x="12744" y="20556"/>
                    <a:pt x="12715" y="20625"/>
                    <a:pt x="12696" y="20627"/>
                  </a:cubicBezTo>
                  <a:cubicBezTo>
                    <a:pt x="12682" y="20628"/>
                    <a:pt x="12653" y="20608"/>
                    <a:pt x="12643" y="20587"/>
                  </a:cubicBezTo>
                  <a:cubicBezTo>
                    <a:pt x="12632" y="20565"/>
                    <a:pt x="12617" y="20499"/>
                    <a:pt x="12623" y="20470"/>
                  </a:cubicBezTo>
                  <a:cubicBezTo>
                    <a:pt x="12629" y="20439"/>
                    <a:pt x="12670" y="20434"/>
                    <a:pt x="12681" y="20409"/>
                  </a:cubicBezTo>
                  <a:cubicBezTo>
                    <a:pt x="12692" y="20383"/>
                    <a:pt x="12707" y="20311"/>
                    <a:pt x="12702" y="20279"/>
                  </a:cubicBezTo>
                  <a:cubicBezTo>
                    <a:pt x="12698" y="20253"/>
                    <a:pt x="12664" y="20235"/>
                    <a:pt x="12661" y="20209"/>
                  </a:cubicBezTo>
                  <a:cubicBezTo>
                    <a:pt x="12658" y="20176"/>
                    <a:pt x="12687" y="20120"/>
                    <a:pt x="12691" y="20087"/>
                  </a:cubicBezTo>
                  <a:cubicBezTo>
                    <a:pt x="12695" y="20049"/>
                    <a:pt x="12699" y="19967"/>
                    <a:pt x="12692" y="19930"/>
                  </a:cubicBezTo>
                  <a:cubicBezTo>
                    <a:pt x="12686" y="19896"/>
                    <a:pt x="12662" y="19836"/>
                    <a:pt x="12645" y="19823"/>
                  </a:cubicBezTo>
                  <a:cubicBezTo>
                    <a:pt x="12627" y="19807"/>
                    <a:pt x="12585" y="19815"/>
                    <a:pt x="12566" y="19829"/>
                  </a:cubicBezTo>
                  <a:cubicBezTo>
                    <a:pt x="12552" y="19838"/>
                    <a:pt x="12532" y="19889"/>
                    <a:pt x="12518" y="19898"/>
                  </a:cubicBezTo>
                  <a:cubicBezTo>
                    <a:pt x="12496" y="19912"/>
                    <a:pt x="12449" y="19904"/>
                    <a:pt x="12427" y="19895"/>
                  </a:cubicBezTo>
                  <a:cubicBezTo>
                    <a:pt x="12409" y="19888"/>
                    <a:pt x="12373" y="19865"/>
                    <a:pt x="12358" y="19843"/>
                  </a:cubicBezTo>
                  <a:cubicBezTo>
                    <a:pt x="12339" y="19816"/>
                    <a:pt x="12307" y="19741"/>
                    <a:pt x="12297" y="19698"/>
                  </a:cubicBezTo>
                  <a:cubicBezTo>
                    <a:pt x="12286" y="19649"/>
                    <a:pt x="12288" y="19537"/>
                    <a:pt x="12280" y="19485"/>
                  </a:cubicBezTo>
                  <a:cubicBezTo>
                    <a:pt x="12276" y="19461"/>
                    <a:pt x="12258" y="19419"/>
                    <a:pt x="12257" y="19393"/>
                  </a:cubicBezTo>
                  <a:cubicBezTo>
                    <a:pt x="12256" y="19358"/>
                    <a:pt x="12274" y="19294"/>
                    <a:pt x="12281" y="19262"/>
                  </a:cubicBezTo>
                  <a:cubicBezTo>
                    <a:pt x="12289" y="19230"/>
                    <a:pt x="12312" y="19174"/>
                    <a:pt x="12317" y="19141"/>
                  </a:cubicBezTo>
                  <a:cubicBezTo>
                    <a:pt x="12322" y="19103"/>
                    <a:pt x="12325" y="19021"/>
                    <a:pt x="12318" y="18986"/>
                  </a:cubicBezTo>
                  <a:cubicBezTo>
                    <a:pt x="12310" y="18949"/>
                    <a:pt x="12276" y="18890"/>
                    <a:pt x="12257" y="18879"/>
                  </a:cubicBezTo>
                  <a:cubicBezTo>
                    <a:pt x="12245" y="18871"/>
                    <a:pt x="12215" y="18876"/>
                    <a:pt x="12206" y="18893"/>
                  </a:cubicBezTo>
                  <a:cubicBezTo>
                    <a:pt x="12195" y="18916"/>
                    <a:pt x="12202" y="18992"/>
                    <a:pt x="12195" y="19021"/>
                  </a:cubicBezTo>
                  <a:cubicBezTo>
                    <a:pt x="12186" y="19053"/>
                    <a:pt x="12161" y="19105"/>
                    <a:pt x="12145" y="19119"/>
                  </a:cubicBezTo>
                  <a:cubicBezTo>
                    <a:pt x="12131" y="19134"/>
                    <a:pt x="12098" y="19139"/>
                    <a:pt x="12083" y="19138"/>
                  </a:cubicBezTo>
                  <a:cubicBezTo>
                    <a:pt x="12068" y="19135"/>
                    <a:pt x="12039" y="19120"/>
                    <a:pt x="12026" y="19105"/>
                  </a:cubicBezTo>
                  <a:cubicBezTo>
                    <a:pt x="12012" y="19089"/>
                    <a:pt x="11996" y="19028"/>
                    <a:pt x="11980" y="19018"/>
                  </a:cubicBezTo>
                  <a:cubicBezTo>
                    <a:pt x="11957" y="19003"/>
                    <a:pt x="11906" y="19046"/>
                    <a:pt x="11881" y="19050"/>
                  </a:cubicBezTo>
                  <a:cubicBezTo>
                    <a:pt x="11858" y="19054"/>
                    <a:pt x="11809" y="19070"/>
                    <a:pt x="11788" y="19050"/>
                  </a:cubicBezTo>
                  <a:cubicBezTo>
                    <a:pt x="11769" y="19032"/>
                    <a:pt x="11751" y="18944"/>
                    <a:pt x="11734" y="18922"/>
                  </a:cubicBezTo>
                  <a:cubicBezTo>
                    <a:pt x="11717" y="18902"/>
                    <a:pt x="11679" y="18882"/>
                    <a:pt x="11660" y="18882"/>
                  </a:cubicBezTo>
                  <a:cubicBezTo>
                    <a:pt x="11642" y="18882"/>
                    <a:pt x="11606" y="18902"/>
                    <a:pt x="11591" y="18919"/>
                  </a:cubicBezTo>
                  <a:cubicBezTo>
                    <a:pt x="11580" y="18932"/>
                    <a:pt x="11559" y="18968"/>
                    <a:pt x="11554" y="18992"/>
                  </a:cubicBezTo>
                  <a:cubicBezTo>
                    <a:pt x="11548" y="19021"/>
                    <a:pt x="11555" y="19086"/>
                    <a:pt x="11553" y="19117"/>
                  </a:cubicBezTo>
                  <a:cubicBezTo>
                    <a:pt x="11548" y="19164"/>
                    <a:pt x="11538" y="19266"/>
                    <a:pt x="11520" y="19297"/>
                  </a:cubicBezTo>
                  <a:cubicBezTo>
                    <a:pt x="11505" y="19321"/>
                    <a:pt x="11462" y="19303"/>
                    <a:pt x="11446" y="19320"/>
                  </a:cubicBezTo>
                  <a:cubicBezTo>
                    <a:pt x="11430" y="19337"/>
                    <a:pt x="11410" y="19402"/>
                    <a:pt x="11397" y="19425"/>
                  </a:cubicBezTo>
                  <a:cubicBezTo>
                    <a:pt x="11388" y="19440"/>
                    <a:pt x="11370" y="19471"/>
                    <a:pt x="11360" y="19477"/>
                  </a:cubicBezTo>
                  <a:cubicBezTo>
                    <a:pt x="11344" y="19487"/>
                    <a:pt x="11310" y="19486"/>
                    <a:pt x="11294" y="19474"/>
                  </a:cubicBezTo>
                  <a:cubicBezTo>
                    <a:pt x="11270" y="19455"/>
                    <a:pt x="11234" y="19373"/>
                    <a:pt x="11218" y="19332"/>
                  </a:cubicBezTo>
                  <a:cubicBezTo>
                    <a:pt x="11200" y="19289"/>
                    <a:pt x="11174" y="19191"/>
                    <a:pt x="11161" y="19143"/>
                  </a:cubicBezTo>
                  <a:cubicBezTo>
                    <a:pt x="11148" y="19094"/>
                    <a:pt x="11128" y="18986"/>
                    <a:pt x="11110" y="18943"/>
                  </a:cubicBezTo>
                  <a:cubicBezTo>
                    <a:pt x="11098" y="18912"/>
                    <a:pt x="11068" y="18855"/>
                    <a:pt x="11049" y="18844"/>
                  </a:cubicBezTo>
                  <a:cubicBezTo>
                    <a:pt x="11032" y="18833"/>
                    <a:pt x="10994" y="18860"/>
                    <a:pt x="10975" y="18859"/>
                  </a:cubicBezTo>
                  <a:cubicBezTo>
                    <a:pt x="10959" y="18856"/>
                    <a:pt x="10926" y="18823"/>
                    <a:pt x="10910" y="18830"/>
                  </a:cubicBezTo>
                  <a:cubicBezTo>
                    <a:pt x="10894" y="18836"/>
                    <a:pt x="10866" y="18882"/>
                    <a:pt x="10855" y="18908"/>
                  </a:cubicBezTo>
                  <a:cubicBezTo>
                    <a:pt x="10844" y="18931"/>
                    <a:pt x="10835" y="19000"/>
                    <a:pt x="10822" y="19018"/>
                  </a:cubicBezTo>
                  <a:cubicBezTo>
                    <a:pt x="10800" y="19049"/>
                    <a:pt x="10743" y="19035"/>
                    <a:pt x="10717" y="19054"/>
                  </a:cubicBezTo>
                  <a:cubicBezTo>
                    <a:pt x="10701" y="19065"/>
                    <a:pt x="10673" y="19123"/>
                    <a:pt x="10655" y="19122"/>
                  </a:cubicBezTo>
                  <a:cubicBezTo>
                    <a:pt x="10636" y="19121"/>
                    <a:pt x="10605" y="19068"/>
                    <a:pt x="10590" y="19045"/>
                  </a:cubicBezTo>
                  <a:cubicBezTo>
                    <a:pt x="10565" y="19006"/>
                    <a:pt x="10529" y="18895"/>
                    <a:pt x="10500" y="18867"/>
                  </a:cubicBezTo>
                  <a:cubicBezTo>
                    <a:pt x="10482" y="18849"/>
                    <a:pt x="10440" y="18831"/>
                    <a:pt x="10420" y="18840"/>
                  </a:cubicBezTo>
                  <a:cubicBezTo>
                    <a:pt x="10405" y="18848"/>
                    <a:pt x="10384" y="18915"/>
                    <a:pt x="10369" y="18913"/>
                  </a:cubicBezTo>
                  <a:cubicBezTo>
                    <a:pt x="10358" y="18912"/>
                    <a:pt x="10344" y="18869"/>
                    <a:pt x="10334" y="18856"/>
                  </a:cubicBezTo>
                  <a:cubicBezTo>
                    <a:pt x="10318" y="18831"/>
                    <a:pt x="10284" y="18788"/>
                    <a:pt x="10267" y="18768"/>
                  </a:cubicBezTo>
                  <a:cubicBezTo>
                    <a:pt x="10250" y="18750"/>
                    <a:pt x="10215" y="18722"/>
                    <a:pt x="10199" y="18701"/>
                  </a:cubicBezTo>
                  <a:cubicBezTo>
                    <a:pt x="10175" y="18672"/>
                    <a:pt x="10137" y="18589"/>
                    <a:pt x="10112" y="18565"/>
                  </a:cubicBezTo>
                  <a:cubicBezTo>
                    <a:pt x="10089" y="18543"/>
                    <a:pt x="10038" y="18506"/>
                    <a:pt x="10013" y="18516"/>
                  </a:cubicBezTo>
                  <a:cubicBezTo>
                    <a:pt x="9998" y="18521"/>
                    <a:pt x="9976" y="18570"/>
                    <a:pt x="9963" y="18585"/>
                  </a:cubicBezTo>
                  <a:cubicBezTo>
                    <a:pt x="9941" y="18612"/>
                    <a:pt x="9896" y="18681"/>
                    <a:pt x="9870" y="18679"/>
                  </a:cubicBezTo>
                  <a:cubicBezTo>
                    <a:pt x="9844" y="18675"/>
                    <a:pt x="9808" y="18568"/>
                    <a:pt x="9782" y="18565"/>
                  </a:cubicBezTo>
                  <a:cubicBezTo>
                    <a:pt x="9758" y="18562"/>
                    <a:pt x="9721" y="18662"/>
                    <a:pt x="9698" y="18649"/>
                  </a:cubicBezTo>
                  <a:cubicBezTo>
                    <a:pt x="9683" y="18641"/>
                    <a:pt x="9677" y="18558"/>
                    <a:pt x="9662" y="18545"/>
                  </a:cubicBezTo>
                  <a:cubicBezTo>
                    <a:pt x="9644" y="18528"/>
                    <a:pt x="9603" y="18575"/>
                    <a:pt x="9583" y="18565"/>
                  </a:cubicBezTo>
                  <a:cubicBezTo>
                    <a:pt x="9557" y="18552"/>
                    <a:pt x="9505" y="18488"/>
                    <a:pt x="9494" y="18437"/>
                  </a:cubicBezTo>
                  <a:cubicBezTo>
                    <a:pt x="9483" y="18389"/>
                    <a:pt x="9512" y="18279"/>
                    <a:pt x="9505" y="18228"/>
                  </a:cubicBezTo>
                  <a:cubicBezTo>
                    <a:pt x="9501" y="18194"/>
                    <a:pt x="9473" y="18146"/>
                    <a:pt x="9466" y="18115"/>
                  </a:cubicBezTo>
                  <a:cubicBezTo>
                    <a:pt x="9459" y="18083"/>
                    <a:pt x="9452" y="18013"/>
                    <a:pt x="9450" y="17978"/>
                  </a:cubicBezTo>
                  <a:cubicBezTo>
                    <a:pt x="9448" y="17933"/>
                    <a:pt x="9465" y="17835"/>
                    <a:pt x="9453" y="17796"/>
                  </a:cubicBezTo>
                  <a:cubicBezTo>
                    <a:pt x="9445" y="17767"/>
                    <a:pt x="9406" y="17762"/>
                    <a:pt x="9395" y="17737"/>
                  </a:cubicBezTo>
                  <a:cubicBezTo>
                    <a:pt x="9381" y="17706"/>
                    <a:pt x="9377" y="17612"/>
                    <a:pt x="9365" y="17577"/>
                  </a:cubicBezTo>
                  <a:cubicBezTo>
                    <a:pt x="9358" y="17558"/>
                    <a:pt x="9335" y="17537"/>
                    <a:pt x="9329" y="17517"/>
                  </a:cubicBezTo>
                  <a:cubicBezTo>
                    <a:pt x="9320" y="17479"/>
                    <a:pt x="9328" y="17387"/>
                    <a:pt x="9320" y="17348"/>
                  </a:cubicBezTo>
                  <a:cubicBezTo>
                    <a:pt x="9315" y="17327"/>
                    <a:pt x="9300" y="17290"/>
                    <a:pt x="9290" y="17282"/>
                  </a:cubicBezTo>
                  <a:cubicBezTo>
                    <a:pt x="9279" y="17272"/>
                    <a:pt x="9253" y="17284"/>
                    <a:pt x="9241" y="17290"/>
                  </a:cubicBezTo>
                  <a:cubicBezTo>
                    <a:pt x="9227" y="17298"/>
                    <a:pt x="9202" y="17344"/>
                    <a:pt x="9188" y="17340"/>
                  </a:cubicBezTo>
                  <a:cubicBezTo>
                    <a:pt x="9172" y="17333"/>
                    <a:pt x="9149" y="17275"/>
                    <a:pt x="9139" y="17246"/>
                  </a:cubicBezTo>
                  <a:cubicBezTo>
                    <a:pt x="9128" y="17213"/>
                    <a:pt x="9121" y="17130"/>
                    <a:pt x="9111" y="17095"/>
                  </a:cubicBezTo>
                  <a:cubicBezTo>
                    <a:pt x="9102" y="17065"/>
                    <a:pt x="9084" y="16993"/>
                    <a:pt x="9067" y="16984"/>
                  </a:cubicBezTo>
                  <a:cubicBezTo>
                    <a:pt x="9047" y="16976"/>
                    <a:pt x="9008" y="17027"/>
                    <a:pt x="8994" y="17058"/>
                  </a:cubicBezTo>
                  <a:cubicBezTo>
                    <a:pt x="8981" y="17084"/>
                    <a:pt x="8967" y="17155"/>
                    <a:pt x="8965" y="17191"/>
                  </a:cubicBezTo>
                  <a:cubicBezTo>
                    <a:pt x="8964" y="17230"/>
                    <a:pt x="8983" y="17305"/>
                    <a:pt x="8983" y="17345"/>
                  </a:cubicBezTo>
                  <a:cubicBezTo>
                    <a:pt x="8984" y="17381"/>
                    <a:pt x="8980" y="17457"/>
                    <a:pt x="8970" y="17485"/>
                  </a:cubicBezTo>
                  <a:cubicBezTo>
                    <a:pt x="8959" y="17510"/>
                    <a:pt x="8926" y="17537"/>
                    <a:pt x="8910" y="17537"/>
                  </a:cubicBezTo>
                  <a:cubicBezTo>
                    <a:pt x="8897" y="17537"/>
                    <a:pt x="8874" y="17502"/>
                    <a:pt x="8862" y="17490"/>
                  </a:cubicBezTo>
                  <a:cubicBezTo>
                    <a:pt x="8845" y="17474"/>
                    <a:pt x="8814" y="17433"/>
                    <a:pt x="8797" y="17421"/>
                  </a:cubicBezTo>
                  <a:cubicBezTo>
                    <a:pt x="8784" y="17412"/>
                    <a:pt x="8756" y="17417"/>
                    <a:pt x="8745" y="17401"/>
                  </a:cubicBezTo>
                  <a:cubicBezTo>
                    <a:pt x="8734" y="17385"/>
                    <a:pt x="8728" y="17317"/>
                    <a:pt x="8716" y="17303"/>
                  </a:cubicBezTo>
                  <a:cubicBezTo>
                    <a:pt x="8704" y="17288"/>
                    <a:pt x="8674" y="17290"/>
                    <a:pt x="8661" y="17298"/>
                  </a:cubicBezTo>
                  <a:cubicBezTo>
                    <a:pt x="8651" y="17305"/>
                    <a:pt x="8638" y="17350"/>
                    <a:pt x="8627" y="17351"/>
                  </a:cubicBezTo>
                  <a:cubicBezTo>
                    <a:pt x="8615" y="17352"/>
                    <a:pt x="8599" y="17301"/>
                    <a:pt x="8588" y="17295"/>
                  </a:cubicBezTo>
                  <a:cubicBezTo>
                    <a:pt x="8570" y="17283"/>
                    <a:pt x="8530" y="17272"/>
                    <a:pt x="8515" y="17295"/>
                  </a:cubicBezTo>
                  <a:cubicBezTo>
                    <a:pt x="8503" y="17312"/>
                    <a:pt x="8503" y="17379"/>
                    <a:pt x="8498" y="17407"/>
                  </a:cubicBezTo>
                  <a:cubicBezTo>
                    <a:pt x="8493" y="17433"/>
                    <a:pt x="8485" y="17489"/>
                    <a:pt x="8476" y="17509"/>
                  </a:cubicBezTo>
                  <a:cubicBezTo>
                    <a:pt x="8465" y="17532"/>
                    <a:pt x="8434" y="17560"/>
                    <a:pt x="8418" y="17563"/>
                  </a:cubicBezTo>
                  <a:cubicBezTo>
                    <a:pt x="8398" y="17569"/>
                    <a:pt x="8357" y="17537"/>
                    <a:pt x="8337" y="17537"/>
                  </a:cubicBezTo>
                  <a:cubicBezTo>
                    <a:pt x="8321" y="17538"/>
                    <a:pt x="8291" y="17560"/>
                    <a:pt x="8276" y="17560"/>
                  </a:cubicBezTo>
                  <a:cubicBezTo>
                    <a:pt x="8261" y="17560"/>
                    <a:pt x="8230" y="17556"/>
                    <a:pt x="8218" y="17540"/>
                  </a:cubicBezTo>
                  <a:cubicBezTo>
                    <a:pt x="8203" y="17520"/>
                    <a:pt x="8191" y="17445"/>
                    <a:pt x="8180" y="17418"/>
                  </a:cubicBezTo>
                  <a:cubicBezTo>
                    <a:pt x="8167" y="17384"/>
                    <a:pt x="8135" y="17324"/>
                    <a:pt x="8119" y="17295"/>
                  </a:cubicBezTo>
                  <a:cubicBezTo>
                    <a:pt x="8097" y="17258"/>
                    <a:pt x="8050" y="17193"/>
                    <a:pt x="8028" y="17156"/>
                  </a:cubicBezTo>
                  <a:cubicBezTo>
                    <a:pt x="8011" y="17128"/>
                    <a:pt x="7977" y="17072"/>
                    <a:pt x="7962" y="17039"/>
                  </a:cubicBezTo>
                  <a:cubicBezTo>
                    <a:pt x="7946" y="17001"/>
                    <a:pt x="7925" y="16911"/>
                    <a:pt x="7909" y="16873"/>
                  </a:cubicBezTo>
                  <a:cubicBezTo>
                    <a:pt x="7896" y="16839"/>
                    <a:pt x="7863" y="16780"/>
                    <a:pt x="7847" y="16751"/>
                  </a:cubicBezTo>
                  <a:cubicBezTo>
                    <a:pt x="7830" y="16719"/>
                    <a:pt x="7791" y="16666"/>
                    <a:pt x="7777" y="16629"/>
                  </a:cubicBezTo>
                  <a:cubicBezTo>
                    <a:pt x="7765" y="16597"/>
                    <a:pt x="7753" y="16519"/>
                    <a:pt x="7743" y="16486"/>
                  </a:cubicBezTo>
                  <a:cubicBezTo>
                    <a:pt x="7735" y="16459"/>
                    <a:pt x="7719" y="16405"/>
                    <a:pt x="7707" y="16386"/>
                  </a:cubicBezTo>
                  <a:cubicBezTo>
                    <a:pt x="7695" y="16363"/>
                    <a:pt x="7664" y="16334"/>
                    <a:pt x="7650" y="16320"/>
                  </a:cubicBezTo>
                  <a:cubicBezTo>
                    <a:pt x="7634" y="16303"/>
                    <a:pt x="7602" y="16253"/>
                    <a:pt x="7584" y="16259"/>
                  </a:cubicBezTo>
                  <a:cubicBezTo>
                    <a:pt x="7573" y="16261"/>
                    <a:pt x="7559" y="16305"/>
                    <a:pt x="7550" y="16315"/>
                  </a:cubicBezTo>
                  <a:cubicBezTo>
                    <a:pt x="7536" y="16331"/>
                    <a:pt x="7507" y="16357"/>
                    <a:pt x="7492" y="16363"/>
                  </a:cubicBezTo>
                  <a:cubicBezTo>
                    <a:pt x="7477" y="16370"/>
                    <a:pt x="7430" y="16368"/>
                    <a:pt x="7430" y="16368"/>
                  </a:cubicBezTo>
                  <a:lnTo>
                    <a:pt x="7430" y="3963"/>
                  </a:lnTo>
                  <a:lnTo>
                    <a:pt x="0" y="3697"/>
                  </a:lnTo>
                  <a:lnTo>
                    <a:pt x="56" y="532"/>
                  </a:lnTo>
                  <a:cubicBezTo>
                    <a:pt x="56" y="532"/>
                    <a:pt x="2407" y="701"/>
                    <a:pt x="2407" y="70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7" name="Shape 2999"/>
            <p:cNvSpPr/>
            <p:nvPr/>
          </p:nvSpPr>
          <p:spPr>
            <a:xfrm>
              <a:off x="3036487" y="4528182"/>
              <a:ext cx="762080" cy="8193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136"/>
                  </a:moveTo>
                  <a:lnTo>
                    <a:pt x="21527" y="3014"/>
                  </a:lnTo>
                  <a:lnTo>
                    <a:pt x="21414" y="3012"/>
                  </a:lnTo>
                  <a:lnTo>
                    <a:pt x="20736" y="20051"/>
                  </a:lnTo>
                  <a:lnTo>
                    <a:pt x="8708" y="19496"/>
                  </a:lnTo>
                  <a:cubicBezTo>
                    <a:pt x="8708" y="19496"/>
                    <a:pt x="8610" y="19500"/>
                    <a:pt x="8579" y="19509"/>
                  </a:cubicBezTo>
                  <a:cubicBezTo>
                    <a:pt x="8560" y="19515"/>
                    <a:pt x="8516" y="19528"/>
                    <a:pt x="8510" y="19545"/>
                  </a:cubicBezTo>
                  <a:cubicBezTo>
                    <a:pt x="8502" y="19567"/>
                    <a:pt x="8549" y="19606"/>
                    <a:pt x="8549" y="19628"/>
                  </a:cubicBezTo>
                  <a:cubicBezTo>
                    <a:pt x="8549" y="19644"/>
                    <a:pt x="8521" y="19671"/>
                    <a:pt x="8521" y="19688"/>
                  </a:cubicBezTo>
                  <a:cubicBezTo>
                    <a:pt x="8521" y="19702"/>
                    <a:pt x="8544" y="19729"/>
                    <a:pt x="8546" y="19745"/>
                  </a:cubicBezTo>
                  <a:cubicBezTo>
                    <a:pt x="8547" y="19760"/>
                    <a:pt x="8540" y="19794"/>
                    <a:pt x="8529" y="19807"/>
                  </a:cubicBezTo>
                  <a:cubicBezTo>
                    <a:pt x="8516" y="19821"/>
                    <a:pt x="8470" y="19824"/>
                    <a:pt x="8454" y="19837"/>
                  </a:cubicBezTo>
                  <a:cubicBezTo>
                    <a:pt x="8443" y="19846"/>
                    <a:pt x="8419" y="19871"/>
                    <a:pt x="8423" y="19884"/>
                  </a:cubicBezTo>
                  <a:cubicBezTo>
                    <a:pt x="8429" y="19900"/>
                    <a:pt x="8481" y="19893"/>
                    <a:pt x="8490" y="19907"/>
                  </a:cubicBezTo>
                  <a:cubicBezTo>
                    <a:pt x="8501" y="19924"/>
                    <a:pt x="8474" y="19965"/>
                    <a:pt x="8476" y="19984"/>
                  </a:cubicBezTo>
                  <a:cubicBezTo>
                    <a:pt x="8478" y="20001"/>
                    <a:pt x="8493" y="20034"/>
                    <a:pt x="8504" y="20046"/>
                  </a:cubicBezTo>
                  <a:cubicBezTo>
                    <a:pt x="8516" y="20060"/>
                    <a:pt x="8555" y="20069"/>
                    <a:pt x="8565" y="20083"/>
                  </a:cubicBezTo>
                  <a:cubicBezTo>
                    <a:pt x="8574" y="20096"/>
                    <a:pt x="8564" y="20134"/>
                    <a:pt x="8576" y="20145"/>
                  </a:cubicBezTo>
                  <a:cubicBezTo>
                    <a:pt x="8589" y="20157"/>
                    <a:pt x="8633" y="20146"/>
                    <a:pt x="8649" y="20156"/>
                  </a:cubicBezTo>
                  <a:cubicBezTo>
                    <a:pt x="8658" y="20161"/>
                    <a:pt x="8662" y="20185"/>
                    <a:pt x="8671" y="20191"/>
                  </a:cubicBezTo>
                  <a:cubicBezTo>
                    <a:pt x="8684" y="20201"/>
                    <a:pt x="8723" y="20201"/>
                    <a:pt x="8738" y="20209"/>
                  </a:cubicBezTo>
                  <a:cubicBezTo>
                    <a:pt x="8748" y="20215"/>
                    <a:pt x="8766" y="20234"/>
                    <a:pt x="8773" y="20243"/>
                  </a:cubicBezTo>
                  <a:cubicBezTo>
                    <a:pt x="8785" y="20257"/>
                    <a:pt x="8802" y="20288"/>
                    <a:pt x="8813" y="20305"/>
                  </a:cubicBezTo>
                  <a:lnTo>
                    <a:pt x="6196" y="20147"/>
                  </a:lnTo>
                  <a:lnTo>
                    <a:pt x="3063" y="19910"/>
                  </a:lnTo>
                  <a:lnTo>
                    <a:pt x="2908" y="21600"/>
                  </a:lnTo>
                  <a:lnTo>
                    <a:pt x="13" y="21367"/>
                  </a:lnTo>
                  <a:lnTo>
                    <a:pt x="0" y="21366"/>
                  </a:lnTo>
                  <a:lnTo>
                    <a:pt x="935" y="12601"/>
                  </a:lnTo>
                  <a:lnTo>
                    <a:pt x="1839" y="3744"/>
                  </a:lnTo>
                  <a:lnTo>
                    <a:pt x="2227" y="0"/>
                  </a:lnTo>
                  <a:lnTo>
                    <a:pt x="6329" y="333"/>
                  </a:lnTo>
                  <a:lnTo>
                    <a:pt x="10457" y="636"/>
                  </a:lnTo>
                  <a:lnTo>
                    <a:pt x="14688" y="877"/>
                  </a:lnTo>
                  <a:lnTo>
                    <a:pt x="18369" y="1032"/>
                  </a:lnTo>
                  <a:lnTo>
                    <a:pt x="21264" y="1125"/>
                  </a:lnTo>
                  <a:cubicBezTo>
                    <a:pt x="21264" y="1125"/>
                    <a:pt x="21600" y="1136"/>
                    <a:pt x="21600" y="113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8" name="Shape 3000"/>
            <p:cNvSpPr/>
            <p:nvPr/>
          </p:nvSpPr>
          <p:spPr>
            <a:xfrm>
              <a:off x="3115683" y="3956209"/>
              <a:ext cx="803809" cy="6219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367" y="21467"/>
                  </a:moveTo>
                  <a:lnTo>
                    <a:pt x="18049" y="21453"/>
                  </a:lnTo>
                  <a:lnTo>
                    <a:pt x="15304" y="21330"/>
                  </a:lnTo>
                  <a:lnTo>
                    <a:pt x="11814" y="21126"/>
                  </a:lnTo>
                  <a:lnTo>
                    <a:pt x="7802" y="20809"/>
                  </a:lnTo>
                  <a:lnTo>
                    <a:pt x="3889" y="20409"/>
                  </a:lnTo>
                  <a:lnTo>
                    <a:pt x="0" y="19971"/>
                  </a:lnTo>
                  <a:lnTo>
                    <a:pt x="349" y="15297"/>
                  </a:lnTo>
                  <a:lnTo>
                    <a:pt x="419" y="14194"/>
                  </a:lnTo>
                  <a:lnTo>
                    <a:pt x="403" y="13500"/>
                  </a:lnTo>
                  <a:lnTo>
                    <a:pt x="519" y="12451"/>
                  </a:lnTo>
                  <a:lnTo>
                    <a:pt x="714" y="9755"/>
                  </a:lnTo>
                  <a:lnTo>
                    <a:pt x="1009" y="6064"/>
                  </a:lnTo>
                  <a:lnTo>
                    <a:pt x="1447" y="0"/>
                  </a:lnTo>
                  <a:lnTo>
                    <a:pt x="4704" y="381"/>
                  </a:lnTo>
                  <a:lnTo>
                    <a:pt x="12284" y="1080"/>
                  </a:lnTo>
                  <a:lnTo>
                    <a:pt x="15824" y="1250"/>
                  </a:lnTo>
                  <a:lnTo>
                    <a:pt x="21600" y="1529"/>
                  </a:lnTo>
                  <a:lnTo>
                    <a:pt x="21521" y="6501"/>
                  </a:lnTo>
                  <a:lnTo>
                    <a:pt x="21280" y="21600"/>
                  </a:lnTo>
                  <a:cubicBezTo>
                    <a:pt x="21280" y="21600"/>
                    <a:pt x="18367" y="21467"/>
                    <a:pt x="18367" y="2146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9" name="Shape 3001"/>
            <p:cNvSpPr/>
            <p:nvPr/>
          </p:nvSpPr>
          <p:spPr>
            <a:xfrm>
              <a:off x="4470819" y="5883319"/>
              <a:ext cx="42747" cy="2579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24" h="21553" extrusionOk="0">
                  <a:moveTo>
                    <a:pt x="18200" y="21546"/>
                  </a:moveTo>
                  <a:cubicBezTo>
                    <a:pt x="18658" y="21488"/>
                    <a:pt x="18096" y="21257"/>
                    <a:pt x="18053" y="21161"/>
                  </a:cubicBezTo>
                  <a:cubicBezTo>
                    <a:pt x="17966" y="20981"/>
                    <a:pt x="17828" y="20625"/>
                    <a:pt x="17706" y="20447"/>
                  </a:cubicBezTo>
                  <a:cubicBezTo>
                    <a:pt x="17464" y="20077"/>
                    <a:pt x="16945" y="19337"/>
                    <a:pt x="16469" y="18974"/>
                  </a:cubicBezTo>
                  <a:cubicBezTo>
                    <a:pt x="16131" y="18709"/>
                    <a:pt x="15093" y="18199"/>
                    <a:pt x="14643" y="17939"/>
                  </a:cubicBezTo>
                  <a:cubicBezTo>
                    <a:pt x="14280" y="17733"/>
                    <a:pt x="13596" y="17312"/>
                    <a:pt x="13206" y="17104"/>
                  </a:cubicBezTo>
                  <a:cubicBezTo>
                    <a:pt x="12661" y="16812"/>
                    <a:pt x="11450" y="16232"/>
                    <a:pt x="10835" y="15942"/>
                  </a:cubicBezTo>
                  <a:cubicBezTo>
                    <a:pt x="10429" y="15746"/>
                    <a:pt x="9598" y="15357"/>
                    <a:pt x="9165" y="15163"/>
                  </a:cubicBezTo>
                  <a:cubicBezTo>
                    <a:pt x="8611" y="14921"/>
                    <a:pt x="7408" y="14442"/>
                    <a:pt x="6889" y="14197"/>
                  </a:cubicBezTo>
                  <a:cubicBezTo>
                    <a:pt x="6430" y="13979"/>
                    <a:pt x="5600" y="13535"/>
                    <a:pt x="5210" y="13312"/>
                  </a:cubicBezTo>
                  <a:cubicBezTo>
                    <a:pt x="4743" y="13038"/>
                    <a:pt x="3826" y="12486"/>
                    <a:pt x="3488" y="12206"/>
                  </a:cubicBezTo>
                  <a:cubicBezTo>
                    <a:pt x="3029" y="11827"/>
                    <a:pt x="2346" y="11060"/>
                    <a:pt x="2147" y="10674"/>
                  </a:cubicBezTo>
                  <a:cubicBezTo>
                    <a:pt x="1991" y="10348"/>
                    <a:pt x="1948" y="9692"/>
                    <a:pt x="1956" y="9364"/>
                  </a:cubicBezTo>
                  <a:cubicBezTo>
                    <a:pt x="1965" y="9111"/>
                    <a:pt x="2008" y="8607"/>
                    <a:pt x="2147" y="8356"/>
                  </a:cubicBezTo>
                  <a:cubicBezTo>
                    <a:pt x="2354" y="8016"/>
                    <a:pt x="3099" y="7341"/>
                    <a:pt x="3488" y="7004"/>
                  </a:cubicBezTo>
                  <a:cubicBezTo>
                    <a:pt x="3947" y="6602"/>
                    <a:pt x="4890" y="5798"/>
                    <a:pt x="5608" y="5406"/>
                  </a:cubicBezTo>
                  <a:cubicBezTo>
                    <a:pt x="6223" y="5079"/>
                    <a:pt x="7876" y="4445"/>
                    <a:pt x="8672" y="4129"/>
                  </a:cubicBezTo>
                  <a:cubicBezTo>
                    <a:pt x="9537" y="3782"/>
                    <a:pt x="11329" y="3094"/>
                    <a:pt x="12272" y="2752"/>
                  </a:cubicBezTo>
                  <a:cubicBezTo>
                    <a:pt x="12938" y="2512"/>
                    <a:pt x="14236" y="2031"/>
                    <a:pt x="15032" y="1803"/>
                  </a:cubicBezTo>
                  <a:cubicBezTo>
                    <a:pt x="15759" y="1596"/>
                    <a:pt x="17499" y="1214"/>
                    <a:pt x="18295" y="1016"/>
                  </a:cubicBezTo>
                  <a:cubicBezTo>
                    <a:pt x="18875" y="872"/>
                    <a:pt x="19922" y="570"/>
                    <a:pt x="20571" y="434"/>
                  </a:cubicBezTo>
                  <a:cubicBezTo>
                    <a:pt x="20779" y="389"/>
                    <a:pt x="21428" y="325"/>
                    <a:pt x="21505" y="269"/>
                  </a:cubicBezTo>
                  <a:cubicBezTo>
                    <a:pt x="21592" y="201"/>
                    <a:pt x="21376" y="33"/>
                    <a:pt x="20995" y="5"/>
                  </a:cubicBezTo>
                  <a:cubicBezTo>
                    <a:pt x="20554" y="-27"/>
                    <a:pt x="19680" y="111"/>
                    <a:pt x="19221" y="137"/>
                  </a:cubicBezTo>
                  <a:cubicBezTo>
                    <a:pt x="18814" y="157"/>
                    <a:pt x="17983" y="177"/>
                    <a:pt x="17577" y="190"/>
                  </a:cubicBezTo>
                  <a:cubicBezTo>
                    <a:pt x="17040" y="207"/>
                    <a:pt x="15854" y="196"/>
                    <a:pt x="15465" y="257"/>
                  </a:cubicBezTo>
                  <a:cubicBezTo>
                    <a:pt x="15266" y="288"/>
                    <a:pt x="15050" y="394"/>
                    <a:pt x="15205" y="431"/>
                  </a:cubicBezTo>
                  <a:cubicBezTo>
                    <a:pt x="15387" y="474"/>
                    <a:pt x="16140" y="448"/>
                    <a:pt x="16452" y="453"/>
                  </a:cubicBezTo>
                  <a:cubicBezTo>
                    <a:pt x="16720" y="457"/>
                    <a:pt x="17343" y="430"/>
                    <a:pt x="17507" y="463"/>
                  </a:cubicBezTo>
                  <a:cubicBezTo>
                    <a:pt x="17793" y="522"/>
                    <a:pt x="17438" y="693"/>
                    <a:pt x="17239" y="759"/>
                  </a:cubicBezTo>
                  <a:cubicBezTo>
                    <a:pt x="16936" y="863"/>
                    <a:pt x="15768" y="1007"/>
                    <a:pt x="15335" y="1098"/>
                  </a:cubicBezTo>
                  <a:cubicBezTo>
                    <a:pt x="14911" y="1185"/>
                    <a:pt x="14184" y="1373"/>
                    <a:pt x="13821" y="1469"/>
                  </a:cubicBezTo>
                  <a:cubicBezTo>
                    <a:pt x="13579" y="1531"/>
                    <a:pt x="13154" y="1661"/>
                    <a:pt x="12895" y="1721"/>
                  </a:cubicBezTo>
                  <a:cubicBezTo>
                    <a:pt x="12583" y="1796"/>
                    <a:pt x="11744" y="1920"/>
                    <a:pt x="11519" y="2004"/>
                  </a:cubicBezTo>
                  <a:cubicBezTo>
                    <a:pt x="11311" y="2077"/>
                    <a:pt x="11268" y="2242"/>
                    <a:pt x="11181" y="2321"/>
                  </a:cubicBezTo>
                  <a:cubicBezTo>
                    <a:pt x="11138" y="2374"/>
                    <a:pt x="11199" y="2496"/>
                    <a:pt x="10991" y="2538"/>
                  </a:cubicBezTo>
                  <a:cubicBezTo>
                    <a:pt x="10827" y="2574"/>
                    <a:pt x="10195" y="2574"/>
                    <a:pt x="10004" y="2606"/>
                  </a:cubicBezTo>
                  <a:cubicBezTo>
                    <a:pt x="9779" y="2640"/>
                    <a:pt x="9572" y="2743"/>
                    <a:pt x="9477" y="2791"/>
                  </a:cubicBezTo>
                  <a:cubicBezTo>
                    <a:pt x="9252" y="2906"/>
                    <a:pt x="9269" y="3167"/>
                    <a:pt x="8888" y="3270"/>
                  </a:cubicBezTo>
                  <a:cubicBezTo>
                    <a:pt x="8715" y="3315"/>
                    <a:pt x="8083" y="3359"/>
                    <a:pt x="7893" y="3403"/>
                  </a:cubicBezTo>
                  <a:cubicBezTo>
                    <a:pt x="7538" y="3483"/>
                    <a:pt x="7253" y="3681"/>
                    <a:pt x="7045" y="3773"/>
                  </a:cubicBezTo>
                  <a:cubicBezTo>
                    <a:pt x="6716" y="3915"/>
                    <a:pt x="6179" y="4210"/>
                    <a:pt x="5721" y="4342"/>
                  </a:cubicBezTo>
                  <a:cubicBezTo>
                    <a:pt x="5401" y="4437"/>
                    <a:pt x="4379" y="4583"/>
                    <a:pt x="4077" y="4679"/>
                  </a:cubicBezTo>
                  <a:cubicBezTo>
                    <a:pt x="3756" y="4788"/>
                    <a:pt x="3514" y="5031"/>
                    <a:pt x="3358" y="5149"/>
                  </a:cubicBezTo>
                  <a:cubicBezTo>
                    <a:pt x="3203" y="5255"/>
                    <a:pt x="3021" y="5472"/>
                    <a:pt x="2830" y="5577"/>
                  </a:cubicBezTo>
                  <a:cubicBezTo>
                    <a:pt x="2666" y="5663"/>
                    <a:pt x="2104" y="5825"/>
                    <a:pt x="1974" y="5914"/>
                  </a:cubicBezTo>
                  <a:cubicBezTo>
                    <a:pt x="1844" y="6005"/>
                    <a:pt x="1844" y="6193"/>
                    <a:pt x="1775" y="6285"/>
                  </a:cubicBezTo>
                  <a:cubicBezTo>
                    <a:pt x="1688" y="6423"/>
                    <a:pt x="1368" y="6694"/>
                    <a:pt x="1316" y="6832"/>
                  </a:cubicBezTo>
                  <a:cubicBezTo>
                    <a:pt x="1264" y="6971"/>
                    <a:pt x="1619" y="7256"/>
                    <a:pt x="1377" y="7389"/>
                  </a:cubicBezTo>
                  <a:cubicBezTo>
                    <a:pt x="1221" y="7478"/>
                    <a:pt x="234" y="7603"/>
                    <a:pt x="130" y="7695"/>
                  </a:cubicBezTo>
                  <a:cubicBezTo>
                    <a:pt x="53" y="7764"/>
                    <a:pt x="520" y="7898"/>
                    <a:pt x="529" y="7968"/>
                  </a:cubicBezTo>
                  <a:cubicBezTo>
                    <a:pt x="529" y="8060"/>
                    <a:pt x="104" y="8237"/>
                    <a:pt x="61" y="8329"/>
                  </a:cubicBezTo>
                  <a:cubicBezTo>
                    <a:pt x="27" y="8435"/>
                    <a:pt x="269" y="8647"/>
                    <a:pt x="260" y="8754"/>
                  </a:cubicBezTo>
                  <a:cubicBezTo>
                    <a:pt x="260" y="8886"/>
                    <a:pt x="9" y="9147"/>
                    <a:pt x="1" y="9278"/>
                  </a:cubicBezTo>
                  <a:cubicBezTo>
                    <a:pt x="-8" y="9429"/>
                    <a:pt x="165" y="9729"/>
                    <a:pt x="191" y="9880"/>
                  </a:cubicBezTo>
                  <a:cubicBezTo>
                    <a:pt x="243" y="10095"/>
                    <a:pt x="234" y="10526"/>
                    <a:pt x="260" y="10743"/>
                  </a:cubicBezTo>
                  <a:cubicBezTo>
                    <a:pt x="286" y="10917"/>
                    <a:pt x="364" y="11267"/>
                    <a:pt x="390" y="11441"/>
                  </a:cubicBezTo>
                  <a:cubicBezTo>
                    <a:pt x="425" y="11610"/>
                    <a:pt x="347" y="11951"/>
                    <a:pt x="529" y="12119"/>
                  </a:cubicBezTo>
                  <a:cubicBezTo>
                    <a:pt x="589" y="12180"/>
                    <a:pt x="797" y="12304"/>
                    <a:pt x="987" y="12360"/>
                  </a:cubicBezTo>
                  <a:cubicBezTo>
                    <a:pt x="1221" y="12429"/>
                    <a:pt x="2086" y="12524"/>
                    <a:pt x="2233" y="12600"/>
                  </a:cubicBezTo>
                  <a:cubicBezTo>
                    <a:pt x="2458" y="12708"/>
                    <a:pt x="2017" y="12944"/>
                    <a:pt x="2034" y="13058"/>
                  </a:cubicBezTo>
                  <a:cubicBezTo>
                    <a:pt x="2069" y="13204"/>
                    <a:pt x="1930" y="13525"/>
                    <a:pt x="2502" y="13637"/>
                  </a:cubicBezTo>
                  <a:cubicBezTo>
                    <a:pt x="2683" y="13673"/>
                    <a:pt x="3332" y="13664"/>
                    <a:pt x="3557" y="13691"/>
                  </a:cubicBezTo>
                  <a:cubicBezTo>
                    <a:pt x="3912" y="13737"/>
                    <a:pt x="4405" y="13871"/>
                    <a:pt x="4544" y="13944"/>
                  </a:cubicBezTo>
                  <a:cubicBezTo>
                    <a:pt x="4778" y="14070"/>
                    <a:pt x="4371" y="14351"/>
                    <a:pt x="4604" y="14478"/>
                  </a:cubicBezTo>
                  <a:cubicBezTo>
                    <a:pt x="4700" y="14530"/>
                    <a:pt x="5167" y="14616"/>
                    <a:pt x="5331" y="14664"/>
                  </a:cubicBezTo>
                  <a:cubicBezTo>
                    <a:pt x="5574" y="14735"/>
                    <a:pt x="6067" y="14879"/>
                    <a:pt x="6188" y="14959"/>
                  </a:cubicBezTo>
                  <a:cubicBezTo>
                    <a:pt x="6361" y="15082"/>
                    <a:pt x="5980" y="15343"/>
                    <a:pt x="6249" y="15462"/>
                  </a:cubicBezTo>
                  <a:cubicBezTo>
                    <a:pt x="6517" y="15580"/>
                    <a:pt x="7841" y="15735"/>
                    <a:pt x="8230" y="15844"/>
                  </a:cubicBezTo>
                  <a:cubicBezTo>
                    <a:pt x="8542" y="15932"/>
                    <a:pt x="8784" y="16136"/>
                    <a:pt x="9079" y="16226"/>
                  </a:cubicBezTo>
                  <a:cubicBezTo>
                    <a:pt x="9433" y="16331"/>
                    <a:pt x="10636" y="16493"/>
                    <a:pt x="10861" y="16608"/>
                  </a:cubicBezTo>
                  <a:cubicBezTo>
                    <a:pt x="11069" y="16714"/>
                    <a:pt x="10593" y="16947"/>
                    <a:pt x="10731" y="17055"/>
                  </a:cubicBezTo>
                  <a:cubicBezTo>
                    <a:pt x="10922" y="17207"/>
                    <a:pt x="11995" y="17471"/>
                    <a:pt x="12376" y="17613"/>
                  </a:cubicBezTo>
                  <a:cubicBezTo>
                    <a:pt x="12679" y="17728"/>
                    <a:pt x="13276" y="17962"/>
                    <a:pt x="13492" y="18083"/>
                  </a:cubicBezTo>
                  <a:cubicBezTo>
                    <a:pt x="13804" y="18257"/>
                    <a:pt x="14115" y="18616"/>
                    <a:pt x="14349" y="18794"/>
                  </a:cubicBezTo>
                  <a:cubicBezTo>
                    <a:pt x="14574" y="18966"/>
                    <a:pt x="15145" y="19307"/>
                    <a:pt x="15335" y="19480"/>
                  </a:cubicBezTo>
                  <a:cubicBezTo>
                    <a:pt x="15500" y="19641"/>
                    <a:pt x="15777" y="19963"/>
                    <a:pt x="15794" y="20125"/>
                  </a:cubicBezTo>
                  <a:cubicBezTo>
                    <a:pt x="15803" y="20191"/>
                    <a:pt x="15604" y="20322"/>
                    <a:pt x="15664" y="20388"/>
                  </a:cubicBezTo>
                  <a:cubicBezTo>
                    <a:pt x="15725" y="20460"/>
                    <a:pt x="16192" y="20589"/>
                    <a:pt x="16287" y="20661"/>
                  </a:cubicBezTo>
                  <a:cubicBezTo>
                    <a:pt x="16374" y="20718"/>
                    <a:pt x="16356" y="20841"/>
                    <a:pt x="16382" y="20901"/>
                  </a:cubicBezTo>
                  <a:cubicBezTo>
                    <a:pt x="16434" y="20999"/>
                    <a:pt x="16426" y="21198"/>
                    <a:pt x="16581" y="21294"/>
                  </a:cubicBezTo>
                  <a:cubicBezTo>
                    <a:pt x="16659" y="21343"/>
                    <a:pt x="16876" y="21445"/>
                    <a:pt x="17118" y="21480"/>
                  </a:cubicBezTo>
                  <a:cubicBezTo>
                    <a:pt x="17326" y="21511"/>
                    <a:pt x="17966" y="21573"/>
                    <a:pt x="18200" y="2154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0" name="Shape 3002"/>
            <p:cNvSpPr/>
            <p:nvPr/>
          </p:nvSpPr>
          <p:spPr>
            <a:xfrm>
              <a:off x="4514817" y="5804123"/>
              <a:ext cx="77570" cy="716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8" h="21501" extrusionOk="0">
                  <a:moveTo>
                    <a:pt x="21468" y="840"/>
                  </a:moveTo>
                  <a:cubicBezTo>
                    <a:pt x="21453" y="1269"/>
                    <a:pt x="20849" y="1949"/>
                    <a:pt x="20545" y="2223"/>
                  </a:cubicBezTo>
                  <a:cubicBezTo>
                    <a:pt x="19689" y="3007"/>
                    <a:pt x="17467" y="3739"/>
                    <a:pt x="16507" y="4368"/>
                  </a:cubicBezTo>
                  <a:cubicBezTo>
                    <a:pt x="15722" y="4879"/>
                    <a:pt x="14271" y="6091"/>
                    <a:pt x="13548" y="6699"/>
                  </a:cubicBezTo>
                  <a:cubicBezTo>
                    <a:pt x="12516" y="7545"/>
                    <a:pt x="10461" y="9258"/>
                    <a:pt x="9505" y="10196"/>
                  </a:cubicBezTo>
                  <a:cubicBezTo>
                    <a:pt x="8844" y="10841"/>
                    <a:pt x="7635" y="12270"/>
                    <a:pt x="7007" y="12961"/>
                  </a:cubicBezTo>
                  <a:cubicBezTo>
                    <a:pt x="6508" y="13513"/>
                    <a:pt x="5509" y="14622"/>
                    <a:pt x="5000" y="15168"/>
                  </a:cubicBezTo>
                  <a:cubicBezTo>
                    <a:pt x="4610" y="15586"/>
                    <a:pt x="3787" y="16370"/>
                    <a:pt x="3426" y="16813"/>
                  </a:cubicBezTo>
                  <a:cubicBezTo>
                    <a:pt x="3136" y="17164"/>
                    <a:pt x="2627" y="17922"/>
                    <a:pt x="2394" y="18314"/>
                  </a:cubicBezTo>
                  <a:cubicBezTo>
                    <a:pt x="2127" y="18768"/>
                    <a:pt x="1704" y="19743"/>
                    <a:pt x="1442" y="20197"/>
                  </a:cubicBezTo>
                  <a:cubicBezTo>
                    <a:pt x="1257" y="20532"/>
                    <a:pt x="976" y="21378"/>
                    <a:pt x="629" y="21491"/>
                  </a:cubicBezTo>
                  <a:cubicBezTo>
                    <a:pt x="477" y="21543"/>
                    <a:pt x="101" y="21383"/>
                    <a:pt x="34" y="21228"/>
                  </a:cubicBezTo>
                  <a:cubicBezTo>
                    <a:pt x="-118" y="20893"/>
                    <a:pt x="277" y="20130"/>
                    <a:pt x="415" y="19789"/>
                  </a:cubicBezTo>
                  <a:cubicBezTo>
                    <a:pt x="500" y="19568"/>
                    <a:pt x="714" y="19150"/>
                    <a:pt x="848" y="18959"/>
                  </a:cubicBezTo>
                  <a:cubicBezTo>
                    <a:pt x="986" y="18763"/>
                    <a:pt x="1404" y="18485"/>
                    <a:pt x="1499" y="18258"/>
                  </a:cubicBezTo>
                  <a:cubicBezTo>
                    <a:pt x="1661" y="17876"/>
                    <a:pt x="1571" y="16999"/>
                    <a:pt x="1609" y="16581"/>
                  </a:cubicBezTo>
                  <a:cubicBezTo>
                    <a:pt x="1623" y="16391"/>
                    <a:pt x="1575" y="15962"/>
                    <a:pt x="1690" y="15813"/>
                  </a:cubicBezTo>
                  <a:cubicBezTo>
                    <a:pt x="1851" y="15612"/>
                    <a:pt x="2427" y="15658"/>
                    <a:pt x="2641" y="15519"/>
                  </a:cubicBezTo>
                  <a:cubicBezTo>
                    <a:pt x="2845" y="15390"/>
                    <a:pt x="3212" y="15019"/>
                    <a:pt x="3316" y="14781"/>
                  </a:cubicBezTo>
                  <a:cubicBezTo>
                    <a:pt x="3397" y="14596"/>
                    <a:pt x="3302" y="14137"/>
                    <a:pt x="3397" y="13961"/>
                  </a:cubicBezTo>
                  <a:cubicBezTo>
                    <a:pt x="3535" y="13703"/>
                    <a:pt x="4092" y="13482"/>
                    <a:pt x="4291" y="13286"/>
                  </a:cubicBezTo>
                  <a:cubicBezTo>
                    <a:pt x="4444" y="13136"/>
                    <a:pt x="4772" y="12822"/>
                    <a:pt x="4834" y="12605"/>
                  </a:cubicBezTo>
                  <a:cubicBezTo>
                    <a:pt x="4943" y="12275"/>
                    <a:pt x="4672" y="11527"/>
                    <a:pt x="4781" y="11192"/>
                  </a:cubicBezTo>
                  <a:cubicBezTo>
                    <a:pt x="4834" y="11042"/>
                    <a:pt x="5043" y="10753"/>
                    <a:pt x="5190" y="10728"/>
                  </a:cubicBezTo>
                  <a:cubicBezTo>
                    <a:pt x="5376" y="10686"/>
                    <a:pt x="5714" y="10965"/>
                    <a:pt x="5866" y="11078"/>
                  </a:cubicBezTo>
                  <a:cubicBezTo>
                    <a:pt x="6004" y="11181"/>
                    <a:pt x="6189" y="11542"/>
                    <a:pt x="6356" y="11573"/>
                  </a:cubicBezTo>
                  <a:cubicBezTo>
                    <a:pt x="6556" y="11620"/>
                    <a:pt x="6979" y="11413"/>
                    <a:pt x="7117" y="11254"/>
                  </a:cubicBezTo>
                  <a:cubicBezTo>
                    <a:pt x="7274" y="11078"/>
                    <a:pt x="7440" y="10562"/>
                    <a:pt x="7412" y="10310"/>
                  </a:cubicBezTo>
                  <a:cubicBezTo>
                    <a:pt x="7393" y="10109"/>
                    <a:pt x="7003" y="9815"/>
                    <a:pt x="7007" y="9608"/>
                  </a:cubicBezTo>
                  <a:cubicBezTo>
                    <a:pt x="7012" y="9268"/>
                    <a:pt x="7459" y="8690"/>
                    <a:pt x="7711" y="8489"/>
                  </a:cubicBezTo>
                  <a:cubicBezTo>
                    <a:pt x="7883" y="8350"/>
                    <a:pt x="8316" y="8236"/>
                    <a:pt x="8525" y="8195"/>
                  </a:cubicBezTo>
                  <a:cubicBezTo>
                    <a:pt x="8810" y="8138"/>
                    <a:pt x="9391" y="8205"/>
                    <a:pt x="9662" y="8138"/>
                  </a:cubicBezTo>
                  <a:cubicBezTo>
                    <a:pt x="9919" y="8071"/>
                    <a:pt x="10408" y="7865"/>
                    <a:pt x="10613" y="7695"/>
                  </a:cubicBezTo>
                  <a:cubicBezTo>
                    <a:pt x="10846" y="7499"/>
                    <a:pt x="11103" y="6901"/>
                    <a:pt x="11322" y="6699"/>
                  </a:cubicBezTo>
                  <a:cubicBezTo>
                    <a:pt x="11479" y="6545"/>
                    <a:pt x="11902" y="6405"/>
                    <a:pt x="12054" y="6251"/>
                  </a:cubicBezTo>
                  <a:cubicBezTo>
                    <a:pt x="12249" y="6055"/>
                    <a:pt x="12463" y="5493"/>
                    <a:pt x="12649" y="5286"/>
                  </a:cubicBezTo>
                  <a:cubicBezTo>
                    <a:pt x="12896" y="5008"/>
                    <a:pt x="13524" y="4647"/>
                    <a:pt x="13790" y="4399"/>
                  </a:cubicBezTo>
                  <a:cubicBezTo>
                    <a:pt x="14019" y="4188"/>
                    <a:pt x="14371" y="3636"/>
                    <a:pt x="14632" y="3491"/>
                  </a:cubicBezTo>
                  <a:cubicBezTo>
                    <a:pt x="14808" y="3383"/>
                    <a:pt x="15232" y="3383"/>
                    <a:pt x="15417" y="3311"/>
                  </a:cubicBezTo>
                  <a:cubicBezTo>
                    <a:pt x="15836" y="3151"/>
                    <a:pt x="16611" y="2677"/>
                    <a:pt x="16992" y="2429"/>
                  </a:cubicBezTo>
                  <a:cubicBezTo>
                    <a:pt x="17249" y="2264"/>
                    <a:pt x="17681" y="1779"/>
                    <a:pt x="17967" y="1691"/>
                  </a:cubicBezTo>
                  <a:cubicBezTo>
                    <a:pt x="18186" y="1624"/>
                    <a:pt x="18647" y="1805"/>
                    <a:pt x="18866" y="1753"/>
                  </a:cubicBezTo>
                  <a:cubicBezTo>
                    <a:pt x="19127" y="1686"/>
                    <a:pt x="19622" y="1397"/>
                    <a:pt x="19812" y="1191"/>
                  </a:cubicBezTo>
                  <a:cubicBezTo>
                    <a:pt x="19984" y="1005"/>
                    <a:pt x="20093" y="448"/>
                    <a:pt x="20279" y="278"/>
                  </a:cubicBezTo>
                  <a:cubicBezTo>
                    <a:pt x="20426" y="144"/>
                    <a:pt x="20830" y="-57"/>
                    <a:pt x="21006" y="15"/>
                  </a:cubicBezTo>
                  <a:cubicBezTo>
                    <a:pt x="21216" y="98"/>
                    <a:pt x="21482" y="603"/>
                    <a:pt x="21468" y="84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1" name="Shape 3003"/>
            <p:cNvSpPr/>
            <p:nvPr/>
          </p:nvSpPr>
          <p:spPr>
            <a:xfrm>
              <a:off x="3335673" y="4642577"/>
              <a:ext cx="1599341" cy="15261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6" h="21599" extrusionOk="0">
                  <a:moveTo>
                    <a:pt x="6243" y="1"/>
                  </a:moveTo>
                  <a:lnTo>
                    <a:pt x="10869" y="86"/>
                  </a:lnTo>
                  <a:lnTo>
                    <a:pt x="10869" y="4036"/>
                  </a:lnTo>
                  <a:cubicBezTo>
                    <a:pt x="10869" y="4036"/>
                    <a:pt x="10898" y="4037"/>
                    <a:pt x="10907" y="4035"/>
                  </a:cubicBezTo>
                  <a:cubicBezTo>
                    <a:pt x="10917" y="4032"/>
                    <a:pt x="10935" y="4024"/>
                    <a:pt x="10943" y="4019"/>
                  </a:cubicBezTo>
                  <a:cubicBezTo>
                    <a:pt x="10949" y="4016"/>
                    <a:pt x="10957" y="4002"/>
                    <a:pt x="10964" y="4001"/>
                  </a:cubicBezTo>
                  <a:cubicBezTo>
                    <a:pt x="10975" y="4000"/>
                    <a:pt x="10995" y="4015"/>
                    <a:pt x="11005" y="4021"/>
                  </a:cubicBezTo>
                  <a:cubicBezTo>
                    <a:pt x="11014" y="4025"/>
                    <a:pt x="11033" y="4035"/>
                    <a:pt x="11041" y="4042"/>
                  </a:cubicBezTo>
                  <a:cubicBezTo>
                    <a:pt x="11048" y="4048"/>
                    <a:pt x="11058" y="4065"/>
                    <a:pt x="11063" y="4074"/>
                  </a:cubicBezTo>
                  <a:cubicBezTo>
                    <a:pt x="11070" y="4084"/>
                    <a:pt x="11077" y="4109"/>
                    <a:pt x="11084" y="4119"/>
                  </a:cubicBezTo>
                  <a:cubicBezTo>
                    <a:pt x="11093" y="4131"/>
                    <a:pt x="11118" y="4148"/>
                    <a:pt x="11128" y="4158"/>
                  </a:cubicBezTo>
                  <a:cubicBezTo>
                    <a:pt x="11138" y="4167"/>
                    <a:pt x="11158" y="4186"/>
                    <a:pt x="11167" y="4197"/>
                  </a:cubicBezTo>
                  <a:cubicBezTo>
                    <a:pt x="11176" y="4209"/>
                    <a:pt x="11190" y="4238"/>
                    <a:pt x="11200" y="4250"/>
                  </a:cubicBezTo>
                  <a:cubicBezTo>
                    <a:pt x="11209" y="4260"/>
                    <a:pt x="11230" y="4278"/>
                    <a:pt x="11241" y="4287"/>
                  </a:cubicBezTo>
                  <a:cubicBezTo>
                    <a:pt x="11254" y="4299"/>
                    <a:pt x="11284" y="4319"/>
                    <a:pt x="11297" y="4331"/>
                  </a:cubicBezTo>
                  <a:cubicBezTo>
                    <a:pt x="11307" y="4341"/>
                    <a:pt x="11327" y="4360"/>
                    <a:pt x="11335" y="4371"/>
                  </a:cubicBezTo>
                  <a:cubicBezTo>
                    <a:pt x="11342" y="4379"/>
                    <a:pt x="11349" y="4403"/>
                    <a:pt x="11359" y="4409"/>
                  </a:cubicBezTo>
                  <a:cubicBezTo>
                    <a:pt x="11366" y="4415"/>
                    <a:pt x="11386" y="4416"/>
                    <a:pt x="11395" y="4416"/>
                  </a:cubicBezTo>
                  <a:cubicBezTo>
                    <a:pt x="11404" y="4416"/>
                    <a:pt x="11423" y="4409"/>
                    <a:pt x="11433" y="4408"/>
                  </a:cubicBezTo>
                  <a:cubicBezTo>
                    <a:pt x="11446" y="4408"/>
                    <a:pt x="11471" y="4419"/>
                    <a:pt x="11484" y="4417"/>
                  </a:cubicBezTo>
                  <a:cubicBezTo>
                    <a:pt x="11493" y="4416"/>
                    <a:pt x="11512" y="4407"/>
                    <a:pt x="11519" y="4399"/>
                  </a:cubicBezTo>
                  <a:cubicBezTo>
                    <a:pt x="11525" y="4393"/>
                    <a:pt x="11530" y="4375"/>
                    <a:pt x="11533" y="4367"/>
                  </a:cubicBezTo>
                  <a:cubicBezTo>
                    <a:pt x="11536" y="4358"/>
                    <a:pt x="11537" y="4337"/>
                    <a:pt x="11544" y="4331"/>
                  </a:cubicBezTo>
                  <a:cubicBezTo>
                    <a:pt x="11553" y="4324"/>
                    <a:pt x="11578" y="4327"/>
                    <a:pt x="11589" y="4331"/>
                  </a:cubicBezTo>
                  <a:cubicBezTo>
                    <a:pt x="11596" y="4333"/>
                    <a:pt x="11606" y="4349"/>
                    <a:pt x="11614" y="4349"/>
                  </a:cubicBezTo>
                  <a:cubicBezTo>
                    <a:pt x="11620" y="4349"/>
                    <a:pt x="11628" y="4335"/>
                    <a:pt x="11635" y="4332"/>
                  </a:cubicBezTo>
                  <a:cubicBezTo>
                    <a:pt x="11643" y="4330"/>
                    <a:pt x="11662" y="4329"/>
                    <a:pt x="11669" y="4334"/>
                  </a:cubicBezTo>
                  <a:cubicBezTo>
                    <a:pt x="11677" y="4338"/>
                    <a:pt x="11680" y="4360"/>
                    <a:pt x="11687" y="4365"/>
                  </a:cubicBezTo>
                  <a:cubicBezTo>
                    <a:pt x="11694" y="4370"/>
                    <a:pt x="11711" y="4369"/>
                    <a:pt x="11719" y="4371"/>
                  </a:cubicBezTo>
                  <a:cubicBezTo>
                    <a:pt x="11730" y="4375"/>
                    <a:pt x="11749" y="4388"/>
                    <a:pt x="11760" y="4393"/>
                  </a:cubicBezTo>
                  <a:cubicBezTo>
                    <a:pt x="11767" y="4397"/>
                    <a:pt x="11781" y="4408"/>
                    <a:pt x="11790" y="4408"/>
                  </a:cubicBezTo>
                  <a:cubicBezTo>
                    <a:pt x="11800" y="4408"/>
                    <a:pt x="11820" y="4400"/>
                    <a:pt x="11827" y="4392"/>
                  </a:cubicBezTo>
                  <a:cubicBezTo>
                    <a:pt x="11834" y="4383"/>
                    <a:pt x="11836" y="4359"/>
                    <a:pt x="11835" y="4347"/>
                  </a:cubicBezTo>
                  <a:cubicBezTo>
                    <a:pt x="11835" y="4335"/>
                    <a:pt x="11823" y="4311"/>
                    <a:pt x="11824" y="4298"/>
                  </a:cubicBezTo>
                  <a:cubicBezTo>
                    <a:pt x="11825" y="4287"/>
                    <a:pt x="11834" y="4264"/>
                    <a:pt x="11842" y="4256"/>
                  </a:cubicBezTo>
                  <a:cubicBezTo>
                    <a:pt x="11851" y="4246"/>
                    <a:pt x="11875" y="4230"/>
                    <a:pt x="11888" y="4232"/>
                  </a:cubicBezTo>
                  <a:cubicBezTo>
                    <a:pt x="11898" y="4235"/>
                    <a:pt x="11909" y="4258"/>
                    <a:pt x="11915" y="4268"/>
                  </a:cubicBezTo>
                  <a:cubicBezTo>
                    <a:pt x="11921" y="4279"/>
                    <a:pt x="11926" y="4305"/>
                    <a:pt x="11933" y="4316"/>
                  </a:cubicBezTo>
                  <a:cubicBezTo>
                    <a:pt x="11938" y="4325"/>
                    <a:pt x="11953" y="4344"/>
                    <a:pt x="11963" y="4345"/>
                  </a:cubicBezTo>
                  <a:cubicBezTo>
                    <a:pt x="11972" y="4347"/>
                    <a:pt x="11987" y="4332"/>
                    <a:pt x="11996" y="4330"/>
                  </a:cubicBezTo>
                  <a:cubicBezTo>
                    <a:pt x="12003" y="4328"/>
                    <a:pt x="12019" y="4324"/>
                    <a:pt x="12026" y="4327"/>
                  </a:cubicBezTo>
                  <a:cubicBezTo>
                    <a:pt x="12032" y="4330"/>
                    <a:pt x="12042" y="4342"/>
                    <a:pt x="12045" y="4348"/>
                  </a:cubicBezTo>
                  <a:cubicBezTo>
                    <a:pt x="12050" y="4361"/>
                    <a:pt x="12045" y="4390"/>
                    <a:pt x="12051" y="4402"/>
                  </a:cubicBezTo>
                  <a:cubicBezTo>
                    <a:pt x="12054" y="4408"/>
                    <a:pt x="12069" y="4415"/>
                    <a:pt x="12073" y="4421"/>
                  </a:cubicBezTo>
                  <a:cubicBezTo>
                    <a:pt x="12080" y="4432"/>
                    <a:pt x="12083" y="4462"/>
                    <a:pt x="12091" y="4472"/>
                  </a:cubicBezTo>
                  <a:cubicBezTo>
                    <a:pt x="12098" y="4480"/>
                    <a:pt x="12122" y="4481"/>
                    <a:pt x="12128" y="4491"/>
                  </a:cubicBezTo>
                  <a:cubicBezTo>
                    <a:pt x="12135" y="4503"/>
                    <a:pt x="12124" y="4534"/>
                    <a:pt x="12126" y="4549"/>
                  </a:cubicBezTo>
                  <a:cubicBezTo>
                    <a:pt x="12127" y="4560"/>
                    <a:pt x="12131" y="4582"/>
                    <a:pt x="12136" y="4592"/>
                  </a:cubicBezTo>
                  <a:cubicBezTo>
                    <a:pt x="12140" y="4602"/>
                    <a:pt x="12158" y="4618"/>
                    <a:pt x="12160" y="4628"/>
                  </a:cubicBezTo>
                  <a:cubicBezTo>
                    <a:pt x="12164" y="4645"/>
                    <a:pt x="12147" y="4680"/>
                    <a:pt x="12153" y="4695"/>
                  </a:cubicBezTo>
                  <a:cubicBezTo>
                    <a:pt x="12160" y="4711"/>
                    <a:pt x="12192" y="4731"/>
                    <a:pt x="12209" y="4736"/>
                  </a:cubicBezTo>
                  <a:cubicBezTo>
                    <a:pt x="12221" y="4739"/>
                    <a:pt x="12247" y="4724"/>
                    <a:pt x="12258" y="4729"/>
                  </a:cubicBezTo>
                  <a:cubicBezTo>
                    <a:pt x="12267" y="4733"/>
                    <a:pt x="12271" y="4760"/>
                    <a:pt x="12280" y="4763"/>
                  </a:cubicBezTo>
                  <a:cubicBezTo>
                    <a:pt x="12294" y="4767"/>
                    <a:pt x="12318" y="4735"/>
                    <a:pt x="12332" y="4736"/>
                  </a:cubicBezTo>
                  <a:cubicBezTo>
                    <a:pt x="12349" y="4737"/>
                    <a:pt x="12371" y="4771"/>
                    <a:pt x="12387" y="4772"/>
                  </a:cubicBezTo>
                  <a:cubicBezTo>
                    <a:pt x="12403" y="4773"/>
                    <a:pt x="12431" y="4751"/>
                    <a:pt x="12445" y="4742"/>
                  </a:cubicBezTo>
                  <a:cubicBezTo>
                    <a:pt x="12453" y="4737"/>
                    <a:pt x="12467" y="4722"/>
                    <a:pt x="12476" y="4720"/>
                  </a:cubicBezTo>
                  <a:cubicBezTo>
                    <a:pt x="12492" y="4717"/>
                    <a:pt x="12524" y="4729"/>
                    <a:pt x="12538" y="4736"/>
                  </a:cubicBezTo>
                  <a:cubicBezTo>
                    <a:pt x="12553" y="4743"/>
                    <a:pt x="12577" y="4770"/>
                    <a:pt x="12592" y="4779"/>
                  </a:cubicBezTo>
                  <a:cubicBezTo>
                    <a:pt x="12602" y="4786"/>
                    <a:pt x="12624" y="4795"/>
                    <a:pt x="12634" y="4800"/>
                  </a:cubicBezTo>
                  <a:cubicBezTo>
                    <a:pt x="12645" y="4807"/>
                    <a:pt x="12666" y="4821"/>
                    <a:pt x="12676" y="4828"/>
                  </a:cubicBezTo>
                  <a:cubicBezTo>
                    <a:pt x="12682" y="4832"/>
                    <a:pt x="12691" y="4846"/>
                    <a:pt x="12698" y="4847"/>
                  </a:cubicBezTo>
                  <a:cubicBezTo>
                    <a:pt x="12707" y="4847"/>
                    <a:pt x="12720" y="4826"/>
                    <a:pt x="12730" y="4823"/>
                  </a:cubicBezTo>
                  <a:cubicBezTo>
                    <a:pt x="12742" y="4821"/>
                    <a:pt x="12768" y="4826"/>
                    <a:pt x="12780" y="4832"/>
                  </a:cubicBezTo>
                  <a:cubicBezTo>
                    <a:pt x="12797" y="4841"/>
                    <a:pt x="12820" y="4876"/>
                    <a:pt x="12835" y="4889"/>
                  </a:cubicBezTo>
                  <a:cubicBezTo>
                    <a:pt x="12845" y="4896"/>
                    <a:pt x="12864" y="4913"/>
                    <a:pt x="12876" y="4913"/>
                  </a:cubicBezTo>
                  <a:cubicBezTo>
                    <a:pt x="12887" y="4913"/>
                    <a:pt x="12904" y="4895"/>
                    <a:pt x="12915" y="4891"/>
                  </a:cubicBezTo>
                  <a:cubicBezTo>
                    <a:pt x="12931" y="4885"/>
                    <a:pt x="12967" y="4890"/>
                    <a:pt x="12980" y="4880"/>
                  </a:cubicBezTo>
                  <a:cubicBezTo>
                    <a:pt x="12988" y="4874"/>
                    <a:pt x="12994" y="4852"/>
                    <a:pt x="13000" y="4845"/>
                  </a:cubicBezTo>
                  <a:cubicBezTo>
                    <a:pt x="13008" y="4837"/>
                    <a:pt x="13025" y="4822"/>
                    <a:pt x="13035" y="4820"/>
                  </a:cubicBezTo>
                  <a:cubicBezTo>
                    <a:pt x="13045" y="4818"/>
                    <a:pt x="13065" y="4829"/>
                    <a:pt x="13075" y="4829"/>
                  </a:cubicBezTo>
                  <a:cubicBezTo>
                    <a:pt x="13087" y="4830"/>
                    <a:pt x="13110" y="4821"/>
                    <a:pt x="13121" y="4825"/>
                  </a:cubicBezTo>
                  <a:cubicBezTo>
                    <a:pt x="13133" y="4828"/>
                    <a:pt x="13152" y="4846"/>
                    <a:pt x="13159" y="4856"/>
                  </a:cubicBezTo>
                  <a:cubicBezTo>
                    <a:pt x="13170" y="4870"/>
                    <a:pt x="13183" y="4904"/>
                    <a:pt x="13191" y="4920"/>
                  </a:cubicBezTo>
                  <a:cubicBezTo>
                    <a:pt x="13199" y="4935"/>
                    <a:pt x="13216" y="4966"/>
                    <a:pt x="13226" y="4980"/>
                  </a:cubicBezTo>
                  <a:cubicBezTo>
                    <a:pt x="13237" y="4993"/>
                    <a:pt x="13259" y="5019"/>
                    <a:pt x="13274" y="5025"/>
                  </a:cubicBezTo>
                  <a:cubicBezTo>
                    <a:pt x="13284" y="5029"/>
                    <a:pt x="13305" y="5029"/>
                    <a:pt x="13315" y="5026"/>
                  </a:cubicBezTo>
                  <a:cubicBezTo>
                    <a:pt x="13321" y="5024"/>
                    <a:pt x="13332" y="5014"/>
                    <a:pt x="13338" y="5009"/>
                  </a:cubicBezTo>
                  <a:cubicBezTo>
                    <a:pt x="13346" y="5002"/>
                    <a:pt x="13359" y="4982"/>
                    <a:pt x="13368" y="4976"/>
                  </a:cubicBezTo>
                  <a:cubicBezTo>
                    <a:pt x="13379" y="4971"/>
                    <a:pt x="13405" y="4976"/>
                    <a:pt x="13414" y="4969"/>
                  </a:cubicBezTo>
                  <a:cubicBezTo>
                    <a:pt x="13426" y="4959"/>
                    <a:pt x="13432" y="4926"/>
                    <a:pt x="13435" y="4911"/>
                  </a:cubicBezTo>
                  <a:cubicBezTo>
                    <a:pt x="13436" y="4902"/>
                    <a:pt x="13432" y="4881"/>
                    <a:pt x="13436" y="4872"/>
                  </a:cubicBezTo>
                  <a:cubicBezTo>
                    <a:pt x="13439" y="4864"/>
                    <a:pt x="13452" y="4853"/>
                    <a:pt x="13459" y="4848"/>
                  </a:cubicBezTo>
                  <a:cubicBezTo>
                    <a:pt x="13468" y="4843"/>
                    <a:pt x="13491" y="4837"/>
                    <a:pt x="13502" y="4837"/>
                  </a:cubicBezTo>
                  <a:cubicBezTo>
                    <a:pt x="13514" y="4837"/>
                    <a:pt x="13537" y="4843"/>
                    <a:pt x="13548" y="4849"/>
                  </a:cubicBezTo>
                  <a:cubicBezTo>
                    <a:pt x="13558" y="4857"/>
                    <a:pt x="13570" y="4884"/>
                    <a:pt x="13581" y="4890"/>
                  </a:cubicBezTo>
                  <a:cubicBezTo>
                    <a:pt x="13594" y="4897"/>
                    <a:pt x="13625" y="4891"/>
                    <a:pt x="13639" y="4890"/>
                  </a:cubicBezTo>
                  <a:cubicBezTo>
                    <a:pt x="13655" y="4889"/>
                    <a:pt x="13686" y="4875"/>
                    <a:pt x="13701" y="4880"/>
                  </a:cubicBezTo>
                  <a:cubicBezTo>
                    <a:pt x="13711" y="4883"/>
                    <a:pt x="13721" y="4903"/>
                    <a:pt x="13729" y="4908"/>
                  </a:cubicBezTo>
                  <a:cubicBezTo>
                    <a:pt x="13737" y="4912"/>
                    <a:pt x="13756" y="4917"/>
                    <a:pt x="13765" y="4918"/>
                  </a:cubicBezTo>
                  <a:cubicBezTo>
                    <a:pt x="13775" y="4919"/>
                    <a:pt x="13795" y="4917"/>
                    <a:pt x="13804" y="4912"/>
                  </a:cubicBezTo>
                  <a:cubicBezTo>
                    <a:pt x="13813" y="4908"/>
                    <a:pt x="13829" y="4891"/>
                    <a:pt x="13834" y="4881"/>
                  </a:cubicBezTo>
                  <a:cubicBezTo>
                    <a:pt x="13839" y="4872"/>
                    <a:pt x="13834" y="4848"/>
                    <a:pt x="13841" y="4840"/>
                  </a:cubicBezTo>
                  <a:cubicBezTo>
                    <a:pt x="13847" y="4835"/>
                    <a:pt x="13866" y="4833"/>
                    <a:pt x="13873" y="4836"/>
                  </a:cubicBezTo>
                  <a:cubicBezTo>
                    <a:pt x="13885" y="4839"/>
                    <a:pt x="13906" y="4858"/>
                    <a:pt x="13911" y="4870"/>
                  </a:cubicBezTo>
                  <a:cubicBezTo>
                    <a:pt x="13916" y="4881"/>
                    <a:pt x="13914" y="4907"/>
                    <a:pt x="13910" y="4919"/>
                  </a:cubicBezTo>
                  <a:cubicBezTo>
                    <a:pt x="13907" y="4930"/>
                    <a:pt x="13893" y="4947"/>
                    <a:pt x="13888" y="4958"/>
                  </a:cubicBezTo>
                  <a:cubicBezTo>
                    <a:pt x="13884" y="4968"/>
                    <a:pt x="13873" y="4988"/>
                    <a:pt x="13873" y="4999"/>
                  </a:cubicBezTo>
                  <a:cubicBezTo>
                    <a:pt x="13874" y="5008"/>
                    <a:pt x="13885" y="5021"/>
                    <a:pt x="13887" y="5029"/>
                  </a:cubicBezTo>
                  <a:cubicBezTo>
                    <a:pt x="13893" y="5045"/>
                    <a:pt x="13891" y="5081"/>
                    <a:pt x="13898" y="5097"/>
                  </a:cubicBezTo>
                  <a:cubicBezTo>
                    <a:pt x="13904" y="5110"/>
                    <a:pt x="13924" y="5134"/>
                    <a:pt x="13936" y="5143"/>
                  </a:cubicBezTo>
                  <a:cubicBezTo>
                    <a:pt x="13945" y="5150"/>
                    <a:pt x="13968" y="5157"/>
                    <a:pt x="13979" y="5159"/>
                  </a:cubicBezTo>
                  <a:cubicBezTo>
                    <a:pt x="13993" y="5162"/>
                    <a:pt x="14022" y="5165"/>
                    <a:pt x="14036" y="5160"/>
                  </a:cubicBezTo>
                  <a:cubicBezTo>
                    <a:pt x="14044" y="5157"/>
                    <a:pt x="14057" y="5141"/>
                    <a:pt x="14066" y="5138"/>
                  </a:cubicBezTo>
                  <a:cubicBezTo>
                    <a:pt x="14077" y="5134"/>
                    <a:pt x="14104" y="5131"/>
                    <a:pt x="14115" y="5136"/>
                  </a:cubicBezTo>
                  <a:cubicBezTo>
                    <a:pt x="14125" y="5141"/>
                    <a:pt x="14140" y="5160"/>
                    <a:pt x="14144" y="5171"/>
                  </a:cubicBezTo>
                  <a:cubicBezTo>
                    <a:pt x="14148" y="5182"/>
                    <a:pt x="14146" y="5208"/>
                    <a:pt x="14143" y="5220"/>
                  </a:cubicBezTo>
                  <a:cubicBezTo>
                    <a:pt x="14141" y="5231"/>
                    <a:pt x="14123" y="5249"/>
                    <a:pt x="14125" y="5259"/>
                  </a:cubicBezTo>
                  <a:cubicBezTo>
                    <a:pt x="14126" y="5268"/>
                    <a:pt x="14148" y="5273"/>
                    <a:pt x="14150" y="5281"/>
                  </a:cubicBezTo>
                  <a:cubicBezTo>
                    <a:pt x="14153" y="5292"/>
                    <a:pt x="14144" y="5315"/>
                    <a:pt x="14137" y="5323"/>
                  </a:cubicBezTo>
                  <a:cubicBezTo>
                    <a:pt x="14130" y="5331"/>
                    <a:pt x="14105" y="5333"/>
                    <a:pt x="14101" y="5342"/>
                  </a:cubicBezTo>
                  <a:cubicBezTo>
                    <a:pt x="14098" y="5351"/>
                    <a:pt x="14107" y="5373"/>
                    <a:pt x="14113" y="5380"/>
                  </a:cubicBezTo>
                  <a:cubicBezTo>
                    <a:pt x="14120" y="5386"/>
                    <a:pt x="14138" y="5393"/>
                    <a:pt x="14147" y="5392"/>
                  </a:cubicBezTo>
                  <a:cubicBezTo>
                    <a:pt x="14159" y="5392"/>
                    <a:pt x="14177" y="5370"/>
                    <a:pt x="14188" y="5370"/>
                  </a:cubicBezTo>
                  <a:cubicBezTo>
                    <a:pt x="14198" y="5371"/>
                    <a:pt x="14214" y="5384"/>
                    <a:pt x="14221" y="5391"/>
                  </a:cubicBezTo>
                  <a:cubicBezTo>
                    <a:pt x="14231" y="5400"/>
                    <a:pt x="14246" y="5426"/>
                    <a:pt x="14258" y="5432"/>
                  </a:cubicBezTo>
                  <a:cubicBezTo>
                    <a:pt x="14269" y="5438"/>
                    <a:pt x="14295" y="5443"/>
                    <a:pt x="14307" y="5440"/>
                  </a:cubicBezTo>
                  <a:cubicBezTo>
                    <a:pt x="14320" y="5436"/>
                    <a:pt x="14338" y="5416"/>
                    <a:pt x="14347" y="5408"/>
                  </a:cubicBezTo>
                  <a:cubicBezTo>
                    <a:pt x="14355" y="5401"/>
                    <a:pt x="14370" y="5384"/>
                    <a:pt x="14379" y="5378"/>
                  </a:cubicBezTo>
                  <a:cubicBezTo>
                    <a:pt x="14385" y="5373"/>
                    <a:pt x="14401" y="5369"/>
                    <a:pt x="14407" y="5364"/>
                  </a:cubicBezTo>
                  <a:cubicBezTo>
                    <a:pt x="14413" y="5357"/>
                    <a:pt x="14419" y="5336"/>
                    <a:pt x="14423" y="5328"/>
                  </a:cubicBezTo>
                  <a:cubicBezTo>
                    <a:pt x="14428" y="5318"/>
                    <a:pt x="14438" y="5299"/>
                    <a:pt x="14444" y="5291"/>
                  </a:cubicBezTo>
                  <a:cubicBezTo>
                    <a:pt x="14451" y="5281"/>
                    <a:pt x="14464" y="5261"/>
                    <a:pt x="14474" y="5256"/>
                  </a:cubicBezTo>
                  <a:cubicBezTo>
                    <a:pt x="14481" y="5251"/>
                    <a:pt x="14500" y="5254"/>
                    <a:pt x="14507" y="5249"/>
                  </a:cubicBezTo>
                  <a:cubicBezTo>
                    <a:pt x="14516" y="5243"/>
                    <a:pt x="14528" y="5224"/>
                    <a:pt x="14534" y="5215"/>
                  </a:cubicBezTo>
                  <a:cubicBezTo>
                    <a:pt x="14541" y="5205"/>
                    <a:pt x="14548" y="5181"/>
                    <a:pt x="14556" y="5172"/>
                  </a:cubicBezTo>
                  <a:cubicBezTo>
                    <a:pt x="14565" y="5163"/>
                    <a:pt x="14588" y="5147"/>
                    <a:pt x="14601" y="5147"/>
                  </a:cubicBezTo>
                  <a:cubicBezTo>
                    <a:pt x="14609" y="5148"/>
                    <a:pt x="14621" y="5163"/>
                    <a:pt x="14629" y="5167"/>
                  </a:cubicBezTo>
                  <a:cubicBezTo>
                    <a:pt x="14639" y="5172"/>
                    <a:pt x="14663" y="5174"/>
                    <a:pt x="14673" y="5180"/>
                  </a:cubicBezTo>
                  <a:cubicBezTo>
                    <a:pt x="14681" y="5185"/>
                    <a:pt x="14696" y="5199"/>
                    <a:pt x="14701" y="5207"/>
                  </a:cubicBezTo>
                  <a:cubicBezTo>
                    <a:pt x="14708" y="5219"/>
                    <a:pt x="14716" y="5246"/>
                    <a:pt x="14717" y="5260"/>
                  </a:cubicBezTo>
                  <a:cubicBezTo>
                    <a:pt x="14718" y="5273"/>
                    <a:pt x="14704" y="5299"/>
                    <a:pt x="14709" y="5310"/>
                  </a:cubicBezTo>
                  <a:cubicBezTo>
                    <a:pt x="14714" y="5321"/>
                    <a:pt x="14738" y="5328"/>
                    <a:pt x="14748" y="5332"/>
                  </a:cubicBezTo>
                  <a:cubicBezTo>
                    <a:pt x="14756" y="5336"/>
                    <a:pt x="14772" y="5345"/>
                    <a:pt x="14780" y="5342"/>
                  </a:cubicBezTo>
                  <a:cubicBezTo>
                    <a:pt x="14787" y="5341"/>
                    <a:pt x="14795" y="5325"/>
                    <a:pt x="14800" y="5319"/>
                  </a:cubicBezTo>
                  <a:cubicBezTo>
                    <a:pt x="14809" y="5310"/>
                    <a:pt x="14825" y="5285"/>
                    <a:pt x="14837" y="5281"/>
                  </a:cubicBezTo>
                  <a:cubicBezTo>
                    <a:pt x="14853" y="5276"/>
                    <a:pt x="14888" y="5286"/>
                    <a:pt x="14904" y="5293"/>
                  </a:cubicBezTo>
                  <a:cubicBezTo>
                    <a:pt x="14915" y="5297"/>
                    <a:pt x="14937" y="5310"/>
                    <a:pt x="14944" y="5320"/>
                  </a:cubicBezTo>
                  <a:cubicBezTo>
                    <a:pt x="14950" y="5331"/>
                    <a:pt x="14954" y="5357"/>
                    <a:pt x="14952" y="5369"/>
                  </a:cubicBezTo>
                  <a:cubicBezTo>
                    <a:pt x="14950" y="5380"/>
                    <a:pt x="14937" y="5397"/>
                    <a:pt x="14934" y="5407"/>
                  </a:cubicBezTo>
                  <a:cubicBezTo>
                    <a:pt x="14932" y="5417"/>
                    <a:pt x="14928" y="5439"/>
                    <a:pt x="14932" y="5448"/>
                  </a:cubicBezTo>
                  <a:cubicBezTo>
                    <a:pt x="14936" y="5455"/>
                    <a:pt x="14955" y="5460"/>
                    <a:pt x="14961" y="5466"/>
                  </a:cubicBezTo>
                  <a:cubicBezTo>
                    <a:pt x="14966" y="5470"/>
                    <a:pt x="14971" y="5485"/>
                    <a:pt x="14977" y="5489"/>
                  </a:cubicBezTo>
                  <a:cubicBezTo>
                    <a:pt x="14990" y="5497"/>
                    <a:pt x="15024" y="5501"/>
                    <a:pt x="15040" y="5498"/>
                  </a:cubicBezTo>
                  <a:cubicBezTo>
                    <a:pt x="15052" y="5496"/>
                    <a:pt x="15074" y="5484"/>
                    <a:pt x="15082" y="5475"/>
                  </a:cubicBezTo>
                  <a:cubicBezTo>
                    <a:pt x="15093" y="5461"/>
                    <a:pt x="15097" y="5422"/>
                    <a:pt x="15106" y="5406"/>
                  </a:cubicBezTo>
                  <a:cubicBezTo>
                    <a:pt x="15110" y="5396"/>
                    <a:pt x="15122" y="5375"/>
                    <a:pt x="15131" y="5369"/>
                  </a:cubicBezTo>
                  <a:cubicBezTo>
                    <a:pt x="15140" y="5362"/>
                    <a:pt x="15161" y="5356"/>
                    <a:pt x="15172" y="5358"/>
                  </a:cubicBezTo>
                  <a:cubicBezTo>
                    <a:pt x="15182" y="5360"/>
                    <a:pt x="15197" y="5381"/>
                    <a:pt x="15208" y="5384"/>
                  </a:cubicBezTo>
                  <a:cubicBezTo>
                    <a:pt x="15219" y="5387"/>
                    <a:pt x="15245" y="5390"/>
                    <a:pt x="15255" y="5382"/>
                  </a:cubicBezTo>
                  <a:cubicBezTo>
                    <a:pt x="15263" y="5376"/>
                    <a:pt x="15267" y="5353"/>
                    <a:pt x="15268" y="5342"/>
                  </a:cubicBezTo>
                  <a:cubicBezTo>
                    <a:pt x="15269" y="5334"/>
                    <a:pt x="15262" y="5318"/>
                    <a:pt x="15264" y="5310"/>
                  </a:cubicBezTo>
                  <a:cubicBezTo>
                    <a:pt x="15267" y="5303"/>
                    <a:pt x="15278" y="5290"/>
                    <a:pt x="15284" y="5287"/>
                  </a:cubicBezTo>
                  <a:cubicBezTo>
                    <a:pt x="15294" y="5282"/>
                    <a:pt x="15317" y="5278"/>
                    <a:pt x="15328" y="5280"/>
                  </a:cubicBezTo>
                  <a:cubicBezTo>
                    <a:pt x="15339" y="5283"/>
                    <a:pt x="15358" y="5298"/>
                    <a:pt x="15365" y="5308"/>
                  </a:cubicBezTo>
                  <a:cubicBezTo>
                    <a:pt x="15370" y="5316"/>
                    <a:pt x="15372" y="5336"/>
                    <a:pt x="15375" y="5344"/>
                  </a:cubicBezTo>
                  <a:cubicBezTo>
                    <a:pt x="15380" y="5354"/>
                    <a:pt x="15395" y="5369"/>
                    <a:pt x="15398" y="5379"/>
                  </a:cubicBezTo>
                  <a:cubicBezTo>
                    <a:pt x="15402" y="5391"/>
                    <a:pt x="15402" y="5418"/>
                    <a:pt x="15398" y="5430"/>
                  </a:cubicBezTo>
                  <a:cubicBezTo>
                    <a:pt x="15396" y="5438"/>
                    <a:pt x="15388" y="5451"/>
                    <a:pt x="15381" y="5454"/>
                  </a:cubicBezTo>
                  <a:cubicBezTo>
                    <a:pt x="15374" y="5459"/>
                    <a:pt x="15354" y="5454"/>
                    <a:pt x="15347" y="5460"/>
                  </a:cubicBezTo>
                  <a:cubicBezTo>
                    <a:pt x="15339" y="5468"/>
                    <a:pt x="15337" y="5493"/>
                    <a:pt x="15337" y="5504"/>
                  </a:cubicBezTo>
                  <a:cubicBezTo>
                    <a:pt x="15339" y="5517"/>
                    <a:pt x="15351" y="5540"/>
                    <a:pt x="15357" y="5552"/>
                  </a:cubicBezTo>
                  <a:cubicBezTo>
                    <a:pt x="15363" y="5563"/>
                    <a:pt x="15379" y="5582"/>
                    <a:pt x="15385" y="5593"/>
                  </a:cubicBezTo>
                  <a:cubicBezTo>
                    <a:pt x="15393" y="5608"/>
                    <a:pt x="15399" y="5643"/>
                    <a:pt x="15410" y="5656"/>
                  </a:cubicBezTo>
                  <a:cubicBezTo>
                    <a:pt x="15417" y="5665"/>
                    <a:pt x="15438" y="5678"/>
                    <a:pt x="15449" y="5681"/>
                  </a:cubicBezTo>
                  <a:cubicBezTo>
                    <a:pt x="15461" y="5684"/>
                    <a:pt x="15489" y="5681"/>
                    <a:pt x="15500" y="5675"/>
                  </a:cubicBezTo>
                  <a:cubicBezTo>
                    <a:pt x="15513" y="5667"/>
                    <a:pt x="15531" y="5640"/>
                    <a:pt x="15535" y="5626"/>
                  </a:cubicBezTo>
                  <a:cubicBezTo>
                    <a:pt x="15538" y="5617"/>
                    <a:pt x="15534" y="5599"/>
                    <a:pt x="15533" y="5590"/>
                  </a:cubicBezTo>
                  <a:cubicBezTo>
                    <a:pt x="15533" y="5583"/>
                    <a:pt x="15534" y="5566"/>
                    <a:pt x="15532" y="5559"/>
                  </a:cubicBezTo>
                  <a:cubicBezTo>
                    <a:pt x="15529" y="5551"/>
                    <a:pt x="15513" y="5540"/>
                    <a:pt x="15511" y="5532"/>
                  </a:cubicBezTo>
                  <a:cubicBezTo>
                    <a:pt x="15508" y="5524"/>
                    <a:pt x="15510" y="5504"/>
                    <a:pt x="15516" y="5498"/>
                  </a:cubicBezTo>
                  <a:cubicBezTo>
                    <a:pt x="15521" y="5493"/>
                    <a:pt x="15537" y="5494"/>
                    <a:pt x="15544" y="5492"/>
                  </a:cubicBezTo>
                  <a:cubicBezTo>
                    <a:pt x="15554" y="5489"/>
                    <a:pt x="15577" y="5485"/>
                    <a:pt x="15584" y="5476"/>
                  </a:cubicBezTo>
                  <a:cubicBezTo>
                    <a:pt x="15592" y="5464"/>
                    <a:pt x="15579" y="5427"/>
                    <a:pt x="15589" y="5416"/>
                  </a:cubicBezTo>
                  <a:cubicBezTo>
                    <a:pt x="15595" y="5409"/>
                    <a:pt x="15618" y="5415"/>
                    <a:pt x="15626" y="5410"/>
                  </a:cubicBezTo>
                  <a:cubicBezTo>
                    <a:pt x="15638" y="5402"/>
                    <a:pt x="15650" y="5375"/>
                    <a:pt x="15659" y="5363"/>
                  </a:cubicBezTo>
                  <a:cubicBezTo>
                    <a:pt x="15666" y="5352"/>
                    <a:pt x="15685" y="5332"/>
                    <a:pt x="15689" y="5319"/>
                  </a:cubicBezTo>
                  <a:cubicBezTo>
                    <a:pt x="15693" y="5311"/>
                    <a:pt x="15694" y="5294"/>
                    <a:pt x="15692" y="5285"/>
                  </a:cubicBezTo>
                  <a:cubicBezTo>
                    <a:pt x="15690" y="5275"/>
                    <a:pt x="15676" y="5257"/>
                    <a:pt x="15675" y="5246"/>
                  </a:cubicBezTo>
                  <a:cubicBezTo>
                    <a:pt x="15673" y="5238"/>
                    <a:pt x="15676" y="5221"/>
                    <a:pt x="15680" y="5214"/>
                  </a:cubicBezTo>
                  <a:cubicBezTo>
                    <a:pt x="15683" y="5207"/>
                    <a:pt x="15694" y="5192"/>
                    <a:pt x="15701" y="5193"/>
                  </a:cubicBezTo>
                  <a:cubicBezTo>
                    <a:pt x="15709" y="5193"/>
                    <a:pt x="15715" y="5215"/>
                    <a:pt x="15723" y="5217"/>
                  </a:cubicBezTo>
                  <a:cubicBezTo>
                    <a:pt x="15729" y="5218"/>
                    <a:pt x="15740" y="5209"/>
                    <a:pt x="15745" y="5205"/>
                  </a:cubicBezTo>
                  <a:cubicBezTo>
                    <a:pt x="15753" y="5199"/>
                    <a:pt x="15762" y="5179"/>
                    <a:pt x="15771" y="5176"/>
                  </a:cubicBezTo>
                  <a:cubicBezTo>
                    <a:pt x="15781" y="5173"/>
                    <a:pt x="15803" y="5178"/>
                    <a:pt x="15812" y="5185"/>
                  </a:cubicBezTo>
                  <a:cubicBezTo>
                    <a:pt x="15821" y="5193"/>
                    <a:pt x="15827" y="5219"/>
                    <a:pt x="15829" y="5231"/>
                  </a:cubicBezTo>
                  <a:cubicBezTo>
                    <a:pt x="15831" y="5247"/>
                    <a:pt x="15823" y="5279"/>
                    <a:pt x="15826" y="5295"/>
                  </a:cubicBezTo>
                  <a:cubicBezTo>
                    <a:pt x="15828" y="5307"/>
                    <a:pt x="15840" y="5332"/>
                    <a:pt x="15846" y="5343"/>
                  </a:cubicBezTo>
                  <a:cubicBezTo>
                    <a:pt x="15850" y="5353"/>
                    <a:pt x="15859" y="5372"/>
                    <a:pt x="15866" y="5379"/>
                  </a:cubicBezTo>
                  <a:cubicBezTo>
                    <a:pt x="15873" y="5385"/>
                    <a:pt x="15890" y="5396"/>
                    <a:pt x="15899" y="5395"/>
                  </a:cubicBezTo>
                  <a:cubicBezTo>
                    <a:pt x="15905" y="5395"/>
                    <a:pt x="15914" y="5386"/>
                    <a:pt x="15917" y="5380"/>
                  </a:cubicBezTo>
                  <a:cubicBezTo>
                    <a:pt x="15922" y="5372"/>
                    <a:pt x="15917" y="5350"/>
                    <a:pt x="15923" y="5342"/>
                  </a:cubicBezTo>
                  <a:cubicBezTo>
                    <a:pt x="15927" y="5337"/>
                    <a:pt x="15941" y="5334"/>
                    <a:pt x="15948" y="5333"/>
                  </a:cubicBezTo>
                  <a:cubicBezTo>
                    <a:pt x="15956" y="5333"/>
                    <a:pt x="15974" y="5336"/>
                    <a:pt x="15983" y="5340"/>
                  </a:cubicBezTo>
                  <a:cubicBezTo>
                    <a:pt x="15992" y="5344"/>
                    <a:pt x="16009" y="5359"/>
                    <a:pt x="16014" y="5369"/>
                  </a:cubicBezTo>
                  <a:cubicBezTo>
                    <a:pt x="16021" y="5379"/>
                    <a:pt x="16022" y="5407"/>
                    <a:pt x="16029" y="5417"/>
                  </a:cubicBezTo>
                  <a:cubicBezTo>
                    <a:pt x="16035" y="5425"/>
                    <a:pt x="16048" y="5439"/>
                    <a:pt x="16057" y="5441"/>
                  </a:cubicBezTo>
                  <a:cubicBezTo>
                    <a:pt x="16071" y="5445"/>
                    <a:pt x="16100" y="5435"/>
                    <a:pt x="16112" y="5428"/>
                  </a:cubicBezTo>
                  <a:cubicBezTo>
                    <a:pt x="16124" y="5423"/>
                    <a:pt x="16146" y="5407"/>
                    <a:pt x="16153" y="5395"/>
                  </a:cubicBezTo>
                  <a:cubicBezTo>
                    <a:pt x="16158" y="5386"/>
                    <a:pt x="16158" y="5364"/>
                    <a:pt x="16160" y="5354"/>
                  </a:cubicBezTo>
                  <a:cubicBezTo>
                    <a:pt x="16161" y="5343"/>
                    <a:pt x="16165" y="5323"/>
                    <a:pt x="16165" y="5312"/>
                  </a:cubicBezTo>
                  <a:cubicBezTo>
                    <a:pt x="16166" y="5303"/>
                    <a:pt x="16160" y="5285"/>
                    <a:pt x="16164" y="5277"/>
                  </a:cubicBezTo>
                  <a:cubicBezTo>
                    <a:pt x="16167" y="5269"/>
                    <a:pt x="16180" y="5255"/>
                    <a:pt x="16188" y="5253"/>
                  </a:cubicBezTo>
                  <a:cubicBezTo>
                    <a:pt x="16198" y="5251"/>
                    <a:pt x="16217" y="5261"/>
                    <a:pt x="16225" y="5267"/>
                  </a:cubicBezTo>
                  <a:cubicBezTo>
                    <a:pt x="16231" y="5271"/>
                    <a:pt x="16237" y="5286"/>
                    <a:pt x="16243" y="5289"/>
                  </a:cubicBezTo>
                  <a:cubicBezTo>
                    <a:pt x="16251" y="5293"/>
                    <a:pt x="16269" y="5288"/>
                    <a:pt x="16277" y="5289"/>
                  </a:cubicBezTo>
                  <a:cubicBezTo>
                    <a:pt x="16289" y="5290"/>
                    <a:pt x="16317" y="5291"/>
                    <a:pt x="16323" y="5302"/>
                  </a:cubicBezTo>
                  <a:cubicBezTo>
                    <a:pt x="16327" y="5310"/>
                    <a:pt x="16319" y="5330"/>
                    <a:pt x="16313" y="5337"/>
                  </a:cubicBezTo>
                  <a:cubicBezTo>
                    <a:pt x="16309" y="5343"/>
                    <a:pt x="16294" y="5346"/>
                    <a:pt x="16288" y="5351"/>
                  </a:cubicBezTo>
                  <a:cubicBezTo>
                    <a:pt x="16281" y="5356"/>
                    <a:pt x="16267" y="5369"/>
                    <a:pt x="16265" y="5379"/>
                  </a:cubicBezTo>
                  <a:cubicBezTo>
                    <a:pt x="16264" y="5387"/>
                    <a:pt x="16270" y="5404"/>
                    <a:pt x="16277" y="5409"/>
                  </a:cubicBezTo>
                  <a:cubicBezTo>
                    <a:pt x="16284" y="5415"/>
                    <a:pt x="16306" y="5407"/>
                    <a:pt x="16315" y="5412"/>
                  </a:cubicBezTo>
                  <a:cubicBezTo>
                    <a:pt x="16321" y="5415"/>
                    <a:pt x="16328" y="5431"/>
                    <a:pt x="16335" y="5435"/>
                  </a:cubicBezTo>
                  <a:cubicBezTo>
                    <a:pt x="16342" y="5440"/>
                    <a:pt x="16361" y="5444"/>
                    <a:pt x="16370" y="5444"/>
                  </a:cubicBezTo>
                  <a:cubicBezTo>
                    <a:pt x="16382" y="5444"/>
                    <a:pt x="16406" y="5429"/>
                    <a:pt x="16418" y="5432"/>
                  </a:cubicBezTo>
                  <a:cubicBezTo>
                    <a:pt x="16425" y="5434"/>
                    <a:pt x="16435" y="5447"/>
                    <a:pt x="16439" y="5453"/>
                  </a:cubicBezTo>
                  <a:cubicBezTo>
                    <a:pt x="16445" y="5464"/>
                    <a:pt x="16445" y="5488"/>
                    <a:pt x="16449" y="5499"/>
                  </a:cubicBezTo>
                  <a:cubicBezTo>
                    <a:pt x="16453" y="5508"/>
                    <a:pt x="16464" y="5529"/>
                    <a:pt x="16472" y="5534"/>
                  </a:cubicBezTo>
                  <a:cubicBezTo>
                    <a:pt x="16480" y="5539"/>
                    <a:pt x="16498" y="5538"/>
                    <a:pt x="16506" y="5537"/>
                  </a:cubicBezTo>
                  <a:cubicBezTo>
                    <a:pt x="16515" y="5535"/>
                    <a:pt x="16530" y="5523"/>
                    <a:pt x="16539" y="5521"/>
                  </a:cubicBezTo>
                  <a:cubicBezTo>
                    <a:pt x="16551" y="5518"/>
                    <a:pt x="16578" y="5516"/>
                    <a:pt x="16589" y="5523"/>
                  </a:cubicBezTo>
                  <a:cubicBezTo>
                    <a:pt x="16598" y="5529"/>
                    <a:pt x="16601" y="5554"/>
                    <a:pt x="16608" y="5564"/>
                  </a:cubicBezTo>
                  <a:cubicBezTo>
                    <a:pt x="16615" y="5575"/>
                    <a:pt x="16634" y="5594"/>
                    <a:pt x="16643" y="5603"/>
                  </a:cubicBezTo>
                  <a:cubicBezTo>
                    <a:pt x="16650" y="5611"/>
                    <a:pt x="16668" y="5622"/>
                    <a:pt x="16674" y="5631"/>
                  </a:cubicBezTo>
                  <a:cubicBezTo>
                    <a:pt x="16681" y="5642"/>
                    <a:pt x="16683" y="5670"/>
                    <a:pt x="16691" y="5680"/>
                  </a:cubicBezTo>
                  <a:cubicBezTo>
                    <a:pt x="16697" y="5687"/>
                    <a:pt x="16712" y="5697"/>
                    <a:pt x="16720" y="5697"/>
                  </a:cubicBezTo>
                  <a:cubicBezTo>
                    <a:pt x="16733" y="5697"/>
                    <a:pt x="16755" y="5680"/>
                    <a:pt x="16765" y="5671"/>
                  </a:cubicBezTo>
                  <a:cubicBezTo>
                    <a:pt x="16771" y="5665"/>
                    <a:pt x="16782" y="5652"/>
                    <a:pt x="16784" y="5644"/>
                  </a:cubicBezTo>
                  <a:cubicBezTo>
                    <a:pt x="16787" y="5633"/>
                    <a:pt x="16777" y="5610"/>
                    <a:pt x="16778" y="5598"/>
                  </a:cubicBezTo>
                  <a:cubicBezTo>
                    <a:pt x="16779" y="5587"/>
                    <a:pt x="16784" y="5566"/>
                    <a:pt x="16789" y="5556"/>
                  </a:cubicBezTo>
                  <a:cubicBezTo>
                    <a:pt x="16794" y="5547"/>
                    <a:pt x="16808" y="5531"/>
                    <a:pt x="16817" y="5526"/>
                  </a:cubicBezTo>
                  <a:cubicBezTo>
                    <a:pt x="16821" y="5522"/>
                    <a:pt x="16833" y="5518"/>
                    <a:pt x="16839" y="5518"/>
                  </a:cubicBezTo>
                  <a:cubicBezTo>
                    <a:pt x="16847" y="5519"/>
                    <a:pt x="16861" y="5527"/>
                    <a:pt x="16867" y="5532"/>
                  </a:cubicBezTo>
                  <a:cubicBezTo>
                    <a:pt x="16874" y="5538"/>
                    <a:pt x="16881" y="5557"/>
                    <a:pt x="16889" y="5561"/>
                  </a:cubicBezTo>
                  <a:cubicBezTo>
                    <a:pt x="16899" y="5566"/>
                    <a:pt x="16922" y="5563"/>
                    <a:pt x="16933" y="5561"/>
                  </a:cubicBezTo>
                  <a:cubicBezTo>
                    <a:pt x="16941" y="5559"/>
                    <a:pt x="16957" y="5555"/>
                    <a:pt x="16964" y="5550"/>
                  </a:cubicBezTo>
                  <a:cubicBezTo>
                    <a:pt x="16972" y="5544"/>
                    <a:pt x="16983" y="5525"/>
                    <a:pt x="16990" y="5517"/>
                  </a:cubicBezTo>
                  <a:cubicBezTo>
                    <a:pt x="16995" y="5511"/>
                    <a:pt x="17012" y="5502"/>
                    <a:pt x="17014" y="5494"/>
                  </a:cubicBezTo>
                  <a:cubicBezTo>
                    <a:pt x="17018" y="5483"/>
                    <a:pt x="17015" y="5457"/>
                    <a:pt x="17008" y="5447"/>
                  </a:cubicBezTo>
                  <a:cubicBezTo>
                    <a:pt x="17004" y="5440"/>
                    <a:pt x="16981" y="5439"/>
                    <a:pt x="16981" y="5431"/>
                  </a:cubicBezTo>
                  <a:cubicBezTo>
                    <a:pt x="16980" y="5420"/>
                    <a:pt x="17009" y="5415"/>
                    <a:pt x="17017" y="5407"/>
                  </a:cubicBezTo>
                  <a:cubicBezTo>
                    <a:pt x="17022" y="5402"/>
                    <a:pt x="17026" y="5386"/>
                    <a:pt x="17032" y="5380"/>
                  </a:cubicBezTo>
                  <a:cubicBezTo>
                    <a:pt x="17038" y="5375"/>
                    <a:pt x="17054" y="5366"/>
                    <a:pt x="17062" y="5365"/>
                  </a:cubicBezTo>
                  <a:cubicBezTo>
                    <a:pt x="17072" y="5363"/>
                    <a:pt x="17092" y="5372"/>
                    <a:pt x="17101" y="5369"/>
                  </a:cubicBezTo>
                  <a:cubicBezTo>
                    <a:pt x="17109" y="5365"/>
                    <a:pt x="17116" y="5341"/>
                    <a:pt x="17126" y="5339"/>
                  </a:cubicBezTo>
                  <a:cubicBezTo>
                    <a:pt x="17139" y="5335"/>
                    <a:pt x="17163" y="5357"/>
                    <a:pt x="17177" y="5359"/>
                  </a:cubicBezTo>
                  <a:cubicBezTo>
                    <a:pt x="17187" y="5361"/>
                    <a:pt x="17207" y="5359"/>
                    <a:pt x="17216" y="5357"/>
                  </a:cubicBezTo>
                  <a:cubicBezTo>
                    <a:pt x="17229" y="5355"/>
                    <a:pt x="17253" y="5351"/>
                    <a:pt x="17263" y="5344"/>
                  </a:cubicBezTo>
                  <a:cubicBezTo>
                    <a:pt x="17272" y="5338"/>
                    <a:pt x="17278" y="5312"/>
                    <a:pt x="17288" y="5310"/>
                  </a:cubicBezTo>
                  <a:cubicBezTo>
                    <a:pt x="17299" y="5308"/>
                    <a:pt x="17313" y="5336"/>
                    <a:pt x="17324" y="5335"/>
                  </a:cubicBezTo>
                  <a:cubicBezTo>
                    <a:pt x="17336" y="5334"/>
                    <a:pt x="17349" y="5309"/>
                    <a:pt x="17356" y="5300"/>
                  </a:cubicBezTo>
                  <a:cubicBezTo>
                    <a:pt x="17362" y="5293"/>
                    <a:pt x="17370" y="5274"/>
                    <a:pt x="17378" y="5270"/>
                  </a:cubicBezTo>
                  <a:cubicBezTo>
                    <a:pt x="17385" y="5267"/>
                    <a:pt x="17402" y="5270"/>
                    <a:pt x="17409" y="5274"/>
                  </a:cubicBezTo>
                  <a:cubicBezTo>
                    <a:pt x="17417" y="5279"/>
                    <a:pt x="17425" y="5298"/>
                    <a:pt x="17432" y="5304"/>
                  </a:cubicBezTo>
                  <a:cubicBezTo>
                    <a:pt x="17439" y="5310"/>
                    <a:pt x="17455" y="5317"/>
                    <a:pt x="17462" y="5321"/>
                  </a:cubicBezTo>
                  <a:cubicBezTo>
                    <a:pt x="17474" y="5328"/>
                    <a:pt x="17495" y="5345"/>
                    <a:pt x="17508" y="5348"/>
                  </a:cubicBezTo>
                  <a:cubicBezTo>
                    <a:pt x="17516" y="5350"/>
                    <a:pt x="17534" y="5349"/>
                    <a:pt x="17540" y="5343"/>
                  </a:cubicBezTo>
                  <a:cubicBezTo>
                    <a:pt x="17545" y="5340"/>
                    <a:pt x="17546" y="5328"/>
                    <a:pt x="17548" y="5323"/>
                  </a:cubicBezTo>
                  <a:cubicBezTo>
                    <a:pt x="17551" y="5318"/>
                    <a:pt x="17558" y="5306"/>
                    <a:pt x="17563" y="5305"/>
                  </a:cubicBezTo>
                  <a:cubicBezTo>
                    <a:pt x="17572" y="5302"/>
                    <a:pt x="17591" y="5310"/>
                    <a:pt x="17599" y="5314"/>
                  </a:cubicBezTo>
                  <a:cubicBezTo>
                    <a:pt x="17607" y="5318"/>
                    <a:pt x="17618" y="5335"/>
                    <a:pt x="17627" y="5336"/>
                  </a:cubicBezTo>
                  <a:cubicBezTo>
                    <a:pt x="17634" y="5337"/>
                    <a:pt x="17649" y="5328"/>
                    <a:pt x="17653" y="5322"/>
                  </a:cubicBezTo>
                  <a:cubicBezTo>
                    <a:pt x="17658" y="5315"/>
                    <a:pt x="17663" y="5296"/>
                    <a:pt x="17659" y="5289"/>
                  </a:cubicBezTo>
                  <a:cubicBezTo>
                    <a:pt x="17655" y="5281"/>
                    <a:pt x="17633" y="5283"/>
                    <a:pt x="17629" y="5276"/>
                  </a:cubicBezTo>
                  <a:cubicBezTo>
                    <a:pt x="17624" y="5268"/>
                    <a:pt x="17627" y="5248"/>
                    <a:pt x="17632" y="5241"/>
                  </a:cubicBezTo>
                  <a:cubicBezTo>
                    <a:pt x="17638" y="5231"/>
                    <a:pt x="17660" y="5216"/>
                    <a:pt x="17671" y="5217"/>
                  </a:cubicBezTo>
                  <a:cubicBezTo>
                    <a:pt x="17680" y="5217"/>
                    <a:pt x="17693" y="5232"/>
                    <a:pt x="17700" y="5236"/>
                  </a:cubicBezTo>
                  <a:cubicBezTo>
                    <a:pt x="17706" y="5240"/>
                    <a:pt x="17718" y="5249"/>
                    <a:pt x="17725" y="5249"/>
                  </a:cubicBezTo>
                  <a:cubicBezTo>
                    <a:pt x="17733" y="5250"/>
                    <a:pt x="17750" y="5243"/>
                    <a:pt x="17756" y="5238"/>
                  </a:cubicBezTo>
                  <a:cubicBezTo>
                    <a:pt x="17760" y="5234"/>
                    <a:pt x="17764" y="5221"/>
                    <a:pt x="17768" y="5216"/>
                  </a:cubicBezTo>
                  <a:cubicBezTo>
                    <a:pt x="17772" y="5211"/>
                    <a:pt x="17779" y="5200"/>
                    <a:pt x="17784" y="5198"/>
                  </a:cubicBezTo>
                  <a:cubicBezTo>
                    <a:pt x="17793" y="5194"/>
                    <a:pt x="17815" y="5202"/>
                    <a:pt x="17825" y="5200"/>
                  </a:cubicBezTo>
                  <a:cubicBezTo>
                    <a:pt x="17832" y="5199"/>
                    <a:pt x="17846" y="5194"/>
                    <a:pt x="17851" y="5188"/>
                  </a:cubicBezTo>
                  <a:cubicBezTo>
                    <a:pt x="17857" y="5181"/>
                    <a:pt x="17858" y="5159"/>
                    <a:pt x="17863" y="5152"/>
                  </a:cubicBezTo>
                  <a:cubicBezTo>
                    <a:pt x="17868" y="5145"/>
                    <a:pt x="17883" y="5134"/>
                    <a:pt x="17891" y="5133"/>
                  </a:cubicBezTo>
                  <a:cubicBezTo>
                    <a:pt x="17902" y="5130"/>
                    <a:pt x="17926" y="5138"/>
                    <a:pt x="17937" y="5144"/>
                  </a:cubicBezTo>
                  <a:cubicBezTo>
                    <a:pt x="17946" y="5148"/>
                    <a:pt x="17964" y="5159"/>
                    <a:pt x="17968" y="5169"/>
                  </a:cubicBezTo>
                  <a:cubicBezTo>
                    <a:pt x="17974" y="5180"/>
                    <a:pt x="17966" y="5207"/>
                    <a:pt x="17971" y="5218"/>
                  </a:cubicBezTo>
                  <a:cubicBezTo>
                    <a:pt x="17976" y="5227"/>
                    <a:pt x="17993" y="5242"/>
                    <a:pt x="18003" y="5243"/>
                  </a:cubicBezTo>
                  <a:cubicBezTo>
                    <a:pt x="18011" y="5245"/>
                    <a:pt x="18027" y="5231"/>
                    <a:pt x="18035" y="5233"/>
                  </a:cubicBezTo>
                  <a:cubicBezTo>
                    <a:pt x="18044" y="5234"/>
                    <a:pt x="18053" y="5258"/>
                    <a:pt x="18062" y="5258"/>
                  </a:cubicBezTo>
                  <a:cubicBezTo>
                    <a:pt x="18069" y="5258"/>
                    <a:pt x="18077" y="5240"/>
                    <a:pt x="18084" y="5236"/>
                  </a:cubicBezTo>
                  <a:cubicBezTo>
                    <a:pt x="18090" y="5233"/>
                    <a:pt x="18104" y="5229"/>
                    <a:pt x="18110" y="5231"/>
                  </a:cubicBezTo>
                  <a:cubicBezTo>
                    <a:pt x="18118" y="5234"/>
                    <a:pt x="18125" y="5252"/>
                    <a:pt x="18132" y="5256"/>
                  </a:cubicBezTo>
                  <a:cubicBezTo>
                    <a:pt x="18147" y="5265"/>
                    <a:pt x="18183" y="5267"/>
                    <a:pt x="18200" y="5268"/>
                  </a:cubicBezTo>
                  <a:cubicBezTo>
                    <a:pt x="18217" y="5268"/>
                    <a:pt x="18249" y="5261"/>
                    <a:pt x="18265" y="5258"/>
                  </a:cubicBezTo>
                  <a:cubicBezTo>
                    <a:pt x="18275" y="5257"/>
                    <a:pt x="18295" y="5259"/>
                    <a:pt x="18304" y="5254"/>
                  </a:cubicBezTo>
                  <a:cubicBezTo>
                    <a:pt x="18312" y="5249"/>
                    <a:pt x="18319" y="5228"/>
                    <a:pt x="18327" y="5223"/>
                  </a:cubicBezTo>
                  <a:cubicBezTo>
                    <a:pt x="18332" y="5220"/>
                    <a:pt x="18345" y="5219"/>
                    <a:pt x="18351" y="5220"/>
                  </a:cubicBezTo>
                  <a:cubicBezTo>
                    <a:pt x="18364" y="5222"/>
                    <a:pt x="18388" y="5247"/>
                    <a:pt x="18398" y="5240"/>
                  </a:cubicBezTo>
                  <a:cubicBezTo>
                    <a:pt x="18409" y="5232"/>
                    <a:pt x="18390" y="5195"/>
                    <a:pt x="18397" y="5183"/>
                  </a:cubicBezTo>
                  <a:cubicBezTo>
                    <a:pt x="18402" y="5177"/>
                    <a:pt x="18420" y="5177"/>
                    <a:pt x="18426" y="5173"/>
                  </a:cubicBezTo>
                  <a:cubicBezTo>
                    <a:pt x="18435" y="5168"/>
                    <a:pt x="18450" y="5154"/>
                    <a:pt x="18454" y="5144"/>
                  </a:cubicBezTo>
                  <a:cubicBezTo>
                    <a:pt x="18457" y="5135"/>
                    <a:pt x="18450" y="5113"/>
                    <a:pt x="18452" y="5102"/>
                  </a:cubicBezTo>
                  <a:cubicBezTo>
                    <a:pt x="18453" y="5090"/>
                    <a:pt x="18459" y="5066"/>
                    <a:pt x="18467" y="5059"/>
                  </a:cubicBezTo>
                  <a:cubicBezTo>
                    <a:pt x="18474" y="5052"/>
                    <a:pt x="18494" y="5048"/>
                    <a:pt x="18503" y="5049"/>
                  </a:cubicBezTo>
                  <a:cubicBezTo>
                    <a:pt x="18512" y="5050"/>
                    <a:pt x="18527" y="5061"/>
                    <a:pt x="18534" y="5066"/>
                  </a:cubicBezTo>
                  <a:cubicBezTo>
                    <a:pt x="18546" y="5073"/>
                    <a:pt x="18565" y="5096"/>
                    <a:pt x="18578" y="5100"/>
                  </a:cubicBezTo>
                  <a:cubicBezTo>
                    <a:pt x="18585" y="5103"/>
                    <a:pt x="18601" y="5099"/>
                    <a:pt x="18608" y="5100"/>
                  </a:cubicBezTo>
                  <a:cubicBezTo>
                    <a:pt x="18619" y="5102"/>
                    <a:pt x="18641" y="5108"/>
                    <a:pt x="18651" y="5113"/>
                  </a:cubicBezTo>
                  <a:cubicBezTo>
                    <a:pt x="18663" y="5120"/>
                    <a:pt x="18684" y="5141"/>
                    <a:pt x="18695" y="5151"/>
                  </a:cubicBezTo>
                  <a:cubicBezTo>
                    <a:pt x="18702" y="5158"/>
                    <a:pt x="18712" y="5176"/>
                    <a:pt x="18720" y="5180"/>
                  </a:cubicBezTo>
                  <a:cubicBezTo>
                    <a:pt x="18730" y="5184"/>
                    <a:pt x="18753" y="5176"/>
                    <a:pt x="18761" y="5182"/>
                  </a:cubicBezTo>
                  <a:cubicBezTo>
                    <a:pt x="18772" y="5191"/>
                    <a:pt x="18771" y="5225"/>
                    <a:pt x="18780" y="5235"/>
                  </a:cubicBezTo>
                  <a:cubicBezTo>
                    <a:pt x="18786" y="5241"/>
                    <a:pt x="18802" y="5248"/>
                    <a:pt x="18810" y="5248"/>
                  </a:cubicBezTo>
                  <a:cubicBezTo>
                    <a:pt x="18820" y="5249"/>
                    <a:pt x="18838" y="5237"/>
                    <a:pt x="18847" y="5236"/>
                  </a:cubicBezTo>
                  <a:cubicBezTo>
                    <a:pt x="18859" y="5235"/>
                    <a:pt x="18884" y="5233"/>
                    <a:pt x="18894" y="5239"/>
                  </a:cubicBezTo>
                  <a:cubicBezTo>
                    <a:pt x="18905" y="5246"/>
                    <a:pt x="18913" y="5275"/>
                    <a:pt x="18921" y="5286"/>
                  </a:cubicBezTo>
                  <a:cubicBezTo>
                    <a:pt x="18925" y="5293"/>
                    <a:pt x="18937" y="5307"/>
                    <a:pt x="18943" y="5313"/>
                  </a:cubicBezTo>
                  <a:cubicBezTo>
                    <a:pt x="18950" y="5320"/>
                    <a:pt x="18968" y="5330"/>
                    <a:pt x="18973" y="5338"/>
                  </a:cubicBezTo>
                  <a:cubicBezTo>
                    <a:pt x="18982" y="5350"/>
                    <a:pt x="18983" y="5381"/>
                    <a:pt x="18993" y="5392"/>
                  </a:cubicBezTo>
                  <a:cubicBezTo>
                    <a:pt x="19000" y="5399"/>
                    <a:pt x="19022" y="5401"/>
                    <a:pt x="19030" y="5407"/>
                  </a:cubicBezTo>
                  <a:cubicBezTo>
                    <a:pt x="19038" y="5414"/>
                    <a:pt x="19045" y="5437"/>
                    <a:pt x="19053" y="5445"/>
                  </a:cubicBezTo>
                  <a:cubicBezTo>
                    <a:pt x="19062" y="5454"/>
                    <a:pt x="19084" y="5470"/>
                    <a:pt x="19096" y="5473"/>
                  </a:cubicBezTo>
                  <a:cubicBezTo>
                    <a:pt x="19107" y="5476"/>
                    <a:pt x="19133" y="5475"/>
                    <a:pt x="19142" y="5467"/>
                  </a:cubicBezTo>
                  <a:cubicBezTo>
                    <a:pt x="19147" y="5463"/>
                    <a:pt x="19146" y="5445"/>
                    <a:pt x="19152" y="5441"/>
                  </a:cubicBezTo>
                  <a:cubicBezTo>
                    <a:pt x="19159" y="5437"/>
                    <a:pt x="19177" y="5450"/>
                    <a:pt x="19185" y="5450"/>
                  </a:cubicBezTo>
                  <a:cubicBezTo>
                    <a:pt x="19196" y="5449"/>
                    <a:pt x="19214" y="5431"/>
                    <a:pt x="19224" y="5434"/>
                  </a:cubicBezTo>
                  <a:cubicBezTo>
                    <a:pt x="19235" y="5437"/>
                    <a:pt x="19246" y="5459"/>
                    <a:pt x="19253" y="5467"/>
                  </a:cubicBezTo>
                  <a:cubicBezTo>
                    <a:pt x="19259" y="5473"/>
                    <a:pt x="19271" y="5484"/>
                    <a:pt x="19276" y="5491"/>
                  </a:cubicBezTo>
                  <a:cubicBezTo>
                    <a:pt x="19281" y="5498"/>
                    <a:pt x="19283" y="5519"/>
                    <a:pt x="19291" y="5525"/>
                  </a:cubicBezTo>
                  <a:cubicBezTo>
                    <a:pt x="19296" y="5529"/>
                    <a:pt x="19312" y="5527"/>
                    <a:pt x="19318" y="5530"/>
                  </a:cubicBezTo>
                  <a:cubicBezTo>
                    <a:pt x="19325" y="5534"/>
                    <a:pt x="19332" y="5550"/>
                    <a:pt x="19338" y="5555"/>
                  </a:cubicBezTo>
                  <a:cubicBezTo>
                    <a:pt x="19344" y="5561"/>
                    <a:pt x="19358" y="5575"/>
                    <a:pt x="19366" y="5574"/>
                  </a:cubicBezTo>
                  <a:cubicBezTo>
                    <a:pt x="19373" y="5573"/>
                    <a:pt x="19378" y="5555"/>
                    <a:pt x="19385" y="5552"/>
                  </a:cubicBezTo>
                  <a:cubicBezTo>
                    <a:pt x="19395" y="5548"/>
                    <a:pt x="19418" y="5548"/>
                    <a:pt x="19428" y="5552"/>
                  </a:cubicBezTo>
                  <a:cubicBezTo>
                    <a:pt x="19440" y="5558"/>
                    <a:pt x="19450" y="5595"/>
                    <a:pt x="19464" y="5595"/>
                  </a:cubicBezTo>
                  <a:cubicBezTo>
                    <a:pt x="19469" y="5595"/>
                    <a:pt x="19472" y="5579"/>
                    <a:pt x="19477" y="5578"/>
                  </a:cubicBezTo>
                  <a:cubicBezTo>
                    <a:pt x="19486" y="5576"/>
                    <a:pt x="19501" y="5597"/>
                    <a:pt x="19510" y="5597"/>
                  </a:cubicBezTo>
                  <a:cubicBezTo>
                    <a:pt x="19517" y="5597"/>
                    <a:pt x="19529" y="5581"/>
                    <a:pt x="19537" y="5583"/>
                  </a:cubicBezTo>
                  <a:cubicBezTo>
                    <a:pt x="19546" y="5585"/>
                    <a:pt x="19552" y="5608"/>
                    <a:pt x="19559" y="5614"/>
                  </a:cubicBezTo>
                  <a:cubicBezTo>
                    <a:pt x="19571" y="5625"/>
                    <a:pt x="19604" y="5634"/>
                    <a:pt x="19614" y="5646"/>
                  </a:cubicBezTo>
                  <a:cubicBezTo>
                    <a:pt x="19620" y="5653"/>
                    <a:pt x="19621" y="5673"/>
                    <a:pt x="19628" y="5680"/>
                  </a:cubicBezTo>
                  <a:cubicBezTo>
                    <a:pt x="19635" y="5688"/>
                    <a:pt x="19655" y="5702"/>
                    <a:pt x="19666" y="5700"/>
                  </a:cubicBezTo>
                  <a:cubicBezTo>
                    <a:pt x="19674" y="5699"/>
                    <a:pt x="19683" y="5684"/>
                    <a:pt x="19690" y="5675"/>
                  </a:cubicBezTo>
                  <a:cubicBezTo>
                    <a:pt x="19691" y="5674"/>
                    <a:pt x="19692" y="5672"/>
                    <a:pt x="19693" y="5671"/>
                  </a:cubicBezTo>
                  <a:cubicBezTo>
                    <a:pt x="19699" y="5663"/>
                    <a:pt x="19708" y="5644"/>
                    <a:pt x="19716" y="5638"/>
                  </a:cubicBezTo>
                  <a:cubicBezTo>
                    <a:pt x="19724" y="5634"/>
                    <a:pt x="19746" y="5628"/>
                    <a:pt x="19753" y="5634"/>
                  </a:cubicBezTo>
                  <a:cubicBezTo>
                    <a:pt x="19757" y="5638"/>
                    <a:pt x="19756" y="5653"/>
                    <a:pt x="19756" y="5659"/>
                  </a:cubicBezTo>
                  <a:cubicBezTo>
                    <a:pt x="19755" y="5667"/>
                    <a:pt x="19746" y="5682"/>
                    <a:pt x="19747" y="5690"/>
                  </a:cubicBezTo>
                  <a:cubicBezTo>
                    <a:pt x="19747" y="5701"/>
                    <a:pt x="19756" y="5721"/>
                    <a:pt x="19763" y="5727"/>
                  </a:cubicBezTo>
                  <a:cubicBezTo>
                    <a:pt x="19770" y="5733"/>
                    <a:pt x="19791" y="5732"/>
                    <a:pt x="19798" y="5737"/>
                  </a:cubicBezTo>
                  <a:cubicBezTo>
                    <a:pt x="19804" y="5742"/>
                    <a:pt x="19808" y="5758"/>
                    <a:pt x="19813" y="5764"/>
                  </a:cubicBezTo>
                  <a:cubicBezTo>
                    <a:pt x="19820" y="5773"/>
                    <a:pt x="19835" y="5791"/>
                    <a:pt x="19846" y="5791"/>
                  </a:cubicBezTo>
                  <a:cubicBezTo>
                    <a:pt x="19855" y="5791"/>
                    <a:pt x="19866" y="5762"/>
                    <a:pt x="19875" y="5765"/>
                  </a:cubicBezTo>
                  <a:cubicBezTo>
                    <a:pt x="19886" y="5769"/>
                    <a:pt x="19878" y="5805"/>
                    <a:pt x="19887" y="5811"/>
                  </a:cubicBezTo>
                  <a:cubicBezTo>
                    <a:pt x="19894" y="5817"/>
                    <a:pt x="19914" y="5813"/>
                    <a:pt x="19921" y="5808"/>
                  </a:cubicBezTo>
                  <a:cubicBezTo>
                    <a:pt x="19930" y="5804"/>
                    <a:pt x="19937" y="5776"/>
                    <a:pt x="19947" y="5777"/>
                  </a:cubicBezTo>
                  <a:cubicBezTo>
                    <a:pt x="19955" y="5779"/>
                    <a:pt x="19953" y="5806"/>
                    <a:pt x="19960" y="5810"/>
                  </a:cubicBezTo>
                  <a:cubicBezTo>
                    <a:pt x="19969" y="5814"/>
                    <a:pt x="19990" y="5805"/>
                    <a:pt x="19997" y="5799"/>
                  </a:cubicBezTo>
                  <a:cubicBezTo>
                    <a:pt x="20003" y="5794"/>
                    <a:pt x="20006" y="5777"/>
                    <a:pt x="20011" y="5772"/>
                  </a:cubicBezTo>
                  <a:cubicBezTo>
                    <a:pt x="20016" y="5766"/>
                    <a:pt x="20029" y="5756"/>
                    <a:pt x="20036" y="5754"/>
                  </a:cubicBezTo>
                  <a:cubicBezTo>
                    <a:pt x="20047" y="5751"/>
                    <a:pt x="20070" y="5751"/>
                    <a:pt x="20080" y="5756"/>
                  </a:cubicBezTo>
                  <a:cubicBezTo>
                    <a:pt x="20090" y="5761"/>
                    <a:pt x="20100" y="5788"/>
                    <a:pt x="20110" y="5790"/>
                  </a:cubicBezTo>
                  <a:cubicBezTo>
                    <a:pt x="20123" y="5793"/>
                    <a:pt x="20151" y="5781"/>
                    <a:pt x="20159" y="5771"/>
                  </a:cubicBezTo>
                  <a:cubicBezTo>
                    <a:pt x="20164" y="5763"/>
                    <a:pt x="20160" y="5741"/>
                    <a:pt x="20164" y="5733"/>
                  </a:cubicBezTo>
                  <a:cubicBezTo>
                    <a:pt x="20169" y="5723"/>
                    <a:pt x="20187" y="5707"/>
                    <a:pt x="20197" y="5705"/>
                  </a:cubicBezTo>
                  <a:cubicBezTo>
                    <a:pt x="20206" y="5703"/>
                    <a:pt x="20224" y="5710"/>
                    <a:pt x="20231" y="5715"/>
                  </a:cubicBezTo>
                  <a:cubicBezTo>
                    <a:pt x="20241" y="5722"/>
                    <a:pt x="20250" y="5747"/>
                    <a:pt x="20258" y="5756"/>
                  </a:cubicBezTo>
                  <a:cubicBezTo>
                    <a:pt x="20263" y="5762"/>
                    <a:pt x="20274" y="5776"/>
                    <a:pt x="20282" y="5776"/>
                  </a:cubicBezTo>
                  <a:cubicBezTo>
                    <a:pt x="20291" y="5777"/>
                    <a:pt x="20305" y="5765"/>
                    <a:pt x="20312" y="5759"/>
                  </a:cubicBezTo>
                  <a:cubicBezTo>
                    <a:pt x="20318" y="5752"/>
                    <a:pt x="20325" y="5733"/>
                    <a:pt x="20333" y="5728"/>
                  </a:cubicBezTo>
                  <a:cubicBezTo>
                    <a:pt x="20340" y="5725"/>
                    <a:pt x="20358" y="5723"/>
                    <a:pt x="20364" y="5728"/>
                  </a:cubicBezTo>
                  <a:cubicBezTo>
                    <a:pt x="20373" y="5735"/>
                    <a:pt x="20370" y="5764"/>
                    <a:pt x="20378" y="5771"/>
                  </a:cubicBezTo>
                  <a:cubicBezTo>
                    <a:pt x="20385" y="5776"/>
                    <a:pt x="20412" y="5772"/>
                    <a:pt x="20412" y="5772"/>
                  </a:cubicBezTo>
                  <a:lnTo>
                    <a:pt x="20478" y="6865"/>
                  </a:lnTo>
                  <a:lnTo>
                    <a:pt x="20601" y="8900"/>
                  </a:lnTo>
                  <a:cubicBezTo>
                    <a:pt x="20601" y="8900"/>
                    <a:pt x="20611" y="8925"/>
                    <a:pt x="20618" y="8930"/>
                  </a:cubicBezTo>
                  <a:cubicBezTo>
                    <a:pt x="20626" y="8937"/>
                    <a:pt x="20647" y="8938"/>
                    <a:pt x="20655" y="8944"/>
                  </a:cubicBezTo>
                  <a:cubicBezTo>
                    <a:pt x="20663" y="8951"/>
                    <a:pt x="20672" y="8971"/>
                    <a:pt x="20677" y="8981"/>
                  </a:cubicBezTo>
                  <a:cubicBezTo>
                    <a:pt x="20687" y="8997"/>
                    <a:pt x="20703" y="9030"/>
                    <a:pt x="20713" y="9046"/>
                  </a:cubicBezTo>
                  <a:cubicBezTo>
                    <a:pt x="20719" y="9057"/>
                    <a:pt x="20731" y="9079"/>
                    <a:pt x="20742" y="9085"/>
                  </a:cubicBezTo>
                  <a:cubicBezTo>
                    <a:pt x="20752" y="9092"/>
                    <a:pt x="20779" y="9090"/>
                    <a:pt x="20789" y="9096"/>
                  </a:cubicBezTo>
                  <a:cubicBezTo>
                    <a:pt x="20799" y="9101"/>
                    <a:pt x="20812" y="9121"/>
                    <a:pt x="20821" y="9128"/>
                  </a:cubicBezTo>
                  <a:cubicBezTo>
                    <a:pt x="20828" y="9133"/>
                    <a:pt x="20846" y="9135"/>
                    <a:pt x="20852" y="9141"/>
                  </a:cubicBezTo>
                  <a:cubicBezTo>
                    <a:pt x="20860" y="9150"/>
                    <a:pt x="20864" y="9176"/>
                    <a:pt x="20871" y="9187"/>
                  </a:cubicBezTo>
                  <a:cubicBezTo>
                    <a:pt x="20876" y="9195"/>
                    <a:pt x="20893" y="9207"/>
                    <a:pt x="20895" y="9217"/>
                  </a:cubicBezTo>
                  <a:cubicBezTo>
                    <a:pt x="20898" y="9226"/>
                    <a:pt x="20886" y="9246"/>
                    <a:pt x="20887" y="9256"/>
                  </a:cubicBezTo>
                  <a:cubicBezTo>
                    <a:pt x="20889" y="9264"/>
                    <a:pt x="20897" y="9278"/>
                    <a:pt x="20902" y="9283"/>
                  </a:cubicBezTo>
                  <a:cubicBezTo>
                    <a:pt x="20911" y="9290"/>
                    <a:pt x="20933" y="9290"/>
                    <a:pt x="20941" y="9295"/>
                  </a:cubicBezTo>
                  <a:cubicBezTo>
                    <a:pt x="20951" y="9301"/>
                    <a:pt x="20966" y="9317"/>
                    <a:pt x="20971" y="9326"/>
                  </a:cubicBezTo>
                  <a:cubicBezTo>
                    <a:pt x="20977" y="9337"/>
                    <a:pt x="20983" y="9361"/>
                    <a:pt x="20984" y="9373"/>
                  </a:cubicBezTo>
                  <a:cubicBezTo>
                    <a:pt x="20985" y="9383"/>
                    <a:pt x="20978" y="9406"/>
                    <a:pt x="20983" y="9415"/>
                  </a:cubicBezTo>
                  <a:cubicBezTo>
                    <a:pt x="20986" y="9422"/>
                    <a:pt x="21004" y="9428"/>
                    <a:pt x="21009" y="9435"/>
                  </a:cubicBezTo>
                  <a:cubicBezTo>
                    <a:pt x="21016" y="9445"/>
                    <a:pt x="21019" y="9474"/>
                    <a:pt x="21024" y="9487"/>
                  </a:cubicBezTo>
                  <a:cubicBezTo>
                    <a:pt x="21028" y="9494"/>
                    <a:pt x="21042" y="9506"/>
                    <a:pt x="21044" y="9514"/>
                  </a:cubicBezTo>
                  <a:cubicBezTo>
                    <a:pt x="21045" y="9524"/>
                    <a:pt x="21037" y="9544"/>
                    <a:pt x="21031" y="9551"/>
                  </a:cubicBezTo>
                  <a:cubicBezTo>
                    <a:pt x="21026" y="9556"/>
                    <a:pt x="21010" y="9557"/>
                    <a:pt x="21005" y="9562"/>
                  </a:cubicBezTo>
                  <a:cubicBezTo>
                    <a:pt x="21002" y="9567"/>
                    <a:pt x="20999" y="9580"/>
                    <a:pt x="21001" y="9587"/>
                  </a:cubicBezTo>
                  <a:cubicBezTo>
                    <a:pt x="21003" y="9596"/>
                    <a:pt x="21019" y="9608"/>
                    <a:pt x="21022" y="9616"/>
                  </a:cubicBezTo>
                  <a:cubicBezTo>
                    <a:pt x="21027" y="9627"/>
                    <a:pt x="21032" y="9651"/>
                    <a:pt x="21028" y="9661"/>
                  </a:cubicBezTo>
                  <a:cubicBezTo>
                    <a:pt x="21025" y="9670"/>
                    <a:pt x="21006" y="9678"/>
                    <a:pt x="21001" y="9686"/>
                  </a:cubicBezTo>
                  <a:cubicBezTo>
                    <a:pt x="20996" y="9693"/>
                    <a:pt x="20992" y="9710"/>
                    <a:pt x="20993" y="9719"/>
                  </a:cubicBezTo>
                  <a:cubicBezTo>
                    <a:pt x="20994" y="9727"/>
                    <a:pt x="21005" y="9740"/>
                    <a:pt x="21008" y="9748"/>
                  </a:cubicBezTo>
                  <a:cubicBezTo>
                    <a:pt x="21012" y="9759"/>
                    <a:pt x="21012" y="9784"/>
                    <a:pt x="21019" y="9795"/>
                  </a:cubicBezTo>
                  <a:cubicBezTo>
                    <a:pt x="21024" y="9803"/>
                    <a:pt x="21041" y="9813"/>
                    <a:pt x="21048" y="9820"/>
                  </a:cubicBezTo>
                  <a:cubicBezTo>
                    <a:pt x="21056" y="9829"/>
                    <a:pt x="21065" y="9853"/>
                    <a:pt x="21075" y="9858"/>
                  </a:cubicBezTo>
                  <a:cubicBezTo>
                    <a:pt x="21085" y="9862"/>
                    <a:pt x="21108" y="9854"/>
                    <a:pt x="21118" y="9853"/>
                  </a:cubicBezTo>
                  <a:cubicBezTo>
                    <a:pt x="21126" y="9853"/>
                    <a:pt x="21142" y="9851"/>
                    <a:pt x="21149" y="9854"/>
                  </a:cubicBezTo>
                  <a:cubicBezTo>
                    <a:pt x="21159" y="9859"/>
                    <a:pt x="21180" y="9885"/>
                    <a:pt x="21181" y="9888"/>
                  </a:cubicBezTo>
                  <a:cubicBezTo>
                    <a:pt x="21183" y="9891"/>
                    <a:pt x="21180" y="9928"/>
                    <a:pt x="21174" y="9940"/>
                  </a:cubicBezTo>
                  <a:cubicBezTo>
                    <a:pt x="21170" y="9947"/>
                    <a:pt x="21151" y="9955"/>
                    <a:pt x="21151" y="9963"/>
                  </a:cubicBezTo>
                  <a:cubicBezTo>
                    <a:pt x="21151" y="9973"/>
                    <a:pt x="21168" y="9985"/>
                    <a:pt x="21176" y="9990"/>
                  </a:cubicBezTo>
                  <a:cubicBezTo>
                    <a:pt x="21183" y="9995"/>
                    <a:pt x="21202" y="9996"/>
                    <a:pt x="21209" y="10001"/>
                  </a:cubicBezTo>
                  <a:cubicBezTo>
                    <a:pt x="21216" y="10006"/>
                    <a:pt x="21226" y="10021"/>
                    <a:pt x="21230" y="10029"/>
                  </a:cubicBezTo>
                  <a:cubicBezTo>
                    <a:pt x="21233" y="10038"/>
                    <a:pt x="21226" y="10061"/>
                    <a:pt x="21232" y="10069"/>
                  </a:cubicBezTo>
                  <a:cubicBezTo>
                    <a:pt x="21236" y="10075"/>
                    <a:pt x="21255" y="10075"/>
                    <a:pt x="21261" y="10080"/>
                  </a:cubicBezTo>
                  <a:cubicBezTo>
                    <a:pt x="21270" y="10085"/>
                    <a:pt x="21286" y="10100"/>
                    <a:pt x="21290" y="10109"/>
                  </a:cubicBezTo>
                  <a:cubicBezTo>
                    <a:pt x="21292" y="10115"/>
                    <a:pt x="21287" y="10127"/>
                    <a:pt x="21288" y="10132"/>
                  </a:cubicBezTo>
                  <a:cubicBezTo>
                    <a:pt x="21291" y="10142"/>
                    <a:pt x="21305" y="10158"/>
                    <a:pt x="21306" y="10168"/>
                  </a:cubicBezTo>
                  <a:cubicBezTo>
                    <a:pt x="21307" y="10181"/>
                    <a:pt x="21298" y="10206"/>
                    <a:pt x="21293" y="10218"/>
                  </a:cubicBezTo>
                  <a:cubicBezTo>
                    <a:pt x="21290" y="10225"/>
                    <a:pt x="21279" y="10235"/>
                    <a:pt x="21277" y="10243"/>
                  </a:cubicBezTo>
                  <a:cubicBezTo>
                    <a:pt x="21273" y="10253"/>
                    <a:pt x="21268" y="10278"/>
                    <a:pt x="21274" y="10288"/>
                  </a:cubicBezTo>
                  <a:cubicBezTo>
                    <a:pt x="21278" y="10295"/>
                    <a:pt x="21296" y="10296"/>
                    <a:pt x="21302" y="10300"/>
                  </a:cubicBezTo>
                  <a:cubicBezTo>
                    <a:pt x="21308" y="10305"/>
                    <a:pt x="21316" y="10318"/>
                    <a:pt x="21321" y="10324"/>
                  </a:cubicBezTo>
                  <a:cubicBezTo>
                    <a:pt x="21327" y="10331"/>
                    <a:pt x="21338" y="10349"/>
                    <a:pt x="21347" y="10353"/>
                  </a:cubicBezTo>
                  <a:cubicBezTo>
                    <a:pt x="21358" y="10358"/>
                    <a:pt x="21385" y="10340"/>
                    <a:pt x="21394" y="10348"/>
                  </a:cubicBezTo>
                  <a:cubicBezTo>
                    <a:pt x="21404" y="10357"/>
                    <a:pt x="21396" y="10389"/>
                    <a:pt x="21400" y="10402"/>
                  </a:cubicBezTo>
                  <a:cubicBezTo>
                    <a:pt x="21404" y="10413"/>
                    <a:pt x="21422" y="10431"/>
                    <a:pt x="21426" y="10443"/>
                  </a:cubicBezTo>
                  <a:cubicBezTo>
                    <a:pt x="21429" y="10458"/>
                    <a:pt x="21423" y="10489"/>
                    <a:pt x="21425" y="10504"/>
                  </a:cubicBezTo>
                  <a:cubicBezTo>
                    <a:pt x="21426" y="10514"/>
                    <a:pt x="21431" y="10536"/>
                    <a:pt x="21438" y="10544"/>
                  </a:cubicBezTo>
                  <a:cubicBezTo>
                    <a:pt x="21445" y="10552"/>
                    <a:pt x="21465" y="10566"/>
                    <a:pt x="21475" y="10563"/>
                  </a:cubicBezTo>
                  <a:cubicBezTo>
                    <a:pt x="21483" y="10561"/>
                    <a:pt x="21491" y="10542"/>
                    <a:pt x="21496" y="10534"/>
                  </a:cubicBezTo>
                  <a:cubicBezTo>
                    <a:pt x="21501" y="10526"/>
                    <a:pt x="21505" y="10506"/>
                    <a:pt x="21513" y="10501"/>
                  </a:cubicBezTo>
                  <a:cubicBezTo>
                    <a:pt x="21518" y="10497"/>
                    <a:pt x="21532" y="10493"/>
                    <a:pt x="21537" y="10497"/>
                  </a:cubicBezTo>
                  <a:cubicBezTo>
                    <a:pt x="21551" y="10507"/>
                    <a:pt x="21553" y="10548"/>
                    <a:pt x="21551" y="10565"/>
                  </a:cubicBezTo>
                  <a:cubicBezTo>
                    <a:pt x="21549" y="10577"/>
                    <a:pt x="21528" y="10595"/>
                    <a:pt x="21529" y="10607"/>
                  </a:cubicBezTo>
                  <a:cubicBezTo>
                    <a:pt x="21529" y="10617"/>
                    <a:pt x="21550" y="10631"/>
                    <a:pt x="21549" y="10641"/>
                  </a:cubicBezTo>
                  <a:cubicBezTo>
                    <a:pt x="21549" y="10653"/>
                    <a:pt x="21524" y="10667"/>
                    <a:pt x="21522" y="10679"/>
                  </a:cubicBezTo>
                  <a:cubicBezTo>
                    <a:pt x="21520" y="10689"/>
                    <a:pt x="21528" y="10708"/>
                    <a:pt x="21533" y="10717"/>
                  </a:cubicBezTo>
                  <a:cubicBezTo>
                    <a:pt x="21537" y="10726"/>
                    <a:pt x="21553" y="10738"/>
                    <a:pt x="21559" y="10746"/>
                  </a:cubicBezTo>
                  <a:cubicBezTo>
                    <a:pt x="21566" y="10757"/>
                    <a:pt x="21579" y="10780"/>
                    <a:pt x="21582" y="10792"/>
                  </a:cubicBezTo>
                  <a:cubicBezTo>
                    <a:pt x="21585" y="10803"/>
                    <a:pt x="21589" y="10827"/>
                    <a:pt x="21585" y="10838"/>
                  </a:cubicBezTo>
                  <a:cubicBezTo>
                    <a:pt x="21577" y="10856"/>
                    <a:pt x="21540" y="10875"/>
                    <a:pt x="21527" y="10889"/>
                  </a:cubicBezTo>
                  <a:cubicBezTo>
                    <a:pt x="21521" y="10895"/>
                    <a:pt x="21509" y="10907"/>
                    <a:pt x="21508" y="10915"/>
                  </a:cubicBezTo>
                  <a:cubicBezTo>
                    <a:pt x="21507" y="10925"/>
                    <a:pt x="21514" y="10945"/>
                    <a:pt x="21521" y="10952"/>
                  </a:cubicBezTo>
                  <a:cubicBezTo>
                    <a:pt x="21528" y="10959"/>
                    <a:pt x="21550" y="10957"/>
                    <a:pt x="21558" y="10962"/>
                  </a:cubicBezTo>
                  <a:cubicBezTo>
                    <a:pt x="21569" y="10969"/>
                    <a:pt x="21588" y="10988"/>
                    <a:pt x="21592" y="11000"/>
                  </a:cubicBezTo>
                  <a:cubicBezTo>
                    <a:pt x="21596" y="11011"/>
                    <a:pt x="21598" y="11037"/>
                    <a:pt x="21592" y="11046"/>
                  </a:cubicBezTo>
                  <a:cubicBezTo>
                    <a:pt x="21586" y="11054"/>
                    <a:pt x="21563" y="11054"/>
                    <a:pt x="21555" y="11060"/>
                  </a:cubicBezTo>
                  <a:cubicBezTo>
                    <a:pt x="21547" y="11065"/>
                    <a:pt x="21532" y="11079"/>
                    <a:pt x="21528" y="11088"/>
                  </a:cubicBezTo>
                  <a:cubicBezTo>
                    <a:pt x="21523" y="11101"/>
                    <a:pt x="21527" y="11131"/>
                    <a:pt x="21529" y="11145"/>
                  </a:cubicBezTo>
                  <a:cubicBezTo>
                    <a:pt x="21531" y="11159"/>
                    <a:pt x="21542" y="11184"/>
                    <a:pt x="21544" y="11197"/>
                  </a:cubicBezTo>
                  <a:cubicBezTo>
                    <a:pt x="21546" y="11209"/>
                    <a:pt x="21547" y="11232"/>
                    <a:pt x="21545" y="11243"/>
                  </a:cubicBezTo>
                  <a:cubicBezTo>
                    <a:pt x="21543" y="11254"/>
                    <a:pt x="21534" y="11276"/>
                    <a:pt x="21528" y="11285"/>
                  </a:cubicBezTo>
                  <a:cubicBezTo>
                    <a:pt x="21523" y="11293"/>
                    <a:pt x="21505" y="11302"/>
                    <a:pt x="21501" y="11311"/>
                  </a:cubicBezTo>
                  <a:cubicBezTo>
                    <a:pt x="21496" y="11321"/>
                    <a:pt x="21504" y="11348"/>
                    <a:pt x="21500" y="11359"/>
                  </a:cubicBezTo>
                  <a:cubicBezTo>
                    <a:pt x="21497" y="11366"/>
                    <a:pt x="21485" y="11376"/>
                    <a:pt x="21480" y="11383"/>
                  </a:cubicBezTo>
                  <a:cubicBezTo>
                    <a:pt x="21474" y="11390"/>
                    <a:pt x="21458" y="11404"/>
                    <a:pt x="21456" y="11414"/>
                  </a:cubicBezTo>
                  <a:cubicBezTo>
                    <a:pt x="21455" y="11423"/>
                    <a:pt x="21466" y="11440"/>
                    <a:pt x="21469" y="11449"/>
                  </a:cubicBezTo>
                  <a:cubicBezTo>
                    <a:pt x="21470" y="11457"/>
                    <a:pt x="21472" y="11474"/>
                    <a:pt x="21471" y="11482"/>
                  </a:cubicBezTo>
                  <a:cubicBezTo>
                    <a:pt x="21471" y="11494"/>
                    <a:pt x="21468" y="11518"/>
                    <a:pt x="21462" y="11529"/>
                  </a:cubicBezTo>
                  <a:cubicBezTo>
                    <a:pt x="21457" y="11540"/>
                    <a:pt x="21440" y="11559"/>
                    <a:pt x="21431" y="11565"/>
                  </a:cubicBezTo>
                  <a:cubicBezTo>
                    <a:pt x="21422" y="11572"/>
                    <a:pt x="21399" y="11576"/>
                    <a:pt x="21391" y="11584"/>
                  </a:cubicBezTo>
                  <a:cubicBezTo>
                    <a:pt x="21382" y="11591"/>
                    <a:pt x="21370" y="11613"/>
                    <a:pt x="21367" y="11625"/>
                  </a:cubicBezTo>
                  <a:cubicBezTo>
                    <a:pt x="21365" y="11634"/>
                    <a:pt x="21369" y="11655"/>
                    <a:pt x="21369" y="11665"/>
                  </a:cubicBezTo>
                  <a:cubicBezTo>
                    <a:pt x="21370" y="11676"/>
                    <a:pt x="21378" y="11700"/>
                    <a:pt x="21373" y="11710"/>
                  </a:cubicBezTo>
                  <a:cubicBezTo>
                    <a:pt x="21368" y="11720"/>
                    <a:pt x="21345" y="11727"/>
                    <a:pt x="21336" y="11734"/>
                  </a:cubicBezTo>
                  <a:cubicBezTo>
                    <a:pt x="21329" y="11738"/>
                    <a:pt x="21313" y="11745"/>
                    <a:pt x="21308" y="11752"/>
                  </a:cubicBezTo>
                  <a:cubicBezTo>
                    <a:pt x="21300" y="11765"/>
                    <a:pt x="21297" y="11796"/>
                    <a:pt x="21296" y="11810"/>
                  </a:cubicBezTo>
                  <a:cubicBezTo>
                    <a:pt x="21295" y="11821"/>
                    <a:pt x="21293" y="11843"/>
                    <a:pt x="21297" y="11853"/>
                  </a:cubicBezTo>
                  <a:cubicBezTo>
                    <a:pt x="21301" y="11863"/>
                    <a:pt x="21323" y="11873"/>
                    <a:pt x="21327" y="11883"/>
                  </a:cubicBezTo>
                  <a:cubicBezTo>
                    <a:pt x="21333" y="11898"/>
                    <a:pt x="21323" y="11935"/>
                    <a:pt x="21328" y="11951"/>
                  </a:cubicBezTo>
                  <a:cubicBezTo>
                    <a:pt x="21331" y="11963"/>
                    <a:pt x="21346" y="11984"/>
                    <a:pt x="21351" y="11995"/>
                  </a:cubicBezTo>
                  <a:cubicBezTo>
                    <a:pt x="21356" y="12003"/>
                    <a:pt x="21366" y="12018"/>
                    <a:pt x="21368" y="12027"/>
                  </a:cubicBezTo>
                  <a:cubicBezTo>
                    <a:pt x="21370" y="12035"/>
                    <a:pt x="21372" y="12053"/>
                    <a:pt x="21368" y="12060"/>
                  </a:cubicBezTo>
                  <a:cubicBezTo>
                    <a:pt x="21362" y="12071"/>
                    <a:pt x="21336" y="12078"/>
                    <a:pt x="21327" y="12086"/>
                  </a:cubicBezTo>
                  <a:cubicBezTo>
                    <a:pt x="21311" y="12102"/>
                    <a:pt x="21281" y="12138"/>
                    <a:pt x="21274" y="12160"/>
                  </a:cubicBezTo>
                  <a:cubicBezTo>
                    <a:pt x="21271" y="12173"/>
                    <a:pt x="21279" y="12198"/>
                    <a:pt x="21278" y="12210"/>
                  </a:cubicBezTo>
                  <a:cubicBezTo>
                    <a:pt x="21277" y="12224"/>
                    <a:pt x="21263" y="12251"/>
                    <a:pt x="21267" y="12264"/>
                  </a:cubicBezTo>
                  <a:cubicBezTo>
                    <a:pt x="21271" y="12275"/>
                    <a:pt x="21293" y="12287"/>
                    <a:pt x="21301" y="12295"/>
                  </a:cubicBezTo>
                  <a:cubicBezTo>
                    <a:pt x="21311" y="12306"/>
                    <a:pt x="21333" y="12327"/>
                    <a:pt x="21341" y="12340"/>
                  </a:cubicBezTo>
                  <a:cubicBezTo>
                    <a:pt x="21349" y="12351"/>
                    <a:pt x="21358" y="12376"/>
                    <a:pt x="21363" y="12388"/>
                  </a:cubicBezTo>
                  <a:cubicBezTo>
                    <a:pt x="21368" y="12402"/>
                    <a:pt x="21383" y="12432"/>
                    <a:pt x="21382" y="12447"/>
                  </a:cubicBezTo>
                  <a:cubicBezTo>
                    <a:pt x="21381" y="12468"/>
                    <a:pt x="21350" y="12503"/>
                    <a:pt x="21352" y="12523"/>
                  </a:cubicBezTo>
                  <a:cubicBezTo>
                    <a:pt x="21353" y="12535"/>
                    <a:pt x="21370" y="12552"/>
                    <a:pt x="21377" y="12562"/>
                  </a:cubicBezTo>
                  <a:cubicBezTo>
                    <a:pt x="21386" y="12576"/>
                    <a:pt x="21411" y="12601"/>
                    <a:pt x="21416" y="12617"/>
                  </a:cubicBezTo>
                  <a:cubicBezTo>
                    <a:pt x="21421" y="12637"/>
                    <a:pt x="21418" y="12680"/>
                    <a:pt x="21408" y="12697"/>
                  </a:cubicBezTo>
                  <a:cubicBezTo>
                    <a:pt x="21403" y="12706"/>
                    <a:pt x="21379" y="12712"/>
                    <a:pt x="21373" y="12721"/>
                  </a:cubicBezTo>
                  <a:cubicBezTo>
                    <a:pt x="21368" y="12728"/>
                    <a:pt x="21363" y="12748"/>
                    <a:pt x="21366" y="12756"/>
                  </a:cubicBezTo>
                  <a:cubicBezTo>
                    <a:pt x="21369" y="12766"/>
                    <a:pt x="21391" y="12773"/>
                    <a:pt x="21394" y="12782"/>
                  </a:cubicBezTo>
                  <a:cubicBezTo>
                    <a:pt x="21397" y="12789"/>
                    <a:pt x="21397" y="12805"/>
                    <a:pt x="21394" y="12811"/>
                  </a:cubicBezTo>
                  <a:cubicBezTo>
                    <a:pt x="21390" y="12822"/>
                    <a:pt x="21370" y="12835"/>
                    <a:pt x="21363" y="12843"/>
                  </a:cubicBezTo>
                  <a:cubicBezTo>
                    <a:pt x="21352" y="12856"/>
                    <a:pt x="21334" y="12884"/>
                    <a:pt x="21324" y="12897"/>
                  </a:cubicBezTo>
                  <a:cubicBezTo>
                    <a:pt x="21315" y="12908"/>
                    <a:pt x="21295" y="12928"/>
                    <a:pt x="21287" y="12939"/>
                  </a:cubicBezTo>
                  <a:cubicBezTo>
                    <a:pt x="21275" y="12957"/>
                    <a:pt x="21254" y="12994"/>
                    <a:pt x="21248" y="13015"/>
                  </a:cubicBezTo>
                  <a:cubicBezTo>
                    <a:pt x="21242" y="13034"/>
                    <a:pt x="21244" y="13074"/>
                    <a:pt x="21241" y="13093"/>
                  </a:cubicBezTo>
                  <a:cubicBezTo>
                    <a:pt x="21237" y="13112"/>
                    <a:pt x="21229" y="13152"/>
                    <a:pt x="21220" y="13169"/>
                  </a:cubicBezTo>
                  <a:cubicBezTo>
                    <a:pt x="21208" y="13189"/>
                    <a:pt x="21169" y="13218"/>
                    <a:pt x="21152" y="13235"/>
                  </a:cubicBezTo>
                  <a:cubicBezTo>
                    <a:pt x="21142" y="13247"/>
                    <a:pt x="21125" y="13273"/>
                    <a:pt x="21114" y="13283"/>
                  </a:cubicBezTo>
                  <a:cubicBezTo>
                    <a:pt x="21103" y="13293"/>
                    <a:pt x="21073" y="13304"/>
                    <a:pt x="21066" y="13316"/>
                  </a:cubicBezTo>
                  <a:cubicBezTo>
                    <a:pt x="21058" y="13331"/>
                    <a:pt x="21054" y="13369"/>
                    <a:pt x="21063" y="13383"/>
                  </a:cubicBezTo>
                  <a:cubicBezTo>
                    <a:pt x="21069" y="13394"/>
                    <a:pt x="21098" y="13394"/>
                    <a:pt x="21108" y="13402"/>
                  </a:cubicBezTo>
                  <a:cubicBezTo>
                    <a:pt x="21119" y="13409"/>
                    <a:pt x="21132" y="13433"/>
                    <a:pt x="21140" y="13442"/>
                  </a:cubicBezTo>
                  <a:cubicBezTo>
                    <a:pt x="21155" y="13458"/>
                    <a:pt x="21190" y="13484"/>
                    <a:pt x="21204" y="13502"/>
                  </a:cubicBezTo>
                  <a:cubicBezTo>
                    <a:pt x="21210" y="13511"/>
                    <a:pt x="21221" y="13532"/>
                    <a:pt x="21229" y="13549"/>
                  </a:cubicBezTo>
                  <a:cubicBezTo>
                    <a:pt x="21220" y="13557"/>
                    <a:pt x="21211" y="13565"/>
                    <a:pt x="21204" y="13569"/>
                  </a:cubicBezTo>
                  <a:cubicBezTo>
                    <a:pt x="21188" y="13579"/>
                    <a:pt x="21153" y="13596"/>
                    <a:pt x="21135" y="13600"/>
                  </a:cubicBezTo>
                  <a:cubicBezTo>
                    <a:pt x="21117" y="13603"/>
                    <a:pt x="21081" y="13598"/>
                    <a:pt x="21064" y="13597"/>
                  </a:cubicBezTo>
                  <a:cubicBezTo>
                    <a:pt x="21041" y="13596"/>
                    <a:pt x="20996" y="13589"/>
                    <a:pt x="20973" y="13591"/>
                  </a:cubicBezTo>
                  <a:cubicBezTo>
                    <a:pt x="20947" y="13594"/>
                    <a:pt x="20895" y="13609"/>
                    <a:pt x="20870" y="13619"/>
                  </a:cubicBezTo>
                  <a:cubicBezTo>
                    <a:pt x="20840" y="13631"/>
                    <a:pt x="20783" y="13665"/>
                    <a:pt x="20754" y="13680"/>
                  </a:cubicBezTo>
                  <a:cubicBezTo>
                    <a:pt x="20711" y="13703"/>
                    <a:pt x="20624" y="13748"/>
                    <a:pt x="20582" y="13772"/>
                  </a:cubicBezTo>
                  <a:cubicBezTo>
                    <a:pt x="20545" y="13792"/>
                    <a:pt x="20473" y="13837"/>
                    <a:pt x="20436" y="13856"/>
                  </a:cubicBezTo>
                  <a:cubicBezTo>
                    <a:pt x="20402" y="13874"/>
                    <a:pt x="20332" y="13904"/>
                    <a:pt x="20298" y="13922"/>
                  </a:cubicBezTo>
                  <a:cubicBezTo>
                    <a:pt x="20270" y="13936"/>
                    <a:pt x="20215" y="13969"/>
                    <a:pt x="20187" y="13984"/>
                  </a:cubicBezTo>
                  <a:cubicBezTo>
                    <a:pt x="20155" y="14001"/>
                    <a:pt x="20088" y="14029"/>
                    <a:pt x="20056" y="14046"/>
                  </a:cubicBezTo>
                  <a:cubicBezTo>
                    <a:pt x="20034" y="14059"/>
                    <a:pt x="19991" y="14086"/>
                    <a:pt x="19970" y="14101"/>
                  </a:cubicBezTo>
                  <a:cubicBezTo>
                    <a:pt x="19950" y="14115"/>
                    <a:pt x="19912" y="14147"/>
                    <a:pt x="19893" y="14163"/>
                  </a:cubicBezTo>
                  <a:cubicBezTo>
                    <a:pt x="19880" y="14174"/>
                    <a:pt x="19852" y="14197"/>
                    <a:pt x="19839" y="14209"/>
                  </a:cubicBezTo>
                  <a:cubicBezTo>
                    <a:pt x="19828" y="14218"/>
                    <a:pt x="19805" y="14235"/>
                    <a:pt x="19796" y="14246"/>
                  </a:cubicBezTo>
                  <a:cubicBezTo>
                    <a:pt x="19789" y="14256"/>
                    <a:pt x="19780" y="14282"/>
                    <a:pt x="19773" y="14292"/>
                  </a:cubicBezTo>
                  <a:cubicBezTo>
                    <a:pt x="19767" y="14300"/>
                    <a:pt x="19753" y="14314"/>
                    <a:pt x="19745" y="14318"/>
                  </a:cubicBezTo>
                  <a:cubicBezTo>
                    <a:pt x="19736" y="14322"/>
                    <a:pt x="19717" y="14322"/>
                    <a:pt x="19708" y="14321"/>
                  </a:cubicBezTo>
                  <a:cubicBezTo>
                    <a:pt x="19700" y="14320"/>
                    <a:pt x="19683" y="14315"/>
                    <a:pt x="19678" y="14309"/>
                  </a:cubicBezTo>
                  <a:cubicBezTo>
                    <a:pt x="19672" y="14302"/>
                    <a:pt x="19669" y="14284"/>
                    <a:pt x="19671" y="14277"/>
                  </a:cubicBezTo>
                  <a:cubicBezTo>
                    <a:pt x="19673" y="14267"/>
                    <a:pt x="19688" y="14254"/>
                    <a:pt x="19695" y="14246"/>
                  </a:cubicBezTo>
                  <a:cubicBezTo>
                    <a:pt x="19702" y="14237"/>
                    <a:pt x="19719" y="14220"/>
                    <a:pt x="19728" y="14211"/>
                  </a:cubicBezTo>
                  <a:cubicBezTo>
                    <a:pt x="19737" y="14203"/>
                    <a:pt x="19758" y="14189"/>
                    <a:pt x="19767" y="14180"/>
                  </a:cubicBezTo>
                  <a:cubicBezTo>
                    <a:pt x="19781" y="14165"/>
                    <a:pt x="19803" y="14131"/>
                    <a:pt x="19816" y="14116"/>
                  </a:cubicBezTo>
                  <a:cubicBezTo>
                    <a:pt x="19824" y="14107"/>
                    <a:pt x="19838" y="14086"/>
                    <a:pt x="19848" y="14081"/>
                  </a:cubicBezTo>
                  <a:cubicBezTo>
                    <a:pt x="19860" y="14075"/>
                    <a:pt x="19888" y="14078"/>
                    <a:pt x="19901" y="14074"/>
                  </a:cubicBezTo>
                  <a:cubicBezTo>
                    <a:pt x="19912" y="14071"/>
                    <a:pt x="19935" y="14064"/>
                    <a:pt x="19945" y="14056"/>
                  </a:cubicBezTo>
                  <a:cubicBezTo>
                    <a:pt x="19953" y="14049"/>
                    <a:pt x="19964" y="14030"/>
                    <a:pt x="19970" y="14020"/>
                  </a:cubicBezTo>
                  <a:cubicBezTo>
                    <a:pt x="19976" y="14009"/>
                    <a:pt x="19982" y="13983"/>
                    <a:pt x="19991" y="13974"/>
                  </a:cubicBezTo>
                  <a:cubicBezTo>
                    <a:pt x="19998" y="13967"/>
                    <a:pt x="20017" y="13960"/>
                    <a:pt x="20027" y="13959"/>
                  </a:cubicBezTo>
                  <a:cubicBezTo>
                    <a:pt x="20041" y="13957"/>
                    <a:pt x="20068" y="13970"/>
                    <a:pt x="20082" y="13970"/>
                  </a:cubicBezTo>
                  <a:cubicBezTo>
                    <a:pt x="20094" y="13970"/>
                    <a:pt x="20118" y="13968"/>
                    <a:pt x="20126" y="13960"/>
                  </a:cubicBezTo>
                  <a:cubicBezTo>
                    <a:pt x="20134" y="13954"/>
                    <a:pt x="20145" y="13931"/>
                    <a:pt x="20141" y="13922"/>
                  </a:cubicBezTo>
                  <a:cubicBezTo>
                    <a:pt x="20135" y="13909"/>
                    <a:pt x="20102" y="13915"/>
                    <a:pt x="20090" y="13909"/>
                  </a:cubicBezTo>
                  <a:cubicBezTo>
                    <a:pt x="20084" y="13906"/>
                    <a:pt x="20075" y="13894"/>
                    <a:pt x="20069" y="13889"/>
                  </a:cubicBezTo>
                  <a:cubicBezTo>
                    <a:pt x="20061" y="13884"/>
                    <a:pt x="20045" y="13873"/>
                    <a:pt x="20035" y="13872"/>
                  </a:cubicBezTo>
                  <a:cubicBezTo>
                    <a:pt x="20028" y="13870"/>
                    <a:pt x="20013" y="13876"/>
                    <a:pt x="20006" y="13878"/>
                  </a:cubicBezTo>
                  <a:cubicBezTo>
                    <a:pt x="19988" y="13886"/>
                    <a:pt x="19958" y="13910"/>
                    <a:pt x="19942" y="13920"/>
                  </a:cubicBezTo>
                  <a:cubicBezTo>
                    <a:pt x="19931" y="13927"/>
                    <a:pt x="19909" y="13941"/>
                    <a:pt x="19897" y="13945"/>
                  </a:cubicBezTo>
                  <a:cubicBezTo>
                    <a:pt x="19876" y="13952"/>
                    <a:pt x="19832" y="13955"/>
                    <a:pt x="19811" y="13960"/>
                  </a:cubicBezTo>
                  <a:cubicBezTo>
                    <a:pt x="19787" y="13967"/>
                    <a:pt x="19743" y="13994"/>
                    <a:pt x="19718" y="13994"/>
                  </a:cubicBezTo>
                  <a:cubicBezTo>
                    <a:pt x="19701" y="13993"/>
                    <a:pt x="19663" y="13983"/>
                    <a:pt x="19653" y="13967"/>
                  </a:cubicBezTo>
                  <a:cubicBezTo>
                    <a:pt x="19647" y="13956"/>
                    <a:pt x="19654" y="13927"/>
                    <a:pt x="19660" y="13916"/>
                  </a:cubicBezTo>
                  <a:cubicBezTo>
                    <a:pt x="19670" y="13899"/>
                    <a:pt x="19707" y="13884"/>
                    <a:pt x="19720" y="13870"/>
                  </a:cubicBezTo>
                  <a:cubicBezTo>
                    <a:pt x="19731" y="13858"/>
                    <a:pt x="19749" y="13828"/>
                    <a:pt x="19757" y="13813"/>
                  </a:cubicBezTo>
                  <a:cubicBezTo>
                    <a:pt x="19764" y="13800"/>
                    <a:pt x="19779" y="13772"/>
                    <a:pt x="19782" y="13756"/>
                  </a:cubicBezTo>
                  <a:cubicBezTo>
                    <a:pt x="19786" y="13733"/>
                    <a:pt x="19777" y="13686"/>
                    <a:pt x="19778" y="13662"/>
                  </a:cubicBezTo>
                  <a:cubicBezTo>
                    <a:pt x="19779" y="13644"/>
                    <a:pt x="19789" y="13609"/>
                    <a:pt x="19786" y="13591"/>
                  </a:cubicBezTo>
                  <a:cubicBezTo>
                    <a:pt x="19780" y="13562"/>
                    <a:pt x="19746" y="13513"/>
                    <a:pt x="19728" y="13490"/>
                  </a:cubicBezTo>
                  <a:cubicBezTo>
                    <a:pt x="19721" y="13482"/>
                    <a:pt x="19707" y="13461"/>
                    <a:pt x="19696" y="13461"/>
                  </a:cubicBezTo>
                  <a:cubicBezTo>
                    <a:pt x="19685" y="13460"/>
                    <a:pt x="19669" y="13483"/>
                    <a:pt x="19659" y="13489"/>
                  </a:cubicBezTo>
                  <a:cubicBezTo>
                    <a:pt x="19649" y="13494"/>
                    <a:pt x="19626" y="13500"/>
                    <a:pt x="19616" y="13507"/>
                  </a:cubicBezTo>
                  <a:cubicBezTo>
                    <a:pt x="19598" y="13519"/>
                    <a:pt x="19569" y="13552"/>
                    <a:pt x="19554" y="13569"/>
                  </a:cubicBezTo>
                  <a:cubicBezTo>
                    <a:pt x="19544" y="13581"/>
                    <a:pt x="19522" y="13605"/>
                    <a:pt x="19517" y="13620"/>
                  </a:cubicBezTo>
                  <a:cubicBezTo>
                    <a:pt x="19512" y="13637"/>
                    <a:pt x="19523" y="13676"/>
                    <a:pt x="19516" y="13692"/>
                  </a:cubicBezTo>
                  <a:cubicBezTo>
                    <a:pt x="19511" y="13706"/>
                    <a:pt x="19488" y="13725"/>
                    <a:pt x="19478" y="13733"/>
                  </a:cubicBezTo>
                  <a:cubicBezTo>
                    <a:pt x="19467" y="13741"/>
                    <a:pt x="19444" y="13757"/>
                    <a:pt x="19431" y="13756"/>
                  </a:cubicBezTo>
                  <a:cubicBezTo>
                    <a:pt x="19421" y="13756"/>
                    <a:pt x="19400" y="13743"/>
                    <a:pt x="19394" y="13734"/>
                  </a:cubicBezTo>
                  <a:cubicBezTo>
                    <a:pt x="19389" y="13727"/>
                    <a:pt x="19385" y="13706"/>
                    <a:pt x="19387" y="13697"/>
                  </a:cubicBezTo>
                  <a:cubicBezTo>
                    <a:pt x="19389" y="13689"/>
                    <a:pt x="19407" y="13679"/>
                    <a:pt x="19407" y="13670"/>
                  </a:cubicBezTo>
                  <a:cubicBezTo>
                    <a:pt x="19408" y="13664"/>
                    <a:pt x="19401" y="13651"/>
                    <a:pt x="19395" y="13647"/>
                  </a:cubicBezTo>
                  <a:cubicBezTo>
                    <a:pt x="19387" y="13640"/>
                    <a:pt x="19363" y="13637"/>
                    <a:pt x="19353" y="13641"/>
                  </a:cubicBezTo>
                  <a:cubicBezTo>
                    <a:pt x="19345" y="13644"/>
                    <a:pt x="19334" y="13660"/>
                    <a:pt x="19329" y="13667"/>
                  </a:cubicBezTo>
                  <a:cubicBezTo>
                    <a:pt x="19318" y="13684"/>
                    <a:pt x="19305" y="13722"/>
                    <a:pt x="19295" y="13738"/>
                  </a:cubicBezTo>
                  <a:cubicBezTo>
                    <a:pt x="19288" y="13750"/>
                    <a:pt x="19264" y="13767"/>
                    <a:pt x="19262" y="13780"/>
                  </a:cubicBezTo>
                  <a:cubicBezTo>
                    <a:pt x="19261" y="13788"/>
                    <a:pt x="19268" y="13805"/>
                    <a:pt x="19274" y="13811"/>
                  </a:cubicBezTo>
                  <a:cubicBezTo>
                    <a:pt x="19281" y="13819"/>
                    <a:pt x="19308" y="13821"/>
                    <a:pt x="19313" y="13831"/>
                  </a:cubicBezTo>
                  <a:cubicBezTo>
                    <a:pt x="19320" y="13843"/>
                    <a:pt x="19318" y="13873"/>
                    <a:pt x="19313" y="13885"/>
                  </a:cubicBezTo>
                  <a:cubicBezTo>
                    <a:pt x="19308" y="13899"/>
                    <a:pt x="19282" y="13914"/>
                    <a:pt x="19275" y="13927"/>
                  </a:cubicBezTo>
                  <a:cubicBezTo>
                    <a:pt x="19270" y="13937"/>
                    <a:pt x="19263" y="13959"/>
                    <a:pt x="19265" y="13970"/>
                  </a:cubicBezTo>
                  <a:cubicBezTo>
                    <a:pt x="19266" y="13980"/>
                    <a:pt x="19279" y="13997"/>
                    <a:pt x="19286" y="14005"/>
                  </a:cubicBezTo>
                  <a:cubicBezTo>
                    <a:pt x="19294" y="14014"/>
                    <a:pt x="19311" y="14034"/>
                    <a:pt x="19323" y="14039"/>
                  </a:cubicBezTo>
                  <a:cubicBezTo>
                    <a:pt x="19335" y="14046"/>
                    <a:pt x="19363" y="14047"/>
                    <a:pt x="19377" y="14049"/>
                  </a:cubicBezTo>
                  <a:cubicBezTo>
                    <a:pt x="19394" y="14053"/>
                    <a:pt x="19436" y="14049"/>
                    <a:pt x="19446" y="14065"/>
                  </a:cubicBezTo>
                  <a:cubicBezTo>
                    <a:pt x="19452" y="14074"/>
                    <a:pt x="19442" y="14100"/>
                    <a:pt x="19439" y="14112"/>
                  </a:cubicBezTo>
                  <a:cubicBezTo>
                    <a:pt x="19436" y="14121"/>
                    <a:pt x="19422" y="14138"/>
                    <a:pt x="19423" y="14148"/>
                  </a:cubicBezTo>
                  <a:cubicBezTo>
                    <a:pt x="19425" y="14159"/>
                    <a:pt x="19445" y="14175"/>
                    <a:pt x="19454" y="14182"/>
                  </a:cubicBezTo>
                  <a:cubicBezTo>
                    <a:pt x="19462" y="14189"/>
                    <a:pt x="19482" y="14196"/>
                    <a:pt x="19488" y="14204"/>
                  </a:cubicBezTo>
                  <a:cubicBezTo>
                    <a:pt x="19499" y="14222"/>
                    <a:pt x="19501" y="14265"/>
                    <a:pt x="19501" y="14286"/>
                  </a:cubicBezTo>
                  <a:cubicBezTo>
                    <a:pt x="19502" y="14301"/>
                    <a:pt x="19499" y="14331"/>
                    <a:pt x="19496" y="14346"/>
                  </a:cubicBezTo>
                  <a:cubicBezTo>
                    <a:pt x="19494" y="14359"/>
                    <a:pt x="19482" y="14383"/>
                    <a:pt x="19483" y="14396"/>
                  </a:cubicBezTo>
                  <a:cubicBezTo>
                    <a:pt x="19483" y="14411"/>
                    <a:pt x="19492" y="14440"/>
                    <a:pt x="19501" y="14452"/>
                  </a:cubicBezTo>
                  <a:cubicBezTo>
                    <a:pt x="19507" y="14459"/>
                    <a:pt x="19524" y="14470"/>
                    <a:pt x="19533" y="14471"/>
                  </a:cubicBezTo>
                  <a:cubicBezTo>
                    <a:pt x="19541" y="14471"/>
                    <a:pt x="19554" y="14461"/>
                    <a:pt x="19561" y="14458"/>
                  </a:cubicBezTo>
                  <a:cubicBezTo>
                    <a:pt x="19569" y="14455"/>
                    <a:pt x="19588" y="14456"/>
                    <a:pt x="19594" y="14450"/>
                  </a:cubicBezTo>
                  <a:cubicBezTo>
                    <a:pt x="19602" y="14442"/>
                    <a:pt x="19609" y="14418"/>
                    <a:pt x="19610" y="14406"/>
                  </a:cubicBezTo>
                  <a:cubicBezTo>
                    <a:pt x="19611" y="14394"/>
                    <a:pt x="19596" y="14372"/>
                    <a:pt x="19598" y="14360"/>
                  </a:cubicBezTo>
                  <a:cubicBezTo>
                    <a:pt x="19600" y="14349"/>
                    <a:pt x="19610" y="14325"/>
                    <a:pt x="19621" y="14324"/>
                  </a:cubicBezTo>
                  <a:cubicBezTo>
                    <a:pt x="19629" y="14323"/>
                    <a:pt x="19636" y="14345"/>
                    <a:pt x="19643" y="14350"/>
                  </a:cubicBezTo>
                  <a:cubicBezTo>
                    <a:pt x="19653" y="14358"/>
                    <a:pt x="19674" y="14370"/>
                    <a:pt x="19685" y="14372"/>
                  </a:cubicBezTo>
                  <a:cubicBezTo>
                    <a:pt x="19698" y="14375"/>
                    <a:pt x="19724" y="14367"/>
                    <a:pt x="19737" y="14367"/>
                  </a:cubicBezTo>
                  <a:cubicBezTo>
                    <a:pt x="19747" y="14367"/>
                    <a:pt x="19770" y="14364"/>
                    <a:pt x="19775" y="14372"/>
                  </a:cubicBezTo>
                  <a:cubicBezTo>
                    <a:pt x="19782" y="14382"/>
                    <a:pt x="19773" y="14408"/>
                    <a:pt x="19767" y="14417"/>
                  </a:cubicBezTo>
                  <a:cubicBezTo>
                    <a:pt x="19758" y="14431"/>
                    <a:pt x="19723" y="14443"/>
                    <a:pt x="19709" y="14453"/>
                  </a:cubicBezTo>
                  <a:cubicBezTo>
                    <a:pt x="19691" y="14467"/>
                    <a:pt x="19658" y="14499"/>
                    <a:pt x="19640" y="14514"/>
                  </a:cubicBezTo>
                  <a:cubicBezTo>
                    <a:pt x="19623" y="14529"/>
                    <a:pt x="19586" y="14558"/>
                    <a:pt x="19568" y="14572"/>
                  </a:cubicBezTo>
                  <a:cubicBezTo>
                    <a:pt x="19541" y="14593"/>
                    <a:pt x="19486" y="14632"/>
                    <a:pt x="19460" y="14653"/>
                  </a:cubicBezTo>
                  <a:cubicBezTo>
                    <a:pt x="19436" y="14673"/>
                    <a:pt x="19390" y="14716"/>
                    <a:pt x="19365" y="14736"/>
                  </a:cubicBezTo>
                  <a:cubicBezTo>
                    <a:pt x="19339" y="14757"/>
                    <a:pt x="19281" y="14793"/>
                    <a:pt x="19256" y="14816"/>
                  </a:cubicBezTo>
                  <a:cubicBezTo>
                    <a:pt x="19235" y="14836"/>
                    <a:pt x="19198" y="14880"/>
                    <a:pt x="19180" y="14903"/>
                  </a:cubicBezTo>
                  <a:cubicBezTo>
                    <a:pt x="19158" y="14928"/>
                    <a:pt x="19120" y="14983"/>
                    <a:pt x="19097" y="15007"/>
                  </a:cubicBezTo>
                  <a:cubicBezTo>
                    <a:pt x="19072" y="15034"/>
                    <a:pt x="19012" y="15079"/>
                    <a:pt x="18985" y="15105"/>
                  </a:cubicBezTo>
                  <a:cubicBezTo>
                    <a:pt x="18951" y="15137"/>
                    <a:pt x="18885" y="15205"/>
                    <a:pt x="18851" y="15238"/>
                  </a:cubicBezTo>
                  <a:cubicBezTo>
                    <a:pt x="18833" y="15256"/>
                    <a:pt x="18795" y="15289"/>
                    <a:pt x="18777" y="15307"/>
                  </a:cubicBezTo>
                  <a:cubicBezTo>
                    <a:pt x="18765" y="15321"/>
                    <a:pt x="18743" y="15350"/>
                    <a:pt x="18731" y="15363"/>
                  </a:cubicBezTo>
                  <a:cubicBezTo>
                    <a:pt x="18723" y="15371"/>
                    <a:pt x="18708" y="15389"/>
                    <a:pt x="18698" y="15395"/>
                  </a:cubicBezTo>
                  <a:cubicBezTo>
                    <a:pt x="18687" y="15402"/>
                    <a:pt x="18661" y="15408"/>
                    <a:pt x="18649" y="15412"/>
                  </a:cubicBezTo>
                  <a:cubicBezTo>
                    <a:pt x="18637" y="15415"/>
                    <a:pt x="18612" y="15416"/>
                    <a:pt x="18601" y="15421"/>
                  </a:cubicBezTo>
                  <a:cubicBezTo>
                    <a:pt x="18578" y="15432"/>
                    <a:pt x="18541" y="15466"/>
                    <a:pt x="18520" y="15481"/>
                  </a:cubicBezTo>
                  <a:cubicBezTo>
                    <a:pt x="18498" y="15497"/>
                    <a:pt x="18453" y="15528"/>
                    <a:pt x="18430" y="15543"/>
                  </a:cubicBezTo>
                  <a:cubicBezTo>
                    <a:pt x="18390" y="15572"/>
                    <a:pt x="18312" y="15633"/>
                    <a:pt x="18270" y="15660"/>
                  </a:cubicBezTo>
                  <a:cubicBezTo>
                    <a:pt x="18239" y="15681"/>
                    <a:pt x="18172" y="15714"/>
                    <a:pt x="18140" y="15735"/>
                  </a:cubicBezTo>
                  <a:cubicBezTo>
                    <a:pt x="18098" y="15763"/>
                    <a:pt x="18021" y="15829"/>
                    <a:pt x="17978" y="15856"/>
                  </a:cubicBezTo>
                  <a:cubicBezTo>
                    <a:pt x="17939" y="15880"/>
                    <a:pt x="17855" y="15916"/>
                    <a:pt x="17815" y="15937"/>
                  </a:cubicBezTo>
                  <a:cubicBezTo>
                    <a:pt x="17777" y="15957"/>
                    <a:pt x="17704" y="15999"/>
                    <a:pt x="17667" y="16020"/>
                  </a:cubicBezTo>
                  <a:cubicBezTo>
                    <a:pt x="17646" y="16033"/>
                    <a:pt x="17605" y="16060"/>
                    <a:pt x="17583" y="16072"/>
                  </a:cubicBezTo>
                  <a:cubicBezTo>
                    <a:pt x="17560" y="16084"/>
                    <a:pt x="17513" y="16105"/>
                    <a:pt x="17490" y="16116"/>
                  </a:cubicBezTo>
                  <a:cubicBezTo>
                    <a:pt x="17464" y="16130"/>
                    <a:pt x="17413" y="16157"/>
                    <a:pt x="17388" y="16173"/>
                  </a:cubicBezTo>
                  <a:cubicBezTo>
                    <a:pt x="17358" y="16193"/>
                    <a:pt x="17303" y="16241"/>
                    <a:pt x="17273" y="16262"/>
                  </a:cubicBezTo>
                  <a:cubicBezTo>
                    <a:pt x="17261" y="16270"/>
                    <a:pt x="17235" y="16284"/>
                    <a:pt x="17224" y="16294"/>
                  </a:cubicBezTo>
                  <a:cubicBezTo>
                    <a:pt x="17208" y="16307"/>
                    <a:pt x="17181" y="16340"/>
                    <a:pt x="17166" y="16354"/>
                  </a:cubicBezTo>
                  <a:cubicBezTo>
                    <a:pt x="17153" y="16367"/>
                    <a:pt x="17126" y="16392"/>
                    <a:pt x="17110" y="16401"/>
                  </a:cubicBezTo>
                  <a:cubicBezTo>
                    <a:pt x="17102" y="16406"/>
                    <a:pt x="17084" y="16413"/>
                    <a:pt x="17074" y="16415"/>
                  </a:cubicBezTo>
                  <a:cubicBezTo>
                    <a:pt x="17070" y="16416"/>
                    <a:pt x="17061" y="16418"/>
                    <a:pt x="17057" y="16416"/>
                  </a:cubicBezTo>
                  <a:cubicBezTo>
                    <a:pt x="17052" y="16414"/>
                    <a:pt x="17046" y="16406"/>
                    <a:pt x="17045" y="16401"/>
                  </a:cubicBezTo>
                  <a:cubicBezTo>
                    <a:pt x="17045" y="16392"/>
                    <a:pt x="17056" y="16376"/>
                    <a:pt x="17062" y="16369"/>
                  </a:cubicBezTo>
                  <a:cubicBezTo>
                    <a:pt x="17071" y="16357"/>
                    <a:pt x="17096" y="16339"/>
                    <a:pt x="17107" y="16329"/>
                  </a:cubicBezTo>
                  <a:cubicBezTo>
                    <a:pt x="17127" y="16310"/>
                    <a:pt x="17164" y="16266"/>
                    <a:pt x="17185" y="16247"/>
                  </a:cubicBezTo>
                  <a:cubicBezTo>
                    <a:pt x="17213" y="16221"/>
                    <a:pt x="17276" y="16177"/>
                    <a:pt x="17308" y="16155"/>
                  </a:cubicBezTo>
                  <a:cubicBezTo>
                    <a:pt x="17351" y="16126"/>
                    <a:pt x="17440" y="16074"/>
                    <a:pt x="17484" y="16048"/>
                  </a:cubicBezTo>
                  <a:cubicBezTo>
                    <a:pt x="17507" y="16034"/>
                    <a:pt x="17553" y="16007"/>
                    <a:pt x="17577" y="15995"/>
                  </a:cubicBezTo>
                  <a:cubicBezTo>
                    <a:pt x="17598" y="15985"/>
                    <a:pt x="17641" y="15966"/>
                    <a:pt x="17662" y="15957"/>
                  </a:cubicBezTo>
                  <a:cubicBezTo>
                    <a:pt x="17672" y="15953"/>
                    <a:pt x="17694" y="15951"/>
                    <a:pt x="17700" y="15942"/>
                  </a:cubicBezTo>
                  <a:cubicBezTo>
                    <a:pt x="17706" y="15933"/>
                    <a:pt x="17701" y="15910"/>
                    <a:pt x="17700" y="15899"/>
                  </a:cubicBezTo>
                  <a:cubicBezTo>
                    <a:pt x="17699" y="15888"/>
                    <a:pt x="17703" y="15862"/>
                    <a:pt x="17695" y="15854"/>
                  </a:cubicBezTo>
                  <a:cubicBezTo>
                    <a:pt x="17686" y="15845"/>
                    <a:pt x="17658" y="15847"/>
                    <a:pt x="17646" y="15848"/>
                  </a:cubicBezTo>
                  <a:cubicBezTo>
                    <a:pt x="17635" y="15849"/>
                    <a:pt x="17613" y="15857"/>
                    <a:pt x="17603" y="15862"/>
                  </a:cubicBezTo>
                  <a:cubicBezTo>
                    <a:pt x="17591" y="15868"/>
                    <a:pt x="17571" y="15885"/>
                    <a:pt x="17560" y="15892"/>
                  </a:cubicBezTo>
                  <a:cubicBezTo>
                    <a:pt x="17547" y="15901"/>
                    <a:pt x="17521" y="15918"/>
                    <a:pt x="17507" y="15925"/>
                  </a:cubicBezTo>
                  <a:cubicBezTo>
                    <a:pt x="17487" y="15934"/>
                    <a:pt x="17442" y="15941"/>
                    <a:pt x="17423" y="15952"/>
                  </a:cubicBezTo>
                  <a:cubicBezTo>
                    <a:pt x="17399" y="15965"/>
                    <a:pt x="17363" y="16013"/>
                    <a:pt x="17337" y="16023"/>
                  </a:cubicBezTo>
                  <a:cubicBezTo>
                    <a:pt x="17329" y="16026"/>
                    <a:pt x="17310" y="16028"/>
                    <a:pt x="17303" y="16024"/>
                  </a:cubicBezTo>
                  <a:cubicBezTo>
                    <a:pt x="17295" y="16019"/>
                    <a:pt x="17284" y="16000"/>
                    <a:pt x="17283" y="15990"/>
                  </a:cubicBezTo>
                  <a:cubicBezTo>
                    <a:pt x="17281" y="15982"/>
                    <a:pt x="17286" y="15963"/>
                    <a:pt x="17291" y="15956"/>
                  </a:cubicBezTo>
                  <a:cubicBezTo>
                    <a:pt x="17296" y="15952"/>
                    <a:pt x="17312" y="15953"/>
                    <a:pt x="17315" y="15948"/>
                  </a:cubicBezTo>
                  <a:cubicBezTo>
                    <a:pt x="17320" y="15942"/>
                    <a:pt x="17317" y="15924"/>
                    <a:pt x="17314" y="15917"/>
                  </a:cubicBezTo>
                  <a:cubicBezTo>
                    <a:pt x="17311" y="15908"/>
                    <a:pt x="17293" y="15899"/>
                    <a:pt x="17291" y="15891"/>
                  </a:cubicBezTo>
                  <a:cubicBezTo>
                    <a:pt x="17290" y="15882"/>
                    <a:pt x="17300" y="15865"/>
                    <a:pt x="17306" y="15858"/>
                  </a:cubicBezTo>
                  <a:cubicBezTo>
                    <a:pt x="17311" y="15849"/>
                    <a:pt x="17328" y="15839"/>
                    <a:pt x="17333" y="15831"/>
                  </a:cubicBezTo>
                  <a:cubicBezTo>
                    <a:pt x="17339" y="15820"/>
                    <a:pt x="17351" y="15794"/>
                    <a:pt x="17344" y="15784"/>
                  </a:cubicBezTo>
                  <a:cubicBezTo>
                    <a:pt x="17336" y="15774"/>
                    <a:pt x="17308" y="15782"/>
                    <a:pt x="17296" y="15783"/>
                  </a:cubicBezTo>
                  <a:cubicBezTo>
                    <a:pt x="17284" y="15785"/>
                    <a:pt x="17261" y="15792"/>
                    <a:pt x="17249" y="15794"/>
                  </a:cubicBezTo>
                  <a:cubicBezTo>
                    <a:pt x="17238" y="15797"/>
                    <a:pt x="17214" y="15801"/>
                    <a:pt x="17203" y="15807"/>
                  </a:cubicBezTo>
                  <a:cubicBezTo>
                    <a:pt x="17194" y="15812"/>
                    <a:pt x="17179" y="15828"/>
                    <a:pt x="17173" y="15837"/>
                  </a:cubicBezTo>
                  <a:cubicBezTo>
                    <a:pt x="17166" y="15848"/>
                    <a:pt x="17161" y="15877"/>
                    <a:pt x="17153" y="15887"/>
                  </a:cubicBezTo>
                  <a:cubicBezTo>
                    <a:pt x="17144" y="15898"/>
                    <a:pt x="17120" y="15913"/>
                    <a:pt x="17108" y="15918"/>
                  </a:cubicBezTo>
                  <a:cubicBezTo>
                    <a:pt x="17092" y="15925"/>
                    <a:pt x="17058" y="15925"/>
                    <a:pt x="17042" y="15933"/>
                  </a:cubicBezTo>
                  <a:cubicBezTo>
                    <a:pt x="17018" y="15946"/>
                    <a:pt x="16984" y="15993"/>
                    <a:pt x="16961" y="16010"/>
                  </a:cubicBezTo>
                  <a:cubicBezTo>
                    <a:pt x="16946" y="16022"/>
                    <a:pt x="16912" y="16041"/>
                    <a:pt x="16894" y="16049"/>
                  </a:cubicBezTo>
                  <a:cubicBezTo>
                    <a:pt x="16885" y="16053"/>
                    <a:pt x="16865" y="16070"/>
                    <a:pt x="16857" y="16063"/>
                  </a:cubicBezTo>
                  <a:cubicBezTo>
                    <a:pt x="16851" y="16057"/>
                    <a:pt x="16864" y="16036"/>
                    <a:pt x="16865" y="16028"/>
                  </a:cubicBezTo>
                  <a:cubicBezTo>
                    <a:pt x="16866" y="16018"/>
                    <a:pt x="16868" y="15999"/>
                    <a:pt x="16864" y="15990"/>
                  </a:cubicBezTo>
                  <a:cubicBezTo>
                    <a:pt x="16861" y="15984"/>
                    <a:pt x="16848" y="15978"/>
                    <a:pt x="16844" y="15972"/>
                  </a:cubicBezTo>
                  <a:cubicBezTo>
                    <a:pt x="16839" y="15966"/>
                    <a:pt x="16833" y="15951"/>
                    <a:pt x="16832" y="15943"/>
                  </a:cubicBezTo>
                  <a:cubicBezTo>
                    <a:pt x="16831" y="15935"/>
                    <a:pt x="16840" y="15916"/>
                    <a:pt x="16835" y="15910"/>
                  </a:cubicBezTo>
                  <a:cubicBezTo>
                    <a:pt x="16822" y="15895"/>
                    <a:pt x="16775" y="15917"/>
                    <a:pt x="16756" y="15913"/>
                  </a:cubicBezTo>
                  <a:cubicBezTo>
                    <a:pt x="16743" y="15910"/>
                    <a:pt x="16715" y="15902"/>
                    <a:pt x="16708" y="15891"/>
                  </a:cubicBezTo>
                  <a:cubicBezTo>
                    <a:pt x="16702" y="15882"/>
                    <a:pt x="16703" y="15857"/>
                    <a:pt x="16707" y="15847"/>
                  </a:cubicBezTo>
                  <a:cubicBezTo>
                    <a:pt x="16709" y="15843"/>
                    <a:pt x="16718" y="15839"/>
                    <a:pt x="16720" y="15835"/>
                  </a:cubicBezTo>
                  <a:cubicBezTo>
                    <a:pt x="16725" y="15829"/>
                    <a:pt x="16734" y="15814"/>
                    <a:pt x="16732" y="15807"/>
                  </a:cubicBezTo>
                  <a:cubicBezTo>
                    <a:pt x="16729" y="15798"/>
                    <a:pt x="16709" y="15795"/>
                    <a:pt x="16702" y="15790"/>
                  </a:cubicBezTo>
                  <a:cubicBezTo>
                    <a:pt x="16693" y="15782"/>
                    <a:pt x="16682" y="15755"/>
                    <a:pt x="16670" y="15753"/>
                  </a:cubicBezTo>
                  <a:cubicBezTo>
                    <a:pt x="16659" y="15751"/>
                    <a:pt x="16640" y="15769"/>
                    <a:pt x="16630" y="15773"/>
                  </a:cubicBezTo>
                  <a:cubicBezTo>
                    <a:pt x="16621" y="15778"/>
                    <a:pt x="16598" y="15783"/>
                    <a:pt x="16590" y="15790"/>
                  </a:cubicBezTo>
                  <a:cubicBezTo>
                    <a:pt x="16582" y="15797"/>
                    <a:pt x="16571" y="15816"/>
                    <a:pt x="16570" y="15826"/>
                  </a:cubicBezTo>
                  <a:cubicBezTo>
                    <a:pt x="16570" y="15840"/>
                    <a:pt x="16582" y="15865"/>
                    <a:pt x="16590" y="15877"/>
                  </a:cubicBezTo>
                  <a:cubicBezTo>
                    <a:pt x="16600" y="15892"/>
                    <a:pt x="16634" y="15910"/>
                    <a:pt x="16640" y="15927"/>
                  </a:cubicBezTo>
                  <a:cubicBezTo>
                    <a:pt x="16644" y="15938"/>
                    <a:pt x="16633" y="15963"/>
                    <a:pt x="16634" y="15975"/>
                  </a:cubicBezTo>
                  <a:cubicBezTo>
                    <a:pt x="16635" y="15985"/>
                    <a:pt x="16642" y="16005"/>
                    <a:pt x="16647" y="16013"/>
                  </a:cubicBezTo>
                  <a:cubicBezTo>
                    <a:pt x="16653" y="16022"/>
                    <a:pt x="16669" y="16036"/>
                    <a:pt x="16679" y="16041"/>
                  </a:cubicBezTo>
                  <a:cubicBezTo>
                    <a:pt x="16691" y="16046"/>
                    <a:pt x="16718" y="16041"/>
                    <a:pt x="16729" y="16047"/>
                  </a:cubicBezTo>
                  <a:cubicBezTo>
                    <a:pt x="16742" y="16053"/>
                    <a:pt x="16757" y="16079"/>
                    <a:pt x="16767" y="16089"/>
                  </a:cubicBezTo>
                  <a:cubicBezTo>
                    <a:pt x="16780" y="16101"/>
                    <a:pt x="16808" y="16124"/>
                    <a:pt x="16822" y="16135"/>
                  </a:cubicBezTo>
                  <a:cubicBezTo>
                    <a:pt x="16839" y="16149"/>
                    <a:pt x="16873" y="16177"/>
                    <a:pt x="16892" y="16189"/>
                  </a:cubicBezTo>
                  <a:cubicBezTo>
                    <a:pt x="16908" y="16200"/>
                    <a:pt x="16944" y="16215"/>
                    <a:pt x="16960" y="16228"/>
                  </a:cubicBezTo>
                  <a:cubicBezTo>
                    <a:pt x="16973" y="16239"/>
                    <a:pt x="17000" y="16266"/>
                    <a:pt x="17006" y="16284"/>
                  </a:cubicBezTo>
                  <a:cubicBezTo>
                    <a:pt x="17008" y="16291"/>
                    <a:pt x="17007" y="16308"/>
                    <a:pt x="17004" y="16314"/>
                  </a:cubicBezTo>
                  <a:cubicBezTo>
                    <a:pt x="16997" y="16327"/>
                    <a:pt x="16969" y="16340"/>
                    <a:pt x="16956" y="16347"/>
                  </a:cubicBezTo>
                  <a:cubicBezTo>
                    <a:pt x="16939" y="16356"/>
                    <a:pt x="16902" y="16369"/>
                    <a:pt x="16884" y="16377"/>
                  </a:cubicBezTo>
                  <a:cubicBezTo>
                    <a:pt x="16859" y="16388"/>
                    <a:pt x="16809" y="16410"/>
                    <a:pt x="16786" y="16424"/>
                  </a:cubicBezTo>
                  <a:cubicBezTo>
                    <a:pt x="16771" y="16434"/>
                    <a:pt x="16743" y="16456"/>
                    <a:pt x="16729" y="16467"/>
                  </a:cubicBezTo>
                  <a:cubicBezTo>
                    <a:pt x="16719" y="16475"/>
                    <a:pt x="16702" y="16497"/>
                    <a:pt x="16690" y="16503"/>
                  </a:cubicBezTo>
                  <a:cubicBezTo>
                    <a:pt x="16676" y="16510"/>
                    <a:pt x="16643" y="16506"/>
                    <a:pt x="16628" y="16510"/>
                  </a:cubicBezTo>
                  <a:cubicBezTo>
                    <a:pt x="16609" y="16516"/>
                    <a:pt x="16575" y="16547"/>
                    <a:pt x="16555" y="16546"/>
                  </a:cubicBezTo>
                  <a:cubicBezTo>
                    <a:pt x="16542" y="16546"/>
                    <a:pt x="16514" y="16531"/>
                    <a:pt x="16507" y="16519"/>
                  </a:cubicBezTo>
                  <a:cubicBezTo>
                    <a:pt x="16501" y="16510"/>
                    <a:pt x="16504" y="16485"/>
                    <a:pt x="16503" y="16474"/>
                  </a:cubicBezTo>
                  <a:cubicBezTo>
                    <a:pt x="16503" y="16464"/>
                    <a:pt x="16507" y="16441"/>
                    <a:pt x="16503" y="16431"/>
                  </a:cubicBezTo>
                  <a:cubicBezTo>
                    <a:pt x="16501" y="16423"/>
                    <a:pt x="16490" y="16410"/>
                    <a:pt x="16483" y="16406"/>
                  </a:cubicBezTo>
                  <a:cubicBezTo>
                    <a:pt x="16478" y="16403"/>
                    <a:pt x="16467" y="16403"/>
                    <a:pt x="16461" y="16403"/>
                  </a:cubicBezTo>
                  <a:cubicBezTo>
                    <a:pt x="16443" y="16403"/>
                    <a:pt x="16407" y="16404"/>
                    <a:pt x="16390" y="16411"/>
                  </a:cubicBezTo>
                  <a:cubicBezTo>
                    <a:pt x="16379" y="16416"/>
                    <a:pt x="16357" y="16432"/>
                    <a:pt x="16352" y="16443"/>
                  </a:cubicBezTo>
                  <a:cubicBezTo>
                    <a:pt x="16345" y="16456"/>
                    <a:pt x="16345" y="16490"/>
                    <a:pt x="16346" y="16505"/>
                  </a:cubicBezTo>
                  <a:cubicBezTo>
                    <a:pt x="16347" y="16515"/>
                    <a:pt x="16357" y="16534"/>
                    <a:pt x="16358" y="16544"/>
                  </a:cubicBezTo>
                  <a:cubicBezTo>
                    <a:pt x="16359" y="16558"/>
                    <a:pt x="16356" y="16587"/>
                    <a:pt x="16351" y="16599"/>
                  </a:cubicBezTo>
                  <a:cubicBezTo>
                    <a:pt x="16346" y="16609"/>
                    <a:pt x="16326" y="16621"/>
                    <a:pt x="16324" y="16632"/>
                  </a:cubicBezTo>
                  <a:cubicBezTo>
                    <a:pt x="16322" y="16642"/>
                    <a:pt x="16332" y="16664"/>
                    <a:pt x="16338" y="16672"/>
                  </a:cubicBezTo>
                  <a:cubicBezTo>
                    <a:pt x="16346" y="16684"/>
                    <a:pt x="16376" y="16695"/>
                    <a:pt x="16380" y="16708"/>
                  </a:cubicBezTo>
                  <a:cubicBezTo>
                    <a:pt x="16384" y="16724"/>
                    <a:pt x="16365" y="16754"/>
                    <a:pt x="16358" y="16769"/>
                  </a:cubicBezTo>
                  <a:cubicBezTo>
                    <a:pt x="16352" y="16779"/>
                    <a:pt x="16341" y="16798"/>
                    <a:pt x="16333" y="16806"/>
                  </a:cubicBezTo>
                  <a:cubicBezTo>
                    <a:pt x="16320" y="16820"/>
                    <a:pt x="16285" y="16837"/>
                    <a:pt x="16269" y="16847"/>
                  </a:cubicBezTo>
                  <a:cubicBezTo>
                    <a:pt x="16251" y="16858"/>
                    <a:pt x="16212" y="16875"/>
                    <a:pt x="16196" y="16890"/>
                  </a:cubicBezTo>
                  <a:cubicBezTo>
                    <a:pt x="16181" y="16904"/>
                    <a:pt x="16165" y="16945"/>
                    <a:pt x="16151" y="16960"/>
                  </a:cubicBezTo>
                  <a:cubicBezTo>
                    <a:pt x="16142" y="16969"/>
                    <a:pt x="16122" y="16984"/>
                    <a:pt x="16111" y="16988"/>
                  </a:cubicBezTo>
                  <a:cubicBezTo>
                    <a:pt x="16098" y="16992"/>
                    <a:pt x="16070" y="16997"/>
                    <a:pt x="16057" y="16993"/>
                  </a:cubicBezTo>
                  <a:cubicBezTo>
                    <a:pt x="16048" y="16990"/>
                    <a:pt x="16035" y="16972"/>
                    <a:pt x="16027" y="16968"/>
                  </a:cubicBezTo>
                  <a:cubicBezTo>
                    <a:pt x="16019" y="16965"/>
                    <a:pt x="16001" y="16959"/>
                    <a:pt x="15993" y="16962"/>
                  </a:cubicBezTo>
                  <a:cubicBezTo>
                    <a:pt x="15981" y="16966"/>
                    <a:pt x="15959" y="16987"/>
                    <a:pt x="15958" y="17001"/>
                  </a:cubicBezTo>
                  <a:cubicBezTo>
                    <a:pt x="15957" y="17012"/>
                    <a:pt x="15980" y="17027"/>
                    <a:pt x="15980" y="17039"/>
                  </a:cubicBezTo>
                  <a:cubicBezTo>
                    <a:pt x="15980" y="17053"/>
                    <a:pt x="15954" y="17074"/>
                    <a:pt x="15953" y="17088"/>
                  </a:cubicBezTo>
                  <a:cubicBezTo>
                    <a:pt x="15952" y="17099"/>
                    <a:pt x="15966" y="17119"/>
                    <a:pt x="15967" y="17129"/>
                  </a:cubicBezTo>
                  <a:cubicBezTo>
                    <a:pt x="15968" y="17142"/>
                    <a:pt x="15964" y="17167"/>
                    <a:pt x="15960" y="17178"/>
                  </a:cubicBezTo>
                  <a:cubicBezTo>
                    <a:pt x="15954" y="17193"/>
                    <a:pt x="15933" y="17219"/>
                    <a:pt x="15924" y="17232"/>
                  </a:cubicBezTo>
                  <a:cubicBezTo>
                    <a:pt x="15903" y="17262"/>
                    <a:pt x="15861" y="17321"/>
                    <a:pt x="15841" y="17351"/>
                  </a:cubicBezTo>
                  <a:cubicBezTo>
                    <a:pt x="15826" y="17376"/>
                    <a:pt x="15800" y="17427"/>
                    <a:pt x="15785" y="17451"/>
                  </a:cubicBezTo>
                  <a:cubicBezTo>
                    <a:pt x="15778" y="17462"/>
                    <a:pt x="15760" y="17483"/>
                    <a:pt x="15755" y="17496"/>
                  </a:cubicBezTo>
                  <a:cubicBezTo>
                    <a:pt x="15749" y="17510"/>
                    <a:pt x="15748" y="17544"/>
                    <a:pt x="15741" y="17559"/>
                  </a:cubicBezTo>
                  <a:cubicBezTo>
                    <a:pt x="15733" y="17576"/>
                    <a:pt x="15712" y="17615"/>
                    <a:pt x="15694" y="17619"/>
                  </a:cubicBezTo>
                  <a:cubicBezTo>
                    <a:pt x="15677" y="17622"/>
                    <a:pt x="15643" y="17599"/>
                    <a:pt x="15632" y="17584"/>
                  </a:cubicBezTo>
                  <a:cubicBezTo>
                    <a:pt x="15625" y="17574"/>
                    <a:pt x="15626" y="17547"/>
                    <a:pt x="15621" y="17535"/>
                  </a:cubicBezTo>
                  <a:cubicBezTo>
                    <a:pt x="15616" y="17523"/>
                    <a:pt x="15604" y="17496"/>
                    <a:pt x="15592" y="17491"/>
                  </a:cubicBezTo>
                  <a:cubicBezTo>
                    <a:pt x="15577" y="17485"/>
                    <a:pt x="15544" y="17503"/>
                    <a:pt x="15528" y="17506"/>
                  </a:cubicBezTo>
                  <a:cubicBezTo>
                    <a:pt x="15514" y="17508"/>
                    <a:pt x="15483" y="17506"/>
                    <a:pt x="15470" y="17512"/>
                  </a:cubicBezTo>
                  <a:cubicBezTo>
                    <a:pt x="15449" y="17521"/>
                    <a:pt x="15412" y="17553"/>
                    <a:pt x="15397" y="17571"/>
                  </a:cubicBezTo>
                  <a:cubicBezTo>
                    <a:pt x="15381" y="17591"/>
                    <a:pt x="15352" y="17636"/>
                    <a:pt x="15349" y="17661"/>
                  </a:cubicBezTo>
                  <a:cubicBezTo>
                    <a:pt x="15347" y="17677"/>
                    <a:pt x="15355" y="17712"/>
                    <a:pt x="15363" y="17726"/>
                  </a:cubicBezTo>
                  <a:cubicBezTo>
                    <a:pt x="15376" y="17749"/>
                    <a:pt x="15419" y="17783"/>
                    <a:pt x="15439" y="17799"/>
                  </a:cubicBezTo>
                  <a:cubicBezTo>
                    <a:pt x="15455" y="17812"/>
                    <a:pt x="15487" y="17838"/>
                    <a:pt x="15506" y="17844"/>
                  </a:cubicBezTo>
                  <a:cubicBezTo>
                    <a:pt x="15521" y="17849"/>
                    <a:pt x="15556" y="17838"/>
                    <a:pt x="15571" y="17845"/>
                  </a:cubicBezTo>
                  <a:cubicBezTo>
                    <a:pt x="15580" y="17850"/>
                    <a:pt x="15596" y="17867"/>
                    <a:pt x="15598" y="17878"/>
                  </a:cubicBezTo>
                  <a:cubicBezTo>
                    <a:pt x="15601" y="17897"/>
                    <a:pt x="15579" y="17932"/>
                    <a:pt x="15572" y="17950"/>
                  </a:cubicBezTo>
                  <a:cubicBezTo>
                    <a:pt x="15560" y="17977"/>
                    <a:pt x="15533" y="18030"/>
                    <a:pt x="15522" y="18057"/>
                  </a:cubicBezTo>
                  <a:cubicBezTo>
                    <a:pt x="15506" y="18094"/>
                    <a:pt x="15477" y="18171"/>
                    <a:pt x="15463" y="18209"/>
                  </a:cubicBezTo>
                  <a:cubicBezTo>
                    <a:pt x="15453" y="18235"/>
                    <a:pt x="15434" y="18287"/>
                    <a:pt x="15428" y="18314"/>
                  </a:cubicBezTo>
                  <a:cubicBezTo>
                    <a:pt x="15419" y="18348"/>
                    <a:pt x="15412" y="18416"/>
                    <a:pt x="15405" y="18450"/>
                  </a:cubicBezTo>
                  <a:cubicBezTo>
                    <a:pt x="15399" y="18476"/>
                    <a:pt x="15388" y="18527"/>
                    <a:pt x="15379" y="18552"/>
                  </a:cubicBezTo>
                  <a:cubicBezTo>
                    <a:pt x="15373" y="18566"/>
                    <a:pt x="15359" y="18593"/>
                    <a:pt x="15350" y="18605"/>
                  </a:cubicBezTo>
                  <a:cubicBezTo>
                    <a:pt x="15343" y="18615"/>
                    <a:pt x="15328" y="18632"/>
                    <a:pt x="15318" y="18638"/>
                  </a:cubicBezTo>
                  <a:cubicBezTo>
                    <a:pt x="15305" y="18646"/>
                    <a:pt x="15274" y="18645"/>
                    <a:pt x="15261" y="18653"/>
                  </a:cubicBezTo>
                  <a:cubicBezTo>
                    <a:pt x="15248" y="18660"/>
                    <a:pt x="15233" y="18689"/>
                    <a:pt x="15220" y="18696"/>
                  </a:cubicBezTo>
                  <a:cubicBezTo>
                    <a:pt x="15210" y="18702"/>
                    <a:pt x="15185" y="18707"/>
                    <a:pt x="15173" y="18708"/>
                  </a:cubicBezTo>
                  <a:cubicBezTo>
                    <a:pt x="15163" y="18709"/>
                    <a:pt x="15143" y="18709"/>
                    <a:pt x="15133" y="18706"/>
                  </a:cubicBezTo>
                  <a:cubicBezTo>
                    <a:pt x="15126" y="18704"/>
                    <a:pt x="15109" y="18700"/>
                    <a:pt x="15109" y="18693"/>
                  </a:cubicBezTo>
                  <a:cubicBezTo>
                    <a:pt x="15108" y="18683"/>
                    <a:pt x="15133" y="18673"/>
                    <a:pt x="15141" y="18666"/>
                  </a:cubicBezTo>
                  <a:cubicBezTo>
                    <a:pt x="15152" y="18657"/>
                    <a:pt x="15174" y="18638"/>
                    <a:pt x="15186" y="18629"/>
                  </a:cubicBezTo>
                  <a:cubicBezTo>
                    <a:pt x="15192" y="18625"/>
                    <a:pt x="15208" y="18617"/>
                    <a:pt x="15213" y="18610"/>
                  </a:cubicBezTo>
                  <a:cubicBezTo>
                    <a:pt x="15218" y="18603"/>
                    <a:pt x="15225" y="18586"/>
                    <a:pt x="15226" y="18578"/>
                  </a:cubicBezTo>
                  <a:cubicBezTo>
                    <a:pt x="15226" y="18569"/>
                    <a:pt x="15225" y="18549"/>
                    <a:pt x="15218" y="18544"/>
                  </a:cubicBezTo>
                  <a:cubicBezTo>
                    <a:pt x="15210" y="18536"/>
                    <a:pt x="15185" y="18535"/>
                    <a:pt x="15176" y="18541"/>
                  </a:cubicBezTo>
                  <a:cubicBezTo>
                    <a:pt x="15167" y="18546"/>
                    <a:pt x="15166" y="18572"/>
                    <a:pt x="15159" y="18580"/>
                  </a:cubicBezTo>
                  <a:cubicBezTo>
                    <a:pt x="15150" y="18590"/>
                    <a:pt x="15122" y="18597"/>
                    <a:pt x="15112" y="18605"/>
                  </a:cubicBezTo>
                  <a:cubicBezTo>
                    <a:pt x="15100" y="18614"/>
                    <a:pt x="15084" y="18639"/>
                    <a:pt x="15073" y="18648"/>
                  </a:cubicBezTo>
                  <a:cubicBezTo>
                    <a:pt x="15060" y="18659"/>
                    <a:pt x="15031" y="18680"/>
                    <a:pt x="15016" y="18686"/>
                  </a:cubicBezTo>
                  <a:cubicBezTo>
                    <a:pt x="15007" y="18689"/>
                    <a:pt x="14986" y="18684"/>
                    <a:pt x="14978" y="18691"/>
                  </a:cubicBezTo>
                  <a:cubicBezTo>
                    <a:pt x="14967" y="18701"/>
                    <a:pt x="14956" y="18735"/>
                    <a:pt x="14959" y="18751"/>
                  </a:cubicBezTo>
                  <a:cubicBezTo>
                    <a:pt x="14961" y="18764"/>
                    <a:pt x="14982" y="18786"/>
                    <a:pt x="14993" y="18793"/>
                  </a:cubicBezTo>
                  <a:cubicBezTo>
                    <a:pt x="15004" y="18800"/>
                    <a:pt x="15029" y="18806"/>
                    <a:pt x="15041" y="18806"/>
                  </a:cubicBezTo>
                  <a:cubicBezTo>
                    <a:pt x="15056" y="18807"/>
                    <a:pt x="15084" y="18794"/>
                    <a:pt x="15099" y="18795"/>
                  </a:cubicBezTo>
                  <a:cubicBezTo>
                    <a:pt x="15114" y="18796"/>
                    <a:pt x="15140" y="18813"/>
                    <a:pt x="15155" y="18815"/>
                  </a:cubicBezTo>
                  <a:cubicBezTo>
                    <a:pt x="15168" y="18816"/>
                    <a:pt x="15197" y="18813"/>
                    <a:pt x="15209" y="18805"/>
                  </a:cubicBezTo>
                  <a:cubicBezTo>
                    <a:pt x="15217" y="18799"/>
                    <a:pt x="15225" y="18777"/>
                    <a:pt x="15232" y="18769"/>
                  </a:cubicBezTo>
                  <a:cubicBezTo>
                    <a:pt x="15243" y="18759"/>
                    <a:pt x="15268" y="18743"/>
                    <a:pt x="15282" y="18739"/>
                  </a:cubicBezTo>
                  <a:cubicBezTo>
                    <a:pt x="15296" y="18734"/>
                    <a:pt x="15332" y="18724"/>
                    <a:pt x="15342" y="18735"/>
                  </a:cubicBezTo>
                  <a:cubicBezTo>
                    <a:pt x="15350" y="18744"/>
                    <a:pt x="15339" y="18771"/>
                    <a:pt x="15337" y="18783"/>
                  </a:cubicBezTo>
                  <a:cubicBezTo>
                    <a:pt x="15333" y="18802"/>
                    <a:pt x="15315" y="18838"/>
                    <a:pt x="15313" y="18858"/>
                  </a:cubicBezTo>
                  <a:cubicBezTo>
                    <a:pt x="15310" y="18881"/>
                    <a:pt x="15319" y="18927"/>
                    <a:pt x="15318" y="18951"/>
                  </a:cubicBezTo>
                  <a:cubicBezTo>
                    <a:pt x="15318" y="18969"/>
                    <a:pt x="15318" y="19008"/>
                    <a:pt x="15310" y="19024"/>
                  </a:cubicBezTo>
                  <a:cubicBezTo>
                    <a:pt x="15304" y="19039"/>
                    <a:pt x="15281" y="19064"/>
                    <a:pt x="15267" y="19072"/>
                  </a:cubicBezTo>
                  <a:cubicBezTo>
                    <a:pt x="15256" y="19077"/>
                    <a:pt x="15228" y="19069"/>
                    <a:pt x="15219" y="19078"/>
                  </a:cubicBezTo>
                  <a:cubicBezTo>
                    <a:pt x="15213" y="19084"/>
                    <a:pt x="15213" y="19104"/>
                    <a:pt x="15216" y="19112"/>
                  </a:cubicBezTo>
                  <a:cubicBezTo>
                    <a:pt x="15219" y="19122"/>
                    <a:pt x="15246" y="19130"/>
                    <a:pt x="15247" y="19140"/>
                  </a:cubicBezTo>
                  <a:cubicBezTo>
                    <a:pt x="15247" y="19149"/>
                    <a:pt x="15223" y="19155"/>
                    <a:pt x="15223" y="19163"/>
                  </a:cubicBezTo>
                  <a:cubicBezTo>
                    <a:pt x="15222" y="19170"/>
                    <a:pt x="15236" y="19180"/>
                    <a:pt x="15239" y="19185"/>
                  </a:cubicBezTo>
                  <a:cubicBezTo>
                    <a:pt x="15243" y="19190"/>
                    <a:pt x="15249" y="19199"/>
                    <a:pt x="15251" y="19204"/>
                  </a:cubicBezTo>
                  <a:cubicBezTo>
                    <a:pt x="15255" y="19213"/>
                    <a:pt x="15264" y="19231"/>
                    <a:pt x="15262" y="19241"/>
                  </a:cubicBezTo>
                  <a:cubicBezTo>
                    <a:pt x="15261" y="19251"/>
                    <a:pt x="15250" y="19269"/>
                    <a:pt x="15241" y="19272"/>
                  </a:cubicBezTo>
                  <a:cubicBezTo>
                    <a:pt x="15229" y="19278"/>
                    <a:pt x="15200" y="19261"/>
                    <a:pt x="15187" y="19262"/>
                  </a:cubicBezTo>
                  <a:cubicBezTo>
                    <a:pt x="15174" y="19263"/>
                    <a:pt x="15146" y="19269"/>
                    <a:pt x="15136" y="19279"/>
                  </a:cubicBezTo>
                  <a:cubicBezTo>
                    <a:pt x="15126" y="19290"/>
                    <a:pt x="15122" y="19323"/>
                    <a:pt x="15119" y="19338"/>
                  </a:cubicBezTo>
                  <a:cubicBezTo>
                    <a:pt x="15118" y="19350"/>
                    <a:pt x="15115" y="19374"/>
                    <a:pt x="15117" y="19385"/>
                  </a:cubicBezTo>
                  <a:cubicBezTo>
                    <a:pt x="15120" y="19403"/>
                    <a:pt x="15141" y="19434"/>
                    <a:pt x="15143" y="19452"/>
                  </a:cubicBezTo>
                  <a:cubicBezTo>
                    <a:pt x="15147" y="19474"/>
                    <a:pt x="15139" y="19520"/>
                    <a:pt x="15136" y="19543"/>
                  </a:cubicBezTo>
                  <a:cubicBezTo>
                    <a:pt x="15134" y="19559"/>
                    <a:pt x="15118" y="19593"/>
                    <a:pt x="15125" y="19608"/>
                  </a:cubicBezTo>
                  <a:cubicBezTo>
                    <a:pt x="15129" y="19618"/>
                    <a:pt x="15151" y="19625"/>
                    <a:pt x="15159" y="19631"/>
                  </a:cubicBezTo>
                  <a:cubicBezTo>
                    <a:pt x="15170" y="19640"/>
                    <a:pt x="15189" y="19659"/>
                    <a:pt x="15197" y="19669"/>
                  </a:cubicBezTo>
                  <a:cubicBezTo>
                    <a:pt x="15213" y="19688"/>
                    <a:pt x="15241" y="19729"/>
                    <a:pt x="15252" y="19751"/>
                  </a:cubicBezTo>
                  <a:cubicBezTo>
                    <a:pt x="15262" y="19770"/>
                    <a:pt x="15275" y="19811"/>
                    <a:pt x="15282" y="19831"/>
                  </a:cubicBezTo>
                  <a:cubicBezTo>
                    <a:pt x="15289" y="19851"/>
                    <a:pt x="15302" y="19891"/>
                    <a:pt x="15307" y="19912"/>
                  </a:cubicBezTo>
                  <a:cubicBezTo>
                    <a:pt x="15312" y="19927"/>
                    <a:pt x="15321" y="19959"/>
                    <a:pt x="15323" y="19975"/>
                  </a:cubicBezTo>
                  <a:cubicBezTo>
                    <a:pt x="15325" y="19998"/>
                    <a:pt x="15317" y="20044"/>
                    <a:pt x="15323" y="20066"/>
                  </a:cubicBezTo>
                  <a:cubicBezTo>
                    <a:pt x="15329" y="20089"/>
                    <a:pt x="15363" y="20125"/>
                    <a:pt x="15370" y="20147"/>
                  </a:cubicBezTo>
                  <a:cubicBezTo>
                    <a:pt x="15375" y="20161"/>
                    <a:pt x="15377" y="20190"/>
                    <a:pt x="15377" y="20205"/>
                  </a:cubicBezTo>
                  <a:cubicBezTo>
                    <a:pt x="15378" y="20221"/>
                    <a:pt x="15378" y="20253"/>
                    <a:pt x="15375" y="20269"/>
                  </a:cubicBezTo>
                  <a:cubicBezTo>
                    <a:pt x="15372" y="20281"/>
                    <a:pt x="15356" y="20304"/>
                    <a:pt x="15354" y="20317"/>
                  </a:cubicBezTo>
                  <a:cubicBezTo>
                    <a:pt x="15353" y="20328"/>
                    <a:pt x="15355" y="20352"/>
                    <a:pt x="15361" y="20361"/>
                  </a:cubicBezTo>
                  <a:cubicBezTo>
                    <a:pt x="15368" y="20369"/>
                    <a:pt x="15393" y="20369"/>
                    <a:pt x="15397" y="20378"/>
                  </a:cubicBezTo>
                  <a:cubicBezTo>
                    <a:pt x="15404" y="20389"/>
                    <a:pt x="15388" y="20418"/>
                    <a:pt x="15391" y="20432"/>
                  </a:cubicBezTo>
                  <a:cubicBezTo>
                    <a:pt x="15394" y="20439"/>
                    <a:pt x="15403" y="20455"/>
                    <a:pt x="15411" y="20456"/>
                  </a:cubicBezTo>
                  <a:cubicBezTo>
                    <a:pt x="15421" y="20459"/>
                    <a:pt x="15439" y="20435"/>
                    <a:pt x="15449" y="20439"/>
                  </a:cubicBezTo>
                  <a:cubicBezTo>
                    <a:pt x="15458" y="20442"/>
                    <a:pt x="15467" y="20465"/>
                    <a:pt x="15467" y="20476"/>
                  </a:cubicBezTo>
                  <a:cubicBezTo>
                    <a:pt x="15468" y="20491"/>
                    <a:pt x="15453" y="20520"/>
                    <a:pt x="15448" y="20535"/>
                  </a:cubicBezTo>
                  <a:cubicBezTo>
                    <a:pt x="15444" y="20547"/>
                    <a:pt x="15430" y="20571"/>
                    <a:pt x="15433" y="20583"/>
                  </a:cubicBezTo>
                  <a:cubicBezTo>
                    <a:pt x="15435" y="20593"/>
                    <a:pt x="15450" y="20612"/>
                    <a:pt x="15460" y="20612"/>
                  </a:cubicBezTo>
                  <a:cubicBezTo>
                    <a:pt x="15468" y="20613"/>
                    <a:pt x="15480" y="20599"/>
                    <a:pt x="15485" y="20592"/>
                  </a:cubicBezTo>
                  <a:cubicBezTo>
                    <a:pt x="15491" y="20585"/>
                    <a:pt x="15494" y="20563"/>
                    <a:pt x="15501" y="20557"/>
                  </a:cubicBezTo>
                  <a:cubicBezTo>
                    <a:pt x="15508" y="20551"/>
                    <a:pt x="15529" y="20544"/>
                    <a:pt x="15538" y="20548"/>
                  </a:cubicBezTo>
                  <a:cubicBezTo>
                    <a:pt x="15547" y="20552"/>
                    <a:pt x="15561" y="20573"/>
                    <a:pt x="15560" y="20583"/>
                  </a:cubicBezTo>
                  <a:cubicBezTo>
                    <a:pt x="15559" y="20598"/>
                    <a:pt x="15526" y="20613"/>
                    <a:pt x="15520" y="20628"/>
                  </a:cubicBezTo>
                  <a:cubicBezTo>
                    <a:pt x="15515" y="20640"/>
                    <a:pt x="15515" y="20670"/>
                    <a:pt x="15517" y="20684"/>
                  </a:cubicBezTo>
                  <a:cubicBezTo>
                    <a:pt x="15519" y="20696"/>
                    <a:pt x="15524" y="20726"/>
                    <a:pt x="15534" y="20731"/>
                  </a:cubicBezTo>
                  <a:cubicBezTo>
                    <a:pt x="15544" y="20736"/>
                    <a:pt x="15567" y="20712"/>
                    <a:pt x="15577" y="20717"/>
                  </a:cubicBezTo>
                  <a:cubicBezTo>
                    <a:pt x="15587" y="20723"/>
                    <a:pt x="15593" y="20753"/>
                    <a:pt x="15591" y="20765"/>
                  </a:cubicBezTo>
                  <a:cubicBezTo>
                    <a:pt x="15589" y="20776"/>
                    <a:pt x="15566" y="20787"/>
                    <a:pt x="15564" y="20798"/>
                  </a:cubicBezTo>
                  <a:cubicBezTo>
                    <a:pt x="15562" y="20810"/>
                    <a:pt x="15577" y="20835"/>
                    <a:pt x="15584" y="20846"/>
                  </a:cubicBezTo>
                  <a:cubicBezTo>
                    <a:pt x="15588" y="20853"/>
                    <a:pt x="15604" y="20860"/>
                    <a:pt x="15608" y="20868"/>
                  </a:cubicBezTo>
                  <a:cubicBezTo>
                    <a:pt x="15612" y="20878"/>
                    <a:pt x="15611" y="20903"/>
                    <a:pt x="15608" y="20914"/>
                  </a:cubicBezTo>
                  <a:cubicBezTo>
                    <a:pt x="15607" y="20922"/>
                    <a:pt x="15595" y="20936"/>
                    <a:pt x="15595" y="20945"/>
                  </a:cubicBezTo>
                  <a:cubicBezTo>
                    <a:pt x="15595" y="20954"/>
                    <a:pt x="15605" y="20969"/>
                    <a:pt x="15608" y="20977"/>
                  </a:cubicBezTo>
                  <a:cubicBezTo>
                    <a:pt x="15612" y="20986"/>
                    <a:pt x="15619" y="21003"/>
                    <a:pt x="15622" y="21012"/>
                  </a:cubicBezTo>
                  <a:cubicBezTo>
                    <a:pt x="15626" y="21025"/>
                    <a:pt x="15627" y="21055"/>
                    <a:pt x="15635" y="21066"/>
                  </a:cubicBezTo>
                  <a:cubicBezTo>
                    <a:pt x="15643" y="21077"/>
                    <a:pt x="15667" y="21089"/>
                    <a:pt x="15679" y="21094"/>
                  </a:cubicBezTo>
                  <a:cubicBezTo>
                    <a:pt x="15689" y="21097"/>
                    <a:pt x="15709" y="21100"/>
                    <a:pt x="15719" y="21100"/>
                  </a:cubicBezTo>
                  <a:cubicBezTo>
                    <a:pt x="15726" y="21100"/>
                    <a:pt x="15741" y="21094"/>
                    <a:pt x="15748" y="21094"/>
                  </a:cubicBezTo>
                  <a:cubicBezTo>
                    <a:pt x="15757" y="21093"/>
                    <a:pt x="15779" y="21093"/>
                    <a:pt x="15786" y="21100"/>
                  </a:cubicBezTo>
                  <a:cubicBezTo>
                    <a:pt x="15798" y="21113"/>
                    <a:pt x="15802" y="21152"/>
                    <a:pt x="15797" y="21169"/>
                  </a:cubicBezTo>
                  <a:cubicBezTo>
                    <a:pt x="15796" y="21178"/>
                    <a:pt x="15783" y="21190"/>
                    <a:pt x="15777" y="21196"/>
                  </a:cubicBezTo>
                  <a:cubicBezTo>
                    <a:pt x="15771" y="21204"/>
                    <a:pt x="15753" y="21216"/>
                    <a:pt x="15750" y="21226"/>
                  </a:cubicBezTo>
                  <a:cubicBezTo>
                    <a:pt x="15748" y="21238"/>
                    <a:pt x="15755" y="21264"/>
                    <a:pt x="15765" y="21271"/>
                  </a:cubicBezTo>
                  <a:cubicBezTo>
                    <a:pt x="15773" y="21278"/>
                    <a:pt x="15797" y="21274"/>
                    <a:pt x="15807" y="21270"/>
                  </a:cubicBezTo>
                  <a:cubicBezTo>
                    <a:pt x="15818" y="21266"/>
                    <a:pt x="15831" y="21242"/>
                    <a:pt x="15842" y="21240"/>
                  </a:cubicBezTo>
                  <a:cubicBezTo>
                    <a:pt x="15855" y="21237"/>
                    <a:pt x="15883" y="21245"/>
                    <a:pt x="15893" y="21255"/>
                  </a:cubicBezTo>
                  <a:cubicBezTo>
                    <a:pt x="15901" y="21263"/>
                    <a:pt x="15905" y="21290"/>
                    <a:pt x="15904" y="21302"/>
                  </a:cubicBezTo>
                  <a:cubicBezTo>
                    <a:pt x="15904" y="21313"/>
                    <a:pt x="15898" y="21336"/>
                    <a:pt x="15890" y="21342"/>
                  </a:cubicBezTo>
                  <a:cubicBezTo>
                    <a:pt x="15882" y="21349"/>
                    <a:pt x="15861" y="21349"/>
                    <a:pt x="15851" y="21349"/>
                  </a:cubicBezTo>
                  <a:cubicBezTo>
                    <a:pt x="15832" y="21348"/>
                    <a:pt x="15795" y="21329"/>
                    <a:pt x="15776" y="21331"/>
                  </a:cubicBezTo>
                  <a:cubicBezTo>
                    <a:pt x="15764" y="21333"/>
                    <a:pt x="15744" y="21353"/>
                    <a:pt x="15732" y="21355"/>
                  </a:cubicBezTo>
                  <a:cubicBezTo>
                    <a:pt x="15724" y="21356"/>
                    <a:pt x="15708" y="21349"/>
                    <a:pt x="15700" y="21348"/>
                  </a:cubicBezTo>
                  <a:cubicBezTo>
                    <a:pt x="15690" y="21347"/>
                    <a:pt x="15670" y="21345"/>
                    <a:pt x="15661" y="21348"/>
                  </a:cubicBezTo>
                  <a:cubicBezTo>
                    <a:pt x="15649" y="21352"/>
                    <a:pt x="15634" y="21373"/>
                    <a:pt x="15623" y="21377"/>
                  </a:cubicBezTo>
                  <a:cubicBezTo>
                    <a:pt x="15614" y="21381"/>
                    <a:pt x="15595" y="21380"/>
                    <a:pt x="15587" y="21384"/>
                  </a:cubicBezTo>
                  <a:cubicBezTo>
                    <a:pt x="15577" y="21389"/>
                    <a:pt x="15563" y="21407"/>
                    <a:pt x="15553" y="21412"/>
                  </a:cubicBezTo>
                  <a:cubicBezTo>
                    <a:pt x="15544" y="21416"/>
                    <a:pt x="15522" y="21414"/>
                    <a:pt x="15514" y="21420"/>
                  </a:cubicBezTo>
                  <a:cubicBezTo>
                    <a:pt x="15506" y="21426"/>
                    <a:pt x="15493" y="21447"/>
                    <a:pt x="15493" y="21457"/>
                  </a:cubicBezTo>
                  <a:cubicBezTo>
                    <a:pt x="15492" y="21469"/>
                    <a:pt x="15510" y="21487"/>
                    <a:pt x="15512" y="21498"/>
                  </a:cubicBezTo>
                  <a:cubicBezTo>
                    <a:pt x="15514" y="21511"/>
                    <a:pt x="15511" y="21538"/>
                    <a:pt x="15506" y="21550"/>
                  </a:cubicBezTo>
                  <a:cubicBezTo>
                    <a:pt x="15500" y="21564"/>
                    <a:pt x="15480" y="21588"/>
                    <a:pt x="15466" y="21594"/>
                  </a:cubicBezTo>
                  <a:cubicBezTo>
                    <a:pt x="15455" y="21600"/>
                    <a:pt x="15427" y="21600"/>
                    <a:pt x="15415" y="21596"/>
                  </a:cubicBezTo>
                  <a:cubicBezTo>
                    <a:pt x="15399" y="21590"/>
                    <a:pt x="15369" y="21567"/>
                    <a:pt x="15361" y="21552"/>
                  </a:cubicBezTo>
                  <a:cubicBezTo>
                    <a:pt x="15356" y="21544"/>
                    <a:pt x="15363" y="21522"/>
                    <a:pt x="15358" y="21515"/>
                  </a:cubicBezTo>
                  <a:cubicBezTo>
                    <a:pt x="15351" y="21507"/>
                    <a:pt x="15328" y="21506"/>
                    <a:pt x="15318" y="21504"/>
                  </a:cubicBezTo>
                  <a:cubicBezTo>
                    <a:pt x="15307" y="21503"/>
                    <a:pt x="15284" y="21509"/>
                    <a:pt x="15273" y="21506"/>
                  </a:cubicBezTo>
                  <a:cubicBezTo>
                    <a:pt x="15258" y="21503"/>
                    <a:pt x="15228" y="21491"/>
                    <a:pt x="15218" y="21478"/>
                  </a:cubicBezTo>
                  <a:cubicBezTo>
                    <a:pt x="15212" y="21470"/>
                    <a:pt x="15213" y="21446"/>
                    <a:pt x="15208" y="21437"/>
                  </a:cubicBezTo>
                  <a:cubicBezTo>
                    <a:pt x="15202" y="21428"/>
                    <a:pt x="15186" y="21413"/>
                    <a:pt x="15177" y="21408"/>
                  </a:cubicBezTo>
                  <a:cubicBezTo>
                    <a:pt x="15161" y="21399"/>
                    <a:pt x="15122" y="21400"/>
                    <a:pt x="15107" y="21389"/>
                  </a:cubicBezTo>
                  <a:cubicBezTo>
                    <a:pt x="15088" y="21375"/>
                    <a:pt x="15069" y="21327"/>
                    <a:pt x="15055" y="21307"/>
                  </a:cubicBezTo>
                  <a:cubicBezTo>
                    <a:pt x="15045" y="21293"/>
                    <a:pt x="15025" y="21264"/>
                    <a:pt x="15013" y="21252"/>
                  </a:cubicBezTo>
                  <a:cubicBezTo>
                    <a:pt x="15003" y="21242"/>
                    <a:pt x="14980" y="21226"/>
                    <a:pt x="14967" y="21222"/>
                  </a:cubicBezTo>
                  <a:cubicBezTo>
                    <a:pt x="14946" y="21215"/>
                    <a:pt x="14901" y="21219"/>
                    <a:pt x="14879" y="21218"/>
                  </a:cubicBezTo>
                  <a:cubicBezTo>
                    <a:pt x="14863" y="21218"/>
                    <a:pt x="14831" y="21222"/>
                    <a:pt x="14816" y="21220"/>
                  </a:cubicBezTo>
                  <a:cubicBezTo>
                    <a:pt x="14802" y="21219"/>
                    <a:pt x="14772" y="21214"/>
                    <a:pt x="14760" y="21205"/>
                  </a:cubicBezTo>
                  <a:cubicBezTo>
                    <a:pt x="14752" y="21199"/>
                    <a:pt x="14746" y="21177"/>
                    <a:pt x="14739" y="21169"/>
                  </a:cubicBezTo>
                  <a:cubicBezTo>
                    <a:pt x="14735" y="21164"/>
                    <a:pt x="14727" y="21155"/>
                    <a:pt x="14721" y="21155"/>
                  </a:cubicBezTo>
                  <a:cubicBezTo>
                    <a:pt x="14709" y="21154"/>
                    <a:pt x="14690" y="21174"/>
                    <a:pt x="14678" y="21178"/>
                  </a:cubicBezTo>
                  <a:cubicBezTo>
                    <a:pt x="14665" y="21182"/>
                    <a:pt x="14637" y="21192"/>
                    <a:pt x="14624" y="21188"/>
                  </a:cubicBezTo>
                  <a:cubicBezTo>
                    <a:pt x="14612" y="21185"/>
                    <a:pt x="14599" y="21161"/>
                    <a:pt x="14588" y="21156"/>
                  </a:cubicBezTo>
                  <a:cubicBezTo>
                    <a:pt x="14581" y="21152"/>
                    <a:pt x="14563" y="21149"/>
                    <a:pt x="14556" y="21152"/>
                  </a:cubicBezTo>
                  <a:cubicBezTo>
                    <a:pt x="14549" y="21155"/>
                    <a:pt x="14543" y="21174"/>
                    <a:pt x="14535" y="21176"/>
                  </a:cubicBezTo>
                  <a:cubicBezTo>
                    <a:pt x="14521" y="21179"/>
                    <a:pt x="14495" y="21148"/>
                    <a:pt x="14480" y="21152"/>
                  </a:cubicBezTo>
                  <a:cubicBezTo>
                    <a:pt x="14471" y="21154"/>
                    <a:pt x="14464" y="21176"/>
                    <a:pt x="14456" y="21180"/>
                  </a:cubicBezTo>
                  <a:cubicBezTo>
                    <a:pt x="14447" y="21183"/>
                    <a:pt x="14427" y="21178"/>
                    <a:pt x="14418" y="21176"/>
                  </a:cubicBezTo>
                  <a:cubicBezTo>
                    <a:pt x="14402" y="21173"/>
                    <a:pt x="14372" y="21163"/>
                    <a:pt x="14356" y="21161"/>
                  </a:cubicBezTo>
                  <a:cubicBezTo>
                    <a:pt x="14348" y="21160"/>
                    <a:pt x="14331" y="21158"/>
                    <a:pt x="14324" y="21161"/>
                  </a:cubicBezTo>
                  <a:cubicBezTo>
                    <a:pt x="14314" y="21166"/>
                    <a:pt x="14305" y="21196"/>
                    <a:pt x="14293" y="21198"/>
                  </a:cubicBezTo>
                  <a:cubicBezTo>
                    <a:pt x="14282" y="21201"/>
                    <a:pt x="14261" y="21184"/>
                    <a:pt x="14251" y="21178"/>
                  </a:cubicBezTo>
                  <a:cubicBezTo>
                    <a:pt x="14244" y="21173"/>
                    <a:pt x="14232" y="21160"/>
                    <a:pt x="14224" y="21156"/>
                  </a:cubicBezTo>
                  <a:cubicBezTo>
                    <a:pt x="14214" y="21152"/>
                    <a:pt x="14191" y="21149"/>
                    <a:pt x="14180" y="21152"/>
                  </a:cubicBezTo>
                  <a:cubicBezTo>
                    <a:pt x="14171" y="21154"/>
                    <a:pt x="14156" y="21170"/>
                    <a:pt x="14147" y="21174"/>
                  </a:cubicBezTo>
                  <a:cubicBezTo>
                    <a:pt x="14138" y="21178"/>
                    <a:pt x="14118" y="21187"/>
                    <a:pt x="14108" y="21184"/>
                  </a:cubicBezTo>
                  <a:cubicBezTo>
                    <a:pt x="14098" y="21181"/>
                    <a:pt x="14091" y="21151"/>
                    <a:pt x="14080" y="21148"/>
                  </a:cubicBezTo>
                  <a:cubicBezTo>
                    <a:pt x="14074" y="21147"/>
                    <a:pt x="14064" y="21156"/>
                    <a:pt x="14060" y="21159"/>
                  </a:cubicBezTo>
                  <a:cubicBezTo>
                    <a:pt x="14052" y="21164"/>
                    <a:pt x="14042" y="21183"/>
                    <a:pt x="14033" y="21182"/>
                  </a:cubicBezTo>
                  <a:cubicBezTo>
                    <a:pt x="14025" y="21182"/>
                    <a:pt x="14017" y="21162"/>
                    <a:pt x="14010" y="21156"/>
                  </a:cubicBezTo>
                  <a:cubicBezTo>
                    <a:pt x="14004" y="21151"/>
                    <a:pt x="13990" y="21143"/>
                    <a:pt x="13983" y="21142"/>
                  </a:cubicBezTo>
                  <a:cubicBezTo>
                    <a:pt x="13971" y="21140"/>
                    <a:pt x="13946" y="21155"/>
                    <a:pt x="13934" y="21150"/>
                  </a:cubicBezTo>
                  <a:cubicBezTo>
                    <a:pt x="13924" y="21145"/>
                    <a:pt x="13911" y="21123"/>
                    <a:pt x="13908" y="21111"/>
                  </a:cubicBezTo>
                  <a:cubicBezTo>
                    <a:pt x="13906" y="21103"/>
                    <a:pt x="13914" y="21085"/>
                    <a:pt x="13910" y="21077"/>
                  </a:cubicBezTo>
                  <a:cubicBezTo>
                    <a:pt x="13908" y="21071"/>
                    <a:pt x="13898" y="21063"/>
                    <a:pt x="13893" y="21062"/>
                  </a:cubicBezTo>
                  <a:cubicBezTo>
                    <a:pt x="13884" y="21061"/>
                    <a:pt x="13867" y="21075"/>
                    <a:pt x="13858" y="21075"/>
                  </a:cubicBezTo>
                  <a:cubicBezTo>
                    <a:pt x="13847" y="21076"/>
                    <a:pt x="13825" y="21070"/>
                    <a:pt x="13815" y="21064"/>
                  </a:cubicBezTo>
                  <a:cubicBezTo>
                    <a:pt x="13807" y="21058"/>
                    <a:pt x="13794" y="21040"/>
                    <a:pt x="13790" y="21030"/>
                  </a:cubicBezTo>
                  <a:cubicBezTo>
                    <a:pt x="13787" y="21020"/>
                    <a:pt x="13794" y="20996"/>
                    <a:pt x="13789" y="20987"/>
                  </a:cubicBezTo>
                  <a:cubicBezTo>
                    <a:pt x="13785" y="20981"/>
                    <a:pt x="13771" y="20973"/>
                    <a:pt x="13765" y="20974"/>
                  </a:cubicBezTo>
                  <a:cubicBezTo>
                    <a:pt x="13757" y="20975"/>
                    <a:pt x="13749" y="20994"/>
                    <a:pt x="13741" y="20997"/>
                  </a:cubicBezTo>
                  <a:cubicBezTo>
                    <a:pt x="13734" y="20999"/>
                    <a:pt x="13720" y="20998"/>
                    <a:pt x="13714" y="20995"/>
                  </a:cubicBezTo>
                  <a:cubicBezTo>
                    <a:pt x="13702" y="20988"/>
                    <a:pt x="13689" y="20961"/>
                    <a:pt x="13678" y="20951"/>
                  </a:cubicBezTo>
                  <a:cubicBezTo>
                    <a:pt x="13669" y="20943"/>
                    <a:pt x="13645" y="20931"/>
                    <a:pt x="13634" y="20923"/>
                  </a:cubicBezTo>
                  <a:cubicBezTo>
                    <a:pt x="13624" y="20916"/>
                    <a:pt x="13602" y="20902"/>
                    <a:pt x="13594" y="20891"/>
                  </a:cubicBezTo>
                  <a:cubicBezTo>
                    <a:pt x="13590" y="20884"/>
                    <a:pt x="13590" y="20864"/>
                    <a:pt x="13584" y="20859"/>
                  </a:cubicBezTo>
                  <a:cubicBezTo>
                    <a:pt x="13579" y="20854"/>
                    <a:pt x="13565" y="20854"/>
                    <a:pt x="13558" y="20855"/>
                  </a:cubicBezTo>
                  <a:cubicBezTo>
                    <a:pt x="13548" y="20856"/>
                    <a:pt x="13530" y="20871"/>
                    <a:pt x="13520" y="20873"/>
                  </a:cubicBezTo>
                  <a:cubicBezTo>
                    <a:pt x="13509" y="20874"/>
                    <a:pt x="13489" y="20868"/>
                    <a:pt x="13479" y="20865"/>
                  </a:cubicBezTo>
                  <a:cubicBezTo>
                    <a:pt x="13467" y="20862"/>
                    <a:pt x="13444" y="20847"/>
                    <a:pt x="13431" y="20846"/>
                  </a:cubicBezTo>
                  <a:cubicBezTo>
                    <a:pt x="13422" y="20845"/>
                    <a:pt x="13403" y="20855"/>
                    <a:pt x="13394" y="20851"/>
                  </a:cubicBezTo>
                  <a:cubicBezTo>
                    <a:pt x="13383" y="20847"/>
                    <a:pt x="13372" y="20824"/>
                    <a:pt x="13362" y="20817"/>
                  </a:cubicBezTo>
                  <a:cubicBezTo>
                    <a:pt x="13352" y="20810"/>
                    <a:pt x="13330" y="20799"/>
                    <a:pt x="13318" y="20796"/>
                  </a:cubicBezTo>
                  <a:cubicBezTo>
                    <a:pt x="13308" y="20794"/>
                    <a:pt x="13287" y="20792"/>
                    <a:pt x="13278" y="20796"/>
                  </a:cubicBezTo>
                  <a:cubicBezTo>
                    <a:pt x="13269" y="20800"/>
                    <a:pt x="13259" y="20818"/>
                    <a:pt x="13252" y="20824"/>
                  </a:cubicBezTo>
                  <a:cubicBezTo>
                    <a:pt x="13245" y="20829"/>
                    <a:pt x="13231" y="20839"/>
                    <a:pt x="13223" y="20840"/>
                  </a:cubicBezTo>
                  <a:cubicBezTo>
                    <a:pt x="13216" y="20841"/>
                    <a:pt x="13201" y="20842"/>
                    <a:pt x="13197" y="20837"/>
                  </a:cubicBezTo>
                  <a:cubicBezTo>
                    <a:pt x="13189" y="20828"/>
                    <a:pt x="13199" y="20802"/>
                    <a:pt x="13194" y="20792"/>
                  </a:cubicBezTo>
                  <a:cubicBezTo>
                    <a:pt x="13189" y="20783"/>
                    <a:pt x="13170" y="20774"/>
                    <a:pt x="13161" y="20771"/>
                  </a:cubicBezTo>
                  <a:cubicBezTo>
                    <a:pt x="13153" y="20768"/>
                    <a:pt x="13134" y="20776"/>
                    <a:pt x="13127" y="20771"/>
                  </a:cubicBezTo>
                  <a:cubicBezTo>
                    <a:pt x="13119" y="20765"/>
                    <a:pt x="13119" y="20743"/>
                    <a:pt x="13114" y="20734"/>
                  </a:cubicBezTo>
                  <a:cubicBezTo>
                    <a:pt x="13112" y="20728"/>
                    <a:pt x="13107" y="20714"/>
                    <a:pt x="13101" y="20712"/>
                  </a:cubicBezTo>
                  <a:cubicBezTo>
                    <a:pt x="13092" y="20707"/>
                    <a:pt x="13070" y="20722"/>
                    <a:pt x="13062" y="20715"/>
                  </a:cubicBezTo>
                  <a:cubicBezTo>
                    <a:pt x="13056" y="20710"/>
                    <a:pt x="13062" y="20689"/>
                    <a:pt x="13059" y="20681"/>
                  </a:cubicBezTo>
                  <a:cubicBezTo>
                    <a:pt x="13057" y="20675"/>
                    <a:pt x="13050" y="20665"/>
                    <a:pt x="13045" y="20662"/>
                  </a:cubicBezTo>
                  <a:cubicBezTo>
                    <a:pt x="13034" y="20655"/>
                    <a:pt x="13005" y="20662"/>
                    <a:pt x="12995" y="20654"/>
                  </a:cubicBezTo>
                  <a:cubicBezTo>
                    <a:pt x="12987" y="20648"/>
                    <a:pt x="12981" y="20626"/>
                    <a:pt x="12978" y="20615"/>
                  </a:cubicBezTo>
                  <a:cubicBezTo>
                    <a:pt x="12976" y="20607"/>
                    <a:pt x="12982" y="20586"/>
                    <a:pt x="12976" y="20579"/>
                  </a:cubicBezTo>
                  <a:cubicBezTo>
                    <a:pt x="12967" y="20569"/>
                    <a:pt x="12937" y="20567"/>
                    <a:pt x="12925" y="20569"/>
                  </a:cubicBezTo>
                  <a:cubicBezTo>
                    <a:pt x="12913" y="20571"/>
                    <a:pt x="12897" y="20593"/>
                    <a:pt x="12886" y="20594"/>
                  </a:cubicBezTo>
                  <a:cubicBezTo>
                    <a:pt x="12877" y="20595"/>
                    <a:pt x="12862" y="20582"/>
                    <a:pt x="12853" y="20581"/>
                  </a:cubicBezTo>
                  <a:cubicBezTo>
                    <a:pt x="12842" y="20580"/>
                    <a:pt x="12820" y="20594"/>
                    <a:pt x="12809" y="20592"/>
                  </a:cubicBezTo>
                  <a:cubicBezTo>
                    <a:pt x="12801" y="20592"/>
                    <a:pt x="12787" y="20584"/>
                    <a:pt x="12781" y="20579"/>
                  </a:cubicBezTo>
                  <a:cubicBezTo>
                    <a:pt x="12773" y="20574"/>
                    <a:pt x="12766" y="20554"/>
                    <a:pt x="12757" y="20551"/>
                  </a:cubicBezTo>
                  <a:cubicBezTo>
                    <a:pt x="12746" y="20549"/>
                    <a:pt x="12725" y="20573"/>
                    <a:pt x="12715" y="20568"/>
                  </a:cubicBezTo>
                  <a:cubicBezTo>
                    <a:pt x="12707" y="20565"/>
                    <a:pt x="12704" y="20545"/>
                    <a:pt x="12700" y="20538"/>
                  </a:cubicBezTo>
                  <a:cubicBezTo>
                    <a:pt x="12697" y="20533"/>
                    <a:pt x="12690" y="20524"/>
                    <a:pt x="12685" y="20522"/>
                  </a:cubicBezTo>
                  <a:cubicBezTo>
                    <a:pt x="12677" y="20519"/>
                    <a:pt x="12658" y="20529"/>
                    <a:pt x="12649" y="20530"/>
                  </a:cubicBezTo>
                  <a:cubicBezTo>
                    <a:pt x="12639" y="20530"/>
                    <a:pt x="12617" y="20529"/>
                    <a:pt x="12608" y="20524"/>
                  </a:cubicBezTo>
                  <a:cubicBezTo>
                    <a:pt x="12600" y="20520"/>
                    <a:pt x="12592" y="20504"/>
                    <a:pt x="12585" y="20500"/>
                  </a:cubicBezTo>
                  <a:cubicBezTo>
                    <a:pt x="12576" y="20495"/>
                    <a:pt x="12554" y="20489"/>
                    <a:pt x="12545" y="20493"/>
                  </a:cubicBezTo>
                  <a:cubicBezTo>
                    <a:pt x="12536" y="20497"/>
                    <a:pt x="12530" y="20522"/>
                    <a:pt x="12522" y="20528"/>
                  </a:cubicBezTo>
                  <a:cubicBezTo>
                    <a:pt x="12514" y="20533"/>
                    <a:pt x="12494" y="20540"/>
                    <a:pt x="12485" y="20536"/>
                  </a:cubicBezTo>
                  <a:cubicBezTo>
                    <a:pt x="12475" y="20532"/>
                    <a:pt x="12470" y="20507"/>
                    <a:pt x="12462" y="20500"/>
                  </a:cubicBezTo>
                  <a:cubicBezTo>
                    <a:pt x="12455" y="20493"/>
                    <a:pt x="12434" y="20491"/>
                    <a:pt x="12429" y="20483"/>
                  </a:cubicBezTo>
                  <a:cubicBezTo>
                    <a:pt x="12421" y="20474"/>
                    <a:pt x="12414" y="20448"/>
                    <a:pt x="12417" y="20436"/>
                  </a:cubicBezTo>
                  <a:cubicBezTo>
                    <a:pt x="12420" y="20425"/>
                    <a:pt x="12440" y="20413"/>
                    <a:pt x="12445" y="20404"/>
                  </a:cubicBezTo>
                  <a:cubicBezTo>
                    <a:pt x="12452" y="20393"/>
                    <a:pt x="12465" y="20368"/>
                    <a:pt x="12463" y="20356"/>
                  </a:cubicBezTo>
                  <a:cubicBezTo>
                    <a:pt x="12461" y="20337"/>
                    <a:pt x="12433" y="20311"/>
                    <a:pt x="12421" y="20298"/>
                  </a:cubicBezTo>
                  <a:cubicBezTo>
                    <a:pt x="12413" y="20290"/>
                    <a:pt x="12396" y="20278"/>
                    <a:pt x="12387" y="20272"/>
                  </a:cubicBezTo>
                  <a:cubicBezTo>
                    <a:pt x="12378" y="20267"/>
                    <a:pt x="12356" y="20262"/>
                    <a:pt x="12347" y="20257"/>
                  </a:cubicBezTo>
                  <a:cubicBezTo>
                    <a:pt x="12340" y="20253"/>
                    <a:pt x="12325" y="20245"/>
                    <a:pt x="12321" y="20238"/>
                  </a:cubicBezTo>
                  <a:cubicBezTo>
                    <a:pt x="12310" y="20222"/>
                    <a:pt x="12306" y="20182"/>
                    <a:pt x="12305" y="20162"/>
                  </a:cubicBezTo>
                  <a:cubicBezTo>
                    <a:pt x="12304" y="20151"/>
                    <a:pt x="12309" y="20130"/>
                    <a:pt x="12310" y="20119"/>
                  </a:cubicBezTo>
                  <a:cubicBezTo>
                    <a:pt x="12310" y="20108"/>
                    <a:pt x="12311" y="20085"/>
                    <a:pt x="12308" y="20074"/>
                  </a:cubicBezTo>
                  <a:cubicBezTo>
                    <a:pt x="12303" y="20061"/>
                    <a:pt x="12281" y="20043"/>
                    <a:pt x="12276" y="20031"/>
                  </a:cubicBezTo>
                  <a:cubicBezTo>
                    <a:pt x="12272" y="20022"/>
                    <a:pt x="12271" y="20002"/>
                    <a:pt x="12268" y="19993"/>
                  </a:cubicBezTo>
                  <a:cubicBezTo>
                    <a:pt x="12263" y="19979"/>
                    <a:pt x="12242" y="19955"/>
                    <a:pt x="12241" y="19939"/>
                  </a:cubicBezTo>
                  <a:cubicBezTo>
                    <a:pt x="12240" y="19930"/>
                    <a:pt x="12251" y="19914"/>
                    <a:pt x="12251" y="19905"/>
                  </a:cubicBezTo>
                  <a:cubicBezTo>
                    <a:pt x="12252" y="19893"/>
                    <a:pt x="12249" y="19866"/>
                    <a:pt x="12241" y="19857"/>
                  </a:cubicBezTo>
                  <a:cubicBezTo>
                    <a:pt x="12234" y="19849"/>
                    <a:pt x="12211" y="19849"/>
                    <a:pt x="12204" y="19842"/>
                  </a:cubicBezTo>
                  <a:cubicBezTo>
                    <a:pt x="12199" y="19838"/>
                    <a:pt x="12193" y="19826"/>
                    <a:pt x="12192" y="19820"/>
                  </a:cubicBezTo>
                  <a:cubicBezTo>
                    <a:pt x="12190" y="19807"/>
                    <a:pt x="12200" y="19781"/>
                    <a:pt x="12200" y="19768"/>
                  </a:cubicBezTo>
                  <a:cubicBezTo>
                    <a:pt x="12200" y="19760"/>
                    <a:pt x="12200" y="19744"/>
                    <a:pt x="12197" y="19737"/>
                  </a:cubicBezTo>
                  <a:cubicBezTo>
                    <a:pt x="12191" y="19721"/>
                    <a:pt x="12163" y="19698"/>
                    <a:pt x="12157" y="19682"/>
                  </a:cubicBezTo>
                  <a:cubicBezTo>
                    <a:pt x="12153" y="19672"/>
                    <a:pt x="12158" y="19648"/>
                    <a:pt x="12154" y="19638"/>
                  </a:cubicBezTo>
                  <a:cubicBezTo>
                    <a:pt x="12149" y="19625"/>
                    <a:pt x="12129" y="19605"/>
                    <a:pt x="12118" y="19598"/>
                  </a:cubicBezTo>
                  <a:cubicBezTo>
                    <a:pt x="12110" y="19594"/>
                    <a:pt x="12092" y="19593"/>
                    <a:pt x="12084" y="19590"/>
                  </a:cubicBezTo>
                  <a:cubicBezTo>
                    <a:pt x="12071" y="19587"/>
                    <a:pt x="12044" y="19581"/>
                    <a:pt x="12035" y="19571"/>
                  </a:cubicBezTo>
                  <a:cubicBezTo>
                    <a:pt x="12030" y="19565"/>
                    <a:pt x="12027" y="19549"/>
                    <a:pt x="12028" y="19542"/>
                  </a:cubicBezTo>
                  <a:cubicBezTo>
                    <a:pt x="12029" y="19528"/>
                    <a:pt x="12052" y="19506"/>
                    <a:pt x="12052" y="19491"/>
                  </a:cubicBezTo>
                  <a:cubicBezTo>
                    <a:pt x="12051" y="19483"/>
                    <a:pt x="12042" y="19467"/>
                    <a:pt x="12035" y="19464"/>
                  </a:cubicBezTo>
                  <a:cubicBezTo>
                    <a:pt x="12027" y="19460"/>
                    <a:pt x="12007" y="19468"/>
                    <a:pt x="11998" y="19468"/>
                  </a:cubicBezTo>
                  <a:cubicBezTo>
                    <a:pt x="11985" y="19467"/>
                    <a:pt x="11956" y="19465"/>
                    <a:pt x="11947" y="19455"/>
                  </a:cubicBezTo>
                  <a:cubicBezTo>
                    <a:pt x="11939" y="19447"/>
                    <a:pt x="11938" y="19421"/>
                    <a:pt x="11938" y="19409"/>
                  </a:cubicBezTo>
                  <a:cubicBezTo>
                    <a:pt x="11938" y="19397"/>
                    <a:pt x="11954" y="19370"/>
                    <a:pt x="11947" y="19360"/>
                  </a:cubicBezTo>
                  <a:cubicBezTo>
                    <a:pt x="11942" y="19354"/>
                    <a:pt x="11922" y="19363"/>
                    <a:pt x="11916" y="19358"/>
                  </a:cubicBezTo>
                  <a:cubicBezTo>
                    <a:pt x="11907" y="19351"/>
                    <a:pt x="11908" y="19322"/>
                    <a:pt x="11900" y="19313"/>
                  </a:cubicBezTo>
                  <a:cubicBezTo>
                    <a:pt x="11894" y="19306"/>
                    <a:pt x="11876" y="19300"/>
                    <a:pt x="11867" y="19296"/>
                  </a:cubicBezTo>
                  <a:cubicBezTo>
                    <a:pt x="11861" y="19294"/>
                    <a:pt x="11846" y="19293"/>
                    <a:pt x="11841" y="19287"/>
                  </a:cubicBezTo>
                  <a:cubicBezTo>
                    <a:pt x="11832" y="19277"/>
                    <a:pt x="11831" y="19246"/>
                    <a:pt x="11828" y="19232"/>
                  </a:cubicBezTo>
                  <a:cubicBezTo>
                    <a:pt x="11827" y="19222"/>
                    <a:pt x="11824" y="19202"/>
                    <a:pt x="11826" y="19192"/>
                  </a:cubicBezTo>
                  <a:cubicBezTo>
                    <a:pt x="11828" y="19184"/>
                    <a:pt x="11838" y="19169"/>
                    <a:pt x="11840" y="19161"/>
                  </a:cubicBezTo>
                  <a:cubicBezTo>
                    <a:pt x="11842" y="19154"/>
                    <a:pt x="11844" y="19138"/>
                    <a:pt x="11844" y="19130"/>
                  </a:cubicBezTo>
                  <a:cubicBezTo>
                    <a:pt x="11845" y="19122"/>
                    <a:pt x="11839" y="19107"/>
                    <a:pt x="11841" y="19099"/>
                  </a:cubicBezTo>
                  <a:cubicBezTo>
                    <a:pt x="11843" y="19090"/>
                    <a:pt x="11860" y="19075"/>
                    <a:pt x="11861" y="19065"/>
                  </a:cubicBezTo>
                  <a:cubicBezTo>
                    <a:pt x="11862" y="19054"/>
                    <a:pt x="11846" y="19034"/>
                    <a:pt x="11848" y="19023"/>
                  </a:cubicBezTo>
                  <a:cubicBezTo>
                    <a:pt x="11849" y="19018"/>
                    <a:pt x="11862" y="19013"/>
                    <a:pt x="11864" y="19007"/>
                  </a:cubicBezTo>
                  <a:cubicBezTo>
                    <a:pt x="11870" y="18989"/>
                    <a:pt x="11867" y="18947"/>
                    <a:pt x="11861" y="18929"/>
                  </a:cubicBezTo>
                  <a:cubicBezTo>
                    <a:pt x="11858" y="18920"/>
                    <a:pt x="11841" y="18907"/>
                    <a:pt x="11838" y="18897"/>
                  </a:cubicBezTo>
                  <a:cubicBezTo>
                    <a:pt x="11834" y="18885"/>
                    <a:pt x="11841" y="18859"/>
                    <a:pt x="11839" y="18846"/>
                  </a:cubicBezTo>
                  <a:cubicBezTo>
                    <a:pt x="11838" y="18836"/>
                    <a:pt x="11832" y="18817"/>
                    <a:pt x="11826" y="18809"/>
                  </a:cubicBezTo>
                  <a:cubicBezTo>
                    <a:pt x="11819" y="18800"/>
                    <a:pt x="11800" y="18782"/>
                    <a:pt x="11790" y="18784"/>
                  </a:cubicBezTo>
                  <a:cubicBezTo>
                    <a:pt x="11780" y="18786"/>
                    <a:pt x="11774" y="18818"/>
                    <a:pt x="11764" y="18817"/>
                  </a:cubicBezTo>
                  <a:cubicBezTo>
                    <a:pt x="11755" y="18817"/>
                    <a:pt x="11746" y="18793"/>
                    <a:pt x="11746" y="18783"/>
                  </a:cubicBezTo>
                  <a:cubicBezTo>
                    <a:pt x="11746" y="18774"/>
                    <a:pt x="11763" y="18759"/>
                    <a:pt x="11763" y="18750"/>
                  </a:cubicBezTo>
                  <a:cubicBezTo>
                    <a:pt x="11763" y="18742"/>
                    <a:pt x="11757" y="18724"/>
                    <a:pt x="11750" y="18719"/>
                  </a:cubicBezTo>
                  <a:cubicBezTo>
                    <a:pt x="11743" y="18714"/>
                    <a:pt x="11724" y="18720"/>
                    <a:pt x="11715" y="18718"/>
                  </a:cubicBezTo>
                  <a:cubicBezTo>
                    <a:pt x="11705" y="18715"/>
                    <a:pt x="11680" y="18709"/>
                    <a:pt x="11676" y="18698"/>
                  </a:cubicBezTo>
                  <a:cubicBezTo>
                    <a:pt x="11673" y="18689"/>
                    <a:pt x="11683" y="18669"/>
                    <a:pt x="11689" y="18662"/>
                  </a:cubicBezTo>
                  <a:cubicBezTo>
                    <a:pt x="11697" y="18651"/>
                    <a:pt x="11725" y="18644"/>
                    <a:pt x="11731" y="18632"/>
                  </a:cubicBezTo>
                  <a:cubicBezTo>
                    <a:pt x="11737" y="18622"/>
                    <a:pt x="11734" y="18596"/>
                    <a:pt x="11738" y="18585"/>
                  </a:cubicBezTo>
                  <a:cubicBezTo>
                    <a:pt x="11741" y="18578"/>
                    <a:pt x="11752" y="18566"/>
                    <a:pt x="11755" y="18559"/>
                  </a:cubicBezTo>
                  <a:cubicBezTo>
                    <a:pt x="11760" y="18549"/>
                    <a:pt x="11771" y="18530"/>
                    <a:pt x="11771" y="18519"/>
                  </a:cubicBezTo>
                  <a:cubicBezTo>
                    <a:pt x="11772" y="18503"/>
                    <a:pt x="11756" y="18474"/>
                    <a:pt x="11752" y="18459"/>
                  </a:cubicBezTo>
                  <a:cubicBezTo>
                    <a:pt x="11749" y="18451"/>
                    <a:pt x="11743" y="18435"/>
                    <a:pt x="11743" y="18427"/>
                  </a:cubicBezTo>
                  <a:cubicBezTo>
                    <a:pt x="11743" y="18416"/>
                    <a:pt x="11749" y="18395"/>
                    <a:pt x="11754" y="18385"/>
                  </a:cubicBezTo>
                  <a:cubicBezTo>
                    <a:pt x="11758" y="18376"/>
                    <a:pt x="11776" y="18363"/>
                    <a:pt x="11779" y="18353"/>
                  </a:cubicBezTo>
                  <a:cubicBezTo>
                    <a:pt x="11781" y="18345"/>
                    <a:pt x="11781" y="18325"/>
                    <a:pt x="11775" y="18319"/>
                  </a:cubicBezTo>
                  <a:cubicBezTo>
                    <a:pt x="11765" y="18310"/>
                    <a:pt x="11735" y="18320"/>
                    <a:pt x="11723" y="18315"/>
                  </a:cubicBezTo>
                  <a:cubicBezTo>
                    <a:pt x="11714" y="18311"/>
                    <a:pt x="11695" y="18299"/>
                    <a:pt x="11691" y="18289"/>
                  </a:cubicBezTo>
                  <a:cubicBezTo>
                    <a:pt x="11687" y="18280"/>
                    <a:pt x="11693" y="18259"/>
                    <a:pt x="11695" y="18249"/>
                  </a:cubicBezTo>
                  <a:cubicBezTo>
                    <a:pt x="11697" y="18241"/>
                    <a:pt x="11706" y="18227"/>
                    <a:pt x="11708" y="18219"/>
                  </a:cubicBezTo>
                  <a:cubicBezTo>
                    <a:pt x="11711" y="18210"/>
                    <a:pt x="11719" y="18191"/>
                    <a:pt x="11715" y="18182"/>
                  </a:cubicBezTo>
                  <a:cubicBezTo>
                    <a:pt x="11713" y="18174"/>
                    <a:pt x="11694" y="18170"/>
                    <a:pt x="11690" y="18163"/>
                  </a:cubicBezTo>
                  <a:cubicBezTo>
                    <a:pt x="11683" y="18154"/>
                    <a:pt x="11685" y="18126"/>
                    <a:pt x="11678" y="18117"/>
                  </a:cubicBezTo>
                  <a:cubicBezTo>
                    <a:pt x="11668" y="18105"/>
                    <a:pt x="11638" y="18088"/>
                    <a:pt x="11623" y="18089"/>
                  </a:cubicBezTo>
                  <a:cubicBezTo>
                    <a:pt x="11615" y="18089"/>
                    <a:pt x="11603" y="18110"/>
                    <a:pt x="11595" y="18107"/>
                  </a:cubicBezTo>
                  <a:cubicBezTo>
                    <a:pt x="11585" y="18104"/>
                    <a:pt x="11585" y="18075"/>
                    <a:pt x="11580" y="18065"/>
                  </a:cubicBezTo>
                  <a:cubicBezTo>
                    <a:pt x="11576" y="18057"/>
                    <a:pt x="11568" y="18039"/>
                    <a:pt x="11559" y="18036"/>
                  </a:cubicBezTo>
                  <a:cubicBezTo>
                    <a:pt x="11553" y="18034"/>
                    <a:pt x="11540" y="18042"/>
                    <a:pt x="11534" y="18045"/>
                  </a:cubicBezTo>
                  <a:cubicBezTo>
                    <a:pt x="11523" y="18051"/>
                    <a:pt x="11507" y="18075"/>
                    <a:pt x="11495" y="18075"/>
                  </a:cubicBezTo>
                  <a:cubicBezTo>
                    <a:pt x="11482" y="18075"/>
                    <a:pt x="11458" y="18054"/>
                    <a:pt x="11452" y="18042"/>
                  </a:cubicBezTo>
                  <a:cubicBezTo>
                    <a:pt x="11449" y="18035"/>
                    <a:pt x="11457" y="18018"/>
                    <a:pt x="11453" y="18011"/>
                  </a:cubicBezTo>
                  <a:cubicBezTo>
                    <a:pt x="11449" y="18001"/>
                    <a:pt x="11431" y="17987"/>
                    <a:pt x="11421" y="17986"/>
                  </a:cubicBezTo>
                  <a:cubicBezTo>
                    <a:pt x="11413" y="17985"/>
                    <a:pt x="11401" y="17998"/>
                    <a:pt x="11393" y="18000"/>
                  </a:cubicBezTo>
                  <a:cubicBezTo>
                    <a:pt x="11387" y="18002"/>
                    <a:pt x="11373" y="18007"/>
                    <a:pt x="11367" y="18003"/>
                  </a:cubicBezTo>
                  <a:cubicBezTo>
                    <a:pt x="11357" y="17998"/>
                    <a:pt x="11350" y="17973"/>
                    <a:pt x="11344" y="17964"/>
                  </a:cubicBezTo>
                  <a:cubicBezTo>
                    <a:pt x="11334" y="17949"/>
                    <a:pt x="11309" y="17925"/>
                    <a:pt x="11300" y="17910"/>
                  </a:cubicBezTo>
                  <a:cubicBezTo>
                    <a:pt x="11294" y="17900"/>
                    <a:pt x="11289" y="17873"/>
                    <a:pt x="11280" y="17865"/>
                  </a:cubicBezTo>
                  <a:cubicBezTo>
                    <a:pt x="11270" y="17858"/>
                    <a:pt x="11242" y="17865"/>
                    <a:pt x="11234" y="17857"/>
                  </a:cubicBezTo>
                  <a:cubicBezTo>
                    <a:pt x="11227" y="17850"/>
                    <a:pt x="11227" y="17828"/>
                    <a:pt x="11223" y="17818"/>
                  </a:cubicBezTo>
                  <a:cubicBezTo>
                    <a:pt x="11219" y="17807"/>
                    <a:pt x="11214" y="17779"/>
                    <a:pt x="11203" y="17776"/>
                  </a:cubicBezTo>
                  <a:cubicBezTo>
                    <a:pt x="11197" y="17774"/>
                    <a:pt x="11188" y="17789"/>
                    <a:pt x="11182" y="17790"/>
                  </a:cubicBezTo>
                  <a:cubicBezTo>
                    <a:pt x="11173" y="17791"/>
                    <a:pt x="11155" y="17788"/>
                    <a:pt x="11149" y="17782"/>
                  </a:cubicBezTo>
                  <a:cubicBezTo>
                    <a:pt x="11141" y="17775"/>
                    <a:pt x="11143" y="17747"/>
                    <a:pt x="11135" y="17740"/>
                  </a:cubicBezTo>
                  <a:cubicBezTo>
                    <a:pt x="11129" y="17735"/>
                    <a:pt x="11112" y="17737"/>
                    <a:pt x="11106" y="17732"/>
                  </a:cubicBezTo>
                  <a:cubicBezTo>
                    <a:pt x="11096" y="17726"/>
                    <a:pt x="11079" y="17708"/>
                    <a:pt x="11077" y="17696"/>
                  </a:cubicBezTo>
                  <a:cubicBezTo>
                    <a:pt x="11076" y="17685"/>
                    <a:pt x="11093" y="17665"/>
                    <a:pt x="11093" y="17654"/>
                  </a:cubicBezTo>
                  <a:cubicBezTo>
                    <a:pt x="11094" y="17642"/>
                    <a:pt x="11087" y="17618"/>
                    <a:pt x="11080" y="17609"/>
                  </a:cubicBezTo>
                  <a:cubicBezTo>
                    <a:pt x="11074" y="17602"/>
                    <a:pt x="11053" y="17602"/>
                    <a:pt x="11047" y="17595"/>
                  </a:cubicBezTo>
                  <a:cubicBezTo>
                    <a:pt x="11042" y="17587"/>
                    <a:pt x="11041" y="17565"/>
                    <a:pt x="11044" y="17556"/>
                  </a:cubicBezTo>
                  <a:cubicBezTo>
                    <a:pt x="11046" y="17549"/>
                    <a:pt x="11060" y="17543"/>
                    <a:pt x="11061" y="17536"/>
                  </a:cubicBezTo>
                  <a:cubicBezTo>
                    <a:pt x="11064" y="17525"/>
                    <a:pt x="11055" y="17503"/>
                    <a:pt x="11048" y="17495"/>
                  </a:cubicBezTo>
                  <a:cubicBezTo>
                    <a:pt x="11043" y="17489"/>
                    <a:pt x="11026" y="17486"/>
                    <a:pt x="11020" y="17482"/>
                  </a:cubicBezTo>
                  <a:cubicBezTo>
                    <a:pt x="11011" y="17475"/>
                    <a:pt x="10994" y="17459"/>
                    <a:pt x="10991" y="17448"/>
                  </a:cubicBezTo>
                  <a:cubicBezTo>
                    <a:pt x="10988" y="17439"/>
                    <a:pt x="10996" y="17418"/>
                    <a:pt x="10995" y="17407"/>
                  </a:cubicBezTo>
                  <a:cubicBezTo>
                    <a:pt x="10992" y="17391"/>
                    <a:pt x="10982" y="17358"/>
                    <a:pt x="10971" y="17346"/>
                  </a:cubicBezTo>
                  <a:cubicBezTo>
                    <a:pt x="10966" y="17340"/>
                    <a:pt x="10951" y="17335"/>
                    <a:pt x="10944" y="17333"/>
                  </a:cubicBezTo>
                  <a:cubicBezTo>
                    <a:pt x="10934" y="17330"/>
                    <a:pt x="10910" y="17335"/>
                    <a:pt x="10901" y="17329"/>
                  </a:cubicBezTo>
                  <a:cubicBezTo>
                    <a:pt x="10891" y="17324"/>
                    <a:pt x="10880" y="17302"/>
                    <a:pt x="10874" y="17292"/>
                  </a:cubicBezTo>
                  <a:cubicBezTo>
                    <a:pt x="10868" y="17280"/>
                    <a:pt x="10857" y="17255"/>
                    <a:pt x="10854" y="17242"/>
                  </a:cubicBezTo>
                  <a:cubicBezTo>
                    <a:pt x="10851" y="17231"/>
                    <a:pt x="10852" y="17207"/>
                    <a:pt x="10849" y="17196"/>
                  </a:cubicBezTo>
                  <a:cubicBezTo>
                    <a:pt x="10846" y="17186"/>
                    <a:pt x="10836" y="17167"/>
                    <a:pt x="10828" y="17161"/>
                  </a:cubicBezTo>
                  <a:cubicBezTo>
                    <a:pt x="10820" y="17154"/>
                    <a:pt x="10795" y="17155"/>
                    <a:pt x="10786" y="17149"/>
                  </a:cubicBezTo>
                  <a:cubicBezTo>
                    <a:pt x="10777" y="17142"/>
                    <a:pt x="10766" y="17122"/>
                    <a:pt x="10761" y="17112"/>
                  </a:cubicBezTo>
                  <a:cubicBezTo>
                    <a:pt x="10754" y="17099"/>
                    <a:pt x="10748" y="17069"/>
                    <a:pt x="10742" y="17056"/>
                  </a:cubicBezTo>
                  <a:cubicBezTo>
                    <a:pt x="10738" y="17047"/>
                    <a:pt x="10729" y="17030"/>
                    <a:pt x="10722" y="17023"/>
                  </a:cubicBezTo>
                  <a:cubicBezTo>
                    <a:pt x="10712" y="17014"/>
                    <a:pt x="10687" y="17005"/>
                    <a:pt x="10675" y="16999"/>
                  </a:cubicBezTo>
                  <a:cubicBezTo>
                    <a:pt x="10664" y="16993"/>
                    <a:pt x="10643" y="16981"/>
                    <a:pt x="10632" y="16977"/>
                  </a:cubicBezTo>
                  <a:cubicBezTo>
                    <a:pt x="10621" y="16974"/>
                    <a:pt x="10598" y="16974"/>
                    <a:pt x="10588" y="16969"/>
                  </a:cubicBezTo>
                  <a:cubicBezTo>
                    <a:pt x="10574" y="16962"/>
                    <a:pt x="10555" y="16932"/>
                    <a:pt x="10540" y="16928"/>
                  </a:cubicBezTo>
                  <a:cubicBezTo>
                    <a:pt x="10534" y="16926"/>
                    <a:pt x="10522" y="16935"/>
                    <a:pt x="10516" y="16933"/>
                  </a:cubicBezTo>
                  <a:cubicBezTo>
                    <a:pt x="10509" y="16931"/>
                    <a:pt x="10498" y="16916"/>
                    <a:pt x="10496" y="16908"/>
                  </a:cubicBezTo>
                  <a:cubicBezTo>
                    <a:pt x="10492" y="16894"/>
                    <a:pt x="10508" y="16866"/>
                    <a:pt x="10505" y="16852"/>
                  </a:cubicBezTo>
                  <a:cubicBezTo>
                    <a:pt x="10503" y="16843"/>
                    <a:pt x="10492" y="16828"/>
                    <a:pt x="10484" y="16825"/>
                  </a:cubicBezTo>
                  <a:cubicBezTo>
                    <a:pt x="10470" y="16819"/>
                    <a:pt x="10438" y="16839"/>
                    <a:pt x="10424" y="16832"/>
                  </a:cubicBezTo>
                  <a:cubicBezTo>
                    <a:pt x="10414" y="16827"/>
                    <a:pt x="10405" y="16803"/>
                    <a:pt x="10399" y="16793"/>
                  </a:cubicBezTo>
                  <a:cubicBezTo>
                    <a:pt x="10391" y="16780"/>
                    <a:pt x="10370" y="16759"/>
                    <a:pt x="10366" y="16744"/>
                  </a:cubicBezTo>
                  <a:cubicBezTo>
                    <a:pt x="10361" y="16727"/>
                    <a:pt x="10373" y="16691"/>
                    <a:pt x="10370" y="16673"/>
                  </a:cubicBezTo>
                  <a:cubicBezTo>
                    <a:pt x="10368" y="16663"/>
                    <a:pt x="10357" y="16646"/>
                    <a:pt x="10351" y="16637"/>
                  </a:cubicBezTo>
                  <a:cubicBezTo>
                    <a:pt x="10346" y="16629"/>
                    <a:pt x="10332" y="16614"/>
                    <a:pt x="10327" y="16606"/>
                  </a:cubicBezTo>
                  <a:cubicBezTo>
                    <a:pt x="10321" y="16594"/>
                    <a:pt x="10315" y="16567"/>
                    <a:pt x="10308" y="16555"/>
                  </a:cubicBezTo>
                  <a:cubicBezTo>
                    <a:pt x="10302" y="16544"/>
                    <a:pt x="10281" y="16528"/>
                    <a:pt x="10278" y="16517"/>
                  </a:cubicBezTo>
                  <a:cubicBezTo>
                    <a:pt x="10275" y="16507"/>
                    <a:pt x="10277" y="16483"/>
                    <a:pt x="10281" y="16473"/>
                  </a:cubicBezTo>
                  <a:cubicBezTo>
                    <a:pt x="10285" y="16465"/>
                    <a:pt x="10302" y="16456"/>
                    <a:pt x="10305" y="16447"/>
                  </a:cubicBezTo>
                  <a:cubicBezTo>
                    <a:pt x="10308" y="16439"/>
                    <a:pt x="10310" y="16418"/>
                    <a:pt x="10304" y="16411"/>
                  </a:cubicBezTo>
                  <a:cubicBezTo>
                    <a:pt x="10297" y="16401"/>
                    <a:pt x="10269" y="16407"/>
                    <a:pt x="10261" y="16399"/>
                  </a:cubicBezTo>
                  <a:cubicBezTo>
                    <a:pt x="10253" y="16392"/>
                    <a:pt x="10244" y="16369"/>
                    <a:pt x="10247" y="16358"/>
                  </a:cubicBezTo>
                  <a:cubicBezTo>
                    <a:pt x="10251" y="16344"/>
                    <a:pt x="10285" y="16336"/>
                    <a:pt x="10289" y="16323"/>
                  </a:cubicBezTo>
                  <a:cubicBezTo>
                    <a:pt x="10292" y="16316"/>
                    <a:pt x="10288" y="16300"/>
                    <a:pt x="10283" y="16295"/>
                  </a:cubicBezTo>
                  <a:cubicBezTo>
                    <a:pt x="10278" y="16290"/>
                    <a:pt x="10263" y="16288"/>
                    <a:pt x="10257" y="16285"/>
                  </a:cubicBezTo>
                  <a:cubicBezTo>
                    <a:pt x="10246" y="16283"/>
                    <a:pt x="10223" y="16282"/>
                    <a:pt x="10214" y="16276"/>
                  </a:cubicBezTo>
                  <a:cubicBezTo>
                    <a:pt x="10204" y="16268"/>
                    <a:pt x="10188" y="16245"/>
                    <a:pt x="10184" y="16233"/>
                  </a:cubicBezTo>
                  <a:cubicBezTo>
                    <a:pt x="10179" y="16223"/>
                    <a:pt x="10178" y="16201"/>
                    <a:pt x="10178" y="16190"/>
                  </a:cubicBezTo>
                  <a:cubicBezTo>
                    <a:pt x="10179" y="16178"/>
                    <a:pt x="10193" y="16153"/>
                    <a:pt x="10189" y="16141"/>
                  </a:cubicBezTo>
                  <a:cubicBezTo>
                    <a:pt x="10186" y="16132"/>
                    <a:pt x="10169" y="16122"/>
                    <a:pt x="10162" y="16117"/>
                  </a:cubicBezTo>
                  <a:cubicBezTo>
                    <a:pt x="10154" y="16112"/>
                    <a:pt x="10133" y="16107"/>
                    <a:pt x="10127" y="16099"/>
                  </a:cubicBezTo>
                  <a:cubicBezTo>
                    <a:pt x="10120" y="16090"/>
                    <a:pt x="10116" y="16068"/>
                    <a:pt x="10115" y="16057"/>
                  </a:cubicBezTo>
                  <a:cubicBezTo>
                    <a:pt x="10113" y="16048"/>
                    <a:pt x="10118" y="16027"/>
                    <a:pt x="10112" y="16019"/>
                  </a:cubicBezTo>
                  <a:cubicBezTo>
                    <a:pt x="10103" y="16007"/>
                    <a:pt x="10069" y="16007"/>
                    <a:pt x="10055" y="16001"/>
                  </a:cubicBezTo>
                  <a:cubicBezTo>
                    <a:pt x="10045" y="15997"/>
                    <a:pt x="10024" y="15989"/>
                    <a:pt x="10017" y="15980"/>
                  </a:cubicBezTo>
                  <a:cubicBezTo>
                    <a:pt x="10004" y="15963"/>
                    <a:pt x="9994" y="15915"/>
                    <a:pt x="9994" y="15892"/>
                  </a:cubicBezTo>
                  <a:cubicBezTo>
                    <a:pt x="9994" y="15881"/>
                    <a:pt x="10005" y="15859"/>
                    <a:pt x="10006" y="15847"/>
                  </a:cubicBezTo>
                  <a:cubicBezTo>
                    <a:pt x="10007" y="15839"/>
                    <a:pt x="10006" y="15822"/>
                    <a:pt x="10003" y="15815"/>
                  </a:cubicBezTo>
                  <a:cubicBezTo>
                    <a:pt x="9998" y="15805"/>
                    <a:pt x="9978" y="15794"/>
                    <a:pt x="9973" y="15785"/>
                  </a:cubicBezTo>
                  <a:cubicBezTo>
                    <a:pt x="9968" y="15776"/>
                    <a:pt x="9965" y="15755"/>
                    <a:pt x="9964" y="15745"/>
                  </a:cubicBezTo>
                  <a:cubicBezTo>
                    <a:pt x="9963" y="15732"/>
                    <a:pt x="9972" y="15706"/>
                    <a:pt x="9967" y="15695"/>
                  </a:cubicBezTo>
                  <a:cubicBezTo>
                    <a:pt x="9963" y="15684"/>
                    <a:pt x="9943" y="15670"/>
                    <a:pt x="9934" y="15663"/>
                  </a:cubicBezTo>
                  <a:cubicBezTo>
                    <a:pt x="9924" y="15655"/>
                    <a:pt x="9896" y="15647"/>
                    <a:pt x="9891" y="15635"/>
                  </a:cubicBezTo>
                  <a:cubicBezTo>
                    <a:pt x="9889" y="15628"/>
                    <a:pt x="9900" y="15613"/>
                    <a:pt x="9898" y="15606"/>
                  </a:cubicBezTo>
                  <a:cubicBezTo>
                    <a:pt x="9894" y="15596"/>
                    <a:pt x="9871" y="15589"/>
                    <a:pt x="9866" y="15581"/>
                  </a:cubicBezTo>
                  <a:cubicBezTo>
                    <a:pt x="9857" y="15567"/>
                    <a:pt x="9856" y="15530"/>
                    <a:pt x="9848" y="15515"/>
                  </a:cubicBezTo>
                  <a:cubicBezTo>
                    <a:pt x="9844" y="15508"/>
                    <a:pt x="9835" y="15496"/>
                    <a:pt x="9829" y="15491"/>
                  </a:cubicBezTo>
                  <a:cubicBezTo>
                    <a:pt x="9818" y="15482"/>
                    <a:pt x="9786" y="15480"/>
                    <a:pt x="9778" y="15468"/>
                  </a:cubicBezTo>
                  <a:cubicBezTo>
                    <a:pt x="9773" y="15461"/>
                    <a:pt x="9776" y="15442"/>
                    <a:pt x="9775" y="15434"/>
                  </a:cubicBezTo>
                  <a:cubicBezTo>
                    <a:pt x="9773" y="15425"/>
                    <a:pt x="9766" y="15409"/>
                    <a:pt x="9766" y="15400"/>
                  </a:cubicBezTo>
                  <a:cubicBezTo>
                    <a:pt x="9766" y="15391"/>
                    <a:pt x="9775" y="15372"/>
                    <a:pt x="9776" y="15363"/>
                  </a:cubicBezTo>
                  <a:cubicBezTo>
                    <a:pt x="9777" y="15348"/>
                    <a:pt x="9775" y="15319"/>
                    <a:pt x="9773" y="15305"/>
                  </a:cubicBezTo>
                  <a:cubicBezTo>
                    <a:pt x="9771" y="15292"/>
                    <a:pt x="9763" y="15267"/>
                    <a:pt x="9760" y="15254"/>
                  </a:cubicBezTo>
                  <a:cubicBezTo>
                    <a:pt x="9757" y="15240"/>
                    <a:pt x="9750" y="15212"/>
                    <a:pt x="9749" y="15198"/>
                  </a:cubicBezTo>
                  <a:cubicBezTo>
                    <a:pt x="9749" y="15187"/>
                    <a:pt x="9754" y="15166"/>
                    <a:pt x="9753" y="15155"/>
                  </a:cubicBezTo>
                  <a:cubicBezTo>
                    <a:pt x="9752" y="15146"/>
                    <a:pt x="9747" y="15128"/>
                    <a:pt x="9745" y="15119"/>
                  </a:cubicBezTo>
                  <a:cubicBezTo>
                    <a:pt x="9741" y="15108"/>
                    <a:pt x="9735" y="15084"/>
                    <a:pt x="9727" y="15076"/>
                  </a:cubicBezTo>
                  <a:cubicBezTo>
                    <a:pt x="9716" y="15064"/>
                    <a:pt x="9683" y="15059"/>
                    <a:pt x="9669" y="15052"/>
                  </a:cubicBezTo>
                  <a:cubicBezTo>
                    <a:pt x="9660" y="15047"/>
                    <a:pt x="9643" y="15039"/>
                    <a:pt x="9636" y="15032"/>
                  </a:cubicBezTo>
                  <a:cubicBezTo>
                    <a:pt x="9628" y="15023"/>
                    <a:pt x="9624" y="14994"/>
                    <a:pt x="9614" y="14987"/>
                  </a:cubicBezTo>
                  <a:cubicBezTo>
                    <a:pt x="9608" y="14983"/>
                    <a:pt x="9592" y="14990"/>
                    <a:pt x="9586" y="14986"/>
                  </a:cubicBezTo>
                  <a:cubicBezTo>
                    <a:pt x="9578" y="14981"/>
                    <a:pt x="9570" y="14961"/>
                    <a:pt x="9568" y="14951"/>
                  </a:cubicBezTo>
                  <a:cubicBezTo>
                    <a:pt x="9566" y="14936"/>
                    <a:pt x="9581" y="14907"/>
                    <a:pt x="9579" y="14893"/>
                  </a:cubicBezTo>
                  <a:cubicBezTo>
                    <a:pt x="9577" y="14883"/>
                    <a:pt x="9567" y="14866"/>
                    <a:pt x="9562" y="14858"/>
                  </a:cubicBezTo>
                  <a:cubicBezTo>
                    <a:pt x="9553" y="14840"/>
                    <a:pt x="9535" y="14802"/>
                    <a:pt x="9521" y="14789"/>
                  </a:cubicBezTo>
                  <a:cubicBezTo>
                    <a:pt x="9509" y="14779"/>
                    <a:pt x="9479" y="14771"/>
                    <a:pt x="9465" y="14765"/>
                  </a:cubicBezTo>
                  <a:cubicBezTo>
                    <a:pt x="9450" y="14759"/>
                    <a:pt x="9418" y="14751"/>
                    <a:pt x="9405" y="14741"/>
                  </a:cubicBezTo>
                  <a:cubicBezTo>
                    <a:pt x="9398" y="14735"/>
                    <a:pt x="9388" y="14718"/>
                    <a:pt x="9384" y="14710"/>
                  </a:cubicBezTo>
                  <a:cubicBezTo>
                    <a:pt x="9380" y="14702"/>
                    <a:pt x="9382" y="14683"/>
                    <a:pt x="9377" y="14677"/>
                  </a:cubicBezTo>
                  <a:cubicBezTo>
                    <a:pt x="9368" y="14666"/>
                    <a:pt x="9337" y="14665"/>
                    <a:pt x="9326" y="14656"/>
                  </a:cubicBezTo>
                  <a:cubicBezTo>
                    <a:pt x="9319" y="14650"/>
                    <a:pt x="9309" y="14631"/>
                    <a:pt x="9302" y="14624"/>
                  </a:cubicBezTo>
                  <a:cubicBezTo>
                    <a:pt x="9295" y="14617"/>
                    <a:pt x="9279" y="14607"/>
                    <a:pt x="9271" y="14602"/>
                  </a:cubicBezTo>
                  <a:cubicBezTo>
                    <a:pt x="9263" y="14598"/>
                    <a:pt x="9247" y="14592"/>
                    <a:pt x="9240" y="14587"/>
                  </a:cubicBezTo>
                  <a:cubicBezTo>
                    <a:pt x="9232" y="14581"/>
                    <a:pt x="9219" y="14565"/>
                    <a:pt x="9211" y="14560"/>
                  </a:cubicBezTo>
                  <a:cubicBezTo>
                    <a:pt x="9204" y="14555"/>
                    <a:pt x="9187" y="14552"/>
                    <a:pt x="9179" y="14548"/>
                  </a:cubicBezTo>
                  <a:cubicBezTo>
                    <a:pt x="9167" y="14541"/>
                    <a:pt x="9141" y="14527"/>
                    <a:pt x="9133" y="14516"/>
                  </a:cubicBezTo>
                  <a:cubicBezTo>
                    <a:pt x="9122" y="14500"/>
                    <a:pt x="9114" y="14460"/>
                    <a:pt x="9109" y="14441"/>
                  </a:cubicBezTo>
                  <a:cubicBezTo>
                    <a:pt x="9106" y="14428"/>
                    <a:pt x="9109" y="14399"/>
                    <a:pt x="9102" y="14388"/>
                  </a:cubicBezTo>
                  <a:cubicBezTo>
                    <a:pt x="9093" y="14372"/>
                    <a:pt x="9061" y="14351"/>
                    <a:pt x="9045" y="14343"/>
                  </a:cubicBezTo>
                  <a:cubicBezTo>
                    <a:pt x="9035" y="14339"/>
                    <a:pt x="9013" y="14335"/>
                    <a:pt x="9003" y="14334"/>
                  </a:cubicBezTo>
                  <a:cubicBezTo>
                    <a:pt x="8989" y="14332"/>
                    <a:pt x="8961" y="14335"/>
                    <a:pt x="8948" y="14330"/>
                  </a:cubicBezTo>
                  <a:cubicBezTo>
                    <a:pt x="8938" y="14326"/>
                    <a:pt x="8920" y="14312"/>
                    <a:pt x="8914" y="14302"/>
                  </a:cubicBezTo>
                  <a:cubicBezTo>
                    <a:pt x="8908" y="14293"/>
                    <a:pt x="8908" y="14265"/>
                    <a:pt x="8899" y="14257"/>
                  </a:cubicBezTo>
                  <a:cubicBezTo>
                    <a:pt x="8888" y="14247"/>
                    <a:pt x="8854" y="14250"/>
                    <a:pt x="8839" y="14249"/>
                  </a:cubicBezTo>
                  <a:cubicBezTo>
                    <a:pt x="8828" y="14248"/>
                    <a:pt x="8806" y="14254"/>
                    <a:pt x="8796" y="14251"/>
                  </a:cubicBezTo>
                  <a:cubicBezTo>
                    <a:pt x="8783" y="14247"/>
                    <a:pt x="8760" y="14229"/>
                    <a:pt x="8755" y="14216"/>
                  </a:cubicBezTo>
                  <a:cubicBezTo>
                    <a:pt x="8751" y="14208"/>
                    <a:pt x="8754" y="14188"/>
                    <a:pt x="8758" y="14180"/>
                  </a:cubicBezTo>
                  <a:cubicBezTo>
                    <a:pt x="8762" y="14173"/>
                    <a:pt x="8782" y="14169"/>
                    <a:pt x="8785" y="14161"/>
                  </a:cubicBezTo>
                  <a:cubicBezTo>
                    <a:pt x="8790" y="14152"/>
                    <a:pt x="8783" y="14129"/>
                    <a:pt x="8782" y="14119"/>
                  </a:cubicBezTo>
                  <a:cubicBezTo>
                    <a:pt x="8781" y="14109"/>
                    <a:pt x="8783" y="14089"/>
                    <a:pt x="8778" y="14082"/>
                  </a:cubicBezTo>
                  <a:cubicBezTo>
                    <a:pt x="8770" y="14073"/>
                    <a:pt x="8743" y="14066"/>
                    <a:pt x="8732" y="14069"/>
                  </a:cubicBezTo>
                  <a:cubicBezTo>
                    <a:pt x="8721" y="14072"/>
                    <a:pt x="8711" y="14096"/>
                    <a:pt x="8702" y="14102"/>
                  </a:cubicBezTo>
                  <a:cubicBezTo>
                    <a:pt x="8696" y="14105"/>
                    <a:pt x="8681" y="14111"/>
                    <a:pt x="8674" y="14107"/>
                  </a:cubicBezTo>
                  <a:cubicBezTo>
                    <a:pt x="8664" y="14102"/>
                    <a:pt x="8652" y="14075"/>
                    <a:pt x="8653" y="14063"/>
                  </a:cubicBezTo>
                  <a:cubicBezTo>
                    <a:pt x="8654" y="14051"/>
                    <a:pt x="8679" y="14037"/>
                    <a:pt x="8681" y="14025"/>
                  </a:cubicBezTo>
                  <a:cubicBezTo>
                    <a:pt x="8684" y="14014"/>
                    <a:pt x="8676" y="13990"/>
                    <a:pt x="8671" y="13980"/>
                  </a:cubicBezTo>
                  <a:cubicBezTo>
                    <a:pt x="8667" y="13973"/>
                    <a:pt x="8657" y="13960"/>
                    <a:pt x="8650" y="13959"/>
                  </a:cubicBezTo>
                  <a:cubicBezTo>
                    <a:pt x="8642" y="13956"/>
                    <a:pt x="8626" y="13968"/>
                    <a:pt x="8617" y="13968"/>
                  </a:cubicBezTo>
                  <a:cubicBezTo>
                    <a:pt x="8605" y="13967"/>
                    <a:pt x="8581" y="13959"/>
                    <a:pt x="8574" y="13949"/>
                  </a:cubicBezTo>
                  <a:cubicBezTo>
                    <a:pt x="8565" y="13938"/>
                    <a:pt x="8569" y="13905"/>
                    <a:pt x="8563" y="13891"/>
                  </a:cubicBezTo>
                  <a:cubicBezTo>
                    <a:pt x="8559" y="13883"/>
                    <a:pt x="8547" y="13869"/>
                    <a:pt x="8542" y="13861"/>
                  </a:cubicBezTo>
                  <a:cubicBezTo>
                    <a:pt x="8536" y="13852"/>
                    <a:pt x="8523" y="13832"/>
                    <a:pt x="8520" y="13821"/>
                  </a:cubicBezTo>
                  <a:cubicBezTo>
                    <a:pt x="8518" y="13814"/>
                    <a:pt x="8521" y="13800"/>
                    <a:pt x="8518" y="13794"/>
                  </a:cubicBezTo>
                  <a:cubicBezTo>
                    <a:pt x="8513" y="13783"/>
                    <a:pt x="8494" y="13765"/>
                    <a:pt x="8483" y="13760"/>
                  </a:cubicBezTo>
                  <a:cubicBezTo>
                    <a:pt x="8472" y="13754"/>
                    <a:pt x="8446" y="13761"/>
                    <a:pt x="8437" y="13753"/>
                  </a:cubicBezTo>
                  <a:cubicBezTo>
                    <a:pt x="8432" y="13749"/>
                    <a:pt x="8432" y="13736"/>
                    <a:pt x="8430" y="13731"/>
                  </a:cubicBezTo>
                  <a:cubicBezTo>
                    <a:pt x="8427" y="13724"/>
                    <a:pt x="8422" y="13709"/>
                    <a:pt x="8416" y="13705"/>
                  </a:cubicBezTo>
                  <a:cubicBezTo>
                    <a:pt x="8410" y="13702"/>
                    <a:pt x="8396" y="13702"/>
                    <a:pt x="8390" y="13704"/>
                  </a:cubicBezTo>
                  <a:cubicBezTo>
                    <a:pt x="8381" y="13708"/>
                    <a:pt x="8370" y="13729"/>
                    <a:pt x="8362" y="13736"/>
                  </a:cubicBezTo>
                  <a:cubicBezTo>
                    <a:pt x="8356" y="13740"/>
                    <a:pt x="8344" y="13749"/>
                    <a:pt x="8337" y="13749"/>
                  </a:cubicBezTo>
                  <a:cubicBezTo>
                    <a:pt x="8327" y="13751"/>
                    <a:pt x="8304" y="13747"/>
                    <a:pt x="8297" y="13738"/>
                  </a:cubicBezTo>
                  <a:cubicBezTo>
                    <a:pt x="8292" y="13731"/>
                    <a:pt x="8299" y="13709"/>
                    <a:pt x="8297" y="13700"/>
                  </a:cubicBezTo>
                  <a:cubicBezTo>
                    <a:pt x="8296" y="13691"/>
                    <a:pt x="8294" y="13669"/>
                    <a:pt x="8286" y="13666"/>
                  </a:cubicBezTo>
                  <a:cubicBezTo>
                    <a:pt x="8277" y="13663"/>
                    <a:pt x="8263" y="13683"/>
                    <a:pt x="8255" y="13688"/>
                  </a:cubicBezTo>
                  <a:cubicBezTo>
                    <a:pt x="8246" y="13695"/>
                    <a:pt x="8228" y="13711"/>
                    <a:pt x="8217" y="13714"/>
                  </a:cubicBezTo>
                  <a:cubicBezTo>
                    <a:pt x="8204" y="13718"/>
                    <a:pt x="8176" y="13712"/>
                    <a:pt x="8163" y="13716"/>
                  </a:cubicBezTo>
                  <a:cubicBezTo>
                    <a:pt x="8150" y="13720"/>
                    <a:pt x="8132" y="13746"/>
                    <a:pt x="8118" y="13747"/>
                  </a:cubicBezTo>
                  <a:cubicBezTo>
                    <a:pt x="8107" y="13749"/>
                    <a:pt x="8087" y="13732"/>
                    <a:pt x="8076" y="13730"/>
                  </a:cubicBezTo>
                  <a:cubicBezTo>
                    <a:pt x="8065" y="13729"/>
                    <a:pt x="8043" y="13737"/>
                    <a:pt x="8032" y="13736"/>
                  </a:cubicBezTo>
                  <a:cubicBezTo>
                    <a:pt x="8015" y="13736"/>
                    <a:pt x="7981" y="13734"/>
                    <a:pt x="7966" y="13725"/>
                  </a:cubicBezTo>
                  <a:cubicBezTo>
                    <a:pt x="7956" y="13720"/>
                    <a:pt x="7944" y="13698"/>
                    <a:pt x="7935" y="13692"/>
                  </a:cubicBezTo>
                  <a:cubicBezTo>
                    <a:pt x="7925" y="13686"/>
                    <a:pt x="7903" y="13675"/>
                    <a:pt x="7891" y="13676"/>
                  </a:cubicBezTo>
                  <a:cubicBezTo>
                    <a:pt x="7885" y="13677"/>
                    <a:pt x="7876" y="13691"/>
                    <a:pt x="7869" y="13692"/>
                  </a:cubicBezTo>
                  <a:cubicBezTo>
                    <a:pt x="7858" y="13693"/>
                    <a:pt x="7838" y="13674"/>
                    <a:pt x="7826" y="13672"/>
                  </a:cubicBezTo>
                  <a:cubicBezTo>
                    <a:pt x="7817" y="13670"/>
                    <a:pt x="7799" y="13674"/>
                    <a:pt x="7791" y="13671"/>
                  </a:cubicBezTo>
                  <a:cubicBezTo>
                    <a:pt x="7786" y="13669"/>
                    <a:pt x="7780" y="13661"/>
                    <a:pt x="7775" y="13659"/>
                  </a:cubicBezTo>
                  <a:cubicBezTo>
                    <a:pt x="7767" y="13656"/>
                    <a:pt x="7750" y="13654"/>
                    <a:pt x="7742" y="13655"/>
                  </a:cubicBezTo>
                  <a:cubicBezTo>
                    <a:pt x="7733" y="13656"/>
                    <a:pt x="7717" y="13670"/>
                    <a:pt x="7708" y="13670"/>
                  </a:cubicBezTo>
                  <a:cubicBezTo>
                    <a:pt x="7701" y="13670"/>
                    <a:pt x="7689" y="13657"/>
                    <a:pt x="7681" y="13658"/>
                  </a:cubicBezTo>
                  <a:cubicBezTo>
                    <a:pt x="7669" y="13659"/>
                    <a:pt x="7653" y="13690"/>
                    <a:pt x="7641" y="13688"/>
                  </a:cubicBezTo>
                  <a:cubicBezTo>
                    <a:pt x="7632" y="13687"/>
                    <a:pt x="7625" y="13666"/>
                    <a:pt x="7618" y="13661"/>
                  </a:cubicBezTo>
                  <a:cubicBezTo>
                    <a:pt x="7606" y="13652"/>
                    <a:pt x="7580" y="13638"/>
                    <a:pt x="7566" y="13636"/>
                  </a:cubicBezTo>
                  <a:cubicBezTo>
                    <a:pt x="7554" y="13634"/>
                    <a:pt x="7531" y="13644"/>
                    <a:pt x="7519" y="13645"/>
                  </a:cubicBezTo>
                  <a:cubicBezTo>
                    <a:pt x="7511" y="13646"/>
                    <a:pt x="7495" y="13642"/>
                    <a:pt x="7487" y="13643"/>
                  </a:cubicBezTo>
                  <a:cubicBezTo>
                    <a:pt x="7474" y="13646"/>
                    <a:pt x="7450" y="13663"/>
                    <a:pt x="7436" y="13666"/>
                  </a:cubicBezTo>
                  <a:cubicBezTo>
                    <a:pt x="7426" y="13669"/>
                    <a:pt x="7405" y="13673"/>
                    <a:pt x="7396" y="13669"/>
                  </a:cubicBezTo>
                  <a:cubicBezTo>
                    <a:pt x="7388" y="13666"/>
                    <a:pt x="7380" y="13649"/>
                    <a:pt x="7373" y="13647"/>
                  </a:cubicBezTo>
                  <a:cubicBezTo>
                    <a:pt x="7357" y="13640"/>
                    <a:pt x="7321" y="13656"/>
                    <a:pt x="7304" y="13651"/>
                  </a:cubicBezTo>
                  <a:cubicBezTo>
                    <a:pt x="7291" y="13648"/>
                    <a:pt x="7267" y="13632"/>
                    <a:pt x="7258" y="13621"/>
                  </a:cubicBezTo>
                  <a:cubicBezTo>
                    <a:pt x="7253" y="13615"/>
                    <a:pt x="7251" y="13600"/>
                    <a:pt x="7247" y="13593"/>
                  </a:cubicBezTo>
                  <a:cubicBezTo>
                    <a:pt x="7241" y="13582"/>
                    <a:pt x="7227" y="13554"/>
                    <a:pt x="7215" y="13552"/>
                  </a:cubicBezTo>
                  <a:cubicBezTo>
                    <a:pt x="7205" y="13550"/>
                    <a:pt x="7193" y="13571"/>
                    <a:pt x="7184" y="13572"/>
                  </a:cubicBezTo>
                  <a:cubicBezTo>
                    <a:pt x="7162" y="13575"/>
                    <a:pt x="7120" y="13554"/>
                    <a:pt x="7101" y="13544"/>
                  </a:cubicBezTo>
                  <a:cubicBezTo>
                    <a:pt x="7091" y="13539"/>
                    <a:pt x="7073" y="13525"/>
                    <a:pt x="7065" y="13517"/>
                  </a:cubicBezTo>
                  <a:cubicBezTo>
                    <a:pt x="7055" y="13509"/>
                    <a:pt x="7041" y="13485"/>
                    <a:pt x="7030" y="13480"/>
                  </a:cubicBezTo>
                  <a:cubicBezTo>
                    <a:pt x="7017" y="13475"/>
                    <a:pt x="6988" y="13475"/>
                    <a:pt x="6974" y="13480"/>
                  </a:cubicBezTo>
                  <a:cubicBezTo>
                    <a:pt x="6959" y="13487"/>
                    <a:pt x="6934" y="13513"/>
                    <a:pt x="6923" y="13528"/>
                  </a:cubicBezTo>
                  <a:cubicBezTo>
                    <a:pt x="6915" y="13539"/>
                    <a:pt x="6903" y="13565"/>
                    <a:pt x="6899" y="13578"/>
                  </a:cubicBezTo>
                  <a:cubicBezTo>
                    <a:pt x="6894" y="13592"/>
                    <a:pt x="6894" y="13622"/>
                    <a:pt x="6890" y="13636"/>
                  </a:cubicBezTo>
                  <a:cubicBezTo>
                    <a:pt x="6886" y="13650"/>
                    <a:pt x="6876" y="13680"/>
                    <a:pt x="6866" y="13691"/>
                  </a:cubicBezTo>
                  <a:cubicBezTo>
                    <a:pt x="6859" y="13699"/>
                    <a:pt x="6839" y="13711"/>
                    <a:pt x="6828" y="13711"/>
                  </a:cubicBezTo>
                  <a:cubicBezTo>
                    <a:pt x="6815" y="13710"/>
                    <a:pt x="6798" y="13685"/>
                    <a:pt x="6787" y="13680"/>
                  </a:cubicBezTo>
                  <a:cubicBezTo>
                    <a:pt x="6774" y="13675"/>
                    <a:pt x="6747" y="13674"/>
                    <a:pt x="6734" y="13672"/>
                  </a:cubicBezTo>
                  <a:cubicBezTo>
                    <a:pt x="6728" y="13670"/>
                    <a:pt x="6716" y="13667"/>
                    <a:pt x="6710" y="13666"/>
                  </a:cubicBezTo>
                  <a:cubicBezTo>
                    <a:pt x="6699" y="13665"/>
                    <a:pt x="6677" y="13665"/>
                    <a:pt x="6668" y="13670"/>
                  </a:cubicBezTo>
                  <a:cubicBezTo>
                    <a:pt x="6657" y="13677"/>
                    <a:pt x="6648" y="13705"/>
                    <a:pt x="6637" y="13713"/>
                  </a:cubicBezTo>
                  <a:cubicBezTo>
                    <a:pt x="6629" y="13720"/>
                    <a:pt x="6610" y="13731"/>
                    <a:pt x="6600" y="13729"/>
                  </a:cubicBezTo>
                  <a:cubicBezTo>
                    <a:pt x="6589" y="13727"/>
                    <a:pt x="6578" y="13699"/>
                    <a:pt x="6567" y="13698"/>
                  </a:cubicBezTo>
                  <a:cubicBezTo>
                    <a:pt x="6556" y="13697"/>
                    <a:pt x="6540" y="13715"/>
                    <a:pt x="6530" y="13719"/>
                  </a:cubicBezTo>
                  <a:cubicBezTo>
                    <a:pt x="6520" y="13723"/>
                    <a:pt x="6496" y="13724"/>
                    <a:pt x="6487" y="13731"/>
                  </a:cubicBezTo>
                  <a:cubicBezTo>
                    <a:pt x="6481" y="13735"/>
                    <a:pt x="6475" y="13751"/>
                    <a:pt x="6470" y="13756"/>
                  </a:cubicBezTo>
                  <a:cubicBezTo>
                    <a:pt x="6464" y="13761"/>
                    <a:pt x="6452" y="13773"/>
                    <a:pt x="6444" y="13774"/>
                  </a:cubicBezTo>
                  <a:cubicBezTo>
                    <a:pt x="6431" y="13774"/>
                    <a:pt x="6409" y="13747"/>
                    <a:pt x="6396" y="13749"/>
                  </a:cubicBezTo>
                  <a:cubicBezTo>
                    <a:pt x="6383" y="13750"/>
                    <a:pt x="6364" y="13774"/>
                    <a:pt x="6356" y="13785"/>
                  </a:cubicBezTo>
                  <a:cubicBezTo>
                    <a:pt x="6348" y="13795"/>
                    <a:pt x="6339" y="13821"/>
                    <a:pt x="6336" y="13834"/>
                  </a:cubicBezTo>
                  <a:cubicBezTo>
                    <a:pt x="6332" y="13848"/>
                    <a:pt x="6338" y="13879"/>
                    <a:pt x="6333" y="13893"/>
                  </a:cubicBezTo>
                  <a:cubicBezTo>
                    <a:pt x="6329" y="13904"/>
                    <a:pt x="6313" y="13920"/>
                    <a:pt x="6305" y="13928"/>
                  </a:cubicBezTo>
                  <a:cubicBezTo>
                    <a:pt x="6296" y="13936"/>
                    <a:pt x="6270" y="13946"/>
                    <a:pt x="6265" y="13958"/>
                  </a:cubicBezTo>
                  <a:cubicBezTo>
                    <a:pt x="6259" y="13973"/>
                    <a:pt x="6284" y="14010"/>
                    <a:pt x="6277" y="14025"/>
                  </a:cubicBezTo>
                  <a:cubicBezTo>
                    <a:pt x="6271" y="14038"/>
                    <a:pt x="6237" y="14041"/>
                    <a:pt x="6227" y="14052"/>
                  </a:cubicBezTo>
                  <a:cubicBezTo>
                    <a:pt x="6221" y="14058"/>
                    <a:pt x="6214" y="14074"/>
                    <a:pt x="6212" y="14082"/>
                  </a:cubicBezTo>
                  <a:cubicBezTo>
                    <a:pt x="6209" y="14091"/>
                    <a:pt x="6211" y="14109"/>
                    <a:pt x="6208" y="14118"/>
                  </a:cubicBezTo>
                  <a:cubicBezTo>
                    <a:pt x="6204" y="14127"/>
                    <a:pt x="6190" y="14143"/>
                    <a:pt x="6183" y="14151"/>
                  </a:cubicBezTo>
                  <a:cubicBezTo>
                    <a:pt x="6177" y="14158"/>
                    <a:pt x="6160" y="14167"/>
                    <a:pt x="6155" y="14175"/>
                  </a:cubicBezTo>
                  <a:cubicBezTo>
                    <a:pt x="6150" y="14185"/>
                    <a:pt x="6151" y="14211"/>
                    <a:pt x="6149" y="14223"/>
                  </a:cubicBezTo>
                  <a:cubicBezTo>
                    <a:pt x="6145" y="14236"/>
                    <a:pt x="6137" y="14262"/>
                    <a:pt x="6132" y="14275"/>
                  </a:cubicBezTo>
                  <a:cubicBezTo>
                    <a:pt x="6125" y="14298"/>
                    <a:pt x="6106" y="14342"/>
                    <a:pt x="6104" y="14365"/>
                  </a:cubicBezTo>
                  <a:cubicBezTo>
                    <a:pt x="6103" y="14380"/>
                    <a:pt x="6113" y="14407"/>
                    <a:pt x="6111" y="14421"/>
                  </a:cubicBezTo>
                  <a:cubicBezTo>
                    <a:pt x="6110" y="14434"/>
                    <a:pt x="6101" y="14459"/>
                    <a:pt x="6095" y="14470"/>
                  </a:cubicBezTo>
                  <a:cubicBezTo>
                    <a:pt x="6087" y="14484"/>
                    <a:pt x="6067" y="14512"/>
                    <a:pt x="6054" y="14521"/>
                  </a:cubicBezTo>
                  <a:cubicBezTo>
                    <a:pt x="6045" y="14527"/>
                    <a:pt x="6021" y="14525"/>
                    <a:pt x="6014" y="14533"/>
                  </a:cubicBezTo>
                  <a:cubicBezTo>
                    <a:pt x="6004" y="14545"/>
                    <a:pt x="6012" y="14581"/>
                    <a:pt x="6008" y="14597"/>
                  </a:cubicBezTo>
                  <a:cubicBezTo>
                    <a:pt x="6005" y="14608"/>
                    <a:pt x="5998" y="14631"/>
                    <a:pt x="5991" y="14641"/>
                  </a:cubicBezTo>
                  <a:cubicBezTo>
                    <a:pt x="5984" y="14652"/>
                    <a:pt x="5957" y="14665"/>
                    <a:pt x="5954" y="14678"/>
                  </a:cubicBezTo>
                  <a:cubicBezTo>
                    <a:pt x="5952" y="14687"/>
                    <a:pt x="5960" y="14706"/>
                    <a:pt x="5966" y="14712"/>
                  </a:cubicBezTo>
                  <a:cubicBezTo>
                    <a:pt x="5973" y="14720"/>
                    <a:pt x="5994" y="14723"/>
                    <a:pt x="6002" y="14728"/>
                  </a:cubicBezTo>
                  <a:cubicBezTo>
                    <a:pt x="6008" y="14732"/>
                    <a:pt x="6022" y="14742"/>
                    <a:pt x="6024" y="14749"/>
                  </a:cubicBezTo>
                  <a:cubicBezTo>
                    <a:pt x="6026" y="14760"/>
                    <a:pt x="6017" y="14782"/>
                    <a:pt x="6010" y="14790"/>
                  </a:cubicBezTo>
                  <a:cubicBezTo>
                    <a:pt x="6005" y="14796"/>
                    <a:pt x="5991" y="14804"/>
                    <a:pt x="5983" y="14806"/>
                  </a:cubicBezTo>
                  <a:cubicBezTo>
                    <a:pt x="5974" y="14808"/>
                    <a:pt x="5954" y="14796"/>
                    <a:pt x="5946" y="14801"/>
                  </a:cubicBezTo>
                  <a:cubicBezTo>
                    <a:pt x="5938" y="14806"/>
                    <a:pt x="5939" y="14831"/>
                    <a:pt x="5931" y="14836"/>
                  </a:cubicBezTo>
                  <a:cubicBezTo>
                    <a:pt x="5927" y="14840"/>
                    <a:pt x="5914" y="14834"/>
                    <a:pt x="5908" y="14836"/>
                  </a:cubicBezTo>
                  <a:cubicBezTo>
                    <a:pt x="5898" y="14840"/>
                    <a:pt x="5883" y="14863"/>
                    <a:pt x="5872" y="14865"/>
                  </a:cubicBezTo>
                  <a:cubicBezTo>
                    <a:pt x="5860" y="14867"/>
                    <a:pt x="5839" y="14845"/>
                    <a:pt x="5827" y="14847"/>
                  </a:cubicBezTo>
                  <a:cubicBezTo>
                    <a:pt x="5819" y="14849"/>
                    <a:pt x="5808" y="14865"/>
                    <a:pt x="5804" y="14872"/>
                  </a:cubicBezTo>
                  <a:cubicBezTo>
                    <a:pt x="5798" y="14885"/>
                    <a:pt x="5800" y="14916"/>
                    <a:pt x="5795" y="14930"/>
                  </a:cubicBezTo>
                  <a:cubicBezTo>
                    <a:pt x="5789" y="14941"/>
                    <a:pt x="5769" y="14958"/>
                    <a:pt x="5763" y="14970"/>
                  </a:cubicBezTo>
                  <a:cubicBezTo>
                    <a:pt x="5757" y="14980"/>
                    <a:pt x="5752" y="15005"/>
                    <a:pt x="5744" y="15014"/>
                  </a:cubicBezTo>
                  <a:cubicBezTo>
                    <a:pt x="5737" y="15021"/>
                    <a:pt x="5718" y="15029"/>
                    <a:pt x="5709" y="15032"/>
                  </a:cubicBezTo>
                  <a:cubicBezTo>
                    <a:pt x="5702" y="15035"/>
                    <a:pt x="5685" y="15033"/>
                    <a:pt x="5679" y="15037"/>
                  </a:cubicBezTo>
                  <a:cubicBezTo>
                    <a:pt x="5670" y="15043"/>
                    <a:pt x="5663" y="15065"/>
                    <a:pt x="5656" y="15073"/>
                  </a:cubicBezTo>
                  <a:cubicBezTo>
                    <a:pt x="5652" y="15078"/>
                    <a:pt x="5639" y="15085"/>
                    <a:pt x="5636" y="15091"/>
                  </a:cubicBezTo>
                  <a:cubicBezTo>
                    <a:pt x="5631" y="15099"/>
                    <a:pt x="5631" y="15118"/>
                    <a:pt x="5629" y="15127"/>
                  </a:cubicBezTo>
                  <a:cubicBezTo>
                    <a:pt x="5626" y="15138"/>
                    <a:pt x="5621" y="15162"/>
                    <a:pt x="5615" y="15172"/>
                  </a:cubicBezTo>
                  <a:cubicBezTo>
                    <a:pt x="5611" y="15180"/>
                    <a:pt x="5596" y="15189"/>
                    <a:pt x="5592" y="15197"/>
                  </a:cubicBezTo>
                  <a:cubicBezTo>
                    <a:pt x="5585" y="15208"/>
                    <a:pt x="5586" y="15238"/>
                    <a:pt x="5577" y="15248"/>
                  </a:cubicBezTo>
                  <a:cubicBezTo>
                    <a:pt x="5570" y="15256"/>
                    <a:pt x="5549" y="15265"/>
                    <a:pt x="5538" y="15265"/>
                  </a:cubicBezTo>
                  <a:cubicBezTo>
                    <a:pt x="5525" y="15266"/>
                    <a:pt x="5501" y="15255"/>
                    <a:pt x="5489" y="15250"/>
                  </a:cubicBezTo>
                  <a:cubicBezTo>
                    <a:pt x="5482" y="15246"/>
                    <a:pt x="5472" y="15235"/>
                    <a:pt x="5464" y="15232"/>
                  </a:cubicBezTo>
                  <a:cubicBezTo>
                    <a:pt x="5450" y="15227"/>
                    <a:pt x="5418" y="15226"/>
                    <a:pt x="5402" y="15227"/>
                  </a:cubicBezTo>
                  <a:cubicBezTo>
                    <a:pt x="5389" y="15227"/>
                    <a:pt x="5363" y="15237"/>
                    <a:pt x="5350" y="15237"/>
                  </a:cubicBezTo>
                  <a:cubicBezTo>
                    <a:pt x="5337" y="15236"/>
                    <a:pt x="5312" y="15231"/>
                    <a:pt x="5302" y="15224"/>
                  </a:cubicBezTo>
                  <a:cubicBezTo>
                    <a:pt x="5295" y="15219"/>
                    <a:pt x="5288" y="15200"/>
                    <a:pt x="5281" y="15194"/>
                  </a:cubicBezTo>
                  <a:cubicBezTo>
                    <a:pt x="5274" y="15188"/>
                    <a:pt x="5253" y="15187"/>
                    <a:pt x="5247" y="15179"/>
                  </a:cubicBezTo>
                  <a:cubicBezTo>
                    <a:pt x="5242" y="15172"/>
                    <a:pt x="5248" y="15153"/>
                    <a:pt x="5244" y="15145"/>
                  </a:cubicBezTo>
                  <a:cubicBezTo>
                    <a:pt x="5239" y="15135"/>
                    <a:pt x="5221" y="15115"/>
                    <a:pt x="5210" y="15116"/>
                  </a:cubicBezTo>
                  <a:cubicBezTo>
                    <a:pt x="5199" y="15116"/>
                    <a:pt x="5190" y="15148"/>
                    <a:pt x="5179" y="15151"/>
                  </a:cubicBezTo>
                  <a:cubicBezTo>
                    <a:pt x="5168" y="15154"/>
                    <a:pt x="5146" y="15140"/>
                    <a:pt x="5135" y="15137"/>
                  </a:cubicBezTo>
                  <a:cubicBezTo>
                    <a:pt x="5121" y="15133"/>
                    <a:pt x="5091" y="15133"/>
                    <a:pt x="5079" y="15124"/>
                  </a:cubicBezTo>
                  <a:cubicBezTo>
                    <a:pt x="5071" y="15118"/>
                    <a:pt x="5064" y="15099"/>
                    <a:pt x="5058" y="15091"/>
                  </a:cubicBezTo>
                  <a:cubicBezTo>
                    <a:pt x="5054" y="15085"/>
                    <a:pt x="5043" y="15071"/>
                    <a:pt x="5037" y="15066"/>
                  </a:cubicBezTo>
                  <a:cubicBezTo>
                    <a:pt x="5028" y="15057"/>
                    <a:pt x="5004" y="15047"/>
                    <a:pt x="4996" y="15037"/>
                  </a:cubicBezTo>
                  <a:cubicBezTo>
                    <a:pt x="4986" y="15025"/>
                    <a:pt x="4980" y="14991"/>
                    <a:pt x="4970" y="14979"/>
                  </a:cubicBezTo>
                  <a:cubicBezTo>
                    <a:pt x="4959" y="14964"/>
                    <a:pt x="4926" y="14945"/>
                    <a:pt x="4913" y="14932"/>
                  </a:cubicBezTo>
                  <a:cubicBezTo>
                    <a:pt x="4905" y="14923"/>
                    <a:pt x="4894" y="14901"/>
                    <a:pt x="4885" y="14894"/>
                  </a:cubicBezTo>
                  <a:cubicBezTo>
                    <a:pt x="4875" y="14885"/>
                    <a:pt x="4851" y="14873"/>
                    <a:pt x="4839" y="14873"/>
                  </a:cubicBezTo>
                  <a:cubicBezTo>
                    <a:pt x="4827" y="14872"/>
                    <a:pt x="4806" y="14891"/>
                    <a:pt x="4794" y="14888"/>
                  </a:cubicBezTo>
                  <a:cubicBezTo>
                    <a:pt x="4783" y="14887"/>
                    <a:pt x="4768" y="14863"/>
                    <a:pt x="4757" y="14859"/>
                  </a:cubicBezTo>
                  <a:cubicBezTo>
                    <a:pt x="4744" y="14855"/>
                    <a:pt x="4715" y="14865"/>
                    <a:pt x="4702" y="14859"/>
                  </a:cubicBezTo>
                  <a:cubicBezTo>
                    <a:pt x="4692" y="14854"/>
                    <a:pt x="4682" y="14829"/>
                    <a:pt x="4672" y="14823"/>
                  </a:cubicBezTo>
                  <a:cubicBezTo>
                    <a:pt x="4661" y="14816"/>
                    <a:pt x="4636" y="14815"/>
                    <a:pt x="4624" y="14810"/>
                  </a:cubicBezTo>
                  <a:cubicBezTo>
                    <a:pt x="4610" y="14804"/>
                    <a:pt x="4585" y="14789"/>
                    <a:pt x="4572" y="14781"/>
                  </a:cubicBezTo>
                  <a:cubicBezTo>
                    <a:pt x="4559" y="14772"/>
                    <a:pt x="4531" y="14756"/>
                    <a:pt x="4521" y="14743"/>
                  </a:cubicBezTo>
                  <a:cubicBezTo>
                    <a:pt x="4511" y="14731"/>
                    <a:pt x="4500" y="14699"/>
                    <a:pt x="4492" y="14685"/>
                  </a:cubicBezTo>
                  <a:cubicBezTo>
                    <a:pt x="4487" y="14676"/>
                    <a:pt x="4476" y="14657"/>
                    <a:pt x="4469" y="14648"/>
                  </a:cubicBezTo>
                  <a:cubicBezTo>
                    <a:pt x="4460" y="14638"/>
                    <a:pt x="4439" y="14618"/>
                    <a:pt x="4426" y="14613"/>
                  </a:cubicBezTo>
                  <a:cubicBezTo>
                    <a:pt x="4409" y="14606"/>
                    <a:pt x="4370" y="14613"/>
                    <a:pt x="4352" y="14608"/>
                  </a:cubicBezTo>
                  <a:cubicBezTo>
                    <a:pt x="4338" y="14605"/>
                    <a:pt x="4314" y="14590"/>
                    <a:pt x="4301" y="14585"/>
                  </a:cubicBezTo>
                  <a:cubicBezTo>
                    <a:pt x="4287" y="14580"/>
                    <a:pt x="4261" y="14572"/>
                    <a:pt x="4247" y="14568"/>
                  </a:cubicBezTo>
                  <a:cubicBezTo>
                    <a:pt x="4233" y="14564"/>
                    <a:pt x="4204" y="14557"/>
                    <a:pt x="4189" y="14555"/>
                  </a:cubicBezTo>
                  <a:cubicBezTo>
                    <a:pt x="4176" y="14554"/>
                    <a:pt x="4150" y="14562"/>
                    <a:pt x="4137" y="14558"/>
                  </a:cubicBezTo>
                  <a:cubicBezTo>
                    <a:pt x="4124" y="14553"/>
                    <a:pt x="4103" y="14533"/>
                    <a:pt x="4091" y="14524"/>
                  </a:cubicBezTo>
                  <a:cubicBezTo>
                    <a:pt x="4076" y="14513"/>
                    <a:pt x="4046" y="14489"/>
                    <a:pt x="4030" y="14479"/>
                  </a:cubicBezTo>
                  <a:cubicBezTo>
                    <a:pt x="4020" y="14473"/>
                    <a:pt x="3998" y="14466"/>
                    <a:pt x="3989" y="14458"/>
                  </a:cubicBezTo>
                  <a:cubicBezTo>
                    <a:pt x="3981" y="14452"/>
                    <a:pt x="3969" y="14434"/>
                    <a:pt x="3962" y="14426"/>
                  </a:cubicBezTo>
                  <a:cubicBezTo>
                    <a:pt x="3955" y="14416"/>
                    <a:pt x="3944" y="14391"/>
                    <a:pt x="3934" y="14385"/>
                  </a:cubicBezTo>
                  <a:cubicBezTo>
                    <a:pt x="3924" y="14379"/>
                    <a:pt x="3898" y="14385"/>
                    <a:pt x="3888" y="14379"/>
                  </a:cubicBezTo>
                  <a:cubicBezTo>
                    <a:pt x="3876" y="14372"/>
                    <a:pt x="3864" y="14346"/>
                    <a:pt x="3855" y="14336"/>
                  </a:cubicBezTo>
                  <a:cubicBezTo>
                    <a:pt x="3850" y="14331"/>
                    <a:pt x="3839" y="14326"/>
                    <a:pt x="3836" y="14320"/>
                  </a:cubicBezTo>
                  <a:cubicBezTo>
                    <a:pt x="3831" y="14312"/>
                    <a:pt x="3832" y="14291"/>
                    <a:pt x="3829" y="14282"/>
                  </a:cubicBezTo>
                  <a:cubicBezTo>
                    <a:pt x="3826" y="14275"/>
                    <a:pt x="3819" y="14260"/>
                    <a:pt x="3814" y="14255"/>
                  </a:cubicBezTo>
                  <a:cubicBezTo>
                    <a:pt x="3807" y="14247"/>
                    <a:pt x="3787" y="14243"/>
                    <a:pt x="3781" y="14236"/>
                  </a:cubicBezTo>
                  <a:cubicBezTo>
                    <a:pt x="3773" y="14226"/>
                    <a:pt x="3770" y="14198"/>
                    <a:pt x="3764" y="14186"/>
                  </a:cubicBezTo>
                  <a:cubicBezTo>
                    <a:pt x="3757" y="14170"/>
                    <a:pt x="3741" y="14141"/>
                    <a:pt x="3729" y="14128"/>
                  </a:cubicBezTo>
                  <a:cubicBezTo>
                    <a:pt x="3718" y="14116"/>
                    <a:pt x="3690" y="14096"/>
                    <a:pt x="3676" y="14088"/>
                  </a:cubicBezTo>
                  <a:cubicBezTo>
                    <a:pt x="3665" y="14082"/>
                    <a:pt x="3641" y="14072"/>
                    <a:pt x="3629" y="14071"/>
                  </a:cubicBezTo>
                  <a:cubicBezTo>
                    <a:pt x="3618" y="14070"/>
                    <a:pt x="3596" y="14081"/>
                    <a:pt x="3585" y="14079"/>
                  </a:cubicBezTo>
                  <a:cubicBezTo>
                    <a:pt x="3574" y="14077"/>
                    <a:pt x="3559" y="14058"/>
                    <a:pt x="3549" y="14053"/>
                  </a:cubicBezTo>
                  <a:cubicBezTo>
                    <a:pt x="3540" y="14048"/>
                    <a:pt x="3518" y="14045"/>
                    <a:pt x="3510" y="14038"/>
                  </a:cubicBezTo>
                  <a:cubicBezTo>
                    <a:pt x="3501" y="14030"/>
                    <a:pt x="3489" y="14007"/>
                    <a:pt x="3483" y="13996"/>
                  </a:cubicBezTo>
                  <a:cubicBezTo>
                    <a:pt x="3475" y="13985"/>
                    <a:pt x="3462" y="13960"/>
                    <a:pt x="3451" y="13951"/>
                  </a:cubicBezTo>
                  <a:cubicBezTo>
                    <a:pt x="3438" y="13938"/>
                    <a:pt x="3401" y="13928"/>
                    <a:pt x="3388" y="13916"/>
                  </a:cubicBezTo>
                  <a:cubicBezTo>
                    <a:pt x="3374" y="13903"/>
                    <a:pt x="3357" y="13866"/>
                    <a:pt x="3344" y="13852"/>
                  </a:cubicBezTo>
                  <a:cubicBezTo>
                    <a:pt x="3330" y="13837"/>
                    <a:pt x="3295" y="13816"/>
                    <a:pt x="3282" y="13801"/>
                  </a:cubicBezTo>
                  <a:cubicBezTo>
                    <a:pt x="3273" y="13789"/>
                    <a:pt x="3259" y="13762"/>
                    <a:pt x="3254" y="13748"/>
                  </a:cubicBezTo>
                  <a:cubicBezTo>
                    <a:pt x="3249" y="13736"/>
                    <a:pt x="3247" y="13710"/>
                    <a:pt x="3242" y="13698"/>
                  </a:cubicBezTo>
                  <a:cubicBezTo>
                    <a:pt x="3238" y="13687"/>
                    <a:pt x="3222" y="13666"/>
                    <a:pt x="3218" y="13655"/>
                  </a:cubicBezTo>
                  <a:cubicBezTo>
                    <a:pt x="3213" y="13634"/>
                    <a:pt x="3220" y="13591"/>
                    <a:pt x="3216" y="13570"/>
                  </a:cubicBezTo>
                  <a:cubicBezTo>
                    <a:pt x="3212" y="13546"/>
                    <a:pt x="3198" y="13497"/>
                    <a:pt x="3184" y="13477"/>
                  </a:cubicBezTo>
                  <a:cubicBezTo>
                    <a:pt x="3173" y="13459"/>
                    <a:pt x="3134" y="13440"/>
                    <a:pt x="3123" y="13423"/>
                  </a:cubicBezTo>
                  <a:cubicBezTo>
                    <a:pt x="3118" y="13415"/>
                    <a:pt x="3116" y="13394"/>
                    <a:pt x="3112" y="13385"/>
                  </a:cubicBezTo>
                  <a:cubicBezTo>
                    <a:pt x="3108" y="13373"/>
                    <a:pt x="3095" y="13351"/>
                    <a:pt x="3088" y="13341"/>
                  </a:cubicBezTo>
                  <a:cubicBezTo>
                    <a:pt x="3083" y="13334"/>
                    <a:pt x="3069" y="13325"/>
                    <a:pt x="3065" y="13317"/>
                  </a:cubicBezTo>
                  <a:cubicBezTo>
                    <a:pt x="3060" y="13308"/>
                    <a:pt x="3058" y="13285"/>
                    <a:pt x="3055" y="13274"/>
                  </a:cubicBezTo>
                  <a:cubicBezTo>
                    <a:pt x="3051" y="13258"/>
                    <a:pt x="3043" y="13225"/>
                    <a:pt x="3038" y="13208"/>
                  </a:cubicBezTo>
                  <a:cubicBezTo>
                    <a:pt x="3034" y="13195"/>
                    <a:pt x="3020" y="13168"/>
                    <a:pt x="3021" y="13154"/>
                  </a:cubicBezTo>
                  <a:cubicBezTo>
                    <a:pt x="3021" y="13140"/>
                    <a:pt x="3043" y="13117"/>
                    <a:pt x="3043" y="13103"/>
                  </a:cubicBezTo>
                  <a:cubicBezTo>
                    <a:pt x="3043" y="13095"/>
                    <a:pt x="3033" y="13081"/>
                    <a:pt x="3029" y="13074"/>
                  </a:cubicBezTo>
                  <a:cubicBezTo>
                    <a:pt x="3023" y="13064"/>
                    <a:pt x="3005" y="13046"/>
                    <a:pt x="3001" y="13035"/>
                  </a:cubicBezTo>
                  <a:cubicBezTo>
                    <a:pt x="2997" y="13021"/>
                    <a:pt x="2995" y="12991"/>
                    <a:pt x="2998" y="12976"/>
                  </a:cubicBezTo>
                  <a:cubicBezTo>
                    <a:pt x="2999" y="12967"/>
                    <a:pt x="3007" y="12950"/>
                    <a:pt x="3013" y="12943"/>
                  </a:cubicBezTo>
                  <a:cubicBezTo>
                    <a:pt x="3018" y="12936"/>
                    <a:pt x="3037" y="12932"/>
                    <a:pt x="3042" y="12925"/>
                  </a:cubicBezTo>
                  <a:cubicBezTo>
                    <a:pt x="3047" y="12917"/>
                    <a:pt x="3049" y="12897"/>
                    <a:pt x="3048" y="12887"/>
                  </a:cubicBezTo>
                  <a:cubicBezTo>
                    <a:pt x="3046" y="12869"/>
                    <a:pt x="3020" y="12838"/>
                    <a:pt x="3019" y="12820"/>
                  </a:cubicBezTo>
                  <a:cubicBezTo>
                    <a:pt x="3018" y="12810"/>
                    <a:pt x="3027" y="12790"/>
                    <a:pt x="3030" y="12781"/>
                  </a:cubicBezTo>
                  <a:cubicBezTo>
                    <a:pt x="3034" y="12773"/>
                    <a:pt x="3044" y="12759"/>
                    <a:pt x="3046" y="12750"/>
                  </a:cubicBezTo>
                  <a:cubicBezTo>
                    <a:pt x="3049" y="12738"/>
                    <a:pt x="3050" y="12712"/>
                    <a:pt x="3046" y="12701"/>
                  </a:cubicBezTo>
                  <a:cubicBezTo>
                    <a:pt x="3041" y="12685"/>
                    <a:pt x="3013" y="12666"/>
                    <a:pt x="3007" y="12650"/>
                  </a:cubicBezTo>
                  <a:cubicBezTo>
                    <a:pt x="3002" y="12640"/>
                    <a:pt x="3005" y="12615"/>
                    <a:pt x="3001" y="12604"/>
                  </a:cubicBezTo>
                  <a:cubicBezTo>
                    <a:pt x="2998" y="12592"/>
                    <a:pt x="2987" y="12569"/>
                    <a:pt x="2978" y="12561"/>
                  </a:cubicBezTo>
                  <a:cubicBezTo>
                    <a:pt x="2969" y="12554"/>
                    <a:pt x="2941" y="12557"/>
                    <a:pt x="2936" y="12547"/>
                  </a:cubicBezTo>
                  <a:cubicBezTo>
                    <a:pt x="2930" y="12536"/>
                    <a:pt x="2947" y="12510"/>
                    <a:pt x="2946" y="12497"/>
                  </a:cubicBezTo>
                  <a:cubicBezTo>
                    <a:pt x="2944" y="12484"/>
                    <a:pt x="2929" y="12461"/>
                    <a:pt x="2922" y="12450"/>
                  </a:cubicBezTo>
                  <a:cubicBezTo>
                    <a:pt x="2915" y="12440"/>
                    <a:pt x="2899" y="12421"/>
                    <a:pt x="2889" y="12413"/>
                  </a:cubicBezTo>
                  <a:cubicBezTo>
                    <a:pt x="2881" y="12406"/>
                    <a:pt x="2860" y="12401"/>
                    <a:pt x="2855" y="12392"/>
                  </a:cubicBezTo>
                  <a:cubicBezTo>
                    <a:pt x="2849" y="12381"/>
                    <a:pt x="2858" y="12355"/>
                    <a:pt x="2855" y="12344"/>
                  </a:cubicBezTo>
                  <a:cubicBezTo>
                    <a:pt x="2852" y="12335"/>
                    <a:pt x="2842" y="12319"/>
                    <a:pt x="2835" y="12314"/>
                  </a:cubicBezTo>
                  <a:cubicBezTo>
                    <a:pt x="2826" y="12307"/>
                    <a:pt x="2801" y="12306"/>
                    <a:pt x="2792" y="12298"/>
                  </a:cubicBezTo>
                  <a:cubicBezTo>
                    <a:pt x="2784" y="12291"/>
                    <a:pt x="2773" y="12271"/>
                    <a:pt x="2772" y="12260"/>
                  </a:cubicBezTo>
                  <a:cubicBezTo>
                    <a:pt x="2770" y="12247"/>
                    <a:pt x="2786" y="12222"/>
                    <a:pt x="2787" y="12209"/>
                  </a:cubicBezTo>
                  <a:cubicBezTo>
                    <a:pt x="2787" y="12194"/>
                    <a:pt x="2776" y="12166"/>
                    <a:pt x="2775" y="12151"/>
                  </a:cubicBezTo>
                  <a:cubicBezTo>
                    <a:pt x="2775" y="12140"/>
                    <a:pt x="2781" y="12117"/>
                    <a:pt x="2780" y="12106"/>
                  </a:cubicBezTo>
                  <a:cubicBezTo>
                    <a:pt x="2777" y="12085"/>
                    <a:pt x="2754" y="12050"/>
                    <a:pt x="2749" y="12030"/>
                  </a:cubicBezTo>
                  <a:cubicBezTo>
                    <a:pt x="2743" y="12010"/>
                    <a:pt x="2743" y="11967"/>
                    <a:pt x="2737" y="11947"/>
                  </a:cubicBezTo>
                  <a:cubicBezTo>
                    <a:pt x="2733" y="11931"/>
                    <a:pt x="2721" y="11902"/>
                    <a:pt x="2714" y="11887"/>
                  </a:cubicBezTo>
                  <a:cubicBezTo>
                    <a:pt x="2707" y="11876"/>
                    <a:pt x="2696" y="11850"/>
                    <a:pt x="2684" y="11843"/>
                  </a:cubicBezTo>
                  <a:cubicBezTo>
                    <a:pt x="2678" y="11840"/>
                    <a:pt x="2663" y="11844"/>
                    <a:pt x="2656" y="11843"/>
                  </a:cubicBezTo>
                  <a:cubicBezTo>
                    <a:pt x="2647" y="11842"/>
                    <a:pt x="2628" y="11840"/>
                    <a:pt x="2620" y="11835"/>
                  </a:cubicBezTo>
                  <a:cubicBezTo>
                    <a:pt x="2609" y="11826"/>
                    <a:pt x="2594" y="11800"/>
                    <a:pt x="2590" y="11786"/>
                  </a:cubicBezTo>
                  <a:cubicBezTo>
                    <a:pt x="2588" y="11777"/>
                    <a:pt x="2590" y="11757"/>
                    <a:pt x="2590" y="11748"/>
                  </a:cubicBezTo>
                  <a:cubicBezTo>
                    <a:pt x="2590" y="11736"/>
                    <a:pt x="2592" y="11713"/>
                    <a:pt x="2588" y="11703"/>
                  </a:cubicBezTo>
                  <a:cubicBezTo>
                    <a:pt x="2582" y="11690"/>
                    <a:pt x="2560" y="11673"/>
                    <a:pt x="2548" y="11667"/>
                  </a:cubicBezTo>
                  <a:cubicBezTo>
                    <a:pt x="2536" y="11662"/>
                    <a:pt x="2508" y="11667"/>
                    <a:pt x="2496" y="11663"/>
                  </a:cubicBezTo>
                  <a:cubicBezTo>
                    <a:pt x="2484" y="11659"/>
                    <a:pt x="2463" y="11642"/>
                    <a:pt x="2453" y="11634"/>
                  </a:cubicBezTo>
                  <a:cubicBezTo>
                    <a:pt x="2443" y="11626"/>
                    <a:pt x="2422" y="11608"/>
                    <a:pt x="2414" y="11596"/>
                  </a:cubicBezTo>
                  <a:cubicBezTo>
                    <a:pt x="2406" y="11583"/>
                    <a:pt x="2404" y="11546"/>
                    <a:pt x="2392" y="11535"/>
                  </a:cubicBezTo>
                  <a:cubicBezTo>
                    <a:pt x="2379" y="11522"/>
                    <a:pt x="2337" y="11527"/>
                    <a:pt x="2321" y="11518"/>
                  </a:cubicBezTo>
                  <a:cubicBezTo>
                    <a:pt x="2307" y="11509"/>
                    <a:pt x="2290" y="11477"/>
                    <a:pt x="2277" y="11467"/>
                  </a:cubicBezTo>
                  <a:cubicBezTo>
                    <a:pt x="2265" y="11458"/>
                    <a:pt x="2237" y="11449"/>
                    <a:pt x="2226" y="11440"/>
                  </a:cubicBezTo>
                  <a:cubicBezTo>
                    <a:pt x="2219" y="11434"/>
                    <a:pt x="2212" y="11413"/>
                    <a:pt x="2204" y="11411"/>
                  </a:cubicBezTo>
                  <a:cubicBezTo>
                    <a:pt x="2193" y="11409"/>
                    <a:pt x="2174" y="11431"/>
                    <a:pt x="2164" y="11430"/>
                  </a:cubicBezTo>
                  <a:cubicBezTo>
                    <a:pt x="2155" y="11428"/>
                    <a:pt x="2143" y="11414"/>
                    <a:pt x="2137" y="11408"/>
                  </a:cubicBezTo>
                  <a:cubicBezTo>
                    <a:pt x="2129" y="11399"/>
                    <a:pt x="2120" y="11373"/>
                    <a:pt x="2109" y="11368"/>
                  </a:cubicBezTo>
                  <a:cubicBezTo>
                    <a:pt x="2097" y="11362"/>
                    <a:pt x="2068" y="11376"/>
                    <a:pt x="2056" y="11370"/>
                  </a:cubicBezTo>
                  <a:cubicBezTo>
                    <a:pt x="2049" y="11367"/>
                    <a:pt x="2041" y="11352"/>
                    <a:pt x="2036" y="11346"/>
                  </a:cubicBezTo>
                  <a:cubicBezTo>
                    <a:pt x="2029" y="11337"/>
                    <a:pt x="2020" y="11314"/>
                    <a:pt x="2010" y="11309"/>
                  </a:cubicBezTo>
                  <a:cubicBezTo>
                    <a:pt x="1998" y="11301"/>
                    <a:pt x="1962" y="11310"/>
                    <a:pt x="1953" y="11298"/>
                  </a:cubicBezTo>
                  <a:cubicBezTo>
                    <a:pt x="1945" y="11289"/>
                    <a:pt x="1954" y="11260"/>
                    <a:pt x="1951" y="11249"/>
                  </a:cubicBezTo>
                  <a:cubicBezTo>
                    <a:pt x="1948" y="11237"/>
                    <a:pt x="1937" y="11216"/>
                    <a:pt x="1928" y="11208"/>
                  </a:cubicBezTo>
                  <a:cubicBezTo>
                    <a:pt x="1916" y="11196"/>
                    <a:pt x="1884" y="11190"/>
                    <a:pt x="1871" y="11180"/>
                  </a:cubicBezTo>
                  <a:cubicBezTo>
                    <a:pt x="1855" y="11168"/>
                    <a:pt x="1828" y="11137"/>
                    <a:pt x="1815" y="11121"/>
                  </a:cubicBezTo>
                  <a:cubicBezTo>
                    <a:pt x="1806" y="11110"/>
                    <a:pt x="1790" y="11086"/>
                    <a:pt x="1782" y="11074"/>
                  </a:cubicBezTo>
                  <a:cubicBezTo>
                    <a:pt x="1772" y="11059"/>
                    <a:pt x="1757" y="11026"/>
                    <a:pt x="1744" y="11015"/>
                  </a:cubicBezTo>
                  <a:cubicBezTo>
                    <a:pt x="1731" y="11005"/>
                    <a:pt x="1695" y="11004"/>
                    <a:pt x="1682" y="10993"/>
                  </a:cubicBezTo>
                  <a:cubicBezTo>
                    <a:pt x="1669" y="10982"/>
                    <a:pt x="1651" y="10952"/>
                    <a:pt x="1647" y="10936"/>
                  </a:cubicBezTo>
                  <a:cubicBezTo>
                    <a:pt x="1643" y="10921"/>
                    <a:pt x="1651" y="10890"/>
                    <a:pt x="1649" y="10876"/>
                  </a:cubicBezTo>
                  <a:cubicBezTo>
                    <a:pt x="1648" y="10866"/>
                    <a:pt x="1641" y="10847"/>
                    <a:pt x="1637" y="10839"/>
                  </a:cubicBezTo>
                  <a:cubicBezTo>
                    <a:pt x="1630" y="10824"/>
                    <a:pt x="1614" y="10796"/>
                    <a:pt x="1602" y="10786"/>
                  </a:cubicBezTo>
                  <a:cubicBezTo>
                    <a:pt x="1591" y="10778"/>
                    <a:pt x="1562" y="10776"/>
                    <a:pt x="1552" y="10767"/>
                  </a:cubicBezTo>
                  <a:cubicBezTo>
                    <a:pt x="1545" y="10761"/>
                    <a:pt x="1539" y="10739"/>
                    <a:pt x="1532" y="10733"/>
                  </a:cubicBezTo>
                  <a:cubicBezTo>
                    <a:pt x="1525" y="10728"/>
                    <a:pt x="1508" y="10724"/>
                    <a:pt x="1500" y="10720"/>
                  </a:cubicBezTo>
                  <a:cubicBezTo>
                    <a:pt x="1485" y="10713"/>
                    <a:pt x="1455" y="10701"/>
                    <a:pt x="1443" y="10690"/>
                  </a:cubicBezTo>
                  <a:cubicBezTo>
                    <a:pt x="1435" y="10683"/>
                    <a:pt x="1425" y="10661"/>
                    <a:pt x="1417" y="10655"/>
                  </a:cubicBezTo>
                  <a:cubicBezTo>
                    <a:pt x="1410" y="10649"/>
                    <a:pt x="1393" y="10643"/>
                    <a:pt x="1386" y="10639"/>
                  </a:cubicBezTo>
                  <a:cubicBezTo>
                    <a:pt x="1375" y="10633"/>
                    <a:pt x="1354" y="10622"/>
                    <a:pt x="1347" y="10613"/>
                  </a:cubicBezTo>
                  <a:cubicBezTo>
                    <a:pt x="1337" y="10600"/>
                    <a:pt x="1335" y="10565"/>
                    <a:pt x="1326" y="10551"/>
                  </a:cubicBezTo>
                  <a:cubicBezTo>
                    <a:pt x="1317" y="10536"/>
                    <a:pt x="1289" y="10515"/>
                    <a:pt x="1279" y="10501"/>
                  </a:cubicBezTo>
                  <a:cubicBezTo>
                    <a:pt x="1269" y="10486"/>
                    <a:pt x="1257" y="10450"/>
                    <a:pt x="1250" y="10433"/>
                  </a:cubicBezTo>
                  <a:cubicBezTo>
                    <a:pt x="1244" y="10417"/>
                    <a:pt x="1240" y="10380"/>
                    <a:pt x="1227" y="10369"/>
                  </a:cubicBezTo>
                  <a:cubicBezTo>
                    <a:pt x="1217" y="10360"/>
                    <a:pt x="1184" y="10366"/>
                    <a:pt x="1172" y="10359"/>
                  </a:cubicBezTo>
                  <a:cubicBezTo>
                    <a:pt x="1163" y="10353"/>
                    <a:pt x="1152" y="10334"/>
                    <a:pt x="1145" y="10327"/>
                  </a:cubicBezTo>
                  <a:cubicBezTo>
                    <a:pt x="1135" y="10318"/>
                    <a:pt x="1108" y="10308"/>
                    <a:pt x="1102" y="10296"/>
                  </a:cubicBezTo>
                  <a:cubicBezTo>
                    <a:pt x="1097" y="10285"/>
                    <a:pt x="1104" y="10260"/>
                    <a:pt x="1101" y="10248"/>
                  </a:cubicBezTo>
                  <a:cubicBezTo>
                    <a:pt x="1098" y="10236"/>
                    <a:pt x="1087" y="10212"/>
                    <a:pt x="1076" y="10205"/>
                  </a:cubicBezTo>
                  <a:cubicBezTo>
                    <a:pt x="1067" y="10199"/>
                    <a:pt x="1043" y="10208"/>
                    <a:pt x="1033" y="10202"/>
                  </a:cubicBezTo>
                  <a:cubicBezTo>
                    <a:pt x="1020" y="10194"/>
                    <a:pt x="1009" y="10160"/>
                    <a:pt x="997" y="10150"/>
                  </a:cubicBezTo>
                  <a:cubicBezTo>
                    <a:pt x="988" y="10143"/>
                    <a:pt x="966" y="10135"/>
                    <a:pt x="955" y="10133"/>
                  </a:cubicBezTo>
                  <a:cubicBezTo>
                    <a:pt x="941" y="10131"/>
                    <a:pt x="913" y="10142"/>
                    <a:pt x="900" y="10137"/>
                  </a:cubicBezTo>
                  <a:cubicBezTo>
                    <a:pt x="887" y="10133"/>
                    <a:pt x="868" y="10110"/>
                    <a:pt x="857" y="10100"/>
                  </a:cubicBezTo>
                  <a:cubicBezTo>
                    <a:pt x="850" y="10093"/>
                    <a:pt x="837" y="10075"/>
                    <a:pt x="828" y="10071"/>
                  </a:cubicBezTo>
                  <a:cubicBezTo>
                    <a:pt x="820" y="10067"/>
                    <a:pt x="801" y="10071"/>
                    <a:pt x="792" y="10067"/>
                  </a:cubicBezTo>
                  <a:cubicBezTo>
                    <a:pt x="782" y="10063"/>
                    <a:pt x="765" y="10047"/>
                    <a:pt x="759" y="10037"/>
                  </a:cubicBezTo>
                  <a:cubicBezTo>
                    <a:pt x="753" y="10029"/>
                    <a:pt x="750" y="10006"/>
                    <a:pt x="743" y="10000"/>
                  </a:cubicBezTo>
                  <a:cubicBezTo>
                    <a:pt x="732" y="9991"/>
                    <a:pt x="701" y="9995"/>
                    <a:pt x="689" y="9988"/>
                  </a:cubicBezTo>
                  <a:cubicBezTo>
                    <a:pt x="678" y="9981"/>
                    <a:pt x="660" y="9959"/>
                    <a:pt x="656" y="9947"/>
                  </a:cubicBezTo>
                  <a:cubicBezTo>
                    <a:pt x="651" y="9935"/>
                    <a:pt x="656" y="9908"/>
                    <a:pt x="653" y="9896"/>
                  </a:cubicBezTo>
                  <a:cubicBezTo>
                    <a:pt x="649" y="9881"/>
                    <a:pt x="630" y="9855"/>
                    <a:pt x="626" y="9840"/>
                  </a:cubicBezTo>
                  <a:cubicBezTo>
                    <a:pt x="622" y="9830"/>
                    <a:pt x="624" y="9806"/>
                    <a:pt x="618" y="9797"/>
                  </a:cubicBezTo>
                  <a:cubicBezTo>
                    <a:pt x="610" y="9785"/>
                    <a:pt x="576" y="9780"/>
                    <a:pt x="567" y="9768"/>
                  </a:cubicBezTo>
                  <a:cubicBezTo>
                    <a:pt x="559" y="9758"/>
                    <a:pt x="557" y="9730"/>
                    <a:pt x="554" y="9717"/>
                  </a:cubicBezTo>
                  <a:cubicBezTo>
                    <a:pt x="551" y="9704"/>
                    <a:pt x="547" y="9677"/>
                    <a:pt x="542" y="9664"/>
                  </a:cubicBezTo>
                  <a:cubicBezTo>
                    <a:pt x="535" y="9647"/>
                    <a:pt x="512" y="9619"/>
                    <a:pt x="505" y="9602"/>
                  </a:cubicBezTo>
                  <a:cubicBezTo>
                    <a:pt x="499" y="9588"/>
                    <a:pt x="492" y="9559"/>
                    <a:pt x="488" y="9545"/>
                  </a:cubicBezTo>
                  <a:cubicBezTo>
                    <a:pt x="485" y="9534"/>
                    <a:pt x="480" y="9512"/>
                    <a:pt x="475" y="9502"/>
                  </a:cubicBezTo>
                  <a:cubicBezTo>
                    <a:pt x="469" y="9488"/>
                    <a:pt x="448" y="9465"/>
                    <a:pt x="441" y="9451"/>
                  </a:cubicBezTo>
                  <a:cubicBezTo>
                    <a:pt x="434" y="9438"/>
                    <a:pt x="431" y="9405"/>
                    <a:pt x="421" y="9395"/>
                  </a:cubicBezTo>
                  <a:cubicBezTo>
                    <a:pt x="411" y="9385"/>
                    <a:pt x="380" y="9386"/>
                    <a:pt x="368" y="9379"/>
                  </a:cubicBezTo>
                  <a:cubicBezTo>
                    <a:pt x="357" y="9373"/>
                    <a:pt x="341" y="9350"/>
                    <a:pt x="330" y="9345"/>
                  </a:cubicBezTo>
                  <a:cubicBezTo>
                    <a:pt x="321" y="9341"/>
                    <a:pt x="301" y="9339"/>
                    <a:pt x="292" y="9342"/>
                  </a:cubicBezTo>
                  <a:cubicBezTo>
                    <a:pt x="280" y="9346"/>
                    <a:pt x="266" y="9375"/>
                    <a:pt x="254" y="9375"/>
                  </a:cubicBezTo>
                  <a:cubicBezTo>
                    <a:pt x="240" y="9376"/>
                    <a:pt x="218" y="9352"/>
                    <a:pt x="210" y="9340"/>
                  </a:cubicBezTo>
                  <a:cubicBezTo>
                    <a:pt x="201" y="9328"/>
                    <a:pt x="186" y="9283"/>
                    <a:pt x="186" y="9283"/>
                  </a:cubicBezTo>
                  <a:cubicBezTo>
                    <a:pt x="181" y="9274"/>
                    <a:pt x="173" y="9257"/>
                    <a:pt x="167" y="9250"/>
                  </a:cubicBezTo>
                  <a:cubicBezTo>
                    <a:pt x="163" y="9245"/>
                    <a:pt x="155" y="9235"/>
                    <a:pt x="150" y="9232"/>
                  </a:cubicBezTo>
                  <a:cubicBezTo>
                    <a:pt x="143" y="9228"/>
                    <a:pt x="124" y="9228"/>
                    <a:pt x="118" y="9222"/>
                  </a:cubicBezTo>
                  <a:cubicBezTo>
                    <a:pt x="114" y="9219"/>
                    <a:pt x="112" y="9206"/>
                    <a:pt x="107" y="9203"/>
                  </a:cubicBezTo>
                  <a:cubicBezTo>
                    <a:pt x="100" y="9198"/>
                    <a:pt x="79" y="9204"/>
                    <a:pt x="73" y="9197"/>
                  </a:cubicBezTo>
                  <a:cubicBezTo>
                    <a:pt x="67" y="9191"/>
                    <a:pt x="72" y="9171"/>
                    <a:pt x="68" y="9164"/>
                  </a:cubicBezTo>
                  <a:cubicBezTo>
                    <a:pt x="63" y="9157"/>
                    <a:pt x="44" y="9151"/>
                    <a:pt x="39" y="9144"/>
                  </a:cubicBezTo>
                  <a:cubicBezTo>
                    <a:pt x="33" y="9138"/>
                    <a:pt x="26" y="9120"/>
                    <a:pt x="25" y="9111"/>
                  </a:cubicBezTo>
                  <a:cubicBezTo>
                    <a:pt x="24" y="9101"/>
                    <a:pt x="37" y="9079"/>
                    <a:pt x="32" y="9070"/>
                  </a:cubicBezTo>
                  <a:cubicBezTo>
                    <a:pt x="28" y="9062"/>
                    <a:pt x="3" y="9066"/>
                    <a:pt x="0" y="9057"/>
                  </a:cubicBezTo>
                  <a:cubicBezTo>
                    <a:pt x="-2" y="9050"/>
                    <a:pt x="10" y="9037"/>
                    <a:pt x="15" y="9032"/>
                  </a:cubicBezTo>
                  <a:cubicBezTo>
                    <a:pt x="22" y="9025"/>
                    <a:pt x="44" y="9023"/>
                    <a:pt x="50" y="9016"/>
                  </a:cubicBezTo>
                  <a:cubicBezTo>
                    <a:pt x="56" y="9009"/>
                    <a:pt x="59" y="8991"/>
                    <a:pt x="59" y="8982"/>
                  </a:cubicBezTo>
                  <a:cubicBezTo>
                    <a:pt x="58" y="8974"/>
                    <a:pt x="46" y="8960"/>
                    <a:pt x="47" y="8952"/>
                  </a:cubicBezTo>
                  <a:cubicBezTo>
                    <a:pt x="47" y="8943"/>
                    <a:pt x="60" y="8928"/>
                    <a:pt x="60" y="8920"/>
                  </a:cubicBezTo>
                  <a:cubicBezTo>
                    <a:pt x="60" y="8908"/>
                    <a:pt x="38" y="8887"/>
                    <a:pt x="41" y="8875"/>
                  </a:cubicBezTo>
                  <a:cubicBezTo>
                    <a:pt x="44" y="8866"/>
                    <a:pt x="65" y="8859"/>
                    <a:pt x="74" y="8856"/>
                  </a:cubicBezTo>
                  <a:cubicBezTo>
                    <a:pt x="89" y="8851"/>
                    <a:pt x="136" y="8849"/>
                    <a:pt x="136" y="8849"/>
                  </a:cubicBezTo>
                  <a:lnTo>
                    <a:pt x="5866" y="9147"/>
                  </a:lnTo>
                  <a:lnTo>
                    <a:pt x="6189" y="0"/>
                  </a:lnTo>
                  <a:cubicBezTo>
                    <a:pt x="6189" y="0"/>
                    <a:pt x="6243" y="1"/>
                    <a:pt x="6243" y="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2" name="Shape 3004"/>
            <p:cNvSpPr/>
            <p:nvPr/>
          </p:nvSpPr>
          <p:spPr>
            <a:xfrm>
              <a:off x="6802711" y="2997053"/>
              <a:ext cx="193266" cy="3638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7" h="21600" extrusionOk="0">
                  <a:moveTo>
                    <a:pt x="21548" y="4070"/>
                  </a:moveTo>
                  <a:cubicBezTo>
                    <a:pt x="21600" y="4138"/>
                    <a:pt x="21537" y="4293"/>
                    <a:pt x="21483" y="4360"/>
                  </a:cubicBezTo>
                  <a:cubicBezTo>
                    <a:pt x="21452" y="4399"/>
                    <a:pt x="21339" y="4459"/>
                    <a:pt x="21285" y="4489"/>
                  </a:cubicBezTo>
                  <a:cubicBezTo>
                    <a:pt x="21243" y="4512"/>
                    <a:pt x="21128" y="4547"/>
                    <a:pt x="21099" y="4576"/>
                  </a:cubicBezTo>
                  <a:cubicBezTo>
                    <a:pt x="21046" y="4633"/>
                    <a:pt x="21078" y="4770"/>
                    <a:pt x="21046" y="4833"/>
                  </a:cubicBezTo>
                  <a:cubicBezTo>
                    <a:pt x="21011" y="4896"/>
                    <a:pt x="20896" y="5015"/>
                    <a:pt x="20827" y="5070"/>
                  </a:cubicBezTo>
                  <a:cubicBezTo>
                    <a:pt x="20771" y="5114"/>
                    <a:pt x="20635" y="5191"/>
                    <a:pt x="20564" y="5227"/>
                  </a:cubicBezTo>
                  <a:cubicBezTo>
                    <a:pt x="20491" y="5264"/>
                    <a:pt x="20346" y="5336"/>
                    <a:pt x="20259" y="5362"/>
                  </a:cubicBezTo>
                  <a:cubicBezTo>
                    <a:pt x="20169" y="5388"/>
                    <a:pt x="19958" y="5396"/>
                    <a:pt x="19876" y="5425"/>
                  </a:cubicBezTo>
                  <a:cubicBezTo>
                    <a:pt x="19811" y="5449"/>
                    <a:pt x="19703" y="5514"/>
                    <a:pt x="19678" y="5554"/>
                  </a:cubicBezTo>
                  <a:cubicBezTo>
                    <a:pt x="19640" y="5607"/>
                    <a:pt x="19694" y="5725"/>
                    <a:pt x="19669" y="5780"/>
                  </a:cubicBezTo>
                  <a:cubicBezTo>
                    <a:pt x="19638" y="5839"/>
                    <a:pt x="19523" y="5946"/>
                    <a:pt x="19460" y="5996"/>
                  </a:cubicBezTo>
                  <a:cubicBezTo>
                    <a:pt x="19396" y="6046"/>
                    <a:pt x="19268" y="6155"/>
                    <a:pt x="19164" y="6176"/>
                  </a:cubicBezTo>
                  <a:cubicBezTo>
                    <a:pt x="19043" y="6202"/>
                    <a:pt x="18771" y="6123"/>
                    <a:pt x="18648" y="6147"/>
                  </a:cubicBezTo>
                  <a:cubicBezTo>
                    <a:pt x="18575" y="6163"/>
                    <a:pt x="18497" y="6251"/>
                    <a:pt x="18430" y="6275"/>
                  </a:cubicBezTo>
                  <a:cubicBezTo>
                    <a:pt x="18341" y="6308"/>
                    <a:pt x="18121" y="6330"/>
                    <a:pt x="18025" y="6357"/>
                  </a:cubicBezTo>
                  <a:cubicBezTo>
                    <a:pt x="17937" y="6382"/>
                    <a:pt x="17753" y="6439"/>
                    <a:pt x="17697" y="6485"/>
                  </a:cubicBezTo>
                  <a:cubicBezTo>
                    <a:pt x="17624" y="6546"/>
                    <a:pt x="17659" y="6708"/>
                    <a:pt x="17590" y="6770"/>
                  </a:cubicBezTo>
                  <a:cubicBezTo>
                    <a:pt x="17532" y="6820"/>
                    <a:pt x="17275" y="6864"/>
                    <a:pt x="17248" y="6921"/>
                  </a:cubicBezTo>
                  <a:cubicBezTo>
                    <a:pt x="17227" y="6967"/>
                    <a:pt x="17333" y="7057"/>
                    <a:pt x="17379" y="7096"/>
                  </a:cubicBezTo>
                  <a:cubicBezTo>
                    <a:pt x="17440" y="7142"/>
                    <a:pt x="17649" y="7200"/>
                    <a:pt x="17687" y="7253"/>
                  </a:cubicBezTo>
                  <a:cubicBezTo>
                    <a:pt x="17737" y="7321"/>
                    <a:pt x="17634" y="7472"/>
                    <a:pt x="17655" y="7544"/>
                  </a:cubicBezTo>
                  <a:cubicBezTo>
                    <a:pt x="17670" y="7597"/>
                    <a:pt x="17747" y="7700"/>
                    <a:pt x="17797" y="7747"/>
                  </a:cubicBezTo>
                  <a:cubicBezTo>
                    <a:pt x="17879" y="7828"/>
                    <a:pt x="18167" y="7951"/>
                    <a:pt x="18222" y="8039"/>
                  </a:cubicBezTo>
                  <a:cubicBezTo>
                    <a:pt x="18259" y="8095"/>
                    <a:pt x="18176" y="8223"/>
                    <a:pt x="18222" y="8278"/>
                  </a:cubicBezTo>
                  <a:cubicBezTo>
                    <a:pt x="18259" y="8321"/>
                    <a:pt x="18445" y="8363"/>
                    <a:pt x="18485" y="8405"/>
                  </a:cubicBezTo>
                  <a:cubicBezTo>
                    <a:pt x="18529" y="8455"/>
                    <a:pt x="18541" y="8572"/>
                    <a:pt x="18518" y="8627"/>
                  </a:cubicBezTo>
                  <a:cubicBezTo>
                    <a:pt x="18489" y="8690"/>
                    <a:pt x="18299" y="8790"/>
                    <a:pt x="18267" y="8853"/>
                  </a:cubicBezTo>
                  <a:cubicBezTo>
                    <a:pt x="18222" y="8936"/>
                    <a:pt x="18269" y="9111"/>
                    <a:pt x="18255" y="9196"/>
                  </a:cubicBezTo>
                  <a:cubicBezTo>
                    <a:pt x="18247" y="9247"/>
                    <a:pt x="18176" y="9346"/>
                    <a:pt x="18201" y="9394"/>
                  </a:cubicBezTo>
                  <a:cubicBezTo>
                    <a:pt x="18230" y="9451"/>
                    <a:pt x="18456" y="9518"/>
                    <a:pt x="18476" y="9574"/>
                  </a:cubicBezTo>
                  <a:cubicBezTo>
                    <a:pt x="18489" y="9630"/>
                    <a:pt x="18328" y="9728"/>
                    <a:pt x="18322" y="9785"/>
                  </a:cubicBezTo>
                  <a:cubicBezTo>
                    <a:pt x="18316" y="9842"/>
                    <a:pt x="18464" y="9951"/>
                    <a:pt x="18430" y="10006"/>
                  </a:cubicBezTo>
                  <a:cubicBezTo>
                    <a:pt x="18405" y="10049"/>
                    <a:pt x="18213" y="10084"/>
                    <a:pt x="18167" y="10122"/>
                  </a:cubicBezTo>
                  <a:cubicBezTo>
                    <a:pt x="18107" y="10172"/>
                    <a:pt x="18082" y="10296"/>
                    <a:pt x="18059" y="10354"/>
                  </a:cubicBezTo>
                  <a:cubicBezTo>
                    <a:pt x="18027" y="10430"/>
                    <a:pt x="17931" y="10581"/>
                    <a:pt x="17950" y="10657"/>
                  </a:cubicBezTo>
                  <a:cubicBezTo>
                    <a:pt x="17967" y="10732"/>
                    <a:pt x="18175" y="10856"/>
                    <a:pt x="18192" y="10931"/>
                  </a:cubicBezTo>
                  <a:cubicBezTo>
                    <a:pt x="18207" y="11006"/>
                    <a:pt x="18105" y="11153"/>
                    <a:pt x="18081" y="11228"/>
                  </a:cubicBezTo>
                  <a:cubicBezTo>
                    <a:pt x="18054" y="11311"/>
                    <a:pt x="18052" y="11484"/>
                    <a:pt x="17983" y="11560"/>
                  </a:cubicBezTo>
                  <a:cubicBezTo>
                    <a:pt x="17921" y="11626"/>
                    <a:pt x="17695" y="11718"/>
                    <a:pt x="17611" y="11775"/>
                  </a:cubicBezTo>
                  <a:cubicBezTo>
                    <a:pt x="17551" y="11814"/>
                    <a:pt x="17430" y="11891"/>
                    <a:pt x="17404" y="11938"/>
                  </a:cubicBezTo>
                  <a:cubicBezTo>
                    <a:pt x="17359" y="12010"/>
                    <a:pt x="17371" y="12166"/>
                    <a:pt x="17392" y="12240"/>
                  </a:cubicBezTo>
                  <a:cubicBezTo>
                    <a:pt x="17413" y="12322"/>
                    <a:pt x="17576" y="12472"/>
                    <a:pt x="17576" y="12554"/>
                  </a:cubicBezTo>
                  <a:cubicBezTo>
                    <a:pt x="17576" y="12611"/>
                    <a:pt x="17476" y="12715"/>
                    <a:pt x="17457" y="12770"/>
                  </a:cubicBezTo>
                  <a:cubicBezTo>
                    <a:pt x="17432" y="12836"/>
                    <a:pt x="17446" y="12975"/>
                    <a:pt x="17404" y="13037"/>
                  </a:cubicBezTo>
                  <a:cubicBezTo>
                    <a:pt x="17346" y="13118"/>
                    <a:pt x="17049" y="13232"/>
                    <a:pt x="17041" y="13317"/>
                  </a:cubicBezTo>
                  <a:cubicBezTo>
                    <a:pt x="17033" y="13380"/>
                    <a:pt x="17239" y="13478"/>
                    <a:pt x="17271" y="13538"/>
                  </a:cubicBezTo>
                  <a:cubicBezTo>
                    <a:pt x="17308" y="13605"/>
                    <a:pt x="17248" y="13751"/>
                    <a:pt x="17292" y="13817"/>
                  </a:cubicBezTo>
                  <a:cubicBezTo>
                    <a:pt x="17317" y="13853"/>
                    <a:pt x="17434" y="13905"/>
                    <a:pt x="17467" y="13940"/>
                  </a:cubicBezTo>
                  <a:cubicBezTo>
                    <a:pt x="17530" y="14005"/>
                    <a:pt x="17614" y="14146"/>
                    <a:pt x="17620" y="14219"/>
                  </a:cubicBezTo>
                  <a:cubicBezTo>
                    <a:pt x="17628" y="14311"/>
                    <a:pt x="17440" y="14490"/>
                    <a:pt x="17478" y="14580"/>
                  </a:cubicBezTo>
                  <a:cubicBezTo>
                    <a:pt x="17501" y="14633"/>
                    <a:pt x="17705" y="14701"/>
                    <a:pt x="17730" y="14755"/>
                  </a:cubicBezTo>
                  <a:cubicBezTo>
                    <a:pt x="17756" y="14810"/>
                    <a:pt x="17628" y="14927"/>
                    <a:pt x="17666" y="14982"/>
                  </a:cubicBezTo>
                  <a:cubicBezTo>
                    <a:pt x="17691" y="15021"/>
                    <a:pt x="17870" y="15054"/>
                    <a:pt x="17904" y="15092"/>
                  </a:cubicBezTo>
                  <a:cubicBezTo>
                    <a:pt x="17954" y="15143"/>
                    <a:pt x="17910" y="15264"/>
                    <a:pt x="17939" y="15318"/>
                  </a:cubicBezTo>
                  <a:cubicBezTo>
                    <a:pt x="17965" y="15371"/>
                    <a:pt x="18105" y="15458"/>
                    <a:pt x="18123" y="15511"/>
                  </a:cubicBezTo>
                  <a:cubicBezTo>
                    <a:pt x="18152" y="15586"/>
                    <a:pt x="18115" y="15746"/>
                    <a:pt x="18069" y="15819"/>
                  </a:cubicBezTo>
                  <a:cubicBezTo>
                    <a:pt x="18044" y="15859"/>
                    <a:pt x="17912" y="15922"/>
                    <a:pt x="17904" y="15964"/>
                  </a:cubicBezTo>
                  <a:cubicBezTo>
                    <a:pt x="17898" y="16017"/>
                    <a:pt x="18033" y="16107"/>
                    <a:pt x="18059" y="16157"/>
                  </a:cubicBezTo>
                  <a:cubicBezTo>
                    <a:pt x="18119" y="16271"/>
                    <a:pt x="18175" y="16510"/>
                    <a:pt x="18201" y="16628"/>
                  </a:cubicBezTo>
                  <a:cubicBezTo>
                    <a:pt x="18213" y="16680"/>
                    <a:pt x="18198" y="16789"/>
                    <a:pt x="18234" y="16837"/>
                  </a:cubicBezTo>
                  <a:cubicBezTo>
                    <a:pt x="18270" y="16886"/>
                    <a:pt x="18430" y="16957"/>
                    <a:pt x="18485" y="17000"/>
                  </a:cubicBezTo>
                  <a:cubicBezTo>
                    <a:pt x="18566" y="17063"/>
                    <a:pt x="18733" y="17189"/>
                    <a:pt x="18771" y="17263"/>
                  </a:cubicBezTo>
                  <a:cubicBezTo>
                    <a:pt x="18796" y="17313"/>
                    <a:pt x="18798" y="17422"/>
                    <a:pt x="18771" y="17472"/>
                  </a:cubicBezTo>
                  <a:cubicBezTo>
                    <a:pt x="18736" y="17530"/>
                    <a:pt x="18526" y="17614"/>
                    <a:pt x="18518" y="17675"/>
                  </a:cubicBezTo>
                  <a:cubicBezTo>
                    <a:pt x="18512" y="17721"/>
                    <a:pt x="18621" y="17801"/>
                    <a:pt x="18671" y="17839"/>
                  </a:cubicBezTo>
                  <a:cubicBezTo>
                    <a:pt x="18733" y="17884"/>
                    <a:pt x="18932" y="17943"/>
                    <a:pt x="18967" y="17995"/>
                  </a:cubicBezTo>
                  <a:cubicBezTo>
                    <a:pt x="19015" y="18070"/>
                    <a:pt x="18980" y="18243"/>
                    <a:pt x="18901" y="18310"/>
                  </a:cubicBezTo>
                  <a:cubicBezTo>
                    <a:pt x="18827" y="18372"/>
                    <a:pt x="18516" y="18409"/>
                    <a:pt x="18430" y="18468"/>
                  </a:cubicBezTo>
                  <a:cubicBezTo>
                    <a:pt x="18370" y="18508"/>
                    <a:pt x="18295" y="18613"/>
                    <a:pt x="18311" y="18665"/>
                  </a:cubicBezTo>
                  <a:cubicBezTo>
                    <a:pt x="18326" y="18715"/>
                    <a:pt x="18510" y="18780"/>
                    <a:pt x="18541" y="18828"/>
                  </a:cubicBezTo>
                  <a:cubicBezTo>
                    <a:pt x="18570" y="18876"/>
                    <a:pt x="18560" y="18982"/>
                    <a:pt x="18541" y="19032"/>
                  </a:cubicBezTo>
                  <a:cubicBezTo>
                    <a:pt x="18512" y="19105"/>
                    <a:pt x="18320" y="19235"/>
                    <a:pt x="18322" y="19311"/>
                  </a:cubicBezTo>
                  <a:cubicBezTo>
                    <a:pt x="18322" y="19363"/>
                    <a:pt x="18426" y="19461"/>
                    <a:pt x="18485" y="19503"/>
                  </a:cubicBezTo>
                  <a:cubicBezTo>
                    <a:pt x="18527" y="19534"/>
                    <a:pt x="18662" y="19570"/>
                    <a:pt x="18704" y="19602"/>
                  </a:cubicBezTo>
                  <a:cubicBezTo>
                    <a:pt x="18760" y="19644"/>
                    <a:pt x="18767" y="19757"/>
                    <a:pt x="18834" y="19794"/>
                  </a:cubicBezTo>
                  <a:cubicBezTo>
                    <a:pt x="18905" y="19831"/>
                    <a:pt x="19130" y="19837"/>
                    <a:pt x="19208" y="19869"/>
                  </a:cubicBezTo>
                  <a:cubicBezTo>
                    <a:pt x="19289" y="19903"/>
                    <a:pt x="19356" y="20017"/>
                    <a:pt x="19437" y="20050"/>
                  </a:cubicBezTo>
                  <a:cubicBezTo>
                    <a:pt x="19519" y="20083"/>
                    <a:pt x="19761" y="20078"/>
                    <a:pt x="19832" y="20120"/>
                  </a:cubicBezTo>
                  <a:cubicBezTo>
                    <a:pt x="19885" y="20153"/>
                    <a:pt x="19922" y="20241"/>
                    <a:pt x="19945" y="20318"/>
                  </a:cubicBezTo>
                  <a:lnTo>
                    <a:pt x="10980" y="21600"/>
                  </a:lnTo>
                  <a:lnTo>
                    <a:pt x="10980" y="21597"/>
                  </a:lnTo>
                  <a:lnTo>
                    <a:pt x="10303" y="21097"/>
                  </a:lnTo>
                  <a:lnTo>
                    <a:pt x="10303" y="20516"/>
                  </a:lnTo>
                  <a:lnTo>
                    <a:pt x="7699" y="14998"/>
                  </a:lnTo>
                  <a:cubicBezTo>
                    <a:pt x="7699" y="14998"/>
                    <a:pt x="7445" y="14823"/>
                    <a:pt x="7325" y="14789"/>
                  </a:cubicBezTo>
                  <a:cubicBezTo>
                    <a:pt x="7236" y="14764"/>
                    <a:pt x="7006" y="14790"/>
                    <a:pt x="6928" y="14757"/>
                  </a:cubicBezTo>
                  <a:cubicBezTo>
                    <a:pt x="6859" y="14729"/>
                    <a:pt x="6834" y="14624"/>
                    <a:pt x="6784" y="14586"/>
                  </a:cubicBezTo>
                  <a:cubicBezTo>
                    <a:pt x="6740" y="14551"/>
                    <a:pt x="6638" y="14482"/>
                    <a:pt x="6565" y="14469"/>
                  </a:cubicBezTo>
                  <a:cubicBezTo>
                    <a:pt x="6475" y="14454"/>
                    <a:pt x="6272" y="14477"/>
                    <a:pt x="6187" y="14501"/>
                  </a:cubicBezTo>
                  <a:cubicBezTo>
                    <a:pt x="6120" y="14520"/>
                    <a:pt x="6005" y="14582"/>
                    <a:pt x="5980" y="14620"/>
                  </a:cubicBezTo>
                  <a:cubicBezTo>
                    <a:pt x="5951" y="14664"/>
                    <a:pt x="6013" y="14760"/>
                    <a:pt x="6013" y="14806"/>
                  </a:cubicBezTo>
                  <a:cubicBezTo>
                    <a:pt x="6013" y="14860"/>
                    <a:pt x="6040" y="14976"/>
                    <a:pt x="5974" y="15016"/>
                  </a:cubicBezTo>
                  <a:cubicBezTo>
                    <a:pt x="5909" y="15056"/>
                    <a:pt x="5675" y="15083"/>
                    <a:pt x="5579" y="15062"/>
                  </a:cubicBezTo>
                  <a:cubicBezTo>
                    <a:pt x="5466" y="15038"/>
                    <a:pt x="5355" y="14903"/>
                    <a:pt x="5307" y="14842"/>
                  </a:cubicBezTo>
                  <a:cubicBezTo>
                    <a:pt x="5255" y="14772"/>
                    <a:pt x="5215" y="14624"/>
                    <a:pt x="5203" y="14550"/>
                  </a:cubicBezTo>
                  <a:cubicBezTo>
                    <a:pt x="5182" y="14404"/>
                    <a:pt x="5142" y="14103"/>
                    <a:pt x="5225" y="13962"/>
                  </a:cubicBezTo>
                  <a:cubicBezTo>
                    <a:pt x="5265" y="13894"/>
                    <a:pt x="5485" y="13793"/>
                    <a:pt x="5520" y="13725"/>
                  </a:cubicBezTo>
                  <a:cubicBezTo>
                    <a:pt x="5568" y="13640"/>
                    <a:pt x="5554" y="13459"/>
                    <a:pt x="5510" y="13375"/>
                  </a:cubicBezTo>
                  <a:cubicBezTo>
                    <a:pt x="5485" y="13330"/>
                    <a:pt x="5388" y="13245"/>
                    <a:pt x="5324" y="13212"/>
                  </a:cubicBezTo>
                  <a:cubicBezTo>
                    <a:pt x="5240" y="13170"/>
                    <a:pt x="5004" y="13132"/>
                    <a:pt x="4920" y="13090"/>
                  </a:cubicBezTo>
                  <a:cubicBezTo>
                    <a:pt x="4854" y="13057"/>
                    <a:pt x="4734" y="12979"/>
                    <a:pt x="4722" y="12933"/>
                  </a:cubicBezTo>
                  <a:cubicBezTo>
                    <a:pt x="4707" y="12869"/>
                    <a:pt x="4881" y="12753"/>
                    <a:pt x="4875" y="12688"/>
                  </a:cubicBezTo>
                  <a:cubicBezTo>
                    <a:pt x="4866" y="12621"/>
                    <a:pt x="4737" y="12496"/>
                    <a:pt x="4657" y="12444"/>
                  </a:cubicBezTo>
                  <a:cubicBezTo>
                    <a:pt x="4572" y="12390"/>
                    <a:pt x="4317" y="12333"/>
                    <a:pt x="4231" y="12282"/>
                  </a:cubicBezTo>
                  <a:cubicBezTo>
                    <a:pt x="4175" y="12248"/>
                    <a:pt x="4093" y="12171"/>
                    <a:pt x="4066" y="12129"/>
                  </a:cubicBezTo>
                  <a:cubicBezTo>
                    <a:pt x="4026" y="12070"/>
                    <a:pt x="4012" y="11942"/>
                    <a:pt x="3989" y="11879"/>
                  </a:cubicBezTo>
                  <a:cubicBezTo>
                    <a:pt x="3949" y="11772"/>
                    <a:pt x="3903" y="11550"/>
                    <a:pt x="3803" y="11454"/>
                  </a:cubicBezTo>
                  <a:cubicBezTo>
                    <a:pt x="3761" y="11413"/>
                    <a:pt x="3619" y="11351"/>
                    <a:pt x="3552" y="11321"/>
                  </a:cubicBezTo>
                  <a:cubicBezTo>
                    <a:pt x="3493" y="11295"/>
                    <a:pt x="3339" y="11262"/>
                    <a:pt x="3301" y="11228"/>
                  </a:cubicBezTo>
                  <a:cubicBezTo>
                    <a:pt x="3243" y="11179"/>
                    <a:pt x="3243" y="11058"/>
                    <a:pt x="3245" y="11001"/>
                  </a:cubicBezTo>
                  <a:cubicBezTo>
                    <a:pt x="3249" y="10944"/>
                    <a:pt x="3339" y="10830"/>
                    <a:pt x="3322" y="10773"/>
                  </a:cubicBezTo>
                  <a:cubicBezTo>
                    <a:pt x="3301" y="10705"/>
                    <a:pt x="3086" y="10599"/>
                    <a:pt x="3069" y="10529"/>
                  </a:cubicBezTo>
                  <a:cubicBezTo>
                    <a:pt x="3048" y="10445"/>
                    <a:pt x="3209" y="10283"/>
                    <a:pt x="3224" y="10197"/>
                  </a:cubicBezTo>
                  <a:cubicBezTo>
                    <a:pt x="3243" y="10089"/>
                    <a:pt x="3117" y="9865"/>
                    <a:pt x="3180" y="9761"/>
                  </a:cubicBezTo>
                  <a:cubicBezTo>
                    <a:pt x="3228" y="9683"/>
                    <a:pt x="3510" y="9581"/>
                    <a:pt x="3573" y="9505"/>
                  </a:cubicBezTo>
                  <a:cubicBezTo>
                    <a:pt x="3638" y="9427"/>
                    <a:pt x="3717" y="9249"/>
                    <a:pt x="3671" y="9167"/>
                  </a:cubicBezTo>
                  <a:cubicBezTo>
                    <a:pt x="3619" y="9073"/>
                    <a:pt x="3234" y="8970"/>
                    <a:pt x="3168" y="8877"/>
                  </a:cubicBezTo>
                  <a:cubicBezTo>
                    <a:pt x="3121" y="8810"/>
                    <a:pt x="3224" y="8659"/>
                    <a:pt x="3180" y="8591"/>
                  </a:cubicBezTo>
                  <a:cubicBezTo>
                    <a:pt x="3153" y="8554"/>
                    <a:pt x="2996" y="8508"/>
                    <a:pt x="2982" y="8469"/>
                  </a:cubicBezTo>
                  <a:cubicBezTo>
                    <a:pt x="2963" y="8406"/>
                    <a:pt x="3138" y="8293"/>
                    <a:pt x="3157" y="8231"/>
                  </a:cubicBezTo>
                  <a:cubicBezTo>
                    <a:pt x="3201" y="8087"/>
                    <a:pt x="3193" y="7786"/>
                    <a:pt x="3103" y="7649"/>
                  </a:cubicBezTo>
                  <a:cubicBezTo>
                    <a:pt x="3061" y="7586"/>
                    <a:pt x="2873" y="7490"/>
                    <a:pt x="2806" y="7434"/>
                  </a:cubicBezTo>
                  <a:cubicBezTo>
                    <a:pt x="2735" y="7369"/>
                    <a:pt x="2626" y="7230"/>
                    <a:pt x="2555" y="7166"/>
                  </a:cubicBezTo>
                  <a:cubicBezTo>
                    <a:pt x="2503" y="7117"/>
                    <a:pt x="2403" y="7018"/>
                    <a:pt x="2326" y="6980"/>
                  </a:cubicBezTo>
                  <a:cubicBezTo>
                    <a:pt x="2232" y="6932"/>
                    <a:pt x="1985" y="6884"/>
                    <a:pt x="1878" y="6845"/>
                  </a:cubicBezTo>
                  <a:cubicBezTo>
                    <a:pt x="1772" y="6808"/>
                    <a:pt x="1565" y="6729"/>
                    <a:pt x="1484" y="6677"/>
                  </a:cubicBezTo>
                  <a:cubicBezTo>
                    <a:pt x="1404" y="6626"/>
                    <a:pt x="1275" y="6509"/>
                    <a:pt x="1254" y="6444"/>
                  </a:cubicBezTo>
                  <a:cubicBezTo>
                    <a:pt x="1206" y="6301"/>
                    <a:pt x="1444" y="6011"/>
                    <a:pt x="1396" y="5867"/>
                  </a:cubicBezTo>
                  <a:cubicBezTo>
                    <a:pt x="1369" y="5788"/>
                    <a:pt x="1164" y="5654"/>
                    <a:pt x="1112" y="5577"/>
                  </a:cubicBezTo>
                  <a:cubicBezTo>
                    <a:pt x="1055" y="5493"/>
                    <a:pt x="959" y="5317"/>
                    <a:pt x="969" y="5227"/>
                  </a:cubicBezTo>
                  <a:cubicBezTo>
                    <a:pt x="976" y="5166"/>
                    <a:pt x="1134" y="5056"/>
                    <a:pt x="1122" y="4995"/>
                  </a:cubicBezTo>
                  <a:cubicBezTo>
                    <a:pt x="1114" y="4943"/>
                    <a:pt x="1003" y="4846"/>
                    <a:pt x="924" y="4814"/>
                  </a:cubicBezTo>
                  <a:cubicBezTo>
                    <a:pt x="823" y="4772"/>
                    <a:pt x="514" y="4793"/>
                    <a:pt x="424" y="4744"/>
                  </a:cubicBezTo>
                  <a:cubicBezTo>
                    <a:pt x="345" y="4703"/>
                    <a:pt x="326" y="4576"/>
                    <a:pt x="313" y="4517"/>
                  </a:cubicBezTo>
                  <a:cubicBezTo>
                    <a:pt x="292" y="4419"/>
                    <a:pt x="278" y="4218"/>
                    <a:pt x="324" y="4122"/>
                  </a:cubicBezTo>
                  <a:cubicBezTo>
                    <a:pt x="349" y="4070"/>
                    <a:pt x="503" y="3984"/>
                    <a:pt x="510" y="3930"/>
                  </a:cubicBezTo>
                  <a:cubicBezTo>
                    <a:pt x="524" y="3855"/>
                    <a:pt x="403" y="3709"/>
                    <a:pt x="347" y="3639"/>
                  </a:cubicBezTo>
                  <a:cubicBezTo>
                    <a:pt x="313" y="3599"/>
                    <a:pt x="215" y="3528"/>
                    <a:pt x="182" y="3488"/>
                  </a:cubicBezTo>
                  <a:cubicBezTo>
                    <a:pt x="134" y="3431"/>
                    <a:pt x="59" y="3308"/>
                    <a:pt x="0" y="3207"/>
                  </a:cubicBezTo>
                  <a:lnTo>
                    <a:pt x="7873" y="1881"/>
                  </a:lnTo>
                  <a:lnTo>
                    <a:pt x="8748" y="1847"/>
                  </a:lnTo>
                  <a:lnTo>
                    <a:pt x="18566" y="144"/>
                  </a:lnTo>
                  <a:lnTo>
                    <a:pt x="19770" y="0"/>
                  </a:lnTo>
                  <a:cubicBezTo>
                    <a:pt x="19770" y="0"/>
                    <a:pt x="19669" y="173"/>
                    <a:pt x="19722" y="246"/>
                  </a:cubicBezTo>
                  <a:cubicBezTo>
                    <a:pt x="19766" y="306"/>
                    <a:pt x="20016" y="362"/>
                    <a:pt x="20083" y="415"/>
                  </a:cubicBezTo>
                  <a:cubicBezTo>
                    <a:pt x="20137" y="457"/>
                    <a:pt x="20150" y="565"/>
                    <a:pt x="20204" y="607"/>
                  </a:cubicBezTo>
                  <a:cubicBezTo>
                    <a:pt x="20259" y="650"/>
                    <a:pt x="20459" y="694"/>
                    <a:pt x="20499" y="741"/>
                  </a:cubicBezTo>
                  <a:cubicBezTo>
                    <a:pt x="20547" y="798"/>
                    <a:pt x="20516" y="930"/>
                    <a:pt x="20486" y="991"/>
                  </a:cubicBezTo>
                  <a:cubicBezTo>
                    <a:pt x="20459" y="1049"/>
                    <a:pt x="20309" y="1144"/>
                    <a:pt x="20280" y="1201"/>
                  </a:cubicBezTo>
                  <a:cubicBezTo>
                    <a:pt x="20219" y="1323"/>
                    <a:pt x="20219" y="1581"/>
                    <a:pt x="20236" y="1707"/>
                  </a:cubicBezTo>
                  <a:cubicBezTo>
                    <a:pt x="20246" y="1777"/>
                    <a:pt x="20376" y="1915"/>
                    <a:pt x="20336" y="1980"/>
                  </a:cubicBezTo>
                  <a:cubicBezTo>
                    <a:pt x="20296" y="2042"/>
                    <a:pt x="20029" y="2098"/>
                    <a:pt x="19974" y="2156"/>
                  </a:cubicBezTo>
                  <a:cubicBezTo>
                    <a:pt x="19922" y="2207"/>
                    <a:pt x="19895" y="2331"/>
                    <a:pt x="19918" y="2388"/>
                  </a:cubicBezTo>
                  <a:cubicBezTo>
                    <a:pt x="19939" y="2437"/>
                    <a:pt x="20050" y="2520"/>
                    <a:pt x="20116" y="2557"/>
                  </a:cubicBezTo>
                  <a:cubicBezTo>
                    <a:pt x="20188" y="2598"/>
                    <a:pt x="20399" y="2645"/>
                    <a:pt x="20466" y="2691"/>
                  </a:cubicBezTo>
                  <a:cubicBezTo>
                    <a:pt x="20543" y="2742"/>
                    <a:pt x="20568" y="2886"/>
                    <a:pt x="20651" y="2935"/>
                  </a:cubicBezTo>
                  <a:cubicBezTo>
                    <a:pt x="20771" y="3004"/>
                    <a:pt x="21167" y="3040"/>
                    <a:pt x="21285" y="3110"/>
                  </a:cubicBezTo>
                  <a:cubicBezTo>
                    <a:pt x="21379" y="3164"/>
                    <a:pt x="21466" y="3311"/>
                    <a:pt x="21495" y="3383"/>
                  </a:cubicBezTo>
                  <a:cubicBezTo>
                    <a:pt x="21521" y="3454"/>
                    <a:pt x="21564" y="3608"/>
                    <a:pt x="21504" y="3674"/>
                  </a:cubicBezTo>
                  <a:cubicBezTo>
                    <a:pt x="21458" y="3726"/>
                    <a:pt x="21191" y="3758"/>
                    <a:pt x="21167" y="3813"/>
                  </a:cubicBezTo>
                  <a:cubicBezTo>
                    <a:pt x="21149" y="3851"/>
                    <a:pt x="21241" y="3923"/>
                    <a:pt x="21285" y="3953"/>
                  </a:cubicBezTo>
                  <a:cubicBezTo>
                    <a:pt x="21337" y="3990"/>
                    <a:pt x="21518" y="4027"/>
                    <a:pt x="21548" y="40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3" name="Shape 3005"/>
            <p:cNvSpPr/>
            <p:nvPr/>
          </p:nvSpPr>
          <p:spPr>
            <a:xfrm>
              <a:off x="6961103" y="2944256"/>
              <a:ext cx="188231" cy="3924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2" h="21600" extrusionOk="0">
                  <a:moveTo>
                    <a:pt x="21592" y="16027"/>
                  </a:moveTo>
                  <a:lnTo>
                    <a:pt x="21592" y="16351"/>
                  </a:lnTo>
                  <a:cubicBezTo>
                    <a:pt x="21549" y="16382"/>
                    <a:pt x="21501" y="16414"/>
                    <a:pt x="21488" y="16438"/>
                  </a:cubicBezTo>
                  <a:cubicBezTo>
                    <a:pt x="21432" y="16522"/>
                    <a:pt x="21448" y="16703"/>
                    <a:pt x="21434" y="16791"/>
                  </a:cubicBezTo>
                  <a:cubicBezTo>
                    <a:pt x="21424" y="16859"/>
                    <a:pt x="21432" y="16996"/>
                    <a:pt x="21391" y="17060"/>
                  </a:cubicBezTo>
                  <a:cubicBezTo>
                    <a:pt x="21338" y="17142"/>
                    <a:pt x="21060" y="17271"/>
                    <a:pt x="21032" y="17355"/>
                  </a:cubicBezTo>
                  <a:cubicBezTo>
                    <a:pt x="20999" y="17445"/>
                    <a:pt x="21109" y="17626"/>
                    <a:pt x="21172" y="17711"/>
                  </a:cubicBezTo>
                  <a:cubicBezTo>
                    <a:pt x="21182" y="17724"/>
                    <a:pt x="21194" y="17737"/>
                    <a:pt x="21210" y="17752"/>
                  </a:cubicBezTo>
                  <a:cubicBezTo>
                    <a:pt x="21162" y="17782"/>
                    <a:pt x="21113" y="17812"/>
                    <a:pt x="21075" y="17823"/>
                  </a:cubicBezTo>
                  <a:cubicBezTo>
                    <a:pt x="21010" y="17841"/>
                    <a:pt x="20849" y="17848"/>
                    <a:pt x="20772" y="17844"/>
                  </a:cubicBezTo>
                  <a:cubicBezTo>
                    <a:pt x="20659" y="17841"/>
                    <a:pt x="20456" y="17785"/>
                    <a:pt x="20344" y="17780"/>
                  </a:cubicBezTo>
                  <a:cubicBezTo>
                    <a:pt x="20234" y="17776"/>
                    <a:pt x="19989" y="17776"/>
                    <a:pt x="19906" y="17812"/>
                  </a:cubicBezTo>
                  <a:cubicBezTo>
                    <a:pt x="19847" y="17838"/>
                    <a:pt x="19873" y="17927"/>
                    <a:pt x="19827" y="17958"/>
                  </a:cubicBezTo>
                  <a:cubicBezTo>
                    <a:pt x="19727" y="18027"/>
                    <a:pt x="19400" y="18105"/>
                    <a:pt x="19254" y="18152"/>
                  </a:cubicBezTo>
                  <a:cubicBezTo>
                    <a:pt x="19147" y="18186"/>
                    <a:pt x="18879" y="18228"/>
                    <a:pt x="18814" y="18281"/>
                  </a:cubicBezTo>
                  <a:cubicBezTo>
                    <a:pt x="18743" y="18341"/>
                    <a:pt x="18856" y="18495"/>
                    <a:pt x="18792" y="18557"/>
                  </a:cubicBezTo>
                  <a:cubicBezTo>
                    <a:pt x="18751" y="18598"/>
                    <a:pt x="18587" y="18657"/>
                    <a:pt x="18501" y="18676"/>
                  </a:cubicBezTo>
                  <a:cubicBezTo>
                    <a:pt x="18357" y="18706"/>
                    <a:pt x="18020" y="18683"/>
                    <a:pt x="17882" y="18719"/>
                  </a:cubicBezTo>
                  <a:cubicBezTo>
                    <a:pt x="17769" y="18748"/>
                    <a:pt x="17592" y="18846"/>
                    <a:pt x="17544" y="18902"/>
                  </a:cubicBezTo>
                  <a:cubicBezTo>
                    <a:pt x="17511" y="18941"/>
                    <a:pt x="17495" y="19030"/>
                    <a:pt x="17521" y="19070"/>
                  </a:cubicBezTo>
                  <a:cubicBezTo>
                    <a:pt x="17544" y="19104"/>
                    <a:pt x="17690" y="19148"/>
                    <a:pt x="17712" y="19183"/>
                  </a:cubicBezTo>
                  <a:cubicBezTo>
                    <a:pt x="17744" y="19231"/>
                    <a:pt x="17738" y="19345"/>
                    <a:pt x="17669" y="19382"/>
                  </a:cubicBezTo>
                  <a:cubicBezTo>
                    <a:pt x="17558" y="19442"/>
                    <a:pt x="17121" y="19390"/>
                    <a:pt x="17016" y="19452"/>
                  </a:cubicBezTo>
                  <a:cubicBezTo>
                    <a:pt x="16955" y="19488"/>
                    <a:pt x="17050" y="19593"/>
                    <a:pt x="17016" y="19636"/>
                  </a:cubicBezTo>
                  <a:cubicBezTo>
                    <a:pt x="16959" y="19705"/>
                    <a:pt x="16600" y="19852"/>
                    <a:pt x="16600" y="19852"/>
                  </a:cubicBezTo>
                  <a:lnTo>
                    <a:pt x="3148" y="21578"/>
                  </a:lnTo>
                  <a:lnTo>
                    <a:pt x="2985" y="21600"/>
                  </a:lnTo>
                  <a:cubicBezTo>
                    <a:pt x="2961" y="21529"/>
                    <a:pt x="2924" y="21447"/>
                    <a:pt x="2868" y="21416"/>
                  </a:cubicBezTo>
                  <a:cubicBezTo>
                    <a:pt x="2796" y="21378"/>
                    <a:pt x="2547" y="21383"/>
                    <a:pt x="2462" y="21352"/>
                  </a:cubicBezTo>
                  <a:cubicBezTo>
                    <a:pt x="2380" y="21321"/>
                    <a:pt x="2311" y="21215"/>
                    <a:pt x="2228" y="21184"/>
                  </a:cubicBezTo>
                  <a:cubicBezTo>
                    <a:pt x="2147" y="21154"/>
                    <a:pt x="1916" y="21149"/>
                    <a:pt x="1843" y="21114"/>
                  </a:cubicBezTo>
                  <a:cubicBezTo>
                    <a:pt x="1774" y="21080"/>
                    <a:pt x="1766" y="20975"/>
                    <a:pt x="1709" y="20936"/>
                  </a:cubicBezTo>
                  <a:cubicBezTo>
                    <a:pt x="1666" y="20907"/>
                    <a:pt x="1528" y="20873"/>
                    <a:pt x="1484" y="20845"/>
                  </a:cubicBezTo>
                  <a:cubicBezTo>
                    <a:pt x="1423" y="20805"/>
                    <a:pt x="1317" y="20715"/>
                    <a:pt x="1317" y="20667"/>
                  </a:cubicBezTo>
                  <a:cubicBezTo>
                    <a:pt x="1315" y="20596"/>
                    <a:pt x="1512" y="20476"/>
                    <a:pt x="1542" y="20408"/>
                  </a:cubicBezTo>
                  <a:cubicBezTo>
                    <a:pt x="1561" y="20361"/>
                    <a:pt x="1571" y="20263"/>
                    <a:pt x="1542" y="20219"/>
                  </a:cubicBezTo>
                  <a:cubicBezTo>
                    <a:pt x="1510" y="20174"/>
                    <a:pt x="1321" y="20114"/>
                    <a:pt x="1305" y="20068"/>
                  </a:cubicBezTo>
                  <a:cubicBezTo>
                    <a:pt x="1289" y="20020"/>
                    <a:pt x="1366" y="19922"/>
                    <a:pt x="1427" y="19885"/>
                  </a:cubicBezTo>
                  <a:cubicBezTo>
                    <a:pt x="1516" y="19830"/>
                    <a:pt x="1835" y="19796"/>
                    <a:pt x="1912" y="19739"/>
                  </a:cubicBezTo>
                  <a:cubicBezTo>
                    <a:pt x="1993" y="19677"/>
                    <a:pt x="2029" y="19516"/>
                    <a:pt x="1979" y="19447"/>
                  </a:cubicBezTo>
                  <a:cubicBezTo>
                    <a:pt x="1944" y="19398"/>
                    <a:pt x="1739" y="19344"/>
                    <a:pt x="1676" y="19302"/>
                  </a:cubicBezTo>
                  <a:cubicBezTo>
                    <a:pt x="1624" y="19267"/>
                    <a:pt x="1512" y="19192"/>
                    <a:pt x="1518" y="19150"/>
                  </a:cubicBezTo>
                  <a:cubicBezTo>
                    <a:pt x="1526" y="19093"/>
                    <a:pt x="1743" y="19015"/>
                    <a:pt x="1778" y="18961"/>
                  </a:cubicBezTo>
                  <a:cubicBezTo>
                    <a:pt x="1806" y="18916"/>
                    <a:pt x="1804" y="18814"/>
                    <a:pt x="1778" y="18768"/>
                  </a:cubicBezTo>
                  <a:cubicBezTo>
                    <a:pt x="1739" y="18699"/>
                    <a:pt x="1567" y="18582"/>
                    <a:pt x="1484" y="18524"/>
                  </a:cubicBezTo>
                  <a:cubicBezTo>
                    <a:pt x="1427" y="18484"/>
                    <a:pt x="1264" y="18418"/>
                    <a:pt x="1226" y="18373"/>
                  </a:cubicBezTo>
                  <a:cubicBezTo>
                    <a:pt x="1189" y="18328"/>
                    <a:pt x="1204" y="18227"/>
                    <a:pt x="1193" y="18179"/>
                  </a:cubicBezTo>
                  <a:cubicBezTo>
                    <a:pt x="1165" y="18069"/>
                    <a:pt x="1108" y="17848"/>
                    <a:pt x="1047" y="17742"/>
                  </a:cubicBezTo>
                  <a:cubicBezTo>
                    <a:pt x="1019" y="17696"/>
                    <a:pt x="881" y="17613"/>
                    <a:pt x="887" y="17564"/>
                  </a:cubicBezTo>
                  <a:cubicBezTo>
                    <a:pt x="895" y="17525"/>
                    <a:pt x="1031" y="17466"/>
                    <a:pt x="1057" y="17429"/>
                  </a:cubicBezTo>
                  <a:cubicBezTo>
                    <a:pt x="1104" y="17361"/>
                    <a:pt x="1141" y="17213"/>
                    <a:pt x="1112" y="17143"/>
                  </a:cubicBezTo>
                  <a:cubicBezTo>
                    <a:pt x="1094" y="17094"/>
                    <a:pt x="950" y="17013"/>
                    <a:pt x="923" y="16965"/>
                  </a:cubicBezTo>
                  <a:cubicBezTo>
                    <a:pt x="893" y="16915"/>
                    <a:pt x="938" y="16802"/>
                    <a:pt x="887" y="16755"/>
                  </a:cubicBezTo>
                  <a:cubicBezTo>
                    <a:pt x="852" y="16720"/>
                    <a:pt x="668" y="16689"/>
                    <a:pt x="643" y="16652"/>
                  </a:cubicBezTo>
                  <a:cubicBezTo>
                    <a:pt x="603" y="16602"/>
                    <a:pt x="735" y="16494"/>
                    <a:pt x="708" y="16442"/>
                  </a:cubicBezTo>
                  <a:cubicBezTo>
                    <a:pt x="682" y="16392"/>
                    <a:pt x="473" y="16329"/>
                    <a:pt x="449" y="16280"/>
                  </a:cubicBezTo>
                  <a:cubicBezTo>
                    <a:pt x="410" y="16197"/>
                    <a:pt x="603" y="16031"/>
                    <a:pt x="595" y="15946"/>
                  </a:cubicBezTo>
                  <a:cubicBezTo>
                    <a:pt x="589" y="15878"/>
                    <a:pt x="503" y="15747"/>
                    <a:pt x="438" y="15687"/>
                  </a:cubicBezTo>
                  <a:cubicBezTo>
                    <a:pt x="404" y="15655"/>
                    <a:pt x="284" y="15606"/>
                    <a:pt x="258" y="15573"/>
                  </a:cubicBezTo>
                  <a:cubicBezTo>
                    <a:pt x="213" y="15512"/>
                    <a:pt x="274" y="15376"/>
                    <a:pt x="236" y="15314"/>
                  </a:cubicBezTo>
                  <a:cubicBezTo>
                    <a:pt x="203" y="15258"/>
                    <a:pt x="-8" y="15167"/>
                    <a:pt x="0" y="15109"/>
                  </a:cubicBezTo>
                  <a:cubicBezTo>
                    <a:pt x="8" y="15030"/>
                    <a:pt x="313" y="14924"/>
                    <a:pt x="373" y="14850"/>
                  </a:cubicBezTo>
                  <a:cubicBezTo>
                    <a:pt x="416" y="14792"/>
                    <a:pt x="402" y="14663"/>
                    <a:pt x="428" y="14602"/>
                  </a:cubicBezTo>
                  <a:cubicBezTo>
                    <a:pt x="447" y="14551"/>
                    <a:pt x="550" y="14454"/>
                    <a:pt x="550" y="14402"/>
                  </a:cubicBezTo>
                  <a:cubicBezTo>
                    <a:pt x="550" y="14326"/>
                    <a:pt x="382" y="14187"/>
                    <a:pt x="361" y="14111"/>
                  </a:cubicBezTo>
                  <a:cubicBezTo>
                    <a:pt x="339" y="14042"/>
                    <a:pt x="327" y="13897"/>
                    <a:pt x="373" y="13831"/>
                  </a:cubicBezTo>
                  <a:cubicBezTo>
                    <a:pt x="400" y="13787"/>
                    <a:pt x="524" y="13715"/>
                    <a:pt x="585" y="13680"/>
                  </a:cubicBezTo>
                  <a:cubicBezTo>
                    <a:pt x="672" y="13627"/>
                    <a:pt x="905" y="13541"/>
                    <a:pt x="968" y="13480"/>
                  </a:cubicBezTo>
                  <a:cubicBezTo>
                    <a:pt x="1039" y="13409"/>
                    <a:pt x="1041" y="13249"/>
                    <a:pt x="1068" y="13172"/>
                  </a:cubicBezTo>
                  <a:cubicBezTo>
                    <a:pt x="1094" y="13103"/>
                    <a:pt x="1199" y="12966"/>
                    <a:pt x="1183" y="12897"/>
                  </a:cubicBezTo>
                  <a:cubicBezTo>
                    <a:pt x="1165" y="12827"/>
                    <a:pt x="952" y="12713"/>
                    <a:pt x="934" y="12643"/>
                  </a:cubicBezTo>
                  <a:cubicBezTo>
                    <a:pt x="915" y="12572"/>
                    <a:pt x="1013" y="12433"/>
                    <a:pt x="1047" y="12362"/>
                  </a:cubicBezTo>
                  <a:cubicBezTo>
                    <a:pt x="1070" y="12308"/>
                    <a:pt x="1096" y="12194"/>
                    <a:pt x="1157" y="12147"/>
                  </a:cubicBezTo>
                  <a:cubicBezTo>
                    <a:pt x="1204" y="12111"/>
                    <a:pt x="1402" y="12079"/>
                    <a:pt x="1427" y="12039"/>
                  </a:cubicBezTo>
                  <a:cubicBezTo>
                    <a:pt x="1463" y="11988"/>
                    <a:pt x="1311" y="11887"/>
                    <a:pt x="1317" y="11834"/>
                  </a:cubicBezTo>
                  <a:cubicBezTo>
                    <a:pt x="1323" y="11781"/>
                    <a:pt x="1488" y="11691"/>
                    <a:pt x="1475" y="11639"/>
                  </a:cubicBezTo>
                  <a:cubicBezTo>
                    <a:pt x="1455" y="11587"/>
                    <a:pt x="1222" y="11525"/>
                    <a:pt x="1193" y="11472"/>
                  </a:cubicBezTo>
                  <a:cubicBezTo>
                    <a:pt x="1167" y="11427"/>
                    <a:pt x="1240" y="11335"/>
                    <a:pt x="1248" y="11288"/>
                  </a:cubicBezTo>
                  <a:cubicBezTo>
                    <a:pt x="1262" y="11210"/>
                    <a:pt x="1214" y="11047"/>
                    <a:pt x="1260" y="10970"/>
                  </a:cubicBezTo>
                  <a:cubicBezTo>
                    <a:pt x="1293" y="10912"/>
                    <a:pt x="1488" y="10819"/>
                    <a:pt x="1518" y="10761"/>
                  </a:cubicBezTo>
                  <a:cubicBezTo>
                    <a:pt x="1542" y="10709"/>
                    <a:pt x="1530" y="10602"/>
                    <a:pt x="1484" y="10555"/>
                  </a:cubicBezTo>
                  <a:cubicBezTo>
                    <a:pt x="1443" y="10516"/>
                    <a:pt x="1252" y="10477"/>
                    <a:pt x="1214" y="10437"/>
                  </a:cubicBezTo>
                  <a:cubicBezTo>
                    <a:pt x="1167" y="10386"/>
                    <a:pt x="1252" y="10268"/>
                    <a:pt x="1214" y="10215"/>
                  </a:cubicBezTo>
                  <a:cubicBezTo>
                    <a:pt x="1157" y="10134"/>
                    <a:pt x="861" y="10020"/>
                    <a:pt x="777" y="9945"/>
                  </a:cubicBezTo>
                  <a:cubicBezTo>
                    <a:pt x="725" y="9902"/>
                    <a:pt x="647" y="9806"/>
                    <a:pt x="631" y="9757"/>
                  </a:cubicBezTo>
                  <a:cubicBezTo>
                    <a:pt x="609" y="9690"/>
                    <a:pt x="716" y="9550"/>
                    <a:pt x="664" y="9486"/>
                  </a:cubicBezTo>
                  <a:cubicBezTo>
                    <a:pt x="625" y="9438"/>
                    <a:pt x="410" y="9384"/>
                    <a:pt x="347" y="9341"/>
                  </a:cubicBezTo>
                  <a:cubicBezTo>
                    <a:pt x="300" y="9305"/>
                    <a:pt x="191" y="9222"/>
                    <a:pt x="213" y="9179"/>
                  </a:cubicBezTo>
                  <a:cubicBezTo>
                    <a:pt x="240" y="9126"/>
                    <a:pt x="505" y="9085"/>
                    <a:pt x="564" y="9039"/>
                  </a:cubicBezTo>
                  <a:cubicBezTo>
                    <a:pt x="635" y="8981"/>
                    <a:pt x="599" y="8831"/>
                    <a:pt x="674" y="8775"/>
                  </a:cubicBezTo>
                  <a:cubicBezTo>
                    <a:pt x="731" y="8733"/>
                    <a:pt x="921" y="8680"/>
                    <a:pt x="1011" y="8656"/>
                  </a:cubicBezTo>
                  <a:cubicBezTo>
                    <a:pt x="1110" y="8631"/>
                    <a:pt x="1337" y="8610"/>
                    <a:pt x="1427" y="8580"/>
                  </a:cubicBezTo>
                  <a:cubicBezTo>
                    <a:pt x="1496" y="8558"/>
                    <a:pt x="1577" y="8476"/>
                    <a:pt x="1652" y="8461"/>
                  </a:cubicBezTo>
                  <a:cubicBezTo>
                    <a:pt x="1778" y="8439"/>
                    <a:pt x="2058" y="8512"/>
                    <a:pt x="2182" y="8488"/>
                  </a:cubicBezTo>
                  <a:cubicBezTo>
                    <a:pt x="2289" y="8469"/>
                    <a:pt x="2421" y="8367"/>
                    <a:pt x="2486" y="8321"/>
                  </a:cubicBezTo>
                  <a:cubicBezTo>
                    <a:pt x="2551" y="8275"/>
                    <a:pt x="2669" y="8176"/>
                    <a:pt x="2701" y="8121"/>
                  </a:cubicBezTo>
                  <a:cubicBezTo>
                    <a:pt x="2727" y="8070"/>
                    <a:pt x="2671" y="7961"/>
                    <a:pt x="2711" y="7911"/>
                  </a:cubicBezTo>
                  <a:cubicBezTo>
                    <a:pt x="2736" y="7875"/>
                    <a:pt x="2847" y="7814"/>
                    <a:pt x="2914" y="7792"/>
                  </a:cubicBezTo>
                  <a:cubicBezTo>
                    <a:pt x="2999" y="7765"/>
                    <a:pt x="3215" y="7757"/>
                    <a:pt x="3308" y="7734"/>
                  </a:cubicBezTo>
                  <a:cubicBezTo>
                    <a:pt x="3397" y="7710"/>
                    <a:pt x="3547" y="7643"/>
                    <a:pt x="3622" y="7609"/>
                  </a:cubicBezTo>
                  <a:cubicBezTo>
                    <a:pt x="3695" y="7575"/>
                    <a:pt x="3834" y="7504"/>
                    <a:pt x="3892" y="7463"/>
                  </a:cubicBezTo>
                  <a:cubicBezTo>
                    <a:pt x="3963" y="7412"/>
                    <a:pt x="4081" y="7301"/>
                    <a:pt x="4116" y="7243"/>
                  </a:cubicBezTo>
                  <a:cubicBezTo>
                    <a:pt x="4150" y="7185"/>
                    <a:pt x="4116" y="7057"/>
                    <a:pt x="4172" y="7005"/>
                  </a:cubicBezTo>
                  <a:cubicBezTo>
                    <a:pt x="4201" y="6978"/>
                    <a:pt x="4319" y="6946"/>
                    <a:pt x="4363" y="6924"/>
                  </a:cubicBezTo>
                  <a:cubicBezTo>
                    <a:pt x="4418" y="6896"/>
                    <a:pt x="4534" y="6840"/>
                    <a:pt x="4566" y="6805"/>
                  </a:cubicBezTo>
                  <a:cubicBezTo>
                    <a:pt x="4621" y="6742"/>
                    <a:pt x="4686" y="6599"/>
                    <a:pt x="4633" y="6535"/>
                  </a:cubicBezTo>
                  <a:cubicBezTo>
                    <a:pt x="4601" y="6495"/>
                    <a:pt x="4416" y="6461"/>
                    <a:pt x="4363" y="6427"/>
                  </a:cubicBezTo>
                  <a:cubicBezTo>
                    <a:pt x="4318" y="6399"/>
                    <a:pt x="4223" y="6333"/>
                    <a:pt x="4241" y="6298"/>
                  </a:cubicBezTo>
                  <a:cubicBezTo>
                    <a:pt x="4266" y="6247"/>
                    <a:pt x="4540" y="6216"/>
                    <a:pt x="4588" y="6168"/>
                  </a:cubicBezTo>
                  <a:cubicBezTo>
                    <a:pt x="4649" y="6108"/>
                    <a:pt x="4605" y="5965"/>
                    <a:pt x="4578" y="5899"/>
                  </a:cubicBezTo>
                  <a:cubicBezTo>
                    <a:pt x="4548" y="5831"/>
                    <a:pt x="4459" y="5696"/>
                    <a:pt x="4363" y="5645"/>
                  </a:cubicBezTo>
                  <a:cubicBezTo>
                    <a:pt x="4241" y="5580"/>
                    <a:pt x="3834" y="5548"/>
                    <a:pt x="3710" y="5483"/>
                  </a:cubicBezTo>
                  <a:cubicBezTo>
                    <a:pt x="3626" y="5438"/>
                    <a:pt x="3600" y="5305"/>
                    <a:pt x="3521" y="5257"/>
                  </a:cubicBezTo>
                  <a:cubicBezTo>
                    <a:pt x="3452" y="5215"/>
                    <a:pt x="3235" y="5171"/>
                    <a:pt x="3160" y="5132"/>
                  </a:cubicBezTo>
                  <a:cubicBezTo>
                    <a:pt x="3093" y="5099"/>
                    <a:pt x="2979" y="5021"/>
                    <a:pt x="2957" y="4976"/>
                  </a:cubicBezTo>
                  <a:cubicBezTo>
                    <a:pt x="2934" y="4923"/>
                    <a:pt x="2961" y="4808"/>
                    <a:pt x="3014" y="4761"/>
                  </a:cubicBezTo>
                  <a:cubicBezTo>
                    <a:pt x="3072" y="4707"/>
                    <a:pt x="3346" y="4656"/>
                    <a:pt x="3387" y="4598"/>
                  </a:cubicBezTo>
                  <a:cubicBezTo>
                    <a:pt x="3428" y="4537"/>
                    <a:pt x="3294" y="4409"/>
                    <a:pt x="3284" y="4344"/>
                  </a:cubicBezTo>
                  <a:cubicBezTo>
                    <a:pt x="3267" y="4228"/>
                    <a:pt x="3267" y="3988"/>
                    <a:pt x="3330" y="3875"/>
                  </a:cubicBezTo>
                  <a:cubicBezTo>
                    <a:pt x="3359" y="3822"/>
                    <a:pt x="3513" y="3734"/>
                    <a:pt x="3541" y="3681"/>
                  </a:cubicBezTo>
                  <a:cubicBezTo>
                    <a:pt x="3572" y="3625"/>
                    <a:pt x="3604" y="3502"/>
                    <a:pt x="3555" y="3449"/>
                  </a:cubicBezTo>
                  <a:cubicBezTo>
                    <a:pt x="3513" y="3406"/>
                    <a:pt x="3308" y="3365"/>
                    <a:pt x="3251" y="3325"/>
                  </a:cubicBezTo>
                  <a:cubicBezTo>
                    <a:pt x="3196" y="3286"/>
                    <a:pt x="3182" y="3186"/>
                    <a:pt x="3127" y="3147"/>
                  </a:cubicBezTo>
                  <a:cubicBezTo>
                    <a:pt x="3058" y="3098"/>
                    <a:pt x="2801" y="3046"/>
                    <a:pt x="2756" y="2990"/>
                  </a:cubicBezTo>
                  <a:cubicBezTo>
                    <a:pt x="2701" y="2922"/>
                    <a:pt x="2805" y="2762"/>
                    <a:pt x="2805" y="2762"/>
                  </a:cubicBezTo>
                  <a:cubicBezTo>
                    <a:pt x="2805" y="2762"/>
                    <a:pt x="3030" y="2640"/>
                    <a:pt x="3022" y="2589"/>
                  </a:cubicBezTo>
                  <a:cubicBezTo>
                    <a:pt x="3016" y="2559"/>
                    <a:pt x="2888" y="2525"/>
                    <a:pt x="2857" y="2499"/>
                  </a:cubicBezTo>
                  <a:cubicBezTo>
                    <a:pt x="2809" y="2460"/>
                    <a:pt x="2734" y="2372"/>
                    <a:pt x="2732" y="2327"/>
                  </a:cubicBezTo>
                  <a:cubicBezTo>
                    <a:pt x="2730" y="2265"/>
                    <a:pt x="2829" y="2148"/>
                    <a:pt x="2890" y="2095"/>
                  </a:cubicBezTo>
                  <a:cubicBezTo>
                    <a:pt x="2949" y="2043"/>
                    <a:pt x="3150" y="1968"/>
                    <a:pt x="3206" y="1916"/>
                  </a:cubicBezTo>
                  <a:cubicBezTo>
                    <a:pt x="3263" y="1862"/>
                    <a:pt x="3308" y="1696"/>
                    <a:pt x="3308" y="1679"/>
                  </a:cubicBezTo>
                  <a:cubicBezTo>
                    <a:pt x="3308" y="1663"/>
                    <a:pt x="3174" y="1540"/>
                    <a:pt x="3160" y="1490"/>
                  </a:cubicBezTo>
                  <a:cubicBezTo>
                    <a:pt x="3144" y="1434"/>
                    <a:pt x="3229" y="1320"/>
                    <a:pt x="3227" y="1264"/>
                  </a:cubicBezTo>
                  <a:cubicBezTo>
                    <a:pt x="3227" y="1218"/>
                    <a:pt x="3225" y="1118"/>
                    <a:pt x="3160" y="1085"/>
                  </a:cubicBezTo>
                  <a:cubicBezTo>
                    <a:pt x="3077" y="1045"/>
                    <a:pt x="2794" y="1071"/>
                    <a:pt x="2701" y="1037"/>
                  </a:cubicBezTo>
                  <a:cubicBezTo>
                    <a:pt x="2648" y="1019"/>
                    <a:pt x="2594" y="959"/>
                    <a:pt x="2577" y="929"/>
                  </a:cubicBezTo>
                  <a:cubicBezTo>
                    <a:pt x="2559" y="903"/>
                    <a:pt x="2518" y="842"/>
                    <a:pt x="2551" y="821"/>
                  </a:cubicBezTo>
                  <a:cubicBezTo>
                    <a:pt x="2618" y="784"/>
                    <a:pt x="2863" y="823"/>
                    <a:pt x="2957" y="805"/>
                  </a:cubicBezTo>
                  <a:cubicBezTo>
                    <a:pt x="3064" y="785"/>
                    <a:pt x="3235" y="708"/>
                    <a:pt x="3318" y="670"/>
                  </a:cubicBezTo>
                  <a:cubicBezTo>
                    <a:pt x="3385" y="638"/>
                    <a:pt x="3513" y="570"/>
                    <a:pt x="3555" y="531"/>
                  </a:cubicBezTo>
                  <a:cubicBezTo>
                    <a:pt x="3596" y="490"/>
                    <a:pt x="3600" y="396"/>
                    <a:pt x="3643" y="358"/>
                  </a:cubicBezTo>
                  <a:cubicBezTo>
                    <a:pt x="3679" y="326"/>
                    <a:pt x="3797" y="282"/>
                    <a:pt x="3846" y="255"/>
                  </a:cubicBezTo>
                  <a:cubicBezTo>
                    <a:pt x="3896" y="227"/>
                    <a:pt x="3963" y="146"/>
                    <a:pt x="4038" y="142"/>
                  </a:cubicBezTo>
                  <a:cubicBezTo>
                    <a:pt x="4146" y="134"/>
                    <a:pt x="4314" y="227"/>
                    <a:pt x="4387" y="266"/>
                  </a:cubicBezTo>
                  <a:cubicBezTo>
                    <a:pt x="4463" y="306"/>
                    <a:pt x="4538" y="417"/>
                    <a:pt x="4621" y="454"/>
                  </a:cubicBezTo>
                  <a:cubicBezTo>
                    <a:pt x="4698" y="489"/>
                    <a:pt x="4889" y="543"/>
                    <a:pt x="4994" y="546"/>
                  </a:cubicBezTo>
                  <a:cubicBezTo>
                    <a:pt x="5128" y="550"/>
                    <a:pt x="5364" y="458"/>
                    <a:pt x="5500" y="454"/>
                  </a:cubicBezTo>
                  <a:cubicBezTo>
                    <a:pt x="5575" y="452"/>
                    <a:pt x="5719" y="502"/>
                    <a:pt x="5790" y="492"/>
                  </a:cubicBezTo>
                  <a:cubicBezTo>
                    <a:pt x="5873" y="481"/>
                    <a:pt x="5993" y="411"/>
                    <a:pt x="6027" y="373"/>
                  </a:cubicBezTo>
                  <a:cubicBezTo>
                    <a:pt x="6086" y="307"/>
                    <a:pt x="6005" y="154"/>
                    <a:pt x="6060" y="87"/>
                  </a:cubicBezTo>
                  <a:cubicBezTo>
                    <a:pt x="6084" y="61"/>
                    <a:pt x="6183" y="28"/>
                    <a:pt x="6234" y="0"/>
                  </a:cubicBezTo>
                  <a:lnTo>
                    <a:pt x="9335" y="3762"/>
                  </a:lnTo>
                  <a:lnTo>
                    <a:pt x="15070" y="11511"/>
                  </a:lnTo>
                  <a:lnTo>
                    <a:pt x="16015" y="12686"/>
                  </a:lnTo>
                  <a:cubicBezTo>
                    <a:pt x="16015" y="12686"/>
                    <a:pt x="16275" y="12760"/>
                    <a:pt x="16330" y="12799"/>
                  </a:cubicBezTo>
                  <a:cubicBezTo>
                    <a:pt x="16409" y="12858"/>
                    <a:pt x="16429" y="13002"/>
                    <a:pt x="16464" y="13069"/>
                  </a:cubicBezTo>
                  <a:cubicBezTo>
                    <a:pt x="16505" y="13146"/>
                    <a:pt x="16610" y="13294"/>
                    <a:pt x="16632" y="13372"/>
                  </a:cubicBezTo>
                  <a:cubicBezTo>
                    <a:pt x="16655" y="13445"/>
                    <a:pt x="16634" y="13594"/>
                    <a:pt x="16645" y="13668"/>
                  </a:cubicBezTo>
                  <a:cubicBezTo>
                    <a:pt x="16655" y="13746"/>
                    <a:pt x="16677" y="13902"/>
                    <a:pt x="16722" y="13976"/>
                  </a:cubicBezTo>
                  <a:cubicBezTo>
                    <a:pt x="16772" y="14058"/>
                    <a:pt x="16912" y="14219"/>
                    <a:pt x="17026" y="14284"/>
                  </a:cubicBezTo>
                  <a:cubicBezTo>
                    <a:pt x="17099" y="14323"/>
                    <a:pt x="17282" y="14387"/>
                    <a:pt x="17385" y="14402"/>
                  </a:cubicBezTo>
                  <a:cubicBezTo>
                    <a:pt x="17483" y="14416"/>
                    <a:pt x="17702" y="14380"/>
                    <a:pt x="17791" y="14402"/>
                  </a:cubicBezTo>
                  <a:cubicBezTo>
                    <a:pt x="17943" y="14440"/>
                    <a:pt x="18057" y="14618"/>
                    <a:pt x="18185" y="14672"/>
                  </a:cubicBezTo>
                  <a:cubicBezTo>
                    <a:pt x="18300" y="14720"/>
                    <a:pt x="18583" y="14780"/>
                    <a:pt x="18725" y="14806"/>
                  </a:cubicBezTo>
                  <a:cubicBezTo>
                    <a:pt x="18919" y="14843"/>
                    <a:pt x="19524" y="14914"/>
                    <a:pt x="19524" y="14914"/>
                  </a:cubicBezTo>
                  <a:lnTo>
                    <a:pt x="19735" y="15746"/>
                  </a:lnTo>
                  <a:lnTo>
                    <a:pt x="20872" y="16027"/>
                  </a:lnTo>
                  <a:cubicBezTo>
                    <a:pt x="20872" y="16027"/>
                    <a:pt x="21592" y="16027"/>
                    <a:pt x="21592" y="1602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4" name="Shape 3006"/>
            <p:cNvSpPr/>
            <p:nvPr/>
          </p:nvSpPr>
          <p:spPr>
            <a:xfrm>
              <a:off x="7137095" y="3454632"/>
              <a:ext cx="8099" cy="109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30" h="21178" extrusionOk="0">
                  <a:moveTo>
                    <a:pt x="17728" y="21170"/>
                  </a:moveTo>
                  <a:cubicBezTo>
                    <a:pt x="16210" y="21336"/>
                    <a:pt x="14247" y="18810"/>
                    <a:pt x="13667" y="17747"/>
                  </a:cubicBezTo>
                  <a:cubicBezTo>
                    <a:pt x="12863" y="16318"/>
                    <a:pt x="14158" y="12895"/>
                    <a:pt x="13131" y="11550"/>
                  </a:cubicBezTo>
                  <a:cubicBezTo>
                    <a:pt x="12238" y="10436"/>
                    <a:pt x="8624" y="9539"/>
                    <a:pt x="7196" y="8775"/>
                  </a:cubicBezTo>
                  <a:cubicBezTo>
                    <a:pt x="5321" y="7778"/>
                    <a:pt x="635" y="6150"/>
                    <a:pt x="55" y="4488"/>
                  </a:cubicBezTo>
                  <a:cubicBezTo>
                    <a:pt x="-302" y="3325"/>
                    <a:pt x="1126" y="550"/>
                    <a:pt x="2643" y="68"/>
                  </a:cubicBezTo>
                  <a:cubicBezTo>
                    <a:pt x="3625" y="-264"/>
                    <a:pt x="5857" y="700"/>
                    <a:pt x="6660" y="1198"/>
                  </a:cubicBezTo>
                  <a:cubicBezTo>
                    <a:pt x="8267" y="2095"/>
                    <a:pt x="9561" y="5219"/>
                    <a:pt x="11257" y="6017"/>
                  </a:cubicBezTo>
                  <a:cubicBezTo>
                    <a:pt x="12640" y="6615"/>
                    <a:pt x="16210" y="5983"/>
                    <a:pt x="17549" y="6615"/>
                  </a:cubicBezTo>
                  <a:cubicBezTo>
                    <a:pt x="18843" y="7263"/>
                    <a:pt x="20361" y="9439"/>
                    <a:pt x="20762" y="10569"/>
                  </a:cubicBezTo>
                  <a:cubicBezTo>
                    <a:pt x="21298" y="12031"/>
                    <a:pt x="20941" y="15122"/>
                    <a:pt x="20450" y="16617"/>
                  </a:cubicBezTo>
                  <a:cubicBezTo>
                    <a:pt x="20048" y="17830"/>
                    <a:pt x="19379" y="20970"/>
                    <a:pt x="17728" y="211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5" name="Shape 3007"/>
            <p:cNvSpPr/>
            <p:nvPr/>
          </p:nvSpPr>
          <p:spPr>
            <a:xfrm>
              <a:off x="7145894" y="3463431"/>
              <a:ext cx="5197" cy="160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4" h="21283" extrusionOk="0">
                  <a:moveTo>
                    <a:pt x="19496" y="12270"/>
                  </a:moveTo>
                  <a:cubicBezTo>
                    <a:pt x="19075" y="11176"/>
                    <a:pt x="17883" y="8989"/>
                    <a:pt x="17112" y="7941"/>
                  </a:cubicBezTo>
                  <a:cubicBezTo>
                    <a:pt x="16340" y="6916"/>
                    <a:pt x="14096" y="5025"/>
                    <a:pt x="13395" y="4033"/>
                  </a:cubicBezTo>
                  <a:cubicBezTo>
                    <a:pt x="12694" y="3156"/>
                    <a:pt x="13114" y="1140"/>
                    <a:pt x="11221" y="479"/>
                  </a:cubicBezTo>
                  <a:cubicBezTo>
                    <a:pt x="10449" y="194"/>
                    <a:pt x="7784" y="-102"/>
                    <a:pt x="6662" y="35"/>
                  </a:cubicBezTo>
                  <a:cubicBezTo>
                    <a:pt x="4348" y="376"/>
                    <a:pt x="2945" y="2279"/>
                    <a:pt x="2174" y="3065"/>
                  </a:cubicBezTo>
                  <a:cubicBezTo>
                    <a:pt x="1192" y="3999"/>
                    <a:pt x="0" y="6722"/>
                    <a:pt x="0" y="6984"/>
                  </a:cubicBezTo>
                  <a:cubicBezTo>
                    <a:pt x="0" y="7223"/>
                    <a:pt x="5751" y="9809"/>
                    <a:pt x="6943" y="10880"/>
                  </a:cubicBezTo>
                  <a:cubicBezTo>
                    <a:pt x="8065" y="11837"/>
                    <a:pt x="8766" y="13911"/>
                    <a:pt x="8836" y="14936"/>
                  </a:cubicBezTo>
                  <a:cubicBezTo>
                    <a:pt x="8836" y="15916"/>
                    <a:pt x="7083" y="17875"/>
                    <a:pt x="7223" y="18855"/>
                  </a:cubicBezTo>
                  <a:cubicBezTo>
                    <a:pt x="7364" y="19425"/>
                    <a:pt x="7364" y="20769"/>
                    <a:pt x="8836" y="21088"/>
                  </a:cubicBezTo>
                  <a:cubicBezTo>
                    <a:pt x="10660" y="21498"/>
                    <a:pt x="15919" y="21202"/>
                    <a:pt x="17673" y="20757"/>
                  </a:cubicBezTo>
                  <a:cubicBezTo>
                    <a:pt x="19636" y="20233"/>
                    <a:pt x="20758" y="18445"/>
                    <a:pt x="21109" y="17636"/>
                  </a:cubicBezTo>
                  <a:cubicBezTo>
                    <a:pt x="21600" y="16303"/>
                    <a:pt x="20057" y="13603"/>
                    <a:pt x="19496" y="122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6" name="Shape 3008"/>
            <p:cNvSpPr/>
            <p:nvPr/>
          </p:nvSpPr>
          <p:spPr>
            <a:xfrm>
              <a:off x="7084297" y="3401834"/>
              <a:ext cx="89097" cy="1114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67" y="9524"/>
                  </a:moveTo>
                  <a:lnTo>
                    <a:pt x="21600" y="12269"/>
                  </a:lnTo>
                  <a:cubicBezTo>
                    <a:pt x="21433" y="12392"/>
                    <a:pt x="21267" y="12552"/>
                    <a:pt x="21212" y="12665"/>
                  </a:cubicBezTo>
                  <a:cubicBezTo>
                    <a:pt x="21137" y="12838"/>
                    <a:pt x="21308" y="13218"/>
                    <a:pt x="21262" y="13401"/>
                  </a:cubicBezTo>
                  <a:cubicBezTo>
                    <a:pt x="21225" y="13545"/>
                    <a:pt x="21079" y="13831"/>
                    <a:pt x="20942" y="13933"/>
                  </a:cubicBezTo>
                  <a:cubicBezTo>
                    <a:pt x="20825" y="14028"/>
                    <a:pt x="20487" y="14201"/>
                    <a:pt x="20325" y="14147"/>
                  </a:cubicBezTo>
                  <a:cubicBezTo>
                    <a:pt x="20204" y="14107"/>
                    <a:pt x="20112" y="13861"/>
                    <a:pt x="20121" y="13756"/>
                  </a:cubicBezTo>
                  <a:cubicBezTo>
                    <a:pt x="20133" y="13624"/>
                    <a:pt x="20442" y="13428"/>
                    <a:pt x="20437" y="13300"/>
                  </a:cubicBezTo>
                  <a:cubicBezTo>
                    <a:pt x="20433" y="13112"/>
                    <a:pt x="20067" y="12818"/>
                    <a:pt x="19929" y="12665"/>
                  </a:cubicBezTo>
                  <a:cubicBezTo>
                    <a:pt x="19842" y="12562"/>
                    <a:pt x="19646" y="12362"/>
                    <a:pt x="19550" y="12262"/>
                  </a:cubicBezTo>
                  <a:cubicBezTo>
                    <a:pt x="19475" y="12182"/>
                    <a:pt x="19304" y="12032"/>
                    <a:pt x="19250" y="11946"/>
                  </a:cubicBezTo>
                  <a:cubicBezTo>
                    <a:pt x="19121" y="11738"/>
                    <a:pt x="18954" y="11286"/>
                    <a:pt x="18917" y="11056"/>
                  </a:cubicBezTo>
                  <a:cubicBezTo>
                    <a:pt x="18892" y="10883"/>
                    <a:pt x="19046" y="10524"/>
                    <a:pt x="18967" y="10360"/>
                  </a:cubicBezTo>
                  <a:cubicBezTo>
                    <a:pt x="18883" y="10205"/>
                    <a:pt x="18521" y="9987"/>
                    <a:pt x="18329" y="9917"/>
                  </a:cubicBezTo>
                  <a:cubicBezTo>
                    <a:pt x="18233" y="9881"/>
                    <a:pt x="17996" y="9824"/>
                    <a:pt x="17900" y="9867"/>
                  </a:cubicBezTo>
                  <a:cubicBezTo>
                    <a:pt x="17754" y="9932"/>
                    <a:pt x="17637" y="10234"/>
                    <a:pt x="17633" y="10374"/>
                  </a:cubicBezTo>
                  <a:cubicBezTo>
                    <a:pt x="17629" y="10482"/>
                    <a:pt x="17758" y="10683"/>
                    <a:pt x="17825" y="10780"/>
                  </a:cubicBezTo>
                  <a:cubicBezTo>
                    <a:pt x="17912" y="10903"/>
                    <a:pt x="18217" y="11088"/>
                    <a:pt x="18283" y="11223"/>
                  </a:cubicBezTo>
                  <a:cubicBezTo>
                    <a:pt x="18362" y="11385"/>
                    <a:pt x="18254" y="11753"/>
                    <a:pt x="18329" y="11919"/>
                  </a:cubicBezTo>
                  <a:cubicBezTo>
                    <a:pt x="18400" y="12069"/>
                    <a:pt x="18733" y="12282"/>
                    <a:pt x="18821" y="12425"/>
                  </a:cubicBezTo>
                  <a:cubicBezTo>
                    <a:pt x="18937" y="12615"/>
                    <a:pt x="19112" y="13030"/>
                    <a:pt x="19075" y="13235"/>
                  </a:cubicBezTo>
                  <a:cubicBezTo>
                    <a:pt x="19054" y="13355"/>
                    <a:pt x="18912" y="13601"/>
                    <a:pt x="18775" y="13654"/>
                  </a:cubicBezTo>
                  <a:cubicBezTo>
                    <a:pt x="18696" y="13684"/>
                    <a:pt x="18512" y="13590"/>
                    <a:pt x="18425" y="13601"/>
                  </a:cubicBezTo>
                  <a:cubicBezTo>
                    <a:pt x="18254" y="13628"/>
                    <a:pt x="17933" y="13778"/>
                    <a:pt x="17842" y="13894"/>
                  </a:cubicBezTo>
                  <a:cubicBezTo>
                    <a:pt x="17675" y="14101"/>
                    <a:pt x="17879" y="14660"/>
                    <a:pt x="17696" y="14857"/>
                  </a:cubicBezTo>
                  <a:cubicBezTo>
                    <a:pt x="17533" y="15037"/>
                    <a:pt x="16937" y="15317"/>
                    <a:pt x="16683" y="15223"/>
                  </a:cubicBezTo>
                  <a:cubicBezTo>
                    <a:pt x="16567" y="15182"/>
                    <a:pt x="16525" y="14933"/>
                    <a:pt x="16542" y="14834"/>
                  </a:cubicBezTo>
                  <a:cubicBezTo>
                    <a:pt x="16562" y="14707"/>
                    <a:pt x="16825" y="14522"/>
                    <a:pt x="16875" y="14401"/>
                  </a:cubicBezTo>
                  <a:cubicBezTo>
                    <a:pt x="16904" y="14324"/>
                    <a:pt x="16921" y="14154"/>
                    <a:pt x="16904" y="14072"/>
                  </a:cubicBezTo>
                  <a:cubicBezTo>
                    <a:pt x="16887" y="13978"/>
                    <a:pt x="16788" y="13804"/>
                    <a:pt x="16746" y="13718"/>
                  </a:cubicBezTo>
                  <a:cubicBezTo>
                    <a:pt x="16700" y="13608"/>
                    <a:pt x="16596" y="13388"/>
                    <a:pt x="16571" y="13275"/>
                  </a:cubicBezTo>
                  <a:cubicBezTo>
                    <a:pt x="16533" y="13080"/>
                    <a:pt x="16533" y="12685"/>
                    <a:pt x="16554" y="12489"/>
                  </a:cubicBezTo>
                  <a:cubicBezTo>
                    <a:pt x="16579" y="12322"/>
                    <a:pt x="16671" y="11992"/>
                    <a:pt x="16729" y="11831"/>
                  </a:cubicBezTo>
                  <a:cubicBezTo>
                    <a:pt x="16762" y="11739"/>
                    <a:pt x="16883" y="11569"/>
                    <a:pt x="16904" y="11474"/>
                  </a:cubicBezTo>
                  <a:cubicBezTo>
                    <a:pt x="16962" y="11193"/>
                    <a:pt x="16817" y="10620"/>
                    <a:pt x="16842" y="10334"/>
                  </a:cubicBezTo>
                  <a:cubicBezTo>
                    <a:pt x="16850" y="10180"/>
                    <a:pt x="17079" y="9854"/>
                    <a:pt x="16971" y="9727"/>
                  </a:cubicBezTo>
                  <a:cubicBezTo>
                    <a:pt x="16883" y="9626"/>
                    <a:pt x="16454" y="9737"/>
                    <a:pt x="16367" y="9638"/>
                  </a:cubicBezTo>
                  <a:cubicBezTo>
                    <a:pt x="16267" y="9531"/>
                    <a:pt x="16504" y="9233"/>
                    <a:pt x="16446" y="9105"/>
                  </a:cubicBezTo>
                  <a:cubicBezTo>
                    <a:pt x="16400" y="9011"/>
                    <a:pt x="16154" y="8901"/>
                    <a:pt x="16062" y="8828"/>
                  </a:cubicBezTo>
                  <a:cubicBezTo>
                    <a:pt x="15917" y="8712"/>
                    <a:pt x="15550" y="8505"/>
                    <a:pt x="15492" y="8347"/>
                  </a:cubicBezTo>
                  <a:cubicBezTo>
                    <a:pt x="15450" y="8225"/>
                    <a:pt x="15617" y="7979"/>
                    <a:pt x="15621" y="7852"/>
                  </a:cubicBezTo>
                  <a:cubicBezTo>
                    <a:pt x="15621" y="7742"/>
                    <a:pt x="15621" y="7499"/>
                    <a:pt x="15525" y="7423"/>
                  </a:cubicBezTo>
                  <a:cubicBezTo>
                    <a:pt x="15458" y="7369"/>
                    <a:pt x="15250" y="7363"/>
                    <a:pt x="15163" y="7384"/>
                  </a:cubicBezTo>
                  <a:cubicBezTo>
                    <a:pt x="14963" y="7431"/>
                    <a:pt x="14721" y="7746"/>
                    <a:pt x="14525" y="7802"/>
                  </a:cubicBezTo>
                  <a:cubicBezTo>
                    <a:pt x="14383" y="7846"/>
                    <a:pt x="14042" y="7737"/>
                    <a:pt x="13908" y="7802"/>
                  </a:cubicBezTo>
                  <a:cubicBezTo>
                    <a:pt x="13812" y="7851"/>
                    <a:pt x="13708" y="8039"/>
                    <a:pt x="13704" y="8132"/>
                  </a:cubicBezTo>
                  <a:cubicBezTo>
                    <a:pt x="13692" y="8259"/>
                    <a:pt x="13917" y="8485"/>
                    <a:pt x="13942" y="8612"/>
                  </a:cubicBezTo>
                  <a:cubicBezTo>
                    <a:pt x="13967" y="8738"/>
                    <a:pt x="13954" y="9008"/>
                    <a:pt x="13879" y="9118"/>
                  </a:cubicBezTo>
                  <a:cubicBezTo>
                    <a:pt x="13812" y="9213"/>
                    <a:pt x="13596" y="9376"/>
                    <a:pt x="13467" y="9384"/>
                  </a:cubicBezTo>
                  <a:cubicBezTo>
                    <a:pt x="13325" y="9394"/>
                    <a:pt x="13117" y="9175"/>
                    <a:pt x="12975" y="9158"/>
                  </a:cubicBezTo>
                  <a:cubicBezTo>
                    <a:pt x="12817" y="9140"/>
                    <a:pt x="12492" y="9208"/>
                    <a:pt x="12358" y="9271"/>
                  </a:cubicBezTo>
                  <a:cubicBezTo>
                    <a:pt x="12192" y="9344"/>
                    <a:pt x="11883" y="9556"/>
                    <a:pt x="11850" y="9701"/>
                  </a:cubicBezTo>
                  <a:cubicBezTo>
                    <a:pt x="11825" y="9797"/>
                    <a:pt x="11921" y="10014"/>
                    <a:pt x="12025" y="10067"/>
                  </a:cubicBezTo>
                  <a:cubicBezTo>
                    <a:pt x="12133" y="10131"/>
                    <a:pt x="12429" y="10051"/>
                    <a:pt x="12562" y="10067"/>
                  </a:cubicBezTo>
                  <a:cubicBezTo>
                    <a:pt x="12708" y="10091"/>
                    <a:pt x="13004" y="10160"/>
                    <a:pt x="13117" y="10234"/>
                  </a:cubicBezTo>
                  <a:cubicBezTo>
                    <a:pt x="13300" y="10350"/>
                    <a:pt x="13521" y="10695"/>
                    <a:pt x="13625" y="10867"/>
                  </a:cubicBezTo>
                  <a:cubicBezTo>
                    <a:pt x="13733" y="11053"/>
                    <a:pt x="13954" y="11446"/>
                    <a:pt x="13942" y="11653"/>
                  </a:cubicBezTo>
                  <a:cubicBezTo>
                    <a:pt x="13933" y="11786"/>
                    <a:pt x="13771" y="12029"/>
                    <a:pt x="13671" y="12132"/>
                  </a:cubicBezTo>
                  <a:cubicBezTo>
                    <a:pt x="13558" y="12257"/>
                    <a:pt x="13129" y="12389"/>
                    <a:pt x="13100" y="12539"/>
                  </a:cubicBezTo>
                  <a:cubicBezTo>
                    <a:pt x="13075" y="12672"/>
                    <a:pt x="13329" y="12902"/>
                    <a:pt x="13450" y="12995"/>
                  </a:cubicBezTo>
                  <a:cubicBezTo>
                    <a:pt x="13608" y="13118"/>
                    <a:pt x="14050" y="13230"/>
                    <a:pt x="14208" y="13351"/>
                  </a:cubicBezTo>
                  <a:cubicBezTo>
                    <a:pt x="14387" y="13486"/>
                    <a:pt x="14683" y="13818"/>
                    <a:pt x="14746" y="14008"/>
                  </a:cubicBezTo>
                  <a:cubicBezTo>
                    <a:pt x="14808" y="14171"/>
                    <a:pt x="14754" y="14514"/>
                    <a:pt x="14717" y="14680"/>
                  </a:cubicBezTo>
                  <a:cubicBezTo>
                    <a:pt x="14683" y="14834"/>
                    <a:pt x="14496" y="15120"/>
                    <a:pt x="14479" y="15275"/>
                  </a:cubicBezTo>
                  <a:cubicBezTo>
                    <a:pt x="14458" y="15456"/>
                    <a:pt x="14646" y="15816"/>
                    <a:pt x="14608" y="15996"/>
                  </a:cubicBezTo>
                  <a:cubicBezTo>
                    <a:pt x="14579" y="16119"/>
                    <a:pt x="14296" y="16316"/>
                    <a:pt x="14325" y="16441"/>
                  </a:cubicBezTo>
                  <a:cubicBezTo>
                    <a:pt x="14350" y="16574"/>
                    <a:pt x="14763" y="16679"/>
                    <a:pt x="14812" y="16809"/>
                  </a:cubicBezTo>
                  <a:cubicBezTo>
                    <a:pt x="14888" y="16995"/>
                    <a:pt x="14742" y="17408"/>
                    <a:pt x="14621" y="17580"/>
                  </a:cubicBezTo>
                  <a:cubicBezTo>
                    <a:pt x="14512" y="17738"/>
                    <a:pt x="14158" y="17981"/>
                    <a:pt x="13954" y="18063"/>
                  </a:cubicBezTo>
                  <a:cubicBezTo>
                    <a:pt x="13729" y="18151"/>
                    <a:pt x="13196" y="18138"/>
                    <a:pt x="12958" y="18214"/>
                  </a:cubicBezTo>
                  <a:cubicBezTo>
                    <a:pt x="12612" y="18326"/>
                    <a:pt x="12004" y="18694"/>
                    <a:pt x="11692" y="18859"/>
                  </a:cubicBezTo>
                  <a:cubicBezTo>
                    <a:pt x="11458" y="18984"/>
                    <a:pt x="11000" y="19235"/>
                    <a:pt x="10771" y="19367"/>
                  </a:cubicBezTo>
                  <a:cubicBezTo>
                    <a:pt x="10546" y="19498"/>
                    <a:pt x="10083" y="19768"/>
                    <a:pt x="9867" y="19911"/>
                  </a:cubicBezTo>
                  <a:cubicBezTo>
                    <a:pt x="9629" y="20070"/>
                    <a:pt x="9192" y="20439"/>
                    <a:pt x="8933" y="20582"/>
                  </a:cubicBezTo>
                  <a:cubicBezTo>
                    <a:pt x="8725" y="20699"/>
                    <a:pt x="8258" y="20867"/>
                    <a:pt x="8029" y="20962"/>
                  </a:cubicBezTo>
                  <a:cubicBezTo>
                    <a:pt x="7746" y="21080"/>
                    <a:pt x="7204" y="21374"/>
                    <a:pt x="6892" y="21432"/>
                  </a:cubicBezTo>
                  <a:cubicBezTo>
                    <a:pt x="6683" y="21468"/>
                    <a:pt x="6254" y="21384"/>
                    <a:pt x="6054" y="21418"/>
                  </a:cubicBezTo>
                  <a:cubicBezTo>
                    <a:pt x="5921" y="21438"/>
                    <a:pt x="5746" y="21523"/>
                    <a:pt x="5567" y="21600"/>
                  </a:cubicBezTo>
                  <a:lnTo>
                    <a:pt x="5813" y="21229"/>
                  </a:lnTo>
                  <a:lnTo>
                    <a:pt x="5813" y="20090"/>
                  </a:lnTo>
                  <a:lnTo>
                    <a:pt x="4742" y="19233"/>
                  </a:lnTo>
                  <a:lnTo>
                    <a:pt x="5796" y="18391"/>
                  </a:lnTo>
                  <a:lnTo>
                    <a:pt x="3133" y="10562"/>
                  </a:lnTo>
                  <a:lnTo>
                    <a:pt x="0" y="3722"/>
                  </a:lnTo>
                  <a:lnTo>
                    <a:pt x="46" y="2686"/>
                  </a:lnTo>
                  <a:lnTo>
                    <a:pt x="792" y="2686"/>
                  </a:lnTo>
                  <a:lnTo>
                    <a:pt x="10138" y="0"/>
                  </a:lnTo>
                  <a:lnTo>
                    <a:pt x="11058" y="3419"/>
                  </a:lnTo>
                  <a:lnTo>
                    <a:pt x="12612" y="3419"/>
                  </a:lnTo>
                  <a:lnTo>
                    <a:pt x="13021" y="5547"/>
                  </a:lnTo>
                  <a:lnTo>
                    <a:pt x="13754" y="6230"/>
                  </a:lnTo>
                  <a:lnTo>
                    <a:pt x="15621" y="6230"/>
                  </a:lnTo>
                  <a:lnTo>
                    <a:pt x="18125" y="8335"/>
                  </a:lnTo>
                  <a:lnTo>
                    <a:pt x="19867" y="8335"/>
                  </a:lnTo>
                  <a:cubicBezTo>
                    <a:pt x="19867" y="8335"/>
                    <a:pt x="19867" y="9524"/>
                    <a:pt x="19867" y="952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7" name="Shape 3009"/>
            <p:cNvSpPr/>
            <p:nvPr/>
          </p:nvSpPr>
          <p:spPr>
            <a:xfrm>
              <a:off x="6908305" y="3419433"/>
              <a:ext cx="196978" cy="1996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88" extrusionOk="0">
                  <a:moveTo>
                    <a:pt x="21600" y="9712"/>
                  </a:moveTo>
                  <a:lnTo>
                    <a:pt x="21600" y="10347"/>
                  </a:lnTo>
                  <a:lnTo>
                    <a:pt x="21489" y="10555"/>
                  </a:lnTo>
                  <a:cubicBezTo>
                    <a:pt x="21413" y="10596"/>
                    <a:pt x="21340" y="10635"/>
                    <a:pt x="21283" y="10645"/>
                  </a:cubicBezTo>
                  <a:cubicBezTo>
                    <a:pt x="21212" y="10656"/>
                    <a:pt x="21065" y="10624"/>
                    <a:pt x="20991" y="10616"/>
                  </a:cubicBezTo>
                  <a:cubicBezTo>
                    <a:pt x="20923" y="10608"/>
                    <a:pt x="20793" y="10569"/>
                    <a:pt x="20726" y="10574"/>
                  </a:cubicBezTo>
                  <a:cubicBezTo>
                    <a:pt x="20629" y="10580"/>
                    <a:pt x="20447" y="10634"/>
                    <a:pt x="20360" y="10672"/>
                  </a:cubicBezTo>
                  <a:cubicBezTo>
                    <a:pt x="20228" y="10730"/>
                    <a:pt x="19998" y="10900"/>
                    <a:pt x="19879" y="10984"/>
                  </a:cubicBezTo>
                  <a:cubicBezTo>
                    <a:pt x="19813" y="11030"/>
                    <a:pt x="19700" y="11158"/>
                    <a:pt x="19621" y="11181"/>
                  </a:cubicBezTo>
                  <a:cubicBezTo>
                    <a:pt x="19527" y="11211"/>
                    <a:pt x="19318" y="11135"/>
                    <a:pt x="19220" y="11160"/>
                  </a:cubicBezTo>
                  <a:cubicBezTo>
                    <a:pt x="19103" y="11191"/>
                    <a:pt x="18890" y="11323"/>
                    <a:pt x="18813" y="11414"/>
                  </a:cubicBezTo>
                  <a:cubicBezTo>
                    <a:pt x="18752" y="11483"/>
                    <a:pt x="18728" y="11678"/>
                    <a:pt x="18669" y="11747"/>
                  </a:cubicBezTo>
                  <a:cubicBezTo>
                    <a:pt x="18634" y="11787"/>
                    <a:pt x="18541" y="11847"/>
                    <a:pt x="18488" y="11860"/>
                  </a:cubicBezTo>
                  <a:cubicBezTo>
                    <a:pt x="18392" y="11886"/>
                    <a:pt x="18170" y="11897"/>
                    <a:pt x="18081" y="11847"/>
                  </a:cubicBezTo>
                  <a:cubicBezTo>
                    <a:pt x="18032" y="11817"/>
                    <a:pt x="18012" y="11688"/>
                    <a:pt x="17965" y="11656"/>
                  </a:cubicBezTo>
                  <a:cubicBezTo>
                    <a:pt x="17921" y="11623"/>
                    <a:pt x="17802" y="11585"/>
                    <a:pt x="17752" y="11606"/>
                  </a:cubicBezTo>
                  <a:cubicBezTo>
                    <a:pt x="17686" y="11631"/>
                    <a:pt x="17618" y="11772"/>
                    <a:pt x="17601" y="11839"/>
                  </a:cubicBezTo>
                  <a:cubicBezTo>
                    <a:pt x="17584" y="11907"/>
                    <a:pt x="17669" y="12056"/>
                    <a:pt x="17629" y="12115"/>
                  </a:cubicBezTo>
                  <a:cubicBezTo>
                    <a:pt x="17589" y="12174"/>
                    <a:pt x="17420" y="12171"/>
                    <a:pt x="17348" y="12192"/>
                  </a:cubicBezTo>
                  <a:cubicBezTo>
                    <a:pt x="17284" y="12212"/>
                    <a:pt x="17145" y="12240"/>
                    <a:pt x="17092" y="12283"/>
                  </a:cubicBezTo>
                  <a:cubicBezTo>
                    <a:pt x="17013" y="12350"/>
                    <a:pt x="16969" y="12572"/>
                    <a:pt x="16890" y="12637"/>
                  </a:cubicBezTo>
                  <a:cubicBezTo>
                    <a:pt x="16809" y="12706"/>
                    <a:pt x="16594" y="12766"/>
                    <a:pt x="16491" y="12780"/>
                  </a:cubicBezTo>
                  <a:cubicBezTo>
                    <a:pt x="16427" y="12786"/>
                    <a:pt x="16291" y="12729"/>
                    <a:pt x="16233" y="12757"/>
                  </a:cubicBezTo>
                  <a:cubicBezTo>
                    <a:pt x="16153" y="12795"/>
                    <a:pt x="16095" y="12976"/>
                    <a:pt x="16046" y="13047"/>
                  </a:cubicBezTo>
                  <a:cubicBezTo>
                    <a:pt x="16001" y="13114"/>
                    <a:pt x="15925" y="13263"/>
                    <a:pt x="15859" y="13308"/>
                  </a:cubicBezTo>
                  <a:cubicBezTo>
                    <a:pt x="15814" y="13340"/>
                    <a:pt x="15695" y="13396"/>
                    <a:pt x="15650" y="13366"/>
                  </a:cubicBezTo>
                  <a:cubicBezTo>
                    <a:pt x="15605" y="13334"/>
                    <a:pt x="15658" y="13186"/>
                    <a:pt x="15622" y="13139"/>
                  </a:cubicBezTo>
                  <a:cubicBezTo>
                    <a:pt x="15586" y="13089"/>
                    <a:pt x="15456" y="13044"/>
                    <a:pt x="15394" y="13039"/>
                  </a:cubicBezTo>
                  <a:cubicBezTo>
                    <a:pt x="15292" y="13031"/>
                    <a:pt x="15081" y="13080"/>
                    <a:pt x="14998" y="13139"/>
                  </a:cubicBezTo>
                  <a:cubicBezTo>
                    <a:pt x="14936" y="13186"/>
                    <a:pt x="14891" y="13346"/>
                    <a:pt x="14834" y="13401"/>
                  </a:cubicBezTo>
                  <a:cubicBezTo>
                    <a:pt x="14753" y="13481"/>
                    <a:pt x="14548" y="13596"/>
                    <a:pt x="14440" y="13634"/>
                  </a:cubicBezTo>
                  <a:cubicBezTo>
                    <a:pt x="14382" y="13656"/>
                    <a:pt x="14235" y="13625"/>
                    <a:pt x="14188" y="13670"/>
                  </a:cubicBezTo>
                  <a:cubicBezTo>
                    <a:pt x="14141" y="13715"/>
                    <a:pt x="14188" y="13879"/>
                    <a:pt x="14144" y="13931"/>
                  </a:cubicBezTo>
                  <a:cubicBezTo>
                    <a:pt x="14103" y="13988"/>
                    <a:pt x="13954" y="14057"/>
                    <a:pt x="13880" y="14052"/>
                  </a:cubicBezTo>
                  <a:cubicBezTo>
                    <a:pt x="13779" y="14041"/>
                    <a:pt x="13641" y="13845"/>
                    <a:pt x="13543" y="13811"/>
                  </a:cubicBezTo>
                  <a:cubicBezTo>
                    <a:pt x="13464" y="13782"/>
                    <a:pt x="13291" y="13767"/>
                    <a:pt x="13208" y="13790"/>
                  </a:cubicBezTo>
                  <a:cubicBezTo>
                    <a:pt x="13093" y="13819"/>
                    <a:pt x="12906" y="13974"/>
                    <a:pt x="12812" y="14043"/>
                  </a:cubicBezTo>
                  <a:cubicBezTo>
                    <a:pt x="12735" y="14104"/>
                    <a:pt x="12569" y="14223"/>
                    <a:pt x="12512" y="14306"/>
                  </a:cubicBezTo>
                  <a:cubicBezTo>
                    <a:pt x="12456" y="14390"/>
                    <a:pt x="12458" y="14626"/>
                    <a:pt x="12375" y="14687"/>
                  </a:cubicBezTo>
                  <a:cubicBezTo>
                    <a:pt x="12337" y="14717"/>
                    <a:pt x="12220" y="14723"/>
                    <a:pt x="12175" y="14701"/>
                  </a:cubicBezTo>
                  <a:cubicBezTo>
                    <a:pt x="12135" y="14682"/>
                    <a:pt x="12107" y="14583"/>
                    <a:pt x="12075" y="14553"/>
                  </a:cubicBezTo>
                  <a:cubicBezTo>
                    <a:pt x="12011" y="14494"/>
                    <a:pt x="11860" y="14389"/>
                    <a:pt x="11773" y="14376"/>
                  </a:cubicBezTo>
                  <a:cubicBezTo>
                    <a:pt x="11683" y="14362"/>
                    <a:pt x="11500" y="14424"/>
                    <a:pt x="11415" y="14461"/>
                  </a:cubicBezTo>
                  <a:cubicBezTo>
                    <a:pt x="11317" y="14505"/>
                    <a:pt x="11159" y="14658"/>
                    <a:pt x="11065" y="14710"/>
                  </a:cubicBezTo>
                  <a:cubicBezTo>
                    <a:pt x="10984" y="14751"/>
                    <a:pt x="10803" y="14788"/>
                    <a:pt x="10727" y="14836"/>
                  </a:cubicBezTo>
                  <a:cubicBezTo>
                    <a:pt x="10637" y="14896"/>
                    <a:pt x="10520" y="15093"/>
                    <a:pt x="10426" y="15147"/>
                  </a:cubicBezTo>
                  <a:cubicBezTo>
                    <a:pt x="10375" y="15177"/>
                    <a:pt x="10241" y="15234"/>
                    <a:pt x="10190" y="15202"/>
                  </a:cubicBezTo>
                  <a:cubicBezTo>
                    <a:pt x="10117" y="15161"/>
                    <a:pt x="10139" y="14951"/>
                    <a:pt x="10096" y="14879"/>
                  </a:cubicBezTo>
                  <a:cubicBezTo>
                    <a:pt x="10043" y="14784"/>
                    <a:pt x="9911" y="14561"/>
                    <a:pt x="9802" y="14560"/>
                  </a:cubicBezTo>
                  <a:cubicBezTo>
                    <a:pt x="9712" y="14559"/>
                    <a:pt x="9591" y="14740"/>
                    <a:pt x="9551" y="14821"/>
                  </a:cubicBezTo>
                  <a:cubicBezTo>
                    <a:pt x="9508" y="14911"/>
                    <a:pt x="9542" y="15128"/>
                    <a:pt x="9495" y="15217"/>
                  </a:cubicBezTo>
                  <a:cubicBezTo>
                    <a:pt x="9446" y="15314"/>
                    <a:pt x="9235" y="15425"/>
                    <a:pt x="9188" y="15520"/>
                  </a:cubicBezTo>
                  <a:cubicBezTo>
                    <a:pt x="9135" y="15625"/>
                    <a:pt x="9184" y="15879"/>
                    <a:pt x="9129" y="15981"/>
                  </a:cubicBezTo>
                  <a:cubicBezTo>
                    <a:pt x="9084" y="16066"/>
                    <a:pt x="8928" y="16201"/>
                    <a:pt x="8835" y="16236"/>
                  </a:cubicBezTo>
                  <a:cubicBezTo>
                    <a:pt x="8743" y="16270"/>
                    <a:pt x="8519" y="16182"/>
                    <a:pt x="8434" y="16236"/>
                  </a:cubicBezTo>
                  <a:cubicBezTo>
                    <a:pt x="8332" y="16301"/>
                    <a:pt x="8283" y="16564"/>
                    <a:pt x="8234" y="16674"/>
                  </a:cubicBezTo>
                  <a:cubicBezTo>
                    <a:pt x="8187" y="16775"/>
                    <a:pt x="8074" y="16970"/>
                    <a:pt x="8053" y="17080"/>
                  </a:cubicBezTo>
                  <a:cubicBezTo>
                    <a:pt x="8042" y="17139"/>
                    <a:pt x="8098" y="17273"/>
                    <a:pt x="8066" y="17324"/>
                  </a:cubicBezTo>
                  <a:cubicBezTo>
                    <a:pt x="8027" y="17384"/>
                    <a:pt x="7868" y="17426"/>
                    <a:pt x="7797" y="17429"/>
                  </a:cubicBezTo>
                  <a:cubicBezTo>
                    <a:pt x="7703" y="17435"/>
                    <a:pt x="7525" y="17331"/>
                    <a:pt x="7431" y="17334"/>
                  </a:cubicBezTo>
                  <a:cubicBezTo>
                    <a:pt x="7328" y="17338"/>
                    <a:pt x="7126" y="17403"/>
                    <a:pt x="7045" y="17462"/>
                  </a:cubicBezTo>
                  <a:cubicBezTo>
                    <a:pt x="6952" y="17526"/>
                    <a:pt x="6839" y="17722"/>
                    <a:pt x="6775" y="17812"/>
                  </a:cubicBezTo>
                  <a:cubicBezTo>
                    <a:pt x="6711" y="17899"/>
                    <a:pt x="6638" y="18130"/>
                    <a:pt x="6538" y="18173"/>
                  </a:cubicBezTo>
                  <a:cubicBezTo>
                    <a:pt x="6476" y="18198"/>
                    <a:pt x="6336" y="18102"/>
                    <a:pt x="6270" y="18119"/>
                  </a:cubicBezTo>
                  <a:cubicBezTo>
                    <a:pt x="6121" y="18159"/>
                    <a:pt x="5935" y="18436"/>
                    <a:pt x="5807" y="18522"/>
                  </a:cubicBezTo>
                  <a:cubicBezTo>
                    <a:pt x="5748" y="18561"/>
                    <a:pt x="5603" y="18602"/>
                    <a:pt x="5548" y="18648"/>
                  </a:cubicBezTo>
                  <a:cubicBezTo>
                    <a:pt x="5465" y="18723"/>
                    <a:pt x="5373" y="18933"/>
                    <a:pt x="5302" y="19020"/>
                  </a:cubicBezTo>
                  <a:cubicBezTo>
                    <a:pt x="5262" y="19071"/>
                    <a:pt x="5151" y="19152"/>
                    <a:pt x="5119" y="19211"/>
                  </a:cubicBezTo>
                  <a:cubicBezTo>
                    <a:pt x="5079" y="19289"/>
                    <a:pt x="5102" y="19477"/>
                    <a:pt x="5055" y="19550"/>
                  </a:cubicBezTo>
                  <a:cubicBezTo>
                    <a:pt x="5011" y="19620"/>
                    <a:pt x="4864" y="19713"/>
                    <a:pt x="4785" y="19741"/>
                  </a:cubicBezTo>
                  <a:cubicBezTo>
                    <a:pt x="4746" y="19755"/>
                    <a:pt x="4649" y="19726"/>
                    <a:pt x="4614" y="19752"/>
                  </a:cubicBezTo>
                  <a:cubicBezTo>
                    <a:pt x="4548" y="19801"/>
                    <a:pt x="4565" y="20012"/>
                    <a:pt x="4497" y="20059"/>
                  </a:cubicBezTo>
                  <a:cubicBezTo>
                    <a:pt x="4442" y="20096"/>
                    <a:pt x="4293" y="20026"/>
                    <a:pt x="4237" y="20059"/>
                  </a:cubicBezTo>
                  <a:cubicBezTo>
                    <a:pt x="4163" y="20106"/>
                    <a:pt x="4122" y="20288"/>
                    <a:pt x="4086" y="20366"/>
                  </a:cubicBezTo>
                  <a:cubicBezTo>
                    <a:pt x="4060" y="20429"/>
                    <a:pt x="4044" y="20581"/>
                    <a:pt x="3992" y="20620"/>
                  </a:cubicBezTo>
                  <a:cubicBezTo>
                    <a:pt x="3931" y="20665"/>
                    <a:pt x="3754" y="20602"/>
                    <a:pt x="3688" y="20644"/>
                  </a:cubicBezTo>
                  <a:cubicBezTo>
                    <a:pt x="3624" y="20682"/>
                    <a:pt x="3598" y="20857"/>
                    <a:pt x="3539" y="20909"/>
                  </a:cubicBezTo>
                  <a:cubicBezTo>
                    <a:pt x="3500" y="20942"/>
                    <a:pt x="3396" y="20983"/>
                    <a:pt x="3345" y="20983"/>
                  </a:cubicBezTo>
                  <a:cubicBezTo>
                    <a:pt x="3294" y="20979"/>
                    <a:pt x="3213" y="20897"/>
                    <a:pt x="3162" y="20897"/>
                  </a:cubicBezTo>
                  <a:cubicBezTo>
                    <a:pt x="3064" y="20897"/>
                    <a:pt x="2876" y="20995"/>
                    <a:pt x="2808" y="21067"/>
                  </a:cubicBezTo>
                  <a:cubicBezTo>
                    <a:pt x="2763" y="21115"/>
                    <a:pt x="2721" y="21246"/>
                    <a:pt x="2710" y="21310"/>
                  </a:cubicBezTo>
                  <a:cubicBezTo>
                    <a:pt x="2701" y="21377"/>
                    <a:pt x="2742" y="21511"/>
                    <a:pt x="2733" y="21584"/>
                  </a:cubicBezTo>
                  <a:cubicBezTo>
                    <a:pt x="2639" y="21587"/>
                    <a:pt x="2522" y="21600"/>
                    <a:pt x="2486" y="21558"/>
                  </a:cubicBezTo>
                  <a:cubicBezTo>
                    <a:pt x="2392" y="21449"/>
                    <a:pt x="2486" y="20987"/>
                    <a:pt x="2486" y="20987"/>
                  </a:cubicBezTo>
                  <a:lnTo>
                    <a:pt x="1346" y="20016"/>
                  </a:lnTo>
                  <a:lnTo>
                    <a:pt x="3654" y="17522"/>
                  </a:lnTo>
                  <a:lnTo>
                    <a:pt x="2486" y="16390"/>
                  </a:lnTo>
                  <a:lnTo>
                    <a:pt x="77" y="5258"/>
                  </a:lnTo>
                  <a:lnTo>
                    <a:pt x="0" y="5158"/>
                  </a:lnTo>
                  <a:lnTo>
                    <a:pt x="7373" y="3039"/>
                  </a:lnTo>
                  <a:lnTo>
                    <a:pt x="7589" y="3703"/>
                  </a:lnTo>
                  <a:lnTo>
                    <a:pt x="8176" y="3420"/>
                  </a:lnTo>
                  <a:lnTo>
                    <a:pt x="8176" y="2840"/>
                  </a:lnTo>
                  <a:lnTo>
                    <a:pt x="10111" y="2517"/>
                  </a:lnTo>
                  <a:lnTo>
                    <a:pt x="18639" y="0"/>
                  </a:lnTo>
                  <a:lnTo>
                    <a:pt x="18992" y="0"/>
                  </a:lnTo>
                  <a:lnTo>
                    <a:pt x="18971" y="578"/>
                  </a:lnTo>
                  <a:lnTo>
                    <a:pt x="20388" y="4395"/>
                  </a:lnTo>
                  <a:lnTo>
                    <a:pt x="21592" y="8764"/>
                  </a:lnTo>
                  <a:lnTo>
                    <a:pt x="21116" y="9234"/>
                  </a:lnTo>
                  <a:cubicBezTo>
                    <a:pt x="21116" y="9234"/>
                    <a:pt x="21600" y="9712"/>
                    <a:pt x="21600" y="971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8" name="Shape 3010"/>
            <p:cNvSpPr/>
            <p:nvPr/>
          </p:nvSpPr>
          <p:spPr>
            <a:xfrm>
              <a:off x="7207492" y="3454632"/>
              <a:ext cx="40814" cy="314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6" h="21328" extrusionOk="0">
                  <a:moveTo>
                    <a:pt x="21247" y="6581"/>
                  </a:moveTo>
                  <a:cubicBezTo>
                    <a:pt x="21102" y="5743"/>
                    <a:pt x="21020" y="3950"/>
                    <a:pt x="20631" y="3263"/>
                  </a:cubicBezTo>
                  <a:cubicBezTo>
                    <a:pt x="20395" y="2868"/>
                    <a:pt x="19670" y="2239"/>
                    <a:pt x="19281" y="2262"/>
                  </a:cubicBezTo>
                  <a:cubicBezTo>
                    <a:pt x="18954" y="2286"/>
                    <a:pt x="18366" y="2879"/>
                    <a:pt x="18248" y="3263"/>
                  </a:cubicBezTo>
                  <a:cubicBezTo>
                    <a:pt x="18112" y="3700"/>
                    <a:pt x="18583" y="4660"/>
                    <a:pt x="18501" y="5120"/>
                  </a:cubicBezTo>
                  <a:cubicBezTo>
                    <a:pt x="18438" y="5551"/>
                    <a:pt x="18067" y="6471"/>
                    <a:pt x="17731" y="6581"/>
                  </a:cubicBezTo>
                  <a:cubicBezTo>
                    <a:pt x="17342" y="6715"/>
                    <a:pt x="16680" y="5720"/>
                    <a:pt x="16282" y="5650"/>
                  </a:cubicBezTo>
                  <a:cubicBezTo>
                    <a:pt x="15856" y="5580"/>
                    <a:pt x="14986" y="6313"/>
                    <a:pt x="14578" y="6116"/>
                  </a:cubicBezTo>
                  <a:cubicBezTo>
                    <a:pt x="14171" y="5918"/>
                    <a:pt x="13727" y="4823"/>
                    <a:pt x="13545" y="4323"/>
                  </a:cubicBezTo>
                  <a:cubicBezTo>
                    <a:pt x="13364" y="3822"/>
                    <a:pt x="13391" y="2635"/>
                    <a:pt x="13129" y="2192"/>
                  </a:cubicBezTo>
                  <a:cubicBezTo>
                    <a:pt x="12802" y="1657"/>
                    <a:pt x="11742" y="1191"/>
                    <a:pt x="11271" y="877"/>
                  </a:cubicBezTo>
                  <a:cubicBezTo>
                    <a:pt x="10936" y="650"/>
                    <a:pt x="10302" y="-95"/>
                    <a:pt x="9930" y="10"/>
                  </a:cubicBezTo>
                  <a:cubicBezTo>
                    <a:pt x="9405" y="149"/>
                    <a:pt x="8916" y="1599"/>
                    <a:pt x="8589" y="2134"/>
                  </a:cubicBezTo>
                  <a:cubicBezTo>
                    <a:pt x="8327" y="2542"/>
                    <a:pt x="7819" y="3392"/>
                    <a:pt x="7547" y="3799"/>
                  </a:cubicBezTo>
                  <a:cubicBezTo>
                    <a:pt x="7221" y="4288"/>
                    <a:pt x="6515" y="5219"/>
                    <a:pt x="6206" y="5720"/>
                  </a:cubicBezTo>
                  <a:cubicBezTo>
                    <a:pt x="5844" y="6302"/>
                    <a:pt x="5137" y="7512"/>
                    <a:pt x="4866" y="8176"/>
                  </a:cubicBezTo>
                  <a:cubicBezTo>
                    <a:pt x="4666" y="8659"/>
                    <a:pt x="4367" y="9701"/>
                    <a:pt x="4295" y="10231"/>
                  </a:cubicBezTo>
                  <a:cubicBezTo>
                    <a:pt x="4186" y="11005"/>
                    <a:pt x="4394" y="12600"/>
                    <a:pt x="4240" y="13350"/>
                  </a:cubicBezTo>
                  <a:cubicBezTo>
                    <a:pt x="4095" y="14095"/>
                    <a:pt x="3679" y="15708"/>
                    <a:pt x="3162" y="16080"/>
                  </a:cubicBezTo>
                  <a:cubicBezTo>
                    <a:pt x="2655" y="16429"/>
                    <a:pt x="1404" y="15498"/>
                    <a:pt x="879" y="15813"/>
                  </a:cubicBezTo>
                  <a:cubicBezTo>
                    <a:pt x="526" y="16022"/>
                    <a:pt x="18" y="16971"/>
                    <a:pt x="0" y="17471"/>
                  </a:cubicBezTo>
                  <a:cubicBezTo>
                    <a:pt x="-18" y="18106"/>
                    <a:pt x="571" y="19316"/>
                    <a:pt x="988" y="19660"/>
                  </a:cubicBezTo>
                  <a:cubicBezTo>
                    <a:pt x="1187" y="19840"/>
                    <a:pt x="1749" y="19660"/>
                    <a:pt x="1966" y="19794"/>
                  </a:cubicBezTo>
                  <a:cubicBezTo>
                    <a:pt x="2193" y="19933"/>
                    <a:pt x="2428" y="20574"/>
                    <a:pt x="2646" y="20725"/>
                  </a:cubicBezTo>
                  <a:cubicBezTo>
                    <a:pt x="3035" y="21022"/>
                    <a:pt x="3987" y="21505"/>
                    <a:pt x="4394" y="21261"/>
                  </a:cubicBezTo>
                  <a:cubicBezTo>
                    <a:pt x="4739" y="21051"/>
                    <a:pt x="4929" y="19980"/>
                    <a:pt x="5065" y="19538"/>
                  </a:cubicBezTo>
                  <a:cubicBezTo>
                    <a:pt x="5246" y="18921"/>
                    <a:pt x="5581" y="17140"/>
                    <a:pt x="5744" y="17076"/>
                  </a:cubicBezTo>
                  <a:cubicBezTo>
                    <a:pt x="5898" y="17012"/>
                    <a:pt x="7366" y="15975"/>
                    <a:pt x="7910" y="15615"/>
                  </a:cubicBezTo>
                  <a:cubicBezTo>
                    <a:pt x="8698" y="15079"/>
                    <a:pt x="10238" y="13985"/>
                    <a:pt x="11063" y="13554"/>
                  </a:cubicBezTo>
                  <a:cubicBezTo>
                    <a:pt x="11788" y="13176"/>
                    <a:pt x="13301" y="12623"/>
                    <a:pt x="14062" y="12361"/>
                  </a:cubicBezTo>
                  <a:cubicBezTo>
                    <a:pt x="14841" y="12087"/>
                    <a:pt x="16445" y="11738"/>
                    <a:pt x="17215" y="11430"/>
                  </a:cubicBezTo>
                  <a:cubicBezTo>
                    <a:pt x="18003" y="11121"/>
                    <a:pt x="19634" y="10516"/>
                    <a:pt x="20314" y="9905"/>
                  </a:cubicBezTo>
                  <a:cubicBezTo>
                    <a:pt x="20685" y="9561"/>
                    <a:pt x="21392" y="8677"/>
                    <a:pt x="21500" y="8106"/>
                  </a:cubicBezTo>
                  <a:cubicBezTo>
                    <a:pt x="21582" y="7734"/>
                    <a:pt x="21310" y="6959"/>
                    <a:pt x="21247" y="658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9" name="Shape 3011"/>
            <p:cNvSpPr/>
            <p:nvPr/>
          </p:nvSpPr>
          <p:spPr>
            <a:xfrm>
              <a:off x="7154694" y="3331438"/>
              <a:ext cx="5541" cy="64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64" h="21141" extrusionOk="0">
                  <a:moveTo>
                    <a:pt x="17237" y="8210"/>
                  </a:moveTo>
                  <a:cubicBezTo>
                    <a:pt x="15122" y="5719"/>
                    <a:pt x="10123" y="227"/>
                    <a:pt x="6534" y="1"/>
                  </a:cubicBezTo>
                  <a:cubicBezTo>
                    <a:pt x="4611" y="-56"/>
                    <a:pt x="829" y="2322"/>
                    <a:pt x="188" y="3907"/>
                  </a:cubicBezTo>
                  <a:cubicBezTo>
                    <a:pt x="-645" y="6002"/>
                    <a:pt x="1470" y="10645"/>
                    <a:pt x="2880" y="12513"/>
                  </a:cubicBezTo>
                  <a:cubicBezTo>
                    <a:pt x="5059" y="15429"/>
                    <a:pt x="11405" y="21544"/>
                    <a:pt x="15315" y="21119"/>
                  </a:cubicBezTo>
                  <a:cubicBezTo>
                    <a:pt x="17494" y="20893"/>
                    <a:pt x="20378" y="17015"/>
                    <a:pt x="20635" y="15118"/>
                  </a:cubicBezTo>
                  <a:cubicBezTo>
                    <a:pt x="20955" y="13221"/>
                    <a:pt x="18519" y="9739"/>
                    <a:pt x="17237" y="821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0" name="Shape 3012"/>
            <p:cNvSpPr/>
            <p:nvPr/>
          </p:nvSpPr>
          <p:spPr>
            <a:xfrm>
              <a:off x="6899506" y="3269841"/>
              <a:ext cx="381838" cy="2043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3" h="21588" extrusionOk="0">
                  <a:moveTo>
                    <a:pt x="4543" y="7388"/>
                  </a:moveTo>
                  <a:lnTo>
                    <a:pt x="4623" y="7346"/>
                  </a:lnTo>
                  <a:lnTo>
                    <a:pt x="11255" y="4031"/>
                  </a:lnTo>
                  <a:cubicBezTo>
                    <a:pt x="11255" y="4031"/>
                    <a:pt x="11432" y="3750"/>
                    <a:pt x="11460" y="3617"/>
                  </a:cubicBezTo>
                  <a:cubicBezTo>
                    <a:pt x="11476" y="3536"/>
                    <a:pt x="11430" y="3334"/>
                    <a:pt x="11460" y="3265"/>
                  </a:cubicBezTo>
                  <a:cubicBezTo>
                    <a:pt x="11511" y="3145"/>
                    <a:pt x="11727" y="3245"/>
                    <a:pt x="11782" y="3131"/>
                  </a:cubicBezTo>
                  <a:cubicBezTo>
                    <a:pt x="11816" y="3058"/>
                    <a:pt x="11819" y="2840"/>
                    <a:pt x="11803" y="2748"/>
                  </a:cubicBezTo>
                  <a:cubicBezTo>
                    <a:pt x="11792" y="2680"/>
                    <a:pt x="11720" y="2597"/>
                    <a:pt x="11709" y="2531"/>
                  </a:cubicBezTo>
                  <a:cubicBezTo>
                    <a:pt x="11696" y="2453"/>
                    <a:pt x="11704" y="2283"/>
                    <a:pt x="11720" y="2209"/>
                  </a:cubicBezTo>
                  <a:cubicBezTo>
                    <a:pt x="11744" y="2101"/>
                    <a:pt x="11831" y="1912"/>
                    <a:pt x="11887" y="1858"/>
                  </a:cubicBezTo>
                  <a:cubicBezTo>
                    <a:pt x="11955" y="1788"/>
                    <a:pt x="12121" y="1832"/>
                    <a:pt x="12192" y="1774"/>
                  </a:cubicBezTo>
                  <a:cubicBezTo>
                    <a:pt x="12235" y="1738"/>
                    <a:pt x="12315" y="1625"/>
                    <a:pt x="12336" y="1545"/>
                  </a:cubicBezTo>
                  <a:cubicBezTo>
                    <a:pt x="12367" y="1427"/>
                    <a:pt x="12311" y="1131"/>
                    <a:pt x="12346" y="1017"/>
                  </a:cubicBezTo>
                  <a:cubicBezTo>
                    <a:pt x="12378" y="914"/>
                    <a:pt x="12511" y="834"/>
                    <a:pt x="12563" y="769"/>
                  </a:cubicBezTo>
                  <a:cubicBezTo>
                    <a:pt x="12635" y="679"/>
                    <a:pt x="12796" y="528"/>
                    <a:pt x="12846" y="396"/>
                  </a:cubicBezTo>
                  <a:cubicBezTo>
                    <a:pt x="12868" y="337"/>
                    <a:pt x="12856" y="165"/>
                    <a:pt x="12885" y="116"/>
                  </a:cubicBezTo>
                  <a:cubicBezTo>
                    <a:pt x="12926" y="47"/>
                    <a:pt x="13046" y="47"/>
                    <a:pt x="13101" y="54"/>
                  </a:cubicBezTo>
                  <a:cubicBezTo>
                    <a:pt x="13156" y="64"/>
                    <a:pt x="13256" y="171"/>
                    <a:pt x="13311" y="178"/>
                  </a:cubicBezTo>
                  <a:cubicBezTo>
                    <a:pt x="13349" y="185"/>
                    <a:pt x="13429" y="173"/>
                    <a:pt x="13461" y="137"/>
                  </a:cubicBezTo>
                  <a:cubicBezTo>
                    <a:pt x="13480" y="116"/>
                    <a:pt x="13504" y="59"/>
                    <a:pt x="13527" y="0"/>
                  </a:cubicBezTo>
                  <a:cubicBezTo>
                    <a:pt x="13571" y="172"/>
                    <a:pt x="13658" y="413"/>
                    <a:pt x="13694" y="552"/>
                  </a:cubicBezTo>
                  <a:cubicBezTo>
                    <a:pt x="13728" y="688"/>
                    <a:pt x="13780" y="975"/>
                    <a:pt x="13816" y="1110"/>
                  </a:cubicBezTo>
                  <a:cubicBezTo>
                    <a:pt x="13845" y="1220"/>
                    <a:pt x="13911" y="1433"/>
                    <a:pt x="13949" y="1531"/>
                  </a:cubicBezTo>
                  <a:cubicBezTo>
                    <a:pt x="14001" y="1669"/>
                    <a:pt x="14128" y="1910"/>
                    <a:pt x="14178" y="2049"/>
                  </a:cubicBezTo>
                  <a:cubicBezTo>
                    <a:pt x="14204" y="2123"/>
                    <a:pt x="14232" y="2297"/>
                    <a:pt x="14267" y="2353"/>
                  </a:cubicBezTo>
                  <a:cubicBezTo>
                    <a:pt x="14289" y="2390"/>
                    <a:pt x="14351" y="2406"/>
                    <a:pt x="14378" y="2431"/>
                  </a:cubicBezTo>
                  <a:cubicBezTo>
                    <a:pt x="14428" y="2475"/>
                    <a:pt x="14519" y="2610"/>
                    <a:pt x="14570" y="2649"/>
                  </a:cubicBezTo>
                  <a:cubicBezTo>
                    <a:pt x="14612" y="2684"/>
                    <a:pt x="14702" y="2749"/>
                    <a:pt x="14747" y="2734"/>
                  </a:cubicBezTo>
                  <a:cubicBezTo>
                    <a:pt x="14784" y="2720"/>
                    <a:pt x="14852" y="2637"/>
                    <a:pt x="14869" y="2575"/>
                  </a:cubicBezTo>
                  <a:cubicBezTo>
                    <a:pt x="14895" y="2490"/>
                    <a:pt x="14865" y="2283"/>
                    <a:pt x="14877" y="2188"/>
                  </a:cubicBezTo>
                  <a:cubicBezTo>
                    <a:pt x="14884" y="2134"/>
                    <a:pt x="14907" y="2027"/>
                    <a:pt x="14929" y="1988"/>
                  </a:cubicBezTo>
                  <a:cubicBezTo>
                    <a:pt x="14961" y="1927"/>
                    <a:pt x="15049" y="1820"/>
                    <a:pt x="15095" y="1836"/>
                  </a:cubicBezTo>
                  <a:cubicBezTo>
                    <a:pt x="15128" y="1847"/>
                    <a:pt x="15171" y="1967"/>
                    <a:pt x="15187" y="2023"/>
                  </a:cubicBezTo>
                  <a:cubicBezTo>
                    <a:pt x="15208" y="2093"/>
                    <a:pt x="15201" y="2276"/>
                    <a:pt x="15232" y="2334"/>
                  </a:cubicBezTo>
                  <a:cubicBezTo>
                    <a:pt x="15257" y="2383"/>
                    <a:pt x="15352" y="2353"/>
                    <a:pt x="15376" y="2409"/>
                  </a:cubicBezTo>
                  <a:cubicBezTo>
                    <a:pt x="15402" y="2473"/>
                    <a:pt x="15394" y="2658"/>
                    <a:pt x="15380" y="2734"/>
                  </a:cubicBezTo>
                  <a:cubicBezTo>
                    <a:pt x="15361" y="2826"/>
                    <a:pt x="15249" y="2928"/>
                    <a:pt x="15239" y="3024"/>
                  </a:cubicBezTo>
                  <a:cubicBezTo>
                    <a:pt x="15228" y="3128"/>
                    <a:pt x="15323" y="3320"/>
                    <a:pt x="15313" y="3425"/>
                  </a:cubicBezTo>
                  <a:cubicBezTo>
                    <a:pt x="15303" y="3510"/>
                    <a:pt x="15230" y="3652"/>
                    <a:pt x="15187" y="3686"/>
                  </a:cubicBezTo>
                  <a:cubicBezTo>
                    <a:pt x="15157" y="3710"/>
                    <a:pt x="15087" y="3656"/>
                    <a:pt x="15058" y="3680"/>
                  </a:cubicBezTo>
                  <a:cubicBezTo>
                    <a:pt x="15008" y="3719"/>
                    <a:pt x="14961" y="3919"/>
                    <a:pt x="14917" y="3977"/>
                  </a:cubicBezTo>
                  <a:cubicBezTo>
                    <a:pt x="14888" y="4018"/>
                    <a:pt x="14816" y="4053"/>
                    <a:pt x="14784" y="4088"/>
                  </a:cubicBezTo>
                  <a:cubicBezTo>
                    <a:pt x="14737" y="4137"/>
                    <a:pt x="14654" y="4271"/>
                    <a:pt x="14606" y="4322"/>
                  </a:cubicBezTo>
                  <a:cubicBezTo>
                    <a:pt x="14546" y="4389"/>
                    <a:pt x="14417" y="4498"/>
                    <a:pt x="14352" y="4549"/>
                  </a:cubicBezTo>
                  <a:cubicBezTo>
                    <a:pt x="14308" y="4584"/>
                    <a:pt x="14214" y="4629"/>
                    <a:pt x="14175" y="4674"/>
                  </a:cubicBezTo>
                  <a:cubicBezTo>
                    <a:pt x="14140" y="4714"/>
                    <a:pt x="14062" y="4801"/>
                    <a:pt x="14052" y="4874"/>
                  </a:cubicBezTo>
                  <a:cubicBezTo>
                    <a:pt x="14041" y="4956"/>
                    <a:pt x="14082" y="5137"/>
                    <a:pt x="14119" y="5185"/>
                  </a:cubicBezTo>
                  <a:cubicBezTo>
                    <a:pt x="14160" y="5237"/>
                    <a:pt x="14277" y="5136"/>
                    <a:pt x="14315" y="5192"/>
                  </a:cubicBezTo>
                  <a:cubicBezTo>
                    <a:pt x="14358" y="5255"/>
                    <a:pt x="14400" y="5501"/>
                    <a:pt x="14374" y="5592"/>
                  </a:cubicBezTo>
                  <a:cubicBezTo>
                    <a:pt x="14354" y="5660"/>
                    <a:pt x="14248" y="5630"/>
                    <a:pt x="14219" y="5683"/>
                  </a:cubicBezTo>
                  <a:cubicBezTo>
                    <a:pt x="14195" y="5724"/>
                    <a:pt x="14189" y="5853"/>
                    <a:pt x="14175" y="5906"/>
                  </a:cubicBezTo>
                  <a:cubicBezTo>
                    <a:pt x="14160" y="5964"/>
                    <a:pt x="14126" y="6071"/>
                    <a:pt x="14101" y="6111"/>
                  </a:cubicBezTo>
                  <a:cubicBezTo>
                    <a:pt x="14067" y="6165"/>
                    <a:pt x="13966" y="6187"/>
                    <a:pt x="13937" y="6252"/>
                  </a:cubicBezTo>
                  <a:cubicBezTo>
                    <a:pt x="13914" y="6309"/>
                    <a:pt x="13929" y="6481"/>
                    <a:pt x="13904" y="6538"/>
                  </a:cubicBezTo>
                  <a:cubicBezTo>
                    <a:pt x="13887" y="6579"/>
                    <a:pt x="13827" y="6602"/>
                    <a:pt x="13804" y="6634"/>
                  </a:cubicBezTo>
                  <a:cubicBezTo>
                    <a:pt x="13770" y="6681"/>
                    <a:pt x="13700" y="6794"/>
                    <a:pt x="13688" y="6870"/>
                  </a:cubicBezTo>
                  <a:cubicBezTo>
                    <a:pt x="13674" y="6966"/>
                    <a:pt x="13699" y="7179"/>
                    <a:pt x="13727" y="7264"/>
                  </a:cubicBezTo>
                  <a:cubicBezTo>
                    <a:pt x="13754" y="7342"/>
                    <a:pt x="13856" y="7413"/>
                    <a:pt x="13888" y="7482"/>
                  </a:cubicBezTo>
                  <a:cubicBezTo>
                    <a:pt x="13923" y="7555"/>
                    <a:pt x="13976" y="7729"/>
                    <a:pt x="13988" y="7823"/>
                  </a:cubicBezTo>
                  <a:cubicBezTo>
                    <a:pt x="13995" y="7884"/>
                    <a:pt x="14003" y="8025"/>
                    <a:pt x="13982" y="8072"/>
                  </a:cubicBezTo>
                  <a:cubicBezTo>
                    <a:pt x="13961" y="8122"/>
                    <a:pt x="13883" y="8125"/>
                    <a:pt x="13849" y="8134"/>
                  </a:cubicBezTo>
                  <a:cubicBezTo>
                    <a:pt x="13812" y="8145"/>
                    <a:pt x="13721" y="8097"/>
                    <a:pt x="13699" y="8155"/>
                  </a:cubicBezTo>
                  <a:cubicBezTo>
                    <a:pt x="13655" y="8279"/>
                    <a:pt x="13754" y="8596"/>
                    <a:pt x="13794" y="8724"/>
                  </a:cubicBezTo>
                  <a:cubicBezTo>
                    <a:pt x="13829" y="8842"/>
                    <a:pt x="13927" y="9055"/>
                    <a:pt x="13988" y="9129"/>
                  </a:cubicBezTo>
                  <a:cubicBezTo>
                    <a:pt x="14029" y="9180"/>
                    <a:pt x="14128" y="9258"/>
                    <a:pt x="14176" y="9243"/>
                  </a:cubicBezTo>
                  <a:cubicBezTo>
                    <a:pt x="14219" y="9231"/>
                    <a:pt x="14275" y="9084"/>
                    <a:pt x="14315" y="9056"/>
                  </a:cubicBezTo>
                  <a:cubicBezTo>
                    <a:pt x="14348" y="9033"/>
                    <a:pt x="14425" y="9063"/>
                    <a:pt x="14453" y="9024"/>
                  </a:cubicBezTo>
                  <a:cubicBezTo>
                    <a:pt x="14478" y="8993"/>
                    <a:pt x="14498" y="8881"/>
                    <a:pt x="14503" y="8828"/>
                  </a:cubicBezTo>
                  <a:cubicBezTo>
                    <a:pt x="14510" y="8775"/>
                    <a:pt x="14512" y="8658"/>
                    <a:pt x="14498" y="8611"/>
                  </a:cubicBezTo>
                  <a:cubicBezTo>
                    <a:pt x="14487" y="8573"/>
                    <a:pt x="14436" y="8550"/>
                    <a:pt x="14419" y="8517"/>
                  </a:cubicBezTo>
                  <a:cubicBezTo>
                    <a:pt x="14396" y="8468"/>
                    <a:pt x="14348" y="8346"/>
                    <a:pt x="14353" y="8280"/>
                  </a:cubicBezTo>
                  <a:cubicBezTo>
                    <a:pt x="14357" y="8234"/>
                    <a:pt x="14402" y="8165"/>
                    <a:pt x="14425" y="8155"/>
                  </a:cubicBezTo>
                  <a:cubicBezTo>
                    <a:pt x="14485" y="8128"/>
                    <a:pt x="14612" y="8197"/>
                    <a:pt x="14659" y="8268"/>
                  </a:cubicBezTo>
                  <a:cubicBezTo>
                    <a:pt x="14695" y="8326"/>
                    <a:pt x="14708" y="8529"/>
                    <a:pt x="14742" y="8590"/>
                  </a:cubicBezTo>
                  <a:cubicBezTo>
                    <a:pt x="14769" y="8642"/>
                    <a:pt x="14846" y="8702"/>
                    <a:pt x="14886" y="8714"/>
                  </a:cubicBezTo>
                  <a:cubicBezTo>
                    <a:pt x="14944" y="8731"/>
                    <a:pt x="15060" y="8668"/>
                    <a:pt x="15119" y="8663"/>
                  </a:cubicBezTo>
                  <a:cubicBezTo>
                    <a:pt x="15185" y="8658"/>
                    <a:pt x="15322" y="8640"/>
                    <a:pt x="15386" y="8682"/>
                  </a:cubicBezTo>
                  <a:cubicBezTo>
                    <a:pt x="15442" y="8722"/>
                    <a:pt x="15532" y="8889"/>
                    <a:pt x="15579" y="8963"/>
                  </a:cubicBezTo>
                  <a:cubicBezTo>
                    <a:pt x="15656" y="9083"/>
                    <a:pt x="15801" y="9340"/>
                    <a:pt x="15873" y="9470"/>
                  </a:cubicBezTo>
                  <a:cubicBezTo>
                    <a:pt x="15972" y="9650"/>
                    <a:pt x="16159" y="10031"/>
                    <a:pt x="16261" y="10206"/>
                  </a:cubicBezTo>
                  <a:cubicBezTo>
                    <a:pt x="16315" y="10300"/>
                    <a:pt x="16445" y="10446"/>
                    <a:pt x="16488" y="10558"/>
                  </a:cubicBezTo>
                  <a:cubicBezTo>
                    <a:pt x="16513" y="10623"/>
                    <a:pt x="16543" y="10780"/>
                    <a:pt x="16549" y="10859"/>
                  </a:cubicBezTo>
                  <a:cubicBezTo>
                    <a:pt x="16559" y="10997"/>
                    <a:pt x="16535" y="11282"/>
                    <a:pt x="16516" y="11417"/>
                  </a:cubicBezTo>
                  <a:cubicBezTo>
                    <a:pt x="16510" y="11463"/>
                    <a:pt x="16480" y="11547"/>
                    <a:pt x="16477" y="11595"/>
                  </a:cubicBezTo>
                  <a:cubicBezTo>
                    <a:pt x="16472" y="11671"/>
                    <a:pt x="16516" y="11827"/>
                    <a:pt x="16504" y="11904"/>
                  </a:cubicBezTo>
                  <a:cubicBezTo>
                    <a:pt x="16497" y="11956"/>
                    <a:pt x="16460" y="12054"/>
                    <a:pt x="16433" y="12071"/>
                  </a:cubicBezTo>
                  <a:cubicBezTo>
                    <a:pt x="16395" y="12093"/>
                    <a:pt x="16315" y="11958"/>
                    <a:pt x="16283" y="11998"/>
                  </a:cubicBezTo>
                  <a:cubicBezTo>
                    <a:pt x="16263" y="12024"/>
                    <a:pt x="16261" y="12135"/>
                    <a:pt x="16272" y="12173"/>
                  </a:cubicBezTo>
                  <a:cubicBezTo>
                    <a:pt x="16298" y="12265"/>
                    <a:pt x="16425" y="12293"/>
                    <a:pt x="16471" y="12350"/>
                  </a:cubicBezTo>
                  <a:cubicBezTo>
                    <a:pt x="16504" y="12392"/>
                    <a:pt x="16553" y="12514"/>
                    <a:pt x="16588" y="12547"/>
                  </a:cubicBezTo>
                  <a:cubicBezTo>
                    <a:pt x="16651" y="12608"/>
                    <a:pt x="16795" y="12646"/>
                    <a:pt x="16866" y="12661"/>
                  </a:cubicBezTo>
                  <a:cubicBezTo>
                    <a:pt x="16899" y="12668"/>
                    <a:pt x="16967" y="12679"/>
                    <a:pt x="16998" y="12661"/>
                  </a:cubicBezTo>
                  <a:cubicBezTo>
                    <a:pt x="17032" y="12643"/>
                    <a:pt x="17085" y="12550"/>
                    <a:pt x="17115" y="12517"/>
                  </a:cubicBezTo>
                  <a:cubicBezTo>
                    <a:pt x="17138" y="12488"/>
                    <a:pt x="17182" y="12410"/>
                    <a:pt x="17209" y="12412"/>
                  </a:cubicBezTo>
                  <a:cubicBezTo>
                    <a:pt x="17285" y="12418"/>
                    <a:pt x="17403" y="12635"/>
                    <a:pt x="17459" y="12734"/>
                  </a:cubicBezTo>
                  <a:cubicBezTo>
                    <a:pt x="17501" y="12810"/>
                    <a:pt x="17571" y="12991"/>
                    <a:pt x="17603" y="13086"/>
                  </a:cubicBezTo>
                  <a:cubicBezTo>
                    <a:pt x="17635" y="13184"/>
                    <a:pt x="17697" y="13387"/>
                    <a:pt x="17707" y="13500"/>
                  </a:cubicBezTo>
                  <a:cubicBezTo>
                    <a:pt x="17720" y="13628"/>
                    <a:pt x="17670" y="13891"/>
                    <a:pt x="17686" y="14017"/>
                  </a:cubicBezTo>
                  <a:cubicBezTo>
                    <a:pt x="17698" y="14111"/>
                    <a:pt x="17752" y="14287"/>
                    <a:pt x="17791" y="14350"/>
                  </a:cubicBezTo>
                  <a:cubicBezTo>
                    <a:pt x="17863" y="14469"/>
                    <a:pt x="18055" y="14569"/>
                    <a:pt x="18146" y="14629"/>
                  </a:cubicBezTo>
                  <a:cubicBezTo>
                    <a:pt x="18233" y="14686"/>
                    <a:pt x="18408" y="14797"/>
                    <a:pt x="18501" y="14815"/>
                  </a:cubicBezTo>
                  <a:cubicBezTo>
                    <a:pt x="18559" y="14827"/>
                    <a:pt x="18676" y="14811"/>
                    <a:pt x="18734" y="14785"/>
                  </a:cubicBezTo>
                  <a:cubicBezTo>
                    <a:pt x="18816" y="14747"/>
                    <a:pt x="18966" y="14570"/>
                    <a:pt x="19050" y="14536"/>
                  </a:cubicBezTo>
                  <a:cubicBezTo>
                    <a:pt x="19127" y="14504"/>
                    <a:pt x="19293" y="14484"/>
                    <a:pt x="19371" y="14515"/>
                  </a:cubicBezTo>
                  <a:cubicBezTo>
                    <a:pt x="19424" y="14536"/>
                    <a:pt x="19512" y="14715"/>
                    <a:pt x="19565" y="14691"/>
                  </a:cubicBezTo>
                  <a:cubicBezTo>
                    <a:pt x="19599" y="14676"/>
                    <a:pt x="19628" y="14537"/>
                    <a:pt x="19648" y="14484"/>
                  </a:cubicBezTo>
                  <a:cubicBezTo>
                    <a:pt x="19678" y="14405"/>
                    <a:pt x="19725" y="14235"/>
                    <a:pt x="19759" y="14163"/>
                  </a:cubicBezTo>
                  <a:cubicBezTo>
                    <a:pt x="19796" y="14086"/>
                    <a:pt x="19885" y="13957"/>
                    <a:pt x="19931" y="13904"/>
                  </a:cubicBezTo>
                  <a:cubicBezTo>
                    <a:pt x="19989" y="13839"/>
                    <a:pt x="20122" y="13771"/>
                    <a:pt x="20181" y="13707"/>
                  </a:cubicBezTo>
                  <a:cubicBezTo>
                    <a:pt x="20270" y="13609"/>
                    <a:pt x="20435" y="13358"/>
                    <a:pt x="20512" y="13230"/>
                  </a:cubicBezTo>
                  <a:cubicBezTo>
                    <a:pt x="20561" y="13153"/>
                    <a:pt x="20665" y="13003"/>
                    <a:pt x="20695" y="12899"/>
                  </a:cubicBezTo>
                  <a:cubicBezTo>
                    <a:pt x="20732" y="12781"/>
                    <a:pt x="20771" y="12506"/>
                    <a:pt x="20762" y="12370"/>
                  </a:cubicBezTo>
                  <a:cubicBezTo>
                    <a:pt x="20753" y="12205"/>
                    <a:pt x="20637" y="11927"/>
                    <a:pt x="20608" y="11771"/>
                  </a:cubicBezTo>
                  <a:cubicBezTo>
                    <a:pt x="20593" y="11692"/>
                    <a:pt x="20599" y="11509"/>
                    <a:pt x="20569" y="11449"/>
                  </a:cubicBezTo>
                  <a:cubicBezTo>
                    <a:pt x="20544" y="11400"/>
                    <a:pt x="20455" y="11425"/>
                    <a:pt x="20430" y="11376"/>
                  </a:cubicBezTo>
                  <a:cubicBezTo>
                    <a:pt x="20408" y="11333"/>
                    <a:pt x="20418" y="11197"/>
                    <a:pt x="20403" y="11149"/>
                  </a:cubicBezTo>
                  <a:cubicBezTo>
                    <a:pt x="20388" y="11105"/>
                    <a:pt x="20346" y="11005"/>
                    <a:pt x="20319" y="11014"/>
                  </a:cubicBezTo>
                  <a:cubicBezTo>
                    <a:pt x="20280" y="11027"/>
                    <a:pt x="20242" y="11197"/>
                    <a:pt x="20241" y="11274"/>
                  </a:cubicBezTo>
                  <a:cubicBezTo>
                    <a:pt x="20241" y="11346"/>
                    <a:pt x="20304" y="11461"/>
                    <a:pt x="20314" y="11531"/>
                  </a:cubicBezTo>
                  <a:cubicBezTo>
                    <a:pt x="20321" y="11589"/>
                    <a:pt x="20325" y="11719"/>
                    <a:pt x="20308" y="11771"/>
                  </a:cubicBezTo>
                  <a:cubicBezTo>
                    <a:pt x="20294" y="11811"/>
                    <a:pt x="20239" y="11878"/>
                    <a:pt x="20214" y="11864"/>
                  </a:cubicBezTo>
                  <a:cubicBezTo>
                    <a:pt x="20156" y="11827"/>
                    <a:pt x="20129" y="11558"/>
                    <a:pt x="20108" y="11449"/>
                  </a:cubicBezTo>
                  <a:cubicBezTo>
                    <a:pt x="20089" y="11343"/>
                    <a:pt x="20067" y="11122"/>
                    <a:pt x="20053" y="11014"/>
                  </a:cubicBezTo>
                  <a:cubicBezTo>
                    <a:pt x="20026" y="10810"/>
                    <a:pt x="19974" y="10398"/>
                    <a:pt x="19942" y="10196"/>
                  </a:cubicBezTo>
                  <a:cubicBezTo>
                    <a:pt x="19923" y="10077"/>
                    <a:pt x="19902" y="9823"/>
                    <a:pt x="19859" y="9730"/>
                  </a:cubicBezTo>
                  <a:cubicBezTo>
                    <a:pt x="19809" y="9619"/>
                    <a:pt x="19656" y="9503"/>
                    <a:pt x="19582" y="9460"/>
                  </a:cubicBezTo>
                  <a:cubicBezTo>
                    <a:pt x="19514" y="9421"/>
                    <a:pt x="19367" y="9354"/>
                    <a:pt x="19298" y="9398"/>
                  </a:cubicBezTo>
                  <a:cubicBezTo>
                    <a:pt x="19257" y="9425"/>
                    <a:pt x="19187" y="9557"/>
                    <a:pt x="19171" y="9636"/>
                  </a:cubicBezTo>
                  <a:cubicBezTo>
                    <a:pt x="19157" y="9717"/>
                    <a:pt x="19189" y="9892"/>
                    <a:pt x="19189" y="9979"/>
                  </a:cubicBezTo>
                  <a:cubicBezTo>
                    <a:pt x="19189" y="10059"/>
                    <a:pt x="19209" y="10259"/>
                    <a:pt x="19171" y="10298"/>
                  </a:cubicBezTo>
                  <a:cubicBezTo>
                    <a:pt x="19120" y="10355"/>
                    <a:pt x="19000" y="10177"/>
                    <a:pt x="18956" y="10102"/>
                  </a:cubicBezTo>
                  <a:cubicBezTo>
                    <a:pt x="18921" y="10047"/>
                    <a:pt x="18884" y="9888"/>
                    <a:pt x="18855" y="9823"/>
                  </a:cubicBezTo>
                  <a:cubicBezTo>
                    <a:pt x="18825" y="9754"/>
                    <a:pt x="18728" y="9661"/>
                    <a:pt x="18722" y="9574"/>
                  </a:cubicBezTo>
                  <a:cubicBezTo>
                    <a:pt x="18716" y="9481"/>
                    <a:pt x="18790" y="9317"/>
                    <a:pt x="18828" y="9252"/>
                  </a:cubicBezTo>
                  <a:cubicBezTo>
                    <a:pt x="18883" y="9160"/>
                    <a:pt x="19021" y="9036"/>
                    <a:pt x="19094" y="9004"/>
                  </a:cubicBezTo>
                  <a:cubicBezTo>
                    <a:pt x="19211" y="8951"/>
                    <a:pt x="19457" y="8952"/>
                    <a:pt x="19576" y="8994"/>
                  </a:cubicBezTo>
                  <a:cubicBezTo>
                    <a:pt x="19662" y="9024"/>
                    <a:pt x="19826" y="9161"/>
                    <a:pt x="19903" y="9243"/>
                  </a:cubicBezTo>
                  <a:cubicBezTo>
                    <a:pt x="20033" y="9381"/>
                    <a:pt x="20272" y="9722"/>
                    <a:pt x="20380" y="9917"/>
                  </a:cubicBezTo>
                  <a:cubicBezTo>
                    <a:pt x="20464" y="10066"/>
                    <a:pt x="20599" y="10422"/>
                    <a:pt x="20674" y="10589"/>
                  </a:cubicBezTo>
                  <a:cubicBezTo>
                    <a:pt x="20752" y="10763"/>
                    <a:pt x="20928" y="11083"/>
                    <a:pt x="20995" y="11274"/>
                  </a:cubicBezTo>
                  <a:cubicBezTo>
                    <a:pt x="21085" y="11524"/>
                    <a:pt x="21206" y="12087"/>
                    <a:pt x="21272" y="12360"/>
                  </a:cubicBezTo>
                  <a:cubicBezTo>
                    <a:pt x="21325" y="12574"/>
                    <a:pt x="21438" y="12995"/>
                    <a:pt x="21473" y="13220"/>
                  </a:cubicBezTo>
                  <a:cubicBezTo>
                    <a:pt x="21504" y="13417"/>
                    <a:pt x="21539" y="13827"/>
                    <a:pt x="21545" y="14032"/>
                  </a:cubicBezTo>
                  <a:cubicBezTo>
                    <a:pt x="21548" y="14137"/>
                    <a:pt x="21535" y="14348"/>
                    <a:pt x="21530" y="14453"/>
                  </a:cubicBezTo>
                  <a:cubicBezTo>
                    <a:pt x="21524" y="14566"/>
                    <a:pt x="21495" y="14789"/>
                    <a:pt x="21504" y="14902"/>
                  </a:cubicBezTo>
                  <a:cubicBezTo>
                    <a:pt x="21511" y="14984"/>
                    <a:pt x="21567" y="15184"/>
                    <a:pt x="21571" y="15206"/>
                  </a:cubicBezTo>
                  <a:cubicBezTo>
                    <a:pt x="21574" y="15227"/>
                    <a:pt x="21594" y="15567"/>
                    <a:pt x="21593" y="15689"/>
                  </a:cubicBezTo>
                  <a:cubicBezTo>
                    <a:pt x="21590" y="15808"/>
                    <a:pt x="21570" y="16041"/>
                    <a:pt x="21563" y="16158"/>
                  </a:cubicBezTo>
                  <a:cubicBezTo>
                    <a:pt x="21556" y="16281"/>
                    <a:pt x="21600" y="16614"/>
                    <a:pt x="21537" y="16649"/>
                  </a:cubicBezTo>
                  <a:cubicBezTo>
                    <a:pt x="21490" y="16674"/>
                    <a:pt x="21441" y="16444"/>
                    <a:pt x="21414" y="16365"/>
                  </a:cubicBezTo>
                  <a:cubicBezTo>
                    <a:pt x="21384" y="16273"/>
                    <a:pt x="21329" y="16079"/>
                    <a:pt x="21319" y="15971"/>
                  </a:cubicBezTo>
                  <a:cubicBezTo>
                    <a:pt x="21307" y="15864"/>
                    <a:pt x="21328" y="15641"/>
                    <a:pt x="21334" y="15530"/>
                  </a:cubicBezTo>
                  <a:cubicBezTo>
                    <a:pt x="21340" y="15430"/>
                    <a:pt x="21363" y="15231"/>
                    <a:pt x="21367" y="15131"/>
                  </a:cubicBezTo>
                  <a:cubicBezTo>
                    <a:pt x="21370" y="15069"/>
                    <a:pt x="21377" y="14945"/>
                    <a:pt x="21367" y="14889"/>
                  </a:cubicBezTo>
                  <a:cubicBezTo>
                    <a:pt x="21352" y="14806"/>
                    <a:pt x="21300" y="14654"/>
                    <a:pt x="21260" y="14613"/>
                  </a:cubicBezTo>
                  <a:cubicBezTo>
                    <a:pt x="21213" y="14562"/>
                    <a:pt x="21098" y="14542"/>
                    <a:pt x="21045" y="14570"/>
                  </a:cubicBezTo>
                  <a:cubicBezTo>
                    <a:pt x="20987" y="14602"/>
                    <a:pt x="20899" y="14786"/>
                    <a:pt x="20850" y="14853"/>
                  </a:cubicBezTo>
                  <a:cubicBezTo>
                    <a:pt x="20771" y="14958"/>
                    <a:pt x="20606" y="15151"/>
                    <a:pt x="20524" y="15247"/>
                  </a:cubicBezTo>
                  <a:cubicBezTo>
                    <a:pt x="20446" y="15339"/>
                    <a:pt x="20286" y="15517"/>
                    <a:pt x="20210" y="15614"/>
                  </a:cubicBezTo>
                  <a:cubicBezTo>
                    <a:pt x="20140" y="15701"/>
                    <a:pt x="19988" y="15856"/>
                    <a:pt x="19940" y="15986"/>
                  </a:cubicBezTo>
                  <a:cubicBezTo>
                    <a:pt x="19911" y="16066"/>
                    <a:pt x="19914" y="16279"/>
                    <a:pt x="19885" y="16359"/>
                  </a:cubicBezTo>
                  <a:cubicBezTo>
                    <a:pt x="19871" y="16398"/>
                    <a:pt x="19829" y="16486"/>
                    <a:pt x="19803" y="16476"/>
                  </a:cubicBezTo>
                  <a:cubicBezTo>
                    <a:pt x="19775" y="16465"/>
                    <a:pt x="19760" y="16333"/>
                    <a:pt x="19748" y="16284"/>
                  </a:cubicBezTo>
                  <a:cubicBezTo>
                    <a:pt x="19739" y="16244"/>
                    <a:pt x="19734" y="16143"/>
                    <a:pt x="19715" y="16117"/>
                  </a:cubicBezTo>
                  <a:cubicBezTo>
                    <a:pt x="19691" y="16086"/>
                    <a:pt x="19628" y="16094"/>
                    <a:pt x="19600" y="16111"/>
                  </a:cubicBezTo>
                  <a:cubicBezTo>
                    <a:pt x="19570" y="16128"/>
                    <a:pt x="19527" y="16227"/>
                    <a:pt x="19496" y="16248"/>
                  </a:cubicBezTo>
                  <a:cubicBezTo>
                    <a:pt x="19445" y="16284"/>
                    <a:pt x="19323" y="16217"/>
                    <a:pt x="19279" y="16276"/>
                  </a:cubicBezTo>
                  <a:cubicBezTo>
                    <a:pt x="19228" y="16346"/>
                    <a:pt x="19229" y="16630"/>
                    <a:pt x="19186" y="16718"/>
                  </a:cubicBezTo>
                  <a:cubicBezTo>
                    <a:pt x="19156" y="16781"/>
                    <a:pt x="19065" y="16843"/>
                    <a:pt x="19023" y="16876"/>
                  </a:cubicBezTo>
                  <a:cubicBezTo>
                    <a:pt x="18985" y="16908"/>
                    <a:pt x="18894" y="16930"/>
                    <a:pt x="18865" y="16987"/>
                  </a:cubicBezTo>
                  <a:cubicBezTo>
                    <a:pt x="18833" y="17050"/>
                    <a:pt x="18822" y="17235"/>
                    <a:pt x="18809" y="17319"/>
                  </a:cubicBezTo>
                  <a:cubicBezTo>
                    <a:pt x="18792" y="17435"/>
                    <a:pt x="18780" y="17680"/>
                    <a:pt x="18746" y="17782"/>
                  </a:cubicBezTo>
                  <a:cubicBezTo>
                    <a:pt x="18718" y="17865"/>
                    <a:pt x="18591" y="18023"/>
                    <a:pt x="18580" y="18023"/>
                  </a:cubicBezTo>
                  <a:cubicBezTo>
                    <a:pt x="18570" y="18023"/>
                    <a:pt x="18387" y="18232"/>
                    <a:pt x="18317" y="18280"/>
                  </a:cubicBezTo>
                  <a:cubicBezTo>
                    <a:pt x="18253" y="18323"/>
                    <a:pt x="18101" y="18307"/>
                    <a:pt x="18045" y="18383"/>
                  </a:cubicBezTo>
                  <a:cubicBezTo>
                    <a:pt x="17967" y="18485"/>
                    <a:pt x="17904" y="18843"/>
                    <a:pt x="17852" y="18990"/>
                  </a:cubicBezTo>
                  <a:cubicBezTo>
                    <a:pt x="17792" y="19158"/>
                    <a:pt x="17660" y="19480"/>
                    <a:pt x="17594" y="19640"/>
                  </a:cubicBezTo>
                  <a:cubicBezTo>
                    <a:pt x="17528" y="19796"/>
                    <a:pt x="17392" y="20100"/>
                    <a:pt x="17324" y="20253"/>
                  </a:cubicBezTo>
                  <a:cubicBezTo>
                    <a:pt x="17275" y="20365"/>
                    <a:pt x="17180" y="20591"/>
                    <a:pt x="17127" y="20695"/>
                  </a:cubicBezTo>
                  <a:cubicBezTo>
                    <a:pt x="17069" y="20815"/>
                    <a:pt x="16944" y="21045"/>
                    <a:pt x="16876" y="21145"/>
                  </a:cubicBezTo>
                  <a:cubicBezTo>
                    <a:pt x="16816" y="21234"/>
                    <a:pt x="16686" y="21388"/>
                    <a:pt x="16618" y="21456"/>
                  </a:cubicBezTo>
                  <a:cubicBezTo>
                    <a:pt x="16579" y="21495"/>
                    <a:pt x="16498" y="21600"/>
                    <a:pt x="16455" y="21587"/>
                  </a:cubicBezTo>
                  <a:cubicBezTo>
                    <a:pt x="16424" y="21577"/>
                    <a:pt x="16366" y="21487"/>
                    <a:pt x="16358" y="21428"/>
                  </a:cubicBezTo>
                  <a:cubicBezTo>
                    <a:pt x="16350" y="21356"/>
                    <a:pt x="16390" y="21210"/>
                    <a:pt x="16418" y="21160"/>
                  </a:cubicBezTo>
                  <a:cubicBezTo>
                    <a:pt x="16467" y="21065"/>
                    <a:pt x="16619" y="21024"/>
                    <a:pt x="16676" y="20951"/>
                  </a:cubicBezTo>
                  <a:cubicBezTo>
                    <a:pt x="16736" y="20878"/>
                    <a:pt x="16835" y="20677"/>
                    <a:pt x="16884" y="20579"/>
                  </a:cubicBezTo>
                  <a:cubicBezTo>
                    <a:pt x="16961" y="20424"/>
                    <a:pt x="17104" y="20100"/>
                    <a:pt x="17176" y="19937"/>
                  </a:cubicBezTo>
                  <a:cubicBezTo>
                    <a:pt x="17240" y="19789"/>
                    <a:pt x="17362" y="19483"/>
                    <a:pt x="17428" y="19335"/>
                  </a:cubicBezTo>
                  <a:cubicBezTo>
                    <a:pt x="17475" y="19222"/>
                    <a:pt x="17577" y="19004"/>
                    <a:pt x="17623" y="18887"/>
                  </a:cubicBezTo>
                  <a:cubicBezTo>
                    <a:pt x="17651" y="18813"/>
                    <a:pt x="17706" y="18664"/>
                    <a:pt x="17727" y="18583"/>
                  </a:cubicBezTo>
                  <a:cubicBezTo>
                    <a:pt x="17749" y="18492"/>
                    <a:pt x="17794" y="18303"/>
                    <a:pt x="17793" y="18202"/>
                  </a:cubicBezTo>
                  <a:cubicBezTo>
                    <a:pt x="17792" y="18109"/>
                    <a:pt x="17754" y="17919"/>
                    <a:pt x="17722" y="17844"/>
                  </a:cubicBezTo>
                  <a:cubicBezTo>
                    <a:pt x="17697" y="17782"/>
                    <a:pt x="17604" y="17738"/>
                    <a:pt x="17582" y="17671"/>
                  </a:cubicBezTo>
                  <a:cubicBezTo>
                    <a:pt x="17553" y="17580"/>
                    <a:pt x="17554" y="17355"/>
                    <a:pt x="17560" y="17250"/>
                  </a:cubicBezTo>
                  <a:cubicBezTo>
                    <a:pt x="17565" y="17165"/>
                    <a:pt x="17621" y="17008"/>
                    <a:pt x="17612" y="16925"/>
                  </a:cubicBezTo>
                  <a:cubicBezTo>
                    <a:pt x="17602" y="16840"/>
                    <a:pt x="17520" y="16730"/>
                    <a:pt x="17490" y="16663"/>
                  </a:cubicBezTo>
                  <a:cubicBezTo>
                    <a:pt x="17474" y="16625"/>
                    <a:pt x="17429" y="16560"/>
                    <a:pt x="17428" y="16511"/>
                  </a:cubicBezTo>
                  <a:cubicBezTo>
                    <a:pt x="17425" y="16458"/>
                    <a:pt x="17475" y="16380"/>
                    <a:pt x="17486" y="16333"/>
                  </a:cubicBezTo>
                  <a:cubicBezTo>
                    <a:pt x="17499" y="16273"/>
                    <a:pt x="17537" y="16131"/>
                    <a:pt x="17516" y="16084"/>
                  </a:cubicBezTo>
                  <a:cubicBezTo>
                    <a:pt x="17483" y="16011"/>
                    <a:pt x="17365" y="16097"/>
                    <a:pt x="17317" y="16111"/>
                  </a:cubicBezTo>
                  <a:cubicBezTo>
                    <a:pt x="17268" y="16124"/>
                    <a:pt x="17176" y="16189"/>
                    <a:pt x="17127" y="16193"/>
                  </a:cubicBezTo>
                  <a:cubicBezTo>
                    <a:pt x="17082" y="16198"/>
                    <a:pt x="16987" y="16105"/>
                    <a:pt x="16946" y="16146"/>
                  </a:cubicBezTo>
                  <a:cubicBezTo>
                    <a:pt x="16915" y="16175"/>
                    <a:pt x="16880" y="16315"/>
                    <a:pt x="16884" y="16380"/>
                  </a:cubicBezTo>
                  <a:cubicBezTo>
                    <a:pt x="16888" y="16459"/>
                    <a:pt x="16977" y="16558"/>
                    <a:pt x="16987" y="16635"/>
                  </a:cubicBezTo>
                  <a:cubicBezTo>
                    <a:pt x="16994" y="16684"/>
                    <a:pt x="16989" y="16796"/>
                    <a:pt x="16973" y="16836"/>
                  </a:cubicBezTo>
                  <a:cubicBezTo>
                    <a:pt x="16956" y="16874"/>
                    <a:pt x="16894" y="16876"/>
                    <a:pt x="16876" y="16912"/>
                  </a:cubicBezTo>
                  <a:cubicBezTo>
                    <a:pt x="16857" y="16950"/>
                    <a:pt x="16836" y="17059"/>
                    <a:pt x="16840" y="17112"/>
                  </a:cubicBezTo>
                  <a:cubicBezTo>
                    <a:pt x="16843" y="17175"/>
                    <a:pt x="16916" y="17268"/>
                    <a:pt x="16912" y="17332"/>
                  </a:cubicBezTo>
                  <a:cubicBezTo>
                    <a:pt x="16910" y="17402"/>
                    <a:pt x="16848" y="17517"/>
                    <a:pt x="16813" y="17540"/>
                  </a:cubicBezTo>
                  <a:cubicBezTo>
                    <a:pt x="16769" y="17570"/>
                    <a:pt x="16664" y="17441"/>
                    <a:pt x="16625" y="17492"/>
                  </a:cubicBezTo>
                  <a:cubicBezTo>
                    <a:pt x="16603" y="17519"/>
                    <a:pt x="16591" y="17635"/>
                    <a:pt x="16602" y="17678"/>
                  </a:cubicBezTo>
                  <a:cubicBezTo>
                    <a:pt x="16618" y="17733"/>
                    <a:pt x="16713" y="17717"/>
                    <a:pt x="16725" y="17775"/>
                  </a:cubicBezTo>
                  <a:cubicBezTo>
                    <a:pt x="16738" y="17845"/>
                    <a:pt x="16685" y="17995"/>
                    <a:pt x="16654" y="18043"/>
                  </a:cubicBezTo>
                  <a:cubicBezTo>
                    <a:pt x="16623" y="18094"/>
                    <a:pt x="16506" y="18058"/>
                    <a:pt x="16492" y="18134"/>
                  </a:cubicBezTo>
                  <a:cubicBezTo>
                    <a:pt x="16480" y="18200"/>
                    <a:pt x="16548" y="18330"/>
                    <a:pt x="16581" y="18362"/>
                  </a:cubicBezTo>
                  <a:cubicBezTo>
                    <a:pt x="16608" y="18388"/>
                    <a:pt x="16686" y="18318"/>
                    <a:pt x="16706" y="18362"/>
                  </a:cubicBezTo>
                  <a:cubicBezTo>
                    <a:pt x="16728" y="18408"/>
                    <a:pt x="16711" y="18560"/>
                    <a:pt x="16692" y="18611"/>
                  </a:cubicBezTo>
                  <a:cubicBezTo>
                    <a:pt x="16674" y="18654"/>
                    <a:pt x="16613" y="18692"/>
                    <a:pt x="16585" y="18700"/>
                  </a:cubicBezTo>
                  <a:cubicBezTo>
                    <a:pt x="16550" y="18710"/>
                    <a:pt x="16477" y="18706"/>
                    <a:pt x="16448" y="18673"/>
                  </a:cubicBezTo>
                  <a:cubicBezTo>
                    <a:pt x="16411" y="18630"/>
                    <a:pt x="16374" y="18470"/>
                    <a:pt x="16355" y="18396"/>
                  </a:cubicBezTo>
                  <a:cubicBezTo>
                    <a:pt x="16343" y="18349"/>
                    <a:pt x="16341" y="18227"/>
                    <a:pt x="16319" y="18196"/>
                  </a:cubicBezTo>
                  <a:cubicBezTo>
                    <a:pt x="16287" y="18152"/>
                    <a:pt x="16200" y="18160"/>
                    <a:pt x="16163" y="18181"/>
                  </a:cubicBezTo>
                  <a:cubicBezTo>
                    <a:pt x="16134" y="18200"/>
                    <a:pt x="16073" y="18265"/>
                    <a:pt x="16067" y="18321"/>
                  </a:cubicBezTo>
                  <a:cubicBezTo>
                    <a:pt x="16060" y="18400"/>
                    <a:pt x="16148" y="18517"/>
                    <a:pt x="16159" y="18596"/>
                  </a:cubicBezTo>
                  <a:cubicBezTo>
                    <a:pt x="16166" y="18646"/>
                    <a:pt x="16167" y="18759"/>
                    <a:pt x="16152" y="18804"/>
                  </a:cubicBezTo>
                  <a:cubicBezTo>
                    <a:pt x="16136" y="18852"/>
                    <a:pt x="16063" y="18866"/>
                    <a:pt x="16048" y="18914"/>
                  </a:cubicBezTo>
                  <a:cubicBezTo>
                    <a:pt x="16031" y="18971"/>
                    <a:pt x="16037" y="19113"/>
                    <a:pt x="16048" y="19177"/>
                  </a:cubicBezTo>
                  <a:cubicBezTo>
                    <a:pt x="16057" y="19220"/>
                    <a:pt x="16099" y="19280"/>
                    <a:pt x="16112" y="19322"/>
                  </a:cubicBezTo>
                  <a:cubicBezTo>
                    <a:pt x="16131" y="19391"/>
                    <a:pt x="16171" y="19543"/>
                    <a:pt x="16159" y="19618"/>
                  </a:cubicBezTo>
                  <a:cubicBezTo>
                    <a:pt x="16149" y="19685"/>
                    <a:pt x="16079" y="19763"/>
                    <a:pt x="16048" y="19805"/>
                  </a:cubicBezTo>
                  <a:cubicBezTo>
                    <a:pt x="16023" y="19841"/>
                    <a:pt x="15960" y="19887"/>
                    <a:pt x="15938" y="19930"/>
                  </a:cubicBezTo>
                  <a:cubicBezTo>
                    <a:pt x="15890" y="20021"/>
                    <a:pt x="15845" y="20279"/>
                    <a:pt x="15801" y="20378"/>
                  </a:cubicBezTo>
                  <a:cubicBezTo>
                    <a:pt x="15769" y="20449"/>
                    <a:pt x="15696" y="20582"/>
                    <a:pt x="15649" y="20613"/>
                  </a:cubicBezTo>
                  <a:cubicBezTo>
                    <a:pt x="15579" y="20660"/>
                    <a:pt x="15424" y="20594"/>
                    <a:pt x="15350" y="20613"/>
                  </a:cubicBezTo>
                  <a:cubicBezTo>
                    <a:pt x="15309" y="20624"/>
                    <a:pt x="15226" y="20655"/>
                    <a:pt x="15190" y="20695"/>
                  </a:cubicBezTo>
                  <a:cubicBezTo>
                    <a:pt x="15176" y="20713"/>
                    <a:pt x="15156" y="20744"/>
                    <a:pt x="15137" y="20776"/>
                  </a:cubicBezTo>
                  <a:lnTo>
                    <a:pt x="14732" y="19280"/>
                  </a:lnTo>
                  <a:lnTo>
                    <a:pt x="14732" y="18632"/>
                  </a:lnTo>
                  <a:lnTo>
                    <a:pt x="14326" y="18632"/>
                  </a:lnTo>
                  <a:lnTo>
                    <a:pt x="13742" y="17484"/>
                  </a:lnTo>
                  <a:lnTo>
                    <a:pt x="13307" y="17484"/>
                  </a:lnTo>
                  <a:lnTo>
                    <a:pt x="13136" y="17112"/>
                  </a:lnTo>
                  <a:lnTo>
                    <a:pt x="13040" y="15951"/>
                  </a:lnTo>
                  <a:lnTo>
                    <a:pt x="12678" y="15951"/>
                  </a:lnTo>
                  <a:lnTo>
                    <a:pt x="12463" y="14087"/>
                  </a:lnTo>
                  <a:lnTo>
                    <a:pt x="10283" y="15552"/>
                  </a:lnTo>
                  <a:lnTo>
                    <a:pt x="10109" y="15552"/>
                  </a:lnTo>
                  <a:lnTo>
                    <a:pt x="9927" y="15552"/>
                  </a:lnTo>
                  <a:lnTo>
                    <a:pt x="5529" y="18011"/>
                  </a:lnTo>
                  <a:lnTo>
                    <a:pt x="4531" y="18327"/>
                  </a:lnTo>
                  <a:lnTo>
                    <a:pt x="4531" y="18893"/>
                  </a:lnTo>
                  <a:lnTo>
                    <a:pt x="4229" y="19170"/>
                  </a:lnTo>
                  <a:lnTo>
                    <a:pt x="4117" y="18521"/>
                  </a:lnTo>
                  <a:lnTo>
                    <a:pt x="315" y="20591"/>
                  </a:lnTo>
                  <a:lnTo>
                    <a:pt x="88" y="20026"/>
                  </a:lnTo>
                  <a:lnTo>
                    <a:pt x="0" y="9671"/>
                  </a:lnTo>
                  <a:cubicBezTo>
                    <a:pt x="0" y="9671"/>
                    <a:pt x="4543" y="7388"/>
                    <a:pt x="4543" y="738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1" name="Shape 3013"/>
            <p:cNvSpPr/>
            <p:nvPr/>
          </p:nvSpPr>
          <p:spPr>
            <a:xfrm>
              <a:off x="6186739" y="3525029"/>
              <a:ext cx="666272" cy="4465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2" h="21580" extrusionOk="0">
                  <a:moveTo>
                    <a:pt x="1277" y="15371"/>
                  </a:moveTo>
                  <a:lnTo>
                    <a:pt x="0" y="6196"/>
                  </a:lnTo>
                  <a:cubicBezTo>
                    <a:pt x="101" y="6075"/>
                    <a:pt x="203" y="5948"/>
                    <a:pt x="272" y="5869"/>
                  </a:cubicBezTo>
                  <a:cubicBezTo>
                    <a:pt x="419" y="5699"/>
                    <a:pt x="724" y="5380"/>
                    <a:pt x="866" y="5200"/>
                  </a:cubicBezTo>
                  <a:cubicBezTo>
                    <a:pt x="912" y="5143"/>
                    <a:pt x="1005" y="5026"/>
                    <a:pt x="1041" y="4955"/>
                  </a:cubicBezTo>
                  <a:cubicBezTo>
                    <a:pt x="1058" y="4920"/>
                    <a:pt x="1088" y="4845"/>
                    <a:pt x="1094" y="4803"/>
                  </a:cubicBezTo>
                  <a:cubicBezTo>
                    <a:pt x="1102" y="4753"/>
                    <a:pt x="1076" y="4646"/>
                    <a:pt x="1088" y="4599"/>
                  </a:cubicBezTo>
                  <a:cubicBezTo>
                    <a:pt x="1099" y="4558"/>
                    <a:pt x="1148" y="4498"/>
                    <a:pt x="1174" y="4476"/>
                  </a:cubicBezTo>
                  <a:cubicBezTo>
                    <a:pt x="1194" y="4459"/>
                    <a:pt x="1239" y="4431"/>
                    <a:pt x="1260" y="4442"/>
                  </a:cubicBezTo>
                  <a:cubicBezTo>
                    <a:pt x="1277" y="4452"/>
                    <a:pt x="1289" y="4510"/>
                    <a:pt x="1301" y="4528"/>
                  </a:cubicBezTo>
                  <a:cubicBezTo>
                    <a:pt x="1315" y="4548"/>
                    <a:pt x="1346" y="4592"/>
                    <a:pt x="1365" y="4589"/>
                  </a:cubicBezTo>
                  <a:cubicBezTo>
                    <a:pt x="1410" y="4585"/>
                    <a:pt x="1468" y="4459"/>
                    <a:pt x="1502" y="4415"/>
                  </a:cubicBezTo>
                  <a:cubicBezTo>
                    <a:pt x="1556" y="4341"/>
                    <a:pt x="1659" y="4183"/>
                    <a:pt x="1714" y="4111"/>
                  </a:cubicBezTo>
                  <a:cubicBezTo>
                    <a:pt x="1778" y="4028"/>
                    <a:pt x="1915" y="3878"/>
                    <a:pt x="1981" y="3798"/>
                  </a:cubicBezTo>
                  <a:cubicBezTo>
                    <a:pt x="2054" y="3712"/>
                    <a:pt x="2181" y="3563"/>
                    <a:pt x="2278" y="3442"/>
                  </a:cubicBezTo>
                  <a:lnTo>
                    <a:pt x="2517" y="5234"/>
                  </a:lnTo>
                  <a:lnTo>
                    <a:pt x="5330" y="4349"/>
                  </a:lnTo>
                  <a:lnTo>
                    <a:pt x="9710" y="2834"/>
                  </a:lnTo>
                  <a:lnTo>
                    <a:pt x="14624" y="1014"/>
                  </a:lnTo>
                  <a:lnTo>
                    <a:pt x="17085" y="13"/>
                  </a:lnTo>
                  <a:cubicBezTo>
                    <a:pt x="17085" y="13"/>
                    <a:pt x="17222" y="-20"/>
                    <a:pt x="17257" y="17"/>
                  </a:cubicBezTo>
                  <a:cubicBezTo>
                    <a:pt x="17286" y="49"/>
                    <a:pt x="17276" y="192"/>
                    <a:pt x="17307" y="221"/>
                  </a:cubicBezTo>
                  <a:cubicBezTo>
                    <a:pt x="17345" y="258"/>
                    <a:pt x="17446" y="176"/>
                    <a:pt x="17489" y="203"/>
                  </a:cubicBezTo>
                  <a:cubicBezTo>
                    <a:pt x="17529" y="228"/>
                    <a:pt x="17582" y="345"/>
                    <a:pt x="17606" y="401"/>
                  </a:cubicBezTo>
                  <a:cubicBezTo>
                    <a:pt x="17629" y="455"/>
                    <a:pt x="17651" y="579"/>
                    <a:pt x="17673" y="633"/>
                  </a:cubicBezTo>
                  <a:cubicBezTo>
                    <a:pt x="17686" y="666"/>
                    <a:pt x="17716" y="735"/>
                    <a:pt x="17739" y="752"/>
                  </a:cubicBezTo>
                  <a:cubicBezTo>
                    <a:pt x="17752" y="761"/>
                    <a:pt x="17783" y="758"/>
                    <a:pt x="17797" y="752"/>
                  </a:cubicBezTo>
                  <a:cubicBezTo>
                    <a:pt x="17825" y="738"/>
                    <a:pt x="17864" y="662"/>
                    <a:pt x="17892" y="648"/>
                  </a:cubicBezTo>
                  <a:cubicBezTo>
                    <a:pt x="17917" y="634"/>
                    <a:pt x="17974" y="627"/>
                    <a:pt x="18000" y="638"/>
                  </a:cubicBezTo>
                  <a:cubicBezTo>
                    <a:pt x="18033" y="651"/>
                    <a:pt x="18081" y="743"/>
                    <a:pt x="18115" y="752"/>
                  </a:cubicBezTo>
                  <a:cubicBezTo>
                    <a:pt x="18135" y="757"/>
                    <a:pt x="18176" y="708"/>
                    <a:pt x="18197" y="719"/>
                  </a:cubicBezTo>
                  <a:cubicBezTo>
                    <a:pt x="18221" y="733"/>
                    <a:pt x="18233" y="825"/>
                    <a:pt x="18254" y="846"/>
                  </a:cubicBezTo>
                  <a:cubicBezTo>
                    <a:pt x="18282" y="874"/>
                    <a:pt x="18370" y="841"/>
                    <a:pt x="18384" y="885"/>
                  </a:cubicBezTo>
                  <a:cubicBezTo>
                    <a:pt x="18402" y="938"/>
                    <a:pt x="18317" y="1038"/>
                    <a:pt x="18314" y="1098"/>
                  </a:cubicBezTo>
                  <a:cubicBezTo>
                    <a:pt x="18313" y="1137"/>
                    <a:pt x="18322" y="1231"/>
                    <a:pt x="18346" y="1250"/>
                  </a:cubicBezTo>
                  <a:cubicBezTo>
                    <a:pt x="18376" y="1272"/>
                    <a:pt x="18442" y="1164"/>
                    <a:pt x="18473" y="1183"/>
                  </a:cubicBezTo>
                  <a:cubicBezTo>
                    <a:pt x="18506" y="1203"/>
                    <a:pt x="18527" y="1321"/>
                    <a:pt x="18534" y="1372"/>
                  </a:cubicBezTo>
                  <a:cubicBezTo>
                    <a:pt x="18540" y="1424"/>
                    <a:pt x="18516" y="1530"/>
                    <a:pt x="18523" y="1581"/>
                  </a:cubicBezTo>
                  <a:cubicBezTo>
                    <a:pt x="18529" y="1615"/>
                    <a:pt x="18556" y="1677"/>
                    <a:pt x="18572" y="1704"/>
                  </a:cubicBezTo>
                  <a:cubicBezTo>
                    <a:pt x="18592" y="1742"/>
                    <a:pt x="18654" y="1791"/>
                    <a:pt x="18670" y="1832"/>
                  </a:cubicBezTo>
                  <a:cubicBezTo>
                    <a:pt x="18694" y="1890"/>
                    <a:pt x="18720" y="2030"/>
                    <a:pt x="18712" y="2097"/>
                  </a:cubicBezTo>
                  <a:cubicBezTo>
                    <a:pt x="18705" y="2147"/>
                    <a:pt x="18633" y="2213"/>
                    <a:pt x="18635" y="2263"/>
                  </a:cubicBezTo>
                  <a:cubicBezTo>
                    <a:pt x="18636" y="2293"/>
                    <a:pt x="18672" y="2334"/>
                    <a:pt x="18686" y="2353"/>
                  </a:cubicBezTo>
                  <a:cubicBezTo>
                    <a:pt x="18710" y="2385"/>
                    <a:pt x="18773" y="2425"/>
                    <a:pt x="18797" y="2457"/>
                  </a:cubicBezTo>
                  <a:cubicBezTo>
                    <a:pt x="18824" y="2492"/>
                    <a:pt x="18866" y="2579"/>
                    <a:pt x="18890" y="2619"/>
                  </a:cubicBezTo>
                  <a:cubicBezTo>
                    <a:pt x="18914" y="2660"/>
                    <a:pt x="18959" y="2749"/>
                    <a:pt x="18988" y="2785"/>
                  </a:cubicBezTo>
                  <a:cubicBezTo>
                    <a:pt x="19000" y="2799"/>
                    <a:pt x="19031" y="2813"/>
                    <a:pt x="19039" y="2831"/>
                  </a:cubicBezTo>
                  <a:cubicBezTo>
                    <a:pt x="19050" y="2858"/>
                    <a:pt x="19032" y="2931"/>
                    <a:pt x="19045" y="2955"/>
                  </a:cubicBezTo>
                  <a:cubicBezTo>
                    <a:pt x="19064" y="2989"/>
                    <a:pt x="19130" y="3005"/>
                    <a:pt x="19159" y="2998"/>
                  </a:cubicBezTo>
                  <a:cubicBezTo>
                    <a:pt x="19181" y="2993"/>
                    <a:pt x="19212" y="2937"/>
                    <a:pt x="19232" y="2926"/>
                  </a:cubicBezTo>
                  <a:cubicBezTo>
                    <a:pt x="19252" y="2917"/>
                    <a:pt x="19298" y="2905"/>
                    <a:pt x="19315" y="2922"/>
                  </a:cubicBezTo>
                  <a:cubicBezTo>
                    <a:pt x="19338" y="2943"/>
                    <a:pt x="19337" y="3041"/>
                    <a:pt x="19357" y="3069"/>
                  </a:cubicBezTo>
                  <a:cubicBezTo>
                    <a:pt x="19378" y="3101"/>
                    <a:pt x="19440" y="3137"/>
                    <a:pt x="19471" y="3135"/>
                  </a:cubicBezTo>
                  <a:cubicBezTo>
                    <a:pt x="19497" y="3133"/>
                    <a:pt x="19539" y="3069"/>
                    <a:pt x="19566" y="3064"/>
                  </a:cubicBezTo>
                  <a:cubicBezTo>
                    <a:pt x="19587" y="3060"/>
                    <a:pt x="19628" y="3096"/>
                    <a:pt x="19649" y="3093"/>
                  </a:cubicBezTo>
                  <a:cubicBezTo>
                    <a:pt x="19673" y="3089"/>
                    <a:pt x="19711" y="3028"/>
                    <a:pt x="19735" y="3031"/>
                  </a:cubicBezTo>
                  <a:cubicBezTo>
                    <a:pt x="19760" y="3033"/>
                    <a:pt x="19795" y="3115"/>
                    <a:pt x="19820" y="3116"/>
                  </a:cubicBezTo>
                  <a:cubicBezTo>
                    <a:pt x="19842" y="3117"/>
                    <a:pt x="19876" y="3064"/>
                    <a:pt x="19896" y="3055"/>
                  </a:cubicBezTo>
                  <a:cubicBezTo>
                    <a:pt x="19916" y="3045"/>
                    <a:pt x="19961" y="3025"/>
                    <a:pt x="19979" y="3041"/>
                  </a:cubicBezTo>
                  <a:cubicBezTo>
                    <a:pt x="20005" y="3062"/>
                    <a:pt x="20005" y="3172"/>
                    <a:pt x="20027" y="3201"/>
                  </a:cubicBezTo>
                  <a:cubicBezTo>
                    <a:pt x="20043" y="3223"/>
                    <a:pt x="20093" y="3219"/>
                    <a:pt x="20110" y="3240"/>
                  </a:cubicBezTo>
                  <a:cubicBezTo>
                    <a:pt x="20130" y="3266"/>
                    <a:pt x="20157" y="3386"/>
                    <a:pt x="20157" y="3386"/>
                  </a:cubicBezTo>
                  <a:lnTo>
                    <a:pt x="20214" y="3411"/>
                  </a:lnTo>
                  <a:cubicBezTo>
                    <a:pt x="20183" y="3450"/>
                    <a:pt x="20146" y="3486"/>
                    <a:pt x="20125" y="3509"/>
                  </a:cubicBezTo>
                  <a:cubicBezTo>
                    <a:pt x="20100" y="3539"/>
                    <a:pt x="20029" y="3564"/>
                    <a:pt x="20011" y="3604"/>
                  </a:cubicBezTo>
                  <a:cubicBezTo>
                    <a:pt x="19995" y="3640"/>
                    <a:pt x="20013" y="3739"/>
                    <a:pt x="19998" y="3775"/>
                  </a:cubicBezTo>
                  <a:cubicBezTo>
                    <a:pt x="19982" y="3814"/>
                    <a:pt x="19914" y="3839"/>
                    <a:pt x="19893" y="3874"/>
                  </a:cubicBezTo>
                  <a:cubicBezTo>
                    <a:pt x="19853" y="3946"/>
                    <a:pt x="19810" y="4129"/>
                    <a:pt x="19795" y="4220"/>
                  </a:cubicBezTo>
                  <a:cubicBezTo>
                    <a:pt x="19781" y="4302"/>
                    <a:pt x="19774" y="4472"/>
                    <a:pt x="19776" y="4557"/>
                  </a:cubicBezTo>
                  <a:cubicBezTo>
                    <a:pt x="19778" y="4611"/>
                    <a:pt x="19804" y="4719"/>
                    <a:pt x="19802" y="4775"/>
                  </a:cubicBezTo>
                  <a:cubicBezTo>
                    <a:pt x="19798" y="4846"/>
                    <a:pt x="19758" y="4977"/>
                    <a:pt x="19744" y="5044"/>
                  </a:cubicBezTo>
                  <a:cubicBezTo>
                    <a:pt x="19734" y="5092"/>
                    <a:pt x="19727" y="5197"/>
                    <a:pt x="19706" y="5234"/>
                  </a:cubicBezTo>
                  <a:cubicBezTo>
                    <a:pt x="19689" y="5265"/>
                    <a:pt x="19627" y="5277"/>
                    <a:pt x="19607" y="5305"/>
                  </a:cubicBezTo>
                  <a:cubicBezTo>
                    <a:pt x="19586" y="5336"/>
                    <a:pt x="19558" y="5418"/>
                    <a:pt x="19550" y="5461"/>
                  </a:cubicBezTo>
                  <a:cubicBezTo>
                    <a:pt x="19543" y="5506"/>
                    <a:pt x="19560" y="5602"/>
                    <a:pt x="19550" y="5646"/>
                  </a:cubicBezTo>
                  <a:cubicBezTo>
                    <a:pt x="19543" y="5680"/>
                    <a:pt x="19501" y="5727"/>
                    <a:pt x="19493" y="5760"/>
                  </a:cubicBezTo>
                  <a:cubicBezTo>
                    <a:pt x="19480" y="5815"/>
                    <a:pt x="19484" y="5992"/>
                    <a:pt x="19484" y="5992"/>
                  </a:cubicBezTo>
                  <a:lnTo>
                    <a:pt x="19153" y="6519"/>
                  </a:lnTo>
                  <a:lnTo>
                    <a:pt x="19607" y="7171"/>
                  </a:lnTo>
                  <a:cubicBezTo>
                    <a:pt x="19607" y="7171"/>
                    <a:pt x="19616" y="7276"/>
                    <a:pt x="19604" y="7304"/>
                  </a:cubicBezTo>
                  <a:cubicBezTo>
                    <a:pt x="19591" y="7336"/>
                    <a:pt x="19531" y="7343"/>
                    <a:pt x="19515" y="7371"/>
                  </a:cubicBezTo>
                  <a:cubicBezTo>
                    <a:pt x="19504" y="7392"/>
                    <a:pt x="19494" y="7448"/>
                    <a:pt x="19493" y="7475"/>
                  </a:cubicBezTo>
                  <a:cubicBezTo>
                    <a:pt x="19492" y="7522"/>
                    <a:pt x="19526" y="7609"/>
                    <a:pt x="19525" y="7656"/>
                  </a:cubicBezTo>
                  <a:cubicBezTo>
                    <a:pt x="19524" y="7698"/>
                    <a:pt x="19499" y="7780"/>
                    <a:pt x="19484" y="7816"/>
                  </a:cubicBezTo>
                  <a:cubicBezTo>
                    <a:pt x="19468" y="7853"/>
                    <a:pt x="19428" y="7926"/>
                    <a:pt x="19401" y="7944"/>
                  </a:cubicBezTo>
                  <a:cubicBezTo>
                    <a:pt x="19381" y="7958"/>
                    <a:pt x="19330" y="7934"/>
                    <a:pt x="19312" y="7954"/>
                  </a:cubicBezTo>
                  <a:cubicBezTo>
                    <a:pt x="19280" y="7987"/>
                    <a:pt x="19249" y="8109"/>
                    <a:pt x="19251" y="8167"/>
                  </a:cubicBezTo>
                  <a:cubicBezTo>
                    <a:pt x="19254" y="8213"/>
                    <a:pt x="19308" y="8279"/>
                    <a:pt x="19315" y="8323"/>
                  </a:cubicBezTo>
                  <a:cubicBezTo>
                    <a:pt x="19327" y="8388"/>
                    <a:pt x="19295" y="8531"/>
                    <a:pt x="19312" y="8593"/>
                  </a:cubicBezTo>
                  <a:cubicBezTo>
                    <a:pt x="19322" y="8629"/>
                    <a:pt x="19385" y="8663"/>
                    <a:pt x="19388" y="8702"/>
                  </a:cubicBezTo>
                  <a:cubicBezTo>
                    <a:pt x="19391" y="8739"/>
                    <a:pt x="19339" y="8789"/>
                    <a:pt x="19334" y="8826"/>
                  </a:cubicBezTo>
                  <a:cubicBezTo>
                    <a:pt x="19326" y="8886"/>
                    <a:pt x="19352" y="9011"/>
                    <a:pt x="19369" y="9067"/>
                  </a:cubicBezTo>
                  <a:cubicBezTo>
                    <a:pt x="19382" y="9109"/>
                    <a:pt x="19429" y="9173"/>
                    <a:pt x="19442" y="9214"/>
                  </a:cubicBezTo>
                  <a:cubicBezTo>
                    <a:pt x="19457" y="9260"/>
                    <a:pt x="19456" y="9376"/>
                    <a:pt x="19480" y="9413"/>
                  </a:cubicBezTo>
                  <a:cubicBezTo>
                    <a:pt x="19504" y="9448"/>
                    <a:pt x="19578" y="9488"/>
                    <a:pt x="19607" y="9465"/>
                  </a:cubicBezTo>
                  <a:cubicBezTo>
                    <a:pt x="19637" y="9441"/>
                    <a:pt x="19626" y="9306"/>
                    <a:pt x="19652" y="9275"/>
                  </a:cubicBezTo>
                  <a:cubicBezTo>
                    <a:pt x="19679" y="9244"/>
                    <a:pt x="19755" y="9243"/>
                    <a:pt x="19789" y="9256"/>
                  </a:cubicBezTo>
                  <a:cubicBezTo>
                    <a:pt x="19836" y="9276"/>
                    <a:pt x="19916" y="9371"/>
                    <a:pt x="19948" y="9427"/>
                  </a:cubicBezTo>
                  <a:cubicBezTo>
                    <a:pt x="19983" y="9491"/>
                    <a:pt x="20031" y="9645"/>
                    <a:pt x="20039" y="9726"/>
                  </a:cubicBezTo>
                  <a:cubicBezTo>
                    <a:pt x="20047" y="9795"/>
                    <a:pt x="20008" y="9936"/>
                    <a:pt x="20018" y="10005"/>
                  </a:cubicBezTo>
                  <a:cubicBezTo>
                    <a:pt x="20025" y="10063"/>
                    <a:pt x="20068" y="10169"/>
                    <a:pt x="20097" y="10209"/>
                  </a:cubicBezTo>
                  <a:cubicBezTo>
                    <a:pt x="20118" y="10238"/>
                    <a:pt x="20173" y="10280"/>
                    <a:pt x="20201" y="10285"/>
                  </a:cubicBezTo>
                  <a:cubicBezTo>
                    <a:pt x="20231" y="10290"/>
                    <a:pt x="20287" y="10250"/>
                    <a:pt x="20316" y="10242"/>
                  </a:cubicBezTo>
                  <a:cubicBezTo>
                    <a:pt x="20344" y="10235"/>
                    <a:pt x="20402" y="10204"/>
                    <a:pt x="20427" y="10223"/>
                  </a:cubicBezTo>
                  <a:cubicBezTo>
                    <a:pt x="20459" y="10246"/>
                    <a:pt x="20483" y="10358"/>
                    <a:pt x="20500" y="10403"/>
                  </a:cubicBezTo>
                  <a:cubicBezTo>
                    <a:pt x="20521" y="10458"/>
                    <a:pt x="20547" y="10586"/>
                    <a:pt x="20580" y="10626"/>
                  </a:cubicBezTo>
                  <a:cubicBezTo>
                    <a:pt x="20607" y="10660"/>
                    <a:pt x="20684" y="10674"/>
                    <a:pt x="20719" y="10688"/>
                  </a:cubicBezTo>
                  <a:cubicBezTo>
                    <a:pt x="20758" y="10702"/>
                    <a:pt x="20842" y="10706"/>
                    <a:pt x="20875" y="10739"/>
                  </a:cubicBezTo>
                  <a:cubicBezTo>
                    <a:pt x="20917" y="10782"/>
                    <a:pt x="20956" y="10927"/>
                    <a:pt x="20986" y="10986"/>
                  </a:cubicBezTo>
                  <a:cubicBezTo>
                    <a:pt x="21002" y="11017"/>
                    <a:pt x="21030" y="11088"/>
                    <a:pt x="21053" y="11105"/>
                  </a:cubicBezTo>
                  <a:cubicBezTo>
                    <a:pt x="21088" y="11128"/>
                    <a:pt x="21168" y="11088"/>
                    <a:pt x="21206" y="11100"/>
                  </a:cubicBezTo>
                  <a:cubicBezTo>
                    <a:pt x="21237" y="11109"/>
                    <a:pt x="21299" y="11149"/>
                    <a:pt x="21323" y="11180"/>
                  </a:cubicBezTo>
                  <a:cubicBezTo>
                    <a:pt x="21357" y="11224"/>
                    <a:pt x="21380" y="11371"/>
                    <a:pt x="21418" y="11403"/>
                  </a:cubicBezTo>
                  <a:cubicBezTo>
                    <a:pt x="21451" y="11430"/>
                    <a:pt x="21542" y="11368"/>
                    <a:pt x="21568" y="11408"/>
                  </a:cubicBezTo>
                  <a:cubicBezTo>
                    <a:pt x="21600" y="11455"/>
                    <a:pt x="21598" y="11623"/>
                    <a:pt x="21571" y="11678"/>
                  </a:cubicBezTo>
                  <a:cubicBezTo>
                    <a:pt x="21555" y="11709"/>
                    <a:pt x="21491" y="11699"/>
                    <a:pt x="21469" y="11720"/>
                  </a:cubicBezTo>
                  <a:cubicBezTo>
                    <a:pt x="21452" y="11737"/>
                    <a:pt x="21434" y="11796"/>
                    <a:pt x="21418" y="11815"/>
                  </a:cubicBezTo>
                  <a:cubicBezTo>
                    <a:pt x="21400" y="11837"/>
                    <a:pt x="21357" y="11864"/>
                    <a:pt x="21335" y="11877"/>
                  </a:cubicBezTo>
                  <a:cubicBezTo>
                    <a:pt x="21319" y="11887"/>
                    <a:pt x="21281" y="11891"/>
                    <a:pt x="21269" y="11910"/>
                  </a:cubicBezTo>
                  <a:cubicBezTo>
                    <a:pt x="21249" y="11940"/>
                    <a:pt x="21245" y="12033"/>
                    <a:pt x="21235" y="12071"/>
                  </a:cubicBezTo>
                  <a:cubicBezTo>
                    <a:pt x="21225" y="12103"/>
                    <a:pt x="21206" y="12169"/>
                    <a:pt x="21190" y="12194"/>
                  </a:cubicBezTo>
                  <a:cubicBezTo>
                    <a:pt x="21164" y="12234"/>
                    <a:pt x="21094" y="12277"/>
                    <a:pt x="21063" y="12303"/>
                  </a:cubicBezTo>
                  <a:cubicBezTo>
                    <a:pt x="21040" y="12322"/>
                    <a:pt x="20992" y="12349"/>
                    <a:pt x="20973" y="12374"/>
                  </a:cubicBezTo>
                  <a:cubicBezTo>
                    <a:pt x="20932" y="12429"/>
                    <a:pt x="20882" y="12578"/>
                    <a:pt x="20850" y="12644"/>
                  </a:cubicBezTo>
                  <a:cubicBezTo>
                    <a:pt x="20820" y="12707"/>
                    <a:pt x="20760" y="12832"/>
                    <a:pt x="20726" y="12891"/>
                  </a:cubicBezTo>
                  <a:cubicBezTo>
                    <a:pt x="20712" y="12915"/>
                    <a:pt x="20677" y="12954"/>
                    <a:pt x="20666" y="12981"/>
                  </a:cubicBezTo>
                  <a:cubicBezTo>
                    <a:pt x="20653" y="13011"/>
                    <a:pt x="20648" y="13083"/>
                    <a:pt x="20636" y="13113"/>
                  </a:cubicBezTo>
                  <a:cubicBezTo>
                    <a:pt x="20620" y="13159"/>
                    <a:pt x="20573" y="13239"/>
                    <a:pt x="20545" y="13270"/>
                  </a:cubicBezTo>
                  <a:cubicBezTo>
                    <a:pt x="20520" y="13296"/>
                    <a:pt x="20455" y="13308"/>
                    <a:pt x="20433" y="13341"/>
                  </a:cubicBezTo>
                  <a:cubicBezTo>
                    <a:pt x="20416" y="13367"/>
                    <a:pt x="20400" y="13438"/>
                    <a:pt x="20395" y="13474"/>
                  </a:cubicBezTo>
                  <a:cubicBezTo>
                    <a:pt x="20391" y="13510"/>
                    <a:pt x="20389" y="13586"/>
                    <a:pt x="20399" y="13621"/>
                  </a:cubicBezTo>
                  <a:cubicBezTo>
                    <a:pt x="20410" y="13662"/>
                    <a:pt x="20472" y="13710"/>
                    <a:pt x="20481" y="13753"/>
                  </a:cubicBezTo>
                  <a:cubicBezTo>
                    <a:pt x="20491" y="13796"/>
                    <a:pt x="20488" y="13899"/>
                    <a:pt x="20468" y="13933"/>
                  </a:cubicBezTo>
                  <a:cubicBezTo>
                    <a:pt x="20450" y="13965"/>
                    <a:pt x="20382" y="13953"/>
                    <a:pt x="20357" y="13976"/>
                  </a:cubicBezTo>
                  <a:cubicBezTo>
                    <a:pt x="20319" y="14011"/>
                    <a:pt x="20271" y="14127"/>
                    <a:pt x="20239" y="14175"/>
                  </a:cubicBezTo>
                  <a:cubicBezTo>
                    <a:pt x="20204" y="14229"/>
                    <a:pt x="20140" y="14353"/>
                    <a:pt x="20094" y="14384"/>
                  </a:cubicBezTo>
                  <a:cubicBezTo>
                    <a:pt x="20052" y="14410"/>
                    <a:pt x="19954" y="14369"/>
                    <a:pt x="19912" y="14397"/>
                  </a:cubicBezTo>
                  <a:cubicBezTo>
                    <a:pt x="19883" y="14417"/>
                    <a:pt x="19844" y="14499"/>
                    <a:pt x="19824" y="14535"/>
                  </a:cubicBezTo>
                  <a:cubicBezTo>
                    <a:pt x="19800" y="14575"/>
                    <a:pt x="19760" y="14663"/>
                    <a:pt x="19735" y="14700"/>
                  </a:cubicBezTo>
                  <a:cubicBezTo>
                    <a:pt x="19720" y="14722"/>
                    <a:pt x="19684" y="14752"/>
                    <a:pt x="19671" y="14777"/>
                  </a:cubicBezTo>
                  <a:cubicBezTo>
                    <a:pt x="19661" y="14796"/>
                    <a:pt x="19652" y="14828"/>
                    <a:pt x="19645" y="14864"/>
                  </a:cubicBezTo>
                  <a:cubicBezTo>
                    <a:pt x="19593" y="14836"/>
                    <a:pt x="19536" y="14807"/>
                    <a:pt x="19506" y="14795"/>
                  </a:cubicBezTo>
                  <a:cubicBezTo>
                    <a:pt x="19445" y="14773"/>
                    <a:pt x="19320" y="14732"/>
                    <a:pt x="19258" y="14738"/>
                  </a:cubicBezTo>
                  <a:cubicBezTo>
                    <a:pt x="19187" y="14745"/>
                    <a:pt x="19049" y="14810"/>
                    <a:pt x="18985" y="14857"/>
                  </a:cubicBezTo>
                  <a:cubicBezTo>
                    <a:pt x="18929" y="14899"/>
                    <a:pt x="18831" y="15017"/>
                    <a:pt x="18785" y="15080"/>
                  </a:cubicBezTo>
                  <a:cubicBezTo>
                    <a:pt x="18734" y="15147"/>
                    <a:pt x="18636" y="15292"/>
                    <a:pt x="18600" y="15378"/>
                  </a:cubicBezTo>
                  <a:cubicBezTo>
                    <a:pt x="18567" y="15459"/>
                    <a:pt x="18521" y="15640"/>
                    <a:pt x="18508" y="15733"/>
                  </a:cubicBezTo>
                  <a:cubicBezTo>
                    <a:pt x="18503" y="15770"/>
                    <a:pt x="18499" y="15823"/>
                    <a:pt x="18496" y="15878"/>
                  </a:cubicBezTo>
                  <a:lnTo>
                    <a:pt x="16939" y="16473"/>
                  </a:lnTo>
                  <a:lnTo>
                    <a:pt x="12656" y="18084"/>
                  </a:lnTo>
                  <a:lnTo>
                    <a:pt x="5757" y="20475"/>
                  </a:lnTo>
                  <a:lnTo>
                    <a:pt x="5749" y="20478"/>
                  </a:lnTo>
                  <a:lnTo>
                    <a:pt x="2140" y="21580"/>
                  </a:lnTo>
                  <a:cubicBezTo>
                    <a:pt x="2140" y="21580"/>
                    <a:pt x="1277" y="15371"/>
                    <a:pt x="1277" y="1537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2" name="Shape 3014"/>
            <p:cNvSpPr/>
            <p:nvPr/>
          </p:nvSpPr>
          <p:spPr>
            <a:xfrm>
              <a:off x="6776311" y="3595426"/>
              <a:ext cx="154994" cy="3454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8" h="21594" extrusionOk="0">
                  <a:moveTo>
                    <a:pt x="2112" y="14813"/>
                  </a:moveTo>
                  <a:cubicBezTo>
                    <a:pt x="2146" y="14767"/>
                    <a:pt x="2184" y="14726"/>
                    <a:pt x="2227" y="14701"/>
                  </a:cubicBezTo>
                  <a:cubicBezTo>
                    <a:pt x="2280" y="14668"/>
                    <a:pt x="2436" y="14630"/>
                    <a:pt x="2500" y="14602"/>
                  </a:cubicBezTo>
                  <a:cubicBezTo>
                    <a:pt x="2608" y="14553"/>
                    <a:pt x="2783" y="14440"/>
                    <a:pt x="2884" y="14388"/>
                  </a:cubicBezTo>
                  <a:cubicBezTo>
                    <a:pt x="2972" y="14341"/>
                    <a:pt x="3140" y="14235"/>
                    <a:pt x="3264" y="14210"/>
                  </a:cubicBezTo>
                  <a:cubicBezTo>
                    <a:pt x="3442" y="14173"/>
                    <a:pt x="3865" y="14226"/>
                    <a:pt x="4045" y="14192"/>
                  </a:cubicBezTo>
                  <a:cubicBezTo>
                    <a:pt x="4241" y="14153"/>
                    <a:pt x="4519" y="13992"/>
                    <a:pt x="4670" y="13922"/>
                  </a:cubicBezTo>
                  <a:cubicBezTo>
                    <a:pt x="4804" y="13859"/>
                    <a:pt x="5013" y="13710"/>
                    <a:pt x="5175" y="13664"/>
                  </a:cubicBezTo>
                  <a:cubicBezTo>
                    <a:pt x="5283" y="13635"/>
                    <a:pt x="5575" y="13651"/>
                    <a:pt x="5654" y="13609"/>
                  </a:cubicBezTo>
                  <a:cubicBezTo>
                    <a:pt x="5741" y="13565"/>
                    <a:pt x="5750" y="13432"/>
                    <a:pt x="5710" y="13377"/>
                  </a:cubicBezTo>
                  <a:cubicBezTo>
                    <a:pt x="5669" y="13321"/>
                    <a:pt x="5405" y="13259"/>
                    <a:pt x="5357" y="13205"/>
                  </a:cubicBezTo>
                  <a:cubicBezTo>
                    <a:pt x="5314" y="13161"/>
                    <a:pt x="5322" y="13062"/>
                    <a:pt x="5341" y="13015"/>
                  </a:cubicBezTo>
                  <a:cubicBezTo>
                    <a:pt x="5360" y="12969"/>
                    <a:pt x="5432" y="12876"/>
                    <a:pt x="5504" y="12843"/>
                  </a:cubicBezTo>
                  <a:cubicBezTo>
                    <a:pt x="5597" y="12801"/>
                    <a:pt x="5877" y="12785"/>
                    <a:pt x="5983" y="12752"/>
                  </a:cubicBezTo>
                  <a:cubicBezTo>
                    <a:pt x="6105" y="12712"/>
                    <a:pt x="6306" y="12608"/>
                    <a:pt x="6378" y="12549"/>
                  </a:cubicBezTo>
                  <a:cubicBezTo>
                    <a:pt x="6428" y="12510"/>
                    <a:pt x="6450" y="12416"/>
                    <a:pt x="6505" y="12378"/>
                  </a:cubicBezTo>
                  <a:cubicBezTo>
                    <a:pt x="6550" y="12342"/>
                    <a:pt x="6703" y="12292"/>
                    <a:pt x="6761" y="12261"/>
                  </a:cubicBezTo>
                  <a:cubicBezTo>
                    <a:pt x="6907" y="12186"/>
                    <a:pt x="7166" y="12023"/>
                    <a:pt x="7295" y="11942"/>
                  </a:cubicBezTo>
                  <a:cubicBezTo>
                    <a:pt x="7432" y="11856"/>
                    <a:pt x="7649" y="11663"/>
                    <a:pt x="7827" y="11593"/>
                  </a:cubicBezTo>
                  <a:cubicBezTo>
                    <a:pt x="7908" y="11560"/>
                    <a:pt x="8114" y="11525"/>
                    <a:pt x="8210" y="11501"/>
                  </a:cubicBezTo>
                  <a:cubicBezTo>
                    <a:pt x="8346" y="11467"/>
                    <a:pt x="8648" y="11411"/>
                    <a:pt x="8756" y="11360"/>
                  </a:cubicBezTo>
                  <a:cubicBezTo>
                    <a:pt x="8828" y="11327"/>
                    <a:pt x="8909" y="11242"/>
                    <a:pt x="8950" y="11200"/>
                  </a:cubicBezTo>
                  <a:cubicBezTo>
                    <a:pt x="8995" y="11151"/>
                    <a:pt x="9012" y="11031"/>
                    <a:pt x="9098" y="10992"/>
                  </a:cubicBezTo>
                  <a:cubicBezTo>
                    <a:pt x="9151" y="10968"/>
                    <a:pt x="9314" y="10962"/>
                    <a:pt x="9383" y="10950"/>
                  </a:cubicBezTo>
                  <a:cubicBezTo>
                    <a:pt x="9477" y="10932"/>
                    <a:pt x="9661" y="10899"/>
                    <a:pt x="9740" y="10870"/>
                  </a:cubicBezTo>
                  <a:cubicBezTo>
                    <a:pt x="9807" y="10845"/>
                    <a:pt x="9886" y="10769"/>
                    <a:pt x="9958" y="10747"/>
                  </a:cubicBezTo>
                  <a:cubicBezTo>
                    <a:pt x="10052" y="10719"/>
                    <a:pt x="10327" y="10733"/>
                    <a:pt x="10396" y="10692"/>
                  </a:cubicBezTo>
                  <a:cubicBezTo>
                    <a:pt x="10511" y="10622"/>
                    <a:pt x="10521" y="10404"/>
                    <a:pt x="10382" y="10343"/>
                  </a:cubicBezTo>
                  <a:cubicBezTo>
                    <a:pt x="10270" y="10292"/>
                    <a:pt x="9879" y="10372"/>
                    <a:pt x="9740" y="10337"/>
                  </a:cubicBezTo>
                  <a:cubicBezTo>
                    <a:pt x="9575" y="10295"/>
                    <a:pt x="9474" y="10105"/>
                    <a:pt x="9331" y="10049"/>
                  </a:cubicBezTo>
                  <a:cubicBezTo>
                    <a:pt x="9225" y="10008"/>
                    <a:pt x="8962" y="9957"/>
                    <a:pt x="8825" y="9945"/>
                  </a:cubicBezTo>
                  <a:cubicBezTo>
                    <a:pt x="8665" y="9930"/>
                    <a:pt x="8318" y="9981"/>
                    <a:pt x="8169" y="9951"/>
                  </a:cubicBezTo>
                  <a:cubicBezTo>
                    <a:pt x="8069" y="9930"/>
                    <a:pt x="7949" y="9837"/>
                    <a:pt x="7882" y="9797"/>
                  </a:cubicBezTo>
                  <a:cubicBezTo>
                    <a:pt x="7752" y="9721"/>
                    <a:pt x="7582" y="9533"/>
                    <a:pt x="7403" y="9478"/>
                  </a:cubicBezTo>
                  <a:cubicBezTo>
                    <a:pt x="7261" y="9435"/>
                    <a:pt x="6900" y="9430"/>
                    <a:pt x="6735" y="9412"/>
                  </a:cubicBezTo>
                  <a:cubicBezTo>
                    <a:pt x="6581" y="9393"/>
                    <a:pt x="6253" y="9376"/>
                    <a:pt x="6133" y="9332"/>
                  </a:cubicBezTo>
                  <a:cubicBezTo>
                    <a:pt x="5995" y="9281"/>
                    <a:pt x="5882" y="9114"/>
                    <a:pt x="5791" y="9044"/>
                  </a:cubicBezTo>
                  <a:cubicBezTo>
                    <a:pt x="5717" y="8985"/>
                    <a:pt x="5614" y="8841"/>
                    <a:pt x="5477" y="8811"/>
                  </a:cubicBezTo>
                  <a:cubicBezTo>
                    <a:pt x="5369" y="8786"/>
                    <a:pt x="5118" y="8826"/>
                    <a:pt x="4998" y="8835"/>
                  </a:cubicBezTo>
                  <a:cubicBezTo>
                    <a:pt x="4876" y="8846"/>
                    <a:pt x="4634" y="8897"/>
                    <a:pt x="4507" y="8891"/>
                  </a:cubicBezTo>
                  <a:cubicBezTo>
                    <a:pt x="4383" y="8884"/>
                    <a:pt x="4148" y="8830"/>
                    <a:pt x="4057" y="8792"/>
                  </a:cubicBezTo>
                  <a:cubicBezTo>
                    <a:pt x="3932" y="8740"/>
                    <a:pt x="3750" y="8604"/>
                    <a:pt x="3717" y="8529"/>
                  </a:cubicBezTo>
                  <a:cubicBezTo>
                    <a:pt x="3674" y="8439"/>
                    <a:pt x="3841" y="8257"/>
                    <a:pt x="3810" y="8168"/>
                  </a:cubicBezTo>
                  <a:cubicBezTo>
                    <a:pt x="3774" y="8062"/>
                    <a:pt x="3566" y="7864"/>
                    <a:pt x="3415" y="7781"/>
                  </a:cubicBezTo>
                  <a:cubicBezTo>
                    <a:pt x="3281" y="7709"/>
                    <a:pt x="2936" y="7585"/>
                    <a:pt x="2733" y="7560"/>
                  </a:cubicBezTo>
                  <a:cubicBezTo>
                    <a:pt x="2589" y="7543"/>
                    <a:pt x="2261" y="7544"/>
                    <a:pt x="2143" y="7584"/>
                  </a:cubicBezTo>
                  <a:cubicBezTo>
                    <a:pt x="2031" y="7625"/>
                    <a:pt x="2081" y="7800"/>
                    <a:pt x="1952" y="7830"/>
                  </a:cubicBezTo>
                  <a:cubicBezTo>
                    <a:pt x="1827" y="7859"/>
                    <a:pt x="1506" y="7808"/>
                    <a:pt x="1406" y="7763"/>
                  </a:cubicBezTo>
                  <a:cubicBezTo>
                    <a:pt x="1300" y="7715"/>
                    <a:pt x="1308" y="7565"/>
                    <a:pt x="1243" y="7505"/>
                  </a:cubicBezTo>
                  <a:cubicBezTo>
                    <a:pt x="1185" y="7453"/>
                    <a:pt x="984" y="7369"/>
                    <a:pt x="929" y="7316"/>
                  </a:cubicBezTo>
                  <a:cubicBezTo>
                    <a:pt x="855" y="7243"/>
                    <a:pt x="745" y="7081"/>
                    <a:pt x="778" y="7003"/>
                  </a:cubicBezTo>
                  <a:cubicBezTo>
                    <a:pt x="798" y="6956"/>
                    <a:pt x="1023" y="6891"/>
                    <a:pt x="1011" y="6844"/>
                  </a:cubicBezTo>
                  <a:cubicBezTo>
                    <a:pt x="996" y="6793"/>
                    <a:pt x="726" y="6749"/>
                    <a:pt x="683" y="6703"/>
                  </a:cubicBezTo>
                  <a:cubicBezTo>
                    <a:pt x="608" y="6622"/>
                    <a:pt x="747" y="6437"/>
                    <a:pt x="697" y="6354"/>
                  </a:cubicBezTo>
                  <a:cubicBezTo>
                    <a:pt x="663" y="6297"/>
                    <a:pt x="433" y="6210"/>
                    <a:pt x="422" y="6152"/>
                  </a:cubicBezTo>
                  <a:cubicBezTo>
                    <a:pt x="412" y="6076"/>
                    <a:pt x="546" y="5918"/>
                    <a:pt x="683" y="5876"/>
                  </a:cubicBezTo>
                  <a:cubicBezTo>
                    <a:pt x="762" y="5850"/>
                    <a:pt x="977" y="5881"/>
                    <a:pt x="1066" y="5863"/>
                  </a:cubicBezTo>
                  <a:cubicBezTo>
                    <a:pt x="1181" y="5839"/>
                    <a:pt x="1353" y="5746"/>
                    <a:pt x="1423" y="5697"/>
                  </a:cubicBezTo>
                  <a:cubicBezTo>
                    <a:pt x="1487" y="5650"/>
                    <a:pt x="1593" y="5545"/>
                    <a:pt x="1597" y="5490"/>
                  </a:cubicBezTo>
                  <a:cubicBezTo>
                    <a:pt x="1605" y="5430"/>
                    <a:pt x="1459" y="5316"/>
                    <a:pt x="1461" y="5256"/>
                  </a:cubicBezTo>
                  <a:cubicBezTo>
                    <a:pt x="1463" y="5221"/>
                    <a:pt x="1506" y="5148"/>
                    <a:pt x="1557" y="5121"/>
                  </a:cubicBezTo>
                  <a:cubicBezTo>
                    <a:pt x="1626" y="5085"/>
                    <a:pt x="1882" y="5076"/>
                    <a:pt x="1938" y="5035"/>
                  </a:cubicBezTo>
                  <a:cubicBezTo>
                    <a:pt x="1990" y="4999"/>
                    <a:pt x="1952" y="4864"/>
                    <a:pt x="1952" y="4864"/>
                  </a:cubicBezTo>
                  <a:lnTo>
                    <a:pt x="0" y="4019"/>
                  </a:lnTo>
                  <a:lnTo>
                    <a:pt x="1423" y="3338"/>
                  </a:lnTo>
                  <a:cubicBezTo>
                    <a:pt x="1423" y="3338"/>
                    <a:pt x="1403" y="3109"/>
                    <a:pt x="1461" y="3038"/>
                  </a:cubicBezTo>
                  <a:cubicBezTo>
                    <a:pt x="1497" y="2995"/>
                    <a:pt x="1674" y="2934"/>
                    <a:pt x="1708" y="2891"/>
                  </a:cubicBezTo>
                  <a:cubicBezTo>
                    <a:pt x="1748" y="2834"/>
                    <a:pt x="1674" y="2709"/>
                    <a:pt x="1708" y="2651"/>
                  </a:cubicBezTo>
                  <a:cubicBezTo>
                    <a:pt x="1739" y="2596"/>
                    <a:pt x="1861" y="2489"/>
                    <a:pt x="1952" y="2449"/>
                  </a:cubicBezTo>
                  <a:cubicBezTo>
                    <a:pt x="2038" y="2413"/>
                    <a:pt x="2302" y="2398"/>
                    <a:pt x="2378" y="2358"/>
                  </a:cubicBezTo>
                  <a:cubicBezTo>
                    <a:pt x="2467" y="2309"/>
                    <a:pt x="2498" y="2173"/>
                    <a:pt x="2541" y="2112"/>
                  </a:cubicBezTo>
                  <a:cubicBezTo>
                    <a:pt x="2599" y="2025"/>
                    <a:pt x="2773" y="1855"/>
                    <a:pt x="2788" y="1764"/>
                  </a:cubicBezTo>
                  <a:cubicBezTo>
                    <a:pt x="2797" y="1692"/>
                    <a:pt x="2685" y="1552"/>
                    <a:pt x="2678" y="1482"/>
                  </a:cubicBezTo>
                  <a:cubicBezTo>
                    <a:pt x="2668" y="1372"/>
                    <a:pt x="2699" y="1153"/>
                    <a:pt x="2759" y="1046"/>
                  </a:cubicBezTo>
                  <a:cubicBezTo>
                    <a:pt x="2824" y="928"/>
                    <a:pt x="3008" y="692"/>
                    <a:pt x="3183" y="598"/>
                  </a:cubicBezTo>
                  <a:cubicBezTo>
                    <a:pt x="3269" y="553"/>
                    <a:pt x="3564" y="521"/>
                    <a:pt x="3633" y="470"/>
                  </a:cubicBezTo>
                  <a:cubicBezTo>
                    <a:pt x="3698" y="423"/>
                    <a:pt x="3621" y="295"/>
                    <a:pt x="3688" y="249"/>
                  </a:cubicBezTo>
                  <a:cubicBezTo>
                    <a:pt x="3767" y="197"/>
                    <a:pt x="4069" y="165"/>
                    <a:pt x="4179" y="127"/>
                  </a:cubicBezTo>
                  <a:cubicBezTo>
                    <a:pt x="4270" y="97"/>
                    <a:pt x="4428" y="50"/>
                    <a:pt x="4562" y="0"/>
                  </a:cubicBezTo>
                  <a:lnTo>
                    <a:pt x="17854" y="1714"/>
                  </a:lnTo>
                  <a:lnTo>
                    <a:pt x="18034" y="2431"/>
                  </a:lnTo>
                  <a:lnTo>
                    <a:pt x="17747" y="3252"/>
                  </a:lnTo>
                  <a:lnTo>
                    <a:pt x="17481" y="4616"/>
                  </a:lnTo>
                  <a:cubicBezTo>
                    <a:pt x="17474" y="4614"/>
                    <a:pt x="17466" y="4613"/>
                    <a:pt x="17459" y="4613"/>
                  </a:cubicBezTo>
                  <a:cubicBezTo>
                    <a:pt x="17380" y="4609"/>
                    <a:pt x="17265" y="4675"/>
                    <a:pt x="17215" y="4701"/>
                  </a:cubicBezTo>
                  <a:cubicBezTo>
                    <a:pt x="17160" y="4728"/>
                    <a:pt x="17059" y="4789"/>
                    <a:pt x="17042" y="4824"/>
                  </a:cubicBezTo>
                  <a:cubicBezTo>
                    <a:pt x="17021" y="4868"/>
                    <a:pt x="17062" y="4959"/>
                    <a:pt x="17090" y="5002"/>
                  </a:cubicBezTo>
                  <a:cubicBezTo>
                    <a:pt x="17098" y="5014"/>
                    <a:pt x="17124" y="5043"/>
                    <a:pt x="17124" y="5043"/>
                  </a:cubicBezTo>
                  <a:cubicBezTo>
                    <a:pt x="17124" y="5043"/>
                    <a:pt x="16935" y="5107"/>
                    <a:pt x="16865" y="5125"/>
                  </a:cubicBezTo>
                  <a:cubicBezTo>
                    <a:pt x="16757" y="5151"/>
                    <a:pt x="16528" y="5193"/>
                    <a:pt x="16408" y="5207"/>
                  </a:cubicBezTo>
                  <a:cubicBezTo>
                    <a:pt x="16286" y="5221"/>
                    <a:pt x="16022" y="5213"/>
                    <a:pt x="15910" y="5238"/>
                  </a:cubicBezTo>
                  <a:cubicBezTo>
                    <a:pt x="15780" y="5267"/>
                    <a:pt x="15555" y="5364"/>
                    <a:pt x="15505" y="5425"/>
                  </a:cubicBezTo>
                  <a:cubicBezTo>
                    <a:pt x="15459" y="5480"/>
                    <a:pt x="15514" y="5599"/>
                    <a:pt x="15531" y="5657"/>
                  </a:cubicBezTo>
                  <a:cubicBezTo>
                    <a:pt x="15555" y="5738"/>
                    <a:pt x="15713" y="5894"/>
                    <a:pt x="15684" y="5973"/>
                  </a:cubicBezTo>
                  <a:cubicBezTo>
                    <a:pt x="15665" y="6021"/>
                    <a:pt x="15493" y="6090"/>
                    <a:pt x="15457" y="6136"/>
                  </a:cubicBezTo>
                  <a:cubicBezTo>
                    <a:pt x="15416" y="6190"/>
                    <a:pt x="15419" y="6308"/>
                    <a:pt x="15397" y="6365"/>
                  </a:cubicBezTo>
                  <a:cubicBezTo>
                    <a:pt x="15376" y="6420"/>
                    <a:pt x="15268" y="6529"/>
                    <a:pt x="15294" y="6584"/>
                  </a:cubicBezTo>
                  <a:cubicBezTo>
                    <a:pt x="15299" y="6597"/>
                    <a:pt x="15368" y="6633"/>
                    <a:pt x="15368" y="6633"/>
                  </a:cubicBezTo>
                  <a:cubicBezTo>
                    <a:pt x="15368" y="6633"/>
                    <a:pt x="15318" y="6647"/>
                    <a:pt x="15306" y="6655"/>
                  </a:cubicBezTo>
                  <a:cubicBezTo>
                    <a:pt x="15244" y="6698"/>
                    <a:pt x="15253" y="6814"/>
                    <a:pt x="15306" y="6860"/>
                  </a:cubicBezTo>
                  <a:cubicBezTo>
                    <a:pt x="15378" y="6925"/>
                    <a:pt x="15677" y="7010"/>
                    <a:pt x="15833" y="7032"/>
                  </a:cubicBezTo>
                  <a:cubicBezTo>
                    <a:pt x="15979" y="7051"/>
                    <a:pt x="16295" y="7041"/>
                    <a:pt x="16444" y="7023"/>
                  </a:cubicBezTo>
                  <a:cubicBezTo>
                    <a:pt x="16549" y="7010"/>
                    <a:pt x="16724" y="6948"/>
                    <a:pt x="16824" y="6929"/>
                  </a:cubicBezTo>
                  <a:cubicBezTo>
                    <a:pt x="17030" y="6891"/>
                    <a:pt x="17452" y="6818"/>
                    <a:pt x="17672" y="6811"/>
                  </a:cubicBezTo>
                  <a:cubicBezTo>
                    <a:pt x="17845" y="6806"/>
                    <a:pt x="18182" y="6844"/>
                    <a:pt x="18348" y="6864"/>
                  </a:cubicBezTo>
                  <a:cubicBezTo>
                    <a:pt x="18518" y="6885"/>
                    <a:pt x="18827" y="6977"/>
                    <a:pt x="19004" y="6982"/>
                  </a:cubicBezTo>
                  <a:cubicBezTo>
                    <a:pt x="19092" y="6986"/>
                    <a:pt x="19294" y="6975"/>
                    <a:pt x="19358" y="6946"/>
                  </a:cubicBezTo>
                  <a:cubicBezTo>
                    <a:pt x="19435" y="6911"/>
                    <a:pt x="19473" y="6803"/>
                    <a:pt x="19459" y="6754"/>
                  </a:cubicBezTo>
                  <a:cubicBezTo>
                    <a:pt x="19440" y="6704"/>
                    <a:pt x="19318" y="6614"/>
                    <a:pt x="19229" y="6582"/>
                  </a:cubicBezTo>
                  <a:cubicBezTo>
                    <a:pt x="19169" y="6559"/>
                    <a:pt x="18973" y="6563"/>
                    <a:pt x="18930" y="6533"/>
                  </a:cubicBezTo>
                  <a:cubicBezTo>
                    <a:pt x="18901" y="6514"/>
                    <a:pt x="18913" y="6460"/>
                    <a:pt x="18939" y="6438"/>
                  </a:cubicBezTo>
                  <a:cubicBezTo>
                    <a:pt x="18970" y="6412"/>
                    <a:pt x="19097" y="6373"/>
                    <a:pt x="19167" y="6370"/>
                  </a:cubicBezTo>
                  <a:cubicBezTo>
                    <a:pt x="19263" y="6364"/>
                    <a:pt x="19457" y="6403"/>
                    <a:pt x="19528" y="6431"/>
                  </a:cubicBezTo>
                  <a:cubicBezTo>
                    <a:pt x="19689" y="6490"/>
                    <a:pt x="19876" y="6663"/>
                    <a:pt x="19950" y="6749"/>
                  </a:cubicBezTo>
                  <a:cubicBezTo>
                    <a:pt x="20082" y="6906"/>
                    <a:pt x="20180" y="7239"/>
                    <a:pt x="20252" y="7403"/>
                  </a:cubicBezTo>
                  <a:cubicBezTo>
                    <a:pt x="20347" y="7626"/>
                    <a:pt x="20613" y="8281"/>
                    <a:pt x="20613" y="8298"/>
                  </a:cubicBezTo>
                  <a:cubicBezTo>
                    <a:pt x="20613" y="8315"/>
                    <a:pt x="20654" y="8908"/>
                    <a:pt x="20688" y="9111"/>
                  </a:cubicBezTo>
                  <a:cubicBezTo>
                    <a:pt x="20709" y="9237"/>
                    <a:pt x="20795" y="9488"/>
                    <a:pt x="20814" y="9614"/>
                  </a:cubicBezTo>
                  <a:cubicBezTo>
                    <a:pt x="20848" y="9804"/>
                    <a:pt x="20822" y="10187"/>
                    <a:pt x="20860" y="10377"/>
                  </a:cubicBezTo>
                  <a:cubicBezTo>
                    <a:pt x="20896" y="10555"/>
                    <a:pt x="21035" y="10905"/>
                    <a:pt x="21107" y="11080"/>
                  </a:cubicBezTo>
                  <a:cubicBezTo>
                    <a:pt x="21155" y="11195"/>
                    <a:pt x="21286" y="11422"/>
                    <a:pt x="21325" y="11538"/>
                  </a:cubicBezTo>
                  <a:cubicBezTo>
                    <a:pt x="21404" y="11765"/>
                    <a:pt x="21466" y="12224"/>
                    <a:pt x="21509" y="12453"/>
                  </a:cubicBezTo>
                  <a:cubicBezTo>
                    <a:pt x="21535" y="12600"/>
                    <a:pt x="21598" y="12894"/>
                    <a:pt x="21598" y="13042"/>
                  </a:cubicBezTo>
                  <a:cubicBezTo>
                    <a:pt x="21600" y="13163"/>
                    <a:pt x="21593" y="13409"/>
                    <a:pt x="21535" y="13527"/>
                  </a:cubicBezTo>
                  <a:cubicBezTo>
                    <a:pt x="21454" y="13691"/>
                    <a:pt x="21087" y="13987"/>
                    <a:pt x="20987" y="14148"/>
                  </a:cubicBezTo>
                  <a:cubicBezTo>
                    <a:pt x="20920" y="14259"/>
                    <a:pt x="20901" y="14493"/>
                    <a:pt x="20826" y="14602"/>
                  </a:cubicBezTo>
                  <a:cubicBezTo>
                    <a:pt x="20798" y="14643"/>
                    <a:pt x="20683" y="14712"/>
                    <a:pt x="20659" y="14753"/>
                  </a:cubicBezTo>
                  <a:cubicBezTo>
                    <a:pt x="20635" y="14799"/>
                    <a:pt x="20664" y="14898"/>
                    <a:pt x="20642" y="14945"/>
                  </a:cubicBezTo>
                  <a:cubicBezTo>
                    <a:pt x="20620" y="14991"/>
                    <a:pt x="20532" y="15078"/>
                    <a:pt x="20486" y="15121"/>
                  </a:cubicBezTo>
                  <a:cubicBezTo>
                    <a:pt x="20424" y="15184"/>
                    <a:pt x="20307" y="15311"/>
                    <a:pt x="20213" y="15366"/>
                  </a:cubicBezTo>
                  <a:cubicBezTo>
                    <a:pt x="20153" y="15402"/>
                    <a:pt x="19945" y="15446"/>
                    <a:pt x="19914" y="15489"/>
                  </a:cubicBezTo>
                  <a:cubicBezTo>
                    <a:pt x="19854" y="15571"/>
                    <a:pt x="20077" y="15741"/>
                    <a:pt x="20086" y="15828"/>
                  </a:cubicBezTo>
                  <a:cubicBezTo>
                    <a:pt x="20096" y="15914"/>
                    <a:pt x="20043" y="16089"/>
                    <a:pt x="19986" y="16170"/>
                  </a:cubicBezTo>
                  <a:cubicBezTo>
                    <a:pt x="19936" y="16243"/>
                    <a:pt x="19782" y="16381"/>
                    <a:pt x="19677" y="16441"/>
                  </a:cubicBezTo>
                  <a:cubicBezTo>
                    <a:pt x="19571" y="16500"/>
                    <a:pt x="19260" y="16576"/>
                    <a:pt x="19157" y="16637"/>
                  </a:cubicBezTo>
                  <a:cubicBezTo>
                    <a:pt x="19057" y="16697"/>
                    <a:pt x="18985" y="16854"/>
                    <a:pt x="18884" y="16914"/>
                  </a:cubicBezTo>
                  <a:cubicBezTo>
                    <a:pt x="18812" y="16959"/>
                    <a:pt x="18594" y="17017"/>
                    <a:pt x="18511" y="17057"/>
                  </a:cubicBezTo>
                  <a:cubicBezTo>
                    <a:pt x="18331" y="17146"/>
                    <a:pt x="18039" y="17348"/>
                    <a:pt x="17902" y="17450"/>
                  </a:cubicBezTo>
                  <a:cubicBezTo>
                    <a:pt x="17792" y="17532"/>
                    <a:pt x="17624" y="17708"/>
                    <a:pt x="17509" y="17788"/>
                  </a:cubicBezTo>
                  <a:cubicBezTo>
                    <a:pt x="17313" y="17926"/>
                    <a:pt x="16772" y="18156"/>
                    <a:pt x="16616" y="18304"/>
                  </a:cubicBezTo>
                  <a:cubicBezTo>
                    <a:pt x="16468" y="18445"/>
                    <a:pt x="16374" y="18758"/>
                    <a:pt x="16317" y="18912"/>
                  </a:cubicBezTo>
                  <a:cubicBezTo>
                    <a:pt x="16276" y="19017"/>
                    <a:pt x="16238" y="19228"/>
                    <a:pt x="16197" y="19333"/>
                  </a:cubicBezTo>
                  <a:cubicBezTo>
                    <a:pt x="16185" y="19368"/>
                    <a:pt x="16120" y="19437"/>
                    <a:pt x="16135" y="19472"/>
                  </a:cubicBezTo>
                  <a:cubicBezTo>
                    <a:pt x="16149" y="19509"/>
                    <a:pt x="16302" y="19565"/>
                    <a:pt x="16305" y="19603"/>
                  </a:cubicBezTo>
                  <a:cubicBezTo>
                    <a:pt x="16317" y="19660"/>
                    <a:pt x="16180" y="19766"/>
                    <a:pt x="16116" y="19815"/>
                  </a:cubicBezTo>
                  <a:cubicBezTo>
                    <a:pt x="16049" y="19868"/>
                    <a:pt x="15838" y="19953"/>
                    <a:pt x="15778" y="20007"/>
                  </a:cubicBezTo>
                  <a:cubicBezTo>
                    <a:pt x="15708" y="20072"/>
                    <a:pt x="15656" y="20217"/>
                    <a:pt x="15634" y="20289"/>
                  </a:cubicBezTo>
                  <a:cubicBezTo>
                    <a:pt x="15605" y="20368"/>
                    <a:pt x="15622" y="20530"/>
                    <a:pt x="15577" y="20608"/>
                  </a:cubicBezTo>
                  <a:cubicBezTo>
                    <a:pt x="15543" y="20670"/>
                    <a:pt x="15419" y="20787"/>
                    <a:pt x="15342" y="20840"/>
                  </a:cubicBezTo>
                  <a:cubicBezTo>
                    <a:pt x="15270" y="20890"/>
                    <a:pt x="15062" y="20965"/>
                    <a:pt x="14995" y="21016"/>
                  </a:cubicBezTo>
                  <a:cubicBezTo>
                    <a:pt x="14928" y="21068"/>
                    <a:pt x="14906" y="21195"/>
                    <a:pt x="14832" y="21245"/>
                  </a:cubicBezTo>
                  <a:cubicBezTo>
                    <a:pt x="14724" y="21314"/>
                    <a:pt x="14401" y="21406"/>
                    <a:pt x="14248" y="21454"/>
                  </a:cubicBezTo>
                  <a:cubicBezTo>
                    <a:pt x="14133" y="21489"/>
                    <a:pt x="13903" y="21570"/>
                    <a:pt x="13766" y="21585"/>
                  </a:cubicBezTo>
                  <a:cubicBezTo>
                    <a:pt x="13620" y="21600"/>
                    <a:pt x="13287" y="21598"/>
                    <a:pt x="13165" y="21560"/>
                  </a:cubicBezTo>
                  <a:cubicBezTo>
                    <a:pt x="13038" y="21520"/>
                    <a:pt x="12930" y="21378"/>
                    <a:pt x="12892" y="21310"/>
                  </a:cubicBezTo>
                  <a:cubicBezTo>
                    <a:pt x="12849" y="21234"/>
                    <a:pt x="12851" y="21075"/>
                    <a:pt x="12854" y="20996"/>
                  </a:cubicBezTo>
                  <a:cubicBezTo>
                    <a:pt x="12858" y="20937"/>
                    <a:pt x="12873" y="20819"/>
                    <a:pt x="12911" y="20763"/>
                  </a:cubicBezTo>
                  <a:cubicBezTo>
                    <a:pt x="12937" y="20718"/>
                    <a:pt x="13055" y="20640"/>
                    <a:pt x="13093" y="20595"/>
                  </a:cubicBezTo>
                  <a:cubicBezTo>
                    <a:pt x="13160" y="20513"/>
                    <a:pt x="13251" y="20342"/>
                    <a:pt x="13302" y="20257"/>
                  </a:cubicBezTo>
                  <a:cubicBezTo>
                    <a:pt x="13342" y="20184"/>
                    <a:pt x="13445" y="20041"/>
                    <a:pt x="13457" y="19967"/>
                  </a:cubicBezTo>
                  <a:cubicBezTo>
                    <a:pt x="13469" y="19896"/>
                    <a:pt x="13455" y="19752"/>
                    <a:pt x="13409" y="19684"/>
                  </a:cubicBezTo>
                  <a:cubicBezTo>
                    <a:pt x="13369" y="19622"/>
                    <a:pt x="13239" y="19498"/>
                    <a:pt x="13129" y="19456"/>
                  </a:cubicBezTo>
                  <a:cubicBezTo>
                    <a:pt x="12978" y="19399"/>
                    <a:pt x="12585" y="19348"/>
                    <a:pt x="12391" y="19333"/>
                  </a:cubicBezTo>
                  <a:cubicBezTo>
                    <a:pt x="12296" y="19326"/>
                    <a:pt x="12094" y="19322"/>
                    <a:pt x="11999" y="19333"/>
                  </a:cubicBezTo>
                  <a:cubicBezTo>
                    <a:pt x="11838" y="19351"/>
                    <a:pt x="11582" y="19470"/>
                    <a:pt x="11414" y="19476"/>
                  </a:cubicBezTo>
                  <a:cubicBezTo>
                    <a:pt x="11273" y="19481"/>
                    <a:pt x="10971" y="19440"/>
                    <a:pt x="10871" y="19395"/>
                  </a:cubicBezTo>
                  <a:cubicBezTo>
                    <a:pt x="10811" y="19368"/>
                    <a:pt x="10828" y="19275"/>
                    <a:pt x="10758" y="19252"/>
                  </a:cubicBezTo>
                  <a:cubicBezTo>
                    <a:pt x="10710" y="19233"/>
                    <a:pt x="10566" y="19232"/>
                    <a:pt x="10504" y="19240"/>
                  </a:cubicBezTo>
                  <a:cubicBezTo>
                    <a:pt x="10423" y="19249"/>
                    <a:pt x="10305" y="19308"/>
                    <a:pt x="10241" y="19333"/>
                  </a:cubicBezTo>
                  <a:cubicBezTo>
                    <a:pt x="10174" y="19358"/>
                    <a:pt x="10054" y="19417"/>
                    <a:pt x="9977" y="19435"/>
                  </a:cubicBezTo>
                  <a:cubicBezTo>
                    <a:pt x="9896" y="19453"/>
                    <a:pt x="9688" y="19444"/>
                    <a:pt x="9620" y="19472"/>
                  </a:cubicBezTo>
                  <a:cubicBezTo>
                    <a:pt x="9556" y="19501"/>
                    <a:pt x="9580" y="19596"/>
                    <a:pt x="9529" y="19631"/>
                  </a:cubicBezTo>
                  <a:cubicBezTo>
                    <a:pt x="9486" y="19662"/>
                    <a:pt x="9362" y="19716"/>
                    <a:pt x="9285" y="19725"/>
                  </a:cubicBezTo>
                  <a:cubicBezTo>
                    <a:pt x="9209" y="19735"/>
                    <a:pt x="9043" y="19722"/>
                    <a:pt x="8976" y="19705"/>
                  </a:cubicBezTo>
                  <a:cubicBezTo>
                    <a:pt x="8888" y="19684"/>
                    <a:pt x="8756" y="19610"/>
                    <a:pt x="8722" y="19570"/>
                  </a:cubicBezTo>
                  <a:cubicBezTo>
                    <a:pt x="8691" y="19536"/>
                    <a:pt x="8722" y="19460"/>
                    <a:pt x="8710" y="19423"/>
                  </a:cubicBezTo>
                  <a:cubicBezTo>
                    <a:pt x="8703" y="19396"/>
                    <a:pt x="8686" y="19339"/>
                    <a:pt x="8648" y="19317"/>
                  </a:cubicBezTo>
                  <a:cubicBezTo>
                    <a:pt x="8579" y="19280"/>
                    <a:pt x="8351" y="19259"/>
                    <a:pt x="8265" y="19232"/>
                  </a:cubicBezTo>
                  <a:cubicBezTo>
                    <a:pt x="8212" y="19214"/>
                    <a:pt x="8143" y="19161"/>
                    <a:pt x="8081" y="19149"/>
                  </a:cubicBezTo>
                  <a:cubicBezTo>
                    <a:pt x="7985" y="19131"/>
                    <a:pt x="7762" y="19153"/>
                    <a:pt x="7657" y="19149"/>
                  </a:cubicBezTo>
                  <a:cubicBezTo>
                    <a:pt x="7573" y="19146"/>
                    <a:pt x="7396" y="19142"/>
                    <a:pt x="7329" y="19120"/>
                  </a:cubicBezTo>
                  <a:cubicBezTo>
                    <a:pt x="7218" y="19088"/>
                    <a:pt x="7158" y="18953"/>
                    <a:pt x="7044" y="18925"/>
                  </a:cubicBezTo>
                  <a:cubicBezTo>
                    <a:pt x="6969" y="18907"/>
                    <a:pt x="6785" y="18903"/>
                    <a:pt x="6706" y="18920"/>
                  </a:cubicBezTo>
                  <a:cubicBezTo>
                    <a:pt x="6608" y="18941"/>
                    <a:pt x="6553" y="19073"/>
                    <a:pt x="6442" y="19075"/>
                  </a:cubicBezTo>
                  <a:cubicBezTo>
                    <a:pt x="6289" y="19080"/>
                    <a:pt x="6095" y="18935"/>
                    <a:pt x="6016" y="18875"/>
                  </a:cubicBezTo>
                  <a:cubicBezTo>
                    <a:pt x="5968" y="18840"/>
                    <a:pt x="5949" y="18754"/>
                    <a:pt x="5896" y="18720"/>
                  </a:cubicBezTo>
                  <a:cubicBezTo>
                    <a:pt x="5848" y="18688"/>
                    <a:pt x="5717" y="18629"/>
                    <a:pt x="5633" y="18622"/>
                  </a:cubicBezTo>
                  <a:cubicBezTo>
                    <a:pt x="5537" y="18614"/>
                    <a:pt x="5362" y="18669"/>
                    <a:pt x="5266" y="18680"/>
                  </a:cubicBezTo>
                  <a:cubicBezTo>
                    <a:pt x="5175" y="18690"/>
                    <a:pt x="4979" y="18716"/>
                    <a:pt x="4886" y="18704"/>
                  </a:cubicBezTo>
                  <a:cubicBezTo>
                    <a:pt x="4792" y="18692"/>
                    <a:pt x="4651" y="18625"/>
                    <a:pt x="4594" y="18589"/>
                  </a:cubicBezTo>
                  <a:cubicBezTo>
                    <a:pt x="4546" y="18559"/>
                    <a:pt x="4531" y="18475"/>
                    <a:pt x="4467" y="18450"/>
                  </a:cubicBezTo>
                  <a:cubicBezTo>
                    <a:pt x="4342" y="18405"/>
                    <a:pt x="3973" y="18433"/>
                    <a:pt x="3837" y="18394"/>
                  </a:cubicBezTo>
                  <a:cubicBezTo>
                    <a:pt x="3767" y="18372"/>
                    <a:pt x="3703" y="18295"/>
                    <a:pt x="3647" y="18266"/>
                  </a:cubicBezTo>
                  <a:cubicBezTo>
                    <a:pt x="3547" y="18215"/>
                    <a:pt x="3329" y="18109"/>
                    <a:pt x="3192" y="18079"/>
                  </a:cubicBezTo>
                  <a:cubicBezTo>
                    <a:pt x="2994" y="18035"/>
                    <a:pt x="2543" y="18029"/>
                    <a:pt x="2328" y="18013"/>
                  </a:cubicBezTo>
                  <a:cubicBezTo>
                    <a:pt x="2199" y="18004"/>
                    <a:pt x="1914" y="18018"/>
                    <a:pt x="1815" y="17982"/>
                  </a:cubicBezTo>
                  <a:cubicBezTo>
                    <a:pt x="1712" y="17941"/>
                    <a:pt x="1619" y="17805"/>
                    <a:pt x="1660" y="17747"/>
                  </a:cubicBezTo>
                  <a:cubicBezTo>
                    <a:pt x="1700" y="17696"/>
                    <a:pt x="2007" y="17671"/>
                    <a:pt x="2055" y="17621"/>
                  </a:cubicBezTo>
                  <a:cubicBezTo>
                    <a:pt x="2105" y="17564"/>
                    <a:pt x="2002" y="17435"/>
                    <a:pt x="1961" y="17376"/>
                  </a:cubicBezTo>
                  <a:cubicBezTo>
                    <a:pt x="1938" y="17340"/>
                    <a:pt x="1818" y="17276"/>
                    <a:pt x="1815" y="17237"/>
                  </a:cubicBezTo>
                  <a:cubicBezTo>
                    <a:pt x="1813" y="17184"/>
                    <a:pt x="1990" y="17094"/>
                    <a:pt x="2000" y="17041"/>
                  </a:cubicBezTo>
                  <a:cubicBezTo>
                    <a:pt x="2005" y="17009"/>
                    <a:pt x="1971" y="16946"/>
                    <a:pt x="1935" y="16918"/>
                  </a:cubicBezTo>
                  <a:cubicBezTo>
                    <a:pt x="1890" y="16884"/>
                    <a:pt x="1758" y="16826"/>
                    <a:pt x="1679" y="16808"/>
                  </a:cubicBezTo>
                  <a:cubicBezTo>
                    <a:pt x="1576" y="16785"/>
                    <a:pt x="1334" y="16797"/>
                    <a:pt x="1224" y="16779"/>
                  </a:cubicBezTo>
                  <a:cubicBezTo>
                    <a:pt x="1138" y="16766"/>
                    <a:pt x="951" y="16732"/>
                    <a:pt x="896" y="16698"/>
                  </a:cubicBezTo>
                  <a:cubicBezTo>
                    <a:pt x="850" y="16668"/>
                    <a:pt x="819" y="16587"/>
                    <a:pt x="841" y="16551"/>
                  </a:cubicBezTo>
                  <a:cubicBezTo>
                    <a:pt x="869" y="16510"/>
                    <a:pt x="1039" y="16459"/>
                    <a:pt x="1097" y="16424"/>
                  </a:cubicBezTo>
                  <a:cubicBezTo>
                    <a:pt x="1152" y="16391"/>
                    <a:pt x="1243" y="16315"/>
                    <a:pt x="1288" y="16277"/>
                  </a:cubicBezTo>
                  <a:cubicBezTo>
                    <a:pt x="1327" y="16243"/>
                    <a:pt x="1427" y="16176"/>
                    <a:pt x="1435" y="16138"/>
                  </a:cubicBezTo>
                  <a:cubicBezTo>
                    <a:pt x="1444" y="16087"/>
                    <a:pt x="1368" y="15983"/>
                    <a:pt x="1305" y="15938"/>
                  </a:cubicBezTo>
                  <a:cubicBezTo>
                    <a:pt x="1286" y="15924"/>
                    <a:pt x="1255" y="15903"/>
                    <a:pt x="1221" y="15882"/>
                  </a:cubicBezTo>
                  <a:cubicBezTo>
                    <a:pt x="1291" y="15836"/>
                    <a:pt x="1368" y="15781"/>
                    <a:pt x="1406" y="15755"/>
                  </a:cubicBezTo>
                  <a:cubicBezTo>
                    <a:pt x="1480" y="15701"/>
                    <a:pt x="1669" y="15601"/>
                    <a:pt x="1696" y="15540"/>
                  </a:cubicBezTo>
                  <a:cubicBezTo>
                    <a:pt x="1727" y="15458"/>
                    <a:pt x="1506" y="15294"/>
                    <a:pt x="1557" y="15215"/>
                  </a:cubicBezTo>
                  <a:cubicBezTo>
                    <a:pt x="1597" y="15153"/>
                    <a:pt x="1866" y="15079"/>
                    <a:pt x="1938" y="15025"/>
                  </a:cubicBezTo>
                  <a:cubicBezTo>
                    <a:pt x="2005" y="14978"/>
                    <a:pt x="2055" y="14889"/>
                    <a:pt x="2112" y="1481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3" name="Shape 3015"/>
            <p:cNvSpPr/>
            <p:nvPr/>
          </p:nvSpPr>
          <p:spPr>
            <a:xfrm>
              <a:off x="6758713" y="3824215"/>
              <a:ext cx="124991" cy="1973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3" h="21588" extrusionOk="0">
                  <a:moveTo>
                    <a:pt x="20" y="2582"/>
                  </a:moveTo>
                  <a:cubicBezTo>
                    <a:pt x="35" y="2456"/>
                    <a:pt x="58" y="2337"/>
                    <a:pt x="85" y="2254"/>
                  </a:cubicBezTo>
                  <a:cubicBezTo>
                    <a:pt x="153" y="2042"/>
                    <a:pt x="397" y="1632"/>
                    <a:pt x="572" y="1449"/>
                  </a:cubicBezTo>
                  <a:cubicBezTo>
                    <a:pt x="768" y="1255"/>
                    <a:pt x="1290" y="927"/>
                    <a:pt x="1561" y="774"/>
                  </a:cubicBezTo>
                  <a:cubicBezTo>
                    <a:pt x="1804" y="632"/>
                    <a:pt x="2327" y="365"/>
                    <a:pt x="2624" y="270"/>
                  </a:cubicBezTo>
                  <a:cubicBezTo>
                    <a:pt x="2965" y="164"/>
                    <a:pt x="3701" y="17"/>
                    <a:pt x="4081" y="1"/>
                  </a:cubicBezTo>
                  <a:cubicBezTo>
                    <a:pt x="4414" y="-12"/>
                    <a:pt x="5079" y="80"/>
                    <a:pt x="5403" y="130"/>
                  </a:cubicBezTo>
                  <a:cubicBezTo>
                    <a:pt x="5563" y="156"/>
                    <a:pt x="5866" y="222"/>
                    <a:pt x="6142" y="285"/>
                  </a:cubicBezTo>
                  <a:cubicBezTo>
                    <a:pt x="6071" y="419"/>
                    <a:pt x="6008" y="574"/>
                    <a:pt x="5925" y="656"/>
                  </a:cubicBezTo>
                  <a:cubicBezTo>
                    <a:pt x="5836" y="751"/>
                    <a:pt x="5504" y="881"/>
                    <a:pt x="5453" y="989"/>
                  </a:cubicBezTo>
                  <a:cubicBezTo>
                    <a:pt x="5391" y="1126"/>
                    <a:pt x="5664" y="1414"/>
                    <a:pt x="5625" y="1558"/>
                  </a:cubicBezTo>
                  <a:cubicBezTo>
                    <a:pt x="5593" y="1664"/>
                    <a:pt x="5358" y="1840"/>
                    <a:pt x="5266" y="1933"/>
                  </a:cubicBezTo>
                  <a:cubicBezTo>
                    <a:pt x="5219" y="1979"/>
                    <a:pt x="5124" y="2076"/>
                    <a:pt x="5037" y="2157"/>
                  </a:cubicBezTo>
                  <a:cubicBezTo>
                    <a:pt x="4957" y="2089"/>
                    <a:pt x="4850" y="2021"/>
                    <a:pt x="4770" y="2033"/>
                  </a:cubicBezTo>
                  <a:cubicBezTo>
                    <a:pt x="4601" y="2057"/>
                    <a:pt x="4610" y="2354"/>
                    <a:pt x="4512" y="2446"/>
                  </a:cubicBezTo>
                  <a:cubicBezTo>
                    <a:pt x="4390" y="2557"/>
                    <a:pt x="4010" y="2701"/>
                    <a:pt x="3888" y="2811"/>
                  </a:cubicBezTo>
                  <a:cubicBezTo>
                    <a:pt x="3761" y="2933"/>
                    <a:pt x="3624" y="3216"/>
                    <a:pt x="3550" y="3354"/>
                  </a:cubicBezTo>
                  <a:cubicBezTo>
                    <a:pt x="3499" y="3451"/>
                    <a:pt x="3354" y="3648"/>
                    <a:pt x="3369" y="3748"/>
                  </a:cubicBezTo>
                  <a:cubicBezTo>
                    <a:pt x="3387" y="3862"/>
                    <a:pt x="3562" y="4080"/>
                    <a:pt x="3698" y="4156"/>
                  </a:cubicBezTo>
                  <a:cubicBezTo>
                    <a:pt x="3838" y="4235"/>
                    <a:pt x="4230" y="4268"/>
                    <a:pt x="4399" y="4321"/>
                  </a:cubicBezTo>
                  <a:cubicBezTo>
                    <a:pt x="4476" y="4344"/>
                    <a:pt x="4640" y="4392"/>
                    <a:pt x="4690" y="4435"/>
                  </a:cubicBezTo>
                  <a:cubicBezTo>
                    <a:pt x="4794" y="4520"/>
                    <a:pt x="4824" y="4742"/>
                    <a:pt x="4883" y="4843"/>
                  </a:cubicBezTo>
                  <a:cubicBezTo>
                    <a:pt x="4925" y="4915"/>
                    <a:pt x="5079" y="5045"/>
                    <a:pt x="5073" y="5122"/>
                  </a:cubicBezTo>
                  <a:cubicBezTo>
                    <a:pt x="5073" y="5195"/>
                    <a:pt x="4892" y="5315"/>
                    <a:pt x="4859" y="5385"/>
                  </a:cubicBezTo>
                  <a:cubicBezTo>
                    <a:pt x="4815" y="5490"/>
                    <a:pt x="4779" y="5708"/>
                    <a:pt x="4806" y="5815"/>
                  </a:cubicBezTo>
                  <a:cubicBezTo>
                    <a:pt x="4824" y="5891"/>
                    <a:pt x="4919" y="6040"/>
                    <a:pt x="4996" y="6101"/>
                  </a:cubicBezTo>
                  <a:cubicBezTo>
                    <a:pt x="5103" y="6182"/>
                    <a:pt x="5415" y="6274"/>
                    <a:pt x="5548" y="6336"/>
                  </a:cubicBezTo>
                  <a:cubicBezTo>
                    <a:pt x="5685" y="6398"/>
                    <a:pt x="5937" y="6536"/>
                    <a:pt x="6071" y="6601"/>
                  </a:cubicBezTo>
                  <a:cubicBezTo>
                    <a:pt x="6249" y="6690"/>
                    <a:pt x="6617" y="6859"/>
                    <a:pt x="6792" y="6952"/>
                  </a:cubicBezTo>
                  <a:cubicBezTo>
                    <a:pt x="6938" y="7028"/>
                    <a:pt x="7217" y="7190"/>
                    <a:pt x="7356" y="7274"/>
                  </a:cubicBezTo>
                  <a:cubicBezTo>
                    <a:pt x="7502" y="7361"/>
                    <a:pt x="7757" y="7566"/>
                    <a:pt x="7929" y="7632"/>
                  </a:cubicBezTo>
                  <a:cubicBezTo>
                    <a:pt x="8087" y="7688"/>
                    <a:pt x="8476" y="7692"/>
                    <a:pt x="8621" y="7760"/>
                  </a:cubicBezTo>
                  <a:cubicBezTo>
                    <a:pt x="8755" y="7823"/>
                    <a:pt x="8876" y="8036"/>
                    <a:pt x="8983" y="8117"/>
                  </a:cubicBezTo>
                  <a:cubicBezTo>
                    <a:pt x="9182" y="8273"/>
                    <a:pt x="9723" y="8504"/>
                    <a:pt x="9907" y="8668"/>
                  </a:cubicBezTo>
                  <a:cubicBezTo>
                    <a:pt x="10017" y="8764"/>
                    <a:pt x="10141" y="8997"/>
                    <a:pt x="10224" y="9104"/>
                  </a:cubicBezTo>
                  <a:cubicBezTo>
                    <a:pt x="10293" y="9192"/>
                    <a:pt x="10512" y="9356"/>
                    <a:pt x="10506" y="9455"/>
                  </a:cubicBezTo>
                  <a:cubicBezTo>
                    <a:pt x="10501" y="9525"/>
                    <a:pt x="10305" y="9628"/>
                    <a:pt x="10281" y="9696"/>
                  </a:cubicBezTo>
                  <a:cubicBezTo>
                    <a:pt x="10239" y="9809"/>
                    <a:pt x="10284" y="10042"/>
                    <a:pt x="10325" y="10155"/>
                  </a:cubicBezTo>
                  <a:cubicBezTo>
                    <a:pt x="10411" y="10388"/>
                    <a:pt x="10765" y="10820"/>
                    <a:pt x="10913" y="11042"/>
                  </a:cubicBezTo>
                  <a:cubicBezTo>
                    <a:pt x="10976" y="11133"/>
                    <a:pt x="11065" y="11328"/>
                    <a:pt x="11160" y="11406"/>
                  </a:cubicBezTo>
                  <a:cubicBezTo>
                    <a:pt x="11273" y="11497"/>
                    <a:pt x="11569" y="11632"/>
                    <a:pt x="11727" y="11691"/>
                  </a:cubicBezTo>
                  <a:cubicBezTo>
                    <a:pt x="11896" y="11757"/>
                    <a:pt x="12288" y="11823"/>
                    <a:pt x="12448" y="11900"/>
                  </a:cubicBezTo>
                  <a:cubicBezTo>
                    <a:pt x="12629" y="11988"/>
                    <a:pt x="12903" y="12225"/>
                    <a:pt x="13033" y="12343"/>
                  </a:cubicBezTo>
                  <a:cubicBezTo>
                    <a:pt x="13191" y="12482"/>
                    <a:pt x="13484" y="12771"/>
                    <a:pt x="13588" y="12930"/>
                  </a:cubicBezTo>
                  <a:cubicBezTo>
                    <a:pt x="13674" y="13057"/>
                    <a:pt x="13677" y="13359"/>
                    <a:pt x="13814" y="13465"/>
                  </a:cubicBezTo>
                  <a:cubicBezTo>
                    <a:pt x="13957" y="13574"/>
                    <a:pt x="14432" y="13637"/>
                    <a:pt x="14619" y="13714"/>
                  </a:cubicBezTo>
                  <a:cubicBezTo>
                    <a:pt x="14829" y="13807"/>
                    <a:pt x="15183" y="14051"/>
                    <a:pt x="15385" y="14152"/>
                  </a:cubicBezTo>
                  <a:cubicBezTo>
                    <a:pt x="15658" y="14287"/>
                    <a:pt x="16228" y="14541"/>
                    <a:pt x="16534" y="14645"/>
                  </a:cubicBezTo>
                  <a:cubicBezTo>
                    <a:pt x="16715" y="14705"/>
                    <a:pt x="17092" y="14814"/>
                    <a:pt x="17291" y="14838"/>
                  </a:cubicBezTo>
                  <a:cubicBezTo>
                    <a:pt x="17421" y="14853"/>
                    <a:pt x="17692" y="14840"/>
                    <a:pt x="17825" y="14831"/>
                  </a:cubicBezTo>
                  <a:cubicBezTo>
                    <a:pt x="17956" y="14821"/>
                    <a:pt x="18247" y="14812"/>
                    <a:pt x="18354" y="14759"/>
                  </a:cubicBezTo>
                  <a:cubicBezTo>
                    <a:pt x="18449" y="14713"/>
                    <a:pt x="18452" y="14490"/>
                    <a:pt x="18568" y="14495"/>
                  </a:cubicBezTo>
                  <a:cubicBezTo>
                    <a:pt x="18823" y="14504"/>
                    <a:pt x="18826" y="14948"/>
                    <a:pt x="18927" y="15096"/>
                  </a:cubicBezTo>
                  <a:cubicBezTo>
                    <a:pt x="19037" y="15248"/>
                    <a:pt x="19307" y="15540"/>
                    <a:pt x="19402" y="15696"/>
                  </a:cubicBezTo>
                  <a:cubicBezTo>
                    <a:pt x="19553" y="15936"/>
                    <a:pt x="19731" y="16446"/>
                    <a:pt x="19865" y="16690"/>
                  </a:cubicBezTo>
                  <a:cubicBezTo>
                    <a:pt x="19945" y="16832"/>
                    <a:pt x="20144" y="17106"/>
                    <a:pt x="20230" y="17247"/>
                  </a:cubicBezTo>
                  <a:cubicBezTo>
                    <a:pt x="20417" y="17559"/>
                    <a:pt x="20744" y="18191"/>
                    <a:pt x="20937" y="18499"/>
                  </a:cubicBezTo>
                  <a:cubicBezTo>
                    <a:pt x="21073" y="18713"/>
                    <a:pt x="21439" y="19119"/>
                    <a:pt x="21528" y="19342"/>
                  </a:cubicBezTo>
                  <a:cubicBezTo>
                    <a:pt x="21557" y="19428"/>
                    <a:pt x="21578" y="19539"/>
                    <a:pt x="21593" y="19663"/>
                  </a:cubicBezTo>
                  <a:lnTo>
                    <a:pt x="9500" y="21588"/>
                  </a:lnTo>
                  <a:lnTo>
                    <a:pt x="533" y="4285"/>
                  </a:lnTo>
                  <a:cubicBezTo>
                    <a:pt x="533" y="4285"/>
                    <a:pt x="70" y="3424"/>
                    <a:pt x="17" y="3123"/>
                  </a:cubicBezTo>
                  <a:cubicBezTo>
                    <a:pt x="-7" y="2992"/>
                    <a:pt x="-4" y="2777"/>
                    <a:pt x="20" y="258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4" name="Shape 3016"/>
            <p:cNvSpPr/>
            <p:nvPr/>
          </p:nvSpPr>
          <p:spPr>
            <a:xfrm>
              <a:off x="6644318" y="3982608"/>
              <a:ext cx="24286" cy="278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8724"/>
                  </a:moveTo>
                  <a:lnTo>
                    <a:pt x="12734" y="21600"/>
                  </a:lnTo>
                  <a:cubicBezTo>
                    <a:pt x="12734" y="21493"/>
                    <a:pt x="12734" y="21407"/>
                    <a:pt x="12718" y="21320"/>
                  </a:cubicBezTo>
                  <a:cubicBezTo>
                    <a:pt x="12657" y="20600"/>
                    <a:pt x="12504" y="19161"/>
                    <a:pt x="12290" y="18468"/>
                  </a:cubicBezTo>
                  <a:cubicBezTo>
                    <a:pt x="11924" y="17295"/>
                    <a:pt x="10961" y="14935"/>
                    <a:pt x="10059" y="14022"/>
                  </a:cubicBezTo>
                  <a:cubicBezTo>
                    <a:pt x="9478" y="13416"/>
                    <a:pt x="7857" y="12669"/>
                    <a:pt x="7047" y="12310"/>
                  </a:cubicBezTo>
                  <a:cubicBezTo>
                    <a:pt x="5916" y="11783"/>
                    <a:pt x="3363" y="11223"/>
                    <a:pt x="2308" y="10590"/>
                  </a:cubicBezTo>
                  <a:cubicBezTo>
                    <a:pt x="1682" y="10230"/>
                    <a:pt x="718" y="9177"/>
                    <a:pt x="214" y="8691"/>
                  </a:cubicBezTo>
                  <a:cubicBezTo>
                    <a:pt x="138" y="8631"/>
                    <a:pt x="76" y="8564"/>
                    <a:pt x="0" y="8491"/>
                  </a:cubicBezTo>
                  <a:lnTo>
                    <a:pt x="6497" y="0"/>
                  </a:lnTo>
                  <a:cubicBezTo>
                    <a:pt x="6497" y="0"/>
                    <a:pt x="21600" y="8724"/>
                    <a:pt x="21600" y="872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5" name="Shape 3017"/>
            <p:cNvSpPr/>
            <p:nvPr/>
          </p:nvSpPr>
          <p:spPr>
            <a:xfrm>
              <a:off x="6063545" y="3841814"/>
              <a:ext cx="501417" cy="5099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8" h="21593" extrusionOk="0">
                  <a:moveTo>
                    <a:pt x="3869" y="19872"/>
                  </a:moveTo>
                  <a:cubicBezTo>
                    <a:pt x="3852" y="19882"/>
                    <a:pt x="3836" y="19890"/>
                    <a:pt x="3824" y="19894"/>
                  </a:cubicBezTo>
                  <a:cubicBezTo>
                    <a:pt x="3769" y="19912"/>
                    <a:pt x="3655" y="19954"/>
                    <a:pt x="3599" y="19944"/>
                  </a:cubicBezTo>
                  <a:cubicBezTo>
                    <a:pt x="3551" y="19935"/>
                    <a:pt x="3483" y="19848"/>
                    <a:pt x="3435" y="19838"/>
                  </a:cubicBezTo>
                  <a:cubicBezTo>
                    <a:pt x="3397" y="19830"/>
                    <a:pt x="3322" y="19860"/>
                    <a:pt x="3283" y="19860"/>
                  </a:cubicBezTo>
                  <a:cubicBezTo>
                    <a:pt x="3249" y="19861"/>
                    <a:pt x="3169" y="19870"/>
                    <a:pt x="3148" y="19844"/>
                  </a:cubicBezTo>
                  <a:cubicBezTo>
                    <a:pt x="3121" y="19812"/>
                    <a:pt x="3180" y="19714"/>
                    <a:pt x="3160" y="19678"/>
                  </a:cubicBezTo>
                  <a:cubicBezTo>
                    <a:pt x="3138" y="19640"/>
                    <a:pt x="3038" y="19625"/>
                    <a:pt x="3007" y="19595"/>
                  </a:cubicBezTo>
                  <a:cubicBezTo>
                    <a:pt x="2958" y="19548"/>
                    <a:pt x="2940" y="19371"/>
                    <a:pt x="2873" y="19363"/>
                  </a:cubicBezTo>
                  <a:cubicBezTo>
                    <a:pt x="2823" y="19356"/>
                    <a:pt x="2781" y="19502"/>
                    <a:pt x="2731" y="19501"/>
                  </a:cubicBezTo>
                  <a:cubicBezTo>
                    <a:pt x="2691" y="19500"/>
                    <a:pt x="2662" y="19399"/>
                    <a:pt x="2625" y="19385"/>
                  </a:cubicBezTo>
                  <a:cubicBezTo>
                    <a:pt x="2564" y="19360"/>
                    <a:pt x="2422" y="19423"/>
                    <a:pt x="2360" y="19401"/>
                  </a:cubicBezTo>
                  <a:cubicBezTo>
                    <a:pt x="2329" y="19391"/>
                    <a:pt x="2283" y="19339"/>
                    <a:pt x="2264" y="19313"/>
                  </a:cubicBezTo>
                  <a:cubicBezTo>
                    <a:pt x="2237" y="19273"/>
                    <a:pt x="2220" y="19174"/>
                    <a:pt x="2191" y="19135"/>
                  </a:cubicBezTo>
                  <a:cubicBezTo>
                    <a:pt x="2161" y="19096"/>
                    <a:pt x="2055" y="19058"/>
                    <a:pt x="2034" y="19014"/>
                  </a:cubicBezTo>
                  <a:cubicBezTo>
                    <a:pt x="2012" y="18972"/>
                    <a:pt x="2047" y="18870"/>
                    <a:pt x="2034" y="18825"/>
                  </a:cubicBezTo>
                  <a:cubicBezTo>
                    <a:pt x="2024" y="18795"/>
                    <a:pt x="1986" y="18740"/>
                    <a:pt x="1960" y="18721"/>
                  </a:cubicBezTo>
                  <a:cubicBezTo>
                    <a:pt x="1919" y="18688"/>
                    <a:pt x="1812" y="18664"/>
                    <a:pt x="1763" y="18643"/>
                  </a:cubicBezTo>
                  <a:cubicBezTo>
                    <a:pt x="1718" y="18624"/>
                    <a:pt x="1593" y="18566"/>
                    <a:pt x="1593" y="18549"/>
                  </a:cubicBezTo>
                  <a:cubicBezTo>
                    <a:pt x="1593" y="18532"/>
                    <a:pt x="1545" y="18416"/>
                    <a:pt x="1527" y="18372"/>
                  </a:cubicBezTo>
                  <a:cubicBezTo>
                    <a:pt x="1502" y="18311"/>
                    <a:pt x="1472" y="18175"/>
                    <a:pt x="1425" y="18128"/>
                  </a:cubicBezTo>
                  <a:cubicBezTo>
                    <a:pt x="1380" y="18082"/>
                    <a:pt x="1250" y="18045"/>
                    <a:pt x="1189" y="18023"/>
                  </a:cubicBezTo>
                  <a:cubicBezTo>
                    <a:pt x="1149" y="18009"/>
                    <a:pt x="1042" y="18017"/>
                    <a:pt x="1026" y="17978"/>
                  </a:cubicBezTo>
                  <a:cubicBezTo>
                    <a:pt x="1011" y="17945"/>
                    <a:pt x="1091" y="17887"/>
                    <a:pt x="1099" y="17852"/>
                  </a:cubicBezTo>
                  <a:cubicBezTo>
                    <a:pt x="1111" y="17785"/>
                    <a:pt x="1103" y="17637"/>
                    <a:pt x="1060" y="17586"/>
                  </a:cubicBezTo>
                  <a:cubicBezTo>
                    <a:pt x="1021" y="17542"/>
                    <a:pt x="880" y="17551"/>
                    <a:pt x="834" y="17514"/>
                  </a:cubicBezTo>
                  <a:cubicBezTo>
                    <a:pt x="798" y="17483"/>
                    <a:pt x="769" y="17388"/>
                    <a:pt x="744" y="17347"/>
                  </a:cubicBezTo>
                  <a:cubicBezTo>
                    <a:pt x="707" y="17289"/>
                    <a:pt x="639" y="17165"/>
                    <a:pt x="587" y="17121"/>
                  </a:cubicBezTo>
                  <a:cubicBezTo>
                    <a:pt x="554" y="17094"/>
                    <a:pt x="467" y="17075"/>
                    <a:pt x="434" y="17049"/>
                  </a:cubicBezTo>
                  <a:cubicBezTo>
                    <a:pt x="413" y="17031"/>
                    <a:pt x="390" y="16977"/>
                    <a:pt x="366" y="16961"/>
                  </a:cubicBezTo>
                  <a:cubicBezTo>
                    <a:pt x="334" y="16937"/>
                    <a:pt x="248" y="16927"/>
                    <a:pt x="215" y="16905"/>
                  </a:cubicBezTo>
                  <a:cubicBezTo>
                    <a:pt x="179" y="16882"/>
                    <a:pt x="113" y="16822"/>
                    <a:pt x="96" y="16783"/>
                  </a:cubicBezTo>
                  <a:cubicBezTo>
                    <a:pt x="85" y="16757"/>
                    <a:pt x="79" y="16694"/>
                    <a:pt x="91" y="16667"/>
                  </a:cubicBezTo>
                  <a:cubicBezTo>
                    <a:pt x="101" y="16643"/>
                    <a:pt x="154" y="16617"/>
                    <a:pt x="170" y="16596"/>
                  </a:cubicBezTo>
                  <a:cubicBezTo>
                    <a:pt x="189" y="16568"/>
                    <a:pt x="219" y="16506"/>
                    <a:pt x="220" y="16473"/>
                  </a:cubicBezTo>
                  <a:cubicBezTo>
                    <a:pt x="222" y="16422"/>
                    <a:pt x="150" y="16331"/>
                    <a:pt x="153" y="16280"/>
                  </a:cubicBezTo>
                  <a:cubicBezTo>
                    <a:pt x="154" y="16246"/>
                    <a:pt x="191" y="16186"/>
                    <a:pt x="209" y="16158"/>
                  </a:cubicBezTo>
                  <a:cubicBezTo>
                    <a:pt x="230" y="16123"/>
                    <a:pt x="299" y="16070"/>
                    <a:pt x="310" y="16030"/>
                  </a:cubicBezTo>
                  <a:cubicBezTo>
                    <a:pt x="322" y="15992"/>
                    <a:pt x="304" y="15909"/>
                    <a:pt x="293" y="15870"/>
                  </a:cubicBezTo>
                  <a:cubicBezTo>
                    <a:pt x="275" y="15803"/>
                    <a:pt x="216" y="15673"/>
                    <a:pt x="175" y="15615"/>
                  </a:cubicBezTo>
                  <a:cubicBezTo>
                    <a:pt x="153" y="15584"/>
                    <a:pt x="83" y="15543"/>
                    <a:pt x="63" y="15510"/>
                  </a:cubicBezTo>
                  <a:cubicBezTo>
                    <a:pt x="35" y="15467"/>
                    <a:pt x="4" y="15367"/>
                    <a:pt x="1" y="15317"/>
                  </a:cubicBezTo>
                  <a:cubicBezTo>
                    <a:pt x="-2" y="15279"/>
                    <a:pt x="9" y="15211"/>
                    <a:pt x="22" y="15145"/>
                  </a:cubicBezTo>
                  <a:cubicBezTo>
                    <a:pt x="60" y="15167"/>
                    <a:pt x="141" y="15178"/>
                    <a:pt x="181" y="15172"/>
                  </a:cubicBezTo>
                  <a:cubicBezTo>
                    <a:pt x="227" y="15167"/>
                    <a:pt x="309" y="15118"/>
                    <a:pt x="350" y="15096"/>
                  </a:cubicBezTo>
                  <a:cubicBezTo>
                    <a:pt x="402" y="15066"/>
                    <a:pt x="491" y="14984"/>
                    <a:pt x="547" y="14962"/>
                  </a:cubicBezTo>
                  <a:cubicBezTo>
                    <a:pt x="595" y="14944"/>
                    <a:pt x="704" y="14953"/>
                    <a:pt x="749" y="14929"/>
                  </a:cubicBezTo>
                  <a:cubicBezTo>
                    <a:pt x="781" y="14913"/>
                    <a:pt x="818" y="14844"/>
                    <a:pt x="851" y="14830"/>
                  </a:cubicBezTo>
                  <a:cubicBezTo>
                    <a:pt x="904" y="14805"/>
                    <a:pt x="1034" y="14832"/>
                    <a:pt x="1088" y="14807"/>
                  </a:cubicBezTo>
                  <a:cubicBezTo>
                    <a:pt x="1134" y="14787"/>
                    <a:pt x="1209" y="14712"/>
                    <a:pt x="1234" y="14669"/>
                  </a:cubicBezTo>
                  <a:cubicBezTo>
                    <a:pt x="1261" y="14619"/>
                    <a:pt x="1273" y="14504"/>
                    <a:pt x="1279" y="14448"/>
                  </a:cubicBezTo>
                  <a:cubicBezTo>
                    <a:pt x="1284" y="14397"/>
                    <a:pt x="1288" y="14293"/>
                    <a:pt x="1279" y="14243"/>
                  </a:cubicBezTo>
                  <a:cubicBezTo>
                    <a:pt x="1268" y="14175"/>
                    <a:pt x="1191" y="14051"/>
                    <a:pt x="1189" y="13983"/>
                  </a:cubicBezTo>
                  <a:cubicBezTo>
                    <a:pt x="1187" y="13929"/>
                    <a:pt x="1211" y="13820"/>
                    <a:pt x="1245" y="13778"/>
                  </a:cubicBezTo>
                  <a:cubicBezTo>
                    <a:pt x="1270" y="13748"/>
                    <a:pt x="1347" y="13713"/>
                    <a:pt x="1386" y="13706"/>
                  </a:cubicBezTo>
                  <a:cubicBezTo>
                    <a:pt x="1441" y="13695"/>
                    <a:pt x="1556" y="13742"/>
                    <a:pt x="1611" y="13728"/>
                  </a:cubicBezTo>
                  <a:cubicBezTo>
                    <a:pt x="1641" y="13721"/>
                    <a:pt x="1697" y="13687"/>
                    <a:pt x="1712" y="13662"/>
                  </a:cubicBezTo>
                  <a:cubicBezTo>
                    <a:pt x="1745" y="13609"/>
                    <a:pt x="1760" y="13472"/>
                    <a:pt x="1741" y="13413"/>
                  </a:cubicBezTo>
                  <a:cubicBezTo>
                    <a:pt x="1728" y="13372"/>
                    <a:pt x="1644" y="13325"/>
                    <a:pt x="1628" y="13285"/>
                  </a:cubicBezTo>
                  <a:cubicBezTo>
                    <a:pt x="1609" y="13237"/>
                    <a:pt x="1630" y="13132"/>
                    <a:pt x="1622" y="13080"/>
                  </a:cubicBezTo>
                  <a:cubicBezTo>
                    <a:pt x="1613" y="13022"/>
                    <a:pt x="1581" y="12907"/>
                    <a:pt x="1555" y="12854"/>
                  </a:cubicBezTo>
                  <a:cubicBezTo>
                    <a:pt x="1536" y="12817"/>
                    <a:pt x="1488" y="12750"/>
                    <a:pt x="1459" y="12721"/>
                  </a:cubicBezTo>
                  <a:cubicBezTo>
                    <a:pt x="1431" y="12694"/>
                    <a:pt x="1348" y="12667"/>
                    <a:pt x="1330" y="12632"/>
                  </a:cubicBezTo>
                  <a:cubicBezTo>
                    <a:pt x="1314" y="12603"/>
                    <a:pt x="1321" y="12529"/>
                    <a:pt x="1335" y="12500"/>
                  </a:cubicBezTo>
                  <a:cubicBezTo>
                    <a:pt x="1362" y="12442"/>
                    <a:pt x="1479" y="12375"/>
                    <a:pt x="1521" y="12328"/>
                  </a:cubicBezTo>
                  <a:cubicBezTo>
                    <a:pt x="1552" y="12292"/>
                    <a:pt x="1621" y="12219"/>
                    <a:pt x="1628" y="12173"/>
                  </a:cubicBezTo>
                  <a:cubicBezTo>
                    <a:pt x="1635" y="12123"/>
                    <a:pt x="1567" y="12034"/>
                    <a:pt x="1560" y="11984"/>
                  </a:cubicBezTo>
                  <a:cubicBezTo>
                    <a:pt x="1554" y="11944"/>
                    <a:pt x="1561" y="11859"/>
                    <a:pt x="1572" y="11819"/>
                  </a:cubicBezTo>
                  <a:cubicBezTo>
                    <a:pt x="1581" y="11783"/>
                    <a:pt x="1621" y="11720"/>
                    <a:pt x="1633" y="11686"/>
                  </a:cubicBezTo>
                  <a:cubicBezTo>
                    <a:pt x="1655" y="11629"/>
                    <a:pt x="1691" y="11513"/>
                    <a:pt x="1701" y="11454"/>
                  </a:cubicBezTo>
                  <a:cubicBezTo>
                    <a:pt x="1707" y="11417"/>
                    <a:pt x="1688" y="11337"/>
                    <a:pt x="1707" y="11304"/>
                  </a:cubicBezTo>
                  <a:cubicBezTo>
                    <a:pt x="1725" y="11272"/>
                    <a:pt x="1809" y="11251"/>
                    <a:pt x="1831" y="11221"/>
                  </a:cubicBezTo>
                  <a:cubicBezTo>
                    <a:pt x="1856" y="11186"/>
                    <a:pt x="1851" y="11091"/>
                    <a:pt x="1876" y="11055"/>
                  </a:cubicBezTo>
                  <a:cubicBezTo>
                    <a:pt x="1893" y="11029"/>
                    <a:pt x="1946" y="10987"/>
                    <a:pt x="1977" y="10977"/>
                  </a:cubicBezTo>
                  <a:cubicBezTo>
                    <a:pt x="2013" y="10967"/>
                    <a:pt x="2101" y="10962"/>
                    <a:pt x="2129" y="10988"/>
                  </a:cubicBezTo>
                  <a:cubicBezTo>
                    <a:pt x="2150" y="11009"/>
                    <a:pt x="2122" y="11082"/>
                    <a:pt x="2140" y="11105"/>
                  </a:cubicBezTo>
                  <a:cubicBezTo>
                    <a:pt x="2158" y="11128"/>
                    <a:pt x="2223" y="11144"/>
                    <a:pt x="2253" y="11144"/>
                  </a:cubicBezTo>
                  <a:cubicBezTo>
                    <a:pt x="2286" y="11143"/>
                    <a:pt x="2343" y="11089"/>
                    <a:pt x="2377" y="11094"/>
                  </a:cubicBezTo>
                  <a:cubicBezTo>
                    <a:pt x="2431" y="11102"/>
                    <a:pt x="2519" y="11181"/>
                    <a:pt x="2545" y="11226"/>
                  </a:cubicBezTo>
                  <a:cubicBezTo>
                    <a:pt x="2562" y="11254"/>
                    <a:pt x="2554" y="11323"/>
                    <a:pt x="2567" y="11353"/>
                  </a:cubicBezTo>
                  <a:cubicBezTo>
                    <a:pt x="2577" y="11377"/>
                    <a:pt x="2627" y="11412"/>
                    <a:pt x="2633" y="11439"/>
                  </a:cubicBezTo>
                  <a:cubicBezTo>
                    <a:pt x="2640" y="11470"/>
                    <a:pt x="2612" y="11534"/>
                    <a:pt x="2610" y="11566"/>
                  </a:cubicBezTo>
                  <a:cubicBezTo>
                    <a:pt x="2608" y="11620"/>
                    <a:pt x="2593" y="11746"/>
                    <a:pt x="2636" y="11781"/>
                  </a:cubicBezTo>
                  <a:cubicBezTo>
                    <a:pt x="2660" y="11802"/>
                    <a:pt x="2736" y="11790"/>
                    <a:pt x="2765" y="11775"/>
                  </a:cubicBezTo>
                  <a:cubicBezTo>
                    <a:pt x="2810" y="11755"/>
                    <a:pt x="2877" y="11674"/>
                    <a:pt x="2898" y="11629"/>
                  </a:cubicBezTo>
                  <a:cubicBezTo>
                    <a:pt x="2920" y="11578"/>
                    <a:pt x="2904" y="11460"/>
                    <a:pt x="2924" y="11408"/>
                  </a:cubicBezTo>
                  <a:cubicBezTo>
                    <a:pt x="2939" y="11371"/>
                    <a:pt x="2978" y="11289"/>
                    <a:pt x="3018" y="11280"/>
                  </a:cubicBezTo>
                  <a:cubicBezTo>
                    <a:pt x="3061" y="11271"/>
                    <a:pt x="3129" y="11356"/>
                    <a:pt x="3172" y="11365"/>
                  </a:cubicBezTo>
                  <a:cubicBezTo>
                    <a:pt x="3209" y="11372"/>
                    <a:pt x="3298" y="11377"/>
                    <a:pt x="3326" y="11350"/>
                  </a:cubicBezTo>
                  <a:cubicBezTo>
                    <a:pt x="3352" y="11324"/>
                    <a:pt x="3357" y="11236"/>
                    <a:pt x="3341" y="11201"/>
                  </a:cubicBezTo>
                  <a:cubicBezTo>
                    <a:pt x="3323" y="11159"/>
                    <a:pt x="3214" y="11130"/>
                    <a:pt x="3189" y="11090"/>
                  </a:cubicBezTo>
                  <a:cubicBezTo>
                    <a:pt x="3160" y="11039"/>
                    <a:pt x="3181" y="10912"/>
                    <a:pt x="3160" y="10857"/>
                  </a:cubicBezTo>
                  <a:cubicBezTo>
                    <a:pt x="3147" y="10824"/>
                    <a:pt x="3105" y="10763"/>
                    <a:pt x="3078" y="10739"/>
                  </a:cubicBezTo>
                  <a:cubicBezTo>
                    <a:pt x="3049" y="10714"/>
                    <a:pt x="2964" y="10697"/>
                    <a:pt x="2940" y="10668"/>
                  </a:cubicBezTo>
                  <a:cubicBezTo>
                    <a:pt x="2916" y="10640"/>
                    <a:pt x="2888" y="10564"/>
                    <a:pt x="2898" y="10529"/>
                  </a:cubicBezTo>
                  <a:cubicBezTo>
                    <a:pt x="2907" y="10496"/>
                    <a:pt x="2967" y="10449"/>
                    <a:pt x="2999" y="10435"/>
                  </a:cubicBezTo>
                  <a:cubicBezTo>
                    <a:pt x="3029" y="10422"/>
                    <a:pt x="3106" y="10442"/>
                    <a:pt x="3135" y="10424"/>
                  </a:cubicBezTo>
                  <a:cubicBezTo>
                    <a:pt x="3164" y="10406"/>
                    <a:pt x="3193" y="10335"/>
                    <a:pt x="3204" y="10303"/>
                  </a:cubicBezTo>
                  <a:cubicBezTo>
                    <a:pt x="3222" y="10248"/>
                    <a:pt x="3246" y="10129"/>
                    <a:pt x="3227" y="10075"/>
                  </a:cubicBezTo>
                  <a:cubicBezTo>
                    <a:pt x="3211" y="10031"/>
                    <a:pt x="3108" y="9984"/>
                    <a:pt x="3092" y="9940"/>
                  </a:cubicBezTo>
                  <a:cubicBezTo>
                    <a:pt x="3072" y="9889"/>
                    <a:pt x="3082" y="9769"/>
                    <a:pt x="3109" y="9721"/>
                  </a:cubicBezTo>
                  <a:cubicBezTo>
                    <a:pt x="3132" y="9679"/>
                    <a:pt x="3242" y="9649"/>
                    <a:pt x="3266" y="9608"/>
                  </a:cubicBezTo>
                  <a:cubicBezTo>
                    <a:pt x="3280" y="9584"/>
                    <a:pt x="3278" y="9527"/>
                    <a:pt x="3277" y="9500"/>
                  </a:cubicBezTo>
                  <a:cubicBezTo>
                    <a:pt x="3276" y="9455"/>
                    <a:pt x="3234" y="9367"/>
                    <a:pt x="3244" y="9322"/>
                  </a:cubicBezTo>
                  <a:cubicBezTo>
                    <a:pt x="3252" y="9283"/>
                    <a:pt x="3300" y="9208"/>
                    <a:pt x="3337" y="9190"/>
                  </a:cubicBezTo>
                  <a:cubicBezTo>
                    <a:pt x="3383" y="9167"/>
                    <a:pt x="3494" y="9208"/>
                    <a:pt x="3545" y="9201"/>
                  </a:cubicBezTo>
                  <a:cubicBezTo>
                    <a:pt x="3588" y="9195"/>
                    <a:pt x="3676" y="9172"/>
                    <a:pt x="3711" y="9146"/>
                  </a:cubicBezTo>
                  <a:cubicBezTo>
                    <a:pt x="3739" y="9124"/>
                    <a:pt x="3782" y="9061"/>
                    <a:pt x="3790" y="9027"/>
                  </a:cubicBezTo>
                  <a:cubicBezTo>
                    <a:pt x="3805" y="8967"/>
                    <a:pt x="3756" y="8841"/>
                    <a:pt x="3768" y="8780"/>
                  </a:cubicBezTo>
                  <a:cubicBezTo>
                    <a:pt x="3777" y="8728"/>
                    <a:pt x="3830" y="8630"/>
                    <a:pt x="3860" y="8586"/>
                  </a:cubicBezTo>
                  <a:cubicBezTo>
                    <a:pt x="3879" y="8560"/>
                    <a:pt x="3928" y="8517"/>
                    <a:pt x="3950" y="8493"/>
                  </a:cubicBezTo>
                  <a:cubicBezTo>
                    <a:pt x="3988" y="8451"/>
                    <a:pt x="4071" y="8373"/>
                    <a:pt x="4097" y="8324"/>
                  </a:cubicBezTo>
                  <a:cubicBezTo>
                    <a:pt x="4115" y="8288"/>
                    <a:pt x="4107" y="8191"/>
                    <a:pt x="4139" y="8166"/>
                  </a:cubicBezTo>
                  <a:cubicBezTo>
                    <a:pt x="4169" y="8142"/>
                    <a:pt x="4258" y="8154"/>
                    <a:pt x="4296" y="8163"/>
                  </a:cubicBezTo>
                  <a:cubicBezTo>
                    <a:pt x="4331" y="8172"/>
                    <a:pt x="4398" y="8202"/>
                    <a:pt x="4417" y="8229"/>
                  </a:cubicBezTo>
                  <a:cubicBezTo>
                    <a:pt x="4449" y="8272"/>
                    <a:pt x="4430" y="8393"/>
                    <a:pt x="4460" y="8438"/>
                  </a:cubicBezTo>
                  <a:cubicBezTo>
                    <a:pt x="4487" y="8476"/>
                    <a:pt x="4572" y="8540"/>
                    <a:pt x="4620" y="8542"/>
                  </a:cubicBezTo>
                  <a:cubicBezTo>
                    <a:pt x="4667" y="8545"/>
                    <a:pt x="4751" y="8488"/>
                    <a:pt x="4783" y="8456"/>
                  </a:cubicBezTo>
                  <a:cubicBezTo>
                    <a:pt x="4824" y="8416"/>
                    <a:pt x="4855" y="8301"/>
                    <a:pt x="4891" y="8257"/>
                  </a:cubicBezTo>
                  <a:cubicBezTo>
                    <a:pt x="4928" y="8211"/>
                    <a:pt x="5016" y="8127"/>
                    <a:pt x="5071" y="8105"/>
                  </a:cubicBezTo>
                  <a:cubicBezTo>
                    <a:pt x="5119" y="8086"/>
                    <a:pt x="5236" y="8123"/>
                    <a:pt x="5279" y="8094"/>
                  </a:cubicBezTo>
                  <a:cubicBezTo>
                    <a:pt x="5312" y="8072"/>
                    <a:pt x="5329" y="7985"/>
                    <a:pt x="5344" y="7947"/>
                  </a:cubicBezTo>
                  <a:cubicBezTo>
                    <a:pt x="5364" y="7899"/>
                    <a:pt x="5381" y="7788"/>
                    <a:pt x="5420" y="7751"/>
                  </a:cubicBezTo>
                  <a:cubicBezTo>
                    <a:pt x="5448" y="7724"/>
                    <a:pt x="5535" y="7723"/>
                    <a:pt x="5566" y="7701"/>
                  </a:cubicBezTo>
                  <a:cubicBezTo>
                    <a:pt x="5612" y="7669"/>
                    <a:pt x="5678" y="7576"/>
                    <a:pt x="5705" y="7526"/>
                  </a:cubicBezTo>
                  <a:cubicBezTo>
                    <a:pt x="5740" y="7460"/>
                    <a:pt x="5766" y="7307"/>
                    <a:pt x="5797" y="7239"/>
                  </a:cubicBezTo>
                  <a:cubicBezTo>
                    <a:pt x="5825" y="7179"/>
                    <a:pt x="5901" y="7072"/>
                    <a:pt x="5938" y="7018"/>
                  </a:cubicBezTo>
                  <a:cubicBezTo>
                    <a:pt x="5994" y="6935"/>
                    <a:pt x="6113" y="6773"/>
                    <a:pt x="6175" y="6694"/>
                  </a:cubicBezTo>
                  <a:cubicBezTo>
                    <a:pt x="6218" y="6637"/>
                    <a:pt x="6296" y="6513"/>
                    <a:pt x="6354" y="6472"/>
                  </a:cubicBezTo>
                  <a:cubicBezTo>
                    <a:pt x="6396" y="6445"/>
                    <a:pt x="6508" y="6445"/>
                    <a:pt x="6543" y="6411"/>
                  </a:cubicBezTo>
                  <a:cubicBezTo>
                    <a:pt x="6572" y="6383"/>
                    <a:pt x="6598" y="6300"/>
                    <a:pt x="6599" y="6260"/>
                  </a:cubicBezTo>
                  <a:cubicBezTo>
                    <a:pt x="6602" y="6204"/>
                    <a:pt x="6525" y="6096"/>
                    <a:pt x="6543" y="6043"/>
                  </a:cubicBezTo>
                  <a:cubicBezTo>
                    <a:pt x="6557" y="6003"/>
                    <a:pt x="6667" y="5979"/>
                    <a:pt x="6681" y="5938"/>
                  </a:cubicBezTo>
                  <a:cubicBezTo>
                    <a:pt x="6699" y="5885"/>
                    <a:pt x="6655" y="5768"/>
                    <a:pt x="6622" y="5723"/>
                  </a:cubicBezTo>
                  <a:cubicBezTo>
                    <a:pt x="6594" y="5684"/>
                    <a:pt x="6484" y="5659"/>
                    <a:pt x="6462" y="5617"/>
                  </a:cubicBezTo>
                  <a:cubicBezTo>
                    <a:pt x="6442" y="5581"/>
                    <a:pt x="6449" y="5490"/>
                    <a:pt x="6464" y="5451"/>
                  </a:cubicBezTo>
                  <a:cubicBezTo>
                    <a:pt x="6487" y="5394"/>
                    <a:pt x="6621" y="5332"/>
                    <a:pt x="6633" y="5271"/>
                  </a:cubicBezTo>
                  <a:cubicBezTo>
                    <a:pt x="6646" y="5203"/>
                    <a:pt x="6522" y="5080"/>
                    <a:pt x="6532" y="5011"/>
                  </a:cubicBezTo>
                  <a:cubicBezTo>
                    <a:pt x="6537" y="4976"/>
                    <a:pt x="6607" y="4929"/>
                    <a:pt x="6619" y="4895"/>
                  </a:cubicBezTo>
                  <a:cubicBezTo>
                    <a:pt x="6632" y="4859"/>
                    <a:pt x="6641" y="4778"/>
                    <a:pt x="6625" y="4743"/>
                  </a:cubicBezTo>
                  <a:cubicBezTo>
                    <a:pt x="6610" y="4710"/>
                    <a:pt x="6524" y="4686"/>
                    <a:pt x="6512" y="4652"/>
                  </a:cubicBezTo>
                  <a:cubicBezTo>
                    <a:pt x="6504" y="4625"/>
                    <a:pt x="6518" y="4560"/>
                    <a:pt x="6541" y="4544"/>
                  </a:cubicBezTo>
                  <a:cubicBezTo>
                    <a:pt x="6578" y="4515"/>
                    <a:pt x="6691" y="4571"/>
                    <a:pt x="6732" y="4546"/>
                  </a:cubicBezTo>
                  <a:cubicBezTo>
                    <a:pt x="6753" y="4534"/>
                    <a:pt x="6775" y="4483"/>
                    <a:pt x="6777" y="4458"/>
                  </a:cubicBezTo>
                  <a:cubicBezTo>
                    <a:pt x="6780" y="4396"/>
                    <a:pt x="6689" y="4290"/>
                    <a:pt x="6686" y="4228"/>
                  </a:cubicBezTo>
                  <a:cubicBezTo>
                    <a:pt x="6685" y="4182"/>
                    <a:pt x="6740" y="4099"/>
                    <a:pt x="6743" y="4054"/>
                  </a:cubicBezTo>
                  <a:cubicBezTo>
                    <a:pt x="6746" y="4004"/>
                    <a:pt x="6718" y="3906"/>
                    <a:pt x="6706" y="3857"/>
                  </a:cubicBezTo>
                  <a:cubicBezTo>
                    <a:pt x="6686" y="3770"/>
                    <a:pt x="6581" y="3598"/>
                    <a:pt x="6611" y="3514"/>
                  </a:cubicBezTo>
                  <a:cubicBezTo>
                    <a:pt x="6626" y="3474"/>
                    <a:pt x="6737" y="3455"/>
                    <a:pt x="6752" y="3414"/>
                  </a:cubicBezTo>
                  <a:cubicBezTo>
                    <a:pt x="6769" y="3364"/>
                    <a:pt x="6701" y="3260"/>
                    <a:pt x="6695" y="3207"/>
                  </a:cubicBezTo>
                  <a:cubicBezTo>
                    <a:pt x="6689" y="3153"/>
                    <a:pt x="6695" y="3043"/>
                    <a:pt x="6709" y="2991"/>
                  </a:cubicBezTo>
                  <a:cubicBezTo>
                    <a:pt x="6724" y="2938"/>
                    <a:pt x="6799" y="2849"/>
                    <a:pt x="6810" y="2796"/>
                  </a:cubicBezTo>
                  <a:cubicBezTo>
                    <a:pt x="6822" y="2746"/>
                    <a:pt x="6795" y="2640"/>
                    <a:pt x="6802" y="2589"/>
                  </a:cubicBezTo>
                  <a:cubicBezTo>
                    <a:pt x="6808" y="2544"/>
                    <a:pt x="6832" y="2456"/>
                    <a:pt x="6857" y="2418"/>
                  </a:cubicBezTo>
                  <a:cubicBezTo>
                    <a:pt x="6871" y="2398"/>
                    <a:pt x="6923" y="2378"/>
                    <a:pt x="6933" y="2356"/>
                  </a:cubicBezTo>
                  <a:cubicBezTo>
                    <a:pt x="6953" y="2315"/>
                    <a:pt x="6928" y="2219"/>
                    <a:pt x="6933" y="2174"/>
                  </a:cubicBezTo>
                  <a:cubicBezTo>
                    <a:pt x="6937" y="2131"/>
                    <a:pt x="6974" y="2049"/>
                    <a:pt x="6967" y="2007"/>
                  </a:cubicBezTo>
                  <a:cubicBezTo>
                    <a:pt x="6960" y="1968"/>
                    <a:pt x="6894" y="1909"/>
                    <a:pt x="6883" y="1871"/>
                  </a:cubicBezTo>
                  <a:cubicBezTo>
                    <a:pt x="6870" y="1829"/>
                    <a:pt x="6894" y="1737"/>
                    <a:pt x="6878" y="1696"/>
                  </a:cubicBezTo>
                  <a:cubicBezTo>
                    <a:pt x="6863" y="1655"/>
                    <a:pt x="6775" y="1605"/>
                    <a:pt x="6764" y="1563"/>
                  </a:cubicBezTo>
                  <a:cubicBezTo>
                    <a:pt x="6748" y="1503"/>
                    <a:pt x="6807" y="1380"/>
                    <a:pt x="6810" y="1318"/>
                  </a:cubicBezTo>
                  <a:cubicBezTo>
                    <a:pt x="6816" y="1232"/>
                    <a:pt x="6832" y="1047"/>
                    <a:pt x="6785" y="974"/>
                  </a:cubicBezTo>
                  <a:cubicBezTo>
                    <a:pt x="6764" y="941"/>
                    <a:pt x="6676" y="924"/>
                    <a:pt x="6650" y="895"/>
                  </a:cubicBezTo>
                  <a:cubicBezTo>
                    <a:pt x="6612" y="852"/>
                    <a:pt x="6595" y="731"/>
                    <a:pt x="6557" y="687"/>
                  </a:cubicBezTo>
                  <a:cubicBezTo>
                    <a:pt x="6534" y="660"/>
                    <a:pt x="6462" y="632"/>
                    <a:pt x="6435" y="608"/>
                  </a:cubicBezTo>
                  <a:cubicBezTo>
                    <a:pt x="6409" y="586"/>
                    <a:pt x="6359" y="536"/>
                    <a:pt x="6346" y="504"/>
                  </a:cubicBezTo>
                  <a:cubicBezTo>
                    <a:pt x="6334" y="475"/>
                    <a:pt x="6324" y="409"/>
                    <a:pt x="6338" y="380"/>
                  </a:cubicBezTo>
                  <a:cubicBezTo>
                    <a:pt x="6351" y="351"/>
                    <a:pt x="6424" y="332"/>
                    <a:pt x="6443" y="305"/>
                  </a:cubicBezTo>
                  <a:cubicBezTo>
                    <a:pt x="6464" y="277"/>
                    <a:pt x="6460" y="197"/>
                    <a:pt x="6486" y="172"/>
                  </a:cubicBezTo>
                  <a:cubicBezTo>
                    <a:pt x="6515" y="145"/>
                    <a:pt x="6601" y="136"/>
                    <a:pt x="6642" y="131"/>
                  </a:cubicBezTo>
                  <a:cubicBezTo>
                    <a:pt x="6668" y="127"/>
                    <a:pt x="6726" y="146"/>
                    <a:pt x="6747" y="131"/>
                  </a:cubicBezTo>
                  <a:cubicBezTo>
                    <a:pt x="6766" y="119"/>
                    <a:pt x="6761" y="63"/>
                    <a:pt x="6777" y="48"/>
                  </a:cubicBezTo>
                  <a:cubicBezTo>
                    <a:pt x="6797" y="29"/>
                    <a:pt x="6855" y="22"/>
                    <a:pt x="6883" y="15"/>
                  </a:cubicBezTo>
                  <a:cubicBezTo>
                    <a:pt x="6899" y="11"/>
                    <a:pt x="6926" y="5"/>
                    <a:pt x="6955" y="0"/>
                  </a:cubicBezTo>
                  <a:lnTo>
                    <a:pt x="8103" y="5440"/>
                  </a:lnTo>
                  <a:lnTo>
                    <a:pt x="12900" y="4475"/>
                  </a:lnTo>
                  <a:lnTo>
                    <a:pt x="12910" y="4472"/>
                  </a:lnTo>
                  <a:lnTo>
                    <a:pt x="13562" y="7526"/>
                  </a:lnTo>
                  <a:cubicBezTo>
                    <a:pt x="13562" y="7526"/>
                    <a:pt x="13655" y="7481"/>
                    <a:pt x="13683" y="7460"/>
                  </a:cubicBezTo>
                  <a:cubicBezTo>
                    <a:pt x="13707" y="7442"/>
                    <a:pt x="13750" y="7397"/>
                    <a:pt x="13767" y="7372"/>
                  </a:cubicBezTo>
                  <a:cubicBezTo>
                    <a:pt x="13784" y="7347"/>
                    <a:pt x="13801" y="7286"/>
                    <a:pt x="13818" y="7261"/>
                  </a:cubicBezTo>
                  <a:cubicBezTo>
                    <a:pt x="13833" y="7237"/>
                    <a:pt x="13876" y="7197"/>
                    <a:pt x="13891" y="7173"/>
                  </a:cubicBezTo>
                  <a:cubicBezTo>
                    <a:pt x="13912" y="7138"/>
                    <a:pt x="13921" y="7048"/>
                    <a:pt x="13953" y="7023"/>
                  </a:cubicBezTo>
                  <a:cubicBezTo>
                    <a:pt x="13972" y="7007"/>
                    <a:pt x="14032" y="7019"/>
                    <a:pt x="14052" y="7004"/>
                  </a:cubicBezTo>
                  <a:cubicBezTo>
                    <a:pt x="14081" y="6981"/>
                    <a:pt x="14100" y="6902"/>
                    <a:pt x="14122" y="6871"/>
                  </a:cubicBezTo>
                  <a:cubicBezTo>
                    <a:pt x="14143" y="6840"/>
                    <a:pt x="14188" y="6776"/>
                    <a:pt x="14220" y="6757"/>
                  </a:cubicBezTo>
                  <a:cubicBezTo>
                    <a:pt x="14245" y="6743"/>
                    <a:pt x="14311" y="6752"/>
                    <a:pt x="14333" y="6733"/>
                  </a:cubicBezTo>
                  <a:cubicBezTo>
                    <a:pt x="14364" y="6705"/>
                    <a:pt x="14375" y="6617"/>
                    <a:pt x="14386" y="6578"/>
                  </a:cubicBezTo>
                  <a:cubicBezTo>
                    <a:pt x="14397" y="6543"/>
                    <a:pt x="14407" y="6472"/>
                    <a:pt x="14420" y="6439"/>
                  </a:cubicBezTo>
                  <a:cubicBezTo>
                    <a:pt x="14431" y="6411"/>
                    <a:pt x="14476" y="6340"/>
                    <a:pt x="14485" y="6337"/>
                  </a:cubicBezTo>
                  <a:cubicBezTo>
                    <a:pt x="14493" y="6335"/>
                    <a:pt x="14573" y="6295"/>
                    <a:pt x="14595" y="6270"/>
                  </a:cubicBezTo>
                  <a:cubicBezTo>
                    <a:pt x="14613" y="6249"/>
                    <a:pt x="14625" y="6193"/>
                    <a:pt x="14640" y="6171"/>
                  </a:cubicBezTo>
                  <a:cubicBezTo>
                    <a:pt x="14658" y="6143"/>
                    <a:pt x="14708" y="6099"/>
                    <a:pt x="14730" y="6074"/>
                  </a:cubicBezTo>
                  <a:cubicBezTo>
                    <a:pt x="14750" y="6051"/>
                    <a:pt x="14783" y="6000"/>
                    <a:pt x="14806" y="5979"/>
                  </a:cubicBezTo>
                  <a:cubicBezTo>
                    <a:pt x="14824" y="5965"/>
                    <a:pt x="14870" y="5946"/>
                    <a:pt x="14887" y="5930"/>
                  </a:cubicBezTo>
                  <a:cubicBezTo>
                    <a:pt x="14907" y="5912"/>
                    <a:pt x="14942" y="5871"/>
                    <a:pt x="14952" y="5847"/>
                  </a:cubicBezTo>
                  <a:cubicBezTo>
                    <a:pt x="14967" y="5812"/>
                    <a:pt x="14962" y="5734"/>
                    <a:pt x="14972" y="5698"/>
                  </a:cubicBezTo>
                  <a:cubicBezTo>
                    <a:pt x="14984" y="5653"/>
                    <a:pt x="15012" y="5564"/>
                    <a:pt x="15042" y="5529"/>
                  </a:cubicBezTo>
                  <a:cubicBezTo>
                    <a:pt x="15062" y="5506"/>
                    <a:pt x="15117" y="5473"/>
                    <a:pt x="15146" y="5465"/>
                  </a:cubicBezTo>
                  <a:cubicBezTo>
                    <a:pt x="15180" y="5456"/>
                    <a:pt x="15250" y="5464"/>
                    <a:pt x="15284" y="5468"/>
                  </a:cubicBezTo>
                  <a:cubicBezTo>
                    <a:pt x="15314" y="5471"/>
                    <a:pt x="15372" y="5482"/>
                    <a:pt x="15400" y="5493"/>
                  </a:cubicBezTo>
                  <a:cubicBezTo>
                    <a:pt x="15434" y="5506"/>
                    <a:pt x="15491" y="5552"/>
                    <a:pt x="15524" y="5568"/>
                  </a:cubicBezTo>
                  <a:cubicBezTo>
                    <a:pt x="15551" y="5580"/>
                    <a:pt x="15612" y="5619"/>
                    <a:pt x="15639" y="5606"/>
                  </a:cubicBezTo>
                  <a:cubicBezTo>
                    <a:pt x="15668" y="5593"/>
                    <a:pt x="15679" y="5519"/>
                    <a:pt x="15684" y="5488"/>
                  </a:cubicBezTo>
                  <a:cubicBezTo>
                    <a:pt x="15691" y="5448"/>
                    <a:pt x="15665" y="5366"/>
                    <a:pt x="15681" y="5330"/>
                  </a:cubicBezTo>
                  <a:cubicBezTo>
                    <a:pt x="15691" y="5306"/>
                    <a:pt x="15735" y="5273"/>
                    <a:pt x="15757" y="5260"/>
                  </a:cubicBezTo>
                  <a:cubicBezTo>
                    <a:pt x="15779" y="5248"/>
                    <a:pt x="15838" y="5249"/>
                    <a:pt x="15853" y="5230"/>
                  </a:cubicBezTo>
                  <a:cubicBezTo>
                    <a:pt x="15870" y="5208"/>
                    <a:pt x="15854" y="5146"/>
                    <a:pt x="15862" y="5119"/>
                  </a:cubicBezTo>
                  <a:cubicBezTo>
                    <a:pt x="15870" y="5087"/>
                    <a:pt x="15896" y="5022"/>
                    <a:pt x="15921" y="5000"/>
                  </a:cubicBezTo>
                  <a:cubicBezTo>
                    <a:pt x="15934" y="4989"/>
                    <a:pt x="15979" y="4993"/>
                    <a:pt x="15988" y="4978"/>
                  </a:cubicBezTo>
                  <a:cubicBezTo>
                    <a:pt x="16007" y="4949"/>
                    <a:pt x="15966" y="4876"/>
                    <a:pt x="15974" y="4842"/>
                  </a:cubicBezTo>
                  <a:cubicBezTo>
                    <a:pt x="15982" y="4806"/>
                    <a:pt x="16027" y="4739"/>
                    <a:pt x="16055" y="4715"/>
                  </a:cubicBezTo>
                  <a:cubicBezTo>
                    <a:pt x="16073" y="4699"/>
                    <a:pt x="16136" y="4702"/>
                    <a:pt x="16143" y="4679"/>
                  </a:cubicBezTo>
                  <a:cubicBezTo>
                    <a:pt x="16150" y="4658"/>
                    <a:pt x="16098" y="4629"/>
                    <a:pt x="16095" y="4607"/>
                  </a:cubicBezTo>
                  <a:cubicBezTo>
                    <a:pt x="16091" y="4584"/>
                    <a:pt x="16106" y="4535"/>
                    <a:pt x="16121" y="4516"/>
                  </a:cubicBezTo>
                  <a:cubicBezTo>
                    <a:pt x="16134" y="4498"/>
                    <a:pt x="16183" y="4484"/>
                    <a:pt x="16197" y="4466"/>
                  </a:cubicBezTo>
                  <a:cubicBezTo>
                    <a:pt x="16209" y="4450"/>
                    <a:pt x="16228" y="4407"/>
                    <a:pt x="16219" y="4388"/>
                  </a:cubicBezTo>
                  <a:cubicBezTo>
                    <a:pt x="16209" y="4367"/>
                    <a:pt x="16140" y="4372"/>
                    <a:pt x="16132" y="4349"/>
                  </a:cubicBezTo>
                  <a:cubicBezTo>
                    <a:pt x="16123" y="4327"/>
                    <a:pt x="16160" y="4282"/>
                    <a:pt x="16174" y="4261"/>
                  </a:cubicBezTo>
                  <a:cubicBezTo>
                    <a:pt x="16187" y="4242"/>
                    <a:pt x="16212" y="4200"/>
                    <a:pt x="16233" y="4192"/>
                  </a:cubicBezTo>
                  <a:cubicBezTo>
                    <a:pt x="16255" y="4185"/>
                    <a:pt x="16305" y="4195"/>
                    <a:pt x="16323" y="4209"/>
                  </a:cubicBezTo>
                  <a:cubicBezTo>
                    <a:pt x="16340" y="4221"/>
                    <a:pt x="16343" y="4269"/>
                    <a:pt x="16360" y="4280"/>
                  </a:cubicBezTo>
                  <a:cubicBezTo>
                    <a:pt x="16385" y="4297"/>
                    <a:pt x="16460" y="4267"/>
                    <a:pt x="16480" y="4289"/>
                  </a:cubicBezTo>
                  <a:cubicBezTo>
                    <a:pt x="16492" y="4301"/>
                    <a:pt x="16486" y="4341"/>
                    <a:pt x="16478" y="4355"/>
                  </a:cubicBezTo>
                  <a:cubicBezTo>
                    <a:pt x="16466" y="4376"/>
                    <a:pt x="16413" y="4388"/>
                    <a:pt x="16396" y="4405"/>
                  </a:cubicBezTo>
                  <a:cubicBezTo>
                    <a:pt x="16382" y="4420"/>
                    <a:pt x="16358" y="4457"/>
                    <a:pt x="16357" y="4477"/>
                  </a:cubicBezTo>
                  <a:cubicBezTo>
                    <a:pt x="16356" y="4504"/>
                    <a:pt x="16382" y="4556"/>
                    <a:pt x="16402" y="4574"/>
                  </a:cubicBezTo>
                  <a:cubicBezTo>
                    <a:pt x="16439" y="4605"/>
                    <a:pt x="16543" y="4614"/>
                    <a:pt x="16591" y="4627"/>
                  </a:cubicBezTo>
                  <a:cubicBezTo>
                    <a:pt x="16622" y="4635"/>
                    <a:pt x="16685" y="4647"/>
                    <a:pt x="16714" y="4659"/>
                  </a:cubicBezTo>
                  <a:cubicBezTo>
                    <a:pt x="16743" y="4671"/>
                    <a:pt x="16791" y="4714"/>
                    <a:pt x="16822" y="4721"/>
                  </a:cubicBezTo>
                  <a:cubicBezTo>
                    <a:pt x="16866" y="4730"/>
                    <a:pt x="16959" y="4720"/>
                    <a:pt x="17002" y="4704"/>
                  </a:cubicBezTo>
                  <a:cubicBezTo>
                    <a:pt x="17026" y="4694"/>
                    <a:pt x="17061" y="4648"/>
                    <a:pt x="17086" y="4640"/>
                  </a:cubicBezTo>
                  <a:cubicBezTo>
                    <a:pt x="17127" y="4627"/>
                    <a:pt x="17218" y="4625"/>
                    <a:pt x="17258" y="4640"/>
                  </a:cubicBezTo>
                  <a:cubicBezTo>
                    <a:pt x="17283" y="4651"/>
                    <a:pt x="17312" y="4705"/>
                    <a:pt x="17336" y="4715"/>
                  </a:cubicBezTo>
                  <a:cubicBezTo>
                    <a:pt x="17363" y="4726"/>
                    <a:pt x="17424" y="4729"/>
                    <a:pt x="17452" y="4721"/>
                  </a:cubicBezTo>
                  <a:cubicBezTo>
                    <a:pt x="17489" y="4710"/>
                    <a:pt x="17538" y="4639"/>
                    <a:pt x="17577" y="4632"/>
                  </a:cubicBezTo>
                  <a:cubicBezTo>
                    <a:pt x="17615" y="4626"/>
                    <a:pt x="17688" y="4682"/>
                    <a:pt x="17725" y="4674"/>
                  </a:cubicBezTo>
                  <a:cubicBezTo>
                    <a:pt x="17769" y="4664"/>
                    <a:pt x="17824" y="4584"/>
                    <a:pt x="17857" y="4555"/>
                  </a:cubicBezTo>
                  <a:cubicBezTo>
                    <a:pt x="17876" y="4539"/>
                    <a:pt x="17918" y="4511"/>
                    <a:pt x="17931" y="4491"/>
                  </a:cubicBezTo>
                  <a:cubicBezTo>
                    <a:pt x="17945" y="4468"/>
                    <a:pt x="17962" y="4415"/>
                    <a:pt x="17959" y="4388"/>
                  </a:cubicBezTo>
                  <a:cubicBezTo>
                    <a:pt x="17956" y="4369"/>
                    <a:pt x="17933" y="4333"/>
                    <a:pt x="17917" y="4322"/>
                  </a:cubicBezTo>
                  <a:cubicBezTo>
                    <a:pt x="17894" y="4306"/>
                    <a:pt x="17827" y="4317"/>
                    <a:pt x="17807" y="4297"/>
                  </a:cubicBezTo>
                  <a:cubicBezTo>
                    <a:pt x="17797" y="4289"/>
                    <a:pt x="17789" y="4260"/>
                    <a:pt x="17793" y="4248"/>
                  </a:cubicBezTo>
                  <a:cubicBezTo>
                    <a:pt x="17799" y="4226"/>
                    <a:pt x="17837" y="4197"/>
                    <a:pt x="17857" y="4189"/>
                  </a:cubicBezTo>
                  <a:cubicBezTo>
                    <a:pt x="17883" y="4179"/>
                    <a:pt x="17938" y="4190"/>
                    <a:pt x="17965" y="4186"/>
                  </a:cubicBezTo>
                  <a:cubicBezTo>
                    <a:pt x="17979" y="4185"/>
                    <a:pt x="18016" y="4186"/>
                    <a:pt x="18023" y="4173"/>
                  </a:cubicBezTo>
                  <a:cubicBezTo>
                    <a:pt x="18034" y="4155"/>
                    <a:pt x="18015" y="4109"/>
                    <a:pt x="18002" y="4095"/>
                  </a:cubicBezTo>
                  <a:cubicBezTo>
                    <a:pt x="17981" y="4075"/>
                    <a:pt x="17916" y="4077"/>
                    <a:pt x="17891" y="4062"/>
                  </a:cubicBezTo>
                  <a:cubicBezTo>
                    <a:pt x="17874" y="4052"/>
                    <a:pt x="17837" y="4026"/>
                    <a:pt x="17835" y="4007"/>
                  </a:cubicBezTo>
                  <a:cubicBezTo>
                    <a:pt x="17834" y="3990"/>
                    <a:pt x="17860" y="3962"/>
                    <a:pt x="17874" y="3954"/>
                  </a:cubicBezTo>
                  <a:cubicBezTo>
                    <a:pt x="17904" y="3938"/>
                    <a:pt x="17976" y="3952"/>
                    <a:pt x="18010" y="3948"/>
                  </a:cubicBezTo>
                  <a:cubicBezTo>
                    <a:pt x="18036" y="3946"/>
                    <a:pt x="18095" y="3946"/>
                    <a:pt x="18116" y="3930"/>
                  </a:cubicBezTo>
                  <a:cubicBezTo>
                    <a:pt x="18133" y="3916"/>
                    <a:pt x="18136" y="3870"/>
                    <a:pt x="18148" y="3852"/>
                  </a:cubicBezTo>
                  <a:cubicBezTo>
                    <a:pt x="18164" y="3825"/>
                    <a:pt x="18199" y="3773"/>
                    <a:pt x="18226" y="3760"/>
                  </a:cubicBezTo>
                  <a:cubicBezTo>
                    <a:pt x="18273" y="3738"/>
                    <a:pt x="18383" y="3744"/>
                    <a:pt x="18434" y="3752"/>
                  </a:cubicBezTo>
                  <a:cubicBezTo>
                    <a:pt x="18472" y="3758"/>
                    <a:pt x="18540" y="3809"/>
                    <a:pt x="18578" y="3803"/>
                  </a:cubicBezTo>
                  <a:cubicBezTo>
                    <a:pt x="18604" y="3798"/>
                    <a:pt x="18646" y="3756"/>
                    <a:pt x="18660" y="3735"/>
                  </a:cubicBezTo>
                  <a:cubicBezTo>
                    <a:pt x="18683" y="3699"/>
                    <a:pt x="18695" y="3614"/>
                    <a:pt x="18706" y="3574"/>
                  </a:cubicBezTo>
                  <a:cubicBezTo>
                    <a:pt x="18717" y="3538"/>
                    <a:pt x="18729" y="3463"/>
                    <a:pt x="18749" y="3431"/>
                  </a:cubicBezTo>
                  <a:cubicBezTo>
                    <a:pt x="18762" y="3407"/>
                    <a:pt x="18808" y="3370"/>
                    <a:pt x="18827" y="3350"/>
                  </a:cubicBezTo>
                  <a:cubicBezTo>
                    <a:pt x="18846" y="3329"/>
                    <a:pt x="18876" y="3276"/>
                    <a:pt x="18903" y="3265"/>
                  </a:cubicBezTo>
                  <a:cubicBezTo>
                    <a:pt x="18965" y="3237"/>
                    <a:pt x="19108" y="3257"/>
                    <a:pt x="19175" y="3265"/>
                  </a:cubicBezTo>
                  <a:cubicBezTo>
                    <a:pt x="19213" y="3270"/>
                    <a:pt x="19286" y="3292"/>
                    <a:pt x="19322" y="3302"/>
                  </a:cubicBezTo>
                  <a:cubicBezTo>
                    <a:pt x="19361" y="3313"/>
                    <a:pt x="19441" y="3332"/>
                    <a:pt x="19475" y="3352"/>
                  </a:cubicBezTo>
                  <a:cubicBezTo>
                    <a:pt x="19510" y="3373"/>
                    <a:pt x="19565" y="3435"/>
                    <a:pt x="19593" y="3465"/>
                  </a:cubicBezTo>
                  <a:cubicBezTo>
                    <a:pt x="19621" y="3495"/>
                    <a:pt x="19664" y="3573"/>
                    <a:pt x="19701" y="3595"/>
                  </a:cubicBezTo>
                  <a:cubicBezTo>
                    <a:pt x="19744" y="3621"/>
                    <a:pt x="19850" y="3645"/>
                    <a:pt x="19899" y="3635"/>
                  </a:cubicBezTo>
                  <a:cubicBezTo>
                    <a:pt x="19921" y="3630"/>
                    <a:pt x="19951" y="3588"/>
                    <a:pt x="19973" y="3582"/>
                  </a:cubicBezTo>
                  <a:cubicBezTo>
                    <a:pt x="20003" y="3576"/>
                    <a:pt x="20067" y="3609"/>
                    <a:pt x="20097" y="3601"/>
                  </a:cubicBezTo>
                  <a:cubicBezTo>
                    <a:pt x="20126" y="3594"/>
                    <a:pt x="20163" y="3539"/>
                    <a:pt x="20191" y="3529"/>
                  </a:cubicBezTo>
                  <a:cubicBezTo>
                    <a:pt x="20223" y="3516"/>
                    <a:pt x="20297" y="3535"/>
                    <a:pt x="20328" y="3521"/>
                  </a:cubicBezTo>
                  <a:cubicBezTo>
                    <a:pt x="20356" y="3507"/>
                    <a:pt x="20381" y="3440"/>
                    <a:pt x="20410" y="3429"/>
                  </a:cubicBezTo>
                  <a:cubicBezTo>
                    <a:pt x="20459" y="3411"/>
                    <a:pt x="20573" y="3423"/>
                    <a:pt x="20616" y="3452"/>
                  </a:cubicBezTo>
                  <a:cubicBezTo>
                    <a:pt x="20640" y="3469"/>
                    <a:pt x="20668" y="3530"/>
                    <a:pt x="20672" y="3560"/>
                  </a:cubicBezTo>
                  <a:cubicBezTo>
                    <a:pt x="20676" y="3596"/>
                    <a:pt x="20660" y="3672"/>
                    <a:pt x="20636" y="3699"/>
                  </a:cubicBezTo>
                  <a:cubicBezTo>
                    <a:pt x="20617" y="3720"/>
                    <a:pt x="20549" y="3719"/>
                    <a:pt x="20528" y="3738"/>
                  </a:cubicBezTo>
                  <a:cubicBezTo>
                    <a:pt x="20509" y="3757"/>
                    <a:pt x="20480" y="3811"/>
                    <a:pt x="20484" y="3838"/>
                  </a:cubicBezTo>
                  <a:cubicBezTo>
                    <a:pt x="20488" y="3868"/>
                    <a:pt x="20533" y="3920"/>
                    <a:pt x="20562" y="3934"/>
                  </a:cubicBezTo>
                  <a:cubicBezTo>
                    <a:pt x="20604" y="3952"/>
                    <a:pt x="20719" y="3891"/>
                    <a:pt x="20746" y="3927"/>
                  </a:cubicBezTo>
                  <a:cubicBezTo>
                    <a:pt x="20764" y="3951"/>
                    <a:pt x="20695" y="4014"/>
                    <a:pt x="20707" y="4041"/>
                  </a:cubicBezTo>
                  <a:cubicBezTo>
                    <a:pt x="20723" y="4071"/>
                    <a:pt x="20802" y="4089"/>
                    <a:pt x="20837" y="4089"/>
                  </a:cubicBezTo>
                  <a:cubicBezTo>
                    <a:pt x="20878" y="4089"/>
                    <a:pt x="20953" y="4018"/>
                    <a:pt x="20993" y="4031"/>
                  </a:cubicBezTo>
                  <a:cubicBezTo>
                    <a:pt x="21011" y="4037"/>
                    <a:pt x="21033" y="4077"/>
                    <a:pt x="21035" y="4095"/>
                  </a:cubicBezTo>
                  <a:cubicBezTo>
                    <a:pt x="21038" y="4122"/>
                    <a:pt x="20992" y="4168"/>
                    <a:pt x="20995" y="4195"/>
                  </a:cubicBezTo>
                  <a:cubicBezTo>
                    <a:pt x="20998" y="4218"/>
                    <a:pt x="21046" y="4247"/>
                    <a:pt x="21050" y="4269"/>
                  </a:cubicBezTo>
                  <a:cubicBezTo>
                    <a:pt x="21054" y="4294"/>
                    <a:pt x="21014" y="4339"/>
                    <a:pt x="21021" y="4363"/>
                  </a:cubicBezTo>
                  <a:cubicBezTo>
                    <a:pt x="21027" y="4388"/>
                    <a:pt x="21076" y="4422"/>
                    <a:pt x="21101" y="4434"/>
                  </a:cubicBezTo>
                  <a:cubicBezTo>
                    <a:pt x="21137" y="4450"/>
                    <a:pt x="21223" y="4437"/>
                    <a:pt x="21259" y="4456"/>
                  </a:cubicBezTo>
                  <a:cubicBezTo>
                    <a:pt x="21293" y="4475"/>
                    <a:pt x="21356" y="4564"/>
                    <a:pt x="21360" y="4572"/>
                  </a:cubicBezTo>
                  <a:cubicBezTo>
                    <a:pt x="21364" y="4582"/>
                    <a:pt x="21329" y="4676"/>
                    <a:pt x="21329" y="4712"/>
                  </a:cubicBezTo>
                  <a:cubicBezTo>
                    <a:pt x="21329" y="4736"/>
                    <a:pt x="21355" y="4781"/>
                    <a:pt x="21356" y="4805"/>
                  </a:cubicBezTo>
                  <a:cubicBezTo>
                    <a:pt x="21357" y="4829"/>
                    <a:pt x="21328" y="4876"/>
                    <a:pt x="21332" y="4901"/>
                  </a:cubicBezTo>
                  <a:cubicBezTo>
                    <a:pt x="21337" y="4919"/>
                    <a:pt x="21365" y="4949"/>
                    <a:pt x="21382" y="4958"/>
                  </a:cubicBezTo>
                  <a:cubicBezTo>
                    <a:pt x="21407" y="4973"/>
                    <a:pt x="21469" y="4969"/>
                    <a:pt x="21497" y="4975"/>
                  </a:cubicBezTo>
                  <a:cubicBezTo>
                    <a:pt x="21519" y="4980"/>
                    <a:pt x="21562" y="4993"/>
                    <a:pt x="21598" y="5005"/>
                  </a:cubicBezTo>
                  <a:cubicBezTo>
                    <a:pt x="21570" y="5020"/>
                    <a:pt x="21536" y="5037"/>
                    <a:pt x="21520" y="5052"/>
                  </a:cubicBezTo>
                  <a:cubicBezTo>
                    <a:pt x="21494" y="5076"/>
                    <a:pt x="21454" y="5132"/>
                    <a:pt x="21441" y="5164"/>
                  </a:cubicBezTo>
                  <a:cubicBezTo>
                    <a:pt x="21425" y="5205"/>
                    <a:pt x="21421" y="5296"/>
                    <a:pt x="21419" y="5340"/>
                  </a:cubicBezTo>
                  <a:cubicBezTo>
                    <a:pt x="21417" y="5388"/>
                    <a:pt x="21434" y="5482"/>
                    <a:pt x="21424" y="5529"/>
                  </a:cubicBezTo>
                  <a:cubicBezTo>
                    <a:pt x="21417" y="5564"/>
                    <a:pt x="21371" y="5624"/>
                    <a:pt x="21363" y="5659"/>
                  </a:cubicBezTo>
                  <a:cubicBezTo>
                    <a:pt x="21346" y="5722"/>
                    <a:pt x="21348" y="5854"/>
                    <a:pt x="21346" y="5919"/>
                  </a:cubicBezTo>
                  <a:cubicBezTo>
                    <a:pt x="21344" y="5961"/>
                    <a:pt x="21350" y="6046"/>
                    <a:pt x="21346" y="6088"/>
                  </a:cubicBezTo>
                  <a:cubicBezTo>
                    <a:pt x="21342" y="6121"/>
                    <a:pt x="21317" y="6220"/>
                    <a:pt x="21317" y="6220"/>
                  </a:cubicBezTo>
                  <a:lnTo>
                    <a:pt x="18466" y="4842"/>
                  </a:lnTo>
                  <a:cubicBezTo>
                    <a:pt x="18466" y="4842"/>
                    <a:pt x="18498" y="4989"/>
                    <a:pt x="18491" y="5037"/>
                  </a:cubicBezTo>
                  <a:cubicBezTo>
                    <a:pt x="18487" y="5064"/>
                    <a:pt x="18441" y="5111"/>
                    <a:pt x="18448" y="5137"/>
                  </a:cubicBezTo>
                  <a:cubicBezTo>
                    <a:pt x="18457" y="5167"/>
                    <a:pt x="18533" y="5186"/>
                    <a:pt x="18550" y="5212"/>
                  </a:cubicBezTo>
                  <a:cubicBezTo>
                    <a:pt x="18569" y="5241"/>
                    <a:pt x="18585" y="5311"/>
                    <a:pt x="18580" y="5345"/>
                  </a:cubicBezTo>
                  <a:cubicBezTo>
                    <a:pt x="18576" y="5365"/>
                    <a:pt x="18534" y="5391"/>
                    <a:pt x="18538" y="5411"/>
                  </a:cubicBezTo>
                  <a:cubicBezTo>
                    <a:pt x="18541" y="5431"/>
                    <a:pt x="18591" y="5443"/>
                    <a:pt x="18601" y="5461"/>
                  </a:cubicBezTo>
                  <a:cubicBezTo>
                    <a:pt x="18627" y="5511"/>
                    <a:pt x="18626" y="5629"/>
                    <a:pt x="18618" y="5685"/>
                  </a:cubicBezTo>
                  <a:cubicBezTo>
                    <a:pt x="18612" y="5725"/>
                    <a:pt x="18581" y="5801"/>
                    <a:pt x="18558" y="5834"/>
                  </a:cubicBezTo>
                  <a:cubicBezTo>
                    <a:pt x="18537" y="5865"/>
                    <a:pt x="18468" y="5904"/>
                    <a:pt x="18444" y="5934"/>
                  </a:cubicBezTo>
                  <a:cubicBezTo>
                    <a:pt x="18424" y="5959"/>
                    <a:pt x="18377" y="6016"/>
                    <a:pt x="18386" y="6046"/>
                  </a:cubicBezTo>
                  <a:cubicBezTo>
                    <a:pt x="18397" y="6092"/>
                    <a:pt x="18523" y="6108"/>
                    <a:pt x="18546" y="6150"/>
                  </a:cubicBezTo>
                  <a:cubicBezTo>
                    <a:pt x="18562" y="6178"/>
                    <a:pt x="18564" y="6249"/>
                    <a:pt x="18550" y="6279"/>
                  </a:cubicBezTo>
                  <a:cubicBezTo>
                    <a:pt x="18529" y="6324"/>
                    <a:pt x="18411" y="6356"/>
                    <a:pt x="18393" y="6403"/>
                  </a:cubicBezTo>
                  <a:cubicBezTo>
                    <a:pt x="18380" y="6439"/>
                    <a:pt x="18401" y="6522"/>
                    <a:pt x="18423" y="6552"/>
                  </a:cubicBezTo>
                  <a:cubicBezTo>
                    <a:pt x="18446" y="6583"/>
                    <a:pt x="18539" y="6595"/>
                    <a:pt x="18558" y="6627"/>
                  </a:cubicBezTo>
                  <a:cubicBezTo>
                    <a:pt x="18577" y="6656"/>
                    <a:pt x="18572" y="6731"/>
                    <a:pt x="18563" y="6764"/>
                  </a:cubicBezTo>
                  <a:cubicBezTo>
                    <a:pt x="18552" y="6800"/>
                    <a:pt x="18494" y="6856"/>
                    <a:pt x="18478" y="6889"/>
                  </a:cubicBezTo>
                  <a:cubicBezTo>
                    <a:pt x="18464" y="6918"/>
                    <a:pt x="18462" y="6989"/>
                    <a:pt x="18440" y="7013"/>
                  </a:cubicBezTo>
                  <a:cubicBezTo>
                    <a:pt x="18419" y="7037"/>
                    <a:pt x="18350" y="7047"/>
                    <a:pt x="18327" y="7067"/>
                  </a:cubicBezTo>
                  <a:cubicBezTo>
                    <a:pt x="18288" y="7099"/>
                    <a:pt x="18233" y="7185"/>
                    <a:pt x="18212" y="7229"/>
                  </a:cubicBezTo>
                  <a:cubicBezTo>
                    <a:pt x="18196" y="7263"/>
                    <a:pt x="18191" y="7343"/>
                    <a:pt x="18170" y="7374"/>
                  </a:cubicBezTo>
                  <a:cubicBezTo>
                    <a:pt x="18153" y="7398"/>
                    <a:pt x="18094" y="7422"/>
                    <a:pt x="18077" y="7445"/>
                  </a:cubicBezTo>
                  <a:cubicBezTo>
                    <a:pt x="18051" y="7480"/>
                    <a:pt x="18004" y="7568"/>
                    <a:pt x="18022" y="7607"/>
                  </a:cubicBezTo>
                  <a:cubicBezTo>
                    <a:pt x="18033" y="7631"/>
                    <a:pt x="18108" y="7625"/>
                    <a:pt x="18119" y="7648"/>
                  </a:cubicBezTo>
                  <a:cubicBezTo>
                    <a:pt x="18141" y="7692"/>
                    <a:pt x="18088" y="7789"/>
                    <a:pt x="18073" y="7835"/>
                  </a:cubicBezTo>
                  <a:cubicBezTo>
                    <a:pt x="18059" y="7879"/>
                    <a:pt x="18048" y="7981"/>
                    <a:pt x="18010" y="8005"/>
                  </a:cubicBezTo>
                  <a:cubicBezTo>
                    <a:pt x="17988" y="8019"/>
                    <a:pt x="17930" y="7997"/>
                    <a:pt x="17904" y="8001"/>
                  </a:cubicBezTo>
                  <a:cubicBezTo>
                    <a:pt x="17869" y="8007"/>
                    <a:pt x="17797" y="8029"/>
                    <a:pt x="17773" y="8055"/>
                  </a:cubicBezTo>
                  <a:cubicBezTo>
                    <a:pt x="17743" y="8089"/>
                    <a:pt x="17738" y="8187"/>
                    <a:pt x="17723" y="8229"/>
                  </a:cubicBezTo>
                  <a:cubicBezTo>
                    <a:pt x="17710" y="8263"/>
                    <a:pt x="17680" y="8328"/>
                    <a:pt x="17663" y="8358"/>
                  </a:cubicBezTo>
                  <a:cubicBezTo>
                    <a:pt x="17642" y="8395"/>
                    <a:pt x="17609" y="8498"/>
                    <a:pt x="17566" y="8499"/>
                  </a:cubicBezTo>
                  <a:cubicBezTo>
                    <a:pt x="17540" y="8500"/>
                    <a:pt x="17517" y="8439"/>
                    <a:pt x="17503" y="8416"/>
                  </a:cubicBezTo>
                  <a:cubicBezTo>
                    <a:pt x="17489" y="8393"/>
                    <a:pt x="17484" y="8322"/>
                    <a:pt x="17456" y="8317"/>
                  </a:cubicBezTo>
                  <a:cubicBezTo>
                    <a:pt x="17422" y="8310"/>
                    <a:pt x="17374" y="8383"/>
                    <a:pt x="17355" y="8412"/>
                  </a:cubicBezTo>
                  <a:cubicBezTo>
                    <a:pt x="17330" y="8453"/>
                    <a:pt x="17325" y="8554"/>
                    <a:pt x="17300" y="8595"/>
                  </a:cubicBezTo>
                  <a:cubicBezTo>
                    <a:pt x="17285" y="8618"/>
                    <a:pt x="17220" y="8670"/>
                    <a:pt x="17220" y="8670"/>
                  </a:cubicBezTo>
                  <a:lnTo>
                    <a:pt x="17009" y="9549"/>
                  </a:lnTo>
                  <a:lnTo>
                    <a:pt x="16329" y="9129"/>
                  </a:lnTo>
                  <a:cubicBezTo>
                    <a:pt x="16329" y="9129"/>
                    <a:pt x="16244" y="9270"/>
                    <a:pt x="16228" y="9322"/>
                  </a:cubicBezTo>
                  <a:cubicBezTo>
                    <a:pt x="16213" y="9369"/>
                    <a:pt x="16233" y="9476"/>
                    <a:pt x="16205" y="9516"/>
                  </a:cubicBezTo>
                  <a:cubicBezTo>
                    <a:pt x="16191" y="9538"/>
                    <a:pt x="16129" y="9545"/>
                    <a:pt x="16115" y="9566"/>
                  </a:cubicBezTo>
                  <a:cubicBezTo>
                    <a:pt x="16087" y="9609"/>
                    <a:pt x="16112" y="9722"/>
                    <a:pt x="16098" y="9771"/>
                  </a:cubicBezTo>
                  <a:cubicBezTo>
                    <a:pt x="16089" y="9803"/>
                    <a:pt x="16045" y="9859"/>
                    <a:pt x="16036" y="9893"/>
                  </a:cubicBezTo>
                  <a:cubicBezTo>
                    <a:pt x="16025" y="9932"/>
                    <a:pt x="16013" y="10014"/>
                    <a:pt x="16025" y="10053"/>
                  </a:cubicBezTo>
                  <a:cubicBezTo>
                    <a:pt x="16038" y="10098"/>
                    <a:pt x="16126" y="10157"/>
                    <a:pt x="16137" y="10203"/>
                  </a:cubicBezTo>
                  <a:cubicBezTo>
                    <a:pt x="16147" y="10241"/>
                    <a:pt x="16142" y="10329"/>
                    <a:pt x="16115" y="10358"/>
                  </a:cubicBezTo>
                  <a:cubicBezTo>
                    <a:pt x="16093" y="10380"/>
                    <a:pt x="16017" y="10367"/>
                    <a:pt x="15991" y="10386"/>
                  </a:cubicBezTo>
                  <a:cubicBezTo>
                    <a:pt x="15964" y="10406"/>
                    <a:pt x="15938" y="10471"/>
                    <a:pt x="15924" y="10502"/>
                  </a:cubicBezTo>
                  <a:cubicBezTo>
                    <a:pt x="15900" y="10551"/>
                    <a:pt x="15858" y="10652"/>
                    <a:pt x="15850" y="10706"/>
                  </a:cubicBezTo>
                  <a:cubicBezTo>
                    <a:pt x="15845" y="10749"/>
                    <a:pt x="15862" y="10835"/>
                    <a:pt x="15862" y="10878"/>
                  </a:cubicBezTo>
                  <a:cubicBezTo>
                    <a:pt x="15862" y="10932"/>
                    <a:pt x="15867" y="11043"/>
                    <a:pt x="15850" y="11094"/>
                  </a:cubicBezTo>
                  <a:cubicBezTo>
                    <a:pt x="15839" y="11124"/>
                    <a:pt x="15787" y="11169"/>
                    <a:pt x="15777" y="11199"/>
                  </a:cubicBezTo>
                  <a:cubicBezTo>
                    <a:pt x="15768" y="11224"/>
                    <a:pt x="15771" y="11278"/>
                    <a:pt x="15771" y="11304"/>
                  </a:cubicBezTo>
                  <a:cubicBezTo>
                    <a:pt x="15770" y="11362"/>
                    <a:pt x="15799" y="11483"/>
                    <a:pt x="15777" y="11536"/>
                  </a:cubicBezTo>
                  <a:cubicBezTo>
                    <a:pt x="15763" y="11570"/>
                    <a:pt x="15696" y="11607"/>
                    <a:pt x="15676" y="11636"/>
                  </a:cubicBezTo>
                  <a:cubicBezTo>
                    <a:pt x="15659" y="11663"/>
                    <a:pt x="15644" y="11724"/>
                    <a:pt x="15630" y="11752"/>
                  </a:cubicBezTo>
                  <a:cubicBezTo>
                    <a:pt x="15609" y="11798"/>
                    <a:pt x="15553" y="11884"/>
                    <a:pt x="15529" y="11930"/>
                  </a:cubicBezTo>
                  <a:cubicBezTo>
                    <a:pt x="15512" y="11962"/>
                    <a:pt x="15468" y="12062"/>
                    <a:pt x="15468" y="12062"/>
                  </a:cubicBezTo>
                  <a:lnTo>
                    <a:pt x="14589" y="11998"/>
                  </a:lnTo>
                  <a:lnTo>
                    <a:pt x="14175" y="11476"/>
                  </a:lnTo>
                  <a:lnTo>
                    <a:pt x="13601" y="11343"/>
                  </a:lnTo>
                  <a:cubicBezTo>
                    <a:pt x="13601" y="11343"/>
                    <a:pt x="13619" y="11443"/>
                    <a:pt x="13613" y="11476"/>
                  </a:cubicBezTo>
                  <a:cubicBezTo>
                    <a:pt x="13608" y="11505"/>
                    <a:pt x="13563" y="11554"/>
                    <a:pt x="13563" y="11583"/>
                  </a:cubicBezTo>
                  <a:cubicBezTo>
                    <a:pt x="13563" y="11620"/>
                    <a:pt x="13616" y="11681"/>
                    <a:pt x="13627" y="11717"/>
                  </a:cubicBezTo>
                  <a:cubicBezTo>
                    <a:pt x="13636" y="11749"/>
                    <a:pt x="13659" y="11820"/>
                    <a:pt x="13643" y="11849"/>
                  </a:cubicBezTo>
                  <a:cubicBezTo>
                    <a:pt x="13629" y="11876"/>
                    <a:pt x="13553" y="11879"/>
                    <a:pt x="13533" y="11904"/>
                  </a:cubicBezTo>
                  <a:cubicBezTo>
                    <a:pt x="13516" y="11924"/>
                    <a:pt x="13505" y="11980"/>
                    <a:pt x="13508" y="12007"/>
                  </a:cubicBezTo>
                  <a:cubicBezTo>
                    <a:pt x="13513" y="12056"/>
                    <a:pt x="13579" y="12139"/>
                    <a:pt x="13596" y="12186"/>
                  </a:cubicBezTo>
                  <a:cubicBezTo>
                    <a:pt x="13611" y="12222"/>
                    <a:pt x="13648" y="12297"/>
                    <a:pt x="13639" y="12335"/>
                  </a:cubicBezTo>
                  <a:cubicBezTo>
                    <a:pt x="13630" y="12372"/>
                    <a:pt x="13547" y="12411"/>
                    <a:pt x="13533" y="12447"/>
                  </a:cubicBezTo>
                  <a:cubicBezTo>
                    <a:pt x="13522" y="12476"/>
                    <a:pt x="13539" y="12540"/>
                    <a:pt x="13538" y="12572"/>
                  </a:cubicBezTo>
                  <a:cubicBezTo>
                    <a:pt x="13536" y="12625"/>
                    <a:pt x="13556" y="12745"/>
                    <a:pt x="13521" y="12788"/>
                  </a:cubicBezTo>
                  <a:cubicBezTo>
                    <a:pt x="13503" y="12808"/>
                    <a:pt x="13436" y="12799"/>
                    <a:pt x="13415" y="12816"/>
                  </a:cubicBezTo>
                  <a:cubicBezTo>
                    <a:pt x="13396" y="12832"/>
                    <a:pt x="13374" y="12879"/>
                    <a:pt x="13369" y="12904"/>
                  </a:cubicBezTo>
                  <a:cubicBezTo>
                    <a:pt x="13362" y="12930"/>
                    <a:pt x="13382" y="12988"/>
                    <a:pt x="13369" y="13012"/>
                  </a:cubicBezTo>
                  <a:cubicBezTo>
                    <a:pt x="13348" y="13048"/>
                    <a:pt x="13245" y="13063"/>
                    <a:pt x="13221" y="13099"/>
                  </a:cubicBezTo>
                  <a:cubicBezTo>
                    <a:pt x="13202" y="13126"/>
                    <a:pt x="13180" y="13203"/>
                    <a:pt x="13199" y="13232"/>
                  </a:cubicBezTo>
                  <a:cubicBezTo>
                    <a:pt x="13219" y="13261"/>
                    <a:pt x="13315" y="13239"/>
                    <a:pt x="13339" y="13265"/>
                  </a:cubicBezTo>
                  <a:cubicBezTo>
                    <a:pt x="13368" y="13296"/>
                    <a:pt x="13376" y="13390"/>
                    <a:pt x="13365" y="13431"/>
                  </a:cubicBezTo>
                  <a:cubicBezTo>
                    <a:pt x="13351" y="13475"/>
                    <a:pt x="13274" y="13539"/>
                    <a:pt x="13242" y="13572"/>
                  </a:cubicBezTo>
                  <a:cubicBezTo>
                    <a:pt x="13197" y="13619"/>
                    <a:pt x="13093" y="13702"/>
                    <a:pt x="13048" y="13750"/>
                  </a:cubicBezTo>
                  <a:cubicBezTo>
                    <a:pt x="13006" y="13794"/>
                    <a:pt x="12920" y="13882"/>
                    <a:pt x="12896" y="13937"/>
                  </a:cubicBezTo>
                  <a:cubicBezTo>
                    <a:pt x="12887" y="13957"/>
                    <a:pt x="12883" y="14002"/>
                    <a:pt x="12883" y="14024"/>
                  </a:cubicBezTo>
                  <a:cubicBezTo>
                    <a:pt x="12884" y="14068"/>
                    <a:pt x="12914" y="14155"/>
                    <a:pt x="12912" y="14199"/>
                  </a:cubicBezTo>
                  <a:cubicBezTo>
                    <a:pt x="12912" y="14222"/>
                    <a:pt x="12903" y="14269"/>
                    <a:pt x="12892" y="14290"/>
                  </a:cubicBezTo>
                  <a:cubicBezTo>
                    <a:pt x="12877" y="14316"/>
                    <a:pt x="12812" y="14348"/>
                    <a:pt x="12812" y="14378"/>
                  </a:cubicBezTo>
                  <a:cubicBezTo>
                    <a:pt x="12812" y="14412"/>
                    <a:pt x="12893" y="14448"/>
                    <a:pt x="12903" y="14481"/>
                  </a:cubicBezTo>
                  <a:cubicBezTo>
                    <a:pt x="12916" y="14514"/>
                    <a:pt x="12903" y="14588"/>
                    <a:pt x="12896" y="14622"/>
                  </a:cubicBezTo>
                  <a:cubicBezTo>
                    <a:pt x="12884" y="14680"/>
                    <a:pt x="12837" y="14790"/>
                    <a:pt x="12820" y="14846"/>
                  </a:cubicBezTo>
                  <a:cubicBezTo>
                    <a:pt x="12806" y="14894"/>
                    <a:pt x="12784" y="14990"/>
                    <a:pt x="12769" y="15037"/>
                  </a:cubicBezTo>
                  <a:cubicBezTo>
                    <a:pt x="12751" y="15094"/>
                    <a:pt x="12708" y="15206"/>
                    <a:pt x="12684" y="15261"/>
                  </a:cubicBezTo>
                  <a:cubicBezTo>
                    <a:pt x="12661" y="15317"/>
                    <a:pt x="12609" y="15429"/>
                    <a:pt x="12579" y="15483"/>
                  </a:cubicBezTo>
                  <a:cubicBezTo>
                    <a:pt x="12539" y="15554"/>
                    <a:pt x="12448" y="15690"/>
                    <a:pt x="12404" y="15760"/>
                  </a:cubicBezTo>
                  <a:cubicBezTo>
                    <a:pt x="12370" y="15815"/>
                    <a:pt x="12309" y="15933"/>
                    <a:pt x="12263" y="15981"/>
                  </a:cubicBezTo>
                  <a:cubicBezTo>
                    <a:pt x="12240" y="16006"/>
                    <a:pt x="12174" y="16038"/>
                    <a:pt x="12151" y="16064"/>
                  </a:cubicBezTo>
                  <a:cubicBezTo>
                    <a:pt x="12129" y="16089"/>
                    <a:pt x="12097" y="16148"/>
                    <a:pt x="12089" y="16180"/>
                  </a:cubicBezTo>
                  <a:cubicBezTo>
                    <a:pt x="12082" y="16209"/>
                    <a:pt x="12099" y="16269"/>
                    <a:pt x="12089" y="16297"/>
                  </a:cubicBezTo>
                  <a:cubicBezTo>
                    <a:pt x="12079" y="16321"/>
                    <a:pt x="12028" y="16350"/>
                    <a:pt x="12016" y="16374"/>
                  </a:cubicBezTo>
                  <a:cubicBezTo>
                    <a:pt x="12001" y="16401"/>
                    <a:pt x="12002" y="16468"/>
                    <a:pt x="11988" y="16496"/>
                  </a:cubicBezTo>
                  <a:cubicBezTo>
                    <a:pt x="11979" y="16512"/>
                    <a:pt x="11944" y="16534"/>
                    <a:pt x="11937" y="16551"/>
                  </a:cubicBezTo>
                  <a:cubicBezTo>
                    <a:pt x="11925" y="16582"/>
                    <a:pt x="11940" y="16651"/>
                    <a:pt x="11937" y="16684"/>
                  </a:cubicBezTo>
                  <a:cubicBezTo>
                    <a:pt x="11935" y="16715"/>
                    <a:pt x="11939" y="16781"/>
                    <a:pt x="11920" y="16805"/>
                  </a:cubicBezTo>
                  <a:cubicBezTo>
                    <a:pt x="11908" y="16823"/>
                    <a:pt x="11853" y="16825"/>
                    <a:pt x="11841" y="16845"/>
                  </a:cubicBezTo>
                  <a:cubicBezTo>
                    <a:pt x="11826" y="16870"/>
                    <a:pt x="11846" y="16936"/>
                    <a:pt x="11847" y="16966"/>
                  </a:cubicBezTo>
                  <a:cubicBezTo>
                    <a:pt x="11848" y="16997"/>
                    <a:pt x="11855" y="17062"/>
                    <a:pt x="11847" y="17093"/>
                  </a:cubicBezTo>
                  <a:cubicBezTo>
                    <a:pt x="11840" y="17117"/>
                    <a:pt x="11808" y="17160"/>
                    <a:pt x="11797" y="17181"/>
                  </a:cubicBezTo>
                  <a:cubicBezTo>
                    <a:pt x="11778" y="17216"/>
                    <a:pt x="11730" y="17282"/>
                    <a:pt x="11729" y="17320"/>
                  </a:cubicBezTo>
                  <a:cubicBezTo>
                    <a:pt x="11727" y="17360"/>
                    <a:pt x="11764" y="17435"/>
                    <a:pt x="11786" y="17470"/>
                  </a:cubicBezTo>
                  <a:cubicBezTo>
                    <a:pt x="11804" y="17499"/>
                    <a:pt x="11848" y="17559"/>
                    <a:pt x="11880" y="17574"/>
                  </a:cubicBezTo>
                  <a:cubicBezTo>
                    <a:pt x="11911" y="17590"/>
                    <a:pt x="11983" y="17576"/>
                    <a:pt x="12016" y="17586"/>
                  </a:cubicBezTo>
                  <a:cubicBezTo>
                    <a:pt x="12054" y="17597"/>
                    <a:pt x="12142" y="17622"/>
                    <a:pt x="12157" y="17658"/>
                  </a:cubicBezTo>
                  <a:cubicBezTo>
                    <a:pt x="12173" y="17697"/>
                    <a:pt x="12129" y="17783"/>
                    <a:pt x="12106" y="17818"/>
                  </a:cubicBezTo>
                  <a:cubicBezTo>
                    <a:pt x="12085" y="17852"/>
                    <a:pt x="12020" y="17900"/>
                    <a:pt x="11988" y="17924"/>
                  </a:cubicBezTo>
                  <a:cubicBezTo>
                    <a:pt x="11957" y="17945"/>
                    <a:pt x="11887" y="17972"/>
                    <a:pt x="11859" y="17995"/>
                  </a:cubicBezTo>
                  <a:cubicBezTo>
                    <a:pt x="11825" y="18022"/>
                    <a:pt x="11758" y="18082"/>
                    <a:pt x="11746" y="18123"/>
                  </a:cubicBezTo>
                  <a:cubicBezTo>
                    <a:pt x="11734" y="18160"/>
                    <a:pt x="11733" y="18252"/>
                    <a:pt x="11762" y="18277"/>
                  </a:cubicBezTo>
                  <a:cubicBezTo>
                    <a:pt x="11781" y="18294"/>
                    <a:pt x="11838" y="18277"/>
                    <a:pt x="11863" y="18277"/>
                  </a:cubicBezTo>
                  <a:cubicBezTo>
                    <a:pt x="11898" y="18279"/>
                    <a:pt x="11979" y="18261"/>
                    <a:pt x="11999" y="18289"/>
                  </a:cubicBezTo>
                  <a:cubicBezTo>
                    <a:pt x="12022" y="18321"/>
                    <a:pt x="11960" y="18443"/>
                    <a:pt x="11960" y="18443"/>
                  </a:cubicBezTo>
                  <a:lnTo>
                    <a:pt x="11236" y="19155"/>
                  </a:lnTo>
                  <a:cubicBezTo>
                    <a:pt x="11236" y="19155"/>
                    <a:pt x="11118" y="19180"/>
                    <a:pt x="11092" y="19155"/>
                  </a:cubicBezTo>
                  <a:cubicBezTo>
                    <a:pt x="11043" y="19106"/>
                    <a:pt x="11142" y="18929"/>
                    <a:pt x="11092" y="18881"/>
                  </a:cubicBezTo>
                  <a:cubicBezTo>
                    <a:pt x="11043" y="18832"/>
                    <a:pt x="10811" y="18881"/>
                    <a:pt x="10811" y="18881"/>
                  </a:cubicBezTo>
                  <a:lnTo>
                    <a:pt x="9910" y="19706"/>
                  </a:lnTo>
                  <a:lnTo>
                    <a:pt x="9517" y="19468"/>
                  </a:lnTo>
                  <a:lnTo>
                    <a:pt x="9369" y="19468"/>
                  </a:lnTo>
                  <a:lnTo>
                    <a:pt x="9369" y="19822"/>
                  </a:lnTo>
                  <a:lnTo>
                    <a:pt x="9521" y="19933"/>
                  </a:lnTo>
                  <a:lnTo>
                    <a:pt x="9122" y="20369"/>
                  </a:lnTo>
                  <a:lnTo>
                    <a:pt x="8790" y="20369"/>
                  </a:lnTo>
                  <a:lnTo>
                    <a:pt x="7872" y="20973"/>
                  </a:lnTo>
                  <a:lnTo>
                    <a:pt x="7095" y="20514"/>
                  </a:lnTo>
                  <a:cubicBezTo>
                    <a:pt x="7095" y="20514"/>
                    <a:pt x="6990" y="20617"/>
                    <a:pt x="6966" y="20658"/>
                  </a:cubicBezTo>
                  <a:cubicBezTo>
                    <a:pt x="6934" y="20709"/>
                    <a:pt x="6911" y="20832"/>
                    <a:pt x="6880" y="20884"/>
                  </a:cubicBezTo>
                  <a:cubicBezTo>
                    <a:pt x="6869" y="20906"/>
                    <a:pt x="6838" y="20946"/>
                    <a:pt x="6819" y="20962"/>
                  </a:cubicBezTo>
                  <a:cubicBezTo>
                    <a:pt x="6802" y="20977"/>
                    <a:pt x="6758" y="20996"/>
                    <a:pt x="6741" y="21012"/>
                  </a:cubicBezTo>
                  <a:cubicBezTo>
                    <a:pt x="6719" y="21030"/>
                    <a:pt x="6690" y="21079"/>
                    <a:pt x="6667" y="21095"/>
                  </a:cubicBezTo>
                  <a:cubicBezTo>
                    <a:pt x="6649" y="21107"/>
                    <a:pt x="6604" y="21110"/>
                    <a:pt x="6588" y="21123"/>
                  </a:cubicBezTo>
                  <a:cubicBezTo>
                    <a:pt x="6555" y="21149"/>
                    <a:pt x="6526" y="21234"/>
                    <a:pt x="6498" y="21266"/>
                  </a:cubicBezTo>
                  <a:cubicBezTo>
                    <a:pt x="6475" y="21293"/>
                    <a:pt x="6416" y="21335"/>
                    <a:pt x="6391" y="21361"/>
                  </a:cubicBezTo>
                  <a:cubicBezTo>
                    <a:pt x="6365" y="21388"/>
                    <a:pt x="6329" y="21460"/>
                    <a:pt x="6296" y="21477"/>
                  </a:cubicBezTo>
                  <a:cubicBezTo>
                    <a:pt x="6250" y="21499"/>
                    <a:pt x="6142" y="21474"/>
                    <a:pt x="6093" y="21488"/>
                  </a:cubicBezTo>
                  <a:cubicBezTo>
                    <a:pt x="6045" y="21501"/>
                    <a:pt x="5966" y="21569"/>
                    <a:pt x="5918" y="21582"/>
                  </a:cubicBezTo>
                  <a:cubicBezTo>
                    <a:pt x="5873" y="21593"/>
                    <a:pt x="5775" y="21600"/>
                    <a:pt x="5732" y="21582"/>
                  </a:cubicBezTo>
                  <a:cubicBezTo>
                    <a:pt x="5681" y="21560"/>
                    <a:pt x="5620" y="21460"/>
                    <a:pt x="5580" y="21421"/>
                  </a:cubicBezTo>
                  <a:cubicBezTo>
                    <a:pt x="5534" y="21376"/>
                    <a:pt x="5446" y="21277"/>
                    <a:pt x="5389" y="21245"/>
                  </a:cubicBezTo>
                  <a:cubicBezTo>
                    <a:pt x="5338" y="21215"/>
                    <a:pt x="5223" y="21178"/>
                    <a:pt x="5164" y="21178"/>
                  </a:cubicBezTo>
                  <a:cubicBezTo>
                    <a:pt x="5099" y="21177"/>
                    <a:pt x="4979" y="21265"/>
                    <a:pt x="4916" y="21250"/>
                  </a:cubicBezTo>
                  <a:cubicBezTo>
                    <a:pt x="4879" y="21241"/>
                    <a:pt x="4836" y="21170"/>
                    <a:pt x="4809" y="21145"/>
                  </a:cubicBezTo>
                  <a:cubicBezTo>
                    <a:pt x="4770" y="21108"/>
                    <a:pt x="4694" y="21032"/>
                    <a:pt x="4651" y="21001"/>
                  </a:cubicBezTo>
                  <a:cubicBezTo>
                    <a:pt x="4607" y="20969"/>
                    <a:pt x="4504" y="20928"/>
                    <a:pt x="4460" y="20896"/>
                  </a:cubicBezTo>
                  <a:cubicBezTo>
                    <a:pt x="4427" y="20872"/>
                    <a:pt x="4357" y="20822"/>
                    <a:pt x="4342" y="20785"/>
                  </a:cubicBezTo>
                  <a:cubicBezTo>
                    <a:pt x="4323" y="20739"/>
                    <a:pt x="4361" y="20635"/>
                    <a:pt x="4353" y="20586"/>
                  </a:cubicBezTo>
                  <a:cubicBezTo>
                    <a:pt x="4346" y="20543"/>
                    <a:pt x="4320" y="20452"/>
                    <a:pt x="4285" y="20425"/>
                  </a:cubicBezTo>
                  <a:cubicBezTo>
                    <a:pt x="4245" y="20393"/>
                    <a:pt x="4130" y="20411"/>
                    <a:pt x="4082" y="20392"/>
                  </a:cubicBezTo>
                  <a:cubicBezTo>
                    <a:pt x="4054" y="20381"/>
                    <a:pt x="3996" y="20351"/>
                    <a:pt x="3981" y="20325"/>
                  </a:cubicBezTo>
                  <a:cubicBezTo>
                    <a:pt x="3968" y="20303"/>
                    <a:pt x="3962" y="20243"/>
                    <a:pt x="3976" y="20220"/>
                  </a:cubicBezTo>
                  <a:cubicBezTo>
                    <a:pt x="3998" y="20182"/>
                    <a:pt x="4112" y="20179"/>
                    <a:pt x="4139" y="20143"/>
                  </a:cubicBezTo>
                  <a:cubicBezTo>
                    <a:pt x="4157" y="20119"/>
                    <a:pt x="4158" y="20056"/>
                    <a:pt x="4156" y="20027"/>
                  </a:cubicBezTo>
                  <a:cubicBezTo>
                    <a:pt x="4153" y="19992"/>
                    <a:pt x="4135" y="19923"/>
                    <a:pt x="4116" y="19894"/>
                  </a:cubicBezTo>
                  <a:cubicBezTo>
                    <a:pt x="4099" y="19867"/>
                    <a:pt x="4053" y="19816"/>
                    <a:pt x="4021" y="19811"/>
                  </a:cubicBezTo>
                  <a:cubicBezTo>
                    <a:pt x="3981" y="19804"/>
                    <a:pt x="3919" y="19845"/>
                    <a:pt x="3869" y="1987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6" name="Shape 3018"/>
            <p:cNvSpPr/>
            <p:nvPr/>
          </p:nvSpPr>
          <p:spPr>
            <a:xfrm>
              <a:off x="5957950" y="4290593"/>
              <a:ext cx="995700" cy="4507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4" h="21600" extrusionOk="0">
                  <a:moveTo>
                    <a:pt x="3034" y="19003"/>
                  </a:moveTo>
                  <a:cubicBezTo>
                    <a:pt x="3022" y="19009"/>
                    <a:pt x="3011" y="19014"/>
                    <a:pt x="3002" y="19019"/>
                  </a:cubicBezTo>
                  <a:cubicBezTo>
                    <a:pt x="2946" y="19047"/>
                    <a:pt x="2833" y="19090"/>
                    <a:pt x="2777" y="19116"/>
                  </a:cubicBezTo>
                  <a:cubicBezTo>
                    <a:pt x="2586" y="19204"/>
                    <a:pt x="2208" y="19406"/>
                    <a:pt x="2017" y="19492"/>
                  </a:cubicBezTo>
                  <a:cubicBezTo>
                    <a:pt x="1704" y="19632"/>
                    <a:pt x="1074" y="19872"/>
                    <a:pt x="759" y="19992"/>
                  </a:cubicBezTo>
                  <a:cubicBezTo>
                    <a:pt x="584" y="20059"/>
                    <a:pt x="272" y="20173"/>
                    <a:pt x="40" y="20258"/>
                  </a:cubicBezTo>
                  <a:lnTo>
                    <a:pt x="0" y="18596"/>
                  </a:lnTo>
                  <a:cubicBezTo>
                    <a:pt x="0" y="18596"/>
                    <a:pt x="55" y="18492"/>
                    <a:pt x="66" y="18446"/>
                  </a:cubicBezTo>
                  <a:cubicBezTo>
                    <a:pt x="76" y="18406"/>
                    <a:pt x="69" y="18302"/>
                    <a:pt x="83" y="18272"/>
                  </a:cubicBezTo>
                  <a:cubicBezTo>
                    <a:pt x="98" y="18239"/>
                    <a:pt x="151" y="18211"/>
                    <a:pt x="168" y="18239"/>
                  </a:cubicBezTo>
                  <a:cubicBezTo>
                    <a:pt x="181" y="18259"/>
                    <a:pt x="167" y="18351"/>
                    <a:pt x="179" y="18375"/>
                  </a:cubicBezTo>
                  <a:cubicBezTo>
                    <a:pt x="192" y="18403"/>
                    <a:pt x="233" y="18398"/>
                    <a:pt x="251" y="18394"/>
                  </a:cubicBezTo>
                  <a:cubicBezTo>
                    <a:pt x="269" y="18389"/>
                    <a:pt x="303" y="18347"/>
                    <a:pt x="321" y="18337"/>
                  </a:cubicBezTo>
                  <a:cubicBezTo>
                    <a:pt x="347" y="18325"/>
                    <a:pt x="403" y="18335"/>
                    <a:pt x="428" y="18313"/>
                  </a:cubicBezTo>
                  <a:cubicBezTo>
                    <a:pt x="444" y="18301"/>
                    <a:pt x="473" y="18251"/>
                    <a:pt x="485" y="18224"/>
                  </a:cubicBezTo>
                  <a:cubicBezTo>
                    <a:pt x="499" y="18193"/>
                    <a:pt x="519" y="18110"/>
                    <a:pt x="534" y="18079"/>
                  </a:cubicBezTo>
                  <a:cubicBezTo>
                    <a:pt x="544" y="18057"/>
                    <a:pt x="571" y="18031"/>
                    <a:pt x="581" y="18008"/>
                  </a:cubicBezTo>
                  <a:cubicBezTo>
                    <a:pt x="595" y="17975"/>
                    <a:pt x="627" y="17896"/>
                    <a:pt x="625" y="17849"/>
                  </a:cubicBezTo>
                  <a:cubicBezTo>
                    <a:pt x="624" y="17812"/>
                    <a:pt x="587" y="17773"/>
                    <a:pt x="578" y="17741"/>
                  </a:cubicBezTo>
                  <a:cubicBezTo>
                    <a:pt x="570" y="17707"/>
                    <a:pt x="560" y="17629"/>
                    <a:pt x="561" y="17590"/>
                  </a:cubicBezTo>
                  <a:cubicBezTo>
                    <a:pt x="563" y="17552"/>
                    <a:pt x="584" y="17486"/>
                    <a:pt x="589" y="17450"/>
                  </a:cubicBezTo>
                  <a:cubicBezTo>
                    <a:pt x="596" y="17406"/>
                    <a:pt x="610" y="17317"/>
                    <a:pt x="608" y="17271"/>
                  </a:cubicBezTo>
                  <a:cubicBezTo>
                    <a:pt x="607" y="17232"/>
                    <a:pt x="579" y="17164"/>
                    <a:pt x="581" y="17125"/>
                  </a:cubicBezTo>
                  <a:cubicBezTo>
                    <a:pt x="582" y="17085"/>
                    <a:pt x="610" y="17024"/>
                    <a:pt x="619" y="16989"/>
                  </a:cubicBezTo>
                  <a:cubicBezTo>
                    <a:pt x="636" y="16924"/>
                    <a:pt x="661" y="16780"/>
                    <a:pt x="683" y="16721"/>
                  </a:cubicBezTo>
                  <a:cubicBezTo>
                    <a:pt x="694" y="16689"/>
                    <a:pt x="724" y="16634"/>
                    <a:pt x="740" y="16613"/>
                  </a:cubicBezTo>
                  <a:cubicBezTo>
                    <a:pt x="755" y="16594"/>
                    <a:pt x="795" y="16592"/>
                    <a:pt x="806" y="16561"/>
                  </a:cubicBezTo>
                  <a:cubicBezTo>
                    <a:pt x="820" y="16523"/>
                    <a:pt x="809" y="16415"/>
                    <a:pt x="817" y="16369"/>
                  </a:cubicBezTo>
                  <a:cubicBezTo>
                    <a:pt x="822" y="16335"/>
                    <a:pt x="838" y="16269"/>
                    <a:pt x="851" y="16247"/>
                  </a:cubicBezTo>
                  <a:cubicBezTo>
                    <a:pt x="861" y="16227"/>
                    <a:pt x="890" y="16214"/>
                    <a:pt x="904" y="16205"/>
                  </a:cubicBezTo>
                  <a:cubicBezTo>
                    <a:pt x="921" y="16193"/>
                    <a:pt x="959" y="16189"/>
                    <a:pt x="974" y="16167"/>
                  </a:cubicBezTo>
                  <a:cubicBezTo>
                    <a:pt x="992" y="16140"/>
                    <a:pt x="1012" y="16050"/>
                    <a:pt x="1025" y="16012"/>
                  </a:cubicBezTo>
                  <a:cubicBezTo>
                    <a:pt x="1040" y="15967"/>
                    <a:pt x="1065" y="15860"/>
                    <a:pt x="1087" y="15833"/>
                  </a:cubicBezTo>
                  <a:cubicBezTo>
                    <a:pt x="1109" y="15807"/>
                    <a:pt x="1163" y="15831"/>
                    <a:pt x="1186" y="15814"/>
                  </a:cubicBezTo>
                  <a:cubicBezTo>
                    <a:pt x="1211" y="15799"/>
                    <a:pt x="1252" y="15723"/>
                    <a:pt x="1276" y="15706"/>
                  </a:cubicBezTo>
                  <a:cubicBezTo>
                    <a:pt x="1296" y="15693"/>
                    <a:pt x="1340" y="15699"/>
                    <a:pt x="1361" y="15692"/>
                  </a:cubicBezTo>
                  <a:cubicBezTo>
                    <a:pt x="1379" y="15688"/>
                    <a:pt x="1417" y="15684"/>
                    <a:pt x="1434" y="15664"/>
                  </a:cubicBezTo>
                  <a:cubicBezTo>
                    <a:pt x="1450" y="15643"/>
                    <a:pt x="1463" y="15544"/>
                    <a:pt x="1482" y="15538"/>
                  </a:cubicBezTo>
                  <a:cubicBezTo>
                    <a:pt x="1498" y="15531"/>
                    <a:pt x="1527" y="15582"/>
                    <a:pt x="1538" y="15608"/>
                  </a:cubicBezTo>
                  <a:cubicBezTo>
                    <a:pt x="1545" y="15627"/>
                    <a:pt x="1545" y="15696"/>
                    <a:pt x="1557" y="15702"/>
                  </a:cubicBezTo>
                  <a:cubicBezTo>
                    <a:pt x="1579" y="15715"/>
                    <a:pt x="1609" y="15591"/>
                    <a:pt x="1631" y="15575"/>
                  </a:cubicBezTo>
                  <a:cubicBezTo>
                    <a:pt x="1661" y="15552"/>
                    <a:pt x="1728" y="15605"/>
                    <a:pt x="1756" y="15575"/>
                  </a:cubicBezTo>
                  <a:cubicBezTo>
                    <a:pt x="1776" y="15553"/>
                    <a:pt x="1798" y="15459"/>
                    <a:pt x="1811" y="15421"/>
                  </a:cubicBezTo>
                  <a:cubicBezTo>
                    <a:pt x="1828" y="15370"/>
                    <a:pt x="1851" y="15250"/>
                    <a:pt x="1873" y="15213"/>
                  </a:cubicBezTo>
                  <a:cubicBezTo>
                    <a:pt x="1889" y="15187"/>
                    <a:pt x="1933" y="15184"/>
                    <a:pt x="1950" y="15161"/>
                  </a:cubicBezTo>
                  <a:cubicBezTo>
                    <a:pt x="1974" y="15129"/>
                    <a:pt x="2010" y="15033"/>
                    <a:pt x="2027" y="14983"/>
                  </a:cubicBezTo>
                  <a:cubicBezTo>
                    <a:pt x="2039" y="14943"/>
                    <a:pt x="2052" y="14845"/>
                    <a:pt x="2067" y="14810"/>
                  </a:cubicBezTo>
                  <a:cubicBezTo>
                    <a:pt x="2081" y="14774"/>
                    <a:pt x="2118" y="14704"/>
                    <a:pt x="2139" y="14711"/>
                  </a:cubicBezTo>
                  <a:cubicBezTo>
                    <a:pt x="2151" y="14714"/>
                    <a:pt x="2161" y="14790"/>
                    <a:pt x="2173" y="14790"/>
                  </a:cubicBezTo>
                  <a:cubicBezTo>
                    <a:pt x="2189" y="14791"/>
                    <a:pt x="2210" y="14719"/>
                    <a:pt x="2220" y="14692"/>
                  </a:cubicBezTo>
                  <a:cubicBezTo>
                    <a:pt x="2235" y="14650"/>
                    <a:pt x="2262" y="14558"/>
                    <a:pt x="2271" y="14509"/>
                  </a:cubicBezTo>
                  <a:cubicBezTo>
                    <a:pt x="2279" y="14461"/>
                    <a:pt x="2276" y="14354"/>
                    <a:pt x="2288" y="14311"/>
                  </a:cubicBezTo>
                  <a:cubicBezTo>
                    <a:pt x="2297" y="14279"/>
                    <a:pt x="2328" y="14238"/>
                    <a:pt x="2343" y="14222"/>
                  </a:cubicBezTo>
                  <a:cubicBezTo>
                    <a:pt x="2371" y="14193"/>
                    <a:pt x="2440" y="14203"/>
                    <a:pt x="2462" y="14156"/>
                  </a:cubicBezTo>
                  <a:cubicBezTo>
                    <a:pt x="2479" y="14122"/>
                    <a:pt x="2477" y="14002"/>
                    <a:pt x="2492" y="13964"/>
                  </a:cubicBezTo>
                  <a:cubicBezTo>
                    <a:pt x="2507" y="13927"/>
                    <a:pt x="2552" y="13901"/>
                    <a:pt x="2571" y="13875"/>
                  </a:cubicBezTo>
                  <a:cubicBezTo>
                    <a:pt x="2595" y="13839"/>
                    <a:pt x="2642" y="13754"/>
                    <a:pt x="2662" y="13705"/>
                  </a:cubicBezTo>
                  <a:cubicBezTo>
                    <a:pt x="2672" y="13681"/>
                    <a:pt x="2683" y="13616"/>
                    <a:pt x="2696" y="13601"/>
                  </a:cubicBezTo>
                  <a:cubicBezTo>
                    <a:pt x="2716" y="13580"/>
                    <a:pt x="2762" y="13592"/>
                    <a:pt x="2784" y="13601"/>
                  </a:cubicBezTo>
                  <a:cubicBezTo>
                    <a:pt x="2803" y="13611"/>
                    <a:pt x="2837" y="13676"/>
                    <a:pt x="2858" y="13677"/>
                  </a:cubicBezTo>
                  <a:cubicBezTo>
                    <a:pt x="2874" y="13678"/>
                    <a:pt x="2904" y="13648"/>
                    <a:pt x="2917" y="13625"/>
                  </a:cubicBezTo>
                  <a:cubicBezTo>
                    <a:pt x="2931" y="13602"/>
                    <a:pt x="2951" y="13536"/>
                    <a:pt x="2960" y="13503"/>
                  </a:cubicBezTo>
                  <a:cubicBezTo>
                    <a:pt x="2972" y="13456"/>
                    <a:pt x="2982" y="13346"/>
                    <a:pt x="2996" y="13302"/>
                  </a:cubicBezTo>
                  <a:cubicBezTo>
                    <a:pt x="3006" y="13266"/>
                    <a:pt x="3046" y="13224"/>
                    <a:pt x="3051" y="13184"/>
                  </a:cubicBezTo>
                  <a:cubicBezTo>
                    <a:pt x="3056" y="13153"/>
                    <a:pt x="3039" y="13089"/>
                    <a:pt x="3041" y="13057"/>
                  </a:cubicBezTo>
                  <a:cubicBezTo>
                    <a:pt x="3043" y="13007"/>
                    <a:pt x="3075" y="12919"/>
                    <a:pt x="3075" y="12868"/>
                  </a:cubicBezTo>
                  <a:cubicBezTo>
                    <a:pt x="3074" y="12826"/>
                    <a:pt x="3052" y="12751"/>
                    <a:pt x="3043" y="12714"/>
                  </a:cubicBezTo>
                  <a:cubicBezTo>
                    <a:pt x="3033" y="12674"/>
                    <a:pt x="2995" y="12609"/>
                    <a:pt x="2996" y="12564"/>
                  </a:cubicBezTo>
                  <a:cubicBezTo>
                    <a:pt x="2997" y="12493"/>
                    <a:pt x="3046" y="12370"/>
                    <a:pt x="3075" y="12338"/>
                  </a:cubicBezTo>
                  <a:cubicBezTo>
                    <a:pt x="3091" y="12321"/>
                    <a:pt x="3129" y="12327"/>
                    <a:pt x="3147" y="12338"/>
                  </a:cubicBezTo>
                  <a:cubicBezTo>
                    <a:pt x="3157" y="12345"/>
                    <a:pt x="3176" y="12368"/>
                    <a:pt x="3183" y="12385"/>
                  </a:cubicBezTo>
                  <a:cubicBezTo>
                    <a:pt x="3193" y="12408"/>
                    <a:pt x="3196" y="12484"/>
                    <a:pt x="3209" y="12498"/>
                  </a:cubicBezTo>
                  <a:cubicBezTo>
                    <a:pt x="3228" y="12519"/>
                    <a:pt x="3279" y="12496"/>
                    <a:pt x="3294" y="12460"/>
                  </a:cubicBezTo>
                  <a:cubicBezTo>
                    <a:pt x="3306" y="12428"/>
                    <a:pt x="3292" y="12331"/>
                    <a:pt x="3298" y="12292"/>
                  </a:cubicBezTo>
                  <a:cubicBezTo>
                    <a:pt x="3304" y="12250"/>
                    <a:pt x="3340" y="12189"/>
                    <a:pt x="3340" y="12145"/>
                  </a:cubicBezTo>
                  <a:cubicBezTo>
                    <a:pt x="3341" y="12106"/>
                    <a:pt x="3308" y="12044"/>
                    <a:pt x="3306" y="12004"/>
                  </a:cubicBezTo>
                  <a:cubicBezTo>
                    <a:pt x="3305" y="11972"/>
                    <a:pt x="3313" y="11902"/>
                    <a:pt x="3321" y="11873"/>
                  </a:cubicBezTo>
                  <a:cubicBezTo>
                    <a:pt x="3329" y="11850"/>
                    <a:pt x="3353" y="11826"/>
                    <a:pt x="3364" y="11808"/>
                  </a:cubicBezTo>
                  <a:cubicBezTo>
                    <a:pt x="3384" y="11773"/>
                    <a:pt x="3421" y="11697"/>
                    <a:pt x="3438" y="11657"/>
                  </a:cubicBezTo>
                  <a:cubicBezTo>
                    <a:pt x="3458" y="11611"/>
                    <a:pt x="3490" y="11503"/>
                    <a:pt x="3510" y="11459"/>
                  </a:cubicBezTo>
                  <a:cubicBezTo>
                    <a:pt x="3528" y="11422"/>
                    <a:pt x="3566" y="11347"/>
                    <a:pt x="3589" y="11332"/>
                  </a:cubicBezTo>
                  <a:cubicBezTo>
                    <a:pt x="3609" y="11321"/>
                    <a:pt x="3651" y="11331"/>
                    <a:pt x="3670" y="11346"/>
                  </a:cubicBezTo>
                  <a:cubicBezTo>
                    <a:pt x="3689" y="11364"/>
                    <a:pt x="3727" y="11418"/>
                    <a:pt x="3736" y="11459"/>
                  </a:cubicBezTo>
                  <a:cubicBezTo>
                    <a:pt x="3742" y="11487"/>
                    <a:pt x="3739" y="11552"/>
                    <a:pt x="3736" y="11582"/>
                  </a:cubicBezTo>
                  <a:cubicBezTo>
                    <a:pt x="3732" y="11617"/>
                    <a:pt x="3708" y="11677"/>
                    <a:pt x="3706" y="11714"/>
                  </a:cubicBezTo>
                  <a:cubicBezTo>
                    <a:pt x="3703" y="11766"/>
                    <a:pt x="3712" y="11876"/>
                    <a:pt x="3728" y="11915"/>
                  </a:cubicBezTo>
                  <a:cubicBezTo>
                    <a:pt x="3735" y="11934"/>
                    <a:pt x="3759" y="11946"/>
                    <a:pt x="3770" y="11953"/>
                  </a:cubicBezTo>
                  <a:cubicBezTo>
                    <a:pt x="3792" y="11967"/>
                    <a:pt x="3837" y="11999"/>
                    <a:pt x="3859" y="11986"/>
                  </a:cubicBezTo>
                  <a:cubicBezTo>
                    <a:pt x="3885" y="11971"/>
                    <a:pt x="3919" y="11870"/>
                    <a:pt x="3940" y="11835"/>
                  </a:cubicBezTo>
                  <a:cubicBezTo>
                    <a:pt x="3960" y="11802"/>
                    <a:pt x="4005" y="11747"/>
                    <a:pt x="4023" y="11709"/>
                  </a:cubicBezTo>
                  <a:cubicBezTo>
                    <a:pt x="4042" y="11668"/>
                    <a:pt x="4077" y="11578"/>
                    <a:pt x="4089" y="11525"/>
                  </a:cubicBezTo>
                  <a:cubicBezTo>
                    <a:pt x="4102" y="11466"/>
                    <a:pt x="4107" y="11331"/>
                    <a:pt x="4114" y="11267"/>
                  </a:cubicBezTo>
                  <a:cubicBezTo>
                    <a:pt x="4125" y="11184"/>
                    <a:pt x="4144" y="11016"/>
                    <a:pt x="4163" y="10943"/>
                  </a:cubicBezTo>
                  <a:cubicBezTo>
                    <a:pt x="4179" y="10884"/>
                    <a:pt x="4221" y="10784"/>
                    <a:pt x="4246" y="10745"/>
                  </a:cubicBezTo>
                  <a:cubicBezTo>
                    <a:pt x="4269" y="10711"/>
                    <a:pt x="4329" y="10696"/>
                    <a:pt x="4350" y="10656"/>
                  </a:cubicBezTo>
                  <a:cubicBezTo>
                    <a:pt x="4368" y="10624"/>
                    <a:pt x="4379" y="10511"/>
                    <a:pt x="4399" y="10487"/>
                  </a:cubicBezTo>
                  <a:cubicBezTo>
                    <a:pt x="4420" y="10463"/>
                    <a:pt x="4471" y="10509"/>
                    <a:pt x="4493" y="10492"/>
                  </a:cubicBezTo>
                  <a:cubicBezTo>
                    <a:pt x="4508" y="10479"/>
                    <a:pt x="4532" y="10427"/>
                    <a:pt x="4542" y="10398"/>
                  </a:cubicBezTo>
                  <a:cubicBezTo>
                    <a:pt x="4551" y="10371"/>
                    <a:pt x="4553" y="10293"/>
                    <a:pt x="4565" y="10276"/>
                  </a:cubicBezTo>
                  <a:cubicBezTo>
                    <a:pt x="4581" y="10253"/>
                    <a:pt x="4623" y="10268"/>
                    <a:pt x="4642" y="10281"/>
                  </a:cubicBezTo>
                  <a:cubicBezTo>
                    <a:pt x="4657" y="10291"/>
                    <a:pt x="4680" y="10359"/>
                    <a:pt x="4697" y="10356"/>
                  </a:cubicBezTo>
                  <a:cubicBezTo>
                    <a:pt x="4713" y="10352"/>
                    <a:pt x="4728" y="10266"/>
                    <a:pt x="4743" y="10262"/>
                  </a:cubicBezTo>
                  <a:cubicBezTo>
                    <a:pt x="4760" y="10257"/>
                    <a:pt x="4794" y="10297"/>
                    <a:pt x="4803" y="10327"/>
                  </a:cubicBezTo>
                  <a:cubicBezTo>
                    <a:pt x="4815" y="10366"/>
                    <a:pt x="4799" y="10482"/>
                    <a:pt x="4814" y="10515"/>
                  </a:cubicBezTo>
                  <a:cubicBezTo>
                    <a:pt x="4826" y="10544"/>
                    <a:pt x="4866" y="10547"/>
                    <a:pt x="4884" y="10539"/>
                  </a:cubicBezTo>
                  <a:cubicBezTo>
                    <a:pt x="4910" y="10527"/>
                    <a:pt x="4953" y="10453"/>
                    <a:pt x="4973" y="10417"/>
                  </a:cubicBezTo>
                  <a:cubicBezTo>
                    <a:pt x="4989" y="10389"/>
                    <a:pt x="5015" y="10317"/>
                    <a:pt x="5031" y="10290"/>
                  </a:cubicBezTo>
                  <a:cubicBezTo>
                    <a:pt x="5043" y="10270"/>
                    <a:pt x="5072" y="10248"/>
                    <a:pt x="5082" y="10224"/>
                  </a:cubicBezTo>
                  <a:cubicBezTo>
                    <a:pt x="5102" y="10175"/>
                    <a:pt x="5128" y="10052"/>
                    <a:pt x="5137" y="9989"/>
                  </a:cubicBezTo>
                  <a:cubicBezTo>
                    <a:pt x="5150" y="9904"/>
                    <a:pt x="5153" y="9723"/>
                    <a:pt x="5163" y="9637"/>
                  </a:cubicBezTo>
                  <a:cubicBezTo>
                    <a:pt x="5175" y="9526"/>
                    <a:pt x="5211" y="9310"/>
                    <a:pt x="5226" y="9200"/>
                  </a:cubicBezTo>
                  <a:cubicBezTo>
                    <a:pt x="5235" y="9135"/>
                    <a:pt x="5240" y="8988"/>
                    <a:pt x="5260" y="8937"/>
                  </a:cubicBezTo>
                  <a:cubicBezTo>
                    <a:pt x="5270" y="8912"/>
                    <a:pt x="5304" y="8907"/>
                    <a:pt x="5315" y="8885"/>
                  </a:cubicBezTo>
                  <a:cubicBezTo>
                    <a:pt x="5331" y="8853"/>
                    <a:pt x="5341" y="8758"/>
                    <a:pt x="5354" y="8720"/>
                  </a:cubicBezTo>
                  <a:cubicBezTo>
                    <a:pt x="5368" y="8681"/>
                    <a:pt x="5403" y="8615"/>
                    <a:pt x="5422" y="8584"/>
                  </a:cubicBezTo>
                  <a:cubicBezTo>
                    <a:pt x="5438" y="8559"/>
                    <a:pt x="5470" y="8500"/>
                    <a:pt x="5490" y="8495"/>
                  </a:cubicBezTo>
                  <a:cubicBezTo>
                    <a:pt x="5502" y="8493"/>
                    <a:pt x="5525" y="8518"/>
                    <a:pt x="5537" y="8528"/>
                  </a:cubicBezTo>
                  <a:cubicBezTo>
                    <a:pt x="5558" y="8547"/>
                    <a:pt x="5595" y="8611"/>
                    <a:pt x="5617" y="8618"/>
                  </a:cubicBezTo>
                  <a:cubicBezTo>
                    <a:pt x="5633" y="8621"/>
                    <a:pt x="5669" y="8611"/>
                    <a:pt x="5679" y="8584"/>
                  </a:cubicBezTo>
                  <a:cubicBezTo>
                    <a:pt x="5689" y="8559"/>
                    <a:pt x="5687" y="8482"/>
                    <a:pt x="5686" y="8448"/>
                  </a:cubicBezTo>
                  <a:cubicBezTo>
                    <a:pt x="5683" y="8399"/>
                    <a:pt x="5665" y="8305"/>
                    <a:pt x="5656" y="8260"/>
                  </a:cubicBezTo>
                  <a:cubicBezTo>
                    <a:pt x="5648" y="8223"/>
                    <a:pt x="5616" y="8161"/>
                    <a:pt x="5616" y="8119"/>
                  </a:cubicBezTo>
                  <a:cubicBezTo>
                    <a:pt x="5615" y="8071"/>
                    <a:pt x="5655" y="7998"/>
                    <a:pt x="5658" y="7950"/>
                  </a:cubicBezTo>
                  <a:cubicBezTo>
                    <a:pt x="5661" y="7899"/>
                    <a:pt x="5635" y="7799"/>
                    <a:pt x="5639" y="7749"/>
                  </a:cubicBezTo>
                  <a:cubicBezTo>
                    <a:pt x="5641" y="7714"/>
                    <a:pt x="5665" y="7663"/>
                    <a:pt x="5668" y="7631"/>
                  </a:cubicBezTo>
                  <a:cubicBezTo>
                    <a:pt x="5674" y="7577"/>
                    <a:pt x="5665" y="7464"/>
                    <a:pt x="5660" y="7411"/>
                  </a:cubicBezTo>
                  <a:cubicBezTo>
                    <a:pt x="5655" y="7364"/>
                    <a:pt x="5633" y="7282"/>
                    <a:pt x="5630" y="7236"/>
                  </a:cubicBezTo>
                  <a:cubicBezTo>
                    <a:pt x="5627" y="7185"/>
                    <a:pt x="5635" y="7081"/>
                    <a:pt x="5637" y="7029"/>
                  </a:cubicBezTo>
                  <a:cubicBezTo>
                    <a:pt x="5638" y="6988"/>
                    <a:pt x="5639" y="6905"/>
                    <a:pt x="5645" y="6865"/>
                  </a:cubicBezTo>
                  <a:cubicBezTo>
                    <a:pt x="5650" y="6830"/>
                    <a:pt x="5665" y="6764"/>
                    <a:pt x="5680" y="6708"/>
                  </a:cubicBezTo>
                  <a:cubicBezTo>
                    <a:pt x="5680" y="6709"/>
                    <a:pt x="5681" y="6709"/>
                    <a:pt x="5681" y="6710"/>
                  </a:cubicBezTo>
                  <a:cubicBezTo>
                    <a:pt x="5708" y="6748"/>
                    <a:pt x="5777" y="6720"/>
                    <a:pt x="5809" y="6720"/>
                  </a:cubicBezTo>
                  <a:cubicBezTo>
                    <a:pt x="5884" y="6719"/>
                    <a:pt x="6033" y="6711"/>
                    <a:pt x="6106" y="6691"/>
                  </a:cubicBezTo>
                  <a:cubicBezTo>
                    <a:pt x="6290" y="6643"/>
                    <a:pt x="6651" y="6451"/>
                    <a:pt x="6834" y="6381"/>
                  </a:cubicBezTo>
                  <a:cubicBezTo>
                    <a:pt x="7093" y="6281"/>
                    <a:pt x="7616" y="6125"/>
                    <a:pt x="7876" y="6024"/>
                  </a:cubicBezTo>
                  <a:cubicBezTo>
                    <a:pt x="7978" y="5984"/>
                    <a:pt x="8181" y="5885"/>
                    <a:pt x="8284" y="5846"/>
                  </a:cubicBezTo>
                  <a:cubicBezTo>
                    <a:pt x="8424" y="5791"/>
                    <a:pt x="8705" y="5712"/>
                    <a:pt x="8845" y="5658"/>
                  </a:cubicBezTo>
                  <a:cubicBezTo>
                    <a:pt x="9099" y="5559"/>
                    <a:pt x="9604" y="5320"/>
                    <a:pt x="9857" y="5207"/>
                  </a:cubicBezTo>
                  <a:cubicBezTo>
                    <a:pt x="10110" y="5093"/>
                    <a:pt x="10617" y="4870"/>
                    <a:pt x="10869" y="4746"/>
                  </a:cubicBezTo>
                  <a:cubicBezTo>
                    <a:pt x="11099" y="4634"/>
                    <a:pt x="11558" y="4381"/>
                    <a:pt x="11788" y="4267"/>
                  </a:cubicBezTo>
                  <a:cubicBezTo>
                    <a:pt x="12041" y="4141"/>
                    <a:pt x="12551" y="3914"/>
                    <a:pt x="12804" y="3788"/>
                  </a:cubicBezTo>
                  <a:cubicBezTo>
                    <a:pt x="13160" y="3610"/>
                    <a:pt x="13869" y="3226"/>
                    <a:pt x="14224" y="3036"/>
                  </a:cubicBezTo>
                  <a:cubicBezTo>
                    <a:pt x="14614" y="2829"/>
                    <a:pt x="15392" y="2412"/>
                    <a:pt x="15781" y="2200"/>
                  </a:cubicBezTo>
                  <a:cubicBezTo>
                    <a:pt x="16235" y="1952"/>
                    <a:pt x="17596" y="1194"/>
                    <a:pt x="17596" y="1194"/>
                  </a:cubicBezTo>
                  <a:lnTo>
                    <a:pt x="19700" y="0"/>
                  </a:lnTo>
                  <a:cubicBezTo>
                    <a:pt x="19738" y="182"/>
                    <a:pt x="19810" y="467"/>
                    <a:pt x="19846" y="619"/>
                  </a:cubicBezTo>
                  <a:cubicBezTo>
                    <a:pt x="19865" y="699"/>
                    <a:pt x="19906" y="857"/>
                    <a:pt x="19925" y="938"/>
                  </a:cubicBezTo>
                  <a:cubicBezTo>
                    <a:pt x="19959" y="1082"/>
                    <a:pt x="20020" y="1379"/>
                    <a:pt x="20056" y="1520"/>
                  </a:cubicBezTo>
                  <a:cubicBezTo>
                    <a:pt x="20089" y="1654"/>
                    <a:pt x="20164" y="1913"/>
                    <a:pt x="20203" y="2040"/>
                  </a:cubicBezTo>
                  <a:cubicBezTo>
                    <a:pt x="20234" y="2143"/>
                    <a:pt x="20303" y="2341"/>
                    <a:pt x="20336" y="2441"/>
                  </a:cubicBezTo>
                  <a:cubicBezTo>
                    <a:pt x="20362" y="2519"/>
                    <a:pt x="20414" y="2677"/>
                    <a:pt x="20441" y="2754"/>
                  </a:cubicBezTo>
                  <a:cubicBezTo>
                    <a:pt x="20486" y="2882"/>
                    <a:pt x="20579" y="3131"/>
                    <a:pt x="20625" y="3256"/>
                  </a:cubicBezTo>
                  <a:cubicBezTo>
                    <a:pt x="20656" y="3336"/>
                    <a:pt x="20717" y="3495"/>
                    <a:pt x="20747" y="3574"/>
                  </a:cubicBezTo>
                  <a:cubicBezTo>
                    <a:pt x="20779" y="3658"/>
                    <a:pt x="20844" y="3823"/>
                    <a:pt x="20875" y="3907"/>
                  </a:cubicBezTo>
                  <a:cubicBezTo>
                    <a:pt x="20902" y="3982"/>
                    <a:pt x="20956" y="4137"/>
                    <a:pt x="20982" y="4213"/>
                  </a:cubicBezTo>
                  <a:cubicBezTo>
                    <a:pt x="21012" y="4300"/>
                    <a:pt x="21067" y="4479"/>
                    <a:pt x="21099" y="4558"/>
                  </a:cubicBezTo>
                  <a:cubicBezTo>
                    <a:pt x="21122" y="4616"/>
                    <a:pt x="21178" y="4712"/>
                    <a:pt x="21201" y="4772"/>
                  </a:cubicBezTo>
                  <a:cubicBezTo>
                    <a:pt x="21235" y="4860"/>
                    <a:pt x="21291" y="5061"/>
                    <a:pt x="21320" y="5160"/>
                  </a:cubicBezTo>
                  <a:cubicBezTo>
                    <a:pt x="21346" y="5250"/>
                    <a:pt x="21401" y="5430"/>
                    <a:pt x="21419" y="5529"/>
                  </a:cubicBezTo>
                  <a:cubicBezTo>
                    <a:pt x="21449" y="5692"/>
                    <a:pt x="21477" y="6039"/>
                    <a:pt x="21490" y="6212"/>
                  </a:cubicBezTo>
                  <a:cubicBezTo>
                    <a:pt x="21503" y="6385"/>
                    <a:pt x="21509" y="6734"/>
                    <a:pt x="21521" y="6907"/>
                  </a:cubicBezTo>
                  <a:cubicBezTo>
                    <a:pt x="21529" y="7023"/>
                    <a:pt x="21556" y="7249"/>
                    <a:pt x="21562" y="7364"/>
                  </a:cubicBezTo>
                  <a:cubicBezTo>
                    <a:pt x="21568" y="7474"/>
                    <a:pt x="21569" y="7693"/>
                    <a:pt x="21574" y="7803"/>
                  </a:cubicBezTo>
                  <a:cubicBezTo>
                    <a:pt x="21577" y="7889"/>
                    <a:pt x="21600" y="8060"/>
                    <a:pt x="21592" y="8145"/>
                  </a:cubicBezTo>
                  <a:cubicBezTo>
                    <a:pt x="21587" y="8200"/>
                    <a:pt x="21557" y="8296"/>
                    <a:pt x="21541" y="8339"/>
                  </a:cubicBezTo>
                  <a:cubicBezTo>
                    <a:pt x="21530" y="8368"/>
                    <a:pt x="21503" y="8423"/>
                    <a:pt x="21487" y="8438"/>
                  </a:cubicBezTo>
                  <a:cubicBezTo>
                    <a:pt x="21472" y="8454"/>
                    <a:pt x="21436" y="8447"/>
                    <a:pt x="21421" y="8461"/>
                  </a:cubicBezTo>
                  <a:cubicBezTo>
                    <a:pt x="21394" y="8483"/>
                    <a:pt x="21350" y="8561"/>
                    <a:pt x="21327" y="8599"/>
                  </a:cubicBezTo>
                  <a:cubicBezTo>
                    <a:pt x="21304" y="8638"/>
                    <a:pt x="21263" y="8730"/>
                    <a:pt x="21239" y="8768"/>
                  </a:cubicBezTo>
                  <a:cubicBezTo>
                    <a:pt x="21209" y="8816"/>
                    <a:pt x="21143" y="8894"/>
                    <a:pt x="21111" y="8940"/>
                  </a:cubicBezTo>
                  <a:cubicBezTo>
                    <a:pt x="21081" y="8984"/>
                    <a:pt x="21020" y="9074"/>
                    <a:pt x="20991" y="9125"/>
                  </a:cubicBezTo>
                  <a:cubicBezTo>
                    <a:pt x="20939" y="9217"/>
                    <a:pt x="20843" y="9423"/>
                    <a:pt x="20793" y="9520"/>
                  </a:cubicBezTo>
                  <a:cubicBezTo>
                    <a:pt x="20759" y="9584"/>
                    <a:pt x="20685" y="9695"/>
                    <a:pt x="20657" y="9770"/>
                  </a:cubicBezTo>
                  <a:cubicBezTo>
                    <a:pt x="20636" y="9822"/>
                    <a:pt x="20615" y="9956"/>
                    <a:pt x="20594" y="10008"/>
                  </a:cubicBezTo>
                  <a:cubicBezTo>
                    <a:pt x="20578" y="10048"/>
                    <a:pt x="20540" y="10156"/>
                    <a:pt x="20516" y="10140"/>
                  </a:cubicBezTo>
                  <a:cubicBezTo>
                    <a:pt x="20496" y="10126"/>
                    <a:pt x="20495" y="10010"/>
                    <a:pt x="20492" y="9964"/>
                  </a:cubicBezTo>
                  <a:cubicBezTo>
                    <a:pt x="20490" y="9930"/>
                    <a:pt x="20490" y="9858"/>
                    <a:pt x="20492" y="9823"/>
                  </a:cubicBezTo>
                  <a:cubicBezTo>
                    <a:pt x="20494" y="9799"/>
                    <a:pt x="20495" y="9746"/>
                    <a:pt x="20503" y="9730"/>
                  </a:cubicBezTo>
                  <a:cubicBezTo>
                    <a:pt x="20513" y="9709"/>
                    <a:pt x="20544" y="9720"/>
                    <a:pt x="20556" y="9708"/>
                  </a:cubicBezTo>
                  <a:cubicBezTo>
                    <a:pt x="20578" y="9683"/>
                    <a:pt x="20612" y="9600"/>
                    <a:pt x="20631" y="9563"/>
                  </a:cubicBezTo>
                  <a:cubicBezTo>
                    <a:pt x="20662" y="9504"/>
                    <a:pt x="20723" y="9385"/>
                    <a:pt x="20754" y="9325"/>
                  </a:cubicBezTo>
                  <a:cubicBezTo>
                    <a:pt x="20784" y="9269"/>
                    <a:pt x="20844" y="9159"/>
                    <a:pt x="20874" y="9099"/>
                  </a:cubicBezTo>
                  <a:cubicBezTo>
                    <a:pt x="20902" y="9040"/>
                    <a:pt x="20953" y="8906"/>
                    <a:pt x="20984" y="8852"/>
                  </a:cubicBezTo>
                  <a:cubicBezTo>
                    <a:pt x="21000" y="8825"/>
                    <a:pt x="21037" y="8785"/>
                    <a:pt x="21053" y="8759"/>
                  </a:cubicBezTo>
                  <a:cubicBezTo>
                    <a:pt x="21068" y="8735"/>
                    <a:pt x="21094" y="8681"/>
                    <a:pt x="21107" y="8655"/>
                  </a:cubicBezTo>
                  <a:cubicBezTo>
                    <a:pt x="21122" y="8629"/>
                    <a:pt x="21149" y="8572"/>
                    <a:pt x="21165" y="8555"/>
                  </a:cubicBezTo>
                  <a:cubicBezTo>
                    <a:pt x="21181" y="8538"/>
                    <a:pt x="21218" y="8541"/>
                    <a:pt x="21234" y="8523"/>
                  </a:cubicBezTo>
                  <a:cubicBezTo>
                    <a:pt x="21263" y="8489"/>
                    <a:pt x="21306" y="8375"/>
                    <a:pt x="21330" y="8323"/>
                  </a:cubicBezTo>
                  <a:cubicBezTo>
                    <a:pt x="21345" y="8289"/>
                    <a:pt x="21372" y="8214"/>
                    <a:pt x="21389" y="8186"/>
                  </a:cubicBezTo>
                  <a:cubicBezTo>
                    <a:pt x="21404" y="8161"/>
                    <a:pt x="21440" y="8136"/>
                    <a:pt x="21453" y="8106"/>
                  </a:cubicBezTo>
                  <a:cubicBezTo>
                    <a:pt x="21465" y="8080"/>
                    <a:pt x="21481" y="8012"/>
                    <a:pt x="21483" y="7976"/>
                  </a:cubicBezTo>
                  <a:cubicBezTo>
                    <a:pt x="21485" y="7924"/>
                    <a:pt x="21464" y="7829"/>
                    <a:pt x="21460" y="7778"/>
                  </a:cubicBezTo>
                  <a:cubicBezTo>
                    <a:pt x="21453" y="7654"/>
                    <a:pt x="21459" y="7399"/>
                    <a:pt x="21456" y="7274"/>
                  </a:cubicBezTo>
                  <a:cubicBezTo>
                    <a:pt x="21451" y="7102"/>
                    <a:pt x="21434" y="6759"/>
                    <a:pt x="21425" y="6588"/>
                  </a:cubicBezTo>
                  <a:cubicBezTo>
                    <a:pt x="21417" y="6445"/>
                    <a:pt x="21401" y="6158"/>
                    <a:pt x="21386" y="6018"/>
                  </a:cubicBezTo>
                  <a:cubicBezTo>
                    <a:pt x="21378" y="5934"/>
                    <a:pt x="21355" y="5769"/>
                    <a:pt x="21341" y="5689"/>
                  </a:cubicBezTo>
                  <a:cubicBezTo>
                    <a:pt x="21335" y="5652"/>
                    <a:pt x="21318" y="5579"/>
                    <a:pt x="21309" y="5545"/>
                  </a:cubicBezTo>
                  <a:cubicBezTo>
                    <a:pt x="21294" y="5492"/>
                    <a:pt x="21256" y="5400"/>
                    <a:pt x="21242" y="5347"/>
                  </a:cubicBezTo>
                  <a:cubicBezTo>
                    <a:pt x="21222" y="5274"/>
                    <a:pt x="21192" y="5114"/>
                    <a:pt x="21174" y="5038"/>
                  </a:cubicBezTo>
                  <a:cubicBezTo>
                    <a:pt x="21156" y="4963"/>
                    <a:pt x="21123" y="4806"/>
                    <a:pt x="21097" y="4743"/>
                  </a:cubicBezTo>
                  <a:cubicBezTo>
                    <a:pt x="21074" y="4686"/>
                    <a:pt x="21011" y="4614"/>
                    <a:pt x="20985" y="4561"/>
                  </a:cubicBezTo>
                  <a:cubicBezTo>
                    <a:pt x="20969" y="4528"/>
                    <a:pt x="20938" y="4453"/>
                    <a:pt x="20927" y="4411"/>
                  </a:cubicBezTo>
                  <a:cubicBezTo>
                    <a:pt x="20918" y="4376"/>
                    <a:pt x="20902" y="4264"/>
                    <a:pt x="20902" y="4255"/>
                  </a:cubicBezTo>
                  <a:cubicBezTo>
                    <a:pt x="20902" y="4246"/>
                    <a:pt x="20857" y="4156"/>
                    <a:pt x="20838" y="4157"/>
                  </a:cubicBezTo>
                  <a:cubicBezTo>
                    <a:pt x="20829" y="4158"/>
                    <a:pt x="20812" y="4183"/>
                    <a:pt x="20809" y="4201"/>
                  </a:cubicBezTo>
                  <a:cubicBezTo>
                    <a:pt x="20804" y="4239"/>
                    <a:pt x="20827" y="4314"/>
                    <a:pt x="20835" y="4348"/>
                  </a:cubicBezTo>
                  <a:cubicBezTo>
                    <a:pt x="20844" y="4384"/>
                    <a:pt x="20874" y="4439"/>
                    <a:pt x="20880" y="4477"/>
                  </a:cubicBezTo>
                  <a:cubicBezTo>
                    <a:pt x="20886" y="4508"/>
                    <a:pt x="20891" y="4583"/>
                    <a:pt x="20883" y="4612"/>
                  </a:cubicBezTo>
                  <a:cubicBezTo>
                    <a:pt x="20874" y="4644"/>
                    <a:pt x="20836" y="4667"/>
                    <a:pt x="20818" y="4668"/>
                  </a:cubicBezTo>
                  <a:cubicBezTo>
                    <a:pt x="20800" y="4669"/>
                    <a:pt x="20764" y="4640"/>
                    <a:pt x="20750" y="4615"/>
                  </a:cubicBezTo>
                  <a:cubicBezTo>
                    <a:pt x="20742" y="4599"/>
                    <a:pt x="20729" y="4555"/>
                    <a:pt x="20727" y="4531"/>
                  </a:cubicBezTo>
                  <a:cubicBezTo>
                    <a:pt x="20725" y="4495"/>
                    <a:pt x="20746" y="4428"/>
                    <a:pt x="20745" y="4392"/>
                  </a:cubicBezTo>
                  <a:cubicBezTo>
                    <a:pt x="20743" y="4360"/>
                    <a:pt x="20729" y="4301"/>
                    <a:pt x="20719" y="4277"/>
                  </a:cubicBezTo>
                  <a:cubicBezTo>
                    <a:pt x="20704" y="4237"/>
                    <a:pt x="20662" y="4185"/>
                    <a:pt x="20642" y="4157"/>
                  </a:cubicBezTo>
                  <a:cubicBezTo>
                    <a:pt x="20621" y="4128"/>
                    <a:pt x="20572" y="4090"/>
                    <a:pt x="20554" y="4051"/>
                  </a:cubicBezTo>
                  <a:cubicBezTo>
                    <a:pt x="20540" y="4019"/>
                    <a:pt x="20511" y="3938"/>
                    <a:pt x="20513" y="3891"/>
                  </a:cubicBezTo>
                  <a:cubicBezTo>
                    <a:pt x="20515" y="3865"/>
                    <a:pt x="20534" y="3819"/>
                    <a:pt x="20546" y="3813"/>
                  </a:cubicBezTo>
                  <a:cubicBezTo>
                    <a:pt x="20569" y="3800"/>
                    <a:pt x="20615" y="3854"/>
                    <a:pt x="20635" y="3879"/>
                  </a:cubicBezTo>
                  <a:cubicBezTo>
                    <a:pt x="20655" y="3902"/>
                    <a:pt x="20687" y="3973"/>
                    <a:pt x="20706" y="3998"/>
                  </a:cubicBezTo>
                  <a:cubicBezTo>
                    <a:pt x="20718" y="4013"/>
                    <a:pt x="20743" y="4050"/>
                    <a:pt x="20757" y="4048"/>
                  </a:cubicBezTo>
                  <a:cubicBezTo>
                    <a:pt x="20765" y="4047"/>
                    <a:pt x="20780" y="4026"/>
                    <a:pt x="20784" y="4010"/>
                  </a:cubicBezTo>
                  <a:cubicBezTo>
                    <a:pt x="20793" y="3977"/>
                    <a:pt x="20793" y="3890"/>
                    <a:pt x="20785" y="3854"/>
                  </a:cubicBezTo>
                  <a:cubicBezTo>
                    <a:pt x="20774" y="3798"/>
                    <a:pt x="20723" y="3737"/>
                    <a:pt x="20702" y="3697"/>
                  </a:cubicBezTo>
                  <a:cubicBezTo>
                    <a:pt x="20678" y="3652"/>
                    <a:pt x="20636" y="3541"/>
                    <a:pt x="20607" y="3515"/>
                  </a:cubicBezTo>
                  <a:cubicBezTo>
                    <a:pt x="20594" y="3505"/>
                    <a:pt x="20565" y="3514"/>
                    <a:pt x="20552" y="3513"/>
                  </a:cubicBezTo>
                  <a:cubicBezTo>
                    <a:pt x="20530" y="3508"/>
                    <a:pt x="20481" y="3519"/>
                    <a:pt x="20464" y="3490"/>
                  </a:cubicBezTo>
                  <a:cubicBezTo>
                    <a:pt x="20448" y="3465"/>
                    <a:pt x="20437" y="3373"/>
                    <a:pt x="20431" y="3331"/>
                  </a:cubicBezTo>
                  <a:cubicBezTo>
                    <a:pt x="20425" y="3285"/>
                    <a:pt x="20424" y="3188"/>
                    <a:pt x="20418" y="3143"/>
                  </a:cubicBezTo>
                  <a:cubicBezTo>
                    <a:pt x="20411" y="3089"/>
                    <a:pt x="20388" y="2990"/>
                    <a:pt x="20379" y="2939"/>
                  </a:cubicBezTo>
                  <a:cubicBezTo>
                    <a:pt x="20365" y="2869"/>
                    <a:pt x="20344" y="2722"/>
                    <a:pt x="20326" y="2654"/>
                  </a:cubicBezTo>
                  <a:cubicBezTo>
                    <a:pt x="20304" y="2568"/>
                    <a:pt x="20246" y="2414"/>
                    <a:pt x="20218" y="2334"/>
                  </a:cubicBezTo>
                  <a:cubicBezTo>
                    <a:pt x="20198" y="2275"/>
                    <a:pt x="20159" y="2153"/>
                    <a:pt x="20136" y="2097"/>
                  </a:cubicBezTo>
                  <a:cubicBezTo>
                    <a:pt x="20112" y="2034"/>
                    <a:pt x="20054" y="1926"/>
                    <a:pt x="20030" y="1862"/>
                  </a:cubicBezTo>
                  <a:cubicBezTo>
                    <a:pt x="20019" y="1830"/>
                    <a:pt x="20004" y="1751"/>
                    <a:pt x="19991" y="1724"/>
                  </a:cubicBezTo>
                  <a:cubicBezTo>
                    <a:pt x="19983" y="1709"/>
                    <a:pt x="19962" y="1700"/>
                    <a:pt x="19954" y="1686"/>
                  </a:cubicBezTo>
                  <a:cubicBezTo>
                    <a:pt x="19943" y="1669"/>
                    <a:pt x="19924" y="1625"/>
                    <a:pt x="19919" y="1599"/>
                  </a:cubicBezTo>
                  <a:cubicBezTo>
                    <a:pt x="19910" y="1549"/>
                    <a:pt x="19917" y="1436"/>
                    <a:pt x="19912" y="1383"/>
                  </a:cubicBezTo>
                  <a:cubicBezTo>
                    <a:pt x="19909" y="1345"/>
                    <a:pt x="19902" y="1267"/>
                    <a:pt x="19893" y="1235"/>
                  </a:cubicBezTo>
                  <a:cubicBezTo>
                    <a:pt x="19884" y="1208"/>
                    <a:pt x="19853" y="1182"/>
                    <a:pt x="19846" y="1154"/>
                  </a:cubicBezTo>
                  <a:cubicBezTo>
                    <a:pt x="19836" y="1117"/>
                    <a:pt x="19835" y="1025"/>
                    <a:pt x="19833" y="982"/>
                  </a:cubicBezTo>
                  <a:cubicBezTo>
                    <a:pt x="19832" y="950"/>
                    <a:pt x="19841" y="880"/>
                    <a:pt x="19832" y="857"/>
                  </a:cubicBezTo>
                  <a:cubicBezTo>
                    <a:pt x="19819" y="825"/>
                    <a:pt x="19774" y="852"/>
                    <a:pt x="19756" y="835"/>
                  </a:cubicBezTo>
                  <a:cubicBezTo>
                    <a:pt x="19739" y="817"/>
                    <a:pt x="19711" y="757"/>
                    <a:pt x="19700" y="721"/>
                  </a:cubicBezTo>
                  <a:cubicBezTo>
                    <a:pt x="19688" y="684"/>
                    <a:pt x="19687" y="581"/>
                    <a:pt x="19672" y="553"/>
                  </a:cubicBezTo>
                  <a:cubicBezTo>
                    <a:pt x="19659" y="530"/>
                    <a:pt x="19624" y="533"/>
                    <a:pt x="19608" y="528"/>
                  </a:cubicBezTo>
                  <a:cubicBezTo>
                    <a:pt x="19575" y="516"/>
                    <a:pt x="19509" y="485"/>
                    <a:pt x="19476" y="490"/>
                  </a:cubicBezTo>
                  <a:cubicBezTo>
                    <a:pt x="19452" y="493"/>
                    <a:pt x="19403" y="510"/>
                    <a:pt x="19384" y="540"/>
                  </a:cubicBezTo>
                  <a:cubicBezTo>
                    <a:pt x="19367" y="566"/>
                    <a:pt x="19340" y="642"/>
                    <a:pt x="19338" y="687"/>
                  </a:cubicBezTo>
                  <a:cubicBezTo>
                    <a:pt x="19337" y="725"/>
                    <a:pt x="19355" y="799"/>
                    <a:pt x="19368" y="825"/>
                  </a:cubicBezTo>
                  <a:cubicBezTo>
                    <a:pt x="19386" y="863"/>
                    <a:pt x="19438" y="884"/>
                    <a:pt x="19460" y="910"/>
                  </a:cubicBezTo>
                  <a:cubicBezTo>
                    <a:pt x="19474" y="926"/>
                    <a:pt x="19500" y="964"/>
                    <a:pt x="19513" y="985"/>
                  </a:cubicBezTo>
                  <a:cubicBezTo>
                    <a:pt x="19527" y="1009"/>
                    <a:pt x="19549" y="1093"/>
                    <a:pt x="19566" y="1091"/>
                  </a:cubicBezTo>
                  <a:cubicBezTo>
                    <a:pt x="19579" y="1090"/>
                    <a:pt x="19591" y="1027"/>
                    <a:pt x="19601" y="1010"/>
                  </a:cubicBezTo>
                  <a:cubicBezTo>
                    <a:pt x="19612" y="989"/>
                    <a:pt x="19638" y="936"/>
                    <a:pt x="19653" y="944"/>
                  </a:cubicBezTo>
                  <a:cubicBezTo>
                    <a:pt x="19673" y="957"/>
                    <a:pt x="19688" y="1062"/>
                    <a:pt x="19694" y="1107"/>
                  </a:cubicBezTo>
                  <a:cubicBezTo>
                    <a:pt x="19704" y="1179"/>
                    <a:pt x="19692" y="1339"/>
                    <a:pt x="19707" y="1407"/>
                  </a:cubicBezTo>
                  <a:cubicBezTo>
                    <a:pt x="19718" y="1459"/>
                    <a:pt x="19761" y="1524"/>
                    <a:pt x="19778" y="1567"/>
                  </a:cubicBezTo>
                  <a:cubicBezTo>
                    <a:pt x="19791" y="1604"/>
                    <a:pt x="19812" y="1687"/>
                    <a:pt x="19828" y="1721"/>
                  </a:cubicBezTo>
                  <a:cubicBezTo>
                    <a:pt x="19842" y="1755"/>
                    <a:pt x="19883" y="1800"/>
                    <a:pt x="19896" y="1840"/>
                  </a:cubicBezTo>
                  <a:cubicBezTo>
                    <a:pt x="19908" y="1881"/>
                    <a:pt x="19911" y="1990"/>
                    <a:pt x="19922" y="2033"/>
                  </a:cubicBezTo>
                  <a:cubicBezTo>
                    <a:pt x="19932" y="2071"/>
                    <a:pt x="19961" y="2129"/>
                    <a:pt x="19975" y="2159"/>
                  </a:cubicBezTo>
                  <a:cubicBezTo>
                    <a:pt x="19989" y="2191"/>
                    <a:pt x="20024" y="2241"/>
                    <a:pt x="20036" y="2278"/>
                  </a:cubicBezTo>
                  <a:cubicBezTo>
                    <a:pt x="20049" y="2324"/>
                    <a:pt x="20054" y="2440"/>
                    <a:pt x="20067" y="2488"/>
                  </a:cubicBezTo>
                  <a:cubicBezTo>
                    <a:pt x="20076" y="2524"/>
                    <a:pt x="20105" y="2581"/>
                    <a:pt x="20117" y="2614"/>
                  </a:cubicBezTo>
                  <a:cubicBezTo>
                    <a:pt x="20135" y="2662"/>
                    <a:pt x="20171" y="2761"/>
                    <a:pt x="20186" y="2813"/>
                  </a:cubicBezTo>
                  <a:cubicBezTo>
                    <a:pt x="20200" y="2864"/>
                    <a:pt x="20227" y="2969"/>
                    <a:pt x="20233" y="3027"/>
                  </a:cubicBezTo>
                  <a:cubicBezTo>
                    <a:pt x="20237" y="3067"/>
                    <a:pt x="20247" y="3173"/>
                    <a:pt x="20231" y="3193"/>
                  </a:cubicBezTo>
                  <a:cubicBezTo>
                    <a:pt x="20213" y="3216"/>
                    <a:pt x="20177" y="3123"/>
                    <a:pt x="20158" y="3102"/>
                  </a:cubicBezTo>
                  <a:cubicBezTo>
                    <a:pt x="20138" y="3080"/>
                    <a:pt x="20095" y="3053"/>
                    <a:pt x="20078" y="3024"/>
                  </a:cubicBezTo>
                  <a:cubicBezTo>
                    <a:pt x="20061" y="2995"/>
                    <a:pt x="20036" y="2920"/>
                    <a:pt x="20026" y="2880"/>
                  </a:cubicBezTo>
                  <a:cubicBezTo>
                    <a:pt x="20014" y="2834"/>
                    <a:pt x="20009" y="2722"/>
                    <a:pt x="19992" y="2686"/>
                  </a:cubicBezTo>
                  <a:cubicBezTo>
                    <a:pt x="19980" y="2661"/>
                    <a:pt x="19948" y="2640"/>
                    <a:pt x="19932" y="2639"/>
                  </a:cubicBezTo>
                  <a:cubicBezTo>
                    <a:pt x="19903" y="2635"/>
                    <a:pt x="19846" y="2690"/>
                    <a:pt x="19817" y="2704"/>
                  </a:cubicBezTo>
                  <a:cubicBezTo>
                    <a:pt x="19797" y="2715"/>
                    <a:pt x="19755" y="2742"/>
                    <a:pt x="19734" y="2739"/>
                  </a:cubicBezTo>
                  <a:cubicBezTo>
                    <a:pt x="19706" y="2735"/>
                    <a:pt x="19655" y="2670"/>
                    <a:pt x="19628" y="2663"/>
                  </a:cubicBezTo>
                  <a:cubicBezTo>
                    <a:pt x="19612" y="2660"/>
                    <a:pt x="19577" y="2660"/>
                    <a:pt x="19564" y="2679"/>
                  </a:cubicBezTo>
                  <a:cubicBezTo>
                    <a:pt x="19549" y="2699"/>
                    <a:pt x="19529" y="2771"/>
                    <a:pt x="19527" y="2808"/>
                  </a:cubicBezTo>
                  <a:cubicBezTo>
                    <a:pt x="19525" y="2836"/>
                    <a:pt x="19541" y="2891"/>
                    <a:pt x="19541" y="2920"/>
                  </a:cubicBezTo>
                  <a:cubicBezTo>
                    <a:pt x="19541" y="2967"/>
                    <a:pt x="19531" y="3066"/>
                    <a:pt x="19515" y="3099"/>
                  </a:cubicBezTo>
                  <a:cubicBezTo>
                    <a:pt x="19500" y="3132"/>
                    <a:pt x="19452" y="3135"/>
                    <a:pt x="19432" y="3152"/>
                  </a:cubicBezTo>
                  <a:cubicBezTo>
                    <a:pt x="19414" y="3167"/>
                    <a:pt x="19381" y="3212"/>
                    <a:pt x="19364" y="3230"/>
                  </a:cubicBezTo>
                  <a:cubicBezTo>
                    <a:pt x="19345" y="3251"/>
                    <a:pt x="19303" y="3277"/>
                    <a:pt x="19286" y="3306"/>
                  </a:cubicBezTo>
                  <a:cubicBezTo>
                    <a:pt x="19265" y="3340"/>
                    <a:pt x="19239" y="3443"/>
                    <a:pt x="19221" y="3484"/>
                  </a:cubicBezTo>
                  <a:cubicBezTo>
                    <a:pt x="19211" y="3506"/>
                    <a:pt x="19192" y="3551"/>
                    <a:pt x="19179" y="3562"/>
                  </a:cubicBezTo>
                  <a:cubicBezTo>
                    <a:pt x="19152" y="3585"/>
                    <a:pt x="19089" y="3539"/>
                    <a:pt x="19063" y="3569"/>
                  </a:cubicBezTo>
                  <a:cubicBezTo>
                    <a:pt x="19047" y="3588"/>
                    <a:pt x="19033" y="3673"/>
                    <a:pt x="19019" y="3700"/>
                  </a:cubicBezTo>
                  <a:cubicBezTo>
                    <a:pt x="19002" y="3735"/>
                    <a:pt x="18959" y="3789"/>
                    <a:pt x="18936" y="3804"/>
                  </a:cubicBezTo>
                  <a:cubicBezTo>
                    <a:pt x="18916" y="3816"/>
                    <a:pt x="18873" y="3797"/>
                    <a:pt x="18854" y="3813"/>
                  </a:cubicBezTo>
                  <a:cubicBezTo>
                    <a:pt x="18835" y="3828"/>
                    <a:pt x="18803" y="3886"/>
                    <a:pt x="18791" y="3919"/>
                  </a:cubicBezTo>
                  <a:cubicBezTo>
                    <a:pt x="18771" y="3974"/>
                    <a:pt x="18751" y="4111"/>
                    <a:pt x="18736" y="4173"/>
                  </a:cubicBezTo>
                  <a:cubicBezTo>
                    <a:pt x="18721" y="4232"/>
                    <a:pt x="18695" y="4353"/>
                    <a:pt x="18672" y="4399"/>
                  </a:cubicBezTo>
                  <a:cubicBezTo>
                    <a:pt x="18649" y="4446"/>
                    <a:pt x="18591" y="4507"/>
                    <a:pt x="18562" y="4527"/>
                  </a:cubicBezTo>
                  <a:cubicBezTo>
                    <a:pt x="18548" y="4536"/>
                    <a:pt x="18520" y="4535"/>
                    <a:pt x="18506" y="4543"/>
                  </a:cubicBezTo>
                  <a:cubicBezTo>
                    <a:pt x="18480" y="4559"/>
                    <a:pt x="18433" y="4638"/>
                    <a:pt x="18406" y="4640"/>
                  </a:cubicBezTo>
                  <a:cubicBezTo>
                    <a:pt x="18387" y="4642"/>
                    <a:pt x="18351" y="4610"/>
                    <a:pt x="18336" y="4587"/>
                  </a:cubicBezTo>
                  <a:cubicBezTo>
                    <a:pt x="18324" y="4567"/>
                    <a:pt x="18312" y="4493"/>
                    <a:pt x="18298" y="4480"/>
                  </a:cubicBezTo>
                  <a:cubicBezTo>
                    <a:pt x="18279" y="4463"/>
                    <a:pt x="18236" y="4474"/>
                    <a:pt x="18219" y="4496"/>
                  </a:cubicBezTo>
                  <a:cubicBezTo>
                    <a:pt x="18207" y="4510"/>
                    <a:pt x="18196" y="4566"/>
                    <a:pt x="18189" y="4589"/>
                  </a:cubicBezTo>
                  <a:cubicBezTo>
                    <a:pt x="18179" y="4617"/>
                    <a:pt x="18156" y="4666"/>
                    <a:pt x="18152" y="4699"/>
                  </a:cubicBezTo>
                  <a:cubicBezTo>
                    <a:pt x="18146" y="4751"/>
                    <a:pt x="18162" y="4859"/>
                    <a:pt x="18162" y="4913"/>
                  </a:cubicBezTo>
                  <a:cubicBezTo>
                    <a:pt x="18162" y="4953"/>
                    <a:pt x="18150" y="5037"/>
                    <a:pt x="18156" y="5075"/>
                  </a:cubicBezTo>
                  <a:cubicBezTo>
                    <a:pt x="18164" y="5125"/>
                    <a:pt x="18198" y="5216"/>
                    <a:pt x="18222" y="5231"/>
                  </a:cubicBezTo>
                  <a:cubicBezTo>
                    <a:pt x="18244" y="5247"/>
                    <a:pt x="18291" y="5201"/>
                    <a:pt x="18314" y="5185"/>
                  </a:cubicBezTo>
                  <a:cubicBezTo>
                    <a:pt x="18348" y="5160"/>
                    <a:pt x="18412" y="5092"/>
                    <a:pt x="18445" y="5059"/>
                  </a:cubicBezTo>
                  <a:cubicBezTo>
                    <a:pt x="18481" y="5024"/>
                    <a:pt x="18556" y="4963"/>
                    <a:pt x="18588" y="4916"/>
                  </a:cubicBezTo>
                  <a:cubicBezTo>
                    <a:pt x="18626" y="4861"/>
                    <a:pt x="18684" y="4701"/>
                    <a:pt x="18722" y="4649"/>
                  </a:cubicBezTo>
                  <a:cubicBezTo>
                    <a:pt x="18744" y="4619"/>
                    <a:pt x="18794" y="4565"/>
                    <a:pt x="18821" y="4565"/>
                  </a:cubicBezTo>
                  <a:cubicBezTo>
                    <a:pt x="18844" y="4564"/>
                    <a:pt x="18888" y="4608"/>
                    <a:pt x="18907" y="4633"/>
                  </a:cubicBezTo>
                  <a:cubicBezTo>
                    <a:pt x="18925" y="4657"/>
                    <a:pt x="18949" y="4751"/>
                    <a:pt x="18970" y="4756"/>
                  </a:cubicBezTo>
                  <a:cubicBezTo>
                    <a:pt x="18996" y="4763"/>
                    <a:pt x="19045" y="4679"/>
                    <a:pt x="19065" y="4640"/>
                  </a:cubicBezTo>
                  <a:cubicBezTo>
                    <a:pt x="19089" y="4594"/>
                    <a:pt x="19118" y="4465"/>
                    <a:pt x="19141" y="4418"/>
                  </a:cubicBezTo>
                  <a:cubicBezTo>
                    <a:pt x="19170" y="4358"/>
                    <a:pt x="19238" y="4261"/>
                    <a:pt x="19273" y="4222"/>
                  </a:cubicBezTo>
                  <a:cubicBezTo>
                    <a:pt x="19321" y="4171"/>
                    <a:pt x="19424" y="4105"/>
                    <a:pt x="19476" y="4076"/>
                  </a:cubicBezTo>
                  <a:cubicBezTo>
                    <a:pt x="19526" y="4049"/>
                    <a:pt x="19630" y="3986"/>
                    <a:pt x="19681" y="4001"/>
                  </a:cubicBezTo>
                  <a:cubicBezTo>
                    <a:pt x="19698" y="4005"/>
                    <a:pt x="19729" y="4036"/>
                    <a:pt x="19741" y="4060"/>
                  </a:cubicBezTo>
                  <a:cubicBezTo>
                    <a:pt x="19761" y="4101"/>
                    <a:pt x="19785" y="4213"/>
                    <a:pt x="19797" y="4267"/>
                  </a:cubicBezTo>
                  <a:cubicBezTo>
                    <a:pt x="19809" y="4318"/>
                    <a:pt x="19819" y="4440"/>
                    <a:pt x="19837" y="4480"/>
                  </a:cubicBezTo>
                  <a:cubicBezTo>
                    <a:pt x="19852" y="4512"/>
                    <a:pt x="19893" y="4552"/>
                    <a:pt x="19914" y="4549"/>
                  </a:cubicBezTo>
                  <a:cubicBezTo>
                    <a:pt x="19926" y="4548"/>
                    <a:pt x="19949" y="4518"/>
                    <a:pt x="19958" y="4499"/>
                  </a:cubicBezTo>
                  <a:cubicBezTo>
                    <a:pt x="19972" y="4467"/>
                    <a:pt x="19980" y="4372"/>
                    <a:pt x="19992" y="4336"/>
                  </a:cubicBezTo>
                  <a:cubicBezTo>
                    <a:pt x="20001" y="4307"/>
                    <a:pt x="20031" y="4269"/>
                    <a:pt x="20037" y="4236"/>
                  </a:cubicBezTo>
                  <a:cubicBezTo>
                    <a:pt x="20041" y="4213"/>
                    <a:pt x="20040" y="4162"/>
                    <a:pt x="20034" y="4142"/>
                  </a:cubicBezTo>
                  <a:cubicBezTo>
                    <a:pt x="20024" y="4109"/>
                    <a:pt x="19977" y="4105"/>
                    <a:pt x="19970" y="4067"/>
                  </a:cubicBezTo>
                  <a:cubicBezTo>
                    <a:pt x="19966" y="4039"/>
                    <a:pt x="19982" y="3980"/>
                    <a:pt x="19991" y="3957"/>
                  </a:cubicBezTo>
                  <a:cubicBezTo>
                    <a:pt x="20004" y="3919"/>
                    <a:pt x="20042" y="3868"/>
                    <a:pt x="20062" y="3851"/>
                  </a:cubicBezTo>
                  <a:cubicBezTo>
                    <a:pt x="20083" y="3832"/>
                    <a:pt x="20128" y="3815"/>
                    <a:pt x="20151" y="3816"/>
                  </a:cubicBezTo>
                  <a:cubicBezTo>
                    <a:pt x="20182" y="3817"/>
                    <a:pt x="20244" y="3848"/>
                    <a:pt x="20272" y="3876"/>
                  </a:cubicBezTo>
                  <a:cubicBezTo>
                    <a:pt x="20292" y="3894"/>
                    <a:pt x="20327" y="3950"/>
                    <a:pt x="20342" y="3982"/>
                  </a:cubicBezTo>
                  <a:cubicBezTo>
                    <a:pt x="20361" y="4023"/>
                    <a:pt x="20390" y="4129"/>
                    <a:pt x="20408" y="4173"/>
                  </a:cubicBezTo>
                  <a:cubicBezTo>
                    <a:pt x="20427" y="4218"/>
                    <a:pt x="20473" y="4291"/>
                    <a:pt x="20492" y="4336"/>
                  </a:cubicBezTo>
                  <a:cubicBezTo>
                    <a:pt x="20514" y="4388"/>
                    <a:pt x="20554" y="4503"/>
                    <a:pt x="20570" y="4565"/>
                  </a:cubicBezTo>
                  <a:cubicBezTo>
                    <a:pt x="20584" y="4619"/>
                    <a:pt x="20609" y="4735"/>
                    <a:pt x="20614" y="4796"/>
                  </a:cubicBezTo>
                  <a:cubicBezTo>
                    <a:pt x="20619" y="4855"/>
                    <a:pt x="20605" y="4981"/>
                    <a:pt x="20614" y="5038"/>
                  </a:cubicBezTo>
                  <a:cubicBezTo>
                    <a:pt x="20623" y="5094"/>
                    <a:pt x="20665" y="5177"/>
                    <a:pt x="20679" y="5228"/>
                  </a:cubicBezTo>
                  <a:cubicBezTo>
                    <a:pt x="20698" y="5296"/>
                    <a:pt x="20743" y="5434"/>
                    <a:pt x="20745" y="5513"/>
                  </a:cubicBezTo>
                  <a:cubicBezTo>
                    <a:pt x="20745" y="5574"/>
                    <a:pt x="20708" y="5677"/>
                    <a:pt x="20701" y="5736"/>
                  </a:cubicBezTo>
                  <a:cubicBezTo>
                    <a:pt x="20697" y="5763"/>
                    <a:pt x="20689" y="5821"/>
                    <a:pt x="20694" y="5849"/>
                  </a:cubicBezTo>
                  <a:cubicBezTo>
                    <a:pt x="20700" y="5892"/>
                    <a:pt x="20747" y="5933"/>
                    <a:pt x="20750" y="5978"/>
                  </a:cubicBezTo>
                  <a:cubicBezTo>
                    <a:pt x="20753" y="6013"/>
                    <a:pt x="20732" y="6082"/>
                    <a:pt x="20722" y="6111"/>
                  </a:cubicBezTo>
                  <a:cubicBezTo>
                    <a:pt x="20714" y="6136"/>
                    <a:pt x="20687" y="6167"/>
                    <a:pt x="20681" y="6193"/>
                  </a:cubicBezTo>
                  <a:cubicBezTo>
                    <a:pt x="20671" y="6233"/>
                    <a:pt x="20679" y="6332"/>
                    <a:pt x="20669" y="6372"/>
                  </a:cubicBezTo>
                  <a:cubicBezTo>
                    <a:pt x="20657" y="6416"/>
                    <a:pt x="20618" y="6483"/>
                    <a:pt x="20596" y="6499"/>
                  </a:cubicBezTo>
                  <a:cubicBezTo>
                    <a:pt x="20572" y="6516"/>
                    <a:pt x="20519" y="6473"/>
                    <a:pt x="20494" y="6485"/>
                  </a:cubicBezTo>
                  <a:cubicBezTo>
                    <a:pt x="20474" y="6494"/>
                    <a:pt x="20435" y="6534"/>
                    <a:pt x="20422" y="6569"/>
                  </a:cubicBezTo>
                  <a:cubicBezTo>
                    <a:pt x="20408" y="6607"/>
                    <a:pt x="20410" y="6711"/>
                    <a:pt x="20399" y="6753"/>
                  </a:cubicBezTo>
                  <a:cubicBezTo>
                    <a:pt x="20387" y="6795"/>
                    <a:pt x="20352" y="6862"/>
                    <a:pt x="20335" y="6893"/>
                  </a:cubicBezTo>
                  <a:cubicBezTo>
                    <a:pt x="20323" y="6916"/>
                    <a:pt x="20289" y="6937"/>
                    <a:pt x="20282" y="6968"/>
                  </a:cubicBezTo>
                  <a:cubicBezTo>
                    <a:pt x="20270" y="7018"/>
                    <a:pt x="20296" y="7137"/>
                    <a:pt x="20288" y="7189"/>
                  </a:cubicBezTo>
                  <a:cubicBezTo>
                    <a:pt x="20281" y="7233"/>
                    <a:pt x="20240" y="7283"/>
                    <a:pt x="20233" y="7325"/>
                  </a:cubicBezTo>
                  <a:cubicBezTo>
                    <a:pt x="20221" y="7396"/>
                    <a:pt x="20244" y="7554"/>
                    <a:pt x="20235" y="7626"/>
                  </a:cubicBezTo>
                  <a:cubicBezTo>
                    <a:pt x="20227" y="7690"/>
                    <a:pt x="20193" y="7808"/>
                    <a:pt x="20171" y="7851"/>
                  </a:cubicBezTo>
                  <a:cubicBezTo>
                    <a:pt x="20161" y="7872"/>
                    <a:pt x="20128" y="7876"/>
                    <a:pt x="20122" y="7903"/>
                  </a:cubicBezTo>
                  <a:cubicBezTo>
                    <a:pt x="20113" y="7945"/>
                    <a:pt x="20148" y="8037"/>
                    <a:pt x="20143" y="8082"/>
                  </a:cubicBezTo>
                  <a:cubicBezTo>
                    <a:pt x="20137" y="8137"/>
                    <a:pt x="20092" y="8211"/>
                    <a:pt x="20073" y="8251"/>
                  </a:cubicBezTo>
                  <a:cubicBezTo>
                    <a:pt x="20057" y="8287"/>
                    <a:pt x="20016" y="8345"/>
                    <a:pt x="20003" y="8387"/>
                  </a:cubicBezTo>
                  <a:cubicBezTo>
                    <a:pt x="19988" y="8437"/>
                    <a:pt x="19988" y="8582"/>
                    <a:pt x="19965" y="8613"/>
                  </a:cubicBezTo>
                  <a:cubicBezTo>
                    <a:pt x="19943" y="8642"/>
                    <a:pt x="19888" y="8586"/>
                    <a:pt x="19863" y="8584"/>
                  </a:cubicBezTo>
                  <a:cubicBezTo>
                    <a:pt x="19840" y="8583"/>
                    <a:pt x="19794" y="8611"/>
                    <a:pt x="19771" y="8603"/>
                  </a:cubicBezTo>
                  <a:cubicBezTo>
                    <a:pt x="19761" y="8600"/>
                    <a:pt x="19742" y="8562"/>
                    <a:pt x="19731" y="8565"/>
                  </a:cubicBezTo>
                  <a:cubicBezTo>
                    <a:pt x="19718" y="8570"/>
                    <a:pt x="19703" y="8633"/>
                    <a:pt x="19691" y="8641"/>
                  </a:cubicBezTo>
                  <a:cubicBezTo>
                    <a:pt x="19668" y="8655"/>
                    <a:pt x="19621" y="8610"/>
                    <a:pt x="19597" y="8608"/>
                  </a:cubicBezTo>
                  <a:cubicBezTo>
                    <a:pt x="19578" y="8607"/>
                    <a:pt x="19537" y="8600"/>
                    <a:pt x="19521" y="8621"/>
                  </a:cubicBezTo>
                  <a:cubicBezTo>
                    <a:pt x="19511" y="8635"/>
                    <a:pt x="19507" y="8695"/>
                    <a:pt x="19497" y="8707"/>
                  </a:cubicBezTo>
                  <a:cubicBezTo>
                    <a:pt x="19478" y="8728"/>
                    <a:pt x="19431" y="8678"/>
                    <a:pt x="19410" y="8688"/>
                  </a:cubicBezTo>
                  <a:cubicBezTo>
                    <a:pt x="19392" y="8695"/>
                    <a:pt x="19363" y="8747"/>
                    <a:pt x="19346" y="8763"/>
                  </a:cubicBezTo>
                  <a:cubicBezTo>
                    <a:pt x="19331" y="8777"/>
                    <a:pt x="19300" y="8819"/>
                    <a:pt x="19285" y="8810"/>
                  </a:cubicBezTo>
                  <a:cubicBezTo>
                    <a:pt x="19263" y="8798"/>
                    <a:pt x="19242" y="8690"/>
                    <a:pt x="19223" y="8664"/>
                  </a:cubicBezTo>
                  <a:cubicBezTo>
                    <a:pt x="19211" y="8649"/>
                    <a:pt x="19183" y="8624"/>
                    <a:pt x="19169" y="8632"/>
                  </a:cubicBezTo>
                  <a:cubicBezTo>
                    <a:pt x="19157" y="8639"/>
                    <a:pt x="19146" y="8702"/>
                    <a:pt x="19133" y="8711"/>
                  </a:cubicBezTo>
                  <a:cubicBezTo>
                    <a:pt x="19115" y="8725"/>
                    <a:pt x="19075" y="8703"/>
                    <a:pt x="19057" y="8688"/>
                  </a:cubicBezTo>
                  <a:cubicBezTo>
                    <a:pt x="19043" y="8676"/>
                    <a:pt x="19023" y="8617"/>
                    <a:pt x="19008" y="8618"/>
                  </a:cubicBezTo>
                  <a:cubicBezTo>
                    <a:pt x="18978" y="8619"/>
                    <a:pt x="18939" y="8747"/>
                    <a:pt x="18910" y="8768"/>
                  </a:cubicBezTo>
                  <a:cubicBezTo>
                    <a:pt x="18892" y="8781"/>
                    <a:pt x="18849" y="8753"/>
                    <a:pt x="18832" y="8772"/>
                  </a:cubicBezTo>
                  <a:cubicBezTo>
                    <a:pt x="18806" y="8801"/>
                    <a:pt x="18761" y="8907"/>
                    <a:pt x="18762" y="8970"/>
                  </a:cubicBezTo>
                  <a:cubicBezTo>
                    <a:pt x="18762" y="9020"/>
                    <a:pt x="18802" y="9094"/>
                    <a:pt x="18821" y="9120"/>
                  </a:cubicBezTo>
                  <a:cubicBezTo>
                    <a:pt x="18839" y="9144"/>
                    <a:pt x="18881" y="9173"/>
                    <a:pt x="18901" y="9167"/>
                  </a:cubicBezTo>
                  <a:cubicBezTo>
                    <a:pt x="18928" y="9160"/>
                    <a:pt x="18968" y="9066"/>
                    <a:pt x="18994" y="9054"/>
                  </a:cubicBezTo>
                  <a:cubicBezTo>
                    <a:pt x="19029" y="9038"/>
                    <a:pt x="19104" y="9060"/>
                    <a:pt x="19138" y="9087"/>
                  </a:cubicBezTo>
                  <a:cubicBezTo>
                    <a:pt x="19155" y="9100"/>
                    <a:pt x="19185" y="9143"/>
                    <a:pt x="19197" y="9172"/>
                  </a:cubicBezTo>
                  <a:cubicBezTo>
                    <a:pt x="19212" y="9206"/>
                    <a:pt x="19240" y="9288"/>
                    <a:pt x="19242" y="9336"/>
                  </a:cubicBezTo>
                  <a:cubicBezTo>
                    <a:pt x="19245" y="9402"/>
                    <a:pt x="19207" y="9524"/>
                    <a:pt x="19204" y="9590"/>
                  </a:cubicBezTo>
                  <a:cubicBezTo>
                    <a:pt x="19201" y="9638"/>
                    <a:pt x="19216" y="9735"/>
                    <a:pt x="19212" y="9782"/>
                  </a:cubicBezTo>
                  <a:cubicBezTo>
                    <a:pt x="19210" y="9817"/>
                    <a:pt x="19196" y="9880"/>
                    <a:pt x="19187" y="9909"/>
                  </a:cubicBezTo>
                  <a:cubicBezTo>
                    <a:pt x="19178" y="9937"/>
                    <a:pt x="19152" y="9975"/>
                    <a:pt x="19144" y="10004"/>
                  </a:cubicBezTo>
                  <a:cubicBezTo>
                    <a:pt x="19134" y="10039"/>
                    <a:pt x="19120" y="10121"/>
                    <a:pt x="19118" y="10163"/>
                  </a:cubicBezTo>
                  <a:cubicBezTo>
                    <a:pt x="19117" y="10219"/>
                    <a:pt x="19143" y="10324"/>
                    <a:pt x="19142" y="10379"/>
                  </a:cubicBezTo>
                  <a:cubicBezTo>
                    <a:pt x="19141" y="10450"/>
                    <a:pt x="19115" y="10584"/>
                    <a:pt x="19106" y="10651"/>
                  </a:cubicBezTo>
                  <a:cubicBezTo>
                    <a:pt x="19099" y="10700"/>
                    <a:pt x="19088" y="10800"/>
                    <a:pt x="19076" y="10844"/>
                  </a:cubicBezTo>
                  <a:cubicBezTo>
                    <a:pt x="19060" y="10904"/>
                    <a:pt x="19005" y="10984"/>
                    <a:pt x="18991" y="11046"/>
                  </a:cubicBezTo>
                  <a:cubicBezTo>
                    <a:pt x="18981" y="11089"/>
                    <a:pt x="18968" y="11192"/>
                    <a:pt x="18974" y="11239"/>
                  </a:cubicBezTo>
                  <a:cubicBezTo>
                    <a:pt x="18981" y="11294"/>
                    <a:pt x="19019" y="11384"/>
                    <a:pt x="19042" y="11407"/>
                  </a:cubicBezTo>
                  <a:cubicBezTo>
                    <a:pt x="19063" y="11429"/>
                    <a:pt x="19112" y="11415"/>
                    <a:pt x="19136" y="11407"/>
                  </a:cubicBezTo>
                  <a:cubicBezTo>
                    <a:pt x="19156" y="11402"/>
                    <a:pt x="19196" y="11369"/>
                    <a:pt x="19216" y="11356"/>
                  </a:cubicBezTo>
                  <a:cubicBezTo>
                    <a:pt x="19246" y="11337"/>
                    <a:pt x="19310" y="11318"/>
                    <a:pt x="19336" y="11276"/>
                  </a:cubicBezTo>
                  <a:cubicBezTo>
                    <a:pt x="19355" y="11245"/>
                    <a:pt x="19385" y="11155"/>
                    <a:pt x="19389" y="11103"/>
                  </a:cubicBezTo>
                  <a:cubicBezTo>
                    <a:pt x="19393" y="11038"/>
                    <a:pt x="19353" y="10913"/>
                    <a:pt x="19359" y="10849"/>
                  </a:cubicBezTo>
                  <a:cubicBezTo>
                    <a:pt x="19363" y="10803"/>
                    <a:pt x="19388" y="10714"/>
                    <a:pt x="19408" y="10698"/>
                  </a:cubicBezTo>
                  <a:cubicBezTo>
                    <a:pt x="19421" y="10688"/>
                    <a:pt x="19452" y="10710"/>
                    <a:pt x="19463" y="10731"/>
                  </a:cubicBezTo>
                  <a:cubicBezTo>
                    <a:pt x="19477" y="10759"/>
                    <a:pt x="19484" y="10848"/>
                    <a:pt x="19491" y="10887"/>
                  </a:cubicBezTo>
                  <a:cubicBezTo>
                    <a:pt x="19502" y="10945"/>
                    <a:pt x="19518" y="11068"/>
                    <a:pt x="19535" y="11117"/>
                  </a:cubicBezTo>
                  <a:cubicBezTo>
                    <a:pt x="19549" y="11155"/>
                    <a:pt x="19587" y="11213"/>
                    <a:pt x="19608" y="11234"/>
                  </a:cubicBezTo>
                  <a:cubicBezTo>
                    <a:pt x="19632" y="11259"/>
                    <a:pt x="19687" y="11293"/>
                    <a:pt x="19714" y="11290"/>
                  </a:cubicBezTo>
                  <a:cubicBezTo>
                    <a:pt x="19734" y="11289"/>
                    <a:pt x="19777" y="11267"/>
                    <a:pt x="19790" y="11234"/>
                  </a:cubicBezTo>
                  <a:cubicBezTo>
                    <a:pt x="19798" y="11216"/>
                    <a:pt x="19803" y="11164"/>
                    <a:pt x="19801" y="11141"/>
                  </a:cubicBezTo>
                  <a:cubicBezTo>
                    <a:pt x="19797" y="11097"/>
                    <a:pt x="19770" y="11028"/>
                    <a:pt x="19754" y="11000"/>
                  </a:cubicBezTo>
                  <a:cubicBezTo>
                    <a:pt x="19743" y="10978"/>
                    <a:pt x="19712" y="10965"/>
                    <a:pt x="19701" y="10943"/>
                  </a:cubicBezTo>
                  <a:cubicBezTo>
                    <a:pt x="19687" y="10914"/>
                    <a:pt x="19655" y="10838"/>
                    <a:pt x="19661" y="10797"/>
                  </a:cubicBezTo>
                  <a:cubicBezTo>
                    <a:pt x="19665" y="10770"/>
                    <a:pt x="19697" y="10750"/>
                    <a:pt x="19710" y="10755"/>
                  </a:cubicBezTo>
                  <a:cubicBezTo>
                    <a:pt x="19722" y="10759"/>
                    <a:pt x="19737" y="10813"/>
                    <a:pt x="19748" y="10825"/>
                  </a:cubicBezTo>
                  <a:cubicBezTo>
                    <a:pt x="19762" y="10842"/>
                    <a:pt x="19796" y="10849"/>
                    <a:pt x="19812" y="10863"/>
                  </a:cubicBezTo>
                  <a:cubicBezTo>
                    <a:pt x="19826" y="10876"/>
                    <a:pt x="19858" y="10900"/>
                    <a:pt x="19867" y="10929"/>
                  </a:cubicBezTo>
                  <a:cubicBezTo>
                    <a:pt x="19879" y="10964"/>
                    <a:pt x="19871" y="11063"/>
                    <a:pt x="19880" y="11103"/>
                  </a:cubicBezTo>
                  <a:cubicBezTo>
                    <a:pt x="19890" y="11149"/>
                    <a:pt x="19938" y="11203"/>
                    <a:pt x="19944" y="11253"/>
                  </a:cubicBezTo>
                  <a:cubicBezTo>
                    <a:pt x="19950" y="11299"/>
                    <a:pt x="19935" y="11399"/>
                    <a:pt x="19924" y="11441"/>
                  </a:cubicBezTo>
                  <a:cubicBezTo>
                    <a:pt x="19914" y="11480"/>
                    <a:pt x="19873" y="11523"/>
                    <a:pt x="19863" y="11563"/>
                  </a:cubicBezTo>
                  <a:cubicBezTo>
                    <a:pt x="19852" y="11603"/>
                    <a:pt x="19855" y="11704"/>
                    <a:pt x="19846" y="11746"/>
                  </a:cubicBezTo>
                  <a:cubicBezTo>
                    <a:pt x="19836" y="11791"/>
                    <a:pt x="19806" y="11866"/>
                    <a:pt x="19790" y="11902"/>
                  </a:cubicBezTo>
                  <a:cubicBezTo>
                    <a:pt x="19773" y="11939"/>
                    <a:pt x="19726" y="11986"/>
                    <a:pt x="19714" y="12033"/>
                  </a:cubicBezTo>
                  <a:cubicBezTo>
                    <a:pt x="19701" y="12084"/>
                    <a:pt x="19696" y="12212"/>
                    <a:pt x="19705" y="12267"/>
                  </a:cubicBezTo>
                  <a:cubicBezTo>
                    <a:pt x="19711" y="12299"/>
                    <a:pt x="19733" y="12353"/>
                    <a:pt x="19748" y="12361"/>
                  </a:cubicBezTo>
                  <a:cubicBezTo>
                    <a:pt x="19761" y="12370"/>
                    <a:pt x="19791" y="12354"/>
                    <a:pt x="19801" y="12334"/>
                  </a:cubicBezTo>
                  <a:cubicBezTo>
                    <a:pt x="19822" y="12293"/>
                    <a:pt x="19826" y="12159"/>
                    <a:pt x="19837" y="12103"/>
                  </a:cubicBezTo>
                  <a:cubicBezTo>
                    <a:pt x="19846" y="12058"/>
                    <a:pt x="19866" y="11971"/>
                    <a:pt x="19878" y="11930"/>
                  </a:cubicBezTo>
                  <a:cubicBezTo>
                    <a:pt x="19890" y="11886"/>
                    <a:pt x="19921" y="11807"/>
                    <a:pt x="19935" y="11766"/>
                  </a:cubicBezTo>
                  <a:cubicBezTo>
                    <a:pt x="19949" y="11724"/>
                    <a:pt x="19976" y="11643"/>
                    <a:pt x="19988" y="11601"/>
                  </a:cubicBezTo>
                  <a:cubicBezTo>
                    <a:pt x="20002" y="11552"/>
                    <a:pt x="20029" y="11450"/>
                    <a:pt x="20041" y="11398"/>
                  </a:cubicBezTo>
                  <a:cubicBezTo>
                    <a:pt x="20056" y="11337"/>
                    <a:pt x="20078" y="11208"/>
                    <a:pt x="20094" y="11150"/>
                  </a:cubicBezTo>
                  <a:cubicBezTo>
                    <a:pt x="20108" y="11102"/>
                    <a:pt x="20144" y="11019"/>
                    <a:pt x="20159" y="10971"/>
                  </a:cubicBezTo>
                  <a:cubicBezTo>
                    <a:pt x="20179" y="10901"/>
                    <a:pt x="20213" y="10750"/>
                    <a:pt x="20231" y="10675"/>
                  </a:cubicBezTo>
                  <a:cubicBezTo>
                    <a:pt x="20247" y="10605"/>
                    <a:pt x="20279" y="10462"/>
                    <a:pt x="20292" y="10388"/>
                  </a:cubicBezTo>
                  <a:cubicBezTo>
                    <a:pt x="20302" y="10338"/>
                    <a:pt x="20309" y="10224"/>
                    <a:pt x="20324" y="10182"/>
                  </a:cubicBezTo>
                  <a:cubicBezTo>
                    <a:pt x="20333" y="10156"/>
                    <a:pt x="20360" y="10114"/>
                    <a:pt x="20375" y="10111"/>
                  </a:cubicBezTo>
                  <a:cubicBezTo>
                    <a:pt x="20393" y="10108"/>
                    <a:pt x="20431" y="10135"/>
                    <a:pt x="20441" y="10168"/>
                  </a:cubicBezTo>
                  <a:cubicBezTo>
                    <a:pt x="20451" y="10198"/>
                    <a:pt x="20447" y="10279"/>
                    <a:pt x="20441" y="10313"/>
                  </a:cubicBezTo>
                  <a:cubicBezTo>
                    <a:pt x="20432" y="10366"/>
                    <a:pt x="20390" y="10440"/>
                    <a:pt x="20375" y="10487"/>
                  </a:cubicBezTo>
                  <a:cubicBezTo>
                    <a:pt x="20352" y="10558"/>
                    <a:pt x="20316" y="10711"/>
                    <a:pt x="20297" y="10788"/>
                  </a:cubicBezTo>
                  <a:cubicBezTo>
                    <a:pt x="20267" y="10904"/>
                    <a:pt x="20211" y="11141"/>
                    <a:pt x="20182" y="11258"/>
                  </a:cubicBezTo>
                  <a:cubicBezTo>
                    <a:pt x="20157" y="11355"/>
                    <a:pt x="20107" y="11548"/>
                    <a:pt x="20080" y="11643"/>
                  </a:cubicBezTo>
                  <a:cubicBezTo>
                    <a:pt x="20042" y="11772"/>
                    <a:pt x="19959" y="12018"/>
                    <a:pt x="19920" y="12145"/>
                  </a:cubicBezTo>
                  <a:cubicBezTo>
                    <a:pt x="19888" y="12253"/>
                    <a:pt x="19824" y="12469"/>
                    <a:pt x="19797" y="12583"/>
                  </a:cubicBezTo>
                  <a:cubicBezTo>
                    <a:pt x="19763" y="12723"/>
                    <a:pt x="19711" y="13025"/>
                    <a:pt x="19680" y="13170"/>
                  </a:cubicBezTo>
                  <a:cubicBezTo>
                    <a:pt x="19663" y="13251"/>
                    <a:pt x="19615" y="13401"/>
                    <a:pt x="19606" y="13489"/>
                  </a:cubicBezTo>
                  <a:cubicBezTo>
                    <a:pt x="19597" y="13569"/>
                    <a:pt x="19613" y="13736"/>
                    <a:pt x="19608" y="13818"/>
                  </a:cubicBezTo>
                  <a:cubicBezTo>
                    <a:pt x="19604" y="13876"/>
                    <a:pt x="19599" y="14012"/>
                    <a:pt x="19576" y="14039"/>
                  </a:cubicBezTo>
                  <a:cubicBezTo>
                    <a:pt x="19566" y="14050"/>
                    <a:pt x="19541" y="14027"/>
                    <a:pt x="19533" y="14011"/>
                  </a:cubicBezTo>
                  <a:cubicBezTo>
                    <a:pt x="19517" y="13977"/>
                    <a:pt x="19509" y="13874"/>
                    <a:pt x="19502" y="13827"/>
                  </a:cubicBezTo>
                  <a:cubicBezTo>
                    <a:pt x="19495" y="13785"/>
                    <a:pt x="19492" y="13690"/>
                    <a:pt x="19478" y="13658"/>
                  </a:cubicBezTo>
                  <a:cubicBezTo>
                    <a:pt x="19453" y="13604"/>
                    <a:pt x="19377" y="13588"/>
                    <a:pt x="19342" y="13574"/>
                  </a:cubicBezTo>
                  <a:cubicBezTo>
                    <a:pt x="19306" y="13558"/>
                    <a:pt x="19234" y="13540"/>
                    <a:pt x="19197" y="13540"/>
                  </a:cubicBezTo>
                  <a:cubicBezTo>
                    <a:pt x="19128" y="13543"/>
                    <a:pt x="18988" y="13579"/>
                    <a:pt x="18921" y="13620"/>
                  </a:cubicBezTo>
                  <a:cubicBezTo>
                    <a:pt x="18817" y="13685"/>
                    <a:pt x="18623" y="13900"/>
                    <a:pt x="18526" y="14001"/>
                  </a:cubicBezTo>
                  <a:cubicBezTo>
                    <a:pt x="18467" y="14062"/>
                    <a:pt x="18352" y="14189"/>
                    <a:pt x="18296" y="14259"/>
                  </a:cubicBezTo>
                  <a:cubicBezTo>
                    <a:pt x="18233" y="14339"/>
                    <a:pt x="18106" y="14499"/>
                    <a:pt x="18049" y="14598"/>
                  </a:cubicBezTo>
                  <a:cubicBezTo>
                    <a:pt x="17995" y="14691"/>
                    <a:pt x="17900" y="14913"/>
                    <a:pt x="17851" y="15021"/>
                  </a:cubicBezTo>
                  <a:cubicBezTo>
                    <a:pt x="17745" y="15255"/>
                    <a:pt x="17531" y="15719"/>
                    <a:pt x="17433" y="15969"/>
                  </a:cubicBezTo>
                  <a:cubicBezTo>
                    <a:pt x="17313" y="16275"/>
                    <a:pt x="17094" y="16920"/>
                    <a:pt x="16990" y="17252"/>
                  </a:cubicBezTo>
                  <a:cubicBezTo>
                    <a:pt x="16947" y="17391"/>
                    <a:pt x="16866" y="17676"/>
                    <a:pt x="16831" y="17825"/>
                  </a:cubicBezTo>
                  <a:cubicBezTo>
                    <a:pt x="16795" y="17981"/>
                    <a:pt x="16728" y="18303"/>
                    <a:pt x="16709" y="18474"/>
                  </a:cubicBezTo>
                  <a:cubicBezTo>
                    <a:pt x="16697" y="18591"/>
                    <a:pt x="16699" y="18834"/>
                    <a:pt x="16691" y="18953"/>
                  </a:cubicBezTo>
                  <a:cubicBezTo>
                    <a:pt x="16686" y="19017"/>
                    <a:pt x="16667" y="19142"/>
                    <a:pt x="16663" y="19206"/>
                  </a:cubicBezTo>
                  <a:cubicBezTo>
                    <a:pt x="16657" y="19314"/>
                    <a:pt x="16661" y="19625"/>
                    <a:pt x="16663" y="19639"/>
                  </a:cubicBezTo>
                  <a:cubicBezTo>
                    <a:pt x="16665" y="19653"/>
                    <a:pt x="16625" y="19934"/>
                    <a:pt x="16614" y="20033"/>
                  </a:cubicBezTo>
                  <a:cubicBezTo>
                    <a:pt x="16610" y="20071"/>
                    <a:pt x="16606" y="20147"/>
                    <a:pt x="16601" y="20183"/>
                  </a:cubicBezTo>
                  <a:cubicBezTo>
                    <a:pt x="16596" y="20229"/>
                    <a:pt x="16572" y="20311"/>
                    <a:pt x="16572" y="20358"/>
                  </a:cubicBezTo>
                  <a:cubicBezTo>
                    <a:pt x="16571" y="20419"/>
                    <a:pt x="16604" y="20527"/>
                    <a:pt x="16607" y="20588"/>
                  </a:cubicBezTo>
                  <a:cubicBezTo>
                    <a:pt x="16611" y="20645"/>
                    <a:pt x="16613" y="20765"/>
                    <a:pt x="16604" y="20818"/>
                  </a:cubicBezTo>
                  <a:cubicBezTo>
                    <a:pt x="16595" y="20865"/>
                    <a:pt x="16564" y="20956"/>
                    <a:pt x="16542" y="20967"/>
                  </a:cubicBezTo>
                  <a:cubicBezTo>
                    <a:pt x="16526" y="20977"/>
                    <a:pt x="16492" y="20945"/>
                    <a:pt x="16480" y="20921"/>
                  </a:cubicBezTo>
                  <a:cubicBezTo>
                    <a:pt x="16467" y="20897"/>
                    <a:pt x="16458" y="20816"/>
                    <a:pt x="16448" y="20785"/>
                  </a:cubicBezTo>
                  <a:cubicBezTo>
                    <a:pt x="16440" y="20760"/>
                    <a:pt x="16423" y="20706"/>
                    <a:pt x="16410" y="20696"/>
                  </a:cubicBezTo>
                  <a:cubicBezTo>
                    <a:pt x="16363" y="20655"/>
                    <a:pt x="16258" y="20715"/>
                    <a:pt x="16208" y="20724"/>
                  </a:cubicBezTo>
                  <a:cubicBezTo>
                    <a:pt x="16158" y="20734"/>
                    <a:pt x="16059" y="20750"/>
                    <a:pt x="16010" y="20771"/>
                  </a:cubicBezTo>
                  <a:cubicBezTo>
                    <a:pt x="15917" y="20811"/>
                    <a:pt x="15733" y="20922"/>
                    <a:pt x="15645" y="20996"/>
                  </a:cubicBezTo>
                  <a:cubicBezTo>
                    <a:pt x="15556" y="21070"/>
                    <a:pt x="15387" y="21261"/>
                    <a:pt x="15304" y="21363"/>
                  </a:cubicBezTo>
                  <a:cubicBezTo>
                    <a:pt x="15262" y="21416"/>
                    <a:pt x="15193" y="21514"/>
                    <a:pt x="15134" y="21600"/>
                  </a:cubicBezTo>
                  <a:lnTo>
                    <a:pt x="11667" y="16635"/>
                  </a:lnTo>
                  <a:lnTo>
                    <a:pt x="8872" y="17819"/>
                  </a:lnTo>
                  <a:lnTo>
                    <a:pt x="8866" y="17030"/>
                  </a:lnTo>
                  <a:lnTo>
                    <a:pt x="8364" y="16045"/>
                  </a:lnTo>
                  <a:lnTo>
                    <a:pt x="8156" y="16543"/>
                  </a:lnTo>
                  <a:cubicBezTo>
                    <a:pt x="8156" y="16543"/>
                    <a:pt x="8090" y="16494"/>
                    <a:pt x="8077" y="16454"/>
                  </a:cubicBezTo>
                  <a:cubicBezTo>
                    <a:pt x="8064" y="16407"/>
                    <a:pt x="8061" y="16285"/>
                    <a:pt x="8069" y="16233"/>
                  </a:cubicBezTo>
                  <a:cubicBezTo>
                    <a:pt x="8074" y="16194"/>
                    <a:pt x="8112" y="16146"/>
                    <a:pt x="8116" y="16106"/>
                  </a:cubicBezTo>
                  <a:cubicBezTo>
                    <a:pt x="8120" y="16057"/>
                    <a:pt x="8101" y="15959"/>
                    <a:pt x="8086" y="15922"/>
                  </a:cubicBezTo>
                  <a:cubicBezTo>
                    <a:pt x="8073" y="15890"/>
                    <a:pt x="8016" y="15843"/>
                    <a:pt x="8016" y="15843"/>
                  </a:cubicBezTo>
                  <a:lnTo>
                    <a:pt x="6459" y="16351"/>
                  </a:lnTo>
                  <a:lnTo>
                    <a:pt x="5069" y="16787"/>
                  </a:lnTo>
                  <a:cubicBezTo>
                    <a:pt x="5069" y="16787"/>
                    <a:pt x="4973" y="16817"/>
                    <a:pt x="4946" y="16853"/>
                  </a:cubicBezTo>
                  <a:cubicBezTo>
                    <a:pt x="4929" y="16875"/>
                    <a:pt x="4913" y="16965"/>
                    <a:pt x="4895" y="16980"/>
                  </a:cubicBezTo>
                  <a:cubicBezTo>
                    <a:pt x="4879" y="16992"/>
                    <a:pt x="4843" y="16948"/>
                    <a:pt x="4826" y="16961"/>
                  </a:cubicBezTo>
                  <a:cubicBezTo>
                    <a:pt x="4808" y="16975"/>
                    <a:pt x="4789" y="17093"/>
                    <a:pt x="4769" y="17083"/>
                  </a:cubicBezTo>
                  <a:cubicBezTo>
                    <a:pt x="4751" y="17074"/>
                    <a:pt x="4756" y="16959"/>
                    <a:pt x="4743" y="16928"/>
                  </a:cubicBezTo>
                  <a:cubicBezTo>
                    <a:pt x="4734" y="16904"/>
                    <a:pt x="4705" y="16868"/>
                    <a:pt x="4690" y="16872"/>
                  </a:cubicBezTo>
                  <a:cubicBezTo>
                    <a:pt x="4668" y="16878"/>
                    <a:pt x="4631" y="16950"/>
                    <a:pt x="4620" y="16995"/>
                  </a:cubicBezTo>
                  <a:cubicBezTo>
                    <a:pt x="4608" y="17046"/>
                    <a:pt x="4634" y="17190"/>
                    <a:pt x="4614" y="17228"/>
                  </a:cubicBezTo>
                  <a:cubicBezTo>
                    <a:pt x="4600" y="17256"/>
                    <a:pt x="4560" y="17215"/>
                    <a:pt x="4542" y="17219"/>
                  </a:cubicBezTo>
                  <a:cubicBezTo>
                    <a:pt x="4527" y="17222"/>
                    <a:pt x="4498" y="17238"/>
                    <a:pt x="4484" y="17252"/>
                  </a:cubicBezTo>
                  <a:cubicBezTo>
                    <a:pt x="4466" y="17271"/>
                    <a:pt x="4437" y="17338"/>
                    <a:pt x="4418" y="17355"/>
                  </a:cubicBezTo>
                  <a:cubicBezTo>
                    <a:pt x="4399" y="17373"/>
                    <a:pt x="4355" y="17365"/>
                    <a:pt x="4336" y="17383"/>
                  </a:cubicBezTo>
                  <a:cubicBezTo>
                    <a:pt x="4306" y="17412"/>
                    <a:pt x="4262" y="17522"/>
                    <a:pt x="4235" y="17562"/>
                  </a:cubicBezTo>
                  <a:cubicBezTo>
                    <a:pt x="4210" y="17600"/>
                    <a:pt x="4155" y="17657"/>
                    <a:pt x="4129" y="17694"/>
                  </a:cubicBezTo>
                  <a:cubicBezTo>
                    <a:pt x="4109" y="17724"/>
                    <a:pt x="4067" y="17788"/>
                    <a:pt x="4051" y="17830"/>
                  </a:cubicBezTo>
                  <a:cubicBezTo>
                    <a:pt x="4035" y="17868"/>
                    <a:pt x="4018" y="17972"/>
                    <a:pt x="4002" y="18008"/>
                  </a:cubicBezTo>
                  <a:cubicBezTo>
                    <a:pt x="3984" y="18047"/>
                    <a:pt x="3936" y="18087"/>
                    <a:pt x="3917" y="18121"/>
                  </a:cubicBezTo>
                  <a:cubicBezTo>
                    <a:pt x="3901" y="18148"/>
                    <a:pt x="3880" y="18237"/>
                    <a:pt x="3861" y="18248"/>
                  </a:cubicBezTo>
                  <a:cubicBezTo>
                    <a:pt x="3848" y="18255"/>
                    <a:pt x="3822" y="18225"/>
                    <a:pt x="3810" y="18211"/>
                  </a:cubicBezTo>
                  <a:cubicBezTo>
                    <a:pt x="3797" y="18194"/>
                    <a:pt x="3779" y="18124"/>
                    <a:pt x="3763" y="18121"/>
                  </a:cubicBezTo>
                  <a:cubicBezTo>
                    <a:pt x="3741" y="18117"/>
                    <a:pt x="3705" y="18199"/>
                    <a:pt x="3685" y="18224"/>
                  </a:cubicBezTo>
                  <a:cubicBezTo>
                    <a:pt x="3646" y="18274"/>
                    <a:pt x="3568" y="18368"/>
                    <a:pt x="3530" y="18417"/>
                  </a:cubicBezTo>
                  <a:cubicBezTo>
                    <a:pt x="3492" y="18465"/>
                    <a:pt x="3418" y="18565"/>
                    <a:pt x="3381" y="18615"/>
                  </a:cubicBezTo>
                  <a:cubicBezTo>
                    <a:pt x="3323" y="18694"/>
                    <a:pt x="3212" y="18874"/>
                    <a:pt x="3149" y="18934"/>
                  </a:cubicBezTo>
                  <a:cubicBezTo>
                    <a:pt x="3122" y="18960"/>
                    <a:pt x="3072" y="18984"/>
                    <a:pt x="3034" y="1900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7" name="Shape 3019"/>
            <p:cNvSpPr/>
            <p:nvPr/>
          </p:nvSpPr>
          <p:spPr>
            <a:xfrm>
              <a:off x="6072345" y="4624978"/>
              <a:ext cx="578076" cy="4359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8" h="21595" extrusionOk="0">
                  <a:moveTo>
                    <a:pt x="15626" y="818"/>
                  </a:moveTo>
                  <a:lnTo>
                    <a:pt x="21598" y="5951"/>
                  </a:lnTo>
                  <a:cubicBezTo>
                    <a:pt x="21545" y="5998"/>
                    <a:pt x="21496" y="6042"/>
                    <a:pt x="21459" y="6074"/>
                  </a:cubicBezTo>
                  <a:cubicBezTo>
                    <a:pt x="21364" y="6162"/>
                    <a:pt x="21175" y="6341"/>
                    <a:pt x="21086" y="6439"/>
                  </a:cubicBezTo>
                  <a:cubicBezTo>
                    <a:pt x="20998" y="6535"/>
                    <a:pt x="20829" y="6737"/>
                    <a:pt x="20752" y="6848"/>
                  </a:cubicBezTo>
                  <a:cubicBezTo>
                    <a:pt x="20664" y="6973"/>
                    <a:pt x="20498" y="7242"/>
                    <a:pt x="20426" y="7386"/>
                  </a:cubicBezTo>
                  <a:cubicBezTo>
                    <a:pt x="20361" y="7519"/>
                    <a:pt x="20251" y="7805"/>
                    <a:pt x="20199" y="7950"/>
                  </a:cubicBezTo>
                  <a:cubicBezTo>
                    <a:pt x="20149" y="8088"/>
                    <a:pt x="20060" y="8371"/>
                    <a:pt x="20016" y="8513"/>
                  </a:cubicBezTo>
                  <a:cubicBezTo>
                    <a:pt x="19991" y="8594"/>
                    <a:pt x="19950" y="8760"/>
                    <a:pt x="19921" y="8838"/>
                  </a:cubicBezTo>
                  <a:cubicBezTo>
                    <a:pt x="19882" y="8944"/>
                    <a:pt x="19776" y="9135"/>
                    <a:pt x="19738" y="9242"/>
                  </a:cubicBezTo>
                  <a:cubicBezTo>
                    <a:pt x="19694" y="9363"/>
                    <a:pt x="19626" y="9620"/>
                    <a:pt x="19602" y="9751"/>
                  </a:cubicBezTo>
                  <a:cubicBezTo>
                    <a:pt x="19577" y="9891"/>
                    <a:pt x="19552" y="10176"/>
                    <a:pt x="19544" y="10319"/>
                  </a:cubicBezTo>
                  <a:cubicBezTo>
                    <a:pt x="19537" y="10425"/>
                    <a:pt x="19525" y="10637"/>
                    <a:pt x="19536" y="10742"/>
                  </a:cubicBezTo>
                  <a:cubicBezTo>
                    <a:pt x="19545" y="10822"/>
                    <a:pt x="19591" y="10971"/>
                    <a:pt x="19609" y="11048"/>
                  </a:cubicBezTo>
                  <a:cubicBezTo>
                    <a:pt x="19626" y="11120"/>
                    <a:pt x="19674" y="11260"/>
                    <a:pt x="19676" y="11334"/>
                  </a:cubicBezTo>
                  <a:cubicBezTo>
                    <a:pt x="19677" y="11396"/>
                    <a:pt x="19647" y="11517"/>
                    <a:pt x="19627" y="11574"/>
                  </a:cubicBezTo>
                  <a:cubicBezTo>
                    <a:pt x="19609" y="11629"/>
                    <a:pt x="19552" y="11722"/>
                    <a:pt x="19528" y="11772"/>
                  </a:cubicBezTo>
                  <a:cubicBezTo>
                    <a:pt x="19494" y="11840"/>
                    <a:pt x="19442" y="11991"/>
                    <a:pt x="19399" y="12046"/>
                  </a:cubicBezTo>
                  <a:cubicBezTo>
                    <a:pt x="19354" y="12104"/>
                    <a:pt x="19235" y="12163"/>
                    <a:pt x="19186" y="12212"/>
                  </a:cubicBezTo>
                  <a:cubicBezTo>
                    <a:pt x="19157" y="12241"/>
                    <a:pt x="19085" y="12300"/>
                    <a:pt x="19081" y="12348"/>
                  </a:cubicBezTo>
                  <a:cubicBezTo>
                    <a:pt x="19077" y="12396"/>
                    <a:pt x="19153" y="12462"/>
                    <a:pt x="19162" y="12510"/>
                  </a:cubicBezTo>
                  <a:cubicBezTo>
                    <a:pt x="19170" y="12564"/>
                    <a:pt x="19146" y="12677"/>
                    <a:pt x="19135" y="12730"/>
                  </a:cubicBezTo>
                  <a:cubicBezTo>
                    <a:pt x="19123" y="12785"/>
                    <a:pt x="19103" y="12906"/>
                    <a:pt x="19069" y="12941"/>
                  </a:cubicBezTo>
                  <a:cubicBezTo>
                    <a:pt x="19024" y="12987"/>
                    <a:pt x="18900" y="12981"/>
                    <a:pt x="18844" y="12986"/>
                  </a:cubicBezTo>
                  <a:cubicBezTo>
                    <a:pt x="18809" y="12989"/>
                    <a:pt x="18737" y="12969"/>
                    <a:pt x="18703" y="12982"/>
                  </a:cubicBezTo>
                  <a:cubicBezTo>
                    <a:pt x="18678" y="12992"/>
                    <a:pt x="18642" y="13043"/>
                    <a:pt x="18619" y="13057"/>
                  </a:cubicBezTo>
                  <a:cubicBezTo>
                    <a:pt x="18602" y="13068"/>
                    <a:pt x="18563" y="13093"/>
                    <a:pt x="18544" y="13086"/>
                  </a:cubicBezTo>
                  <a:cubicBezTo>
                    <a:pt x="18514" y="13075"/>
                    <a:pt x="18487" y="12990"/>
                    <a:pt x="18463" y="12965"/>
                  </a:cubicBezTo>
                  <a:cubicBezTo>
                    <a:pt x="18439" y="12942"/>
                    <a:pt x="18387" y="12896"/>
                    <a:pt x="18358" y="12896"/>
                  </a:cubicBezTo>
                  <a:cubicBezTo>
                    <a:pt x="18335" y="12895"/>
                    <a:pt x="18287" y="12921"/>
                    <a:pt x="18270" y="12943"/>
                  </a:cubicBezTo>
                  <a:cubicBezTo>
                    <a:pt x="18254" y="12965"/>
                    <a:pt x="18251" y="13034"/>
                    <a:pt x="18236" y="13057"/>
                  </a:cubicBezTo>
                  <a:cubicBezTo>
                    <a:pt x="18220" y="13083"/>
                    <a:pt x="18170" y="13108"/>
                    <a:pt x="18153" y="13135"/>
                  </a:cubicBezTo>
                  <a:cubicBezTo>
                    <a:pt x="18136" y="13161"/>
                    <a:pt x="18120" y="13231"/>
                    <a:pt x="18107" y="13261"/>
                  </a:cubicBezTo>
                  <a:cubicBezTo>
                    <a:pt x="18091" y="13294"/>
                    <a:pt x="18050" y="13349"/>
                    <a:pt x="18038" y="13384"/>
                  </a:cubicBezTo>
                  <a:cubicBezTo>
                    <a:pt x="18022" y="13435"/>
                    <a:pt x="18014" y="13546"/>
                    <a:pt x="18011" y="13601"/>
                  </a:cubicBezTo>
                  <a:cubicBezTo>
                    <a:pt x="18009" y="13633"/>
                    <a:pt x="17998" y="13703"/>
                    <a:pt x="18011" y="13731"/>
                  </a:cubicBezTo>
                  <a:cubicBezTo>
                    <a:pt x="18030" y="13769"/>
                    <a:pt x="18100" y="13818"/>
                    <a:pt x="18134" y="13812"/>
                  </a:cubicBezTo>
                  <a:cubicBezTo>
                    <a:pt x="18159" y="13807"/>
                    <a:pt x="18185" y="13716"/>
                    <a:pt x="18212" y="13717"/>
                  </a:cubicBezTo>
                  <a:cubicBezTo>
                    <a:pt x="18230" y="13718"/>
                    <a:pt x="18257" y="13762"/>
                    <a:pt x="18263" y="13785"/>
                  </a:cubicBezTo>
                  <a:cubicBezTo>
                    <a:pt x="18272" y="13824"/>
                    <a:pt x="18263" y="13914"/>
                    <a:pt x="18245" y="13947"/>
                  </a:cubicBezTo>
                  <a:cubicBezTo>
                    <a:pt x="18229" y="13979"/>
                    <a:pt x="18170" y="14000"/>
                    <a:pt x="18146" y="14019"/>
                  </a:cubicBezTo>
                  <a:cubicBezTo>
                    <a:pt x="18111" y="14045"/>
                    <a:pt x="18040" y="14095"/>
                    <a:pt x="18009" y="14128"/>
                  </a:cubicBezTo>
                  <a:cubicBezTo>
                    <a:pt x="17969" y="14171"/>
                    <a:pt x="17901" y="14271"/>
                    <a:pt x="17870" y="14323"/>
                  </a:cubicBezTo>
                  <a:cubicBezTo>
                    <a:pt x="17843" y="14366"/>
                    <a:pt x="17793" y="14455"/>
                    <a:pt x="17780" y="14507"/>
                  </a:cubicBezTo>
                  <a:cubicBezTo>
                    <a:pt x="17766" y="14556"/>
                    <a:pt x="17779" y="14663"/>
                    <a:pt x="17765" y="14712"/>
                  </a:cubicBezTo>
                  <a:cubicBezTo>
                    <a:pt x="17754" y="14747"/>
                    <a:pt x="17715" y="14802"/>
                    <a:pt x="17694" y="14828"/>
                  </a:cubicBezTo>
                  <a:cubicBezTo>
                    <a:pt x="17660" y="14869"/>
                    <a:pt x="17581" y="14934"/>
                    <a:pt x="17542" y="14967"/>
                  </a:cubicBezTo>
                  <a:cubicBezTo>
                    <a:pt x="17504" y="15001"/>
                    <a:pt x="17416" y="15053"/>
                    <a:pt x="17384" y="15096"/>
                  </a:cubicBezTo>
                  <a:cubicBezTo>
                    <a:pt x="17359" y="15130"/>
                    <a:pt x="17341" y="15231"/>
                    <a:pt x="17313" y="15259"/>
                  </a:cubicBezTo>
                  <a:cubicBezTo>
                    <a:pt x="17287" y="15283"/>
                    <a:pt x="17217" y="15275"/>
                    <a:pt x="17188" y="15294"/>
                  </a:cubicBezTo>
                  <a:cubicBezTo>
                    <a:pt x="17169" y="15308"/>
                    <a:pt x="17127" y="15344"/>
                    <a:pt x="17120" y="15372"/>
                  </a:cubicBezTo>
                  <a:cubicBezTo>
                    <a:pt x="17110" y="15409"/>
                    <a:pt x="17133" y="15489"/>
                    <a:pt x="17140" y="15527"/>
                  </a:cubicBezTo>
                  <a:cubicBezTo>
                    <a:pt x="17145" y="15563"/>
                    <a:pt x="17167" y="15630"/>
                    <a:pt x="17169" y="15666"/>
                  </a:cubicBezTo>
                  <a:cubicBezTo>
                    <a:pt x="17172" y="15720"/>
                    <a:pt x="17171" y="15834"/>
                    <a:pt x="17149" y="15881"/>
                  </a:cubicBezTo>
                  <a:cubicBezTo>
                    <a:pt x="17126" y="15930"/>
                    <a:pt x="17040" y="15978"/>
                    <a:pt x="17005" y="16013"/>
                  </a:cubicBezTo>
                  <a:cubicBezTo>
                    <a:pt x="16959" y="16060"/>
                    <a:pt x="16865" y="16151"/>
                    <a:pt x="16827" y="16211"/>
                  </a:cubicBezTo>
                  <a:cubicBezTo>
                    <a:pt x="16802" y="16249"/>
                    <a:pt x="16772" y="16345"/>
                    <a:pt x="16749" y="16385"/>
                  </a:cubicBezTo>
                  <a:cubicBezTo>
                    <a:pt x="16729" y="16419"/>
                    <a:pt x="16690" y="16492"/>
                    <a:pt x="16661" y="16508"/>
                  </a:cubicBezTo>
                  <a:cubicBezTo>
                    <a:pt x="16632" y="16525"/>
                    <a:pt x="16564" y="16497"/>
                    <a:pt x="16534" y="16508"/>
                  </a:cubicBezTo>
                  <a:cubicBezTo>
                    <a:pt x="16507" y="16519"/>
                    <a:pt x="16464" y="16572"/>
                    <a:pt x="16439" y="16589"/>
                  </a:cubicBezTo>
                  <a:cubicBezTo>
                    <a:pt x="16411" y="16608"/>
                    <a:pt x="16349" y="16630"/>
                    <a:pt x="16322" y="16651"/>
                  </a:cubicBezTo>
                  <a:cubicBezTo>
                    <a:pt x="16284" y="16679"/>
                    <a:pt x="16213" y="16746"/>
                    <a:pt x="16182" y="16786"/>
                  </a:cubicBezTo>
                  <a:cubicBezTo>
                    <a:pt x="16144" y="16837"/>
                    <a:pt x="16089" y="16958"/>
                    <a:pt x="16055" y="17013"/>
                  </a:cubicBezTo>
                  <a:cubicBezTo>
                    <a:pt x="16040" y="17038"/>
                    <a:pt x="16015" y="17094"/>
                    <a:pt x="15994" y="17111"/>
                  </a:cubicBezTo>
                  <a:cubicBezTo>
                    <a:pt x="15965" y="17135"/>
                    <a:pt x="15890" y="17128"/>
                    <a:pt x="15860" y="17150"/>
                  </a:cubicBezTo>
                  <a:cubicBezTo>
                    <a:pt x="15812" y="17184"/>
                    <a:pt x="15746" y="17301"/>
                    <a:pt x="15708" y="17353"/>
                  </a:cubicBezTo>
                  <a:cubicBezTo>
                    <a:pt x="15671" y="17406"/>
                    <a:pt x="15597" y="17512"/>
                    <a:pt x="15565" y="17570"/>
                  </a:cubicBezTo>
                  <a:cubicBezTo>
                    <a:pt x="15538" y="17618"/>
                    <a:pt x="15506" y="17735"/>
                    <a:pt x="15475" y="17777"/>
                  </a:cubicBezTo>
                  <a:cubicBezTo>
                    <a:pt x="15458" y="17799"/>
                    <a:pt x="15417" y="17842"/>
                    <a:pt x="15394" y="17840"/>
                  </a:cubicBezTo>
                  <a:cubicBezTo>
                    <a:pt x="15362" y="17834"/>
                    <a:pt x="15330" y="17732"/>
                    <a:pt x="15299" y="17725"/>
                  </a:cubicBezTo>
                  <a:cubicBezTo>
                    <a:pt x="15278" y="17721"/>
                    <a:pt x="15236" y="17750"/>
                    <a:pt x="15222" y="17771"/>
                  </a:cubicBezTo>
                  <a:cubicBezTo>
                    <a:pt x="15203" y="17800"/>
                    <a:pt x="15206" y="17888"/>
                    <a:pt x="15186" y="17917"/>
                  </a:cubicBezTo>
                  <a:cubicBezTo>
                    <a:pt x="15165" y="17947"/>
                    <a:pt x="15104" y="17978"/>
                    <a:pt x="15073" y="17981"/>
                  </a:cubicBezTo>
                  <a:cubicBezTo>
                    <a:pt x="15056" y="17983"/>
                    <a:pt x="15017" y="17973"/>
                    <a:pt x="15005" y="17956"/>
                  </a:cubicBezTo>
                  <a:cubicBezTo>
                    <a:pt x="14986" y="17926"/>
                    <a:pt x="15008" y="17834"/>
                    <a:pt x="14990" y="17804"/>
                  </a:cubicBezTo>
                  <a:cubicBezTo>
                    <a:pt x="14979" y="17783"/>
                    <a:pt x="14939" y="17763"/>
                    <a:pt x="14920" y="17765"/>
                  </a:cubicBezTo>
                  <a:cubicBezTo>
                    <a:pt x="14886" y="17767"/>
                    <a:pt x="14820" y="17815"/>
                    <a:pt x="14800" y="17851"/>
                  </a:cubicBezTo>
                  <a:cubicBezTo>
                    <a:pt x="14775" y="17899"/>
                    <a:pt x="14764" y="18024"/>
                    <a:pt x="14771" y="18082"/>
                  </a:cubicBezTo>
                  <a:cubicBezTo>
                    <a:pt x="14778" y="18132"/>
                    <a:pt x="14816" y="18231"/>
                    <a:pt x="14846" y="18263"/>
                  </a:cubicBezTo>
                  <a:cubicBezTo>
                    <a:pt x="14867" y="18284"/>
                    <a:pt x="14920" y="18290"/>
                    <a:pt x="14944" y="18302"/>
                  </a:cubicBezTo>
                  <a:cubicBezTo>
                    <a:pt x="14971" y="18315"/>
                    <a:pt x="15032" y="18335"/>
                    <a:pt x="15051" y="18363"/>
                  </a:cubicBezTo>
                  <a:cubicBezTo>
                    <a:pt x="15071" y="18390"/>
                    <a:pt x="15087" y="18466"/>
                    <a:pt x="15088" y="18503"/>
                  </a:cubicBezTo>
                  <a:cubicBezTo>
                    <a:pt x="15090" y="18542"/>
                    <a:pt x="15064" y="18615"/>
                    <a:pt x="15062" y="18655"/>
                  </a:cubicBezTo>
                  <a:cubicBezTo>
                    <a:pt x="15058" y="18727"/>
                    <a:pt x="15100" y="18876"/>
                    <a:pt x="15081" y="18943"/>
                  </a:cubicBezTo>
                  <a:cubicBezTo>
                    <a:pt x="15070" y="18980"/>
                    <a:pt x="15014" y="19026"/>
                    <a:pt x="14990" y="19053"/>
                  </a:cubicBezTo>
                  <a:cubicBezTo>
                    <a:pt x="14945" y="19105"/>
                    <a:pt x="14849" y="19199"/>
                    <a:pt x="14806" y="19254"/>
                  </a:cubicBezTo>
                  <a:cubicBezTo>
                    <a:pt x="14772" y="19295"/>
                    <a:pt x="14718" y="19392"/>
                    <a:pt x="14683" y="19432"/>
                  </a:cubicBezTo>
                  <a:cubicBezTo>
                    <a:pt x="14644" y="19477"/>
                    <a:pt x="14557" y="19553"/>
                    <a:pt x="14512" y="19588"/>
                  </a:cubicBezTo>
                  <a:cubicBezTo>
                    <a:pt x="14472" y="19617"/>
                    <a:pt x="14386" y="19665"/>
                    <a:pt x="14344" y="19688"/>
                  </a:cubicBezTo>
                  <a:cubicBezTo>
                    <a:pt x="14320" y="19700"/>
                    <a:pt x="14267" y="19707"/>
                    <a:pt x="14248" y="19729"/>
                  </a:cubicBezTo>
                  <a:cubicBezTo>
                    <a:pt x="14226" y="19757"/>
                    <a:pt x="14213" y="19838"/>
                    <a:pt x="14205" y="19876"/>
                  </a:cubicBezTo>
                  <a:cubicBezTo>
                    <a:pt x="14195" y="19918"/>
                    <a:pt x="14188" y="20007"/>
                    <a:pt x="14176" y="20047"/>
                  </a:cubicBezTo>
                  <a:cubicBezTo>
                    <a:pt x="14161" y="20089"/>
                    <a:pt x="14113" y="20158"/>
                    <a:pt x="14099" y="20200"/>
                  </a:cubicBezTo>
                  <a:cubicBezTo>
                    <a:pt x="14075" y="20274"/>
                    <a:pt x="14066" y="20440"/>
                    <a:pt x="14038" y="20514"/>
                  </a:cubicBezTo>
                  <a:cubicBezTo>
                    <a:pt x="14011" y="20585"/>
                    <a:pt x="13933" y="20713"/>
                    <a:pt x="13887" y="20767"/>
                  </a:cubicBezTo>
                  <a:cubicBezTo>
                    <a:pt x="13845" y="20815"/>
                    <a:pt x="13747" y="20898"/>
                    <a:pt x="13694" y="20921"/>
                  </a:cubicBezTo>
                  <a:cubicBezTo>
                    <a:pt x="13664" y="20934"/>
                    <a:pt x="13598" y="20916"/>
                    <a:pt x="13569" y="20934"/>
                  </a:cubicBezTo>
                  <a:cubicBezTo>
                    <a:pt x="13521" y="20965"/>
                    <a:pt x="13460" y="21091"/>
                    <a:pt x="13425" y="21145"/>
                  </a:cubicBezTo>
                  <a:cubicBezTo>
                    <a:pt x="13405" y="21176"/>
                    <a:pt x="13349" y="21232"/>
                    <a:pt x="13347" y="21274"/>
                  </a:cubicBezTo>
                  <a:cubicBezTo>
                    <a:pt x="13347" y="21305"/>
                    <a:pt x="13397" y="21346"/>
                    <a:pt x="13401" y="21378"/>
                  </a:cubicBezTo>
                  <a:cubicBezTo>
                    <a:pt x="13404" y="21409"/>
                    <a:pt x="13364" y="21469"/>
                    <a:pt x="13369" y="21501"/>
                  </a:cubicBezTo>
                  <a:cubicBezTo>
                    <a:pt x="13372" y="21516"/>
                    <a:pt x="13381" y="21536"/>
                    <a:pt x="13392" y="21555"/>
                  </a:cubicBezTo>
                  <a:cubicBezTo>
                    <a:pt x="13376" y="21574"/>
                    <a:pt x="13357" y="21592"/>
                    <a:pt x="13345" y="21595"/>
                  </a:cubicBezTo>
                  <a:cubicBezTo>
                    <a:pt x="13314" y="21600"/>
                    <a:pt x="13254" y="21555"/>
                    <a:pt x="13230" y="21527"/>
                  </a:cubicBezTo>
                  <a:cubicBezTo>
                    <a:pt x="13203" y="21496"/>
                    <a:pt x="13185" y="21395"/>
                    <a:pt x="13157" y="21368"/>
                  </a:cubicBezTo>
                  <a:cubicBezTo>
                    <a:pt x="13137" y="21349"/>
                    <a:pt x="13084" y="21352"/>
                    <a:pt x="13062" y="21339"/>
                  </a:cubicBezTo>
                  <a:cubicBezTo>
                    <a:pt x="13026" y="21317"/>
                    <a:pt x="12970" y="21230"/>
                    <a:pt x="12932" y="21216"/>
                  </a:cubicBezTo>
                  <a:cubicBezTo>
                    <a:pt x="12902" y="21205"/>
                    <a:pt x="12834" y="21209"/>
                    <a:pt x="12807" y="21232"/>
                  </a:cubicBezTo>
                  <a:cubicBezTo>
                    <a:pt x="12786" y="21251"/>
                    <a:pt x="12776" y="21329"/>
                    <a:pt x="12756" y="21351"/>
                  </a:cubicBezTo>
                  <a:cubicBezTo>
                    <a:pt x="12727" y="21385"/>
                    <a:pt x="12651" y="21439"/>
                    <a:pt x="12612" y="21430"/>
                  </a:cubicBezTo>
                  <a:cubicBezTo>
                    <a:pt x="12568" y="21418"/>
                    <a:pt x="12521" y="21298"/>
                    <a:pt x="12483" y="21268"/>
                  </a:cubicBezTo>
                  <a:cubicBezTo>
                    <a:pt x="12455" y="21246"/>
                    <a:pt x="12384" y="21242"/>
                    <a:pt x="12358" y="21216"/>
                  </a:cubicBezTo>
                  <a:cubicBezTo>
                    <a:pt x="12328" y="21186"/>
                    <a:pt x="12286" y="21099"/>
                    <a:pt x="12275" y="21050"/>
                  </a:cubicBezTo>
                  <a:cubicBezTo>
                    <a:pt x="12258" y="20979"/>
                    <a:pt x="12294" y="20818"/>
                    <a:pt x="12270" y="20749"/>
                  </a:cubicBezTo>
                  <a:cubicBezTo>
                    <a:pt x="12255" y="20706"/>
                    <a:pt x="12188" y="20658"/>
                    <a:pt x="12163" y="20623"/>
                  </a:cubicBezTo>
                  <a:cubicBezTo>
                    <a:pt x="12134" y="20582"/>
                    <a:pt x="12064" y="20501"/>
                    <a:pt x="12058" y="20446"/>
                  </a:cubicBezTo>
                  <a:cubicBezTo>
                    <a:pt x="12051" y="20380"/>
                    <a:pt x="12119" y="20263"/>
                    <a:pt x="12131" y="20200"/>
                  </a:cubicBezTo>
                  <a:cubicBezTo>
                    <a:pt x="12141" y="20146"/>
                    <a:pt x="12164" y="20034"/>
                    <a:pt x="12150" y="19982"/>
                  </a:cubicBezTo>
                  <a:cubicBezTo>
                    <a:pt x="12145" y="19958"/>
                    <a:pt x="12108" y="19930"/>
                    <a:pt x="12097" y="19907"/>
                  </a:cubicBezTo>
                  <a:cubicBezTo>
                    <a:pt x="12076" y="19867"/>
                    <a:pt x="12064" y="19759"/>
                    <a:pt x="12036" y="19726"/>
                  </a:cubicBezTo>
                  <a:cubicBezTo>
                    <a:pt x="12006" y="19692"/>
                    <a:pt x="11917" y="19698"/>
                    <a:pt x="11884" y="19668"/>
                  </a:cubicBezTo>
                  <a:cubicBezTo>
                    <a:pt x="11861" y="19647"/>
                    <a:pt x="11832" y="19579"/>
                    <a:pt x="11819" y="19545"/>
                  </a:cubicBezTo>
                  <a:cubicBezTo>
                    <a:pt x="11803" y="19506"/>
                    <a:pt x="11787" y="19418"/>
                    <a:pt x="11770" y="19380"/>
                  </a:cubicBezTo>
                  <a:cubicBezTo>
                    <a:pt x="11745" y="19325"/>
                    <a:pt x="11666" y="19243"/>
                    <a:pt x="11645" y="19186"/>
                  </a:cubicBezTo>
                  <a:cubicBezTo>
                    <a:pt x="11626" y="19130"/>
                    <a:pt x="11616" y="18956"/>
                    <a:pt x="11614" y="18946"/>
                  </a:cubicBezTo>
                  <a:cubicBezTo>
                    <a:pt x="11611" y="18936"/>
                    <a:pt x="11561" y="18847"/>
                    <a:pt x="11542" y="18813"/>
                  </a:cubicBezTo>
                  <a:cubicBezTo>
                    <a:pt x="11517" y="18768"/>
                    <a:pt x="11477" y="18663"/>
                    <a:pt x="11440" y="18636"/>
                  </a:cubicBezTo>
                  <a:cubicBezTo>
                    <a:pt x="11409" y="18612"/>
                    <a:pt x="11330" y="18639"/>
                    <a:pt x="11299" y="18616"/>
                  </a:cubicBezTo>
                  <a:cubicBezTo>
                    <a:pt x="11267" y="18593"/>
                    <a:pt x="11239" y="18499"/>
                    <a:pt x="11213" y="18467"/>
                  </a:cubicBezTo>
                  <a:cubicBezTo>
                    <a:pt x="11186" y="18432"/>
                    <a:pt x="11129" y="18350"/>
                    <a:pt x="11091" y="18350"/>
                  </a:cubicBezTo>
                  <a:cubicBezTo>
                    <a:pt x="11061" y="18351"/>
                    <a:pt x="11003" y="18438"/>
                    <a:pt x="10993" y="18438"/>
                  </a:cubicBezTo>
                  <a:cubicBezTo>
                    <a:pt x="10984" y="18438"/>
                    <a:pt x="10846" y="18407"/>
                    <a:pt x="10805" y="18373"/>
                  </a:cubicBezTo>
                  <a:cubicBezTo>
                    <a:pt x="10772" y="18345"/>
                    <a:pt x="10736" y="18245"/>
                    <a:pt x="10702" y="18218"/>
                  </a:cubicBezTo>
                  <a:cubicBezTo>
                    <a:pt x="10667" y="18189"/>
                    <a:pt x="10576" y="18194"/>
                    <a:pt x="10542" y="18162"/>
                  </a:cubicBezTo>
                  <a:cubicBezTo>
                    <a:pt x="10513" y="18137"/>
                    <a:pt x="10466" y="18059"/>
                    <a:pt x="10463" y="18013"/>
                  </a:cubicBezTo>
                  <a:cubicBezTo>
                    <a:pt x="10460" y="17966"/>
                    <a:pt x="10526" y="17887"/>
                    <a:pt x="10526" y="17840"/>
                  </a:cubicBezTo>
                  <a:cubicBezTo>
                    <a:pt x="10528" y="17765"/>
                    <a:pt x="10438" y="17582"/>
                    <a:pt x="10434" y="17573"/>
                  </a:cubicBezTo>
                  <a:cubicBezTo>
                    <a:pt x="10429" y="17564"/>
                    <a:pt x="10343" y="17457"/>
                    <a:pt x="10336" y="17405"/>
                  </a:cubicBezTo>
                  <a:cubicBezTo>
                    <a:pt x="10328" y="17347"/>
                    <a:pt x="10395" y="17237"/>
                    <a:pt x="10388" y="17179"/>
                  </a:cubicBezTo>
                  <a:cubicBezTo>
                    <a:pt x="10378" y="17106"/>
                    <a:pt x="10277" y="17011"/>
                    <a:pt x="10258" y="16942"/>
                  </a:cubicBezTo>
                  <a:cubicBezTo>
                    <a:pt x="10244" y="16891"/>
                    <a:pt x="10255" y="16778"/>
                    <a:pt x="10246" y="16725"/>
                  </a:cubicBezTo>
                  <a:cubicBezTo>
                    <a:pt x="10237" y="16679"/>
                    <a:pt x="10216" y="16583"/>
                    <a:pt x="10192" y="16547"/>
                  </a:cubicBezTo>
                  <a:cubicBezTo>
                    <a:pt x="10166" y="16508"/>
                    <a:pt x="10082" y="16482"/>
                    <a:pt x="10053" y="16447"/>
                  </a:cubicBezTo>
                  <a:cubicBezTo>
                    <a:pt x="10033" y="16422"/>
                    <a:pt x="10005" y="16359"/>
                    <a:pt x="9995" y="16327"/>
                  </a:cubicBezTo>
                  <a:cubicBezTo>
                    <a:pt x="9978" y="16276"/>
                    <a:pt x="9979" y="16158"/>
                    <a:pt x="9956" y="16114"/>
                  </a:cubicBezTo>
                  <a:cubicBezTo>
                    <a:pt x="9928" y="16061"/>
                    <a:pt x="9823" y="16025"/>
                    <a:pt x="9794" y="15974"/>
                  </a:cubicBezTo>
                  <a:cubicBezTo>
                    <a:pt x="9775" y="15940"/>
                    <a:pt x="9764" y="15854"/>
                    <a:pt x="9760" y="15812"/>
                  </a:cubicBezTo>
                  <a:cubicBezTo>
                    <a:pt x="9755" y="15753"/>
                    <a:pt x="9767" y="15583"/>
                    <a:pt x="9767" y="15573"/>
                  </a:cubicBezTo>
                  <a:cubicBezTo>
                    <a:pt x="9767" y="15563"/>
                    <a:pt x="9717" y="15417"/>
                    <a:pt x="9685" y="15385"/>
                  </a:cubicBezTo>
                  <a:cubicBezTo>
                    <a:pt x="9651" y="15353"/>
                    <a:pt x="9564" y="15348"/>
                    <a:pt x="9525" y="15330"/>
                  </a:cubicBezTo>
                  <a:cubicBezTo>
                    <a:pt x="9482" y="15308"/>
                    <a:pt x="9397" y="15255"/>
                    <a:pt x="9357" y="15223"/>
                  </a:cubicBezTo>
                  <a:cubicBezTo>
                    <a:pt x="9300" y="15177"/>
                    <a:pt x="9210" y="15028"/>
                    <a:pt x="9145" y="15009"/>
                  </a:cubicBezTo>
                  <a:cubicBezTo>
                    <a:pt x="9103" y="14997"/>
                    <a:pt x="9023" y="15054"/>
                    <a:pt x="8981" y="15055"/>
                  </a:cubicBezTo>
                  <a:cubicBezTo>
                    <a:pt x="8923" y="15056"/>
                    <a:pt x="8807" y="15021"/>
                    <a:pt x="8751" y="14999"/>
                  </a:cubicBezTo>
                  <a:cubicBezTo>
                    <a:pt x="8678" y="14971"/>
                    <a:pt x="8475" y="14850"/>
                    <a:pt x="8468" y="14848"/>
                  </a:cubicBezTo>
                  <a:cubicBezTo>
                    <a:pt x="8461" y="14844"/>
                    <a:pt x="8395" y="14697"/>
                    <a:pt x="8385" y="14640"/>
                  </a:cubicBezTo>
                  <a:cubicBezTo>
                    <a:pt x="8377" y="14596"/>
                    <a:pt x="8395" y="14500"/>
                    <a:pt x="8385" y="14455"/>
                  </a:cubicBezTo>
                  <a:cubicBezTo>
                    <a:pt x="8375" y="14409"/>
                    <a:pt x="8343" y="14297"/>
                    <a:pt x="8307" y="14294"/>
                  </a:cubicBezTo>
                  <a:cubicBezTo>
                    <a:pt x="8275" y="14291"/>
                    <a:pt x="8258" y="14416"/>
                    <a:pt x="8227" y="14424"/>
                  </a:cubicBezTo>
                  <a:cubicBezTo>
                    <a:pt x="8175" y="14434"/>
                    <a:pt x="8097" y="14307"/>
                    <a:pt x="8051" y="14275"/>
                  </a:cubicBezTo>
                  <a:cubicBezTo>
                    <a:pt x="8018" y="14252"/>
                    <a:pt x="7930" y="14242"/>
                    <a:pt x="7916" y="14197"/>
                  </a:cubicBezTo>
                  <a:cubicBezTo>
                    <a:pt x="7901" y="14146"/>
                    <a:pt x="7984" y="14053"/>
                    <a:pt x="7980" y="13998"/>
                  </a:cubicBezTo>
                  <a:cubicBezTo>
                    <a:pt x="7975" y="13940"/>
                    <a:pt x="7914" y="13843"/>
                    <a:pt x="7880" y="13805"/>
                  </a:cubicBezTo>
                  <a:cubicBezTo>
                    <a:pt x="7856" y="13778"/>
                    <a:pt x="7795" y="13745"/>
                    <a:pt x="7765" y="13733"/>
                  </a:cubicBezTo>
                  <a:cubicBezTo>
                    <a:pt x="7726" y="13719"/>
                    <a:pt x="7642" y="13724"/>
                    <a:pt x="7604" y="13704"/>
                  </a:cubicBezTo>
                  <a:cubicBezTo>
                    <a:pt x="7571" y="13687"/>
                    <a:pt x="7505" y="13639"/>
                    <a:pt x="7489" y="13597"/>
                  </a:cubicBezTo>
                  <a:cubicBezTo>
                    <a:pt x="7471" y="13549"/>
                    <a:pt x="7503" y="13437"/>
                    <a:pt x="7496" y="13384"/>
                  </a:cubicBezTo>
                  <a:cubicBezTo>
                    <a:pt x="7491" y="13337"/>
                    <a:pt x="7449" y="13253"/>
                    <a:pt x="7447" y="13206"/>
                  </a:cubicBezTo>
                  <a:cubicBezTo>
                    <a:pt x="7444" y="13133"/>
                    <a:pt x="7513" y="12991"/>
                    <a:pt x="7499" y="12920"/>
                  </a:cubicBezTo>
                  <a:cubicBezTo>
                    <a:pt x="7490" y="12876"/>
                    <a:pt x="7433" y="12807"/>
                    <a:pt x="7401" y="12785"/>
                  </a:cubicBezTo>
                  <a:cubicBezTo>
                    <a:pt x="7358" y="12756"/>
                    <a:pt x="7253" y="12779"/>
                    <a:pt x="7211" y="12749"/>
                  </a:cubicBezTo>
                  <a:cubicBezTo>
                    <a:pt x="7174" y="12725"/>
                    <a:pt x="7126" y="12631"/>
                    <a:pt x="7098" y="12591"/>
                  </a:cubicBezTo>
                  <a:cubicBezTo>
                    <a:pt x="7067" y="12545"/>
                    <a:pt x="7011" y="12444"/>
                    <a:pt x="6976" y="12403"/>
                  </a:cubicBezTo>
                  <a:cubicBezTo>
                    <a:pt x="6953" y="12374"/>
                    <a:pt x="6896" y="12329"/>
                    <a:pt x="6871" y="12303"/>
                  </a:cubicBezTo>
                  <a:cubicBezTo>
                    <a:pt x="6849" y="12278"/>
                    <a:pt x="6812" y="12217"/>
                    <a:pt x="6785" y="12199"/>
                  </a:cubicBezTo>
                  <a:cubicBezTo>
                    <a:pt x="6738" y="12164"/>
                    <a:pt x="6625" y="12158"/>
                    <a:pt x="6575" y="12128"/>
                  </a:cubicBezTo>
                  <a:cubicBezTo>
                    <a:pt x="6556" y="12116"/>
                    <a:pt x="6528" y="12066"/>
                    <a:pt x="6507" y="12063"/>
                  </a:cubicBezTo>
                  <a:cubicBezTo>
                    <a:pt x="6476" y="12060"/>
                    <a:pt x="6426" y="12130"/>
                    <a:pt x="6395" y="12134"/>
                  </a:cubicBezTo>
                  <a:cubicBezTo>
                    <a:pt x="6367" y="12137"/>
                    <a:pt x="6313" y="12108"/>
                    <a:pt x="6288" y="12095"/>
                  </a:cubicBezTo>
                  <a:cubicBezTo>
                    <a:pt x="6250" y="12075"/>
                    <a:pt x="6173" y="12032"/>
                    <a:pt x="6143" y="11995"/>
                  </a:cubicBezTo>
                  <a:cubicBezTo>
                    <a:pt x="6094" y="11935"/>
                    <a:pt x="6046" y="11759"/>
                    <a:pt x="5999" y="11694"/>
                  </a:cubicBezTo>
                  <a:cubicBezTo>
                    <a:pt x="5961" y="11640"/>
                    <a:pt x="5854" y="11578"/>
                    <a:pt x="5819" y="11519"/>
                  </a:cubicBezTo>
                  <a:cubicBezTo>
                    <a:pt x="5771" y="11439"/>
                    <a:pt x="5750" y="11220"/>
                    <a:pt x="5699" y="11144"/>
                  </a:cubicBezTo>
                  <a:cubicBezTo>
                    <a:pt x="5667" y="11096"/>
                    <a:pt x="5574" y="11052"/>
                    <a:pt x="5535" y="11014"/>
                  </a:cubicBezTo>
                  <a:cubicBezTo>
                    <a:pt x="5482" y="10961"/>
                    <a:pt x="5389" y="10831"/>
                    <a:pt x="5335" y="10781"/>
                  </a:cubicBezTo>
                  <a:cubicBezTo>
                    <a:pt x="5264" y="10715"/>
                    <a:pt x="5112" y="10600"/>
                    <a:pt x="5030" y="10560"/>
                  </a:cubicBezTo>
                  <a:cubicBezTo>
                    <a:pt x="4982" y="10538"/>
                    <a:pt x="4881" y="10527"/>
                    <a:pt x="4832" y="10512"/>
                  </a:cubicBezTo>
                  <a:cubicBezTo>
                    <a:pt x="4787" y="10498"/>
                    <a:pt x="4696" y="10471"/>
                    <a:pt x="4654" y="10444"/>
                  </a:cubicBezTo>
                  <a:cubicBezTo>
                    <a:pt x="4605" y="10414"/>
                    <a:pt x="4514" y="10332"/>
                    <a:pt x="4476" y="10283"/>
                  </a:cubicBezTo>
                  <a:cubicBezTo>
                    <a:pt x="4445" y="10242"/>
                    <a:pt x="4410" y="10126"/>
                    <a:pt x="4373" y="10097"/>
                  </a:cubicBezTo>
                  <a:cubicBezTo>
                    <a:pt x="4318" y="10055"/>
                    <a:pt x="4174" y="10104"/>
                    <a:pt x="4121" y="10055"/>
                  </a:cubicBezTo>
                  <a:cubicBezTo>
                    <a:pt x="4081" y="10019"/>
                    <a:pt x="4056" y="9882"/>
                    <a:pt x="4031" y="9826"/>
                  </a:cubicBezTo>
                  <a:cubicBezTo>
                    <a:pt x="3997" y="9746"/>
                    <a:pt x="3926" y="9586"/>
                    <a:pt x="3880" y="9518"/>
                  </a:cubicBezTo>
                  <a:cubicBezTo>
                    <a:pt x="3842" y="9463"/>
                    <a:pt x="3738" y="9390"/>
                    <a:pt x="3704" y="9330"/>
                  </a:cubicBezTo>
                  <a:cubicBezTo>
                    <a:pt x="3683" y="9293"/>
                    <a:pt x="3668" y="9195"/>
                    <a:pt x="3648" y="9156"/>
                  </a:cubicBezTo>
                  <a:cubicBezTo>
                    <a:pt x="3620" y="9105"/>
                    <a:pt x="3550" y="9017"/>
                    <a:pt x="3509" y="8987"/>
                  </a:cubicBezTo>
                  <a:cubicBezTo>
                    <a:pt x="3464" y="8955"/>
                    <a:pt x="3354" y="8956"/>
                    <a:pt x="3313" y="8916"/>
                  </a:cubicBezTo>
                  <a:cubicBezTo>
                    <a:pt x="3261" y="8865"/>
                    <a:pt x="3203" y="8704"/>
                    <a:pt x="3174" y="8628"/>
                  </a:cubicBezTo>
                  <a:cubicBezTo>
                    <a:pt x="3144" y="8544"/>
                    <a:pt x="3103" y="8366"/>
                    <a:pt x="3081" y="8279"/>
                  </a:cubicBezTo>
                  <a:cubicBezTo>
                    <a:pt x="3065" y="8211"/>
                    <a:pt x="3050" y="8067"/>
                    <a:pt x="3022" y="8006"/>
                  </a:cubicBezTo>
                  <a:cubicBezTo>
                    <a:pt x="3002" y="7960"/>
                    <a:pt x="2933" y="7896"/>
                    <a:pt x="2906" y="7857"/>
                  </a:cubicBezTo>
                  <a:cubicBezTo>
                    <a:pt x="2867" y="7803"/>
                    <a:pt x="2802" y="7677"/>
                    <a:pt x="2759" y="7627"/>
                  </a:cubicBezTo>
                  <a:cubicBezTo>
                    <a:pt x="2720" y="7582"/>
                    <a:pt x="2617" y="7533"/>
                    <a:pt x="2585" y="7479"/>
                  </a:cubicBezTo>
                  <a:cubicBezTo>
                    <a:pt x="2540" y="7399"/>
                    <a:pt x="2529" y="7186"/>
                    <a:pt x="2495" y="7096"/>
                  </a:cubicBezTo>
                  <a:cubicBezTo>
                    <a:pt x="2469" y="7027"/>
                    <a:pt x="2402" y="6900"/>
                    <a:pt x="2361" y="6848"/>
                  </a:cubicBezTo>
                  <a:cubicBezTo>
                    <a:pt x="2331" y="6808"/>
                    <a:pt x="2260" y="6737"/>
                    <a:pt x="2219" y="6721"/>
                  </a:cubicBezTo>
                  <a:cubicBezTo>
                    <a:pt x="2179" y="6705"/>
                    <a:pt x="2089" y="6705"/>
                    <a:pt x="2048" y="6724"/>
                  </a:cubicBezTo>
                  <a:cubicBezTo>
                    <a:pt x="2016" y="6739"/>
                    <a:pt x="1971" y="6819"/>
                    <a:pt x="1941" y="6841"/>
                  </a:cubicBezTo>
                  <a:cubicBezTo>
                    <a:pt x="1902" y="6868"/>
                    <a:pt x="1817" y="6906"/>
                    <a:pt x="1772" y="6909"/>
                  </a:cubicBezTo>
                  <a:cubicBezTo>
                    <a:pt x="1705" y="6912"/>
                    <a:pt x="1569" y="6876"/>
                    <a:pt x="1511" y="6831"/>
                  </a:cubicBezTo>
                  <a:cubicBezTo>
                    <a:pt x="1461" y="6792"/>
                    <a:pt x="1403" y="6652"/>
                    <a:pt x="1359" y="6601"/>
                  </a:cubicBezTo>
                  <a:cubicBezTo>
                    <a:pt x="1322" y="6557"/>
                    <a:pt x="1233" y="6496"/>
                    <a:pt x="1194" y="6455"/>
                  </a:cubicBezTo>
                  <a:cubicBezTo>
                    <a:pt x="1149" y="6409"/>
                    <a:pt x="1072" y="6292"/>
                    <a:pt x="1025" y="6248"/>
                  </a:cubicBezTo>
                  <a:cubicBezTo>
                    <a:pt x="991" y="6216"/>
                    <a:pt x="916" y="6158"/>
                    <a:pt x="874" y="6148"/>
                  </a:cubicBezTo>
                  <a:cubicBezTo>
                    <a:pt x="830" y="6137"/>
                    <a:pt x="742" y="6176"/>
                    <a:pt x="698" y="6167"/>
                  </a:cubicBezTo>
                  <a:cubicBezTo>
                    <a:pt x="658" y="6160"/>
                    <a:pt x="582" y="6118"/>
                    <a:pt x="546" y="6092"/>
                  </a:cubicBezTo>
                  <a:cubicBezTo>
                    <a:pt x="462" y="6032"/>
                    <a:pt x="320" y="5857"/>
                    <a:pt x="239" y="5788"/>
                  </a:cubicBezTo>
                  <a:cubicBezTo>
                    <a:pt x="205" y="5760"/>
                    <a:pt x="130" y="5725"/>
                    <a:pt x="99" y="5691"/>
                  </a:cubicBezTo>
                  <a:cubicBezTo>
                    <a:pt x="68" y="5656"/>
                    <a:pt x="1" y="5571"/>
                    <a:pt x="0" y="5516"/>
                  </a:cubicBezTo>
                  <a:cubicBezTo>
                    <a:pt x="-2" y="5455"/>
                    <a:pt x="90" y="5370"/>
                    <a:pt x="102" y="5310"/>
                  </a:cubicBezTo>
                  <a:cubicBezTo>
                    <a:pt x="112" y="5256"/>
                    <a:pt x="98" y="5147"/>
                    <a:pt x="92" y="5092"/>
                  </a:cubicBezTo>
                  <a:cubicBezTo>
                    <a:pt x="88" y="5051"/>
                    <a:pt x="60" y="4972"/>
                    <a:pt x="63" y="4931"/>
                  </a:cubicBezTo>
                  <a:cubicBezTo>
                    <a:pt x="68" y="4876"/>
                    <a:pt x="117" y="4781"/>
                    <a:pt x="141" y="4736"/>
                  </a:cubicBezTo>
                  <a:cubicBezTo>
                    <a:pt x="162" y="4697"/>
                    <a:pt x="220" y="4636"/>
                    <a:pt x="239" y="4594"/>
                  </a:cubicBezTo>
                  <a:cubicBezTo>
                    <a:pt x="272" y="4520"/>
                    <a:pt x="278" y="4333"/>
                    <a:pt x="322" y="4270"/>
                  </a:cubicBezTo>
                  <a:cubicBezTo>
                    <a:pt x="350" y="4230"/>
                    <a:pt x="442" y="4222"/>
                    <a:pt x="473" y="4186"/>
                  </a:cubicBezTo>
                  <a:cubicBezTo>
                    <a:pt x="501" y="4152"/>
                    <a:pt x="526" y="4052"/>
                    <a:pt x="549" y="4012"/>
                  </a:cubicBezTo>
                  <a:cubicBezTo>
                    <a:pt x="568" y="3978"/>
                    <a:pt x="610" y="3916"/>
                    <a:pt x="634" y="3891"/>
                  </a:cubicBezTo>
                  <a:cubicBezTo>
                    <a:pt x="662" y="3863"/>
                    <a:pt x="736" y="3841"/>
                    <a:pt x="754" y="3800"/>
                  </a:cubicBezTo>
                  <a:cubicBezTo>
                    <a:pt x="779" y="3745"/>
                    <a:pt x="756" y="3606"/>
                    <a:pt x="756" y="3542"/>
                  </a:cubicBezTo>
                  <a:cubicBezTo>
                    <a:pt x="756" y="3484"/>
                    <a:pt x="754" y="3358"/>
                    <a:pt x="752" y="3267"/>
                  </a:cubicBezTo>
                  <a:cubicBezTo>
                    <a:pt x="818" y="3247"/>
                    <a:pt x="905" y="3222"/>
                    <a:pt x="950" y="3195"/>
                  </a:cubicBezTo>
                  <a:cubicBezTo>
                    <a:pt x="1059" y="3133"/>
                    <a:pt x="1250" y="2947"/>
                    <a:pt x="1350" y="2865"/>
                  </a:cubicBezTo>
                  <a:cubicBezTo>
                    <a:pt x="1414" y="2814"/>
                    <a:pt x="1542" y="2711"/>
                    <a:pt x="1607" y="2661"/>
                  </a:cubicBezTo>
                  <a:cubicBezTo>
                    <a:pt x="1673" y="2610"/>
                    <a:pt x="1808" y="2512"/>
                    <a:pt x="1874" y="2461"/>
                  </a:cubicBezTo>
                  <a:cubicBezTo>
                    <a:pt x="1908" y="2436"/>
                    <a:pt x="1970" y="2351"/>
                    <a:pt x="2009" y="2355"/>
                  </a:cubicBezTo>
                  <a:cubicBezTo>
                    <a:pt x="2036" y="2358"/>
                    <a:pt x="2067" y="2430"/>
                    <a:pt x="2089" y="2448"/>
                  </a:cubicBezTo>
                  <a:cubicBezTo>
                    <a:pt x="2110" y="2462"/>
                    <a:pt x="2155" y="2494"/>
                    <a:pt x="2177" y="2486"/>
                  </a:cubicBezTo>
                  <a:cubicBezTo>
                    <a:pt x="2211" y="2475"/>
                    <a:pt x="2246" y="2383"/>
                    <a:pt x="2273" y="2355"/>
                  </a:cubicBezTo>
                  <a:cubicBezTo>
                    <a:pt x="2306" y="2319"/>
                    <a:pt x="2389" y="2278"/>
                    <a:pt x="2419" y="2238"/>
                  </a:cubicBezTo>
                  <a:cubicBezTo>
                    <a:pt x="2448" y="2201"/>
                    <a:pt x="2477" y="2094"/>
                    <a:pt x="2504" y="2053"/>
                  </a:cubicBezTo>
                  <a:cubicBezTo>
                    <a:pt x="2532" y="2011"/>
                    <a:pt x="2604" y="1945"/>
                    <a:pt x="2639" y="1913"/>
                  </a:cubicBezTo>
                  <a:cubicBezTo>
                    <a:pt x="2683" y="1875"/>
                    <a:pt x="2779" y="1816"/>
                    <a:pt x="2822" y="1777"/>
                  </a:cubicBezTo>
                  <a:cubicBezTo>
                    <a:pt x="2868" y="1736"/>
                    <a:pt x="2944" y="1622"/>
                    <a:pt x="2995" y="1592"/>
                  </a:cubicBezTo>
                  <a:cubicBezTo>
                    <a:pt x="3028" y="1573"/>
                    <a:pt x="3104" y="1581"/>
                    <a:pt x="3137" y="1563"/>
                  </a:cubicBezTo>
                  <a:cubicBezTo>
                    <a:pt x="3170" y="1545"/>
                    <a:pt x="3220" y="1476"/>
                    <a:pt x="3251" y="1457"/>
                  </a:cubicBezTo>
                  <a:cubicBezTo>
                    <a:pt x="3274" y="1442"/>
                    <a:pt x="3324" y="1425"/>
                    <a:pt x="3350" y="1423"/>
                  </a:cubicBezTo>
                  <a:cubicBezTo>
                    <a:pt x="3381" y="1418"/>
                    <a:pt x="3451" y="1460"/>
                    <a:pt x="3474" y="1432"/>
                  </a:cubicBezTo>
                  <a:cubicBezTo>
                    <a:pt x="3509" y="1392"/>
                    <a:pt x="3464" y="1243"/>
                    <a:pt x="3485" y="1190"/>
                  </a:cubicBezTo>
                  <a:cubicBezTo>
                    <a:pt x="3503" y="1144"/>
                    <a:pt x="3568" y="1069"/>
                    <a:pt x="3606" y="1063"/>
                  </a:cubicBezTo>
                  <a:cubicBezTo>
                    <a:pt x="3631" y="1059"/>
                    <a:pt x="3681" y="1097"/>
                    <a:pt x="3697" y="1121"/>
                  </a:cubicBezTo>
                  <a:cubicBezTo>
                    <a:pt x="3719" y="1154"/>
                    <a:pt x="3711" y="1272"/>
                    <a:pt x="3742" y="1282"/>
                  </a:cubicBezTo>
                  <a:cubicBezTo>
                    <a:pt x="3776" y="1292"/>
                    <a:pt x="3808" y="1170"/>
                    <a:pt x="3841" y="1155"/>
                  </a:cubicBezTo>
                  <a:cubicBezTo>
                    <a:pt x="3869" y="1143"/>
                    <a:pt x="3930" y="1188"/>
                    <a:pt x="3958" y="1175"/>
                  </a:cubicBezTo>
                  <a:cubicBezTo>
                    <a:pt x="3989" y="1160"/>
                    <a:pt x="4018" y="1067"/>
                    <a:pt x="4046" y="1044"/>
                  </a:cubicBezTo>
                  <a:cubicBezTo>
                    <a:pt x="4093" y="1007"/>
                    <a:pt x="4258" y="976"/>
                    <a:pt x="4258" y="976"/>
                  </a:cubicBezTo>
                  <a:lnTo>
                    <a:pt x="6654" y="524"/>
                  </a:lnTo>
                  <a:lnTo>
                    <a:pt x="9335" y="0"/>
                  </a:lnTo>
                  <a:cubicBezTo>
                    <a:pt x="9335" y="0"/>
                    <a:pt x="9433" y="49"/>
                    <a:pt x="9456" y="82"/>
                  </a:cubicBezTo>
                  <a:cubicBezTo>
                    <a:pt x="9481" y="120"/>
                    <a:pt x="9514" y="221"/>
                    <a:pt x="9507" y="272"/>
                  </a:cubicBezTo>
                  <a:cubicBezTo>
                    <a:pt x="9502" y="313"/>
                    <a:pt x="9436" y="363"/>
                    <a:pt x="9426" y="403"/>
                  </a:cubicBezTo>
                  <a:cubicBezTo>
                    <a:pt x="9414" y="457"/>
                    <a:pt x="9417" y="583"/>
                    <a:pt x="9441" y="632"/>
                  </a:cubicBezTo>
                  <a:cubicBezTo>
                    <a:pt x="9462" y="673"/>
                    <a:pt x="9577" y="724"/>
                    <a:pt x="9577" y="724"/>
                  </a:cubicBezTo>
                  <a:lnTo>
                    <a:pt x="9936" y="209"/>
                  </a:lnTo>
                  <a:lnTo>
                    <a:pt x="10801" y="1227"/>
                  </a:lnTo>
                  <a:lnTo>
                    <a:pt x="10810" y="2042"/>
                  </a:lnTo>
                  <a:cubicBezTo>
                    <a:pt x="10810" y="2042"/>
                    <a:pt x="15626" y="818"/>
                    <a:pt x="15626" y="81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8" name="Shape 3020"/>
            <p:cNvSpPr/>
            <p:nvPr/>
          </p:nvSpPr>
          <p:spPr>
            <a:xfrm>
              <a:off x="6644318" y="6059310"/>
              <a:ext cx="9883" cy="86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67" h="21241" extrusionOk="0">
                  <a:moveTo>
                    <a:pt x="5208" y="21223"/>
                  </a:moveTo>
                  <a:cubicBezTo>
                    <a:pt x="6717" y="21054"/>
                    <a:pt x="8910" y="18017"/>
                    <a:pt x="10311" y="17384"/>
                  </a:cubicBezTo>
                  <a:cubicBezTo>
                    <a:pt x="11785" y="16709"/>
                    <a:pt x="15415" y="17384"/>
                    <a:pt x="16601" y="16119"/>
                  </a:cubicBezTo>
                  <a:cubicBezTo>
                    <a:pt x="17679" y="14895"/>
                    <a:pt x="17607" y="10887"/>
                    <a:pt x="18074" y="9200"/>
                  </a:cubicBezTo>
                  <a:cubicBezTo>
                    <a:pt x="18613" y="7344"/>
                    <a:pt x="21237" y="3758"/>
                    <a:pt x="20554" y="1986"/>
                  </a:cubicBezTo>
                  <a:cubicBezTo>
                    <a:pt x="19979" y="636"/>
                    <a:pt x="16888" y="-208"/>
                    <a:pt x="15630" y="45"/>
                  </a:cubicBezTo>
                  <a:cubicBezTo>
                    <a:pt x="14121" y="340"/>
                    <a:pt x="11821" y="3167"/>
                    <a:pt x="10707" y="4390"/>
                  </a:cubicBezTo>
                  <a:cubicBezTo>
                    <a:pt x="9341" y="5951"/>
                    <a:pt x="7364" y="9875"/>
                    <a:pt x="5927" y="11309"/>
                  </a:cubicBezTo>
                  <a:cubicBezTo>
                    <a:pt x="5136" y="12111"/>
                    <a:pt x="2979" y="12786"/>
                    <a:pt x="2225" y="13672"/>
                  </a:cubicBezTo>
                  <a:cubicBezTo>
                    <a:pt x="1362" y="14769"/>
                    <a:pt x="-363" y="17511"/>
                    <a:pt x="68" y="18819"/>
                  </a:cubicBezTo>
                  <a:cubicBezTo>
                    <a:pt x="536" y="20337"/>
                    <a:pt x="3842" y="21392"/>
                    <a:pt x="5208" y="2122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9" name="Shape 3021"/>
            <p:cNvSpPr/>
            <p:nvPr/>
          </p:nvSpPr>
          <p:spPr>
            <a:xfrm>
              <a:off x="6670717" y="5944916"/>
              <a:ext cx="47644" cy="998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2" h="21549" extrusionOk="0">
                  <a:moveTo>
                    <a:pt x="1240" y="21448"/>
                  </a:moveTo>
                  <a:cubicBezTo>
                    <a:pt x="1543" y="21373"/>
                    <a:pt x="2132" y="21195"/>
                    <a:pt x="2334" y="21066"/>
                  </a:cubicBezTo>
                  <a:cubicBezTo>
                    <a:pt x="2559" y="20921"/>
                    <a:pt x="2613" y="20531"/>
                    <a:pt x="2830" y="20387"/>
                  </a:cubicBezTo>
                  <a:cubicBezTo>
                    <a:pt x="3124" y="20198"/>
                    <a:pt x="4047" y="19975"/>
                    <a:pt x="4427" y="19823"/>
                  </a:cubicBezTo>
                  <a:cubicBezTo>
                    <a:pt x="4722" y="19704"/>
                    <a:pt x="5319" y="19463"/>
                    <a:pt x="5551" y="19315"/>
                  </a:cubicBezTo>
                  <a:cubicBezTo>
                    <a:pt x="5776" y="19163"/>
                    <a:pt x="6040" y="18803"/>
                    <a:pt x="6226" y="18636"/>
                  </a:cubicBezTo>
                  <a:cubicBezTo>
                    <a:pt x="6443" y="18439"/>
                    <a:pt x="6916" y="18050"/>
                    <a:pt x="7164" y="17861"/>
                  </a:cubicBezTo>
                  <a:cubicBezTo>
                    <a:pt x="7404" y="17686"/>
                    <a:pt x="7885" y="17345"/>
                    <a:pt x="8172" y="17185"/>
                  </a:cubicBezTo>
                  <a:cubicBezTo>
                    <a:pt x="8404" y="17052"/>
                    <a:pt x="9040" y="16852"/>
                    <a:pt x="9203" y="16692"/>
                  </a:cubicBezTo>
                  <a:cubicBezTo>
                    <a:pt x="9350" y="16540"/>
                    <a:pt x="9234" y="16188"/>
                    <a:pt x="9350" y="16028"/>
                  </a:cubicBezTo>
                  <a:cubicBezTo>
                    <a:pt x="9443" y="15902"/>
                    <a:pt x="9792" y="15691"/>
                    <a:pt x="9970" y="15590"/>
                  </a:cubicBezTo>
                  <a:cubicBezTo>
                    <a:pt x="10296" y="15409"/>
                    <a:pt x="11118" y="15123"/>
                    <a:pt x="11444" y="14941"/>
                  </a:cubicBezTo>
                  <a:cubicBezTo>
                    <a:pt x="11777" y="14756"/>
                    <a:pt x="12475" y="14181"/>
                    <a:pt x="12599" y="14125"/>
                  </a:cubicBezTo>
                  <a:cubicBezTo>
                    <a:pt x="12707" y="14066"/>
                    <a:pt x="13700" y="13732"/>
                    <a:pt x="13979" y="13561"/>
                  </a:cubicBezTo>
                  <a:cubicBezTo>
                    <a:pt x="14273" y="13376"/>
                    <a:pt x="14638" y="12927"/>
                    <a:pt x="14832" y="12716"/>
                  </a:cubicBezTo>
                  <a:cubicBezTo>
                    <a:pt x="15002" y="12523"/>
                    <a:pt x="15382" y="12141"/>
                    <a:pt x="15452" y="11937"/>
                  </a:cubicBezTo>
                  <a:cubicBezTo>
                    <a:pt x="15568" y="11614"/>
                    <a:pt x="15367" y="10954"/>
                    <a:pt x="15421" y="10627"/>
                  </a:cubicBezTo>
                  <a:cubicBezTo>
                    <a:pt x="15467" y="10364"/>
                    <a:pt x="15646" y="9848"/>
                    <a:pt x="15801" y="9592"/>
                  </a:cubicBezTo>
                  <a:cubicBezTo>
                    <a:pt x="16010" y="9288"/>
                    <a:pt x="16646" y="8717"/>
                    <a:pt x="16925" y="8424"/>
                  </a:cubicBezTo>
                  <a:cubicBezTo>
                    <a:pt x="17251" y="8094"/>
                    <a:pt x="17925" y="7437"/>
                    <a:pt x="18227" y="7096"/>
                  </a:cubicBezTo>
                  <a:cubicBezTo>
                    <a:pt x="18452" y="6836"/>
                    <a:pt x="18925" y="6302"/>
                    <a:pt x="19080" y="6027"/>
                  </a:cubicBezTo>
                  <a:cubicBezTo>
                    <a:pt x="19243" y="5734"/>
                    <a:pt x="19344" y="5122"/>
                    <a:pt x="19491" y="4829"/>
                  </a:cubicBezTo>
                  <a:cubicBezTo>
                    <a:pt x="19607" y="4585"/>
                    <a:pt x="19894" y="4102"/>
                    <a:pt x="20080" y="3869"/>
                  </a:cubicBezTo>
                  <a:cubicBezTo>
                    <a:pt x="20305" y="3583"/>
                    <a:pt x="21042" y="3067"/>
                    <a:pt x="21174" y="2767"/>
                  </a:cubicBezTo>
                  <a:cubicBezTo>
                    <a:pt x="21290" y="2504"/>
                    <a:pt x="21081" y="1955"/>
                    <a:pt x="21112" y="1684"/>
                  </a:cubicBezTo>
                  <a:cubicBezTo>
                    <a:pt x="21150" y="1376"/>
                    <a:pt x="21600" y="768"/>
                    <a:pt x="21468" y="471"/>
                  </a:cubicBezTo>
                  <a:cubicBezTo>
                    <a:pt x="21406" y="337"/>
                    <a:pt x="21150" y="33"/>
                    <a:pt x="20879" y="3"/>
                  </a:cubicBezTo>
                  <a:cubicBezTo>
                    <a:pt x="20569" y="-30"/>
                    <a:pt x="19956" y="215"/>
                    <a:pt x="19848" y="356"/>
                  </a:cubicBezTo>
                  <a:cubicBezTo>
                    <a:pt x="19716" y="523"/>
                    <a:pt x="20173" y="871"/>
                    <a:pt x="20166" y="1046"/>
                  </a:cubicBezTo>
                  <a:cubicBezTo>
                    <a:pt x="20166" y="1272"/>
                    <a:pt x="19879" y="1699"/>
                    <a:pt x="19724" y="1910"/>
                  </a:cubicBezTo>
                  <a:cubicBezTo>
                    <a:pt x="19561" y="2144"/>
                    <a:pt x="19010" y="2581"/>
                    <a:pt x="18902" y="2826"/>
                  </a:cubicBezTo>
                  <a:cubicBezTo>
                    <a:pt x="18824" y="2993"/>
                    <a:pt x="18995" y="3353"/>
                    <a:pt x="18871" y="3516"/>
                  </a:cubicBezTo>
                  <a:cubicBezTo>
                    <a:pt x="18755" y="3668"/>
                    <a:pt x="18204" y="3880"/>
                    <a:pt x="18049" y="4024"/>
                  </a:cubicBezTo>
                  <a:cubicBezTo>
                    <a:pt x="17824" y="4221"/>
                    <a:pt x="17553" y="4651"/>
                    <a:pt x="17452" y="4870"/>
                  </a:cubicBezTo>
                  <a:cubicBezTo>
                    <a:pt x="17351" y="5119"/>
                    <a:pt x="17413" y="5631"/>
                    <a:pt x="17282" y="5872"/>
                  </a:cubicBezTo>
                  <a:cubicBezTo>
                    <a:pt x="17142" y="6117"/>
                    <a:pt x="16638" y="6565"/>
                    <a:pt x="16398" y="6792"/>
                  </a:cubicBezTo>
                  <a:cubicBezTo>
                    <a:pt x="16196" y="6977"/>
                    <a:pt x="15839" y="7381"/>
                    <a:pt x="15514" y="7522"/>
                  </a:cubicBezTo>
                  <a:cubicBezTo>
                    <a:pt x="15250" y="7634"/>
                    <a:pt x="14576" y="7741"/>
                    <a:pt x="14250" y="7789"/>
                  </a:cubicBezTo>
                  <a:cubicBezTo>
                    <a:pt x="13963" y="7834"/>
                    <a:pt x="13242" y="7782"/>
                    <a:pt x="13095" y="7904"/>
                  </a:cubicBezTo>
                  <a:cubicBezTo>
                    <a:pt x="12948" y="8019"/>
                    <a:pt x="13258" y="8313"/>
                    <a:pt x="13421" y="8424"/>
                  </a:cubicBezTo>
                  <a:cubicBezTo>
                    <a:pt x="13560" y="8528"/>
                    <a:pt x="14056" y="8639"/>
                    <a:pt x="14219" y="8735"/>
                  </a:cubicBezTo>
                  <a:cubicBezTo>
                    <a:pt x="14413" y="8854"/>
                    <a:pt x="14731" y="9132"/>
                    <a:pt x="14770" y="9284"/>
                  </a:cubicBezTo>
                  <a:cubicBezTo>
                    <a:pt x="14839" y="9522"/>
                    <a:pt x="14638" y="10019"/>
                    <a:pt x="14390" y="10230"/>
                  </a:cubicBezTo>
                  <a:cubicBezTo>
                    <a:pt x="14250" y="10356"/>
                    <a:pt x="13738" y="10534"/>
                    <a:pt x="13506" y="10627"/>
                  </a:cubicBezTo>
                  <a:cubicBezTo>
                    <a:pt x="13289" y="10713"/>
                    <a:pt x="12731" y="10816"/>
                    <a:pt x="12599" y="10935"/>
                  </a:cubicBezTo>
                  <a:cubicBezTo>
                    <a:pt x="12405" y="11087"/>
                    <a:pt x="12537" y="11454"/>
                    <a:pt x="12475" y="11625"/>
                  </a:cubicBezTo>
                  <a:cubicBezTo>
                    <a:pt x="12405" y="11829"/>
                    <a:pt x="12335" y="12270"/>
                    <a:pt x="12064" y="12434"/>
                  </a:cubicBezTo>
                  <a:cubicBezTo>
                    <a:pt x="11823" y="12578"/>
                    <a:pt x="11064" y="12749"/>
                    <a:pt x="10676" y="12768"/>
                  </a:cubicBezTo>
                  <a:cubicBezTo>
                    <a:pt x="10436" y="12782"/>
                    <a:pt x="9901" y="12571"/>
                    <a:pt x="9738" y="12656"/>
                  </a:cubicBezTo>
                  <a:cubicBezTo>
                    <a:pt x="9381" y="12834"/>
                    <a:pt x="9955" y="13420"/>
                    <a:pt x="10319" y="13587"/>
                  </a:cubicBezTo>
                  <a:cubicBezTo>
                    <a:pt x="10443" y="13647"/>
                    <a:pt x="10893" y="13602"/>
                    <a:pt x="10971" y="13673"/>
                  </a:cubicBezTo>
                  <a:cubicBezTo>
                    <a:pt x="11110" y="13799"/>
                    <a:pt x="10769" y="14099"/>
                    <a:pt x="10591" y="14210"/>
                  </a:cubicBezTo>
                  <a:cubicBezTo>
                    <a:pt x="10443" y="14292"/>
                    <a:pt x="10048" y="14433"/>
                    <a:pt x="9823" y="14437"/>
                  </a:cubicBezTo>
                  <a:cubicBezTo>
                    <a:pt x="9443" y="14437"/>
                    <a:pt x="8901" y="14062"/>
                    <a:pt x="8521" y="14066"/>
                  </a:cubicBezTo>
                  <a:cubicBezTo>
                    <a:pt x="8335" y="14070"/>
                    <a:pt x="7955" y="14181"/>
                    <a:pt x="7877" y="14262"/>
                  </a:cubicBezTo>
                  <a:cubicBezTo>
                    <a:pt x="7776" y="14374"/>
                    <a:pt x="7885" y="14641"/>
                    <a:pt x="8048" y="14730"/>
                  </a:cubicBezTo>
                  <a:cubicBezTo>
                    <a:pt x="8195" y="14808"/>
                    <a:pt x="8753" y="14785"/>
                    <a:pt x="8877" y="14871"/>
                  </a:cubicBezTo>
                  <a:cubicBezTo>
                    <a:pt x="9048" y="14986"/>
                    <a:pt x="8947" y="15301"/>
                    <a:pt x="8877" y="15435"/>
                  </a:cubicBezTo>
                  <a:cubicBezTo>
                    <a:pt x="8769" y="15631"/>
                    <a:pt x="8280" y="15972"/>
                    <a:pt x="8048" y="16139"/>
                  </a:cubicBezTo>
                  <a:cubicBezTo>
                    <a:pt x="7885" y="16262"/>
                    <a:pt x="7513" y="16484"/>
                    <a:pt x="7311" y="16592"/>
                  </a:cubicBezTo>
                  <a:cubicBezTo>
                    <a:pt x="7024" y="16748"/>
                    <a:pt x="6326" y="17011"/>
                    <a:pt x="6047" y="17171"/>
                  </a:cubicBezTo>
                  <a:cubicBezTo>
                    <a:pt x="5838" y="17289"/>
                    <a:pt x="5427" y="17538"/>
                    <a:pt x="5311" y="17679"/>
                  </a:cubicBezTo>
                  <a:cubicBezTo>
                    <a:pt x="5148" y="17872"/>
                    <a:pt x="5218" y="18313"/>
                    <a:pt x="5016" y="18499"/>
                  </a:cubicBezTo>
                  <a:cubicBezTo>
                    <a:pt x="4830" y="18669"/>
                    <a:pt x="4179" y="18910"/>
                    <a:pt x="3861" y="19033"/>
                  </a:cubicBezTo>
                  <a:cubicBezTo>
                    <a:pt x="3621" y="19129"/>
                    <a:pt x="3070" y="19278"/>
                    <a:pt x="2830" y="19370"/>
                  </a:cubicBezTo>
                  <a:cubicBezTo>
                    <a:pt x="2551" y="19482"/>
                    <a:pt x="1977" y="19700"/>
                    <a:pt x="1799" y="19849"/>
                  </a:cubicBezTo>
                  <a:cubicBezTo>
                    <a:pt x="1628" y="19993"/>
                    <a:pt x="1659" y="20357"/>
                    <a:pt x="1473" y="20502"/>
                  </a:cubicBezTo>
                  <a:cubicBezTo>
                    <a:pt x="1341" y="20609"/>
                    <a:pt x="868" y="20747"/>
                    <a:pt x="682" y="20839"/>
                  </a:cubicBezTo>
                  <a:cubicBezTo>
                    <a:pt x="496" y="20928"/>
                    <a:pt x="8" y="21095"/>
                    <a:pt x="0" y="21221"/>
                  </a:cubicBezTo>
                  <a:cubicBezTo>
                    <a:pt x="0" y="21321"/>
                    <a:pt x="333" y="21514"/>
                    <a:pt x="535" y="21544"/>
                  </a:cubicBezTo>
                  <a:cubicBezTo>
                    <a:pt x="706" y="21570"/>
                    <a:pt x="1078" y="21485"/>
                    <a:pt x="1240" y="2144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0" name="Shape 3022"/>
            <p:cNvSpPr/>
            <p:nvPr/>
          </p:nvSpPr>
          <p:spPr>
            <a:xfrm>
              <a:off x="5975549" y="5478538"/>
              <a:ext cx="14213" cy="89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91" h="21159" extrusionOk="0">
                  <a:moveTo>
                    <a:pt x="10206" y="2037"/>
                  </a:moveTo>
                  <a:cubicBezTo>
                    <a:pt x="9511" y="2728"/>
                    <a:pt x="8867" y="5494"/>
                    <a:pt x="8121" y="6023"/>
                  </a:cubicBezTo>
                  <a:cubicBezTo>
                    <a:pt x="7220" y="6755"/>
                    <a:pt x="5031" y="5738"/>
                    <a:pt x="4027" y="6023"/>
                  </a:cubicBezTo>
                  <a:cubicBezTo>
                    <a:pt x="2972" y="6348"/>
                    <a:pt x="243" y="6715"/>
                    <a:pt x="11" y="8342"/>
                  </a:cubicBezTo>
                  <a:cubicBezTo>
                    <a:pt x="-169" y="9643"/>
                    <a:pt x="1813" y="11189"/>
                    <a:pt x="2354" y="12206"/>
                  </a:cubicBezTo>
                  <a:cubicBezTo>
                    <a:pt x="3152" y="13752"/>
                    <a:pt x="4233" y="17616"/>
                    <a:pt x="5315" y="18715"/>
                  </a:cubicBezTo>
                  <a:cubicBezTo>
                    <a:pt x="6653" y="20098"/>
                    <a:pt x="9975" y="20504"/>
                    <a:pt x="11571" y="20708"/>
                  </a:cubicBezTo>
                  <a:cubicBezTo>
                    <a:pt x="12987" y="20993"/>
                    <a:pt x="15999" y="21562"/>
                    <a:pt x="17338" y="20708"/>
                  </a:cubicBezTo>
                  <a:cubicBezTo>
                    <a:pt x="18470" y="20016"/>
                    <a:pt x="20350" y="17209"/>
                    <a:pt x="20865" y="15460"/>
                  </a:cubicBezTo>
                  <a:cubicBezTo>
                    <a:pt x="21431" y="13508"/>
                    <a:pt x="21328" y="8952"/>
                    <a:pt x="21148" y="6796"/>
                  </a:cubicBezTo>
                  <a:cubicBezTo>
                    <a:pt x="21045" y="5535"/>
                    <a:pt x="20787" y="2728"/>
                    <a:pt x="20169" y="1833"/>
                  </a:cubicBezTo>
                  <a:cubicBezTo>
                    <a:pt x="19191" y="409"/>
                    <a:pt x="16256" y="-38"/>
                    <a:pt x="14892" y="3"/>
                  </a:cubicBezTo>
                  <a:cubicBezTo>
                    <a:pt x="13682" y="43"/>
                    <a:pt x="11210" y="979"/>
                    <a:pt x="10206" y="203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1" name="Shape 3023"/>
            <p:cNvSpPr/>
            <p:nvPr/>
          </p:nvSpPr>
          <p:spPr>
            <a:xfrm>
              <a:off x="5993149" y="5460938"/>
              <a:ext cx="43943" cy="345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7" h="21392" extrusionOk="0">
                  <a:moveTo>
                    <a:pt x="480" y="18308"/>
                  </a:moveTo>
                  <a:cubicBezTo>
                    <a:pt x="304" y="18351"/>
                    <a:pt x="18" y="18767"/>
                    <a:pt x="2" y="19001"/>
                  </a:cubicBezTo>
                  <a:cubicBezTo>
                    <a:pt x="-32" y="19395"/>
                    <a:pt x="404" y="20141"/>
                    <a:pt x="639" y="20408"/>
                  </a:cubicBezTo>
                  <a:cubicBezTo>
                    <a:pt x="966" y="20802"/>
                    <a:pt x="1822" y="21452"/>
                    <a:pt x="2266" y="21388"/>
                  </a:cubicBezTo>
                  <a:cubicBezTo>
                    <a:pt x="2812" y="21313"/>
                    <a:pt x="3516" y="20035"/>
                    <a:pt x="3986" y="19694"/>
                  </a:cubicBezTo>
                  <a:cubicBezTo>
                    <a:pt x="4514" y="19310"/>
                    <a:pt x="5731" y="18948"/>
                    <a:pt x="6259" y="18554"/>
                  </a:cubicBezTo>
                  <a:cubicBezTo>
                    <a:pt x="6679" y="18234"/>
                    <a:pt x="7417" y="17371"/>
                    <a:pt x="7778" y="16934"/>
                  </a:cubicBezTo>
                  <a:cubicBezTo>
                    <a:pt x="8264" y="16358"/>
                    <a:pt x="9036" y="14962"/>
                    <a:pt x="9573" y="14451"/>
                  </a:cubicBezTo>
                  <a:cubicBezTo>
                    <a:pt x="10101" y="13950"/>
                    <a:pt x="11376" y="13321"/>
                    <a:pt x="11963" y="12916"/>
                  </a:cubicBezTo>
                  <a:cubicBezTo>
                    <a:pt x="12450" y="12586"/>
                    <a:pt x="13398" y="11851"/>
                    <a:pt x="13876" y="11499"/>
                  </a:cubicBezTo>
                  <a:cubicBezTo>
                    <a:pt x="14337" y="11169"/>
                    <a:pt x="15319" y="10625"/>
                    <a:pt x="15721" y="10210"/>
                  </a:cubicBezTo>
                  <a:cubicBezTo>
                    <a:pt x="16594" y="9304"/>
                    <a:pt x="17844" y="6885"/>
                    <a:pt x="18632" y="5873"/>
                  </a:cubicBezTo>
                  <a:cubicBezTo>
                    <a:pt x="19010" y="5372"/>
                    <a:pt x="19890" y="4530"/>
                    <a:pt x="20251" y="3997"/>
                  </a:cubicBezTo>
                  <a:cubicBezTo>
                    <a:pt x="20561" y="3571"/>
                    <a:pt x="21174" y="2623"/>
                    <a:pt x="21308" y="2058"/>
                  </a:cubicBezTo>
                  <a:cubicBezTo>
                    <a:pt x="21417" y="1600"/>
                    <a:pt x="21568" y="438"/>
                    <a:pt x="21283" y="118"/>
                  </a:cubicBezTo>
                  <a:cubicBezTo>
                    <a:pt x="21040" y="-148"/>
                    <a:pt x="20285" y="86"/>
                    <a:pt x="20033" y="321"/>
                  </a:cubicBezTo>
                  <a:cubicBezTo>
                    <a:pt x="19714" y="609"/>
                    <a:pt x="19580" y="1717"/>
                    <a:pt x="19370" y="2143"/>
                  </a:cubicBezTo>
                  <a:cubicBezTo>
                    <a:pt x="19026" y="2772"/>
                    <a:pt x="18187" y="3869"/>
                    <a:pt x="17735" y="4370"/>
                  </a:cubicBezTo>
                  <a:cubicBezTo>
                    <a:pt x="17357" y="4775"/>
                    <a:pt x="16501" y="5404"/>
                    <a:pt x="16107" y="5787"/>
                  </a:cubicBezTo>
                  <a:cubicBezTo>
                    <a:pt x="15705" y="6182"/>
                    <a:pt x="14933" y="7034"/>
                    <a:pt x="14547" y="7450"/>
                  </a:cubicBezTo>
                  <a:cubicBezTo>
                    <a:pt x="14237" y="7791"/>
                    <a:pt x="13633" y="8515"/>
                    <a:pt x="13297" y="8824"/>
                  </a:cubicBezTo>
                  <a:cubicBezTo>
                    <a:pt x="12727" y="9368"/>
                    <a:pt x="11502" y="10338"/>
                    <a:pt x="10881" y="10775"/>
                  </a:cubicBezTo>
                  <a:cubicBezTo>
                    <a:pt x="10353" y="11137"/>
                    <a:pt x="9178" y="11638"/>
                    <a:pt x="8709" y="12117"/>
                  </a:cubicBezTo>
                  <a:cubicBezTo>
                    <a:pt x="8398" y="12416"/>
                    <a:pt x="7929" y="13247"/>
                    <a:pt x="7685" y="13652"/>
                  </a:cubicBezTo>
                  <a:cubicBezTo>
                    <a:pt x="7400" y="14142"/>
                    <a:pt x="6964" y="15239"/>
                    <a:pt x="6637" y="15676"/>
                  </a:cubicBezTo>
                  <a:cubicBezTo>
                    <a:pt x="6335" y="16071"/>
                    <a:pt x="5588" y="16657"/>
                    <a:pt x="5236" y="16976"/>
                  </a:cubicBezTo>
                  <a:cubicBezTo>
                    <a:pt x="4775" y="17371"/>
                    <a:pt x="3869" y="18245"/>
                    <a:pt x="3349" y="18511"/>
                  </a:cubicBezTo>
                  <a:cubicBezTo>
                    <a:pt x="2937" y="18724"/>
                    <a:pt x="2040" y="19022"/>
                    <a:pt x="1595" y="18958"/>
                  </a:cubicBezTo>
                  <a:cubicBezTo>
                    <a:pt x="1293" y="18916"/>
                    <a:pt x="782" y="18234"/>
                    <a:pt x="480" y="1830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2" name="Shape 3024"/>
            <p:cNvSpPr/>
            <p:nvPr/>
          </p:nvSpPr>
          <p:spPr>
            <a:xfrm>
              <a:off x="6415529" y="5839321"/>
              <a:ext cx="38640" cy="364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3" h="21469" extrusionOk="0">
                  <a:moveTo>
                    <a:pt x="20136" y="17585"/>
                  </a:moveTo>
                  <a:cubicBezTo>
                    <a:pt x="20431" y="17716"/>
                    <a:pt x="21278" y="17595"/>
                    <a:pt x="21373" y="17929"/>
                  </a:cubicBezTo>
                  <a:cubicBezTo>
                    <a:pt x="21554" y="18486"/>
                    <a:pt x="20431" y="19377"/>
                    <a:pt x="20022" y="19772"/>
                  </a:cubicBezTo>
                  <a:cubicBezTo>
                    <a:pt x="19556" y="20238"/>
                    <a:pt x="18519" y="21078"/>
                    <a:pt x="17910" y="21271"/>
                  </a:cubicBezTo>
                  <a:cubicBezTo>
                    <a:pt x="17158" y="21524"/>
                    <a:pt x="15521" y="21524"/>
                    <a:pt x="14760" y="21332"/>
                  </a:cubicBezTo>
                  <a:cubicBezTo>
                    <a:pt x="13894" y="21119"/>
                    <a:pt x="12429" y="19944"/>
                    <a:pt x="11610" y="19600"/>
                  </a:cubicBezTo>
                  <a:cubicBezTo>
                    <a:pt x="11125" y="19397"/>
                    <a:pt x="10040" y="19276"/>
                    <a:pt x="9593" y="18962"/>
                  </a:cubicBezTo>
                  <a:cubicBezTo>
                    <a:pt x="9270" y="18729"/>
                    <a:pt x="8832" y="18000"/>
                    <a:pt x="8623" y="17635"/>
                  </a:cubicBezTo>
                  <a:cubicBezTo>
                    <a:pt x="8261" y="16997"/>
                    <a:pt x="7757" y="15600"/>
                    <a:pt x="7481" y="14921"/>
                  </a:cubicBezTo>
                  <a:cubicBezTo>
                    <a:pt x="7167" y="14111"/>
                    <a:pt x="6758" y="12359"/>
                    <a:pt x="6291" y="11630"/>
                  </a:cubicBezTo>
                  <a:cubicBezTo>
                    <a:pt x="5863" y="10952"/>
                    <a:pt x="4521" y="10030"/>
                    <a:pt x="4065" y="9372"/>
                  </a:cubicBezTo>
                  <a:cubicBezTo>
                    <a:pt x="3741" y="8906"/>
                    <a:pt x="3418" y="7762"/>
                    <a:pt x="3085" y="7296"/>
                  </a:cubicBezTo>
                  <a:cubicBezTo>
                    <a:pt x="2752" y="6810"/>
                    <a:pt x="1829" y="6081"/>
                    <a:pt x="1457" y="5615"/>
                  </a:cubicBezTo>
                  <a:cubicBezTo>
                    <a:pt x="1086" y="5170"/>
                    <a:pt x="344" y="4228"/>
                    <a:pt x="154" y="3661"/>
                  </a:cubicBezTo>
                  <a:cubicBezTo>
                    <a:pt x="2" y="3185"/>
                    <a:pt x="-46" y="2172"/>
                    <a:pt x="49" y="1696"/>
                  </a:cubicBezTo>
                  <a:cubicBezTo>
                    <a:pt x="135" y="1230"/>
                    <a:pt x="401" y="177"/>
                    <a:pt x="810" y="15"/>
                  </a:cubicBezTo>
                  <a:cubicBezTo>
                    <a:pt x="1039" y="-76"/>
                    <a:pt x="1534" y="268"/>
                    <a:pt x="1733" y="420"/>
                  </a:cubicBezTo>
                  <a:cubicBezTo>
                    <a:pt x="2190" y="754"/>
                    <a:pt x="3027" y="1615"/>
                    <a:pt x="3246" y="2162"/>
                  </a:cubicBezTo>
                  <a:cubicBezTo>
                    <a:pt x="3370" y="2446"/>
                    <a:pt x="3256" y="3124"/>
                    <a:pt x="3361" y="3428"/>
                  </a:cubicBezTo>
                  <a:cubicBezTo>
                    <a:pt x="3579" y="4046"/>
                    <a:pt x="4531" y="4987"/>
                    <a:pt x="4826" y="5565"/>
                  </a:cubicBezTo>
                  <a:cubicBezTo>
                    <a:pt x="5007" y="5919"/>
                    <a:pt x="5226" y="6689"/>
                    <a:pt x="5368" y="7063"/>
                  </a:cubicBezTo>
                  <a:cubicBezTo>
                    <a:pt x="5568" y="7630"/>
                    <a:pt x="5825" y="8856"/>
                    <a:pt x="6187" y="9321"/>
                  </a:cubicBezTo>
                  <a:cubicBezTo>
                    <a:pt x="6444" y="9656"/>
                    <a:pt x="7309" y="9919"/>
                    <a:pt x="7595" y="10243"/>
                  </a:cubicBezTo>
                  <a:cubicBezTo>
                    <a:pt x="8071" y="10780"/>
                    <a:pt x="8651" y="12147"/>
                    <a:pt x="8898" y="12846"/>
                  </a:cubicBezTo>
                  <a:cubicBezTo>
                    <a:pt x="9089" y="13413"/>
                    <a:pt x="9098" y="14678"/>
                    <a:pt x="9384" y="15205"/>
                  </a:cubicBezTo>
                  <a:cubicBezTo>
                    <a:pt x="9698" y="15802"/>
                    <a:pt x="10668" y="16795"/>
                    <a:pt x="11230" y="17119"/>
                  </a:cubicBezTo>
                  <a:cubicBezTo>
                    <a:pt x="11582" y="17311"/>
                    <a:pt x="12410" y="17362"/>
                    <a:pt x="12800" y="17463"/>
                  </a:cubicBezTo>
                  <a:cubicBezTo>
                    <a:pt x="13371" y="17605"/>
                    <a:pt x="14465" y="18020"/>
                    <a:pt x="15026" y="18101"/>
                  </a:cubicBezTo>
                  <a:cubicBezTo>
                    <a:pt x="15493" y="18162"/>
                    <a:pt x="16435" y="18263"/>
                    <a:pt x="16872" y="18101"/>
                  </a:cubicBezTo>
                  <a:cubicBezTo>
                    <a:pt x="17234" y="17959"/>
                    <a:pt x="17710" y="17220"/>
                    <a:pt x="18062" y="17058"/>
                  </a:cubicBezTo>
                  <a:cubicBezTo>
                    <a:pt x="18319" y="16947"/>
                    <a:pt x="18890" y="16876"/>
                    <a:pt x="19156" y="16947"/>
                  </a:cubicBezTo>
                  <a:cubicBezTo>
                    <a:pt x="19432" y="17018"/>
                    <a:pt x="19860" y="17463"/>
                    <a:pt x="20136" y="1758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3" name="Shape 3025"/>
            <p:cNvSpPr/>
            <p:nvPr/>
          </p:nvSpPr>
          <p:spPr>
            <a:xfrm>
              <a:off x="5649964" y="5258547"/>
              <a:ext cx="1057998" cy="7736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589" extrusionOk="0">
                  <a:moveTo>
                    <a:pt x="21591" y="18669"/>
                  </a:moveTo>
                  <a:cubicBezTo>
                    <a:pt x="21593" y="18704"/>
                    <a:pt x="21599" y="18776"/>
                    <a:pt x="21588" y="18808"/>
                  </a:cubicBezTo>
                  <a:cubicBezTo>
                    <a:pt x="21581" y="18827"/>
                    <a:pt x="21556" y="18868"/>
                    <a:pt x="21540" y="18865"/>
                  </a:cubicBezTo>
                  <a:cubicBezTo>
                    <a:pt x="21526" y="18862"/>
                    <a:pt x="21515" y="18817"/>
                    <a:pt x="21510" y="18799"/>
                  </a:cubicBezTo>
                  <a:cubicBezTo>
                    <a:pt x="21505" y="18782"/>
                    <a:pt x="21502" y="18744"/>
                    <a:pt x="21502" y="18725"/>
                  </a:cubicBezTo>
                  <a:cubicBezTo>
                    <a:pt x="21501" y="18697"/>
                    <a:pt x="21513" y="18640"/>
                    <a:pt x="21510" y="18612"/>
                  </a:cubicBezTo>
                  <a:cubicBezTo>
                    <a:pt x="21508" y="18597"/>
                    <a:pt x="21501" y="18565"/>
                    <a:pt x="21493" y="18555"/>
                  </a:cubicBezTo>
                  <a:cubicBezTo>
                    <a:pt x="21482" y="18542"/>
                    <a:pt x="21453" y="18533"/>
                    <a:pt x="21439" y="18535"/>
                  </a:cubicBezTo>
                  <a:cubicBezTo>
                    <a:pt x="21420" y="18538"/>
                    <a:pt x="21384" y="18562"/>
                    <a:pt x="21369" y="18579"/>
                  </a:cubicBezTo>
                  <a:cubicBezTo>
                    <a:pt x="21356" y="18593"/>
                    <a:pt x="21338" y="18632"/>
                    <a:pt x="21331" y="18651"/>
                  </a:cubicBezTo>
                  <a:cubicBezTo>
                    <a:pt x="21323" y="18674"/>
                    <a:pt x="21310" y="18723"/>
                    <a:pt x="21309" y="18749"/>
                  </a:cubicBezTo>
                  <a:cubicBezTo>
                    <a:pt x="21307" y="18783"/>
                    <a:pt x="21327" y="18850"/>
                    <a:pt x="21325" y="18884"/>
                  </a:cubicBezTo>
                  <a:cubicBezTo>
                    <a:pt x="21322" y="18915"/>
                    <a:pt x="21301" y="18972"/>
                    <a:pt x="21290" y="18999"/>
                  </a:cubicBezTo>
                  <a:cubicBezTo>
                    <a:pt x="21276" y="19032"/>
                    <a:pt x="21234" y="19087"/>
                    <a:pt x="21224" y="19122"/>
                  </a:cubicBezTo>
                  <a:cubicBezTo>
                    <a:pt x="21219" y="19140"/>
                    <a:pt x="21215" y="19181"/>
                    <a:pt x="21218" y="19200"/>
                  </a:cubicBezTo>
                  <a:cubicBezTo>
                    <a:pt x="21222" y="19227"/>
                    <a:pt x="21253" y="19269"/>
                    <a:pt x="21258" y="19296"/>
                  </a:cubicBezTo>
                  <a:cubicBezTo>
                    <a:pt x="21262" y="19321"/>
                    <a:pt x="21263" y="19375"/>
                    <a:pt x="21256" y="19399"/>
                  </a:cubicBezTo>
                  <a:cubicBezTo>
                    <a:pt x="21250" y="19419"/>
                    <a:pt x="21220" y="19444"/>
                    <a:pt x="21213" y="19464"/>
                  </a:cubicBezTo>
                  <a:cubicBezTo>
                    <a:pt x="21200" y="19502"/>
                    <a:pt x="21190" y="19587"/>
                    <a:pt x="21196" y="19627"/>
                  </a:cubicBezTo>
                  <a:cubicBezTo>
                    <a:pt x="21199" y="19649"/>
                    <a:pt x="21222" y="19682"/>
                    <a:pt x="21230" y="19701"/>
                  </a:cubicBezTo>
                  <a:cubicBezTo>
                    <a:pt x="21238" y="19724"/>
                    <a:pt x="21255" y="19772"/>
                    <a:pt x="21260" y="19798"/>
                  </a:cubicBezTo>
                  <a:cubicBezTo>
                    <a:pt x="21264" y="19822"/>
                    <a:pt x="21263" y="19872"/>
                    <a:pt x="21268" y="19897"/>
                  </a:cubicBezTo>
                  <a:cubicBezTo>
                    <a:pt x="21271" y="19916"/>
                    <a:pt x="21279" y="19957"/>
                    <a:pt x="21290" y="19970"/>
                  </a:cubicBezTo>
                  <a:cubicBezTo>
                    <a:pt x="21297" y="19979"/>
                    <a:pt x="21321" y="19977"/>
                    <a:pt x="21328" y="19987"/>
                  </a:cubicBezTo>
                  <a:cubicBezTo>
                    <a:pt x="21340" y="20004"/>
                    <a:pt x="21344" y="20058"/>
                    <a:pt x="21344" y="20082"/>
                  </a:cubicBezTo>
                  <a:cubicBezTo>
                    <a:pt x="21344" y="20100"/>
                    <a:pt x="21335" y="20136"/>
                    <a:pt x="21330" y="20152"/>
                  </a:cubicBezTo>
                  <a:cubicBezTo>
                    <a:pt x="21324" y="20167"/>
                    <a:pt x="21310" y="20195"/>
                    <a:pt x="21302" y="20207"/>
                  </a:cubicBezTo>
                  <a:cubicBezTo>
                    <a:pt x="21288" y="20226"/>
                    <a:pt x="21251" y="20247"/>
                    <a:pt x="21238" y="20267"/>
                  </a:cubicBezTo>
                  <a:cubicBezTo>
                    <a:pt x="21226" y="20285"/>
                    <a:pt x="21211" y="20330"/>
                    <a:pt x="21204" y="20352"/>
                  </a:cubicBezTo>
                  <a:cubicBezTo>
                    <a:pt x="21197" y="20375"/>
                    <a:pt x="21189" y="20423"/>
                    <a:pt x="21183" y="20446"/>
                  </a:cubicBezTo>
                  <a:cubicBezTo>
                    <a:pt x="21178" y="20463"/>
                    <a:pt x="21171" y="20499"/>
                    <a:pt x="21164" y="20514"/>
                  </a:cubicBezTo>
                  <a:cubicBezTo>
                    <a:pt x="21152" y="20536"/>
                    <a:pt x="21119" y="20571"/>
                    <a:pt x="21104" y="20590"/>
                  </a:cubicBezTo>
                  <a:cubicBezTo>
                    <a:pt x="21091" y="20605"/>
                    <a:pt x="21064" y="20631"/>
                    <a:pt x="21054" y="20649"/>
                  </a:cubicBezTo>
                  <a:cubicBezTo>
                    <a:pt x="21041" y="20670"/>
                    <a:pt x="21028" y="20723"/>
                    <a:pt x="21018" y="20746"/>
                  </a:cubicBezTo>
                  <a:cubicBezTo>
                    <a:pt x="21010" y="20764"/>
                    <a:pt x="20993" y="20800"/>
                    <a:pt x="20982" y="20814"/>
                  </a:cubicBezTo>
                  <a:cubicBezTo>
                    <a:pt x="20969" y="20830"/>
                    <a:pt x="20939" y="20861"/>
                    <a:pt x="20922" y="20861"/>
                  </a:cubicBezTo>
                  <a:cubicBezTo>
                    <a:pt x="20910" y="20861"/>
                    <a:pt x="20894" y="20834"/>
                    <a:pt x="20883" y="20829"/>
                  </a:cubicBezTo>
                  <a:cubicBezTo>
                    <a:pt x="20871" y="20824"/>
                    <a:pt x="20843" y="20830"/>
                    <a:pt x="20833" y="20820"/>
                  </a:cubicBezTo>
                  <a:cubicBezTo>
                    <a:pt x="20823" y="20810"/>
                    <a:pt x="20823" y="20769"/>
                    <a:pt x="20814" y="20758"/>
                  </a:cubicBezTo>
                  <a:cubicBezTo>
                    <a:pt x="20806" y="20750"/>
                    <a:pt x="20786" y="20746"/>
                    <a:pt x="20775" y="20746"/>
                  </a:cubicBezTo>
                  <a:cubicBezTo>
                    <a:pt x="20762" y="20746"/>
                    <a:pt x="20732" y="20749"/>
                    <a:pt x="20722" y="20761"/>
                  </a:cubicBezTo>
                  <a:cubicBezTo>
                    <a:pt x="20710" y="20773"/>
                    <a:pt x="20695" y="20813"/>
                    <a:pt x="20696" y="20832"/>
                  </a:cubicBezTo>
                  <a:cubicBezTo>
                    <a:pt x="20697" y="20842"/>
                    <a:pt x="20711" y="20853"/>
                    <a:pt x="20715" y="20862"/>
                  </a:cubicBezTo>
                  <a:cubicBezTo>
                    <a:pt x="20720" y="20878"/>
                    <a:pt x="20726" y="20913"/>
                    <a:pt x="20726" y="20931"/>
                  </a:cubicBezTo>
                  <a:cubicBezTo>
                    <a:pt x="20725" y="20944"/>
                    <a:pt x="20717" y="20972"/>
                    <a:pt x="20711" y="20984"/>
                  </a:cubicBezTo>
                  <a:cubicBezTo>
                    <a:pt x="20706" y="20996"/>
                    <a:pt x="20692" y="21017"/>
                    <a:pt x="20683" y="21024"/>
                  </a:cubicBezTo>
                  <a:cubicBezTo>
                    <a:pt x="20671" y="21033"/>
                    <a:pt x="20642" y="21037"/>
                    <a:pt x="20629" y="21044"/>
                  </a:cubicBezTo>
                  <a:cubicBezTo>
                    <a:pt x="20607" y="21056"/>
                    <a:pt x="20564" y="21090"/>
                    <a:pt x="20542" y="21106"/>
                  </a:cubicBezTo>
                  <a:cubicBezTo>
                    <a:pt x="20530" y="21114"/>
                    <a:pt x="20505" y="21129"/>
                    <a:pt x="20494" y="21141"/>
                  </a:cubicBezTo>
                  <a:cubicBezTo>
                    <a:pt x="20480" y="21158"/>
                    <a:pt x="20464" y="21207"/>
                    <a:pt x="20449" y="21223"/>
                  </a:cubicBezTo>
                  <a:cubicBezTo>
                    <a:pt x="20436" y="21238"/>
                    <a:pt x="20405" y="21256"/>
                    <a:pt x="20388" y="21259"/>
                  </a:cubicBezTo>
                  <a:cubicBezTo>
                    <a:pt x="20369" y="21262"/>
                    <a:pt x="20331" y="21251"/>
                    <a:pt x="20313" y="21241"/>
                  </a:cubicBezTo>
                  <a:cubicBezTo>
                    <a:pt x="20299" y="21233"/>
                    <a:pt x="20278" y="21197"/>
                    <a:pt x="20262" y="21191"/>
                  </a:cubicBezTo>
                  <a:cubicBezTo>
                    <a:pt x="20242" y="21182"/>
                    <a:pt x="20197" y="21184"/>
                    <a:pt x="20177" y="21194"/>
                  </a:cubicBezTo>
                  <a:cubicBezTo>
                    <a:pt x="20162" y="21203"/>
                    <a:pt x="20144" y="21249"/>
                    <a:pt x="20128" y="21250"/>
                  </a:cubicBezTo>
                  <a:cubicBezTo>
                    <a:pt x="20116" y="21250"/>
                    <a:pt x="20100" y="21218"/>
                    <a:pt x="20088" y="21213"/>
                  </a:cubicBezTo>
                  <a:cubicBezTo>
                    <a:pt x="20071" y="21204"/>
                    <a:pt x="20034" y="21201"/>
                    <a:pt x="20016" y="21205"/>
                  </a:cubicBezTo>
                  <a:cubicBezTo>
                    <a:pt x="20006" y="21208"/>
                    <a:pt x="19988" y="21220"/>
                    <a:pt x="19980" y="21227"/>
                  </a:cubicBezTo>
                  <a:cubicBezTo>
                    <a:pt x="19970" y="21236"/>
                    <a:pt x="19951" y="21253"/>
                    <a:pt x="19944" y="21266"/>
                  </a:cubicBezTo>
                  <a:cubicBezTo>
                    <a:pt x="19932" y="21289"/>
                    <a:pt x="19930" y="21351"/>
                    <a:pt x="19916" y="21372"/>
                  </a:cubicBezTo>
                  <a:cubicBezTo>
                    <a:pt x="19905" y="21391"/>
                    <a:pt x="19871" y="21412"/>
                    <a:pt x="19854" y="21422"/>
                  </a:cubicBezTo>
                  <a:cubicBezTo>
                    <a:pt x="19841" y="21429"/>
                    <a:pt x="19811" y="21433"/>
                    <a:pt x="19798" y="21441"/>
                  </a:cubicBezTo>
                  <a:cubicBezTo>
                    <a:pt x="19777" y="21454"/>
                    <a:pt x="19744" y="21503"/>
                    <a:pt x="19722" y="21515"/>
                  </a:cubicBezTo>
                  <a:cubicBezTo>
                    <a:pt x="19705" y="21523"/>
                    <a:pt x="19670" y="21526"/>
                    <a:pt x="19652" y="21528"/>
                  </a:cubicBezTo>
                  <a:cubicBezTo>
                    <a:pt x="19632" y="21531"/>
                    <a:pt x="19593" y="21527"/>
                    <a:pt x="19574" y="21534"/>
                  </a:cubicBezTo>
                  <a:cubicBezTo>
                    <a:pt x="19562" y="21538"/>
                    <a:pt x="19542" y="21558"/>
                    <a:pt x="19530" y="21564"/>
                  </a:cubicBezTo>
                  <a:cubicBezTo>
                    <a:pt x="19512" y="21573"/>
                    <a:pt x="19475" y="21591"/>
                    <a:pt x="19456" y="21589"/>
                  </a:cubicBezTo>
                  <a:cubicBezTo>
                    <a:pt x="19438" y="21586"/>
                    <a:pt x="19405" y="21564"/>
                    <a:pt x="19392" y="21547"/>
                  </a:cubicBezTo>
                  <a:cubicBezTo>
                    <a:pt x="19385" y="21539"/>
                    <a:pt x="19379" y="21514"/>
                    <a:pt x="19372" y="21507"/>
                  </a:cubicBezTo>
                  <a:cubicBezTo>
                    <a:pt x="19364" y="21498"/>
                    <a:pt x="19343" y="21496"/>
                    <a:pt x="19334" y="21490"/>
                  </a:cubicBezTo>
                  <a:cubicBezTo>
                    <a:pt x="19319" y="21481"/>
                    <a:pt x="19290" y="21460"/>
                    <a:pt x="19280" y="21443"/>
                  </a:cubicBezTo>
                  <a:cubicBezTo>
                    <a:pt x="19267" y="21423"/>
                    <a:pt x="19258" y="21367"/>
                    <a:pt x="19248" y="21345"/>
                  </a:cubicBezTo>
                  <a:cubicBezTo>
                    <a:pt x="19235" y="21320"/>
                    <a:pt x="19201" y="21277"/>
                    <a:pt x="19186" y="21255"/>
                  </a:cubicBezTo>
                  <a:cubicBezTo>
                    <a:pt x="19177" y="21242"/>
                    <a:pt x="19157" y="21219"/>
                    <a:pt x="19151" y="21203"/>
                  </a:cubicBezTo>
                  <a:cubicBezTo>
                    <a:pt x="19137" y="21157"/>
                    <a:pt x="19139" y="21055"/>
                    <a:pt x="19140" y="21006"/>
                  </a:cubicBezTo>
                  <a:cubicBezTo>
                    <a:pt x="19140" y="20979"/>
                    <a:pt x="19145" y="20923"/>
                    <a:pt x="19150" y="20897"/>
                  </a:cubicBezTo>
                  <a:cubicBezTo>
                    <a:pt x="19154" y="20873"/>
                    <a:pt x="19164" y="20825"/>
                    <a:pt x="19176" y="20806"/>
                  </a:cubicBezTo>
                  <a:cubicBezTo>
                    <a:pt x="19186" y="20791"/>
                    <a:pt x="19220" y="20782"/>
                    <a:pt x="19228" y="20765"/>
                  </a:cubicBezTo>
                  <a:cubicBezTo>
                    <a:pt x="19234" y="20751"/>
                    <a:pt x="19234" y="20716"/>
                    <a:pt x="19232" y="20699"/>
                  </a:cubicBezTo>
                  <a:cubicBezTo>
                    <a:pt x="19229" y="20680"/>
                    <a:pt x="19215" y="20642"/>
                    <a:pt x="19204" y="20631"/>
                  </a:cubicBezTo>
                  <a:cubicBezTo>
                    <a:pt x="19192" y="20620"/>
                    <a:pt x="19158" y="20631"/>
                    <a:pt x="19148" y="20617"/>
                  </a:cubicBezTo>
                  <a:cubicBezTo>
                    <a:pt x="19139" y="20606"/>
                    <a:pt x="19145" y="20569"/>
                    <a:pt x="19140" y="20555"/>
                  </a:cubicBezTo>
                  <a:cubicBezTo>
                    <a:pt x="19131" y="20532"/>
                    <a:pt x="19098" y="20505"/>
                    <a:pt x="19090" y="20483"/>
                  </a:cubicBezTo>
                  <a:cubicBezTo>
                    <a:pt x="19084" y="20468"/>
                    <a:pt x="19087" y="20431"/>
                    <a:pt x="19082" y="20415"/>
                  </a:cubicBezTo>
                  <a:cubicBezTo>
                    <a:pt x="19073" y="20389"/>
                    <a:pt x="19044" y="20347"/>
                    <a:pt x="19029" y="20327"/>
                  </a:cubicBezTo>
                  <a:cubicBezTo>
                    <a:pt x="19017" y="20310"/>
                    <a:pt x="18989" y="20282"/>
                    <a:pt x="18975" y="20267"/>
                  </a:cubicBezTo>
                  <a:cubicBezTo>
                    <a:pt x="18962" y="20251"/>
                    <a:pt x="18931" y="20225"/>
                    <a:pt x="18921" y="20204"/>
                  </a:cubicBezTo>
                  <a:cubicBezTo>
                    <a:pt x="18906" y="20170"/>
                    <a:pt x="18905" y="20085"/>
                    <a:pt x="18891" y="20049"/>
                  </a:cubicBezTo>
                  <a:cubicBezTo>
                    <a:pt x="18886" y="20035"/>
                    <a:pt x="18872" y="20010"/>
                    <a:pt x="18863" y="19999"/>
                  </a:cubicBezTo>
                  <a:cubicBezTo>
                    <a:pt x="18853" y="19986"/>
                    <a:pt x="18824" y="19974"/>
                    <a:pt x="18815" y="19958"/>
                  </a:cubicBezTo>
                  <a:cubicBezTo>
                    <a:pt x="18803" y="19935"/>
                    <a:pt x="18805" y="19873"/>
                    <a:pt x="18795" y="19849"/>
                  </a:cubicBezTo>
                  <a:cubicBezTo>
                    <a:pt x="18783" y="19817"/>
                    <a:pt x="18745" y="19769"/>
                    <a:pt x="18727" y="19745"/>
                  </a:cubicBezTo>
                  <a:cubicBezTo>
                    <a:pt x="18695" y="19699"/>
                    <a:pt x="18628" y="19611"/>
                    <a:pt x="18591" y="19572"/>
                  </a:cubicBezTo>
                  <a:cubicBezTo>
                    <a:pt x="18571" y="19550"/>
                    <a:pt x="18526" y="19513"/>
                    <a:pt x="18503" y="19496"/>
                  </a:cubicBezTo>
                  <a:cubicBezTo>
                    <a:pt x="18485" y="19481"/>
                    <a:pt x="18438" y="19469"/>
                    <a:pt x="18427" y="19443"/>
                  </a:cubicBezTo>
                  <a:cubicBezTo>
                    <a:pt x="18417" y="19420"/>
                    <a:pt x="18436" y="19358"/>
                    <a:pt x="18429" y="19332"/>
                  </a:cubicBezTo>
                  <a:cubicBezTo>
                    <a:pt x="18423" y="19309"/>
                    <a:pt x="18387" y="19284"/>
                    <a:pt x="18383" y="19260"/>
                  </a:cubicBezTo>
                  <a:cubicBezTo>
                    <a:pt x="18381" y="19243"/>
                    <a:pt x="18399" y="19212"/>
                    <a:pt x="18399" y="19194"/>
                  </a:cubicBezTo>
                  <a:cubicBezTo>
                    <a:pt x="18400" y="19172"/>
                    <a:pt x="18394" y="19124"/>
                    <a:pt x="18383" y="19107"/>
                  </a:cubicBezTo>
                  <a:cubicBezTo>
                    <a:pt x="18361" y="19071"/>
                    <a:pt x="18287" y="19051"/>
                    <a:pt x="18255" y="19031"/>
                  </a:cubicBezTo>
                  <a:cubicBezTo>
                    <a:pt x="18242" y="19022"/>
                    <a:pt x="18216" y="18998"/>
                    <a:pt x="18201" y="18992"/>
                  </a:cubicBezTo>
                  <a:cubicBezTo>
                    <a:pt x="18179" y="18983"/>
                    <a:pt x="18132" y="18977"/>
                    <a:pt x="18109" y="18976"/>
                  </a:cubicBezTo>
                  <a:cubicBezTo>
                    <a:pt x="18096" y="18975"/>
                    <a:pt x="18068" y="18986"/>
                    <a:pt x="18055" y="18979"/>
                  </a:cubicBezTo>
                  <a:cubicBezTo>
                    <a:pt x="18045" y="18972"/>
                    <a:pt x="18037" y="18937"/>
                    <a:pt x="18027" y="18929"/>
                  </a:cubicBezTo>
                  <a:cubicBezTo>
                    <a:pt x="18016" y="18921"/>
                    <a:pt x="17989" y="18920"/>
                    <a:pt x="17977" y="18924"/>
                  </a:cubicBezTo>
                  <a:cubicBezTo>
                    <a:pt x="17965" y="18928"/>
                    <a:pt x="17945" y="18962"/>
                    <a:pt x="17933" y="18959"/>
                  </a:cubicBezTo>
                  <a:cubicBezTo>
                    <a:pt x="17921" y="18957"/>
                    <a:pt x="17913" y="18918"/>
                    <a:pt x="17903" y="18910"/>
                  </a:cubicBezTo>
                  <a:cubicBezTo>
                    <a:pt x="17891" y="18900"/>
                    <a:pt x="17862" y="18894"/>
                    <a:pt x="17849" y="18896"/>
                  </a:cubicBezTo>
                  <a:cubicBezTo>
                    <a:pt x="17831" y="18900"/>
                    <a:pt x="17799" y="18932"/>
                    <a:pt x="17783" y="18943"/>
                  </a:cubicBezTo>
                  <a:cubicBezTo>
                    <a:pt x="17772" y="18951"/>
                    <a:pt x="17751" y="18969"/>
                    <a:pt x="17739" y="18973"/>
                  </a:cubicBezTo>
                  <a:cubicBezTo>
                    <a:pt x="17714" y="18981"/>
                    <a:pt x="17662" y="18965"/>
                    <a:pt x="17637" y="18973"/>
                  </a:cubicBezTo>
                  <a:cubicBezTo>
                    <a:pt x="17611" y="18982"/>
                    <a:pt x="17559" y="19009"/>
                    <a:pt x="17545" y="19038"/>
                  </a:cubicBezTo>
                  <a:cubicBezTo>
                    <a:pt x="17533" y="19063"/>
                    <a:pt x="17545" y="19126"/>
                    <a:pt x="17539" y="19154"/>
                  </a:cubicBezTo>
                  <a:cubicBezTo>
                    <a:pt x="17534" y="19175"/>
                    <a:pt x="17522" y="19224"/>
                    <a:pt x="17507" y="19230"/>
                  </a:cubicBezTo>
                  <a:cubicBezTo>
                    <a:pt x="17492" y="19237"/>
                    <a:pt x="17462" y="19207"/>
                    <a:pt x="17451" y="19192"/>
                  </a:cubicBezTo>
                  <a:cubicBezTo>
                    <a:pt x="17432" y="19166"/>
                    <a:pt x="17418" y="19091"/>
                    <a:pt x="17403" y="19061"/>
                  </a:cubicBezTo>
                  <a:cubicBezTo>
                    <a:pt x="17390" y="19038"/>
                    <a:pt x="17358" y="19002"/>
                    <a:pt x="17344" y="18980"/>
                  </a:cubicBezTo>
                  <a:cubicBezTo>
                    <a:pt x="17328" y="18954"/>
                    <a:pt x="17302" y="18894"/>
                    <a:pt x="17285" y="18867"/>
                  </a:cubicBezTo>
                  <a:cubicBezTo>
                    <a:pt x="17274" y="18850"/>
                    <a:pt x="17244" y="18826"/>
                    <a:pt x="17238" y="18805"/>
                  </a:cubicBezTo>
                  <a:cubicBezTo>
                    <a:pt x="17229" y="18780"/>
                    <a:pt x="17245" y="18719"/>
                    <a:pt x="17235" y="18696"/>
                  </a:cubicBezTo>
                  <a:cubicBezTo>
                    <a:pt x="17227" y="18680"/>
                    <a:pt x="17198" y="18671"/>
                    <a:pt x="17187" y="18659"/>
                  </a:cubicBezTo>
                  <a:cubicBezTo>
                    <a:pt x="17162" y="18632"/>
                    <a:pt x="17121" y="18563"/>
                    <a:pt x="17101" y="18528"/>
                  </a:cubicBezTo>
                  <a:cubicBezTo>
                    <a:pt x="17084" y="18497"/>
                    <a:pt x="17051" y="18433"/>
                    <a:pt x="17040" y="18397"/>
                  </a:cubicBezTo>
                  <a:cubicBezTo>
                    <a:pt x="17024" y="18344"/>
                    <a:pt x="17013" y="18229"/>
                    <a:pt x="17003" y="18174"/>
                  </a:cubicBezTo>
                  <a:cubicBezTo>
                    <a:pt x="16984" y="18082"/>
                    <a:pt x="16941" y="17900"/>
                    <a:pt x="16920" y="17809"/>
                  </a:cubicBezTo>
                  <a:cubicBezTo>
                    <a:pt x="16903" y="17738"/>
                    <a:pt x="16874" y="17594"/>
                    <a:pt x="16847" y="17529"/>
                  </a:cubicBezTo>
                  <a:cubicBezTo>
                    <a:pt x="16825" y="17471"/>
                    <a:pt x="16765" y="17367"/>
                    <a:pt x="16730" y="17320"/>
                  </a:cubicBezTo>
                  <a:cubicBezTo>
                    <a:pt x="16715" y="17300"/>
                    <a:pt x="16681" y="17264"/>
                    <a:pt x="16662" y="17250"/>
                  </a:cubicBezTo>
                  <a:cubicBezTo>
                    <a:pt x="16649" y="17239"/>
                    <a:pt x="16617" y="17230"/>
                    <a:pt x="16604" y="17216"/>
                  </a:cubicBezTo>
                  <a:cubicBezTo>
                    <a:pt x="16590" y="17202"/>
                    <a:pt x="16573" y="17156"/>
                    <a:pt x="16560" y="17140"/>
                  </a:cubicBezTo>
                  <a:cubicBezTo>
                    <a:pt x="16550" y="17126"/>
                    <a:pt x="16525" y="17102"/>
                    <a:pt x="16512" y="17093"/>
                  </a:cubicBezTo>
                  <a:cubicBezTo>
                    <a:pt x="16494" y="17081"/>
                    <a:pt x="16450" y="17078"/>
                    <a:pt x="16434" y="17061"/>
                  </a:cubicBezTo>
                  <a:cubicBezTo>
                    <a:pt x="16421" y="17046"/>
                    <a:pt x="16413" y="16992"/>
                    <a:pt x="16398" y="16979"/>
                  </a:cubicBezTo>
                  <a:cubicBezTo>
                    <a:pt x="16386" y="16968"/>
                    <a:pt x="16356" y="16972"/>
                    <a:pt x="16342" y="16967"/>
                  </a:cubicBezTo>
                  <a:cubicBezTo>
                    <a:pt x="16324" y="16962"/>
                    <a:pt x="16284" y="16955"/>
                    <a:pt x="16270" y="16938"/>
                  </a:cubicBezTo>
                  <a:cubicBezTo>
                    <a:pt x="16261" y="16926"/>
                    <a:pt x="16261" y="16883"/>
                    <a:pt x="16250" y="16872"/>
                  </a:cubicBezTo>
                  <a:cubicBezTo>
                    <a:pt x="16241" y="16862"/>
                    <a:pt x="16215" y="16864"/>
                    <a:pt x="16204" y="16866"/>
                  </a:cubicBezTo>
                  <a:cubicBezTo>
                    <a:pt x="16187" y="16870"/>
                    <a:pt x="16151" y="16883"/>
                    <a:pt x="16138" y="16899"/>
                  </a:cubicBezTo>
                  <a:cubicBezTo>
                    <a:pt x="16125" y="16917"/>
                    <a:pt x="16123" y="16975"/>
                    <a:pt x="16110" y="16992"/>
                  </a:cubicBezTo>
                  <a:cubicBezTo>
                    <a:pt x="16100" y="17006"/>
                    <a:pt x="16070" y="17025"/>
                    <a:pt x="16056" y="17023"/>
                  </a:cubicBezTo>
                  <a:cubicBezTo>
                    <a:pt x="16041" y="17019"/>
                    <a:pt x="16015" y="16989"/>
                    <a:pt x="16008" y="16970"/>
                  </a:cubicBezTo>
                  <a:cubicBezTo>
                    <a:pt x="15999" y="16947"/>
                    <a:pt x="16003" y="16892"/>
                    <a:pt x="16000" y="16866"/>
                  </a:cubicBezTo>
                  <a:cubicBezTo>
                    <a:pt x="15995" y="16830"/>
                    <a:pt x="15979" y="16759"/>
                    <a:pt x="15970" y="16724"/>
                  </a:cubicBezTo>
                  <a:cubicBezTo>
                    <a:pt x="15959" y="16683"/>
                    <a:pt x="15933" y="16603"/>
                    <a:pt x="15918" y="16566"/>
                  </a:cubicBezTo>
                  <a:cubicBezTo>
                    <a:pt x="15907" y="16538"/>
                    <a:pt x="15884" y="16482"/>
                    <a:pt x="15868" y="16459"/>
                  </a:cubicBezTo>
                  <a:cubicBezTo>
                    <a:pt x="15856" y="16441"/>
                    <a:pt x="15823" y="16416"/>
                    <a:pt x="15810" y="16402"/>
                  </a:cubicBezTo>
                  <a:cubicBezTo>
                    <a:pt x="15797" y="16387"/>
                    <a:pt x="15772" y="16359"/>
                    <a:pt x="15762" y="16341"/>
                  </a:cubicBezTo>
                  <a:cubicBezTo>
                    <a:pt x="15752" y="16323"/>
                    <a:pt x="15732" y="16282"/>
                    <a:pt x="15734" y="16259"/>
                  </a:cubicBezTo>
                  <a:cubicBezTo>
                    <a:pt x="15735" y="16240"/>
                    <a:pt x="15756" y="16208"/>
                    <a:pt x="15768" y="16199"/>
                  </a:cubicBezTo>
                  <a:cubicBezTo>
                    <a:pt x="15784" y="16187"/>
                    <a:pt x="15822" y="16184"/>
                    <a:pt x="15840" y="16188"/>
                  </a:cubicBezTo>
                  <a:cubicBezTo>
                    <a:pt x="15859" y="16192"/>
                    <a:pt x="15899" y="16211"/>
                    <a:pt x="15912" y="16232"/>
                  </a:cubicBezTo>
                  <a:cubicBezTo>
                    <a:pt x="15925" y="16252"/>
                    <a:pt x="15916" y="16320"/>
                    <a:pt x="15932" y="16336"/>
                  </a:cubicBezTo>
                  <a:cubicBezTo>
                    <a:pt x="15944" y="16348"/>
                    <a:pt x="15982" y="16348"/>
                    <a:pt x="15992" y="16333"/>
                  </a:cubicBezTo>
                  <a:cubicBezTo>
                    <a:pt x="16008" y="16309"/>
                    <a:pt x="15984" y="16237"/>
                    <a:pt x="15986" y="16204"/>
                  </a:cubicBezTo>
                  <a:cubicBezTo>
                    <a:pt x="15988" y="16175"/>
                    <a:pt x="16004" y="16119"/>
                    <a:pt x="16006" y="16089"/>
                  </a:cubicBezTo>
                  <a:cubicBezTo>
                    <a:pt x="16008" y="16053"/>
                    <a:pt x="15996" y="15981"/>
                    <a:pt x="15994" y="15944"/>
                  </a:cubicBezTo>
                  <a:cubicBezTo>
                    <a:pt x="15992" y="15906"/>
                    <a:pt x="15992" y="15827"/>
                    <a:pt x="15990" y="15789"/>
                  </a:cubicBezTo>
                  <a:cubicBezTo>
                    <a:pt x="15989" y="15764"/>
                    <a:pt x="15986" y="15717"/>
                    <a:pt x="15984" y="15693"/>
                  </a:cubicBezTo>
                  <a:cubicBezTo>
                    <a:pt x="15981" y="15663"/>
                    <a:pt x="15977" y="15603"/>
                    <a:pt x="15970" y="15575"/>
                  </a:cubicBezTo>
                  <a:cubicBezTo>
                    <a:pt x="15965" y="15554"/>
                    <a:pt x="15952" y="15511"/>
                    <a:pt x="15940" y="15496"/>
                  </a:cubicBezTo>
                  <a:cubicBezTo>
                    <a:pt x="15928" y="15481"/>
                    <a:pt x="15895" y="15474"/>
                    <a:pt x="15882" y="15463"/>
                  </a:cubicBezTo>
                  <a:cubicBezTo>
                    <a:pt x="15873" y="15456"/>
                    <a:pt x="15855" y="15440"/>
                    <a:pt x="15850" y="15427"/>
                  </a:cubicBezTo>
                  <a:cubicBezTo>
                    <a:pt x="15844" y="15411"/>
                    <a:pt x="15844" y="15372"/>
                    <a:pt x="15846" y="15354"/>
                  </a:cubicBezTo>
                  <a:cubicBezTo>
                    <a:pt x="15848" y="15334"/>
                    <a:pt x="15855" y="15292"/>
                    <a:pt x="15866" y="15279"/>
                  </a:cubicBezTo>
                  <a:cubicBezTo>
                    <a:pt x="15874" y="15270"/>
                    <a:pt x="15903" y="15283"/>
                    <a:pt x="15910" y="15272"/>
                  </a:cubicBezTo>
                  <a:cubicBezTo>
                    <a:pt x="15916" y="15261"/>
                    <a:pt x="15916" y="15227"/>
                    <a:pt x="15910" y="15217"/>
                  </a:cubicBezTo>
                  <a:cubicBezTo>
                    <a:pt x="15899" y="15199"/>
                    <a:pt x="15859" y="15203"/>
                    <a:pt x="15842" y="15200"/>
                  </a:cubicBezTo>
                  <a:cubicBezTo>
                    <a:pt x="15829" y="15198"/>
                    <a:pt x="15802" y="15190"/>
                    <a:pt x="15790" y="15195"/>
                  </a:cubicBezTo>
                  <a:cubicBezTo>
                    <a:pt x="15773" y="15203"/>
                    <a:pt x="15744" y="15238"/>
                    <a:pt x="15734" y="15258"/>
                  </a:cubicBezTo>
                  <a:cubicBezTo>
                    <a:pt x="15724" y="15277"/>
                    <a:pt x="15724" y="15329"/>
                    <a:pt x="15712" y="15345"/>
                  </a:cubicBezTo>
                  <a:cubicBezTo>
                    <a:pt x="15701" y="15359"/>
                    <a:pt x="15669" y="15355"/>
                    <a:pt x="15658" y="15367"/>
                  </a:cubicBezTo>
                  <a:cubicBezTo>
                    <a:pt x="15644" y="15382"/>
                    <a:pt x="15624" y="15428"/>
                    <a:pt x="15624" y="15452"/>
                  </a:cubicBezTo>
                  <a:cubicBezTo>
                    <a:pt x="15624" y="15476"/>
                    <a:pt x="15645" y="15518"/>
                    <a:pt x="15656" y="15537"/>
                  </a:cubicBezTo>
                  <a:cubicBezTo>
                    <a:pt x="15670" y="15561"/>
                    <a:pt x="15711" y="15591"/>
                    <a:pt x="15724" y="15616"/>
                  </a:cubicBezTo>
                  <a:cubicBezTo>
                    <a:pt x="15743" y="15651"/>
                    <a:pt x="15774" y="15733"/>
                    <a:pt x="15776" y="15778"/>
                  </a:cubicBezTo>
                  <a:cubicBezTo>
                    <a:pt x="15778" y="15816"/>
                    <a:pt x="15761" y="15895"/>
                    <a:pt x="15744" y="15925"/>
                  </a:cubicBezTo>
                  <a:cubicBezTo>
                    <a:pt x="15734" y="15942"/>
                    <a:pt x="15705" y="15956"/>
                    <a:pt x="15692" y="15966"/>
                  </a:cubicBezTo>
                  <a:cubicBezTo>
                    <a:pt x="15678" y="15977"/>
                    <a:pt x="15653" y="16001"/>
                    <a:pt x="15638" y="16007"/>
                  </a:cubicBezTo>
                  <a:cubicBezTo>
                    <a:pt x="15626" y="16013"/>
                    <a:pt x="15600" y="16015"/>
                    <a:pt x="15588" y="16015"/>
                  </a:cubicBezTo>
                  <a:cubicBezTo>
                    <a:pt x="15578" y="16015"/>
                    <a:pt x="15555" y="16002"/>
                    <a:pt x="15548" y="16010"/>
                  </a:cubicBezTo>
                  <a:cubicBezTo>
                    <a:pt x="15539" y="16019"/>
                    <a:pt x="15544" y="16056"/>
                    <a:pt x="15542" y="16071"/>
                  </a:cubicBezTo>
                  <a:cubicBezTo>
                    <a:pt x="15539" y="16090"/>
                    <a:pt x="15530" y="16128"/>
                    <a:pt x="15524" y="16147"/>
                  </a:cubicBezTo>
                  <a:cubicBezTo>
                    <a:pt x="15520" y="16160"/>
                    <a:pt x="15514" y="16199"/>
                    <a:pt x="15504" y="16199"/>
                  </a:cubicBezTo>
                  <a:cubicBezTo>
                    <a:pt x="15492" y="16199"/>
                    <a:pt x="15485" y="16157"/>
                    <a:pt x="15480" y="16141"/>
                  </a:cubicBezTo>
                  <a:cubicBezTo>
                    <a:pt x="15470" y="16110"/>
                    <a:pt x="15460" y="16042"/>
                    <a:pt x="15452" y="16010"/>
                  </a:cubicBezTo>
                  <a:cubicBezTo>
                    <a:pt x="15446" y="15989"/>
                    <a:pt x="15429" y="15949"/>
                    <a:pt x="15424" y="15928"/>
                  </a:cubicBezTo>
                  <a:cubicBezTo>
                    <a:pt x="15420" y="15914"/>
                    <a:pt x="15419" y="15882"/>
                    <a:pt x="15414" y="15868"/>
                  </a:cubicBezTo>
                  <a:cubicBezTo>
                    <a:pt x="15407" y="15849"/>
                    <a:pt x="15385" y="15817"/>
                    <a:pt x="15374" y="15802"/>
                  </a:cubicBezTo>
                  <a:cubicBezTo>
                    <a:pt x="15352" y="15772"/>
                    <a:pt x="15300" y="15725"/>
                    <a:pt x="15278" y="15696"/>
                  </a:cubicBezTo>
                  <a:cubicBezTo>
                    <a:pt x="15246" y="15655"/>
                    <a:pt x="15192" y="15561"/>
                    <a:pt x="15162" y="15518"/>
                  </a:cubicBezTo>
                  <a:cubicBezTo>
                    <a:pt x="15133" y="15476"/>
                    <a:pt x="15069" y="15403"/>
                    <a:pt x="15044" y="15359"/>
                  </a:cubicBezTo>
                  <a:cubicBezTo>
                    <a:pt x="15023" y="15324"/>
                    <a:pt x="14996" y="15241"/>
                    <a:pt x="14975" y="15206"/>
                  </a:cubicBezTo>
                  <a:cubicBezTo>
                    <a:pt x="14953" y="15166"/>
                    <a:pt x="14894" y="15104"/>
                    <a:pt x="14871" y="15063"/>
                  </a:cubicBezTo>
                  <a:cubicBezTo>
                    <a:pt x="14841" y="15010"/>
                    <a:pt x="14798" y="14886"/>
                    <a:pt x="14774" y="14828"/>
                  </a:cubicBezTo>
                  <a:cubicBezTo>
                    <a:pt x="14746" y="14765"/>
                    <a:pt x="14695" y="14634"/>
                    <a:pt x="14663" y="14574"/>
                  </a:cubicBezTo>
                  <a:cubicBezTo>
                    <a:pt x="14638" y="14525"/>
                    <a:pt x="14580" y="14434"/>
                    <a:pt x="14549" y="14391"/>
                  </a:cubicBezTo>
                  <a:cubicBezTo>
                    <a:pt x="14527" y="14359"/>
                    <a:pt x="14482" y="14298"/>
                    <a:pt x="14457" y="14270"/>
                  </a:cubicBezTo>
                  <a:cubicBezTo>
                    <a:pt x="14442" y="14253"/>
                    <a:pt x="14402" y="14233"/>
                    <a:pt x="14393" y="14210"/>
                  </a:cubicBezTo>
                  <a:cubicBezTo>
                    <a:pt x="14386" y="14191"/>
                    <a:pt x="14399" y="14142"/>
                    <a:pt x="14391" y="14122"/>
                  </a:cubicBezTo>
                  <a:cubicBezTo>
                    <a:pt x="14380" y="14093"/>
                    <a:pt x="14334" y="14063"/>
                    <a:pt x="14315" y="14043"/>
                  </a:cubicBezTo>
                  <a:cubicBezTo>
                    <a:pt x="14300" y="14027"/>
                    <a:pt x="14268" y="13997"/>
                    <a:pt x="14255" y="13977"/>
                  </a:cubicBezTo>
                  <a:cubicBezTo>
                    <a:pt x="14239" y="13954"/>
                    <a:pt x="14219" y="13892"/>
                    <a:pt x="14201" y="13871"/>
                  </a:cubicBezTo>
                  <a:cubicBezTo>
                    <a:pt x="14176" y="13842"/>
                    <a:pt x="14112" y="13820"/>
                    <a:pt x="14085" y="13797"/>
                  </a:cubicBezTo>
                  <a:cubicBezTo>
                    <a:pt x="14067" y="13782"/>
                    <a:pt x="14033" y="13747"/>
                    <a:pt x="14019" y="13725"/>
                  </a:cubicBezTo>
                  <a:cubicBezTo>
                    <a:pt x="13998" y="13693"/>
                    <a:pt x="13967" y="13616"/>
                    <a:pt x="13957" y="13575"/>
                  </a:cubicBezTo>
                  <a:cubicBezTo>
                    <a:pt x="13951" y="13552"/>
                    <a:pt x="13934" y="13498"/>
                    <a:pt x="13945" y="13480"/>
                  </a:cubicBezTo>
                  <a:cubicBezTo>
                    <a:pt x="13949" y="13473"/>
                    <a:pt x="13965" y="13482"/>
                    <a:pt x="13971" y="13480"/>
                  </a:cubicBezTo>
                  <a:cubicBezTo>
                    <a:pt x="13981" y="13475"/>
                    <a:pt x="13999" y="13454"/>
                    <a:pt x="14007" y="13444"/>
                  </a:cubicBezTo>
                  <a:cubicBezTo>
                    <a:pt x="14018" y="13430"/>
                    <a:pt x="14037" y="13400"/>
                    <a:pt x="14045" y="13383"/>
                  </a:cubicBezTo>
                  <a:cubicBezTo>
                    <a:pt x="14057" y="13360"/>
                    <a:pt x="14073" y="13308"/>
                    <a:pt x="14083" y="13283"/>
                  </a:cubicBezTo>
                  <a:cubicBezTo>
                    <a:pt x="14092" y="13258"/>
                    <a:pt x="14113" y="13209"/>
                    <a:pt x="14121" y="13184"/>
                  </a:cubicBezTo>
                  <a:cubicBezTo>
                    <a:pt x="14128" y="13161"/>
                    <a:pt x="14134" y="13109"/>
                    <a:pt x="14145" y="13088"/>
                  </a:cubicBezTo>
                  <a:cubicBezTo>
                    <a:pt x="14154" y="13071"/>
                    <a:pt x="14182" y="13051"/>
                    <a:pt x="14193" y="13036"/>
                  </a:cubicBezTo>
                  <a:cubicBezTo>
                    <a:pt x="14207" y="13018"/>
                    <a:pt x="14232" y="12979"/>
                    <a:pt x="14241" y="12957"/>
                  </a:cubicBezTo>
                  <a:cubicBezTo>
                    <a:pt x="14253" y="12930"/>
                    <a:pt x="14267" y="12869"/>
                    <a:pt x="14275" y="12839"/>
                  </a:cubicBezTo>
                  <a:cubicBezTo>
                    <a:pt x="14282" y="12816"/>
                    <a:pt x="14295" y="12768"/>
                    <a:pt x="14299" y="12744"/>
                  </a:cubicBezTo>
                  <a:cubicBezTo>
                    <a:pt x="14304" y="12713"/>
                    <a:pt x="14302" y="12649"/>
                    <a:pt x="14311" y="12620"/>
                  </a:cubicBezTo>
                  <a:cubicBezTo>
                    <a:pt x="14320" y="12591"/>
                    <a:pt x="14352" y="12541"/>
                    <a:pt x="14369" y="12519"/>
                  </a:cubicBezTo>
                  <a:cubicBezTo>
                    <a:pt x="14379" y="12506"/>
                    <a:pt x="14408" y="12492"/>
                    <a:pt x="14415" y="12475"/>
                  </a:cubicBezTo>
                  <a:cubicBezTo>
                    <a:pt x="14426" y="12450"/>
                    <a:pt x="14413" y="12384"/>
                    <a:pt x="14425" y="12360"/>
                  </a:cubicBezTo>
                  <a:cubicBezTo>
                    <a:pt x="14434" y="12343"/>
                    <a:pt x="14467" y="12334"/>
                    <a:pt x="14477" y="12320"/>
                  </a:cubicBezTo>
                  <a:cubicBezTo>
                    <a:pt x="14486" y="12307"/>
                    <a:pt x="14494" y="12274"/>
                    <a:pt x="14499" y="12259"/>
                  </a:cubicBezTo>
                  <a:cubicBezTo>
                    <a:pt x="14504" y="12244"/>
                    <a:pt x="14515" y="12215"/>
                    <a:pt x="14519" y="12199"/>
                  </a:cubicBezTo>
                  <a:cubicBezTo>
                    <a:pt x="14526" y="12176"/>
                    <a:pt x="14534" y="12127"/>
                    <a:pt x="14541" y="12103"/>
                  </a:cubicBezTo>
                  <a:cubicBezTo>
                    <a:pt x="14545" y="12090"/>
                    <a:pt x="14557" y="12065"/>
                    <a:pt x="14560" y="12051"/>
                  </a:cubicBezTo>
                  <a:cubicBezTo>
                    <a:pt x="14563" y="12031"/>
                    <a:pt x="14564" y="11987"/>
                    <a:pt x="14560" y="11967"/>
                  </a:cubicBezTo>
                  <a:cubicBezTo>
                    <a:pt x="14556" y="11949"/>
                    <a:pt x="14534" y="11923"/>
                    <a:pt x="14531" y="11906"/>
                  </a:cubicBezTo>
                  <a:cubicBezTo>
                    <a:pt x="14527" y="11882"/>
                    <a:pt x="14548" y="11831"/>
                    <a:pt x="14541" y="11808"/>
                  </a:cubicBezTo>
                  <a:cubicBezTo>
                    <a:pt x="14536" y="11787"/>
                    <a:pt x="14508" y="11758"/>
                    <a:pt x="14493" y="11750"/>
                  </a:cubicBezTo>
                  <a:cubicBezTo>
                    <a:pt x="14481" y="11744"/>
                    <a:pt x="14453" y="11751"/>
                    <a:pt x="14439" y="11748"/>
                  </a:cubicBezTo>
                  <a:cubicBezTo>
                    <a:pt x="14420" y="11744"/>
                    <a:pt x="14382" y="11729"/>
                    <a:pt x="14365" y="11718"/>
                  </a:cubicBezTo>
                  <a:cubicBezTo>
                    <a:pt x="14355" y="11710"/>
                    <a:pt x="14340" y="11681"/>
                    <a:pt x="14329" y="11682"/>
                  </a:cubicBezTo>
                  <a:cubicBezTo>
                    <a:pt x="14315" y="11684"/>
                    <a:pt x="14294" y="11720"/>
                    <a:pt x="14289" y="11739"/>
                  </a:cubicBezTo>
                  <a:cubicBezTo>
                    <a:pt x="14283" y="11759"/>
                    <a:pt x="14286" y="11805"/>
                    <a:pt x="14293" y="11825"/>
                  </a:cubicBezTo>
                  <a:cubicBezTo>
                    <a:pt x="14302" y="11850"/>
                    <a:pt x="14340" y="11879"/>
                    <a:pt x="14353" y="11901"/>
                  </a:cubicBezTo>
                  <a:cubicBezTo>
                    <a:pt x="14365" y="11920"/>
                    <a:pt x="14390" y="11959"/>
                    <a:pt x="14391" y="11983"/>
                  </a:cubicBezTo>
                  <a:cubicBezTo>
                    <a:pt x="14392" y="12011"/>
                    <a:pt x="14368" y="12065"/>
                    <a:pt x="14351" y="12082"/>
                  </a:cubicBezTo>
                  <a:cubicBezTo>
                    <a:pt x="14336" y="12096"/>
                    <a:pt x="14297" y="12104"/>
                    <a:pt x="14279" y="12098"/>
                  </a:cubicBezTo>
                  <a:cubicBezTo>
                    <a:pt x="14263" y="12092"/>
                    <a:pt x="14239" y="12058"/>
                    <a:pt x="14229" y="12040"/>
                  </a:cubicBezTo>
                  <a:cubicBezTo>
                    <a:pt x="14219" y="12023"/>
                    <a:pt x="14201" y="11983"/>
                    <a:pt x="14199" y="11961"/>
                  </a:cubicBezTo>
                  <a:cubicBezTo>
                    <a:pt x="14198" y="11942"/>
                    <a:pt x="14216" y="11907"/>
                    <a:pt x="14215" y="11887"/>
                  </a:cubicBezTo>
                  <a:cubicBezTo>
                    <a:pt x="14213" y="11860"/>
                    <a:pt x="14178" y="11816"/>
                    <a:pt x="14177" y="11789"/>
                  </a:cubicBezTo>
                  <a:cubicBezTo>
                    <a:pt x="14176" y="11775"/>
                    <a:pt x="14192" y="11753"/>
                    <a:pt x="14193" y="11739"/>
                  </a:cubicBezTo>
                  <a:cubicBezTo>
                    <a:pt x="14195" y="11720"/>
                    <a:pt x="14189" y="11677"/>
                    <a:pt x="14181" y="11660"/>
                  </a:cubicBezTo>
                  <a:cubicBezTo>
                    <a:pt x="14169" y="11635"/>
                    <a:pt x="14133" y="11599"/>
                    <a:pt x="14113" y="11589"/>
                  </a:cubicBezTo>
                  <a:cubicBezTo>
                    <a:pt x="14095" y="11579"/>
                    <a:pt x="14056" y="11579"/>
                    <a:pt x="14037" y="11581"/>
                  </a:cubicBezTo>
                  <a:cubicBezTo>
                    <a:pt x="14005" y="11584"/>
                    <a:pt x="13944" y="11606"/>
                    <a:pt x="13915" y="11622"/>
                  </a:cubicBezTo>
                  <a:cubicBezTo>
                    <a:pt x="13896" y="11632"/>
                    <a:pt x="13863" y="11670"/>
                    <a:pt x="13843" y="11676"/>
                  </a:cubicBezTo>
                  <a:cubicBezTo>
                    <a:pt x="13821" y="11684"/>
                    <a:pt x="13775" y="11669"/>
                    <a:pt x="13753" y="11673"/>
                  </a:cubicBezTo>
                  <a:cubicBezTo>
                    <a:pt x="13732" y="11678"/>
                    <a:pt x="13683" y="11684"/>
                    <a:pt x="13674" y="11709"/>
                  </a:cubicBezTo>
                  <a:cubicBezTo>
                    <a:pt x="13665" y="11740"/>
                    <a:pt x="13695" y="11811"/>
                    <a:pt x="13713" y="11835"/>
                  </a:cubicBezTo>
                  <a:cubicBezTo>
                    <a:pt x="13725" y="11852"/>
                    <a:pt x="13759" y="11873"/>
                    <a:pt x="13777" y="11873"/>
                  </a:cubicBezTo>
                  <a:cubicBezTo>
                    <a:pt x="13794" y="11873"/>
                    <a:pt x="13824" y="11839"/>
                    <a:pt x="13841" y="11835"/>
                  </a:cubicBezTo>
                  <a:cubicBezTo>
                    <a:pt x="13861" y="11830"/>
                    <a:pt x="13907" y="11826"/>
                    <a:pt x="13925" y="11840"/>
                  </a:cubicBezTo>
                  <a:cubicBezTo>
                    <a:pt x="13939" y="11852"/>
                    <a:pt x="13946" y="11903"/>
                    <a:pt x="13959" y="11917"/>
                  </a:cubicBezTo>
                  <a:cubicBezTo>
                    <a:pt x="13971" y="11931"/>
                    <a:pt x="14000" y="11949"/>
                    <a:pt x="14015" y="11947"/>
                  </a:cubicBezTo>
                  <a:cubicBezTo>
                    <a:pt x="14031" y="11945"/>
                    <a:pt x="14053" y="11903"/>
                    <a:pt x="14069" y="11901"/>
                  </a:cubicBezTo>
                  <a:cubicBezTo>
                    <a:pt x="14079" y="11899"/>
                    <a:pt x="14098" y="11909"/>
                    <a:pt x="14105" y="11917"/>
                  </a:cubicBezTo>
                  <a:cubicBezTo>
                    <a:pt x="14114" y="11930"/>
                    <a:pt x="14129" y="11967"/>
                    <a:pt x="14125" y="11983"/>
                  </a:cubicBezTo>
                  <a:cubicBezTo>
                    <a:pt x="14119" y="12007"/>
                    <a:pt x="14065" y="12006"/>
                    <a:pt x="14059" y="12029"/>
                  </a:cubicBezTo>
                  <a:cubicBezTo>
                    <a:pt x="14054" y="12048"/>
                    <a:pt x="14078" y="12082"/>
                    <a:pt x="14081" y="12100"/>
                  </a:cubicBezTo>
                  <a:cubicBezTo>
                    <a:pt x="14086" y="12131"/>
                    <a:pt x="14093" y="12197"/>
                    <a:pt x="14085" y="12226"/>
                  </a:cubicBezTo>
                  <a:cubicBezTo>
                    <a:pt x="14077" y="12257"/>
                    <a:pt x="14026" y="12291"/>
                    <a:pt x="14017" y="12322"/>
                  </a:cubicBezTo>
                  <a:cubicBezTo>
                    <a:pt x="14009" y="12348"/>
                    <a:pt x="14012" y="12406"/>
                    <a:pt x="14015" y="12434"/>
                  </a:cubicBezTo>
                  <a:cubicBezTo>
                    <a:pt x="14018" y="12461"/>
                    <a:pt x="14039" y="12509"/>
                    <a:pt x="14041" y="12535"/>
                  </a:cubicBezTo>
                  <a:cubicBezTo>
                    <a:pt x="14043" y="12565"/>
                    <a:pt x="14043" y="12628"/>
                    <a:pt x="14029" y="12650"/>
                  </a:cubicBezTo>
                  <a:cubicBezTo>
                    <a:pt x="14014" y="12674"/>
                    <a:pt x="13961" y="12676"/>
                    <a:pt x="13939" y="12686"/>
                  </a:cubicBezTo>
                  <a:cubicBezTo>
                    <a:pt x="13917" y="12695"/>
                    <a:pt x="13870" y="12702"/>
                    <a:pt x="13853" y="12721"/>
                  </a:cubicBezTo>
                  <a:cubicBezTo>
                    <a:pt x="13845" y="12731"/>
                    <a:pt x="13834" y="12757"/>
                    <a:pt x="13835" y="12771"/>
                  </a:cubicBezTo>
                  <a:cubicBezTo>
                    <a:pt x="13836" y="12799"/>
                    <a:pt x="13868" y="12843"/>
                    <a:pt x="13877" y="12869"/>
                  </a:cubicBezTo>
                  <a:cubicBezTo>
                    <a:pt x="13883" y="12888"/>
                    <a:pt x="13895" y="12928"/>
                    <a:pt x="13895" y="12948"/>
                  </a:cubicBezTo>
                  <a:cubicBezTo>
                    <a:pt x="13895" y="12975"/>
                    <a:pt x="13888" y="13030"/>
                    <a:pt x="13875" y="13050"/>
                  </a:cubicBezTo>
                  <a:cubicBezTo>
                    <a:pt x="13865" y="13065"/>
                    <a:pt x="13832" y="13084"/>
                    <a:pt x="13817" y="13077"/>
                  </a:cubicBezTo>
                  <a:cubicBezTo>
                    <a:pt x="13799" y="13070"/>
                    <a:pt x="13779" y="13019"/>
                    <a:pt x="13773" y="12995"/>
                  </a:cubicBezTo>
                  <a:cubicBezTo>
                    <a:pt x="13763" y="12959"/>
                    <a:pt x="13764" y="12880"/>
                    <a:pt x="13761" y="12842"/>
                  </a:cubicBezTo>
                  <a:cubicBezTo>
                    <a:pt x="13757" y="12803"/>
                    <a:pt x="13756" y="12723"/>
                    <a:pt x="13747" y="12686"/>
                  </a:cubicBezTo>
                  <a:cubicBezTo>
                    <a:pt x="13741" y="12665"/>
                    <a:pt x="13722" y="12628"/>
                    <a:pt x="13713" y="12609"/>
                  </a:cubicBezTo>
                  <a:cubicBezTo>
                    <a:pt x="13695" y="12571"/>
                    <a:pt x="13662" y="12489"/>
                    <a:pt x="13639" y="12456"/>
                  </a:cubicBezTo>
                  <a:cubicBezTo>
                    <a:pt x="13609" y="12414"/>
                    <a:pt x="13536" y="12351"/>
                    <a:pt x="13501" y="12317"/>
                  </a:cubicBezTo>
                  <a:cubicBezTo>
                    <a:pt x="13489" y="12306"/>
                    <a:pt x="13463" y="12287"/>
                    <a:pt x="13453" y="12273"/>
                  </a:cubicBezTo>
                  <a:cubicBezTo>
                    <a:pt x="13431" y="12241"/>
                    <a:pt x="13400" y="12162"/>
                    <a:pt x="13386" y="12122"/>
                  </a:cubicBezTo>
                  <a:cubicBezTo>
                    <a:pt x="13375" y="12086"/>
                    <a:pt x="13354" y="12011"/>
                    <a:pt x="13349" y="11972"/>
                  </a:cubicBezTo>
                  <a:cubicBezTo>
                    <a:pt x="13344" y="11940"/>
                    <a:pt x="13344" y="11876"/>
                    <a:pt x="13345" y="11844"/>
                  </a:cubicBezTo>
                  <a:cubicBezTo>
                    <a:pt x="13345" y="11804"/>
                    <a:pt x="13351" y="11726"/>
                    <a:pt x="13352" y="11687"/>
                  </a:cubicBezTo>
                  <a:cubicBezTo>
                    <a:pt x="13354" y="11650"/>
                    <a:pt x="13360" y="11574"/>
                    <a:pt x="13357" y="11537"/>
                  </a:cubicBezTo>
                  <a:cubicBezTo>
                    <a:pt x="13354" y="11506"/>
                    <a:pt x="13339" y="11447"/>
                    <a:pt x="13332" y="11416"/>
                  </a:cubicBezTo>
                  <a:cubicBezTo>
                    <a:pt x="13327" y="11390"/>
                    <a:pt x="13299" y="11334"/>
                    <a:pt x="13309" y="11310"/>
                  </a:cubicBezTo>
                  <a:cubicBezTo>
                    <a:pt x="13312" y="11300"/>
                    <a:pt x="13331" y="11293"/>
                    <a:pt x="13338" y="11296"/>
                  </a:cubicBezTo>
                  <a:cubicBezTo>
                    <a:pt x="13360" y="11306"/>
                    <a:pt x="13381" y="11371"/>
                    <a:pt x="13391" y="11400"/>
                  </a:cubicBezTo>
                  <a:cubicBezTo>
                    <a:pt x="13403" y="11437"/>
                    <a:pt x="13418" y="11518"/>
                    <a:pt x="13421" y="11559"/>
                  </a:cubicBezTo>
                  <a:cubicBezTo>
                    <a:pt x="13424" y="11608"/>
                    <a:pt x="13415" y="11707"/>
                    <a:pt x="13412" y="11756"/>
                  </a:cubicBezTo>
                  <a:cubicBezTo>
                    <a:pt x="13411" y="11784"/>
                    <a:pt x="13404" y="11840"/>
                    <a:pt x="13405" y="11868"/>
                  </a:cubicBezTo>
                  <a:cubicBezTo>
                    <a:pt x="13405" y="11893"/>
                    <a:pt x="13394" y="11965"/>
                    <a:pt x="13412" y="11969"/>
                  </a:cubicBezTo>
                  <a:cubicBezTo>
                    <a:pt x="13435" y="11974"/>
                    <a:pt x="13442" y="11886"/>
                    <a:pt x="13449" y="11857"/>
                  </a:cubicBezTo>
                  <a:cubicBezTo>
                    <a:pt x="13456" y="11827"/>
                    <a:pt x="13464" y="11765"/>
                    <a:pt x="13467" y="11734"/>
                  </a:cubicBezTo>
                  <a:cubicBezTo>
                    <a:pt x="13471" y="11690"/>
                    <a:pt x="13476" y="11601"/>
                    <a:pt x="13477" y="11556"/>
                  </a:cubicBezTo>
                  <a:cubicBezTo>
                    <a:pt x="13477" y="11500"/>
                    <a:pt x="13472" y="11387"/>
                    <a:pt x="13467" y="11332"/>
                  </a:cubicBezTo>
                  <a:cubicBezTo>
                    <a:pt x="13464" y="11298"/>
                    <a:pt x="13454" y="11233"/>
                    <a:pt x="13449" y="11200"/>
                  </a:cubicBezTo>
                  <a:cubicBezTo>
                    <a:pt x="13441" y="11155"/>
                    <a:pt x="13434" y="11058"/>
                    <a:pt x="13415" y="11020"/>
                  </a:cubicBezTo>
                  <a:cubicBezTo>
                    <a:pt x="13404" y="10999"/>
                    <a:pt x="13362" y="10985"/>
                    <a:pt x="13352" y="10962"/>
                  </a:cubicBezTo>
                  <a:cubicBezTo>
                    <a:pt x="13344" y="10942"/>
                    <a:pt x="13343" y="10889"/>
                    <a:pt x="13349" y="10867"/>
                  </a:cubicBezTo>
                  <a:cubicBezTo>
                    <a:pt x="13354" y="10842"/>
                    <a:pt x="13383" y="10805"/>
                    <a:pt x="13395" y="10785"/>
                  </a:cubicBezTo>
                  <a:cubicBezTo>
                    <a:pt x="13406" y="10763"/>
                    <a:pt x="13441" y="10724"/>
                    <a:pt x="13443" y="10697"/>
                  </a:cubicBezTo>
                  <a:cubicBezTo>
                    <a:pt x="13444" y="10680"/>
                    <a:pt x="13420" y="10651"/>
                    <a:pt x="13419" y="10634"/>
                  </a:cubicBezTo>
                  <a:cubicBezTo>
                    <a:pt x="13416" y="10607"/>
                    <a:pt x="13430" y="10553"/>
                    <a:pt x="13437" y="10527"/>
                  </a:cubicBezTo>
                  <a:cubicBezTo>
                    <a:pt x="13444" y="10498"/>
                    <a:pt x="13471" y="10446"/>
                    <a:pt x="13472" y="10415"/>
                  </a:cubicBezTo>
                  <a:cubicBezTo>
                    <a:pt x="13475" y="10373"/>
                    <a:pt x="13438" y="10293"/>
                    <a:pt x="13443" y="10251"/>
                  </a:cubicBezTo>
                  <a:cubicBezTo>
                    <a:pt x="13446" y="10217"/>
                    <a:pt x="13490" y="10167"/>
                    <a:pt x="13495" y="10133"/>
                  </a:cubicBezTo>
                  <a:cubicBezTo>
                    <a:pt x="13500" y="10098"/>
                    <a:pt x="13480" y="10027"/>
                    <a:pt x="13480" y="9991"/>
                  </a:cubicBezTo>
                  <a:cubicBezTo>
                    <a:pt x="13480" y="9964"/>
                    <a:pt x="13488" y="9911"/>
                    <a:pt x="13493" y="9884"/>
                  </a:cubicBezTo>
                  <a:cubicBezTo>
                    <a:pt x="13498" y="9853"/>
                    <a:pt x="13520" y="9794"/>
                    <a:pt x="13525" y="9761"/>
                  </a:cubicBezTo>
                  <a:cubicBezTo>
                    <a:pt x="13531" y="9707"/>
                    <a:pt x="13528" y="9597"/>
                    <a:pt x="13525" y="9543"/>
                  </a:cubicBezTo>
                  <a:cubicBezTo>
                    <a:pt x="13523" y="9518"/>
                    <a:pt x="13513" y="9471"/>
                    <a:pt x="13515" y="9447"/>
                  </a:cubicBezTo>
                  <a:cubicBezTo>
                    <a:pt x="13516" y="9425"/>
                    <a:pt x="13536" y="9384"/>
                    <a:pt x="13537" y="9362"/>
                  </a:cubicBezTo>
                  <a:cubicBezTo>
                    <a:pt x="13538" y="9317"/>
                    <a:pt x="13510" y="9233"/>
                    <a:pt x="13503" y="9190"/>
                  </a:cubicBezTo>
                  <a:cubicBezTo>
                    <a:pt x="13495" y="9148"/>
                    <a:pt x="13481" y="9062"/>
                    <a:pt x="13477" y="9020"/>
                  </a:cubicBezTo>
                  <a:cubicBezTo>
                    <a:pt x="13472" y="8970"/>
                    <a:pt x="13475" y="8869"/>
                    <a:pt x="13467" y="8820"/>
                  </a:cubicBezTo>
                  <a:cubicBezTo>
                    <a:pt x="13461" y="8786"/>
                    <a:pt x="13434" y="8722"/>
                    <a:pt x="13424" y="8689"/>
                  </a:cubicBezTo>
                  <a:cubicBezTo>
                    <a:pt x="13421" y="8676"/>
                    <a:pt x="13413" y="8650"/>
                    <a:pt x="13412" y="8637"/>
                  </a:cubicBezTo>
                  <a:cubicBezTo>
                    <a:pt x="13412" y="8621"/>
                    <a:pt x="13422" y="8592"/>
                    <a:pt x="13424" y="8577"/>
                  </a:cubicBezTo>
                  <a:cubicBezTo>
                    <a:pt x="13431" y="8539"/>
                    <a:pt x="13450" y="8461"/>
                    <a:pt x="13443" y="8423"/>
                  </a:cubicBezTo>
                  <a:cubicBezTo>
                    <a:pt x="13437" y="8394"/>
                    <a:pt x="13395" y="8356"/>
                    <a:pt x="13389" y="8328"/>
                  </a:cubicBezTo>
                  <a:cubicBezTo>
                    <a:pt x="13384" y="8308"/>
                    <a:pt x="13386" y="8265"/>
                    <a:pt x="13391" y="8246"/>
                  </a:cubicBezTo>
                  <a:cubicBezTo>
                    <a:pt x="13395" y="8225"/>
                    <a:pt x="13421" y="8193"/>
                    <a:pt x="13424" y="8172"/>
                  </a:cubicBezTo>
                  <a:cubicBezTo>
                    <a:pt x="13429" y="8147"/>
                    <a:pt x="13425" y="8094"/>
                    <a:pt x="13419" y="8071"/>
                  </a:cubicBezTo>
                  <a:cubicBezTo>
                    <a:pt x="13413" y="8049"/>
                    <a:pt x="13393" y="8008"/>
                    <a:pt x="13378" y="7997"/>
                  </a:cubicBezTo>
                  <a:cubicBezTo>
                    <a:pt x="13361" y="7984"/>
                    <a:pt x="13320" y="7995"/>
                    <a:pt x="13301" y="7991"/>
                  </a:cubicBezTo>
                  <a:cubicBezTo>
                    <a:pt x="13283" y="7987"/>
                    <a:pt x="13243" y="7982"/>
                    <a:pt x="13231" y="7964"/>
                  </a:cubicBezTo>
                  <a:cubicBezTo>
                    <a:pt x="13220" y="7949"/>
                    <a:pt x="13223" y="7899"/>
                    <a:pt x="13215" y="7882"/>
                  </a:cubicBezTo>
                  <a:cubicBezTo>
                    <a:pt x="13202" y="7857"/>
                    <a:pt x="13160" y="7830"/>
                    <a:pt x="13143" y="7811"/>
                  </a:cubicBezTo>
                  <a:cubicBezTo>
                    <a:pt x="13129" y="7796"/>
                    <a:pt x="13100" y="7769"/>
                    <a:pt x="13093" y="7748"/>
                  </a:cubicBezTo>
                  <a:cubicBezTo>
                    <a:pt x="13088" y="7733"/>
                    <a:pt x="13095" y="7699"/>
                    <a:pt x="13090" y="7685"/>
                  </a:cubicBezTo>
                  <a:cubicBezTo>
                    <a:pt x="13083" y="7662"/>
                    <a:pt x="13047" y="7638"/>
                    <a:pt x="13038" y="7616"/>
                  </a:cubicBezTo>
                  <a:cubicBezTo>
                    <a:pt x="13032" y="7599"/>
                    <a:pt x="13035" y="7556"/>
                    <a:pt x="13030" y="7537"/>
                  </a:cubicBezTo>
                  <a:cubicBezTo>
                    <a:pt x="13025" y="7514"/>
                    <a:pt x="13012" y="7467"/>
                    <a:pt x="12998" y="7452"/>
                  </a:cubicBezTo>
                  <a:cubicBezTo>
                    <a:pt x="12988" y="7442"/>
                    <a:pt x="12961" y="7447"/>
                    <a:pt x="12950" y="7438"/>
                  </a:cubicBezTo>
                  <a:cubicBezTo>
                    <a:pt x="12943" y="7433"/>
                    <a:pt x="12934" y="7410"/>
                    <a:pt x="12927" y="7406"/>
                  </a:cubicBezTo>
                  <a:cubicBezTo>
                    <a:pt x="12907" y="7396"/>
                    <a:pt x="12860" y="7427"/>
                    <a:pt x="12842" y="7411"/>
                  </a:cubicBezTo>
                  <a:cubicBezTo>
                    <a:pt x="12829" y="7399"/>
                    <a:pt x="12820" y="7348"/>
                    <a:pt x="12822" y="7327"/>
                  </a:cubicBezTo>
                  <a:cubicBezTo>
                    <a:pt x="12825" y="7311"/>
                    <a:pt x="12847" y="7292"/>
                    <a:pt x="12850" y="7277"/>
                  </a:cubicBezTo>
                  <a:cubicBezTo>
                    <a:pt x="12856" y="7255"/>
                    <a:pt x="12860" y="7204"/>
                    <a:pt x="12854" y="7181"/>
                  </a:cubicBezTo>
                  <a:cubicBezTo>
                    <a:pt x="12850" y="7167"/>
                    <a:pt x="12832" y="7146"/>
                    <a:pt x="12825" y="7135"/>
                  </a:cubicBezTo>
                  <a:cubicBezTo>
                    <a:pt x="12815" y="7123"/>
                    <a:pt x="12798" y="7095"/>
                    <a:pt x="12786" y="7088"/>
                  </a:cubicBezTo>
                  <a:cubicBezTo>
                    <a:pt x="12766" y="7077"/>
                    <a:pt x="12720" y="7080"/>
                    <a:pt x="12698" y="7085"/>
                  </a:cubicBezTo>
                  <a:cubicBezTo>
                    <a:pt x="12676" y="7092"/>
                    <a:pt x="12638" y="7131"/>
                    <a:pt x="12616" y="7132"/>
                  </a:cubicBezTo>
                  <a:cubicBezTo>
                    <a:pt x="12598" y="7133"/>
                    <a:pt x="12566" y="7100"/>
                    <a:pt x="12548" y="7099"/>
                  </a:cubicBezTo>
                  <a:cubicBezTo>
                    <a:pt x="12527" y="7098"/>
                    <a:pt x="12489" y="7129"/>
                    <a:pt x="12468" y="7132"/>
                  </a:cubicBezTo>
                  <a:cubicBezTo>
                    <a:pt x="12441" y="7136"/>
                    <a:pt x="12385" y="7109"/>
                    <a:pt x="12358" y="7119"/>
                  </a:cubicBezTo>
                  <a:cubicBezTo>
                    <a:pt x="12350" y="7121"/>
                    <a:pt x="12332" y="7135"/>
                    <a:pt x="12328" y="7145"/>
                  </a:cubicBezTo>
                  <a:cubicBezTo>
                    <a:pt x="12318" y="7170"/>
                    <a:pt x="12331" y="7229"/>
                    <a:pt x="12326" y="7255"/>
                  </a:cubicBezTo>
                  <a:cubicBezTo>
                    <a:pt x="12321" y="7282"/>
                    <a:pt x="12306" y="7344"/>
                    <a:pt x="12286" y="7351"/>
                  </a:cubicBezTo>
                  <a:cubicBezTo>
                    <a:pt x="12266" y="7359"/>
                    <a:pt x="12233" y="7306"/>
                    <a:pt x="12214" y="7296"/>
                  </a:cubicBezTo>
                  <a:cubicBezTo>
                    <a:pt x="12204" y="7292"/>
                    <a:pt x="12178" y="7300"/>
                    <a:pt x="12172" y="7288"/>
                  </a:cubicBezTo>
                  <a:cubicBezTo>
                    <a:pt x="12161" y="7269"/>
                    <a:pt x="12183" y="7216"/>
                    <a:pt x="12184" y="7192"/>
                  </a:cubicBezTo>
                  <a:cubicBezTo>
                    <a:pt x="12184" y="7179"/>
                    <a:pt x="12185" y="7149"/>
                    <a:pt x="12180" y="7138"/>
                  </a:cubicBezTo>
                  <a:cubicBezTo>
                    <a:pt x="12168" y="7112"/>
                    <a:pt x="12117" y="7100"/>
                    <a:pt x="12104" y="7075"/>
                  </a:cubicBezTo>
                  <a:cubicBezTo>
                    <a:pt x="12098" y="7062"/>
                    <a:pt x="12095" y="7030"/>
                    <a:pt x="12096" y="7015"/>
                  </a:cubicBezTo>
                  <a:cubicBezTo>
                    <a:pt x="12097" y="6997"/>
                    <a:pt x="12109" y="6966"/>
                    <a:pt x="12110" y="6948"/>
                  </a:cubicBezTo>
                  <a:cubicBezTo>
                    <a:pt x="12111" y="6927"/>
                    <a:pt x="12113" y="6879"/>
                    <a:pt x="12104" y="6861"/>
                  </a:cubicBezTo>
                  <a:cubicBezTo>
                    <a:pt x="12095" y="6844"/>
                    <a:pt x="12062" y="6831"/>
                    <a:pt x="12046" y="6826"/>
                  </a:cubicBezTo>
                  <a:cubicBezTo>
                    <a:pt x="12025" y="6819"/>
                    <a:pt x="11983" y="6826"/>
                    <a:pt x="11962" y="6820"/>
                  </a:cubicBezTo>
                  <a:cubicBezTo>
                    <a:pt x="11947" y="6816"/>
                    <a:pt x="11920" y="6794"/>
                    <a:pt x="11906" y="6788"/>
                  </a:cubicBezTo>
                  <a:cubicBezTo>
                    <a:pt x="11892" y="6781"/>
                    <a:pt x="11859" y="6784"/>
                    <a:pt x="11848" y="6771"/>
                  </a:cubicBezTo>
                  <a:cubicBezTo>
                    <a:pt x="11832" y="6753"/>
                    <a:pt x="11823" y="6694"/>
                    <a:pt x="11818" y="6667"/>
                  </a:cubicBezTo>
                  <a:cubicBezTo>
                    <a:pt x="11813" y="6641"/>
                    <a:pt x="11819" y="6584"/>
                    <a:pt x="11810" y="6560"/>
                  </a:cubicBezTo>
                  <a:cubicBezTo>
                    <a:pt x="11799" y="6534"/>
                    <a:pt x="11753" y="6513"/>
                    <a:pt x="11740" y="6489"/>
                  </a:cubicBezTo>
                  <a:cubicBezTo>
                    <a:pt x="11726" y="6465"/>
                    <a:pt x="11718" y="6400"/>
                    <a:pt x="11705" y="6374"/>
                  </a:cubicBezTo>
                  <a:cubicBezTo>
                    <a:pt x="11694" y="6350"/>
                    <a:pt x="11662" y="6308"/>
                    <a:pt x="11644" y="6292"/>
                  </a:cubicBezTo>
                  <a:cubicBezTo>
                    <a:pt x="11627" y="6278"/>
                    <a:pt x="11588" y="6260"/>
                    <a:pt x="11568" y="6259"/>
                  </a:cubicBezTo>
                  <a:cubicBezTo>
                    <a:pt x="11545" y="6259"/>
                    <a:pt x="11503" y="6298"/>
                    <a:pt x="11481" y="6292"/>
                  </a:cubicBezTo>
                  <a:cubicBezTo>
                    <a:pt x="11470" y="6289"/>
                    <a:pt x="11452" y="6263"/>
                    <a:pt x="11444" y="6251"/>
                  </a:cubicBezTo>
                  <a:cubicBezTo>
                    <a:pt x="11431" y="6234"/>
                    <a:pt x="11419" y="6185"/>
                    <a:pt x="11403" y="6172"/>
                  </a:cubicBezTo>
                  <a:cubicBezTo>
                    <a:pt x="11383" y="6154"/>
                    <a:pt x="11326" y="6168"/>
                    <a:pt x="11306" y="6150"/>
                  </a:cubicBezTo>
                  <a:cubicBezTo>
                    <a:pt x="11295" y="6141"/>
                    <a:pt x="11288" y="6103"/>
                    <a:pt x="11277" y="6093"/>
                  </a:cubicBezTo>
                  <a:cubicBezTo>
                    <a:pt x="11256" y="6071"/>
                    <a:pt x="11194" y="6078"/>
                    <a:pt x="11173" y="6054"/>
                  </a:cubicBezTo>
                  <a:cubicBezTo>
                    <a:pt x="11158" y="6037"/>
                    <a:pt x="11147" y="5979"/>
                    <a:pt x="11139" y="5953"/>
                  </a:cubicBezTo>
                  <a:cubicBezTo>
                    <a:pt x="11129" y="5918"/>
                    <a:pt x="11113" y="5845"/>
                    <a:pt x="11107" y="5808"/>
                  </a:cubicBezTo>
                  <a:cubicBezTo>
                    <a:pt x="11102" y="5774"/>
                    <a:pt x="11105" y="5702"/>
                    <a:pt x="11097" y="5668"/>
                  </a:cubicBezTo>
                  <a:cubicBezTo>
                    <a:pt x="11088" y="5625"/>
                    <a:pt x="11044" y="5551"/>
                    <a:pt x="11035" y="5507"/>
                  </a:cubicBezTo>
                  <a:cubicBezTo>
                    <a:pt x="11033" y="5494"/>
                    <a:pt x="11040" y="5463"/>
                    <a:pt x="11033" y="5452"/>
                  </a:cubicBezTo>
                  <a:cubicBezTo>
                    <a:pt x="11024" y="5437"/>
                    <a:pt x="10990" y="5435"/>
                    <a:pt x="10975" y="5433"/>
                  </a:cubicBezTo>
                  <a:cubicBezTo>
                    <a:pt x="10956" y="5431"/>
                    <a:pt x="10916" y="5448"/>
                    <a:pt x="10898" y="5441"/>
                  </a:cubicBezTo>
                  <a:cubicBezTo>
                    <a:pt x="10881" y="5436"/>
                    <a:pt x="10854" y="5406"/>
                    <a:pt x="10841" y="5392"/>
                  </a:cubicBezTo>
                  <a:cubicBezTo>
                    <a:pt x="10828" y="5379"/>
                    <a:pt x="10808" y="5343"/>
                    <a:pt x="10793" y="5334"/>
                  </a:cubicBezTo>
                  <a:cubicBezTo>
                    <a:pt x="10773" y="5323"/>
                    <a:pt x="10727" y="5339"/>
                    <a:pt x="10707" y="5327"/>
                  </a:cubicBezTo>
                  <a:cubicBezTo>
                    <a:pt x="10696" y="5319"/>
                    <a:pt x="10680" y="5289"/>
                    <a:pt x="10671" y="5277"/>
                  </a:cubicBezTo>
                  <a:cubicBezTo>
                    <a:pt x="10656" y="5257"/>
                    <a:pt x="10625" y="5217"/>
                    <a:pt x="10609" y="5198"/>
                  </a:cubicBezTo>
                  <a:cubicBezTo>
                    <a:pt x="10594" y="5180"/>
                    <a:pt x="10558" y="5156"/>
                    <a:pt x="10549" y="5132"/>
                  </a:cubicBezTo>
                  <a:cubicBezTo>
                    <a:pt x="10539" y="5106"/>
                    <a:pt x="10552" y="5039"/>
                    <a:pt x="10543" y="5012"/>
                  </a:cubicBezTo>
                  <a:cubicBezTo>
                    <a:pt x="10534" y="4984"/>
                    <a:pt x="10496" y="4945"/>
                    <a:pt x="10479" y="4924"/>
                  </a:cubicBezTo>
                  <a:cubicBezTo>
                    <a:pt x="10463" y="4904"/>
                    <a:pt x="10425" y="4871"/>
                    <a:pt x="10411" y="4848"/>
                  </a:cubicBezTo>
                  <a:cubicBezTo>
                    <a:pt x="10399" y="4828"/>
                    <a:pt x="10388" y="4779"/>
                    <a:pt x="10377" y="4760"/>
                  </a:cubicBezTo>
                  <a:cubicBezTo>
                    <a:pt x="10360" y="4731"/>
                    <a:pt x="10316" y="4684"/>
                    <a:pt x="10293" y="4664"/>
                  </a:cubicBezTo>
                  <a:cubicBezTo>
                    <a:pt x="10248" y="4627"/>
                    <a:pt x="10150" y="4575"/>
                    <a:pt x="10101" y="4549"/>
                  </a:cubicBezTo>
                  <a:cubicBezTo>
                    <a:pt x="10074" y="4535"/>
                    <a:pt x="10017" y="4510"/>
                    <a:pt x="9989" y="4500"/>
                  </a:cubicBezTo>
                  <a:cubicBezTo>
                    <a:pt x="9970" y="4494"/>
                    <a:pt x="9931" y="4487"/>
                    <a:pt x="9913" y="4478"/>
                  </a:cubicBezTo>
                  <a:cubicBezTo>
                    <a:pt x="9891" y="4468"/>
                    <a:pt x="9850" y="4437"/>
                    <a:pt x="9829" y="4426"/>
                  </a:cubicBezTo>
                  <a:cubicBezTo>
                    <a:pt x="9788" y="4407"/>
                    <a:pt x="9702" y="4388"/>
                    <a:pt x="9663" y="4366"/>
                  </a:cubicBezTo>
                  <a:cubicBezTo>
                    <a:pt x="9615" y="4340"/>
                    <a:pt x="9529" y="4258"/>
                    <a:pt x="9482" y="4229"/>
                  </a:cubicBezTo>
                  <a:cubicBezTo>
                    <a:pt x="9465" y="4218"/>
                    <a:pt x="9426" y="4205"/>
                    <a:pt x="9408" y="4194"/>
                  </a:cubicBezTo>
                  <a:cubicBezTo>
                    <a:pt x="9389" y="4182"/>
                    <a:pt x="9355" y="4148"/>
                    <a:pt x="9334" y="4139"/>
                  </a:cubicBezTo>
                  <a:cubicBezTo>
                    <a:pt x="9315" y="4131"/>
                    <a:pt x="9274" y="4123"/>
                    <a:pt x="9254" y="4128"/>
                  </a:cubicBezTo>
                  <a:cubicBezTo>
                    <a:pt x="9243" y="4131"/>
                    <a:pt x="9223" y="4152"/>
                    <a:pt x="9212" y="4158"/>
                  </a:cubicBezTo>
                  <a:cubicBezTo>
                    <a:pt x="9189" y="4173"/>
                    <a:pt x="9140" y="4195"/>
                    <a:pt x="9116" y="4208"/>
                  </a:cubicBezTo>
                  <a:cubicBezTo>
                    <a:pt x="9096" y="4218"/>
                    <a:pt x="9054" y="4233"/>
                    <a:pt x="9037" y="4249"/>
                  </a:cubicBezTo>
                  <a:cubicBezTo>
                    <a:pt x="9021" y="4262"/>
                    <a:pt x="9002" y="4312"/>
                    <a:pt x="8984" y="4322"/>
                  </a:cubicBezTo>
                  <a:cubicBezTo>
                    <a:pt x="8965" y="4333"/>
                    <a:pt x="8922" y="4329"/>
                    <a:pt x="8902" y="4322"/>
                  </a:cubicBezTo>
                  <a:cubicBezTo>
                    <a:pt x="8890" y="4319"/>
                    <a:pt x="8870" y="4296"/>
                    <a:pt x="8858" y="4295"/>
                  </a:cubicBezTo>
                  <a:cubicBezTo>
                    <a:pt x="8843" y="4295"/>
                    <a:pt x="8817" y="4330"/>
                    <a:pt x="8802" y="4325"/>
                  </a:cubicBezTo>
                  <a:cubicBezTo>
                    <a:pt x="8791" y="4321"/>
                    <a:pt x="8782" y="4287"/>
                    <a:pt x="8772" y="4278"/>
                  </a:cubicBezTo>
                  <a:cubicBezTo>
                    <a:pt x="8762" y="4270"/>
                    <a:pt x="8736" y="4257"/>
                    <a:pt x="8724" y="4262"/>
                  </a:cubicBezTo>
                  <a:cubicBezTo>
                    <a:pt x="8711" y="4268"/>
                    <a:pt x="8691" y="4299"/>
                    <a:pt x="8688" y="4317"/>
                  </a:cubicBezTo>
                  <a:cubicBezTo>
                    <a:pt x="8685" y="4335"/>
                    <a:pt x="8708" y="4367"/>
                    <a:pt x="8706" y="4385"/>
                  </a:cubicBezTo>
                  <a:cubicBezTo>
                    <a:pt x="8704" y="4406"/>
                    <a:pt x="8682" y="4442"/>
                    <a:pt x="8668" y="4451"/>
                  </a:cubicBezTo>
                  <a:cubicBezTo>
                    <a:pt x="8652" y="4462"/>
                    <a:pt x="8613" y="4464"/>
                    <a:pt x="8598" y="4451"/>
                  </a:cubicBezTo>
                  <a:cubicBezTo>
                    <a:pt x="8589" y="4444"/>
                    <a:pt x="8590" y="4405"/>
                    <a:pt x="8580" y="4402"/>
                  </a:cubicBezTo>
                  <a:cubicBezTo>
                    <a:pt x="8567" y="4397"/>
                    <a:pt x="8549" y="4435"/>
                    <a:pt x="8538" y="4446"/>
                  </a:cubicBezTo>
                  <a:cubicBezTo>
                    <a:pt x="8527" y="4457"/>
                    <a:pt x="8499" y="4473"/>
                    <a:pt x="8492" y="4489"/>
                  </a:cubicBezTo>
                  <a:cubicBezTo>
                    <a:pt x="8483" y="4512"/>
                    <a:pt x="8487" y="4567"/>
                    <a:pt x="8490" y="4593"/>
                  </a:cubicBezTo>
                  <a:cubicBezTo>
                    <a:pt x="8494" y="4627"/>
                    <a:pt x="8514" y="4690"/>
                    <a:pt x="8526" y="4719"/>
                  </a:cubicBezTo>
                  <a:cubicBezTo>
                    <a:pt x="8535" y="4741"/>
                    <a:pt x="8562" y="4775"/>
                    <a:pt x="8572" y="4796"/>
                  </a:cubicBezTo>
                  <a:cubicBezTo>
                    <a:pt x="8587" y="4828"/>
                    <a:pt x="8615" y="4895"/>
                    <a:pt x="8620" y="4932"/>
                  </a:cubicBezTo>
                  <a:cubicBezTo>
                    <a:pt x="8624" y="4964"/>
                    <a:pt x="8624" y="5030"/>
                    <a:pt x="8614" y="5059"/>
                  </a:cubicBezTo>
                  <a:cubicBezTo>
                    <a:pt x="8605" y="5083"/>
                    <a:pt x="8571" y="5120"/>
                    <a:pt x="8552" y="5129"/>
                  </a:cubicBezTo>
                  <a:cubicBezTo>
                    <a:pt x="8534" y="5139"/>
                    <a:pt x="8494" y="5129"/>
                    <a:pt x="8474" y="5129"/>
                  </a:cubicBezTo>
                  <a:cubicBezTo>
                    <a:pt x="8454" y="5130"/>
                    <a:pt x="8414" y="5134"/>
                    <a:pt x="8394" y="5132"/>
                  </a:cubicBezTo>
                  <a:cubicBezTo>
                    <a:pt x="8385" y="5131"/>
                    <a:pt x="8366" y="5131"/>
                    <a:pt x="8358" y="5124"/>
                  </a:cubicBezTo>
                  <a:cubicBezTo>
                    <a:pt x="8346" y="5114"/>
                    <a:pt x="8337" y="5073"/>
                    <a:pt x="8326" y="5064"/>
                  </a:cubicBezTo>
                  <a:cubicBezTo>
                    <a:pt x="8317" y="5057"/>
                    <a:pt x="8296" y="5052"/>
                    <a:pt x="8286" y="5056"/>
                  </a:cubicBezTo>
                  <a:cubicBezTo>
                    <a:pt x="8269" y="5062"/>
                    <a:pt x="8247" y="5101"/>
                    <a:pt x="8232" y="5113"/>
                  </a:cubicBezTo>
                  <a:cubicBezTo>
                    <a:pt x="8219" y="5123"/>
                    <a:pt x="8192" y="5139"/>
                    <a:pt x="8178" y="5146"/>
                  </a:cubicBezTo>
                  <a:cubicBezTo>
                    <a:pt x="8154" y="5159"/>
                    <a:pt x="8102" y="5169"/>
                    <a:pt x="8082" y="5190"/>
                  </a:cubicBezTo>
                  <a:cubicBezTo>
                    <a:pt x="8060" y="5211"/>
                    <a:pt x="8038" y="5283"/>
                    <a:pt x="8018" y="5307"/>
                  </a:cubicBezTo>
                  <a:cubicBezTo>
                    <a:pt x="7998" y="5331"/>
                    <a:pt x="7945" y="5351"/>
                    <a:pt x="7926" y="5376"/>
                  </a:cubicBezTo>
                  <a:cubicBezTo>
                    <a:pt x="7912" y="5394"/>
                    <a:pt x="7898" y="5447"/>
                    <a:pt x="7886" y="5469"/>
                  </a:cubicBezTo>
                  <a:cubicBezTo>
                    <a:pt x="7876" y="5487"/>
                    <a:pt x="7855" y="5522"/>
                    <a:pt x="7842" y="5534"/>
                  </a:cubicBezTo>
                  <a:cubicBezTo>
                    <a:pt x="7827" y="5546"/>
                    <a:pt x="7792" y="5551"/>
                    <a:pt x="7778" y="5562"/>
                  </a:cubicBezTo>
                  <a:cubicBezTo>
                    <a:pt x="7743" y="5588"/>
                    <a:pt x="7686" y="5665"/>
                    <a:pt x="7658" y="5701"/>
                  </a:cubicBezTo>
                  <a:cubicBezTo>
                    <a:pt x="7631" y="5735"/>
                    <a:pt x="7582" y="5810"/>
                    <a:pt x="7556" y="5844"/>
                  </a:cubicBezTo>
                  <a:cubicBezTo>
                    <a:pt x="7520" y="5888"/>
                    <a:pt x="7442" y="5965"/>
                    <a:pt x="7407" y="6011"/>
                  </a:cubicBezTo>
                  <a:cubicBezTo>
                    <a:pt x="7390" y="6034"/>
                    <a:pt x="7365" y="6100"/>
                    <a:pt x="7342" y="6112"/>
                  </a:cubicBezTo>
                  <a:cubicBezTo>
                    <a:pt x="7327" y="6119"/>
                    <a:pt x="7292" y="6116"/>
                    <a:pt x="7282" y="6101"/>
                  </a:cubicBezTo>
                  <a:cubicBezTo>
                    <a:pt x="7266" y="6079"/>
                    <a:pt x="7268" y="6012"/>
                    <a:pt x="7273" y="5983"/>
                  </a:cubicBezTo>
                  <a:cubicBezTo>
                    <a:pt x="7277" y="5965"/>
                    <a:pt x="7305" y="5942"/>
                    <a:pt x="7308" y="5923"/>
                  </a:cubicBezTo>
                  <a:cubicBezTo>
                    <a:pt x="7309" y="5908"/>
                    <a:pt x="7300" y="5874"/>
                    <a:pt x="7291" y="5865"/>
                  </a:cubicBezTo>
                  <a:cubicBezTo>
                    <a:pt x="7283" y="5857"/>
                    <a:pt x="7259" y="5859"/>
                    <a:pt x="7249" y="5865"/>
                  </a:cubicBezTo>
                  <a:cubicBezTo>
                    <a:pt x="7230" y="5879"/>
                    <a:pt x="7199" y="5953"/>
                    <a:pt x="7197" y="5961"/>
                  </a:cubicBezTo>
                  <a:cubicBezTo>
                    <a:pt x="7195" y="5969"/>
                    <a:pt x="7163" y="6036"/>
                    <a:pt x="7151" y="6060"/>
                  </a:cubicBezTo>
                  <a:cubicBezTo>
                    <a:pt x="7139" y="6086"/>
                    <a:pt x="7119" y="6145"/>
                    <a:pt x="7101" y="6164"/>
                  </a:cubicBezTo>
                  <a:cubicBezTo>
                    <a:pt x="7077" y="6188"/>
                    <a:pt x="7015" y="6201"/>
                    <a:pt x="6985" y="6207"/>
                  </a:cubicBezTo>
                  <a:cubicBezTo>
                    <a:pt x="6936" y="6218"/>
                    <a:pt x="6835" y="6204"/>
                    <a:pt x="6787" y="6224"/>
                  </a:cubicBezTo>
                  <a:cubicBezTo>
                    <a:pt x="6742" y="6243"/>
                    <a:pt x="6665" y="6322"/>
                    <a:pt x="6623" y="6353"/>
                  </a:cubicBezTo>
                  <a:cubicBezTo>
                    <a:pt x="6585" y="6380"/>
                    <a:pt x="6510" y="6439"/>
                    <a:pt x="6469" y="6454"/>
                  </a:cubicBezTo>
                  <a:cubicBezTo>
                    <a:pt x="6451" y="6460"/>
                    <a:pt x="6412" y="6454"/>
                    <a:pt x="6393" y="6459"/>
                  </a:cubicBezTo>
                  <a:cubicBezTo>
                    <a:pt x="6369" y="6466"/>
                    <a:pt x="6322" y="6492"/>
                    <a:pt x="6301" y="6509"/>
                  </a:cubicBezTo>
                  <a:cubicBezTo>
                    <a:pt x="6287" y="6519"/>
                    <a:pt x="6260" y="6542"/>
                    <a:pt x="6249" y="6557"/>
                  </a:cubicBezTo>
                  <a:cubicBezTo>
                    <a:pt x="6235" y="6577"/>
                    <a:pt x="6225" y="6638"/>
                    <a:pt x="6207" y="6648"/>
                  </a:cubicBezTo>
                  <a:cubicBezTo>
                    <a:pt x="6194" y="6655"/>
                    <a:pt x="6162" y="6641"/>
                    <a:pt x="6151" y="6629"/>
                  </a:cubicBezTo>
                  <a:cubicBezTo>
                    <a:pt x="6126" y="6603"/>
                    <a:pt x="6106" y="6518"/>
                    <a:pt x="6091" y="6481"/>
                  </a:cubicBezTo>
                  <a:cubicBezTo>
                    <a:pt x="6076" y="6444"/>
                    <a:pt x="6047" y="6370"/>
                    <a:pt x="6032" y="6333"/>
                  </a:cubicBezTo>
                  <a:cubicBezTo>
                    <a:pt x="6019" y="6298"/>
                    <a:pt x="5992" y="6228"/>
                    <a:pt x="5981" y="6191"/>
                  </a:cubicBezTo>
                  <a:cubicBezTo>
                    <a:pt x="5970" y="6156"/>
                    <a:pt x="5953" y="6083"/>
                    <a:pt x="5947" y="6046"/>
                  </a:cubicBezTo>
                  <a:cubicBezTo>
                    <a:pt x="5941" y="6015"/>
                    <a:pt x="5930" y="5950"/>
                    <a:pt x="5931" y="5918"/>
                  </a:cubicBezTo>
                  <a:cubicBezTo>
                    <a:pt x="5931" y="5885"/>
                    <a:pt x="5935" y="5813"/>
                    <a:pt x="5953" y="5791"/>
                  </a:cubicBezTo>
                  <a:cubicBezTo>
                    <a:pt x="5963" y="5779"/>
                    <a:pt x="5999" y="5769"/>
                    <a:pt x="6009" y="5783"/>
                  </a:cubicBezTo>
                  <a:cubicBezTo>
                    <a:pt x="6023" y="5803"/>
                    <a:pt x="6001" y="5865"/>
                    <a:pt x="6001" y="5893"/>
                  </a:cubicBezTo>
                  <a:cubicBezTo>
                    <a:pt x="6000" y="5930"/>
                    <a:pt x="6001" y="6004"/>
                    <a:pt x="6006" y="6040"/>
                  </a:cubicBezTo>
                  <a:cubicBezTo>
                    <a:pt x="6018" y="6107"/>
                    <a:pt x="6058" y="6231"/>
                    <a:pt x="6083" y="6290"/>
                  </a:cubicBezTo>
                  <a:cubicBezTo>
                    <a:pt x="6097" y="6322"/>
                    <a:pt x="6134" y="6377"/>
                    <a:pt x="6151" y="6407"/>
                  </a:cubicBezTo>
                  <a:cubicBezTo>
                    <a:pt x="6160" y="6425"/>
                    <a:pt x="6172" y="6473"/>
                    <a:pt x="6187" y="6478"/>
                  </a:cubicBezTo>
                  <a:cubicBezTo>
                    <a:pt x="6204" y="6484"/>
                    <a:pt x="6235" y="6449"/>
                    <a:pt x="6249" y="6435"/>
                  </a:cubicBezTo>
                  <a:cubicBezTo>
                    <a:pt x="6261" y="6422"/>
                    <a:pt x="6285" y="6396"/>
                    <a:pt x="6290" y="6377"/>
                  </a:cubicBezTo>
                  <a:cubicBezTo>
                    <a:pt x="6303" y="6333"/>
                    <a:pt x="6291" y="6235"/>
                    <a:pt x="6287" y="6187"/>
                  </a:cubicBezTo>
                  <a:cubicBezTo>
                    <a:pt x="6284" y="6126"/>
                    <a:pt x="6279" y="5999"/>
                    <a:pt x="6261" y="5943"/>
                  </a:cubicBezTo>
                  <a:cubicBezTo>
                    <a:pt x="6237" y="5869"/>
                    <a:pt x="6152" y="5754"/>
                    <a:pt x="6112" y="5695"/>
                  </a:cubicBezTo>
                  <a:cubicBezTo>
                    <a:pt x="6084" y="5655"/>
                    <a:pt x="6032" y="5570"/>
                    <a:pt x="5997" y="5545"/>
                  </a:cubicBezTo>
                  <a:cubicBezTo>
                    <a:pt x="5941" y="5506"/>
                    <a:pt x="5812" y="5498"/>
                    <a:pt x="5751" y="5480"/>
                  </a:cubicBezTo>
                  <a:cubicBezTo>
                    <a:pt x="5725" y="5472"/>
                    <a:pt x="5672" y="5460"/>
                    <a:pt x="5647" y="5447"/>
                  </a:cubicBezTo>
                  <a:cubicBezTo>
                    <a:pt x="5614" y="5428"/>
                    <a:pt x="5550" y="5377"/>
                    <a:pt x="5522" y="5344"/>
                  </a:cubicBezTo>
                  <a:cubicBezTo>
                    <a:pt x="5490" y="5308"/>
                    <a:pt x="5447" y="5204"/>
                    <a:pt x="5413" y="5173"/>
                  </a:cubicBezTo>
                  <a:cubicBezTo>
                    <a:pt x="5385" y="5149"/>
                    <a:pt x="5318" y="5134"/>
                    <a:pt x="5287" y="5122"/>
                  </a:cubicBezTo>
                  <a:cubicBezTo>
                    <a:pt x="5258" y="5111"/>
                    <a:pt x="5197" y="5099"/>
                    <a:pt x="5170" y="5082"/>
                  </a:cubicBezTo>
                  <a:cubicBezTo>
                    <a:pt x="5112" y="5045"/>
                    <a:pt x="5016" y="4922"/>
                    <a:pt x="4961" y="4878"/>
                  </a:cubicBezTo>
                  <a:cubicBezTo>
                    <a:pt x="4850" y="4788"/>
                    <a:pt x="4617" y="4630"/>
                    <a:pt x="4495" y="4571"/>
                  </a:cubicBezTo>
                  <a:cubicBezTo>
                    <a:pt x="4336" y="4495"/>
                    <a:pt x="4007" y="4399"/>
                    <a:pt x="3841" y="4360"/>
                  </a:cubicBezTo>
                  <a:cubicBezTo>
                    <a:pt x="3720" y="4331"/>
                    <a:pt x="3475" y="4290"/>
                    <a:pt x="3352" y="4283"/>
                  </a:cubicBezTo>
                  <a:cubicBezTo>
                    <a:pt x="3174" y="4274"/>
                    <a:pt x="2815" y="4291"/>
                    <a:pt x="2638" y="4320"/>
                  </a:cubicBezTo>
                  <a:cubicBezTo>
                    <a:pt x="2570" y="4331"/>
                    <a:pt x="2436" y="4367"/>
                    <a:pt x="2371" y="4392"/>
                  </a:cubicBezTo>
                  <a:cubicBezTo>
                    <a:pt x="2279" y="4428"/>
                    <a:pt x="2103" y="4527"/>
                    <a:pt x="2013" y="4571"/>
                  </a:cubicBezTo>
                  <a:cubicBezTo>
                    <a:pt x="1919" y="4618"/>
                    <a:pt x="1729" y="4712"/>
                    <a:pt x="1634" y="4757"/>
                  </a:cubicBezTo>
                  <a:cubicBezTo>
                    <a:pt x="1558" y="4794"/>
                    <a:pt x="1406" y="4874"/>
                    <a:pt x="1327" y="4900"/>
                  </a:cubicBezTo>
                  <a:cubicBezTo>
                    <a:pt x="1271" y="4918"/>
                    <a:pt x="1155" y="4926"/>
                    <a:pt x="1098" y="4944"/>
                  </a:cubicBezTo>
                  <a:cubicBezTo>
                    <a:pt x="1065" y="4954"/>
                    <a:pt x="1000" y="4984"/>
                    <a:pt x="967" y="4998"/>
                  </a:cubicBezTo>
                  <a:cubicBezTo>
                    <a:pt x="927" y="5015"/>
                    <a:pt x="848" y="5055"/>
                    <a:pt x="807" y="5071"/>
                  </a:cubicBezTo>
                  <a:cubicBezTo>
                    <a:pt x="770" y="5086"/>
                    <a:pt x="698" y="5104"/>
                    <a:pt x="653" y="5121"/>
                  </a:cubicBezTo>
                  <a:cubicBezTo>
                    <a:pt x="643" y="5105"/>
                    <a:pt x="632" y="5088"/>
                    <a:pt x="624" y="5085"/>
                  </a:cubicBezTo>
                  <a:cubicBezTo>
                    <a:pt x="606" y="5079"/>
                    <a:pt x="570" y="5135"/>
                    <a:pt x="554" y="5124"/>
                  </a:cubicBezTo>
                  <a:cubicBezTo>
                    <a:pt x="540" y="5115"/>
                    <a:pt x="532" y="5061"/>
                    <a:pt x="538" y="5042"/>
                  </a:cubicBezTo>
                  <a:cubicBezTo>
                    <a:pt x="546" y="5016"/>
                    <a:pt x="597" y="5012"/>
                    <a:pt x="612" y="4993"/>
                  </a:cubicBezTo>
                  <a:cubicBezTo>
                    <a:pt x="624" y="4977"/>
                    <a:pt x="642" y="4933"/>
                    <a:pt x="648" y="4911"/>
                  </a:cubicBezTo>
                  <a:cubicBezTo>
                    <a:pt x="654" y="4883"/>
                    <a:pt x="651" y="4824"/>
                    <a:pt x="656" y="4796"/>
                  </a:cubicBezTo>
                  <a:cubicBezTo>
                    <a:pt x="660" y="4772"/>
                    <a:pt x="672" y="4724"/>
                    <a:pt x="684" y="4705"/>
                  </a:cubicBezTo>
                  <a:cubicBezTo>
                    <a:pt x="703" y="4678"/>
                    <a:pt x="762" y="4661"/>
                    <a:pt x="782" y="4635"/>
                  </a:cubicBezTo>
                  <a:cubicBezTo>
                    <a:pt x="795" y="4617"/>
                    <a:pt x="818" y="4576"/>
                    <a:pt x="818" y="4552"/>
                  </a:cubicBezTo>
                  <a:cubicBezTo>
                    <a:pt x="818" y="4532"/>
                    <a:pt x="798" y="4496"/>
                    <a:pt x="786" y="4486"/>
                  </a:cubicBezTo>
                  <a:cubicBezTo>
                    <a:pt x="770" y="4475"/>
                    <a:pt x="730" y="4496"/>
                    <a:pt x="712" y="4489"/>
                  </a:cubicBezTo>
                  <a:cubicBezTo>
                    <a:pt x="698" y="4485"/>
                    <a:pt x="671" y="4465"/>
                    <a:pt x="664" y="4448"/>
                  </a:cubicBezTo>
                  <a:cubicBezTo>
                    <a:pt x="653" y="4425"/>
                    <a:pt x="661" y="4365"/>
                    <a:pt x="654" y="4339"/>
                  </a:cubicBezTo>
                  <a:cubicBezTo>
                    <a:pt x="648" y="4317"/>
                    <a:pt x="622" y="4282"/>
                    <a:pt x="618" y="4260"/>
                  </a:cubicBezTo>
                  <a:cubicBezTo>
                    <a:pt x="613" y="4232"/>
                    <a:pt x="615" y="4174"/>
                    <a:pt x="622" y="4147"/>
                  </a:cubicBezTo>
                  <a:cubicBezTo>
                    <a:pt x="629" y="4120"/>
                    <a:pt x="666" y="4082"/>
                    <a:pt x="672" y="4055"/>
                  </a:cubicBezTo>
                  <a:cubicBezTo>
                    <a:pt x="680" y="4018"/>
                    <a:pt x="667" y="3942"/>
                    <a:pt x="666" y="3904"/>
                  </a:cubicBezTo>
                  <a:cubicBezTo>
                    <a:pt x="665" y="3862"/>
                    <a:pt x="676" y="3775"/>
                    <a:pt x="668" y="3734"/>
                  </a:cubicBezTo>
                  <a:cubicBezTo>
                    <a:pt x="660" y="3695"/>
                    <a:pt x="626" y="3622"/>
                    <a:pt x="604" y="3595"/>
                  </a:cubicBezTo>
                  <a:cubicBezTo>
                    <a:pt x="584" y="3571"/>
                    <a:pt x="532" y="3548"/>
                    <a:pt x="508" y="3534"/>
                  </a:cubicBezTo>
                  <a:cubicBezTo>
                    <a:pt x="475" y="3517"/>
                    <a:pt x="405" y="3498"/>
                    <a:pt x="374" y="3474"/>
                  </a:cubicBezTo>
                  <a:cubicBezTo>
                    <a:pt x="355" y="3461"/>
                    <a:pt x="323" y="3422"/>
                    <a:pt x="310" y="3400"/>
                  </a:cubicBezTo>
                  <a:cubicBezTo>
                    <a:pt x="286" y="3364"/>
                    <a:pt x="255" y="3276"/>
                    <a:pt x="232" y="3239"/>
                  </a:cubicBezTo>
                  <a:cubicBezTo>
                    <a:pt x="215" y="3214"/>
                    <a:pt x="178" y="3169"/>
                    <a:pt x="158" y="3149"/>
                  </a:cubicBezTo>
                  <a:cubicBezTo>
                    <a:pt x="129" y="3120"/>
                    <a:pt x="59" y="3082"/>
                    <a:pt x="35" y="3045"/>
                  </a:cubicBezTo>
                  <a:cubicBezTo>
                    <a:pt x="21" y="3023"/>
                    <a:pt x="0" y="2967"/>
                    <a:pt x="0" y="2938"/>
                  </a:cubicBezTo>
                  <a:cubicBezTo>
                    <a:pt x="-1" y="2905"/>
                    <a:pt x="30" y="2847"/>
                    <a:pt x="35" y="2815"/>
                  </a:cubicBezTo>
                  <a:cubicBezTo>
                    <a:pt x="42" y="2776"/>
                    <a:pt x="42" y="2694"/>
                    <a:pt x="44" y="2654"/>
                  </a:cubicBezTo>
                  <a:cubicBezTo>
                    <a:pt x="44" y="2618"/>
                    <a:pt x="39" y="2546"/>
                    <a:pt x="44" y="2511"/>
                  </a:cubicBezTo>
                  <a:cubicBezTo>
                    <a:pt x="47" y="2488"/>
                    <a:pt x="67" y="2424"/>
                    <a:pt x="67" y="2424"/>
                  </a:cubicBezTo>
                  <a:cubicBezTo>
                    <a:pt x="67" y="2424"/>
                    <a:pt x="1702" y="2114"/>
                    <a:pt x="2247" y="2011"/>
                  </a:cubicBezTo>
                  <a:cubicBezTo>
                    <a:pt x="2664" y="1932"/>
                    <a:pt x="3499" y="1781"/>
                    <a:pt x="3916" y="1693"/>
                  </a:cubicBezTo>
                  <a:cubicBezTo>
                    <a:pt x="4250" y="1623"/>
                    <a:pt x="4915" y="1460"/>
                    <a:pt x="5248" y="1387"/>
                  </a:cubicBezTo>
                  <a:cubicBezTo>
                    <a:pt x="5518" y="1328"/>
                    <a:pt x="6244" y="1178"/>
                    <a:pt x="6467" y="1132"/>
                  </a:cubicBezTo>
                  <a:cubicBezTo>
                    <a:pt x="6472" y="1163"/>
                    <a:pt x="6479" y="1193"/>
                    <a:pt x="6485" y="1212"/>
                  </a:cubicBezTo>
                  <a:cubicBezTo>
                    <a:pt x="6493" y="1235"/>
                    <a:pt x="6516" y="1276"/>
                    <a:pt x="6525" y="1299"/>
                  </a:cubicBezTo>
                  <a:cubicBezTo>
                    <a:pt x="6534" y="1322"/>
                    <a:pt x="6545" y="1370"/>
                    <a:pt x="6555" y="1392"/>
                  </a:cubicBezTo>
                  <a:cubicBezTo>
                    <a:pt x="6565" y="1415"/>
                    <a:pt x="6593" y="1454"/>
                    <a:pt x="6605" y="1474"/>
                  </a:cubicBezTo>
                  <a:cubicBezTo>
                    <a:pt x="6622" y="1501"/>
                    <a:pt x="6660" y="1551"/>
                    <a:pt x="6673" y="1581"/>
                  </a:cubicBezTo>
                  <a:cubicBezTo>
                    <a:pt x="6687" y="1613"/>
                    <a:pt x="6706" y="1685"/>
                    <a:pt x="6713" y="1721"/>
                  </a:cubicBezTo>
                  <a:cubicBezTo>
                    <a:pt x="6719" y="1749"/>
                    <a:pt x="6721" y="1810"/>
                    <a:pt x="6727" y="1838"/>
                  </a:cubicBezTo>
                  <a:cubicBezTo>
                    <a:pt x="6730" y="1853"/>
                    <a:pt x="6740" y="1882"/>
                    <a:pt x="6745" y="1896"/>
                  </a:cubicBezTo>
                  <a:cubicBezTo>
                    <a:pt x="6754" y="1921"/>
                    <a:pt x="6768" y="1975"/>
                    <a:pt x="6781" y="1997"/>
                  </a:cubicBezTo>
                  <a:cubicBezTo>
                    <a:pt x="6795" y="2021"/>
                    <a:pt x="6837" y="2049"/>
                    <a:pt x="6853" y="2071"/>
                  </a:cubicBezTo>
                  <a:cubicBezTo>
                    <a:pt x="6874" y="2099"/>
                    <a:pt x="6925" y="2201"/>
                    <a:pt x="6925" y="2201"/>
                  </a:cubicBezTo>
                  <a:lnTo>
                    <a:pt x="8142" y="2003"/>
                  </a:lnTo>
                  <a:lnTo>
                    <a:pt x="10906" y="1594"/>
                  </a:lnTo>
                  <a:lnTo>
                    <a:pt x="12352" y="1376"/>
                  </a:lnTo>
                  <a:lnTo>
                    <a:pt x="13491" y="1183"/>
                  </a:lnTo>
                  <a:cubicBezTo>
                    <a:pt x="13491" y="1183"/>
                    <a:pt x="13526" y="1207"/>
                    <a:pt x="13531" y="1223"/>
                  </a:cubicBezTo>
                  <a:cubicBezTo>
                    <a:pt x="13540" y="1245"/>
                    <a:pt x="13528" y="1297"/>
                    <a:pt x="13531" y="1321"/>
                  </a:cubicBezTo>
                  <a:cubicBezTo>
                    <a:pt x="13534" y="1341"/>
                    <a:pt x="13544" y="1379"/>
                    <a:pt x="13553" y="1394"/>
                  </a:cubicBezTo>
                  <a:cubicBezTo>
                    <a:pt x="13563" y="1412"/>
                    <a:pt x="13594" y="1430"/>
                    <a:pt x="13606" y="1445"/>
                  </a:cubicBezTo>
                  <a:cubicBezTo>
                    <a:pt x="13619" y="1460"/>
                    <a:pt x="13646" y="1490"/>
                    <a:pt x="13652" y="1511"/>
                  </a:cubicBezTo>
                  <a:cubicBezTo>
                    <a:pt x="13662" y="1553"/>
                    <a:pt x="13637" y="1645"/>
                    <a:pt x="13641" y="1689"/>
                  </a:cubicBezTo>
                  <a:cubicBezTo>
                    <a:pt x="13643" y="1713"/>
                    <a:pt x="13657" y="1758"/>
                    <a:pt x="13662" y="1781"/>
                  </a:cubicBezTo>
                  <a:cubicBezTo>
                    <a:pt x="13669" y="1811"/>
                    <a:pt x="13674" y="1874"/>
                    <a:pt x="13686" y="1901"/>
                  </a:cubicBezTo>
                  <a:cubicBezTo>
                    <a:pt x="13698" y="1928"/>
                    <a:pt x="13731" y="1975"/>
                    <a:pt x="13753" y="1985"/>
                  </a:cubicBezTo>
                  <a:cubicBezTo>
                    <a:pt x="13771" y="1993"/>
                    <a:pt x="13811" y="1988"/>
                    <a:pt x="13827" y="1978"/>
                  </a:cubicBezTo>
                  <a:cubicBezTo>
                    <a:pt x="13844" y="1968"/>
                    <a:pt x="13865" y="1923"/>
                    <a:pt x="13881" y="1912"/>
                  </a:cubicBezTo>
                  <a:cubicBezTo>
                    <a:pt x="13895" y="1902"/>
                    <a:pt x="13926" y="1893"/>
                    <a:pt x="13942" y="1894"/>
                  </a:cubicBezTo>
                  <a:cubicBezTo>
                    <a:pt x="13966" y="1895"/>
                    <a:pt x="14009" y="1936"/>
                    <a:pt x="14033" y="1930"/>
                  </a:cubicBezTo>
                  <a:cubicBezTo>
                    <a:pt x="14049" y="1926"/>
                    <a:pt x="14076" y="1894"/>
                    <a:pt x="14086" y="1875"/>
                  </a:cubicBezTo>
                  <a:cubicBezTo>
                    <a:pt x="14099" y="1854"/>
                    <a:pt x="14119" y="1802"/>
                    <a:pt x="14121" y="1774"/>
                  </a:cubicBezTo>
                  <a:cubicBezTo>
                    <a:pt x="14126" y="1710"/>
                    <a:pt x="14086" y="1589"/>
                    <a:pt x="14084" y="1525"/>
                  </a:cubicBezTo>
                  <a:cubicBezTo>
                    <a:pt x="14082" y="1497"/>
                    <a:pt x="14094" y="1440"/>
                    <a:pt x="14092" y="1413"/>
                  </a:cubicBezTo>
                  <a:cubicBezTo>
                    <a:pt x="14089" y="1379"/>
                    <a:pt x="14062" y="1315"/>
                    <a:pt x="14062" y="1281"/>
                  </a:cubicBezTo>
                  <a:cubicBezTo>
                    <a:pt x="14062" y="1253"/>
                    <a:pt x="14083" y="1203"/>
                    <a:pt x="14084" y="1175"/>
                  </a:cubicBezTo>
                  <a:cubicBezTo>
                    <a:pt x="14085" y="1138"/>
                    <a:pt x="14065" y="1066"/>
                    <a:pt x="14060" y="1029"/>
                  </a:cubicBezTo>
                  <a:cubicBezTo>
                    <a:pt x="14056" y="1001"/>
                    <a:pt x="14058" y="940"/>
                    <a:pt x="14046" y="916"/>
                  </a:cubicBezTo>
                  <a:cubicBezTo>
                    <a:pt x="14032" y="887"/>
                    <a:pt x="13978" y="862"/>
                    <a:pt x="13958" y="839"/>
                  </a:cubicBezTo>
                  <a:cubicBezTo>
                    <a:pt x="13944" y="823"/>
                    <a:pt x="13917" y="786"/>
                    <a:pt x="13908" y="763"/>
                  </a:cubicBezTo>
                  <a:cubicBezTo>
                    <a:pt x="13897" y="737"/>
                    <a:pt x="13883" y="676"/>
                    <a:pt x="13886" y="646"/>
                  </a:cubicBezTo>
                  <a:cubicBezTo>
                    <a:pt x="13889" y="619"/>
                    <a:pt x="13924" y="579"/>
                    <a:pt x="13926" y="552"/>
                  </a:cubicBezTo>
                  <a:cubicBezTo>
                    <a:pt x="13930" y="513"/>
                    <a:pt x="13887" y="438"/>
                    <a:pt x="13897" y="402"/>
                  </a:cubicBezTo>
                  <a:cubicBezTo>
                    <a:pt x="13900" y="391"/>
                    <a:pt x="13920" y="382"/>
                    <a:pt x="13926" y="373"/>
                  </a:cubicBezTo>
                  <a:cubicBezTo>
                    <a:pt x="13933" y="362"/>
                    <a:pt x="13944" y="335"/>
                    <a:pt x="13942" y="321"/>
                  </a:cubicBezTo>
                  <a:cubicBezTo>
                    <a:pt x="13940" y="308"/>
                    <a:pt x="13917" y="295"/>
                    <a:pt x="13913" y="281"/>
                  </a:cubicBezTo>
                  <a:cubicBezTo>
                    <a:pt x="13907" y="262"/>
                    <a:pt x="13901" y="215"/>
                    <a:pt x="13910" y="198"/>
                  </a:cubicBezTo>
                  <a:cubicBezTo>
                    <a:pt x="13917" y="186"/>
                    <a:pt x="13940" y="184"/>
                    <a:pt x="13950" y="187"/>
                  </a:cubicBezTo>
                  <a:cubicBezTo>
                    <a:pt x="13963" y="190"/>
                    <a:pt x="13980" y="221"/>
                    <a:pt x="13993" y="223"/>
                  </a:cubicBezTo>
                  <a:cubicBezTo>
                    <a:pt x="14004" y="225"/>
                    <a:pt x="14029" y="215"/>
                    <a:pt x="14035" y="201"/>
                  </a:cubicBezTo>
                  <a:cubicBezTo>
                    <a:pt x="14047" y="178"/>
                    <a:pt x="14028" y="116"/>
                    <a:pt x="14030" y="88"/>
                  </a:cubicBezTo>
                  <a:cubicBezTo>
                    <a:pt x="14032" y="66"/>
                    <a:pt x="14034" y="10"/>
                    <a:pt x="14049" y="1"/>
                  </a:cubicBezTo>
                  <a:cubicBezTo>
                    <a:pt x="14064" y="-9"/>
                    <a:pt x="14094" y="33"/>
                    <a:pt x="14110" y="37"/>
                  </a:cubicBezTo>
                  <a:cubicBezTo>
                    <a:pt x="14127" y="41"/>
                    <a:pt x="14162" y="34"/>
                    <a:pt x="14180" y="30"/>
                  </a:cubicBezTo>
                  <a:cubicBezTo>
                    <a:pt x="14193" y="26"/>
                    <a:pt x="14220" y="4"/>
                    <a:pt x="14233" y="12"/>
                  </a:cubicBezTo>
                  <a:cubicBezTo>
                    <a:pt x="14247" y="19"/>
                    <a:pt x="14253" y="69"/>
                    <a:pt x="14265" y="81"/>
                  </a:cubicBezTo>
                  <a:cubicBezTo>
                    <a:pt x="14279" y="94"/>
                    <a:pt x="14313" y="102"/>
                    <a:pt x="14329" y="103"/>
                  </a:cubicBezTo>
                  <a:cubicBezTo>
                    <a:pt x="14347" y="103"/>
                    <a:pt x="14381" y="85"/>
                    <a:pt x="14399" y="81"/>
                  </a:cubicBezTo>
                  <a:cubicBezTo>
                    <a:pt x="14417" y="77"/>
                    <a:pt x="14455" y="62"/>
                    <a:pt x="14473" y="70"/>
                  </a:cubicBezTo>
                  <a:cubicBezTo>
                    <a:pt x="14489" y="77"/>
                    <a:pt x="14507" y="130"/>
                    <a:pt x="14524" y="136"/>
                  </a:cubicBezTo>
                  <a:cubicBezTo>
                    <a:pt x="14541" y="142"/>
                    <a:pt x="14576" y="105"/>
                    <a:pt x="14593" y="110"/>
                  </a:cubicBezTo>
                  <a:cubicBezTo>
                    <a:pt x="14609" y="115"/>
                    <a:pt x="14629" y="160"/>
                    <a:pt x="14644" y="168"/>
                  </a:cubicBezTo>
                  <a:cubicBezTo>
                    <a:pt x="14668" y="181"/>
                    <a:pt x="14721" y="184"/>
                    <a:pt x="14745" y="176"/>
                  </a:cubicBezTo>
                  <a:cubicBezTo>
                    <a:pt x="14764" y="170"/>
                    <a:pt x="14793" y="121"/>
                    <a:pt x="14812" y="125"/>
                  </a:cubicBezTo>
                  <a:cubicBezTo>
                    <a:pt x="14831" y="128"/>
                    <a:pt x="14848" y="187"/>
                    <a:pt x="14865" y="198"/>
                  </a:cubicBezTo>
                  <a:cubicBezTo>
                    <a:pt x="14892" y="214"/>
                    <a:pt x="14953" y="210"/>
                    <a:pt x="14983" y="205"/>
                  </a:cubicBezTo>
                  <a:cubicBezTo>
                    <a:pt x="15002" y="202"/>
                    <a:pt x="15038" y="173"/>
                    <a:pt x="15057" y="172"/>
                  </a:cubicBezTo>
                  <a:cubicBezTo>
                    <a:pt x="15081" y="171"/>
                    <a:pt x="15126" y="213"/>
                    <a:pt x="15148" y="201"/>
                  </a:cubicBezTo>
                  <a:cubicBezTo>
                    <a:pt x="15166" y="192"/>
                    <a:pt x="15175" y="130"/>
                    <a:pt x="15191" y="118"/>
                  </a:cubicBezTo>
                  <a:cubicBezTo>
                    <a:pt x="15208" y="104"/>
                    <a:pt x="15249" y="101"/>
                    <a:pt x="15268" y="106"/>
                  </a:cubicBezTo>
                  <a:cubicBezTo>
                    <a:pt x="15292" y="113"/>
                    <a:pt x="15330" y="169"/>
                    <a:pt x="15353" y="172"/>
                  </a:cubicBezTo>
                  <a:cubicBezTo>
                    <a:pt x="15369" y="174"/>
                    <a:pt x="15399" y="172"/>
                    <a:pt x="15425" y="164"/>
                  </a:cubicBezTo>
                  <a:cubicBezTo>
                    <a:pt x="15433" y="180"/>
                    <a:pt x="15440" y="198"/>
                    <a:pt x="15441" y="210"/>
                  </a:cubicBezTo>
                  <a:cubicBezTo>
                    <a:pt x="15452" y="270"/>
                    <a:pt x="15429" y="393"/>
                    <a:pt x="15432" y="454"/>
                  </a:cubicBezTo>
                  <a:cubicBezTo>
                    <a:pt x="15434" y="506"/>
                    <a:pt x="15440" y="612"/>
                    <a:pt x="15456" y="659"/>
                  </a:cubicBezTo>
                  <a:cubicBezTo>
                    <a:pt x="15463" y="681"/>
                    <a:pt x="15494" y="708"/>
                    <a:pt x="15500" y="731"/>
                  </a:cubicBezTo>
                  <a:cubicBezTo>
                    <a:pt x="15508" y="759"/>
                    <a:pt x="15507" y="825"/>
                    <a:pt x="15501" y="856"/>
                  </a:cubicBezTo>
                  <a:cubicBezTo>
                    <a:pt x="15499" y="872"/>
                    <a:pt x="15477" y="898"/>
                    <a:pt x="15480" y="914"/>
                  </a:cubicBezTo>
                  <a:cubicBezTo>
                    <a:pt x="15483" y="933"/>
                    <a:pt x="15518" y="945"/>
                    <a:pt x="15530" y="957"/>
                  </a:cubicBezTo>
                  <a:cubicBezTo>
                    <a:pt x="15544" y="972"/>
                    <a:pt x="15572" y="1003"/>
                    <a:pt x="15582" y="1023"/>
                  </a:cubicBezTo>
                  <a:cubicBezTo>
                    <a:pt x="15613" y="1085"/>
                    <a:pt x="15644" y="1233"/>
                    <a:pt x="15660" y="1305"/>
                  </a:cubicBezTo>
                  <a:cubicBezTo>
                    <a:pt x="15677" y="1381"/>
                    <a:pt x="15696" y="1540"/>
                    <a:pt x="15714" y="1617"/>
                  </a:cubicBezTo>
                  <a:cubicBezTo>
                    <a:pt x="15748" y="1764"/>
                    <a:pt x="15842" y="2046"/>
                    <a:pt x="15886" y="2189"/>
                  </a:cubicBezTo>
                  <a:cubicBezTo>
                    <a:pt x="15933" y="2341"/>
                    <a:pt x="16023" y="2649"/>
                    <a:pt x="16076" y="2799"/>
                  </a:cubicBezTo>
                  <a:cubicBezTo>
                    <a:pt x="16103" y="2873"/>
                    <a:pt x="16158" y="3023"/>
                    <a:pt x="16192" y="3091"/>
                  </a:cubicBezTo>
                  <a:cubicBezTo>
                    <a:pt x="16209" y="3125"/>
                    <a:pt x="16255" y="3182"/>
                    <a:pt x="16270" y="3217"/>
                  </a:cubicBezTo>
                  <a:cubicBezTo>
                    <a:pt x="16292" y="3266"/>
                    <a:pt x="16316" y="3378"/>
                    <a:pt x="16332" y="3430"/>
                  </a:cubicBezTo>
                  <a:cubicBezTo>
                    <a:pt x="16349" y="3485"/>
                    <a:pt x="16384" y="3591"/>
                    <a:pt x="16402" y="3644"/>
                  </a:cubicBezTo>
                  <a:cubicBezTo>
                    <a:pt x="16438" y="3748"/>
                    <a:pt x="16510" y="3956"/>
                    <a:pt x="16552" y="4055"/>
                  </a:cubicBezTo>
                  <a:cubicBezTo>
                    <a:pt x="16632" y="4239"/>
                    <a:pt x="16822" y="4580"/>
                    <a:pt x="16906" y="4760"/>
                  </a:cubicBezTo>
                  <a:cubicBezTo>
                    <a:pt x="16962" y="4879"/>
                    <a:pt x="17062" y="5127"/>
                    <a:pt x="17118" y="5244"/>
                  </a:cubicBezTo>
                  <a:cubicBezTo>
                    <a:pt x="17165" y="5339"/>
                    <a:pt x="17265" y="5520"/>
                    <a:pt x="17315" y="5611"/>
                  </a:cubicBezTo>
                  <a:cubicBezTo>
                    <a:pt x="17370" y="5714"/>
                    <a:pt x="17477" y="5925"/>
                    <a:pt x="17538" y="6023"/>
                  </a:cubicBezTo>
                  <a:cubicBezTo>
                    <a:pt x="17575" y="6083"/>
                    <a:pt x="17661" y="6192"/>
                    <a:pt x="17700" y="6251"/>
                  </a:cubicBezTo>
                  <a:cubicBezTo>
                    <a:pt x="17737" y="6308"/>
                    <a:pt x="17804" y="6429"/>
                    <a:pt x="17839" y="6488"/>
                  </a:cubicBezTo>
                  <a:cubicBezTo>
                    <a:pt x="17861" y="6525"/>
                    <a:pt x="17902" y="6602"/>
                    <a:pt x="17926" y="6637"/>
                  </a:cubicBezTo>
                  <a:cubicBezTo>
                    <a:pt x="17958" y="6685"/>
                    <a:pt x="18031" y="6767"/>
                    <a:pt x="18063" y="6814"/>
                  </a:cubicBezTo>
                  <a:cubicBezTo>
                    <a:pt x="18096" y="6861"/>
                    <a:pt x="18155" y="6966"/>
                    <a:pt x="18188" y="7013"/>
                  </a:cubicBezTo>
                  <a:cubicBezTo>
                    <a:pt x="18213" y="7050"/>
                    <a:pt x="18270" y="7115"/>
                    <a:pt x="18295" y="7151"/>
                  </a:cubicBezTo>
                  <a:cubicBezTo>
                    <a:pt x="18335" y="7208"/>
                    <a:pt x="18406" y="7331"/>
                    <a:pt x="18445" y="7387"/>
                  </a:cubicBezTo>
                  <a:cubicBezTo>
                    <a:pt x="18483" y="7440"/>
                    <a:pt x="18564" y="7540"/>
                    <a:pt x="18605" y="7591"/>
                  </a:cubicBezTo>
                  <a:cubicBezTo>
                    <a:pt x="18622" y="7613"/>
                    <a:pt x="18659" y="7657"/>
                    <a:pt x="18677" y="7680"/>
                  </a:cubicBezTo>
                  <a:cubicBezTo>
                    <a:pt x="18702" y="7709"/>
                    <a:pt x="18756" y="7760"/>
                    <a:pt x="18775" y="7795"/>
                  </a:cubicBezTo>
                  <a:cubicBezTo>
                    <a:pt x="18790" y="7826"/>
                    <a:pt x="18801" y="7899"/>
                    <a:pt x="18813" y="7931"/>
                  </a:cubicBezTo>
                  <a:cubicBezTo>
                    <a:pt x="18825" y="7960"/>
                    <a:pt x="18853" y="8015"/>
                    <a:pt x="18867" y="8042"/>
                  </a:cubicBezTo>
                  <a:cubicBezTo>
                    <a:pt x="18886" y="8077"/>
                    <a:pt x="18928" y="8141"/>
                    <a:pt x="18943" y="8179"/>
                  </a:cubicBezTo>
                  <a:cubicBezTo>
                    <a:pt x="18955" y="8206"/>
                    <a:pt x="18983" y="8264"/>
                    <a:pt x="18977" y="8295"/>
                  </a:cubicBezTo>
                  <a:cubicBezTo>
                    <a:pt x="18973" y="8318"/>
                    <a:pt x="18938" y="8343"/>
                    <a:pt x="18923" y="8358"/>
                  </a:cubicBezTo>
                  <a:cubicBezTo>
                    <a:pt x="18909" y="8374"/>
                    <a:pt x="18874" y="8399"/>
                    <a:pt x="18863" y="8421"/>
                  </a:cubicBezTo>
                  <a:cubicBezTo>
                    <a:pt x="18849" y="8451"/>
                    <a:pt x="18839" y="8527"/>
                    <a:pt x="18835" y="8563"/>
                  </a:cubicBezTo>
                  <a:cubicBezTo>
                    <a:pt x="18829" y="8622"/>
                    <a:pt x="18825" y="8742"/>
                    <a:pt x="18829" y="8801"/>
                  </a:cubicBezTo>
                  <a:cubicBezTo>
                    <a:pt x="18833" y="8844"/>
                    <a:pt x="18861" y="8960"/>
                    <a:pt x="18861" y="8968"/>
                  </a:cubicBezTo>
                  <a:cubicBezTo>
                    <a:pt x="18861" y="8976"/>
                    <a:pt x="18911" y="9166"/>
                    <a:pt x="18929" y="9231"/>
                  </a:cubicBezTo>
                  <a:cubicBezTo>
                    <a:pt x="18950" y="9304"/>
                    <a:pt x="18990" y="9450"/>
                    <a:pt x="19016" y="9520"/>
                  </a:cubicBezTo>
                  <a:cubicBezTo>
                    <a:pt x="19055" y="9630"/>
                    <a:pt x="19147" y="9840"/>
                    <a:pt x="19196" y="9942"/>
                  </a:cubicBezTo>
                  <a:cubicBezTo>
                    <a:pt x="19221" y="9995"/>
                    <a:pt x="19278" y="10098"/>
                    <a:pt x="19306" y="10150"/>
                  </a:cubicBezTo>
                  <a:cubicBezTo>
                    <a:pt x="19338" y="10212"/>
                    <a:pt x="19401" y="10339"/>
                    <a:pt x="19436" y="10399"/>
                  </a:cubicBezTo>
                  <a:cubicBezTo>
                    <a:pt x="19473" y="10462"/>
                    <a:pt x="19558" y="10573"/>
                    <a:pt x="19594" y="10637"/>
                  </a:cubicBezTo>
                  <a:cubicBezTo>
                    <a:pt x="19653" y="10742"/>
                    <a:pt x="19754" y="10968"/>
                    <a:pt x="19806" y="11080"/>
                  </a:cubicBezTo>
                  <a:cubicBezTo>
                    <a:pt x="19832" y="11135"/>
                    <a:pt x="19881" y="11246"/>
                    <a:pt x="19906" y="11301"/>
                  </a:cubicBezTo>
                  <a:cubicBezTo>
                    <a:pt x="19936" y="11368"/>
                    <a:pt x="19995" y="11501"/>
                    <a:pt x="20022" y="11570"/>
                  </a:cubicBezTo>
                  <a:cubicBezTo>
                    <a:pt x="20048" y="11635"/>
                    <a:pt x="20094" y="11771"/>
                    <a:pt x="20118" y="11838"/>
                  </a:cubicBezTo>
                  <a:cubicBezTo>
                    <a:pt x="20136" y="11886"/>
                    <a:pt x="20170" y="11985"/>
                    <a:pt x="20190" y="12032"/>
                  </a:cubicBezTo>
                  <a:cubicBezTo>
                    <a:pt x="20222" y="12108"/>
                    <a:pt x="20294" y="12250"/>
                    <a:pt x="20330" y="12322"/>
                  </a:cubicBezTo>
                  <a:cubicBezTo>
                    <a:pt x="20356" y="12374"/>
                    <a:pt x="20410" y="12475"/>
                    <a:pt x="20438" y="12525"/>
                  </a:cubicBezTo>
                  <a:cubicBezTo>
                    <a:pt x="20465" y="12572"/>
                    <a:pt x="20524" y="12662"/>
                    <a:pt x="20550" y="12711"/>
                  </a:cubicBezTo>
                  <a:cubicBezTo>
                    <a:pt x="20575" y="12756"/>
                    <a:pt x="20622" y="12850"/>
                    <a:pt x="20642" y="12899"/>
                  </a:cubicBezTo>
                  <a:cubicBezTo>
                    <a:pt x="20656" y="12932"/>
                    <a:pt x="20679" y="13000"/>
                    <a:pt x="20690" y="13034"/>
                  </a:cubicBezTo>
                  <a:cubicBezTo>
                    <a:pt x="20701" y="13067"/>
                    <a:pt x="20716" y="13139"/>
                    <a:pt x="20730" y="13170"/>
                  </a:cubicBezTo>
                  <a:cubicBezTo>
                    <a:pt x="20757" y="13231"/>
                    <a:pt x="20835" y="13329"/>
                    <a:pt x="20864" y="13386"/>
                  </a:cubicBezTo>
                  <a:cubicBezTo>
                    <a:pt x="20895" y="13445"/>
                    <a:pt x="20946" y="13569"/>
                    <a:pt x="20971" y="13633"/>
                  </a:cubicBezTo>
                  <a:cubicBezTo>
                    <a:pt x="21005" y="13721"/>
                    <a:pt x="21064" y="13904"/>
                    <a:pt x="21097" y="13994"/>
                  </a:cubicBezTo>
                  <a:cubicBezTo>
                    <a:pt x="21125" y="14073"/>
                    <a:pt x="21197" y="14222"/>
                    <a:pt x="21217" y="14306"/>
                  </a:cubicBezTo>
                  <a:cubicBezTo>
                    <a:pt x="21236" y="14386"/>
                    <a:pt x="21240" y="14556"/>
                    <a:pt x="21253" y="14638"/>
                  </a:cubicBezTo>
                  <a:cubicBezTo>
                    <a:pt x="21265" y="14705"/>
                    <a:pt x="21302" y="14832"/>
                    <a:pt x="21312" y="14899"/>
                  </a:cubicBezTo>
                  <a:cubicBezTo>
                    <a:pt x="21330" y="15016"/>
                    <a:pt x="21342" y="15254"/>
                    <a:pt x="21350" y="15372"/>
                  </a:cubicBezTo>
                  <a:cubicBezTo>
                    <a:pt x="21356" y="15466"/>
                    <a:pt x="21363" y="15653"/>
                    <a:pt x="21369" y="15746"/>
                  </a:cubicBezTo>
                  <a:cubicBezTo>
                    <a:pt x="21376" y="15848"/>
                    <a:pt x="21397" y="16052"/>
                    <a:pt x="21404" y="16154"/>
                  </a:cubicBezTo>
                  <a:cubicBezTo>
                    <a:pt x="21408" y="16226"/>
                    <a:pt x="21412" y="16371"/>
                    <a:pt x="21416" y="16444"/>
                  </a:cubicBezTo>
                  <a:cubicBezTo>
                    <a:pt x="21422" y="16567"/>
                    <a:pt x="21438" y="16812"/>
                    <a:pt x="21446" y="16935"/>
                  </a:cubicBezTo>
                  <a:cubicBezTo>
                    <a:pt x="21452" y="17032"/>
                    <a:pt x="21458" y="17228"/>
                    <a:pt x="21469" y="17325"/>
                  </a:cubicBezTo>
                  <a:cubicBezTo>
                    <a:pt x="21477" y="17401"/>
                    <a:pt x="21507" y="17549"/>
                    <a:pt x="21518" y="17625"/>
                  </a:cubicBezTo>
                  <a:cubicBezTo>
                    <a:pt x="21529" y="17706"/>
                    <a:pt x="21547" y="17869"/>
                    <a:pt x="21556" y="17951"/>
                  </a:cubicBezTo>
                  <a:cubicBezTo>
                    <a:pt x="21562" y="18014"/>
                    <a:pt x="21575" y="18137"/>
                    <a:pt x="21578" y="18201"/>
                  </a:cubicBezTo>
                  <a:cubicBezTo>
                    <a:pt x="21581" y="18264"/>
                    <a:pt x="21581" y="18392"/>
                    <a:pt x="21579" y="18456"/>
                  </a:cubicBezTo>
                  <a:cubicBezTo>
                    <a:pt x="21578" y="18480"/>
                    <a:pt x="21571" y="18527"/>
                    <a:pt x="21572" y="18550"/>
                  </a:cubicBezTo>
                  <a:cubicBezTo>
                    <a:pt x="21573" y="18581"/>
                    <a:pt x="21589" y="18639"/>
                    <a:pt x="21591" y="1866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4" name="Shape 3026"/>
            <p:cNvSpPr/>
            <p:nvPr/>
          </p:nvSpPr>
          <p:spPr>
            <a:xfrm>
              <a:off x="5482772" y="5469738"/>
              <a:ext cx="11676" cy="86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0" h="21014" extrusionOk="0">
                  <a:moveTo>
                    <a:pt x="17963" y="16268"/>
                  </a:moveTo>
                  <a:cubicBezTo>
                    <a:pt x="17500" y="17599"/>
                    <a:pt x="16418" y="20929"/>
                    <a:pt x="15336" y="21012"/>
                  </a:cubicBezTo>
                  <a:cubicBezTo>
                    <a:pt x="13637" y="21137"/>
                    <a:pt x="12185" y="15144"/>
                    <a:pt x="10578" y="14353"/>
                  </a:cubicBezTo>
                  <a:cubicBezTo>
                    <a:pt x="9311" y="13771"/>
                    <a:pt x="6560" y="15519"/>
                    <a:pt x="5294" y="15061"/>
                  </a:cubicBezTo>
                  <a:cubicBezTo>
                    <a:pt x="3718" y="14520"/>
                    <a:pt x="195" y="12231"/>
                    <a:pt x="9" y="10066"/>
                  </a:cubicBezTo>
                  <a:cubicBezTo>
                    <a:pt x="-176" y="8152"/>
                    <a:pt x="2512" y="4864"/>
                    <a:pt x="3872" y="4157"/>
                  </a:cubicBezTo>
                  <a:cubicBezTo>
                    <a:pt x="4892" y="3657"/>
                    <a:pt x="7055" y="5072"/>
                    <a:pt x="8106" y="4864"/>
                  </a:cubicBezTo>
                  <a:cubicBezTo>
                    <a:pt x="10207" y="4490"/>
                    <a:pt x="13760" y="827"/>
                    <a:pt x="15862" y="328"/>
                  </a:cubicBezTo>
                  <a:cubicBezTo>
                    <a:pt x="17067" y="78"/>
                    <a:pt x="20033" y="-463"/>
                    <a:pt x="20806" y="827"/>
                  </a:cubicBezTo>
                  <a:cubicBezTo>
                    <a:pt x="21424" y="1868"/>
                    <a:pt x="20312" y="4781"/>
                    <a:pt x="20095" y="6029"/>
                  </a:cubicBezTo>
                  <a:cubicBezTo>
                    <a:pt x="19632" y="8651"/>
                    <a:pt x="18859" y="13895"/>
                    <a:pt x="17963" y="1626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5" name="Shape 3027"/>
            <p:cNvSpPr/>
            <p:nvPr/>
          </p:nvSpPr>
          <p:spPr>
            <a:xfrm>
              <a:off x="5500371" y="5469738"/>
              <a:ext cx="15356" cy="87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1" h="20116" extrusionOk="0">
                  <a:moveTo>
                    <a:pt x="20053" y="289"/>
                  </a:moveTo>
                  <a:cubicBezTo>
                    <a:pt x="18556" y="-1019"/>
                    <a:pt x="15182" y="2469"/>
                    <a:pt x="13685" y="3658"/>
                  </a:cubicBezTo>
                  <a:cubicBezTo>
                    <a:pt x="11903" y="5084"/>
                    <a:pt x="8861" y="9603"/>
                    <a:pt x="7031" y="10871"/>
                  </a:cubicBezTo>
                  <a:cubicBezTo>
                    <a:pt x="5463" y="12020"/>
                    <a:pt x="1471" y="11148"/>
                    <a:pt x="402" y="13368"/>
                  </a:cubicBezTo>
                  <a:cubicBezTo>
                    <a:pt x="-121" y="14438"/>
                    <a:pt x="-145" y="17807"/>
                    <a:pt x="402" y="18798"/>
                  </a:cubicBezTo>
                  <a:cubicBezTo>
                    <a:pt x="1328" y="20581"/>
                    <a:pt x="4560" y="20105"/>
                    <a:pt x="5962" y="19907"/>
                  </a:cubicBezTo>
                  <a:cubicBezTo>
                    <a:pt x="7768" y="19749"/>
                    <a:pt x="11451" y="18362"/>
                    <a:pt x="12996" y="16776"/>
                  </a:cubicBezTo>
                  <a:cubicBezTo>
                    <a:pt x="13827" y="15904"/>
                    <a:pt x="14825" y="12853"/>
                    <a:pt x="15586" y="11782"/>
                  </a:cubicBezTo>
                  <a:cubicBezTo>
                    <a:pt x="16821" y="10039"/>
                    <a:pt x="20552" y="8691"/>
                    <a:pt x="21146" y="6155"/>
                  </a:cubicBezTo>
                  <a:cubicBezTo>
                    <a:pt x="21455" y="4728"/>
                    <a:pt x="20885" y="1002"/>
                    <a:pt x="20053" y="28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6" name="Shape 3028"/>
            <p:cNvSpPr/>
            <p:nvPr/>
          </p:nvSpPr>
          <p:spPr>
            <a:xfrm>
              <a:off x="5526770" y="5460938"/>
              <a:ext cx="26803" cy="57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06" h="19613" extrusionOk="0">
                  <a:moveTo>
                    <a:pt x="71" y="6299"/>
                  </a:moveTo>
                  <a:cubicBezTo>
                    <a:pt x="-93" y="7522"/>
                    <a:pt x="44" y="11015"/>
                    <a:pt x="303" y="11888"/>
                  </a:cubicBezTo>
                  <a:cubicBezTo>
                    <a:pt x="727" y="13577"/>
                    <a:pt x="1997" y="12703"/>
                    <a:pt x="2557" y="12587"/>
                  </a:cubicBezTo>
                  <a:cubicBezTo>
                    <a:pt x="3323" y="12412"/>
                    <a:pt x="4839" y="10316"/>
                    <a:pt x="5604" y="10607"/>
                  </a:cubicBezTo>
                  <a:cubicBezTo>
                    <a:pt x="6356" y="10840"/>
                    <a:pt x="7749" y="13868"/>
                    <a:pt x="8473" y="14625"/>
                  </a:cubicBezTo>
                  <a:cubicBezTo>
                    <a:pt x="9867" y="16022"/>
                    <a:pt x="12681" y="17827"/>
                    <a:pt x="14088" y="18234"/>
                  </a:cubicBezTo>
                  <a:cubicBezTo>
                    <a:pt x="15605" y="18642"/>
                    <a:pt x="18884" y="21320"/>
                    <a:pt x="20182" y="17885"/>
                  </a:cubicBezTo>
                  <a:cubicBezTo>
                    <a:pt x="20687" y="16604"/>
                    <a:pt x="21507" y="11248"/>
                    <a:pt x="21261" y="8977"/>
                  </a:cubicBezTo>
                  <a:cubicBezTo>
                    <a:pt x="20865" y="5076"/>
                    <a:pt x="18433" y="4785"/>
                    <a:pt x="17449" y="4319"/>
                  </a:cubicBezTo>
                  <a:cubicBezTo>
                    <a:pt x="16343" y="3737"/>
                    <a:pt x="14116" y="5891"/>
                    <a:pt x="13009" y="5309"/>
                  </a:cubicBezTo>
                  <a:cubicBezTo>
                    <a:pt x="12053" y="4785"/>
                    <a:pt x="10290" y="943"/>
                    <a:pt x="9334" y="360"/>
                  </a:cubicBezTo>
                  <a:cubicBezTo>
                    <a:pt x="8501" y="-280"/>
                    <a:pt x="6765" y="69"/>
                    <a:pt x="5918" y="360"/>
                  </a:cubicBezTo>
                  <a:cubicBezTo>
                    <a:pt x="5112" y="535"/>
                    <a:pt x="3500" y="1176"/>
                    <a:pt x="2721" y="1932"/>
                  </a:cubicBezTo>
                  <a:cubicBezTo>
                    <a:pt x="2025" y="2689"/>
                    <a:pt x="426" y="3679"/>
                    <a:pt x="71" y="629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7" name="Shape 3029"/>
            <p:cNvSpPr/>
            <p:nvPr/>
          </p:nvSpPr>
          <p:spPr>
            <a:xfrm>
              <a:off x="5553169" y="5460938"/>
              <a:ext cx="17736" cy="52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1" h="20237" extrusionOk="0">
                  <a:moveTo>
                    <a:pt x="3" y="12541"/>
                  </a:moveTo>
                  <a:cubicBezTo>
                    <a:pt x="189" y="18354"/>
                    <a:pt x="5159" y="18817"/>
                    <a:pt x="6982" y="19741"/>
                  </a:cubicBezTo>
                  <a:cubicBezTo>
                    <a:pt x="8411" y="20402"/>
                    <a:pt x="11331" y="20402"/>
                    <a:pt x="12780" y="19741"/>
                  </a:cubicBezTo>
                  <a:cubicBezTo>
                    <a:pt x="14893" y="18619"/>
                    <a:pt x="19780" y="17033"/>
                    <a:pt x="21043" y="11419"/>
                  </a:cubicBezTo>
                  <a:cubicBezTo>
                    <a:pt x="21499" y="9305"/>
                    <a:pt x="21499" y="3030"/>
                    <a:pt x="20919" y="1312"/>
                  </a:cubicBezTo>
                  <a:cubicBezTo>
                    <a:pt x="20091" y="-1198"/>
                    <a:pt x="17481" y="453"/>
                    <a:pt x="16425" y="1642"/>
                  </a:cubicBezTo>
                  <a:cubicBezTo>
                    <a:pt x="15700" y="2435"/>
                    <a:pt x="14686" y="6729"/>
                    <a:pt x="13940" y="7653"/>
                  </a:cubicBezTo>
                  <a:cubicBezTo>
                    <a:pt x="12863" y="9041"/>
                    <a:pt x="10482" y="9437"/>
                    <a:pt x="9343" y="9173"/>
                  </a:cubicBezTo>
                  <a:cubicBezTo>
                    <a:pt x="7996" y="8842"/>
                    <a:pt x="5470" y="4417"/>
                    <a:pt x="4144" y="5011"/>
                  </a:cubicBezTo>
                  <a:cubicBezTo>
                    <a:pt x="2964" y="5540"/>
                    <a:pt x="-101" y="8776"/>
                    <a:pt x="3" y="1254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8" name="Shape 3030"/>
            <p:cNvSpPr/>
            <p:nvPr/>
          </p:nvSpPr>
          <p:spPr>
            <a:xfrm>
              <a:off x="5157187" y="4783370"/>
              <a:ext cx="411230" cy="7060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3" h="21596" extrusionOk="0">
                  <a:moveTo>
                    <a:pt x="1942" y="9900"/>
                  </a:moveTo>
                  <a:cubicBezTo>
                    <a:pt x="1942" y="9868"/>
                    <a:pt x="1940" y="9833"/>
                    <a:pt x="1960" y="9816"/>
                  </a:cubicBezTo>
                  <a:cubicBezTo>
                    <a:pt x="1986" y="9796"/>
                    <a:pt x="2091" y="9791"/>
                    <a:pt x="2120" y="9771"/>
                  </a:cubicBezTo>
                  <a:cubicBezTo>
                    <a:pt x="2156" y="9748"/>
                    <a:pt x="2204" y="9682"/>
                    <a:pt x="2188" y="9652"/>
                  </a:cubicBezTo>
                  <a:cubicBezTo>
                    <a:pt x="2166" y="9612"/>
                    <a:pt x="2024" y="9569"/>
                    <a:pt x="1960" y="9550"/>
                  </a:cubicBezTo>
                  <a:cubicBezTo>
                    <a:pt x="1914" y="9536"/>
                    <a:pt x="1808" y="9526"/>
                    <a:pt x="1760" y="9514"/>
                  </a:cubicBezTo>
                  <a:cubicBezTo>
                    <a:pt x="1711" y="9500"/>
                    <a:pt x="1603" y="9473"/>
                    <a:pt x="1580" y="9444"/>
                  </a:cubicBezTo>
                  <a:cubicBezTo>
                    <a:pt x="1560" y="9419"/>
                    <a:pt x="1575" y="9358"/>
                    <a:pt x="1600" y="9334"/>
                  </a:cubicBezTo>
                  <a:cubicBezTo>
                    <a:pt x="1627" y="9309"/>
                    <a:pt x="1720" y="9275"/>
                    <a:pt x="1770" y="9270"/>
                  </a:cubicBezTo>
                  <a:cubicBezTo>
                    <a:pt x="1812" y="9268"/>
                    <a:pt x="1890" y="9295"/>
                    <a:pt x="1930" y="9300"/>
                  </a:cubicBezTo>
                  <a:cubicBezTo>
                    <a:pt x="1991" y="9309"/>
                    <a:pt x="2119" y="9332"/>
                    <a:pt x="2177" y="9319"/>
                  </a:cubicBezTo>
                  <a:cubicBezTo>
                    <a:pt x="2207" y="9311"/>
                    <a:pt x="2246" y="9278"/>
                    <a:pt x="2259" y="9261"/>
                  </a:cubicBezTo>
                  <a:cubicBezTo>
                    <a:pt x="2284" y="9232"/>
                    <a:pt x="2302" y="9163"/>
                    <a:pt x="2305" y="9130"/>
                  </a:cubicBezTo>
                  <a:cubicBezTo>
                    <a:pt x="2308" y="9101"/>
                    <a:pt x="2291" y="9044"/>
                    <a:pt x="2285" y="9016"/>
                  </a:cubicBezTo>
                  <a:cubicBezTo>
                    <a:pt x="2280" y="8990"/>
                    <a:pt x="2238" y="8937"/>
                    <a:pt x="2259" y="8914"/>
                  </a:cubicBezTo>
                  <a:cubicBezTo>
                    <a:pt x="2279" y="8892"/>
                    <a:pt x="2378" y="8888"/>
                    <a:pt x="2409" y="8872"/>
                  </a:cubicBezTo>
                  <a:cubicBezTo>
                    <a:pt x="2438" y="8856"/>
                    <a:pt x="2470" y="8812"/>
                    <a:pt x="2486" y="8791"/>
                  </a:cubicBezTo>
                  <a:cubicBezTo>
                    <a:pt x="2503" y="8768"/>
                    <a:pt x="2542" y="8720"/>
                    <a:pt x="2537" y="8695"/>
                  </a:cubicBezTo>
                  <a:cubicBezTo>
                    <a:pt x="2532" y="8672"/>
                    <a:pt x="2490" y="8626"/>
                    <a:pt x="2455" y="8614"/>
                  </a:cubicBezTo>
                  <a:cubicBezTo>
                    <a:pt x="2421" y="8602"/>
                    <a:pt x="2330" y="8602"/>
                    <a:pt x="2296" y="8614"/>
                  </a:cubicBezTo>
                  <a:cubicBezTo>
                    <a:pt x="2257" y="8627"/>
                    <a:pt x="2232" y="8681"/>
                    <a:pt x="2213" y="8704"/>
                  </a:cubicBezTo>
                  <a:cubicBezTo>
                    <a:pt x="2191" y="8729"/>
                    <a:pt x="2184" y="8801"/>
                    <a:pt x="2136" y="8809"/>
                  </a:cubicBezTo>
                  <a:cubicBezTo>
                    <a:pt x="2095" y="8815"/>
                    <a:pt x="2027" y="8766"/>
                    <a:pt x="2003" y="8746"/>
                  </a:cubicBezTo>
                  <a:cubicBezTo>
                    <a:pt x="1977" y="8724"/>
                    <a:pt x="1961" y="8671"/>
                    <a:pt x="1946" y="8647"/>
                  </a:cubicBezTo>
                  <a:cubicBezTo>
                    <a:pt x="1919" y="8608"/>
                    <a:pt x="1835" y="8535"/>
                    <a:pt x="1828" y="8494"/>
                  </a:cubicBezTo>
                  <a:cubicBezTo>
                    <a:pt x="1820" y="8460"/>
                    <a:pt x="1846" y="8392"/>
                    <a:pt x="1873" y="8362"/>
                  </a:cubicBezTo>
                  <a:cubicBezTo>
                    <a:pt x="1894" y="8339"/>
                    <a:pt x="1969" y="8307"/>
                    <a:pt x="1996" y="8287"/>
                  </a:cubicBezTo>
                  <a:cubicBezTo>
                    <a:pt x="2024" y="8266"/>
                    <a:pt x="2059" y="8216"/>
                    <a:pt x="2089" y="8197"/>
                  </a:cubicBezTo>
                  <a:cubicBezTo>
                    <a:pt x="2120" y="8178"/>
                    <a:pt x="2207" y="8156"/>
                    <a:pt x="2238" y="8137"/>
                  </a:cubicBezTo>
                  <a:cubicBezTo>
                    <a:pt x="2269" y="8119"/>
                    <a:pt x="2320" y="8078"/>
                    <a:pt x="2331" y="8053"/>
                  </a:cubicBezTo>
                  <a:cubicBezTo>
                    <a:pt x="2345" y="8023"/>
                    <a:pt x="2342" y="7957"/>
                    <a:pt x="2317" y="7930"/>
                  </a:cubicBezTo>
                  <a:cubicBezTo>
                    <a:pt x="2298" y="7912"/>
                    <a:pt x="2234" y="7884"/>
                    <a:pt x="2198" y="7882"/>
                  </a:cubicBezTo>
                  <a:cubicBezTo>
                    <a:pt x="2172" y="7882"/>
                    <a:pt x="2126" y="7898"/>
                    <a:pt x="2110" y="7909"/>
                  </a:cubicBezTo>
                  <a:cubicBezTo>
                    <a:pt x="2080" y="7929"/>
                    <a:pt x="2061" y="7983"/>
                    <a:pt x="2043" y="8008"/>
                  </a:cubicBezTo>
                  <a:cubicBezTo>
                    <a:pt x="2027" y="8031"/>
                    <a:pt x="1999" y="8078"/>
                    <a:pt x="1976" y="8098"/>
                  </a:cubicBezTo>
                  <a:cubicBezTo>
                    <a:pt x="1949" y="8123"/>
                    <a:pt x="1874" y="8166"/>
                    <a:pt x="1837" y="8189"/>
                  </a:cubicBezTo>
                  <a:cubicBezTo>
                    <a:pt x="1804" y="8207"/>
                    <a:pt x="1742" y="8252"/>
                    <a:pt x="1699" y="8263"/>
                  </a:cubicBezTo>
                  <a:cubicBezTo>
                    <a:pt x="1663" y="8272"/>
                    <a:pt x="1580" y="8274"/>
                    <a:pt x="1543" y="8266"/>
                  </a:cubicBezTo>
                  <a:cubicBezTo>
                    <a:pt x="1503" y="8257"/>
                    <a:pt x="1433" y="8221"/>
                    <a:pt x="1415" y="8197"/>
                  </a:cubicBezTo>
                  <a:cubicBezTo>
                    <a:pt x="1396" y="8172"/>
                    <a:pt x="1391" y="8112"/>
                    <a:pt x="1415" y="8089"/>
                  </a:cubicBezTo>
                  <a:cubicBezTo>
                    <a:pt x="1431" y="8074"/>
                    <a:pt x="1490" y="8063"/>
                    <a:pt x="1518" y="8059"/>
                  </a:cubicBezTo>
                  <a:cubicBezTo>
                    <a:pt x="1560" y="8053"/>
                    <a:pt x="1647" y="8067"/>
                    <a:pt x="1687" y="8059"/>
                  </a:cubicBezTo>
                  <a:cubicBezTo>
                    <a:pt x="1720" y="8053"/>
                    <a:pt x="1784" y="8031"/>
                    <a:pt x="1801" y="8014"/>
                  </a:cubicBezTo>
                  <a:cubicBezTo>
                    <a:pt x="1816" y="7999"/>
                    <a:pt x="1810" y="7962"/>
                    <a:pt x="1811" y="7945"/>
                  </a:cubicBezTo>
                  <a:cubicBezTo>
                    <a:pt x="1815" y="7916"/>
                    <a:pt x="1843" y="7853"/>
                    <a:pt x="1822" y="7825"/>
                  </a:cubicBezTo>
                  <a:cubicBezTo>
                    <a:pt x="1805" y="7803"/>
                    <a:pt x="1732" y="7773"/>
                    <a:pt x="1693" y="7765"/>
                  </a:cubicBezTo>
                  <a:cubicBezTo>
                    <a:pt x="1669" y="7761"/>
                    <a:pt x="1610" y="7756"/>
                    <a:pt x="1589" y="7765"/>
                  </a:cubicBezTo>
                  <a:cubicBezTo>
                    <a:pt x="1567" y="7776"/>
                    <a:pt x="1570" y="7817"/>
                    <a:pt x="1565" y="7834"/>
                  </a:cubicBezTo>
                  <a:cubicBezTo>
                    <a:pt x="1555" y="7866"/>
                    <a:pt x="1566" y="7936"/>
                    <a:pt x="1533" y="7963"/>
                  </a:cubicBezTo>
                  <a:cubicBezTo>
                    <a:pt x="1513" y="7980"/>
                    <a:pt x="1440" y="7996"/>
                    <a:pt x="1404" y="8002"/>
                  </a:cubicBezTo>
                  <a:cubicBezTo>
                    <a:pt x="1362" y="8009"/>
                    <a:pt x="1263" y="8028"/>
                    <a:pt x="1229" y="8011"/>
                  </a:cubicBezTo>
                  <a:cubicBezTo>
                    <a:pt x="1198" y="7995"/>
                    <a:pt x="1208" y="7932"/>
                    <a:pt x="1225" y="7909"/>
                  </a:cubicBezTo>
                  <a:cubicBezTo>
                    <a:pt x="1240" y="7888"/>
                    <a:pt x="1318" y="7864"/>
                    <a:pt x="1342" y="7846"/>
                  </a:cubicBezTo>
                  <a:cubicBezTo>
                    <a:pt x="1369" y="7827"/>
                    <a:pt x="1418" y="7786"/>
                    <a:pt x="1425" y="7762"/>
                  </a:cubicBezTo>
                  <a:cubicBezTo>
                    <a:pt x="1431" y="7743"/>
                    <a:pt x="1422" y="7701"/>
                    <a:pt x="1404" y="7684"/>
                  </a:cubicBezTo>
                  <a:cubicBezTo>
                    <a:pt x="1377" y="7656"/>
                    <a:pt x="1273" y="7626"/>
                    <a:pt x="1229" y="7607"/>
                  </a:cubicBezTo>
                  <a:cubicBezTo>
                    <a:pt x="1200" y="7592"/>
                    <a:pt x="1123" y="7571"/>
                    <a:pt x="1111" y="7549"/>
                  </a:cubicBezTo>
                  <a:cubicBezTo>
                    <a:pt x="1094" y="7517"/>
                    <a:pt x="1142" y="7445"/>
                    <a:pt x="1179" y="7418"/>
                  </a:cubicBezTo>
                  <a:cubicBezTo>
                    <a:pt x="1217" y="7389"/>
                    <a:pt x="1330" y="7353"/>
                    <a:pt x="1389" y="7345"/>
                  </a:cubicBezTo>
                  <a:cubicBezTo>
                    <a:pt x="1445" y="7338"/>
                    <a:pt x="1564" y="7371"/>
                    <a:pt x="1616" y="7357"/>
                  </a:cubicBezTo>
                  <a:cubicBezTo>
                    <a:pt x="1652" y="7348"/>
                    <a:pt x="1706" y="7308"/>
                    <a:pt x="1713" y="7285"/>
                  </a:cubicBezTo>
                  <a:cubicBezTo>
                    <a:pt x="1727" y="7246"/>
                    <a:pt x="1679" y="7165"/>
                    <a:pt x="1642" y="7132"/>
                  </a:cubicBezTo>
                  <a:cubicBezTo>
                    <a:pt x="1615" y="7108"/>
                    <a:pt x="1536" y="7065"/>
                    <a:pt x="1487" y="7058"/>
                  </a:cubicBezTo>
                  <a:cubicBezTo>
                    <a:pt x="1433" y="7050"/>
                    <a:pt x="1322" y="7086"/>
                    <a:pt x="1266" y="7085"/>
                  </a:cubicBezTo>
                  <a:cubicBezTo>
                    <a:pt x="1219" y="7083"/>
                    <a:pt x="1121" y="7070"/>
                    <a:pt x="1086" y="7051"/>
                  </a:cubicBezTo>
                  <a:cubicBezTo>
                    <a:pt x="1053" y="7035"/>
                    <a:pt x="1014" y="6984"/>
                    <a:pt x="1019" y="6958"/>
                  </a:cubicBezTo>
                  <a:cubicBezTo>
                    <a:pt x="1025" y="6924"/>
                    <a:pt x="1109" y="6865"/>
                    <a:pt x="1157" y="6845"/>
                  </a:cubicBezTo>
                  <a:cubicBezTo>
                    <a:pt x="1187" y="6832"/>
                    <a:pt x="1260" y="6819"/>
                    <a:pt x="1296" y="6818"/>
                  </a:cubicBezTo>
                  <a:cubicBezTo>
                    <a:pt x="1342" y="6816"/>
                    <a:pt x="1441" y="6820"/>
                    <a:pt x="1477" y="6836"/>
                  </a:cubicBezTo>
                  <a:cubicBezTo>
                    <a:pt x="1505" y="6848"/>
                    <a:pt x="1515" y="6896"/>
                    <a:pt x="1539" y="6911"/>
                  </a:cubicBezTo>
                  <a:cubicBezTo>
                    <a:pt x="1574" y="6932"/>
                    <a:pt x="1673" y="6952"/>
                    <a:pt x="1719" y="6965"/>
                  </a:cubicBezTo>
                  <a:cubicBezTo>
                    <a:pt x="1779" y="6981"/>
                    <a:pt x="1894" y="7035"/>
                    <a:pt x="1960" y="7030"/>
                  </a:cubicBezTo>
                  <a:cubicBezTo>
                    <a:pt x="2011" y="7027"/>
                    <a:pt x="2070" y="6969"/>
                    <a:pt x="2115" y="6956"/>
                  </a:cubicBezTo>
                  <a:cubicBezTo>
                    <a:pt x="2144" y="6947"/>
                    <a:pt x="2216" y="6947"/>
                    <a:pt x="2238" y="6934"/>
                  </a:cubicBezTo>
                  <a:cubicBezTo>
                    <a:pt x="2269" y="6918"/>
                    <a:pt x="2304" y="6868"/>
                    <a:pt x="2296" y="6845"/>
                  </a:cubicBezTo>
                  <a:cubicBezTo>
                    <a:pt x="2287" y="6821"/>
                    <a:pt x="2216" y="6790"/>
                    <a:pt x="2181" y="6775"/>
                  </a:cubicBezTo>
                  <a:cubicBezTo>
                    <a:pt x="2147" y="6761"/>
                    <a:pt x="2070" y="6729"/>
                    <a:pt x="2028" y="6734"/>
                  </a:cubicBezTo>
                  <a:cubicBezTo>
                    <a:pt x="1991" y="6738"/>
                    <a:pt x="1959" y="6787"/>
                    <a:pt x="1925" y="6796"/>
                  </a:cubicBezTo>
                  <a:cubicBezTo>
                    <a:pt x="1871" y="6812"/>
                    <a:pt x="1741" y="6821"/>
                    <a:pt x="1682" y="6812"/>
                  </a:cubicBezTo>
                  <a:cubicBezTo>
                    <a:pt x="1633" y="6804"/>
                    <a:pt x="1549" y="6764"/>
                    <a:pt x="1518" y="6740"/>
                  </a:cubicBezTo>
                  <a:cubicBezTo>
                    <a:pt x="1493" y="6719"/>
                    <a:pt x="1469" y="6669"/>
                    <a:pt x="1461" y="6644"/>
                  </a:cubicBezTo>
                  <a:cubicBezTo>
                    <a:pt x="1451" y="6612"/>
                    <a:pt x="1431" y="6545"/>
                    <a:pt x="1451" y="6515"/>
                  </a:cubicBezTo>
                  <a:cubicBezTo>
                    <a:pt x="1462" y="6497"/>
                    <a:pt x="1509" y="6467"/>
                    <a:pt x="1539" y="6460"/>
                  </a:cubicBezTo>
                  <a:cubicBezTo>
                    <a:pt x="1571" y="6454"/>
                    <a:pt x="1644" y="6463"/>
                    <a:pt x="1678" y="6469"/>
                  </a:cubicBezTo>
                  <a:cubicBezTo>
                    <a:pt x="1701" y="6475"/>
                    <a:pt x="1736" y="6500"/>
                    <a:pt x="1760" y="6503"/>
                  </a:cubicBezTo>
                  <a:cubicBezTo>
                    <a:pt x="1798" y="6507"/>
                    <a:pt x="1871" y="6484"/>
                    <a:pt x="1910" y="6482"/>
                  </a:cubicBezTo>
                  <a:cubicBezTo>
                    <a:pt x="1969" y="6478"/>
                    <a:pt x="2092" y="6479"/>
                    <a:pt x="2152" y="6485"/>
                  </a:cubicBezTo>
                  <a:cubicBezTo>
                    <a:pt x="2191" y="6489"/>
                    <a:pt x="2265" y="6514"/>
                    <a:pt x="2305" y="6515"/>
                  </a:cubicBezTo>
                  <a:cubicBezTo>
                    <a:pt x="2343" y="6516"/>
                    <a:pt x="2423" y="6509"/>
                    <a:pt x="2449" y="6494"/>
                  </a:cubicBezTo>
                  <a:cubicBezTo>
                    <a:pt x="2472" y="6481"/>
                    <a:pt x="2490" y="6443"/>
                    <a:pt x="2486" y="6425"/>
                  </a:cubicBezTo>
                  <a:cubicBezTo>
                    <a:pt x="2479" y="6396"/>
                    <a:pt x="2422" y="6340"/>
                    <a:pt x="2378" y="6326"/>
                  </a:cubicBezTo>
                  <a:cubicBezTo>
                    <a:pt x="2324" y="6309"/>
                    <a:pt x="2194" y="6339"/>
                    <a:pt x="2136" y="6329"/>
                  </a:cubicBezTo>
                  <a:cubicBezTo>
                    <a:pt x="2084" y="6320"/>
                    <a:pt x="1987" y="6283"/>
                    <a:pt x="1956" y="6257"/>
                  </a:cubicBezTo>
                  <a:cubicBezTo>
                    <a:pt x="1917" y="6224"/>
                    <a:pt x="1875" y="6143"/>
                    <a:pt x="1884" y="6104"/>
                  </a:cubicBezTo>
                  <a:cubicBezTo>
                    <a:pt x="1891" y="6074"/>
                    <a:pt x="1954" y="6020"/>
                    <a:pt x="1991" y="5999"/>
                  </a:cubicBezTo>
                  <a:cubicBezTo>
                    <a:pt x="2038" y="5972"/>
                    <a:pt x="2182" y="5953"/>
                    <a:pt x="2218" y="5921"/>
                  </a:cubicBezTo>
                  <a:cubicBezTo>
                    <a:pt x="2242" y="5900"/>
                    <a:pt x="2248" y="5844"/>
                    <a:pt x="2238" y="5819"/>
                  </a:cubicBezTo>
                  <a:cubicBezTo>
                    <a:pt x="2232" y="5799"/>
                    <a:pt x="2194" y="5762"/>
                    <a:pt x="2167" y="5750"/>
                  </a:cubicBezTo>
                  <a:cubicBezTo>
                    <a:pt x="2121" y="5730"/>
                    <a:pt x="2003" y="5719"/>
                    <a:pt x="1946" y="5714"/>
                  </a:cubicBezTo>
                  <a:cubicBezTo>
                    <a:pt x="1900" y="5710"/>
                    <a:pt x="1801" y="5727"/>
                    <a:pt x="1760" y="5714"/>
                  </a:cubicBezTo>
                  <a:cubicBezTo>
                    <a:pt x="1734" y="5706"/>
                    <a:pt x="1699" y="5674"/>
                    <a:pt x="1693" y="5657"/>
                  </a:cubicBezTo>
                  <a:cubicBezTo>
                    <a:pt x="1686" y="5637"/>
                    <a:pt x="1697" y="5589"/>
                    <a:pt x="1724" y="5576"/>
                  </a:cubicBezTo>
                  <a:cubicBezTo>
                    <a:pt x="1768" y="5554"/>
                    <a:pt x="1903" y="5584"/>
                    <a:pt x="1956" y="5570"/>
                  </a:cubicBezTo>
                  <a:cubicBezTo>
                    <a:pt x="1990" y="5560"/>
                    <a:pt x="2022" y="5509"/>
                    <a:pt x="2058" y="5504"/>
                  </a:cubicBezTo>
                  <a:cubicBezTo>
                    <a:pt x="2093" y="5499"/>
                    <a:pt x="2167" y="5517"/>
                    <a:pt x="2192" y="5531"/>
                  </a:cubicBezTo>
                  <a:cubicBezTo>
                    <a:pt x="2231" y="5552"/>
                    <a:pt x="2235" y="5623"/>
                    <a:pt x="2275" y="5642"/>
                  </a:cubicBezTo>
                  <a:cubicBezTo>
                    <a:pt x="2308" y="5657"/>
                    <a:pt x="2403" y="5671"/>
                    <a:pt x="2440" y="5660"/>
                  </a:cubicBezTo>
                  <a:cubicBezTo>
                    <a:pt x="2470" y="5651"/>
                    <a:pt x="2493" y="5608"/>
                    <a:pt x="2495" y="5588"/>
                  </a:cubicBezTo>
                  <a:cubicBezTo>
                    <a:pt x="2499" y="5567"/>
                    <a:pt x="2482" y="5522"/>
                    <a:pt x="2460" y="5504"/>
                  </a:cubicBezTo>
                  <a:cubicBezTo>
                    <a:pt x="2442" y="5489"/>
                    <a:pt x="2374" y="5477"/>
                    <a:pt x="2357" y="5462"/>
                  </a:cubicBezTo>
                  <a:cubicBezTo>
                    <a:pt x="2342" y="5447"/>
                    <a:pt x="2327" y="5408"/>
                    <a:pt x="2342" y="5393"/>
                  </a:cubicBezTo>
                  <a:cubicBezTo>
                    <a:pt x="2363" y="5373"/>
                    <a:pt x="2456" y="5366"/>
                    <a:pt x="2495" y="5363"/>
                  </a:cubicBezTo>
                  <a:cubicBezTo>
                    <a:pt x="2532" y="5361"/>
                    <a:pt x="2604" y="5369"/>
                    <a:pt x="2641" y="5370"/>
                  </a:cubicBezTo>
                  <a:cubicBezTo>
                    <a:pt x="2685" y="5370"/>
                    <a:pt x="2778" y="5375"/>
                    <a:pt x="2820" y="5366"/>
                  </a:cubicBezTo>
                  <a:cubicBezTo>
                    <a:pt x="2858" y="5359"/>
                    <a:pt x="2932" y="5331"/>
                    <a:pt x="2949" y="5309"/>
                  </a:cubicBezTo>
                  <a:cubicBezTo>
                    <a:pt x="2966" y="5288"/>
                    <a:pt x="2930" y="5239"/>
                    <a:pt x="2939" y="5216"/>
                  </a:cubicBezTo>
                  <a:cubicBezTo>
                    <a:pt x="2947" y="5196"/>
                    <a:pt x="3001" y="5162"/>
                    <a:pt x="3005" y="5141"/>
                  </a:cubicBezTo>
                  <a:cubicBezTo>
                    <a:pt x="3012" y="5116"/>
                    <a:pt x="3000" y="5061"/>
                    <a:pt x="2970" y="5043"/>
                  </a:cubicBezTo>
                  <a:cubicBezTo>
                    <a:pt x="2948" y="5028"/>
                    <a:pt x="2878" y="5020"/>
                    <a:pt x="2847" y="5022"/>
                  </a:cubicBezTo>
                  <a:cubicBezTo>
                    <a:pt x="2801" y="5024"/>
                    <a:pt x="2727" y="5069"/>
                    <a:pt x="2681" y="5069"/>
                  </a:cubicBezTo>
                  <a:cubicBezTo>
                    <a:pt x="2610" y="5070"/>
                    <a:pt x="2463" y="5032"/>
                    <a:pt x="2424" y="4997"/>
                  </a:cubicBezTo>
                  <a:cubicBezTo>
                    <a:pt x="2402" y="4977"/>
                    <a:pt x="2410" y="4925"/>
                    <a:pt x="2420" y="4901"/>
                  </a:cubicBezTo>
                  <a:cubicBezTo>
                    <a:pt x="2428" y="4878"/>
                    <a:pt x="2470" y="4833"/>
                    <a:pt x="2495" y="4814"/>
                  </a:cubicBezTo>
                  <a:cubicBezTo>
                    <a:pt x="2530" y="4790"/>
                    <a:pt x="2609" y="4743"/>
                    <a:pt x="2661" y="4734"/>
                  </a:cubicBezTo>
                  <a:cubicBezTo>
                    <a:pt x="2702" y="4726"/>
                    <a:pt x="2792" y="4732"/>
                    <a:pt x="2831" y="4742"/>
                  </a:cubicBezTo>
                  <a:cubicBezTo>
                    <a:pt x="2881" y="4756"/>
                    <a:pt x="2934" y="4822"/>
                    <a:pt x="2986" y="4835"/>
                  </a:cubicBezTo>
                  <a:cubicBezTo>
                    <a:pt x="3035" y="4848"/>
                    <a:pt x="3151" y="4848"/>
                    <a:pt x="3202" y="4838"/>
                  </a:cubicBezTo>
                  <a:cubicBezTo>
                    <a:pt x="3242" y="4831"/>
                    <a:pt x="3317" y="4801"/>
                    <a:pt x="3335" y="4778"/>
                  </a:cubicBezTo>
                  <a:cubicBezTo>
                    <a:pt x="3358" y="4751"/>
                    <a:pt x="3357" y="4686"/>
                    <a:pt x="3335" y="4658"/>
                  </a:cubicBezTo>
                  <a:cubicBezTo>
                    <a:pt x="3320" y="4639"/>
                    <a:pt x="3261" y="4611"/>
                    <a:pt x="3226" y="4605"/>
                  </a:cubicBezTo>
                  <a:cubicBezTo>
                    <a:pt x="3186" y="4596"/>
                    <a:pt x="3095" y="4606"/>
                    <a:pt x="3052" y="4611"/>
                  </a:cubicBezTo>
                  <a:cubicBezTo>
                    <a:pt x="3010" y="4615"/>
                    <a:pt x="2930" y="4640"/>
                    <a:pt x="2888" y="4640"/>
                  </a:cubicBezTo>
                  <a:cubicBezTo>
                    <a:pt x="2838" y="4640"/>
                    <a:pt x="2743" y="4618"/>
                    <a:pt x="2697" y="4607"/>
                  </a:cubicBezTo>
                  <a:cubicBezTo>
                    <a:pt x="2650" y="4596"/>
                    <a:pt x="2551" y="4575"/>
                    <a:pt x="2517" y="4554"/>
                  </a:cubicBezTo>
                  <a:cubicBezTo>
                    <a:pt x="2489" y="4536"/>
                    <a:pt x="2457" y="4490"/>
                    <a:pt x="2449" y="4466"/>
                  </a:cubicBezTo>
                  <a:cubicBezTo>
                    <a:pt x="2443" y="4442"/>
                    <a:pt x="2434" y="4384"/>
                    <a:pt x="2466" y="4367"/>
                  </a:cubicBezTo>
                  <a:cubicBezTo>
                    <a:pt x="2486" y="4356"/>
                    <a:pt x="2555" y="4363"/>
                    <a:pt x="2584" y="4367"/>
                  </a:cubicBezTo>
                  <a:cubicBezTo>
                    <a:pt x="2608" y="4371"/>
                    <a:pt x="2652" y="4389"/>
                    <a:pt x="2671" y="4398"/>
                  </a:cubicBezTo>
                  <a:cubicBezTo>
                    <a:pt x="2707" y="4414"/>
                    <a:pt x="2757" y="4461"/>
                    <a:pt x="2795" y="4475"/>
                  </a:cubicBezTo>
                  <a:cubicBezTo>
                    <a:pt x="2832" y="4490"/>
                    <a:pt x="2920" y="4516"/>
                    <a:pt x="2964" y="4511"/>
                  </a:cubicBezTo>
                  <a:cubicBezTo>
                    <a:pt x="2987" y="4510"/>
                    <a:pt x="3024" y="4490"/>
                    <a:pt x="3037" y="4479"/>
                  </a:cubicBezTo>
                  <a:cubicBezTo>
                    <a:pt x="3063" y="4454"/>
                    <a:pt x="3073" y="4394"/>
                    <a:pt x="3078" y="4364"/>
                  </a:cubicBezTo>
                  <a:cubicBezTo>
                    <a:pt x="3083" y="4332"/>
                    <a:pt x="3042" y="4260"/>
                    <a:pt x="3072" y="4233"/>
                  </a:cubicBezTo>
                  <a:cubicBezTo>
                    <a:pt x="3113" y="4196"/>
                    <a:pt x="3272" y="4169"/>
                    <a:pt x="3346" y="4161"/>
                  </a:cubicBezTo>
                  <a:cubicBezTo>
                    <a:pt x="3380" y="4157"/>
                    <a:pt x="3453" y="4173"/>
                    <a:pt x="3485" y="4164"/>
                  </a:cubicBezTo>
                  <a:cubicBezTo>
                    <a:pt x="3524" y="4152"/>
                    <a:pt x="3579" y="4105"/>
                    <a:pt x="3587" y="4080"/>
                  </a:cubicBezTo>
                  <a:cubicBezTo>
                    <a:pt x="3596" y="4054"/>
                    <a:pt x="3564" y="4001"/>
                    <a:pt x="3541" y="3978"/>
                  </a:cubicBezTo>
                  <a:cubicBezTo>
                    <a:pt x="3520" y="3957"/>
                    <a:pt x="3437" y="3931"/>
                    <a:pt x="3418" y="3909"/>
                  </a:cubicBezTo>
                  <a:cubicBezTo>
                    <a:pt x="3400" y="3889"/>
                    <a:pt x="3380" y="3839"/>
                    <a:pt x="3397" y="3819"/>
                  </a:cubicBezTo>
                  <a:cubicBezTo>
                    <a:pt x="3413" y="3800"/>
                    <a:pt x="3485" y="3783"/>
                    <a:pt x="3521" y="3777"/>
                  </a:cubicBezTo>
                  <a:cubicBezTo>
                    <a:pt x="3573" y="3769"/>
                    <a:pt x="3682" y="3778"/>
                    <a:pt x="3737" y="3777"/>
                  </a:cubicBezTo>
                  <a:cubicBezTo>
                    <a:pt x="3791" y="3776"/>
                    <a:pt x="3912" y="3749"/>
                    <a:pt x="3958" y="3768"/>
                  </a:cubicBezTo>
                  <a:cubicBezTo>
                    <a:pt x="3977" y="3775"/>
                    <a:pt x="3992" y="3806"/>
                    <a:pt x="3985" y="3819"/>
                  </a:cubicBezTo>
                  <a:cubicBezTo>
                    <a:pt x="3973" y="3836"/>
                    <a:pt x="3893" y="3842"/>
                    <a:pt x="3875" y="3858"/>
                  </a:cubicBezTo>
                  <a:cubicBezTo>
                    <a:pt x="3852" y="3879"/>
                    <a:pt x="3835" y="3935"/>
                    <a:pt x="3850" y="3959"/>
                  </a:cubicBezTo>
                  <a:cubicBezTo>
                    <a:pt x="3867" y="3986"/>
                    <a:pt x="3950" y="4033"/>
                    <a:pt x="3999" y="4035"/>
                  </a:cubicBezTo>
                  <a:cubicBezTo>
                    <a:pt x="4033" y="4036"/>
                    <a:pt x="4092" y="4008"/>
                    <a:pt x="4113" y="3993"/>
                  </a:cubicBezTo>
                  <a:cubicBezTo>
                    <a:pt x="4142" y="3971"/>
                    <a:pt x="4183" y="3916"/>
                    <a:pt x="4179" y="3887"/>
                  </a:cubicBezTo>
                  <a:cubicBezTo>
                    <a:pt x="4177" y="3865"/>
                    <a:pt x="4108" y="3830"/>
                    <a:pt x="4103" y="3807"/>
                  </a:cubicBezTo>
                  <a:cubicBezTo>
                    <a:pt x="4096" y="3785"/>
                    <a:pt x="4112" y="3736"/>
                    <a:pt x="4133" y="3717"/>
                  </a:cubicBezTo>
                  <a:cubicBezTo>
                    <a:pt x="4156" y="3696"/>
                    <a:pt x="4236" y="3674"/>
                    <a:pt x="4272" y="3659"/>
                  </a:cubicBezTo>
                  <a:cubicBezTo>
                    <a:pt x="4317" y="3643"/>
                    <a:pt x="4414" y="3615"/>
                    <a:pt x="4452" y="3594"/>
                  </a:cubicBezTo>
                  <a:cubicBezTo>
                    <a:pt x="4491" y="3573"/>
                    <a:pt x="4557" y="3521"/>
                    <a:pt x="4576" y="3492"/>
                  </a:cubicBezTo>
                  <a:cubicBezTo>
                    <a:pt x="4592" y="3468"/>
                    <a:pt x="4617" y="3411"/>
                    <a:pt x="4596" y="3387"/>
                  </a:cubicBezTo>
                  <a:cubicBezTo>
                    <a:pt x="4572" y="3358"/>
                    <a:pt x="4437" y="3348"/>
                    <a:pt x="4406" y="3321"/>
                  </a:cubicBezTo>
                  <a:cubicBezTo>
                    <a:pt x="4387" y="3305"/>
                    <a:pt x="4383" y="3263"/>
                    <a:pt x="4385" y="3243"/>
                  </a:cubicBezTo>
                  <a:cubicBezTo>
                    <a:pt x="4389" y="3197"/>
                    <a:pt x="4419" y="3104"/>
                    <a:pt x="4463" y="3066"/>
                  </a:cubicBezTo>
                  <a:cubicBezTo>
                    <a:pt x="4489" y="3043"/>
                    <a:pt x="4587" y="3023"/>
                    <a:pt x="4612" y="3000"/>
                  </a:cubicBezTo>
                  <a:cubicBezTo>
                    <a:pt x="4638" y="2974"/>
                    <a:pt x="4658" y="2912"/>
                    <a:pt x="4648" y="2883"/>
                  </a:cubicBezTo>
                  <a:cubicBezTo>
                    <a:pt x="4638" y="2857"/>
                    <a:pt x="4577" y="2813"/>
                    <a:pt x="4545" y="2793"/>
                  </a:cubicBezTo>
                  <a:cubicBezTo>
                    <a:pt x="4511" y="2772"/>
                    <a:pt x="4418" y="2744"/>
                    <a:pt x="4385" y="2721"/>
                  </a:cubicBezTo>
                  <a:cubicBezTo>
                    <a:pt x="4353" y="2699"/>
                    <a:pt x="4301" y="2647"/>
                    <a:pt x="4288" y="2619"/>
                  </a:cubicBezTo>
                  <a:cubicBezTo>
                    <a:pt x="4267" y="2577"/>
                    <a:pt x="4272" y="2486"/>
                    <a:pt x="4282" y="2442"/>
                  </a:cubicBezTo>
                  <a:cubicBezTo>
                    <a:pt x="4290" y="2415"/>
                    <a:pt x="4308" y="2356"/>
                    <a:pt x="4339" y="2335"/>
                  </a:cubicBezTo>
                  <a:cubicBezTo>
                    <a:pt x="4362" y="2319"/>
                    <a:pt x="4429" y="2296"/>
                    <a:pt x="4463" y="2298"/>
                  </a:cubicBezTo>
                  <a:cubicBezTo>
                    <a:pt x="4493" y="2300"/>
                    <a:pt x="4540" y="2328"/>
                    <a:pt x="4556" y="2343"/>
                  </a:cubicBezTo>
                  <a:cubicBezTo>
                    <a:pt x="4566" y="2355"/>
                    <a:pt x="4567" y="2381"/>
                    <a:pt x="4566" y="2394"/>
                  </a:cubicBezTo>
                  <a:cubicBezTo>
                    <a:pt x="4563" y="2424"/>
                    <a:pt x="4501" y="2481"/>
                    <a:pt x="4520" y="2508"/>
                  </a:cubicBezTo>
                  <a:cubicBezTo>
                    <a:pt x="4534" y="2530"/>
                    <a:pt x="4614" y="2554"/>
                    <a:pt x="4653" y="2557"/>
                  </a:cubicBezTo>
                  <a:cubicBezTo>
                    <a:pt x="4687" y="2558"/>
                    <a:pt x="4750" y="2538"/>
                    <a:pt x="4777" y="2526"/>
                  </a:cubicBezTo>
                  <a:cubicBezTo>
                    <a:pt x="4831" y="2503"/>
                    <a:pt x="4907" y="2438"/>
                    <a:pt x="4952" y="2409"/>
                  </a:cubicBezTo>
                  <a:cubicBezTo>
                    <a:pt x="4987" y="2387"/>
                    <a:pt x="5094" y="2353"/>
                    <a:pt x="5096" y="2323"/>
                  </a:cubicBezTo>
                  <a:cubicBezTo>
                    <a:pt x="5098" y="2289"/>
                    <a:pt x="5009" y="2232"/>
                    <a:pt x="4957" y="2221"/>
                  </a:cubicBezTo>
                  <a:cubicBezTo>
                    <a:pt x="4927" y="2214"/>
                    <a:pt x="4860" y="2228"/>
                    <a:pt x="4828" y="2232"/>
                  </a:cubicBezTo>
                  <a:cubicBezTo>
                    <a:pt x="4800" y="2236"/>
                    <a:pt x="4748" y="2250"/>
                    <a:pt x="4720" y="2251"/>
                  </a:cubicBezTo>
                  <a:cubicBezTo>
                    <a:pt x="4677" y="2252"/>
                    <a:pt x="4591" y="2241"/>
                    <a:pt x="4549" y="2232"/>
                  </a:cubicBezTo>
                  <a:cubicBezTo>
                    <a:pt x="4510" y="2224"/>
                    <a:pt x="4430" y="2202"/>
                    <a:pt x="4401" y="2184"/>
                  </a:cubicBezTo>
                  <a:cubicBezTo>
                    <a:pt x="4375" y="2170"/>
                    <a:pt x="4325" y="2130"/>
                    <a:pt x="4334" y="2109"/>
                  </a:cubicBezTo>
                  <a:cubicBezTo>
                    <a:pt x="4346" y="2082"/>
                    <a:pt x="4476" y="2072"/>
                    <a:pt x="4493" y="2047"/>
                  </a:cubicBezTo>
                  <a:cubicBezTo>
                    <a:pt x="4509" y="2022"/>
                    <a:pt x="4453" y="1973"/>
                    <a:pt x="4447" y="1948"/>
                  </a:cubicBezTo>
                  <a:cubicBezTo>
                    <a:pt x="4443" y="1927"/>
                    <a:pt x="4440" y="1886"/>
                    <a:pt x="4447" y="1867"/>
                  </a:cubicBezTo>
                  <a:cubicBezTo>
                    <a:pt x="4454" y="1849"/>
                    <a:pt x="4473" y="1813"/>
                    <a:pt x="4499" y="1804"/>
                  </a:cubicBezTo>
                  <a:cubicBezTo>
                    <a:pt x="4534" y="1791"/>
                    <a:pt x="4637" y="1790"/>
                    <a:pt x="4669" y="1806"/>
                  </a:cubicBezTo>
                  <a:cubicBezTo>
                    <a:pt x="4696" y="1821"/>
                    <a:pt x="4684" y="1869"/>
                    <a:pt x="4684" y="1890"/>
                  </a:cubicBezTo>
                  <a:cubicBezTo>
                    <a:pt x="4684" y="1911"/>
                    <a:pt x="4672" y="1954"/>
                    <a:pt x="4669" y="1975"/>
                  </a:cubicBezTo>
                  <a:cubicBezTo>
                    <a:pt x="4665" y="1996"/>
                    <a:pt x="4641" y="2038"/>
                    <a:pt x="4653" y="2059"/>
                  </a:cubicBezTo>
                  <a:cubicBezTo>
                    <a:pt x="4669" y="2084"/>
                    <a:pt x="4743" y="2127"/>
                    <a:pt x="4788" y="2137"/>
                  </a:cubicBezTo>
                  <a:cubicBezTo>
                    <a:pt x="4826" y="2145"/>
                    <a:pt x="4917" y="2143"/>
                    <a:pt x="4952" y="2131"/>
                  </a:cubicBezTo>
                  <a:cubicBezTo>
                    <a:pt x="4984" y="2119"/>
                    <a:pt x="5016" y="2073"/>
                    <a:pt x="5029" y="2052"/>
                  </a:cubicBezTo>
                  <a:cubicBezTo>
                    <a:pt x="5041" y="2033"/>
                    <a:pt x="5063" y="1992"/>
                    <a:pt x="5055" y="1971"/>
                  </a:cubicBezTo>
                  <a:cubicBezTo>
                    <a:pt x="5045" y="1948"/>
                    <a:pt x="4979" y="1914"/>
                    <a:pt x="4957" y="1894"/>
                  </a:cubicBezTo>
                  <a:cubicBezTo>
                    <a:pt x="4937" y="1875"/>
                    <a:pt x="4885" y="1838"/>
                    <a:pt x="4885" y="1816"/>
                  </a:cubicBezTo>
                  <a:cubicBezTo>
                    <a:pt x="4885" y="1800"/>
                    <a:pt x="4934" y="1775"/>
                    <a:pt x="4937" y="1759"/>
                  </a:cubicBezTo>
                  <a:cubicBezTo>
                    <a:pt x="4942" y="1724"/>
                    <a:pt x="4891" y="1658"/>
                    <a:pt x="4864" y="1627"/>
                  </a:cubicBezTo>
                  <a:cubicBezTo>
                    <a:pt x="4843" y="1601"/>
                    <a:pt x="4764" y="1561"/>
                    <a:pt x="4751" y="1534"/>
                  </a:cubicBezTo>
                  <a:cubicBezTo>
                    <a:pt x="4739" y="1507"/>
                    <a:pt x="4742" y="1444"/>
                    <a:pt x="4771" y="1423"/>
                  </a:cubicBezTo>
                  <a:cubicBezTo>
                    <a:pt x="4802" y="1401"/>
                    <a:pt x="4908" y="1387"/>
                    <a:pt x="4957" y="1387"/>
                  </a:cubicBezTo>
                  <a:cubicBezTo>
                    <a:pt x="5002" y="1387"/>
                    <a:pt x="5104" y="1399"/>
                    <a:pt x="5132" y="1419"/>
                  </a:cubicBezTo>
                  <a:cubicBezTo>
                    <a:pt x="5167" y="1445"/>
                    <a:pt x="5120" y="1521"/>
                    <a:pt x="5148" y="1549"/>
                  </a:cubicBezTo>
                  <a:cubicBezTo>
                    <a:pt x="5167" y="1568"/>
                    <a:pt x="5237" y="1598"/>
                    <a:pt x="5276" y="1600"/>
                  </a:cubicBezTo>
                  <a:cubicBezTo>
                    <a:pt x="5335" y="1602"/>
                    <a:pt x="5431" y="1548"/>
                    <a:pt x="5488" y="1537"/>
                  </a:cubicBezTo>
                  <a:cubicBezTo>
                    <a:pt x="5524" y="1529"/>
                    <a:pt x="5603" y="1519"/>
                    <a:pt x="5641" y="1522"/>
                  </a:cubicBezTo>
                  <a:cubicBezTo>
                    <a:pt x="5686" y="1525"/>
                    <a:pt x="5762" y="1569"/>
                    <a:pt x="5806" y="1563"/>
                  </a:cubicBezTo>
                  <a:cubicBezTo>
                    <a:pt x="5843" y="1559"/>
                    <a:pt x="5903" y="1522"/>
                    <a:pt x="5909" y="1500"/>
                  </a:cubicBezTo>
                  <a:cubicBezTo>
                    <a:pt x="5915" y="1479"/>
                    <a:pt x="5841" y="1444"/>
                    <a:pt x="5847" y="1423"/>
                  </a:cubicBezTo>
                  <a:cubicBezTo>
                    <a:pt x="5855" y="1398"/>
                    <a:pt x="5938" y="1370"/>
                    <a:pt x="5971" y="1354"/>
                  </a:cubicBezTo>
                  <a:cubicBezTo>
                    <a:pt x="6008" y="1336"/>
                    <a:pt x="6092" y="1308"/>
                    <a:pt x="6126" y="1288"/>
                  </a:cubicBezTo>
                  <a:cubicBezTo>
                    <a:pt x="6158" y="1268"/>
                    <a:pt x="6224" y="1224"/>
                    <a:pt x="6228" y="1198"/>
                  </a:cubicBezTo>
                  <a:cubicBezTo>
                    <a:pt x="6232" y="1167"/>
                    <a:pt x="6175" y="1106"/>
                    <a:pt x="6136" y="1083"/>
                  </a:cubicBezTo>
                  <a:cubicBezTo>
                    <a:pt x="6092" y="1059"/>
                    <a:pt x="5958" y="1051"/>
                    <a:pt x="5909" y="1029"/>
                  </a:cubicBezTo>
                  <a:cubicBezTo>
                    <a:pt x="5867" y="1011"/>
                    <a:pt x="5809" y="959"/>
                    <a:pt x="5780" y="934"/>
                  </a:cubicBezTo>
                  <a:cubicBezTo>
                    <a:pt x="5763" y="918"/>
                    <a:pt x="5722" y="889"/>
                    <a:pt x="5719" y="871"/>
                  </a:cubicBezTo>
                  <a:cubicBezTo>
                    <a:pt x="5713" y="839"/>
                    <a:pt x="5760" y="776"/>
                    <a:pt x="5788" y="748"/>
                  </a:cubicBezTo>
                  <a:cubicBezTo>
                    <a:pt x="5805" y="730"/>
                    <a:pt x="5845" y="692"/>
                    <a:pt x="5881" y="688"/>
                  </a:cubicBezTo>
                  <a:cubicBezTo>
                    <a:pt x="5922" y="683"/>
                    <a:pt x="5995" y="725"/>
                    <a:pt x="6038" y="730"/>
                  </a:cubicBezTo>
                  <a:cubicBezTo>
                    <a:pt x="6079" y="734"/>
                    <a:pt x="6166" y="732"/>
                    <a:pt x="6205" y="724"/>
                  </a:cubicBezTo>
                  <a:cubicBezTo>
                    <a:pt x="6256" y="714"/>
                    <a:pt x="6349" y="680"/>
                    <a:pt x="6381" y="656"/>
                  </a:cubicBezTo>
                  <a:cubicBezTo>
                    <a:pt x="6408" y="636"/>
                    <a:pt x="6434" y="596"/>
                    <a:pt x="6451" y="560"/>
                  </a:cubicBezTo>
                  <a:cubicBezTo>
                    <a:pt x="7449" y="494"/>
                    <a:pt x="9084" y="667"/>
                    <a:pt x="9783" y="622"/>
                  </a:cubicBezTo>
                  <a:cubicBezTo>
                    <a:pt x="10462" y="579"/>
                    <a:pt x="11820" y="491"/>
                    <a:pt x="12501" y="446"/>
                  </a:cubicBezTo>
                  <a:cubicBezTo>
                    <a:pt x="13121" y="405"/>
                    <a:pt x="14364" y="320"/>
                    <a:pt x="14985" y="278"/>
                  </a:cubicBezTo>
                  <a:cubicBezTo>
                    <a:pt x="15613" y="236"/>
                    <a:pt x="16871" y="163"/>
                    <a:pt x="17497" y="110"/>
                  </a:cubicBezTo>
                  <a:cubicBezTo>
                    <a:pt x="17749" y="89"/>
                    <a:pt x="18249" y="30"/>
                    <a:pt x="18499" y="6"/>
                  </a:cubicBezTo>
                  <a:cubicBezTo>
                    <a:pt x="18517" y="4"/>
                    <a:pt x="18538" y="2"/>
                    <a:pt x="18559" y="0"/>
                  </a:cubicBezTo>
                  <a:lnTo>
                    <a:pt x="18987" y="422"/>
                  </a:lnTo>
                  <a:lnTo>
                    <a:pt x="19268" y="422"/>
                  </a:lnTo>
                  <a:lnTo>
                    <a:pt x="19701" y="13637"/>
                  </a:lnTo>
                  <a:lnTo>
                    <a:pt x="21593" y="20228"/>
                  </a:lnTo>
                  <a:cubicBezTo>
                    <a:pt x="21582" y="20248"/>
                    <a:pt x="21579" y="20277"/>
                    <a:pt x="21567" y="20290"/>
                  </a:cubicBezTo>
                  <a:cubicBezTo>
                    <a:pt x="21543" y="20316"/>
                    <a:pt x="21480" y="20364"/>
                    <a:pt x="21436" y="20378"/>
                  </a:cubicBezTo>
                  <a:cubicBezTo>
                    <a:pt x="21395" y="20392"/>
                    <a:pt x="21283" y="20378"/>
                    <a:pt x="21252" y="20398"/>
                  </a:cubicBezTo>
                  <a:cubicBezTo>
                    <a:pt x="21219" y="20419"/>
                    <a:pt x="21270" y="20489"/>
                    <a:pt x="21237" y="20510"/>
                  </a:cubicBezTo>
                  <a:cubicBezTo>
                    <a:pt x="21193" y="20539"/>
                    <a:pt x="21037" y="20554"/>
                    <a:pt x="20977" y="20538"/>
                  </a:cubicBezTo>
                  <a:cubicBezTo>
                    <a:pt x="20933" y="20528"/>
                    <a:pt x="20915" y="20460"/>
                    <a:pt x="20874" y="20446"/>
                  </a:cubicBezTo>
                  <a:cubicBezTo>
                    <a:pt x="20823" y="20429"/>
                    <a:pt x="20699" y="20440"/>
                    <a:pt x="20641" y="20438"/>
                  </a:cubicBezTo>
                  <a:cubicBezTo>
                    <a:pt x="20560" y="20435"/>
                    <a:pt x="20397" y="20432"/>
                    <a:pt x="20318" y="20426"/>
                  </a:cubicBezTo>
                  <a:cubicBezTo>
                    <a:pt x="20267" y="20422"/>
                    <a:pt x="20170" y="20404"/>
                    <a:pt x="20119" y="20402"/>
                  </a:cubicBezTo>
                  <a:cubicBezTo>
                    <a:pt x="20045" y="20400"/>
                    <a:pt x="19892" y="20401"/>
                    <a:pt x="19823" y="20418"/>
                  </a:cubicBezTo>
                  <a:cubicBezTo>
                    <a:pt x="19770" y="20432"/>
                    <a:pt x="19699" y="20492"/>
                    <a:pt x="19646" y="20506"/>
                  </a:cubicBezTo>
                  <a:cubicBezTo>
                    <a:pt x="19597" y="20519"/>
                    <a:pt x="19485" y="20531"/>
                    <a:pt x="19433" y="20526"/>
                  </a:cubicBezTo>
                  <a:cubicBezTo>
                    <a:pt x="19368" y="20521"/>
                    <a:pt x="19255" y="20478"/>
                    <a:pt x="19199" y="20458"/>
                  </a:cubicBezTo>
                  <a:cubicBezTo>
                    <a:pt x="19137" y="20437"/>
                    <a:pt x="19025" y="20378"/>
                    <a:pt x="18959" y="20358"/>
                  </a:cubicBezTo>
                  <a:cubicBezTo>
                    <a:pt x="18919" y="20346"/>
                    <a:pt x="18832" y="20327"/>
                    <a:pt x="18787" y="20323"/>
                  </a:cubicBezTo>
                  <a:cubicBezTo>
                    <a:pt x="18750" y="20318"/>
                    <a:pt x="18664" y="20307"/>
                    <a:pt x="18637" y="20323"/>
                  </a:cubicBezTo>
                  <a:cubicBezTo>
                    <a:pt x="18610" y="20337"/>
                    <a:pt x="18644" y="20387"/>
                    <a:pt x="18629" y="20406"/>
                  </a:cubicBezTo>
                  <a:cubicBezTo>
                    <a:pt x="18616" y="20424"/>
                    <a:pt x="18567" y="20460"/>
                    <a:pt x="18534" y="20462"/>
                  </a:cubicBezTo>
                  <a:cubicBezTo>
                    <a:pt x="18502" y="20464"/>
                    <a:pt x="18453" y="20432"/>
                    <a:pt x="18424" y="20426"/>
                  </a:cubicBezTo>
                  <a:cubicBezTo>
                    <a:pt x="18346" y="20412"/>
                    <a:pt x="18183" y="20406"/>
                    <a:pt x="18101" y="20406"/>
                  </a:cubicBezTo>
                  <a:cubicBezTo>
                    <a:pt x="18032" y="20407"/>
                    <a:pt x="17892" y="20414"/>
                    <a:pt x="17826" y="20426"/>
                  </a:cubicBezTo>
                  <a:cubicBezTo>
                    <a:pt x="17746" y="20442"/>
                    <a:pt x="17611" y="20505"/>
                    <a:pt x="17531" y="20522"/>
                  </a:cubicBezTo>
                  <a:cubicBezTo>
                    <a:pt x="17452" y="20539"/>
                    <a:pt x="17278" y="20543"/>
                    <a:pt x="17198" y="20561"/>
                  </a:cubicBezTo>
                  <a:cubicBezTo>
                    <a:pt x="17148" y="20573"/>
                    <a:pt x="17061" y="20615"/>
                    <a:pt x="17013" y="20631"/>
                  </a:cubicBezTo>
                  <a:cubicBezTo>
                    <a:pt x="16963" y="20647"/>
                    <a:pt x="16852" y="20669"/>
                    <a:pt x="16802" y="20687"/>
                  </a:cubicBezTo>
                  <a:cubicBezTo>
                    <a:pt x="16749" y="20706"/>
                    <a:pt x="16662" y="20761"/>
                    <a:pt x="16607" y="20777"/>
                  </a:cubicBezTo>
                  <a:cubicBezTo>
                    <a:pt x="16551" y="20793"/>
                    <a:pt x="16424" y="20797"/>
                    <a:pt x="16370" y="20813"/>
                  </a:cubicBezTo>
                  <a:cubicBezTo>
                    <a:pt x="16302" y="20833"/>
                    <a:pt x="16205" y="20904"/>
                    <a:pt x="16138" y="20924"/>
                  </a:cubicBezTo>
                  <a:cubicBezTo>
                    <a:pt x="16094" y="20937"/>
                    <a:pt x="15996" y="20956"/>
                    <a:pt x="15948" y="20951"/>
                  </a:cubicBezTo>
                  <a:cubicBezTo>
                    <a:pt x="15914" y="20948"/>
                    <a:pt x="15846" y="20924"/>
                    <a:pt x="15834" y="20906"/>
                  </a:cubicBezTo>
                  <a:cubicBezTo>
                    <a:pt x="15822" y="20887"/>
                    <a:pt x="15843" y="20841"/>
                    <a:pt x="15865" y="20825"/>
                  </a:cubicBezTo>
                  <a:cubicBezTo>
                    <a:pt x="15883" y="20812"/>
                    <a:pt x="15952" y="20811"/>
                    <a:pt x="15968" y="20798"/>
                  </a:cubicBezTo>
                  <a:cubicBezTo>
                    <a:pt x="15983" y="20786"/>
                    <a:pt x="15991" y="20751"/>
                    <a:pt x="15978" y="20738"/>
                  </a:cubicBezTo>
                  <a:cubicBezTo>
                    <a:pt x="15960" y="20719"/>
                    <a:pt x="15874" y="20713"/>
                    <a:pt x="15844" y="20699"/>
                  </a:cubicBezTo>
                  <a:cubicBezTo>
                    <a:pt x="15821" y="20688"/>
                    <a:pt x="15793" y="20654"/>
                    <a:pt x="15767" y="20645"/>
                  </a:cubicBezTo>
                  <a:cubicBezTo>
                    <a:pt x="15733" y="20634"/>
                    <a:pt x="15651" y="20626"/>
                    <a:pt x="15613" y="20631"/>
                  </a:cubicBezTo>
                  <a:cubicBezTo>
                    <a:pt x="15553" y="20636"/>
                    <a:pt x="15434" y="20667"/>
                    <a:pt x="15397" y="20696"/>
                  </a:cubicBezTo>
                  <a:cubicBezTo>
                    <a:pt x="15373" y="20714"/>
                    <a:pt x="15349" y="20764"/>
                    <a:pt x="15366" y="20784"/>
                  </a:cubicBezTo>
                  <a:cubicBezTo>
                    <a:pt x="15381" y="20802"/>
                    <a:pt x="15462" y="20811"/>
                    <a:pt x="15495" y="20819"/>
                  </a:cubicBezTo>
                  <a:cubicBezTo>
                    <a:pt x="15527" y="20827"/>
                    <a:pt x="15607" y="20832"/>
                    <a:pt x="15628" y="20849"/>
                  </a:cubicBezTo>
                  <a:cubicBezTo>
                    <a:pt x="15657" y="20872"/>
                    <a:pt x="15656" y="20936"/>
                    <a:pt x="15639" y="20963"/>
                  </a:cubicBezTo>
                  <a:cubicBezTo>
                    <a:pt x="15621" y="20991"/>
                    <a:pt x="15531" y="21027"/>
                    <a:pt x="15495" y="21047"/>
                  </a:cubicBezTo>
                  <a:cubicBezTo>
                    <a:pt x="15455" y="21069"/>
                    <a:pt x="15371" y="21108"/>
                    <a:pt x="15330" y="21128"/>
                  </a:cubicBezTo>
                  <a:cubicBezTo>
                    <a:pt x="15289" y="21149"/>
                    <a:pt x="15198" y="21187"/>
                    <a:pt x="15165" y="21212"/>
                  </a:cubicBezTo>
                  <a:cubicBezTo>
                    <a:pt x="15119" y="21247"/>
                    <a:pt x="15052" y="21326"/>
                    <a:pt x="15031" y="21368"/>
                  </a:cubicBezTo>
                  <a:cubicBezTo>
                    <a:pt x="15013" y="21403"/>
                    <a:pt x="15026" y="21478"/>
                    <a:pt x="15005" y="21512"/>
                  </a:cubicBezTo>
                  <a:cubicBezTo>
                    <a:pt x="14992" y="21535"/>
                    <a:pt x="14951" y="21583"/>
                    <a:pt x="14912" y="21593"/>
                  </a:cubicBezTo>
                  <a:cubicBezTo>
                    <a:pt x="14885" y="21600"/>
                    <a:pt x="14816" y="21596"/>
                    <a:pt x="14794" y="21584"/>
                  </a:cubicBezTo>
                  <a:cubicBezTo>
                    <a:pt x="14773" y="21573"/>
                    <a:pt x="14796" y="21524"/>
                    <a:pt x="14769" y="21518"/>
                  </a:cubicBezTo>
                  <a:cubicBezTo>
                    <a:pt x="14735" y="21511"/>
                    <a:pt x="14689" y="21562"/>
                    <a:pt x="14655" y="21569"/>
                  </a:cubicBezTo>
                  <a:cubicBezTo>
                    <a:pt x="14611" y="21578"/>
                    <a:pt x="14511" y="21579"/>
                    <a:pt x="14465" y="21572"/>
                  </a:cubicBezTo>
                  <a:cubicBezTo>
                    <a:pt x="14446" y="21569"/>
                    <a:pt x="14418" y="21548"/>
                    <a:pt x="14398" y="21548"/>
                  </a:cubicBezTo>
                  <a:cubicBezTo>
                    <a:pt x="14366" y="21546"/>
                    <a:pt x="14300" y="21564"/>
                    <a:pt x="14280" y="21577"/>
                  </a:cubicBezTo>
                  <a:cubicBezTo>
                    <a:pt x="14274" y="21582"/>
                    <a:pt x="14271" y="21587"/>
                    <a:pt x="14267" y="21594"/>
                  </a:cubicBezTo>
                  <a:cubicBezTo>
                    <a:pt x="14214" y="21594"/>
                    <a:pt x="14148" y="21597"/>
                    <a:pt x="14123" y="21586"/>
                  </a:cubicBezTo>
                  <a:cubicBezTo>
                    <a:pt x="14093" y="21573"/>
                    <a:pt x="14079" y="21523"/>
                    <a:pt x="14051" y="21508"/>
                  </a:cubicBezTo>
                  <a:cubicBezTo>
                    <a:pt x="14019" y="21491"/>
                    <a:pt x="13919" y="21488"/>
                    <a:pt x="13893" y="21468"/>
                  </a:cubicBezTo>
                  <a:cubicBezTo>
                    <a:pt x="13867" y="21446"/>
                    <a:pt x="13900" y="21386"/>
                    <a:pt x="13880" y="21362"/>
                  </a:cubicBezTo>
                  <a:cubicBezTo>
                    <a:pt x="13865" y="21345"/>
                    <a:pt x="13802" y="21327"/>
                    <a:pt x="13783" y="21312"/>
                  </a:cubicBezTo>
                  <a:cubicBezTo>
                    <a:pt x="13759" y="21292"/>
                    <a:pt x="13736" y="21244"/>
                    <a:pt x="13718" y="21222"/>
                  </a:cubicBezTo>
                  <a:cubicBezTo>
                    <a:pt x="13702" y="21200"/>
                    <a:pt x="13647" y="21161"/>
                    <a:pt x="13650" y="21138"/>
                  </a:cubicBezTo>
                  <a:cubicBezTo>
                    <a:pt x="13651" y="21115"/>
                    <a:pt x="13727" y="21081"/>
                    <a:pt x="13736" y="21058"/>
                  </a:cubicBezTo>
                  <a:cubicBezTo>
                    <a:pt x="13746" y="21028"/>
                    <a:pt x="13736" y="20962"/>
                    <a:pt x="13705" y="20938"/>
                  </a:cubicBezTo>
                  <a:cubicBezTo>
                    <a:pt x="13684" y="20922"/>
                    <a:pt x="13605" y="20916"/>
                    <a:pt x="13577" y="20904"/>
                  </a:cubicBezTo>
                  <a:cubicBezTo>
                    <a:pt x="13533" y="20886"/>
                    <a:pt x="13468" y="20832"/>
                    <a:pt x="13427" y="20810"/>
                  </a:cubicBezTo>
                  <a:cubicBezTo>
                    <a:pt x="13397" y="20794"/>
                    <a:pt x="13319" y="20771"/>
                    <a:pt x="13300" y="20750"/>
                  </a:cubicBezTo>
                  <a:cubicBezTo>
                    <a:pt x="13262" y="20711"/>
                    <a:pt x="13279" y="20615"/>
                    <a:pt x="13255" y="20572"/>
                  </a:cubicBezTo>
                  <a:cubicBezTo>
                    <a:pt x="13228" y="20525"/>
                    <a:pt x="13151" y="20434"/>
                    <a:pt x="13097" y="20395"/>
                  </a:cubicBezTo>
                  <a:cubicBezTo>
                    <a:pt x="13062" y="20367"/>
                    <a:pt x="12971" y="20323"/>
                    <a:pt x="12922" y="20305"/>
                  </a:cubicBezTo>
                  <a:cubicBezTo>
                    <a:pt x="12884" y="20290"/>
                    <a:pt x="12792" y="20277"/>
                    <a:pt x="12754" y="20262"/>
                  </a:cubicBezTo>
                  <a:cubicBezTo>
                    <a:pt x="12712" y="20246"/>
                    <a:pt x="12644" y="20204"/>
                    <a:pt x="12610" y="20182"/>
                  </a:cubicBezTo>
                  <a:cubicBezTo>
                    <a:pt x="12550" y="20145"/>
                    <a:pt x="12433" y="20067"/>
                    <a:pt x="12384" y="20024"/>
                  </a:cubicBezTo>
                  <a:cubicBezTo>
                    <a:pt x="12350" y="19996"/>
                    <a:pt x="12292" y="19937"/>
                    <a:pt x="12273" y="19905"/>
                  </a:cubicBezTo>
                  <a:cubicBezTo>
                    <a:pt x="12251" y="19865"/>
                    <a:pt x="12260" y="19776"/>
                    <a:pt x="12226" y="19738"/>
                  </a:cubicBezTo>
                  <a:cubicBezTo>
                    <a:pt x="12199" y="19710"/>
                    <a:pt x="12083" y="19679"/>
                    <a:pt x="12061" y="19649"/>
                  </a:cubicBezTo>
                  <a:cubicBezTo>
                    <a:pt x="12035" y="19614"/>
                    <a:pt x="12069" y="19536"/>
                    <a:pt x="12058" y="19499"/>
                  </a:cubicBezTo>
                  <a:cubicBezTo>
                    <a:pt x="12051" y="19479"/>
                    <a:pt x="12010" y="19441"/>
                    <a:pt x="12013" y="19421"/>
                  </a:cubicBezTo>
                  <a:cubicBezTo>
                    <a:pt x="12018" y="19384"/>
                    <a:pt x="12124" y="19327"/>
                    <a:pt x="12130" y="19291"/>
                  </a:cubicBezTo>
                  <a:cubicBezTo>
                    <a:pt x="12135" y="19254"/>
                    <a:pt x="12055" y="19187"/>
                    <a:pt x="12058" y="19151"/>
                  </a:cubicBezTo>
                  <a:cubicBezTo>
                    <a:pt x="12059" y="19125"/>
                    <a:pt x="12096" y="19074"/>
                    <a:pt x="12119" y="19053"/>
                  </a:cubicBezTo>
                  <a:cubicBezTo>
                    <a:pt x="12139" y="19033"/>
                    <a:pt x="12199" y="19003"/>
                    <a:pt x="12226" y="18987"/>
                  </a:cubicBezTo>
                  <a:cubicBezTo>
                    <a:pt x="12248" y="18972"/>
                    <a:pt x="12308" y="18947"/>
                    <a:pt x="12315" y="18927"/>
                  </a:cubicBezTo>
                  <a:cubicBezTo>
                    <a:pt x="12325" y="18902"/>
                    <a:pt x="12261" y="18853"/>
                    <a:pt x="12264" y="18826"/>
                  </a:cubicBezTo>
                  <a:cubicBezTo>
                    <a:pt x="12265" y="18801"/>
                    <a:pt x="12325" y="18755"/>
                    <a:pt x="12336" y="18729"/>
                  </a:cubicBezTo>
                  <a:cubicBezTo>
                    <a:pt x="12350" y="18691"/>
                    <a:pt x="12329" y="18610"/>
                    <a:pt x="12349" y="18573"/>
                  </a:cubicBezTo>
                  <a:cubicBezTo>
                    <a:pt x="12365" y="18547"/>
                    <a:pt x="12445" y="18508"/>
                    <a:pt x="12455" y="18481"/>
                  </a:cubicBezTo>
                  <a:cubicBezTo>
                    <a:pt x="12469" y="18445"/>
                    <a:pt x="12402" y="18370"/>
                    <a:pt x="12414" y="18333"/>
                  </a:cubicBezTo>
                  <a:cubicBezTo>
                    <a:pt x="12421" y="18314"/>
                    <a:pt x="12473" y="18286"/>
                    <a:pt x="12486" y="18269"/>
                  </a:cubicBezTo>
                  <a:cubicBezTo>
                    <a:pt x="12505" y="18245"/>
                    <a:pt x="12540" y="18192"/>
                    <a:pt x="12534" y="18165"/>
                  </a:cubicBezTo>
                  <a:cubicBezTo>
                    <a:pt x="12530" y="18142"/>
                    <a:pt x="12459" y="18085"/>
                    <a:pt x="12459" y="18085"/>
                  </a:cubicBezTo>
                  <a:lnTo>
                    <a:pt x="7297" y="18423"/>
                  </a:lnTo>
                  <a:lnTo>
                    <a:pt x="3536" y="18631"/>
                  </a:lnTo>
                  <a:lnTo>
                    <a:pt x="365" y="18815"/>
                  </a:lnTo>
                  <a:cubicBezTo>
                    <a:pt x="365" y="18815"/>
                    <a:pt x="478" y="18752"/>
                    <a:pt x="520" y="18735"/>
                  </a:cubicBezTo>
                  <a:cubicBezTo>
                    <a:pt x="561" y="18718"/>
                    <a:pt x="665" y="18700"/>
                    <a:pt x="698" y="18677"/>
                  </a:cubicBezTo>
                  <a:cubicBezTo>
                    <a:pt x="734" y="18652"/>
                    <a:pt x="775" y="18586"/>
                    <a:pt x="770" y="18553"/>
                  </a:cubicBezTo>
                  <a:cubicBezTo>
                    <a:pt x="765" y="18520"/>
                    <a:pt x="706" y="18458"/>
                    <a:pt x="664" y="18435"/>
                  </a:cubicBezTo>
                  <a:cubicBezTo>
                    <a:pt x="618" y="18411"/>
                    <a:pt x="487" y="18400"/>
                    <a:pt x="437" y="18379"/>
                  </a:cubicBezTo>
                  <a:cubicBezTo>
                    <a:pt x="391" y="18360"/>
                    <a:pt x="305" y="18312"/>
                    <a:pt x="290" y="18281"/>
                  </a:cubicBezTo>
                  <a:cubicBezTo>
                    <a:pt x="278" y="18259"/>
                    <a:pt x="293" y="18210"/>
                    <a:pt x="310" y="18190"/>
                  </a:cubicBezTo>
                  <a:cubicBezTo>
                    <a:pt x="329" y="18167"/>
                    <a:pt x="405" y="18139"/>
                    <a:pt x="427" y="18118"/>
                  </a:cubicBezTo>
                  <a:cubicBezTo>
                    <a:pt x="454" y="18089"/>
                    <a:pt x="491" y="18025"/>
                    <a:pt x="485" y="17993"/>
                  </a:cubicBezTo>
                  <a:cubicBezTo>
                    <a:pt x="479" y="17962"/>
                    <a:pt x="426" y="17902"/>
                    <a:pt x="386" y="17881"/>
                  </a:cubicBezTo>
                  <a:cubicBezTo>
                    <a:pt x="334" y="17855"/>
                    <a:pt x="184" y="17850"/>
                    <a:pt x="128" y="17827"/>
                  </a:cubicBezTo>
                  <a:cubicBezTo>
                    <a:pt x="90" y="17812"/>
                    <a:pt x="17" y="17771"/>
                    <a:pt x="5" y="17745"/>
                  </a:cubicBezTo>
                  <a:cubicBezTo>
                    <a:pt x="-7" y="17721"/>
                    <a:pt x="4" y="17666"/>
                    <a:pt x="33" y="17648"/>
                  </a:cubicBezTo>
                  <a:cubicBezTo>
                    <a:pt x="66" y="17625"/>
                    <a:pt x="179" y="17607"/>
                    <a:pt x="231" y="17609"/>
                  </a:cubicBezTo>
                  <a:cubicBezTo>
                    <a:pt x="288" y="17611"/>
                    <a:pt x="378" y="17661"/>
                    <a:pt x="433" y="17668"/>
                  </a:cubicBezTo>
                  <a:cubicBezTo>
                    <a:pt x="475" y="17672"/>
                    <a:pt x="561" y="17666"/>
                    <a:pt x="601" y="17661"/>
                  </a:cubicBezTo>
                  <a:cubicBezTo>
                    <a:pt x="673" y="17653"/>
                    <a:pt x="830" y="17638"/>
                    <a:pt x="876" y="17606"/>
                  </a:cubicBezTo>
                  <a:cubicBezTo>
                    <a:pt x="913" y="17580"/>
                    <a:pt x="920" y="17507"/>
                    <a:pt x="913" y="17474"/>
                  </a:cubicBezTo>
                  <a:cubicBezTo>
                    <a:pt x="908" y="17441"/>
                    <a:pt x="867" y="17377"/>
                    <a:pt x="831" y="17352"/>
                  </a:cubicBezTo>
                  <a:cubicBezTo>
                    <a:pt x="791" y="17323"/>
                    <a:pt x="652" y="17302"/>
                    <a:pt x="615" y="17271"/>
                  </a:cubicBezTo>
                  <a:cubicBezTo>
                    <a:pt x="594" y="17253"/>
                    <a:pt x="606" y="17203"/>
                    <a:pt x="585" y="17183"/>
                  </a:cubicBezTo>
                  <a:cubicBezTo>
                    <a:pt x="563" y="17165"/>
                    <a:pt x="485" y="17147"/>
                    <a:pt x="461" y="17130"/>
                  </a:cubicBezTo>
                  <a:cubicBezTo>
                    <a:pt x="435" y="17111"/>
                    <a:pt x="395" y="17066"/>
                    <a:pt x="393" y="17042"/>
                  </a:cubicBezTo>
                  <a:cubicBezTo>
                    <a:pt x="389" y="17010"/>
                    <a:pt x="423" y="16946"/>
                    <a:pt x="457" y="16922"/>
                  </a:cubicBezTo>
                  <a:cubicBezTo>
                    <a:pt x="482" y="16904"/>
                    <a:pt x="557" y="16875"/>
                    <a:pt x="595" y="16880"/>
                  </a:cubicBezTo>
                  <a:cubicBezTo>
                    <a:pt x="618" y="16883"/>
                    <a:pt x="646" y="16911"/>
                    <a:pt x="656" y="16924"/>
                  </a:cubicBezTo>
                  <a:cubicBezTo>
                    <a:pt x="674" y="16946"/>
                    <a:pt x="689" y="16997"/>
                    <a:pt x="684" y="17022"/>
                  </a:cubicBezTo>
                  <a:cubicBezTo>
                    <a:pt x="681" y="17038"/>
                    <a:pt x="635" y="17067"/>
                    <a:pt x="643" y="17084"/>
                  </a:cubicBezTo>
                  <a:cubicBezTo>
                    <a:pt x="649" y="17095"/>
                    <a:pt x="695" y="17104"/>
                    <a:pt x="711" y="17111"/>
                  </a:cubicBezTo>
                  <a:cubicBezTo>
                    <a:pt x="743" y="17127"/>
                    <a:pt x="793" y="17168"/>
                    <a:pt x="831" y="17176"/>
                  </a:cubicBezTo>
                  <a:cubicBezTo>
                    <a:pt x="877" y="17185"/>
                    <a:pt x="979" y="17176"/>
                    <a:pt x="1024" y="17166"/>
                  </a:cubicBezTo>
                  <a:cubicBezTo>
                    <a:pt x="1061" y="17157"/>
                    <a:pt x="1136" y="17128"/>
                    <a:pt x="1147" y="17106"/>
                  </a:cubicBezTo>
                  <a:cubicBezTo>
                    <a:pt x="1164" y="17074"/>
                    <a:pt x="1116" y="17005"/>
                    <a:pt x="1082" y="16977"/>
                  </a:cubicBezTo>
                  <a:cubicBezTo>
                    <a:pt x="1059" y="16959"/>
                    <a:pt x="978" y="16941"/>
                    <a:pt x="949" y="16926"/>
                  </a:cubicBezTo>
                  <a:cubicBezTo>
                    <a:pt x="907" y="16905"/>
                    <a:pt x="808" y="16838"/>
                    <a:pt x="801" y="16832"/>
                  </a:cubicBezTo>
                  <a:cubicBezTo>
                    <a:pt x="794" y="16826"/>
                    <a:pt x="740" y="16757"/>
                    <a:pt x="728" y="16730"/>
                  </a:cubicBezTo>
                  <a:cubicBezTo>
                    <a:pt x="712" y="16692"/>
                    <a:pt x="699" y="16616"/>
                    <a:pt x="698" y="16577"/>
                  </a:cubicBezTo>
                  <a:cubicBezTo>
                    <a:pt x="697" y="16545"/>
                    <a:pt x="676" y="16471"/>
                    <a:pt x="719" y="16450"/>
                  </a:cubicBezTo>
                  <a:cubicBezTo>
                    <a:pt x="756" y="16432"/>
                    <a:pt x="863" y="16461"/>
                    <a:pt x="911" y="16457"/>
                  </a:cubicBezTo>
                  <a:cubicBezTo>
                    <a:pt x="950" y="16455"/>
                    <a:pt x="1027" y="16444"/>
                    <a:pt x="1062" y="16434"/>
                  </a:cubicBezTo>
                  <a:cubicBezTo>
                    <a:pt x="1107" y="16420"/>
                    <a:pt x="1183" y="16379"/>
                    <a:pt x="1219" y="16358"/>
                  </a:cubicBezTo>
                  <a:cubicBezTo>
                    <a:pt x="1275" y="16326"/>
                    <a:pt x="1407" y="16261"/>
                    <a:pt x="1418" y="16216"/>
                  </a:cubicBezTo>
                  <a:cubicBezTo>
                    <a:pt x="1424" y="16193"/>
                    <a:pt x="1389" y="16142"/>
                    <a:pt x="1357" y="16128"/>
                  </a:cubicBezTo>
                  <a:cubicBezTo>
                    <a:pt x="1330" y="16116"/>
                    <a:pt x="1252" y="16115"/>
                    <a:pt x="1219" y="16122"/>
                  </a:cubicBezTo>
                  <a:cubicBezTo>
                    <a:pt x="1182" y="16130"/>
                    <a:pt x="1140" y="16174"/>
                    <a:pt x="1106" y="16186"/>
                  </a:cubicBezTo>
                  <a:cubicBezTo>
                    <a:pt x="1067" y="16201"/>
                    <a:pt x="978" y="16228"/>
                    <a:pt x="932" y="16226"/>
                  </a:cubicBezTo>
                  <a:cubicBezTo>
                    <a:pt x="881" y="16224"/>
                    <a:pt x="796" y="16188"/>
                    <a:pt x="756" y="16170"/>
                  </a:cubicBezTo>
                  <a:cubicBezTo>
                    <a:pt x="719" y="16153"/>
                    <a:pt x="643" y="16116"/>
                    <a:pt x="629" y="16090"/>
                  </a:cubicBezTo>
                  <a:cubicBezTo>
                    <a:pt x="615" y="16063"/>
                    <a:pt x="637" y="16002"/>
                    <a:pt x="664" y="15978"/>
                  </a:cubicBezTo>
                  <a:cubicBezTo>
                    <a:pt x="677" y="15965"/>
                    <a:pt x="720" y="15944"/>
                    <a:pt x="746" y="15942"/>
                  </a:cubicBezTo>
                  <a:cubicBezTo>
                    <a:pt x="785" y="15939"/>
                    <a:pt x="860" y="15964"/>
                    <a:pt x="894" y="15976"/>
                  </a:cubicBezTo>
                  <a:cubicBezTo>
                    <a:pt x="936" y="15991"/>
                    <a:pt x="995" y="16043"/>
                    <a:pt x="1041" y="16054"/>
                  </a:cubicBezTo>
                  <a:cubicBezTo>
                    <a:pt x="1068" y="16061"/>
                    <a:pt x="1128" y="16060"/>
                    <a:pt x="1157" y="16058"/>
                  </a:cubicBezTo>
                  <a:cubicBezTo>
                    <a:pt x="1197" y="16056"/>
                    <a:pt x="1276" y="16045"/>
                    <a:pt x="1310" y="16032"/>
                  </a:cubicBezTo>
                  <a:cubicBezTo>
                    <a:pt x="1342" y="16018"/>
                    <a:pt x="1394" y="15976"/>
                    <a:pt x="1404" y="15952"/>
                  </a:cubicBezTo>
                  <a:cubicBezTo>
                    <a:pt x="1428" y="15903"/>
                    <a:pt x="1395" y="15798"/>
                    <a:pt x="1377" y="15748"/>
                  </a:cubicBezTo>
                  <a:cubicBezTo>
                    <a:pt x="1367" y="15719"/>
                    <a:pt x="1302" y="15666"/>
                    <a:pt x="1310" y="15636"/>
                  </a:cubicBezTo>
                  <a:cubicBezTo>
                    <a:pt x="1315" y="15606"/>
                    <a:pt x="1388" y="15557"/>
                    <a:pt x="1428" y="15538"/>
                  </a:cubicBezTo>
                  <a:cubicBezTo>
                    <a:pt x="1459" y="15524"/>
                    <a:pt x="1545" y="15518"/>
                    <a:pt x="1573" y="15502"/>
                  </a:cubicBezTo>
                  <a:cubicBezTo>
                    <a:pt x="1600" y="15488"/>
                    <a:pt x="1641" y="15446"/>
                    <a:pt x="1638" y="15424"/>
                  </a:cubicBezTo>
                  <a:cubicBezTo>
                    <a:pt x="1635" y="15397"/>
                    <a:pt x="1543" y="15362"/>
                    <a:pt x="1532" y="15336"/>
                  </a:cubicBezTo>
                  <a:cubicBezTo>
                    <a:pt x="1518" y="15307"/>
                    <a:pt x="1545" y="15246"/>
                    <a:pt x="1549" y="15216"/>
                  </a:cubicBezTo>
                  <a:cubicBezTo>
                    <a:pt x="1556" y="15172"/>
                    <a:pt x="1535" y="15075"/>
                    <a:pt x="1577" y="15036"/>
                  </a:cubicBezTo>
                  <a:cubicBezTo>
                    <a:pt x="1603" y="15012"/>
                    <a:pt x="1700" y="14984"/>
                    <a:pt x="1748" y="14977"/>
                  </a:cubicBezTo>
                  <a:cubicBezTo>
                    <a:pt x="1774" y="14972"/>
                    <a:pt x="1832" y="14968"/>
                    <a:pt x="1855" y="14977"/>
                  </a:cubicBezTo>
                  <a:cubicBezTo>
                    <a:pt x="1890" y="14989"/>
                    <a:pt x="1910" y="15041"/>
                    <a:pt x="1933" y="15060"/>
                  </a:cubicBezTo>
                  <a:cubicBezTo>
                    <a:pt x="1968" y="15089"/>
                    <a:pt x="2034" y="15154"/>
                    <a:pt x="2091" y="15162"/>
                  </a:cubicBezTo>
                  <a:cubicBezTo>
                    <a:pt x="2120" y="15167"/>
                    <a:pt x="2185" y="15154"/>
                    <a:pt x="2205" y="15141"/>
                  </a:cubicBezTo>
                  <a:cubicBezTo>
                    <a:pt x="2232" y="15121"/>
                    <a:pt x="2246" y="15063"/>
                    <a:pt x="2228" y="15041"/>
                  </a:cubicBezTo>
                  <a:cubicBezTo>
                    <a:pt x="2212" y="15019"/>
                    <a:pt x="2122" y="15004"/>
                    <a:pt x="2095" y="14986"/>
                  </a:cubicBezTo>
                  <a:cubicBezTo>
                    <a:pt x="2074" y="14973"/>
                    <a:pt x="2031" y="14940"/>
                    <a:pt x="2041" y="14922"/>
                  </a:cubicBezTo>
                  <a:cubicBezTo>
                    <a:pt x="2049" y="14906"/>
                    <a:pt x="2120" y="14896"/>
                    <a:pt x="2146" y="14887"/>
                  </a:cubicBezTo>
                  <a:cubicBezTo>
                    <a:pt x="2171" y="14878"/>
                    <a:pt x="2221" y="14860"/>
                    <a:pt x="2242" y="14848"/>
                  </a:cubicBezTo>
                  <a:cubicBezTo>
                    <a:pt x="2279" y="14828"/>
                    <a:pt x="2329" y="14776"/>
                    <a:pt x="2366" y="14756"/>
                  </a:cubicBezTo>
                  <a:cubicBezTo>
                    <a:pt x="2386" y="14746"/>
                    <a:pt x="2436" y="14730"/>
                    <a:pt x="2458" y="14721"/>
                  </a:cubicBezTo>
                  <a:cubicBezTo>
                    <a:pt x="2486" y="14708"/>
                    <a:pt x="2559" y="14688"/>
                    <a:pt x="2569" y="14668"/>
                  </a:cubicBezTo>
                  <a:cubicBezTo>
                    <a:pt x="2587" y="14634"/>
                    <a:pt x="2499" y="14565"/>
                    <a:pt x="2495" y="14529"/>
                  </a:cubicBezTo>
                  <a:cubicBezTo>
                    <a:pt x="2494" y="14500"/>
                    <a:pt x="2507" y="14441"/>
                    <a:pt x="2533" y="14416"/>
                  </a:cubicBezTo>
                  <a:cubicBezTo>
                    <a:pt x="2561" y="14392"/>
                    <a:pt x="2651" y="14357"/>
                    <a:pt x="2699" y="14349"/>
                  </a:cubicBezTo>
                  <a:cubicBezTo>
                    <a:pt x="2746" y="14340"/>
                    <a:pt x="2851" y="14360"/>
                    <a:pt x="2898" y="14351"/>
                  </a:cubicBezTo>
                  <a:cubicBezTo>
                    <a:pt x="2955" y="14339"/>
                    <a:pt x="3048" y="14287"/>
                    <a:pt x="3083" y="14258"/>
                  </a:cubicBezTo>
                  <a:cubicBezTo>
                    <a:pt x="3101" y="14244"/>
                    <a:pt x="3133" y="14208"/>
                    <a:pt x="3128" y="14191"/>
                  </a:cubicBezTo>
                  <a:cubicBezTo>
                    <a:pt x="3121" y="14168"/>
                    <a:pt x="3061" y="14130"/>
                    <a:pt x="3024" y="14121"/>
                  </a:cubicBezTo>
                  <a:cubicBezTo>
                    <a:pt x="2978" y="14109"/>
                    <a:pt x="2875" y="14131"/>
                    <a:pt x="2826" y="14127"/>
                  </a:cubicBezTo>
                  <a:cubicBezTo>
                    <a:pt x="2770" y="14122"/>
                    <a:pt x="2653" y="14105"/>
                    <a:pt x="2613" y="14081"/>
                  </a:cubicBezTo>
                  <a:cubicBezTo>
                    <a:pt x="2585" y="14063"/>
                    <a:pt x="2553" y="14012"/>
                    <a:pt x="2565" y="13989"/>
                  </a:cubicBezTo>
                  <a:cubicBezTo>
                    <a:pt x="2576" y="13966"/>
                    <a:pt x="2650" y="13932"/>
                    <a:pt x="2689" y="13925"/>
                  </a:cubicBezTo>
                  <a:cubicBezTo>
                    <a:pt x="2723" y="13918"/>
                    <a:pt x="2803" y="13921"/>
                    <a:pt x="2836" y="13931"/>
                  </a:cubicBezTo>
                  <a:cubicBezTo>
                    <a:pt x="2864" y="13939"/>
                    <a:pt x="2893" y="13973"/>
                    <a:pt x="2915" y="13987"/>
                  </a:cubicBezTo>
                  <a:cubicBezTo>
                    <a:pt x="2936" y="13999"/>
                    <a:pt x="2971" y="14034"/>
                    <a:pt x="3001" y="14035"/>
                  </a:cubicBezTo>
                  <a:cubicBezTo>
                    <a:pt x="3033" y="14036"/>
                    <a:pt x="3086" y="14005"/>
                    <a:pt x="3103" y="13989"/>
                  </a:cubicBezTo>
                  <a:cubicBezTo>
                    <a:pt x="3126" y="13968"/>
                    <a:pt x="3116" y="13912"/>
                    <a:pt x="3142" y="13893"/>
                  </a:cubicBezTo>
                  <a:cubicBezTo>
                    <a:pt x="3159" y="13880"/>
                    <a:pt x="3217" y="13870"/>
                    <a:pt x="3241" y="13861"/>
                  </a:cubicBezTo>
                  <a:cubicBezTo>
                    <a:pt x="3296" y="13838"/>
                    <a:pt x="3399" y="13788"/>
                    <a:pt x="3443" y="13759"/>
                  </a:cubicBezTo>
                  <a:cubicBezTo>
                    <a:pt x="3469" y="13742"/>
                    <a:pt x="3520" y="13705"/>
                    <a:pt x="3530" y="13683"/>
                  </a:cubicBezTo>
                  <a:cubicBezTo>
                    <a:pt x="3543" y="13652"/>
                    <a:pt x="3540" y="13582"/>
                    <a:pt x="3515" y="13553"/>
                  </a:cubicBezTo>
                  <a:cubicBezTo>
                    <a:pt x="3500" y="13535"/>
                    <a:pt x="3442" y="13509"/>
                    <a:pt x="3412" y="13499"/>
                  </a:cubicBezTo>
                  <a:cubicBezTo>
                    <a:pt x="3374" y="13486"/>
                    <a:pt x="3282" y="13451"/>
                    <a:pt x="3245" y="13465"/>
                  </a:cubicBezTo>
                  <a:cubicBezTo>
                    <a:pt x="3218" y="13475"/>
                    <a:pt x="3229" y="13519"/>
                    <a:pt x="3231" y="13537"/>
                  </a:cubicBezTo>
                  <a:cubicBezTo>
                    <a:pt x="3232" y="13557"/>
                    <a:pt x="3249" y="13595"/>
                    <a:pt x="3255" y="13615"/>
                  </a:cubicBezTo>
                  <a:cubicBezTo>
                    <a:pt x="3261" y="13634"/>
                    <a:pt x="3295" y="13677"/>
                    <a:pt x="3275" y="13693"/>
                  </a:cubicBezTo>
                  <a:cubicBezTo>
                    <a:pt x="3257" y="13706"/>
                    <a:pt x="3188" y="13702"/>
                    <a:pt x="3159" y="13701"/>
                  </a:cubicBezTo>
                  <a:cubicBezTo>
                    <a:pt x="3113" y="13699"/>
                    <a:pt x="3029" y="13671"/>
                    <a:pt x="2984" y="13673"/>
                  </a:cubicBezTo>
                  <a:cubicBezTo>
                    <a:pt x="2937" y="13675"/>
                    <a:pt x="2856" y="13709"/>
                    <a:pt x="2812" y="13717"/>
                  </a:cubicBezTo>
                  <a:cubicBezTo>
                    <a:pt x="2770" y="13724"/>
                    <a:pt x="2683" y="13740"/>
                    <a:pt x="2641" y="13737"/>
                  </a:cubicBezTo>
                  <a:cubicBezTo>
                    <a:pt x="2591" y="13733"/>
                    <a:pt x="2492" y="13711"/>
                    <a:pt x="2462" y="13689"/>
                  </a:cubicBezTo>
                  <a:cubicBezTo>
                    <a:pt x="2425" y="13661"/>
                    <a:pt x="2406" y="13588"/>
                    <a:pt x="2414" y="13553"/>
                  </a:cubicBezTo>
                  <a:cubicBezTo>
                    <a:pt x="2424" y="13508"/>
                    <a:pt x="2488" y="13417"/>
                    <a:pt x="2551" y="13391"/>
                  </a:cubicBezTo>
                  <a:cubicBezTo>
                    <a:pt x="2593" y="13374"/>
                    <a:pt x="2708" y="13389"/>
                    <a:pt x="2754" y="13377"/>
                  </a:cubicBezTo>
                  <a:cubicBezTo>
                    <a:pt x="2800" y="13365"/>
                    <a:pt x="2854" y="13307"/>
                    <a:pt x="2901" y="13297"/>
                  </a:cubicBezTo>
                  <a:cubicBezTo>
                    <a:pt x="2944" y="13288"/>
                    <a:pt x="3043" y="13314"/>
                    <a:pt x="3083" y="13301"/>
                  </a:cubicBezTo>
                  <a:cubicBezTo>
                    <a:pt x="3125" y="13288"/>
                    <a:pt x="3142" y="13221"/>
                    <a:pt x="3183" y="13205"/>
                  </a:cubicBezTo>
                  <a:cubicBezTo>
                    <a:pt x="3211" y="13194"/>
                    <a:pt x="3291" y="13184"/>
                    <a:pt x="3319" y="13195"/>
                  </a:cubicBezTo>
                  <a:cubicBezTo>
                    <a:pt x="3346" y="13205"/>
                    <a:pt x="3333" y="13250"/>
                    <a:pt x="3354" y="13263"/>
                  </a:cubicBezTo>
                  <a:cubicBezTo>
                    <a:pt x="3384" y="13282"/>
                    <a:pt x="3476" y="13307"/>
                    <a:pt x="3519" y="13300"/>
                  </a:cubicBezTo>
                  <a:cubicBezTo>
                    <a:pt x="3563" y="13291"/>
                    <a:pt x="3605" y="13234"/>
                    <a:pt x="3622" y="13209"/>
                  </a:cubicBezTo>
                  <a:cubicBezTo>
                    <a:pt x="3641" y="13183"/>
                    <a:pt x="3667" y="13125"/>
                    <a:pt x="3656" y="13097"/>
                  </a:cubicBezTo>
                  <a:cubicBezTo>
                    <a:pt x="3648" y="13075"/>
                    <a:pt x="3575" y="13045"/>
                    <a:pt x="3567" y="13023"/>
                  </a:cubicBezTo>
                  <a:cubicBezTo>
                    <a:pt x="3559" y="13004"/>
                    <a:pt x="3565" y="12954"/>
                    <a:pt x="3595" y="12943"/>
                  </a:cubicBezTo>
                  <a:cubicBezTo>
                    <a:pt x="3635" y="12928"/>
                    <a:pt x="3729" y="12976"/>
                    <a:pt x="3776" y="12973"/>
                  </a:cubicBezTo>
                  <a:cubicBezTo>
                    <a:pt x="3813" y="12971"/>
                    <a:pt x="3878" y="12945"/>
                    <a:pt x="3907" y="12931"/>
                  </a:cubicBezTo>
                  <a:cubicBezTo>
                    <a:pt x="3953" y="12909"/>
                    <a:pt x="4046" y="12858"/>
                    <a:pt x="4061" y="12825"/>
                  </a:cubicBezTo>
                  <a:cubicBezTo>
                    <a:pt x="4074" y="12797"/>
                    <a:pt x="4061" y="12731"/>
                    <a:pt x="4027" y="12709"/>
                  </a:cubicBezTo>
                  <a:cubicBezTo>
                    <a:pt x="3991" y="12687"/>
                    <a:pt x="3874" y="12679"/>
                    <a:pt x="3821" y="12682"/>
                  </a:cubicBezTo>
                  <a:cubicBezTo>
                    <a:pt x="3760" y="12684"/>
                    <a:pt x="3655" y="12733"/>
                    <a:pt x="3595" y="12735"/>
                  </a:cubicBezTo>
                  <a:cubicBezTo>
                    <a:pt x="3542" y="12737"/>
                    <a:pt x="3430" y="12724"/>
                    <a:pt x="3393" y="12703"/>
                  </a:cubicBezTo>
                  <a:cubicBezTo>
                    <a:pt x="3359" y="12685"/>
                    <a:pt x="3339" y="12630"/>
                    <a:pt x="3337" y="12603"/>
                  </a:cubicBezTo>
                  <a:cubicBezTo>
                    <a:pt x="3335" y="12572"/>
                    <a:pt x="3343" y="12505"/>
                    <a:pt x="3382" y="12484"/>
                  </a:cubicBezTo>
                  <a:cubicBezTo>
                    <a:pt x="3417" y="12464"/>
                    <a:pt x="3542" y="12489"/>
                    <a:pt x="3574" y="12467"/>
                  </a:cubicBezTo>
                  <a:cubicBezTo>
                    <a:pt x="3611" y="12442"/>
                    <a:pt x="3581" y="12365"/>
                    <a:pt x="3564" y="12333"/>
                  </a:cubicBezTo>
                  <a:cubicBezTo>
                    <a:pt x="3551" y="12311"/>
                    <a:pt x="3513" y="12266"/>
                    <a:pt x="3477" y="12255"/>
                  </a:cubicBezTo>
                  <a:cubicBezTo>
                    <a:pt x="3445" y="12245"/>
                    <a:pt x="3361" y="12250"/>
                    <a:pt x="3330" y="12262"/>
                  </a:cubicBezTo>
                  <a:cubicBezTo>
                    <a:pt x="3280" y="12280"/>
                    <a:pt x="3267" y="12367"/>
                    <a:pt x="3214" y="12382"/>
                  </a:cubicBezTo>
                  <a:cubicBezTo>
                    <a:pt x="3175" y="12392"/>
                    <a:pt x="3083" y="12376"/>
                    <a:pt x="3045" y="12365"/>
                  </a:cubicBezTo>
                  <a:cubicBezTo>
                    <a:pt x="2997" y="12352"/>
                    <a:pt x="2934" y="12296"/>
                    <a:pt x="2888" y="12282"/>
                  </a:cubicBezTo>
                  <a:cubicBezTo>
                    <a:pt x="2849" y="12269"/>
                    <a:pt x="2756" y="12271"/>
                    <a:pt x="2719" y="12258"/>
                  </a:cubicBezTo>
                  <a:cubicBezTo>
                    <a:pt x="2684" y="12245"/>
                    <a:pt x="2632" y="12205"/>
                    <a:pt x="2613" y="12184"/>
                  </a:cubicBezTo>
                  <a:cubicBezTo>
                    <a:pt x="2589" y="12157"/>
                    <a:pt x="2565" y="12071"/>
                    <a:pt x="2565" y="12066"/>
                  </a:cubicBezTo>
                  <a:cubicBezTo>
                    <a:pt x="2565" y="12060"/>
                    <a:pt x="2614" y="11996"/>
                    <a:pt x="2626" y="11972"/>
                  </a:cubicBezTo>
                  <a:cubicBezTo>
                    <a:pt x="2636" y="11954"/>
                    <a:pt x="2628" y="11907"/>
                    <a:pt x="2657" y="11900"/>
                  </a:cubicBezTo>
                  <a:cubicBezTo>
                    <a:pt x="2692" y="11891"/>
                    <a:pt x="2759" y="11928"/>
                    <a:pt x="2788" y="11942"/>
                  </a:cubicBezTo>
                  <a:cubicBezTo>
                    <a:pt x="2824" y="11959"/>
                    <a:pt x="2884" y="12002"/>
                    <a:pt x="2912" y="12024"/>
                  </a:cubicBezTo>
                  <a:cubicBezTo>
                    <a:pt x="2939" y="12045"/>
                    <a:pt x="2974" y="12097"/>
                    <a:pt x="3012" y="12112"/>
                  </a:cubicBezTo>
                  <a:cubicBezTo>
                    <a:pt x="3054" y="12129"/>
                    <a:pt x="3164" y="12139"/>
                    <a:pt x="3217" y="12138"/>
                  </a:cubicBezTo>
                  <a:cubicBezTo>
                    <a:pt x="3247" y="12137"/>
                    <a:pt x="3313" y="12131"/>
                    <a:pt x="3333" y="12118"/>
                  </a:cubicBezTo>
                  <a:cubicBezTo>
                    <a:pt x="3356" y="12103"/>
                    <a:pt x="3365" y="12059"/>
                    <a:pt x="3357" y="12040"/>
                  </a:cubicBezTo>
                  <a:cubicBezTo>
                    <a:pt x="3350" y="12019"/>
                    <a:pt x="3309" y="11982"/>
                    <a:pt x="3279" y="11969"/>
                  </a:cubicBezTo>
                  <a:cubicBezTo>
                    <a:pt x="3226" y="11950"/>
                    <a:pt x="3094" y="11955"/>
                    <a:pt x="3035" y="11944"/>
                  </a:cubicBezTo>
                  <a:cubicBezTo>
                    <a:pt x="2995" y="11936"/>
                    <a:pt x="2916" y="11912"/>
                    <a:pt x="2881" y="11897"/>
                  </a:cubicBezTo>
                  <a:cubicBezTo>
                    <a:pt x="2847" y="11884"/>
                    <a:pt x="2769" y="11855"/>
                    <a:pt x="2764" y="11832"/>
                  </a:cubicBezTo>
                  <a:cubicBezTo>
                    <a:pt x="2760" y="11813"/>
                    <a:pt x="2807" y="11779"/>
                    <a:pt x="2832" y="11768"/>
                  </a:cubicBezTo>
                  <a:cubicBezTo>
                    <a:pt x="2877" y="11747"/>
                    <a:pt x="3004" y="11745"/>
                    <a:pt x="3052" y="11728"/>
                  </a:cubicBezTo>
                  <a:cubicBezTo>
                    <a:pt x="3111" y="11706"/>
                    <a:pt x="3217" y="11646"/>
                    <a:pt x="3237" y="11608"/>
                  </a:cubicBezTo>
                  <a:cubicBezTo>
                    <a:pt x="3255" y="11573"/>
                    <a:pt x="3238" y="11494"/>
                    <a:pt x="3203" y="11464"/>
                  </a:cubicBezTo>
                  <a:cubicBezTo>
                    <a:pt x="3178" y="11442"/>
                    <a:pt x="3090" y="11409"/>
                    <a:pt x="3045" y="11412"/>
                  </a:cubicBezTo>
                  <a:cubicBezTo>
                    <a:pt x="3006" y="11414"/>
                    <a:pt x="2953" y="11455"/>
                    <a:pt x="2932" y="11474"/>
                  </a:cubicBezTo>
                  <a:cubicBezTo>
                    <a:pt x="2907" y="11496"/>
                    <a:pt x="2896" y="11552"/>
                    <a:pt x="2870" y="11574"/>
                  </a:cubicBezTo>
                  <a:cubicBezTo>
                    <a:pt x="2842" y="11597"/>
                    <a:pt x="2761" y="11632"/>
                    <a:pt x="2719" y="11648"/>
                  </a:cubicBezTo>
                  <a:cubicBezTo>
                    <a:pt x="2667" y="11667"/>
                    <a:pt x="2555" y="11708"/>
                    <a:pt x="2493" y="11706"/>
                  </a:cubicBezTo>
                  <a:cubicBezTo>
                    <a:pt x="2445" y="11704"/>
                    <a:pt x="2357" y="11672"/>
                    <a:pt x="2329" y="11650"/>
                  </a:cubicBezTo>
                  <a:cubicBezTo>
                    <a:pt x="2292" y="11622"/>
                    <a:pt x="2258" y="11550"/>
                    <a:pt x="2266" y="11516"/>
                  </a:cubicBezTo>
                  <a:cubicBezTo>
                    <a:pt x="2275" y="11473"/>
                    <a:pt x="2361" y="11400"/>
                    <a:pt x="2411" y="11368"/>
                  </a:cubicBezTo>
                  <a:cubicBezTo>
                    <a:pt x="2462" y="11335"/>
                    <a:pt x="2606" y="11296"/>
                    <a:pt x="2661" y="11266"/>
                  </a:cubicBezTo>
                  <a:cubicBezTo>
                    <a:pt x="2708" y="11241"/>
                    <a:pt x="2814" y="11188"/>
                    <a:pt x="2822" y="11152"/>
                  </a:cubicBezTo>
                  <a:cubicBezTo>
                    <a:pt x="2829" y="11121"/>
                    <a:pt x="2776" y="11058"/>
                    <a:pt x="2733" y="11040"/>
                  </a:cubicBezTo>
                  <a:cubicBezTo>
                    <a:pt x="2675" y="11015"/>
                    <a:pt x="2517" y="11019"/>
                    <a:pt x="2445" y="11018"/>
                  </a:cubicBezTo>
                  <a:cubicBezTo>
                    <a:pt x="2394" y="11018"/>
                    <a:pt x="2290" y="11042"/>
                    <a:pt x="2242" y="11030"/>
                  </a:cubicBezTo>
                  <a:cubicBezTo>
                    <a:pt x="2199" y="11019"/>
                    <a:pt x="2145" y="10969"/>
                    <a:pt x="2125" y="10944"/>
                  </a:cubicBezTo>
                  <a:cubicBezTo>
                    <a:pt x="2099" y="10911"/>
                    <a:pt x="2079" y="10837"/>
                    <a:pt x="2078" y="10800"/>
                  </a:cubicBezTo>
                  <a:cubicBezTo>
                    <a:pt x="2076" y="10750"/>
                    <a:pt x="2088" y="10647"/>
                    <a:pt x="2129" y="10604"/>
                  </a:cubicBezTo>
                  <a:cubicBezTo>
                    <a:pt x="2155" y="10576"/>
                    <a:pt x="2248" y="10538"/>
                    <a:pt x="2293" y="10520"/>
                  </a:cubicBezTo>
                  <a:cubicBezTo>
                    <a:pt x="2344" y="10501"/>
                    <a:pt x="2468" y="10483"/>
                    <a:pt x="2510" y="10458"/>
                  </a:cubicBezTo>
                  <a:cubicBezTo>
                    <a:pt x="2567" y="10424"/>
                    <a:pt x="2653" y="10335"/>
                    <a:pt x="2651" y="10288"/>
                  </a:cubicBezTo>
                  <a:cubicBezTo>
                    <a:pt x="2649" y="10238"/>
                    <a:pt x="2522" y="10158"/>
                    <a:pt x="2489" y="10113"/>
                  </a:cubicBezTo>
                  <a:cubicBezTo>
                    <a:pt x="2468" y="10082"/>
                    <a:pt x="2460" y="10013"/>
                    <a:pt x="2424" y="9989"/>
                  </a:cubicBezTo>
                  <a:cubicBezTo>
                    <a:pt x="2395" y="9969"/>
                    <a:pt x="2310" y="9942"/>
                    <a:pt x="2266" y="9944"/>
                  </a:cubicBezTo>
                  <a:cubicBezTo>
                    <a:pt x="2233" y="9947"/>
                    <a:pt x="2176" y="9974"/>
                    <a:pt x="2157" y="9990"/>
                  </a:cubicBezTo>
                  <a:cubicBezTo>
                    <a:pt x="2134" y="10010"/>
                    <a:pt x="2111" y="10057"/>
                    <a:pt x="2115" y="10080"/>
                  </a:cubicBezTo>
                  <a:cubicBezTo>
                    <a:pt x="2122" y="10111"/>
                    <a:pt x="2209" y="10159"/>
                    <a:pt x="2215" y="10190"/>
                  </a:cubicBezTo>
                  <a:cubicBezTo>
                    <a:pt x="2223" y="10227"/>
                    <a:pt x="2196" y="10307"/>
                    <a:pt x="2153" y="10334"/>
                  </a:cubicBezTo>
                  <a:cubicBezTo>
                    <a:pt x="2121" y="10354"/>
                    <a:pt x="2022" y="10373"/>
                    <a:pt x="1975" y="10372"/>
                  </a:cubicBezTo>
                  <a:cubicBezTo>
                    <a:pt x="1917" y="10371"/>
                    <a:pt x="1806" y="10339"/>
                    <a:pt x="1765" y="10314"/>
                  </a:cubicBezTo>
                  <a:cubicBezTo>
                    <a:pt x="1729" y="10293"/>
                    <a:pt x="1687" y="10236"/>
                    <a:pt x="1682" y="10206"/>
                  </a:cubicBezTo>
                  <a:cubicBezTo>
                    <a:pt x="1677" y="10169"/>
                    <a:pt x="1713" y="10095"/>
                    <a:pt x="1745" y="10062"/>
                  </a:cubicBezTo>
                  <a:cubicBezTo>
                    <a:pt x="1777" y="10030"/>
                    <a:pt x="1902" y="9989"/>
                    <a:pt x="1930" y="9954"/>
                  </a:cubicBezTo>
                  <a:cubicBezTo>
                    <a:pt x="1940" y="9942"/>
                    <a:pt x="1941" y="9922"/>
                    <a:pt x="1942" y="990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9" name="Shape 3031"/>
            <p:cNvSpPr/>
            <p:nvPr/>
          </p:nvSpPr>
          <p:spPr>
            <a:xfrm>
              <a:off x="5579567" y="5452139"/>
              <a:ext cx="28564" cy="116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1" h="20720" extrusionOk="0">
                  <a:moveTo>
                    <a:pt x="18" y="19723"/>
                  </a:moveTo>
                  <a:cubicBezTo>
                    <a:pt x="263" y="21216"/>
                    <a:pt x="2051" y="20607"/>
                    <a:pt x="2733" y="20546"/>
                  </a:cubicBezTo>
                  <a:cubicBezTo>
                    <a:pt x="3762" y="20485"/>
                    <a:pt x="5782" y="19388"/>
                    <a:pt x="6772" y="18657"/>
                  </a:cubicBezTo>
                  <a:cubicBezTo>
                    <a:pt x="7776" y="17895"/>
                    <a:pt x="9667" y="15519"/>
                    <a:pt x="10657" y="14666"/>
                  </a:cubicBezTo>
                  <a:cubicBezTo>
                    <a:pt x="11442" y="13996"/>
                    <a:pt x="12986" y="12564"/>
                    <a:pt x="13809" y="12411"/>
                  </a:cubicBezTo>
                  <a:cubicBezTo>
                    <a:pt x="15482" y="12076"/>
                    <a:pt x="18955" y="16220"/>
                    <a:pt x="20409" y="14331"/>
                  </a:cubicBezTo>
                  <a:cubicBezTo>
                    <a:pt x="20924" y="13661"/>
                    <a:pt x="21451" y="10766"/>
                    <a:pt x="21374" y="9456"/>
                  </a:cubicBezTo>
                  <a:cubicBezTo>
                    <a:pt x="21258" y="7537"/>
                    <a:pt x="19856" y="4826"/>
                    <a:pt x="19238" y="3546"/>
                  </a:cubicBezTo>
                  <a:cubicBezTo>
                    <a:pt x="18737" y="2480"/>
                    <a:pt x="17617" y="-384"/>
                    <a:pt x="16974" y="43"/>
                  </a:cubicBezTo>
                  <a:cubicBezTo>
                    <a:pt x="16485" y="408"/>
                    <a:pt x="16472" y="3455"/>
                    <a:pt x="16164" y="4399"/>
                  </a:cubicBezTo>
                  <a:cubicBezTo>
                    <a:pt x="15778" y="5618"/>
                    <a:pt x="14761" y="7628"/>
                    <a:pt x="14182" y="8238"/>
                  </a:cubicBezTo>
                  <a:cubicBezTo>
                    <a:pt x="13269" y="9152"/>
                    <a:pt x="11185" y="8908"/>
                    <a:pt x="10220" y="9456"/>
                  </a:cubicBezTo>
                  <a:cubicBezTo>
                    <a:pt x="9371" y="9913"/>
                    <a:pt x="7724" y="11406"/>
                    <a:pt x="6914" y="12229"/>
                  </a:cubicBezTo>
                  <a:cubicBezTo>
                    <a:pt x="6296" y="12838"/>
                    <a:pt x="5126" y="14514"/>
                    <a:pt x="4495" y="15001"/>
                  </a:cubicBezTo>
                  <a:cubicBezTo>
                    <a:pt x="3736" y="15580"/>
                    <a:pt x="2038" y="15306"/>
                    <a:pt x="1343" y="16220"/>
                  </a:cubicBezTo>
                  <a:cubicBezTo>
                    <a:pt x="906" y="16799"/>
                    <a:pt x="-149" y="18596"/>
                    <a:pt x="18" y="1972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0" name="Shape 3032"/>
            <p:cNvSpPr/>
            <p:nvPr/>
          </p:nvSpPr>
          <p:spPr>
            <a:xfrm>
              <a:off x="5509171" y="4739372"/>
              <a:ext cx="459263" cy="7169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9" extrusionOk="0">
                  <a:moveTo>
                    <a:pt x="21559" y="16607"/>
                  </a:moveTo>
                  <a:cubicBezTo>
                    <a:pt x="21572" y="16629"/>
                    <a:pt x="21585" y="16666"/>
                    <a:pt x="21600" y="16701"/>
                  </a:cubicBezTo>
                  <a:cubicBezTo>
                    <a:pt x="21086" y="16750"/>
                    <a:pt x="19414" y="16912"/>
                    <a:pt x="18793" y="16975"/>
                  </a:cubicBezTo>
                  <a:cubicBezTo>
                    <a:pt x="18024" y="17055"/>
                    <a:pt x="16491" y="17231"/>
                    <a:pt x="15722" y="17306"/>
                  </a:cubicBezTo>
                  <a:cubicBezTo>
                    <a:pt x="14762" y="17401"/>
                    <a:pt x="12837" y="17564"/>
                    <a:pt x="11877" y="17649"/>
                  </a:cubicBezTo>
                  <a:cubicBezTo>
                    <a:pt x="10621" y="17761"/>
                    <a:pt x="6855" y="18095"/>
                    <a:pt x="6855" y="18095"/>
                  </a:cubicBezTo>
                  <a:cubicBezTo>
                    <a:pt x="6855" y="18095"/>
                    <a:pt x="6807" y="18165"/>
                    <a:pt x="6800" y="18190"/>
                  </a:cubicBezTo>
                  <a:cubicBezTo>
                    <a:pt x="6789" y="18227"/>
                    <a:pt x="6801" y="18304"/>
                    <a:pt x="6800" y="18343"/>
                  </a:cubicBezTo>
                  <a:cubicBezTo>
                    <a:pt x="6797" y="18387"/>
                    <a:pt x="6796" y="18475"/>
                    <a:pt x="6781" y="18517"/>
                  </a:cubicBezTo>
                  <a:cubicBezTo>
                    <a:pt x="6769" y="18552"/>
                    <a:pt x="6697" y="18614"/>
                    <a:pt x="6699" y="18650"/>
                  </a:cubicBezTo>
                  <a:cubicBezTo>
                    <a:pt x="6699" y="18682"/>
                    <a:pt x="6749" y="18741"/>
                    <a:pt x="6781" y="18765"/>
                  </a:cubicBezTo>
                  <a:cubicBezTo>
                    <a:pt x="6836" y="18805"/>
                    <a:pt x="6996" y="18846"/>
                    <a:pt x="7062" y="18878"/>
                  </a:cubicBezTo>
                  <a:cubicBezTo>
                    <a:pt x="7108" y="18900"/>
                    <a:pt x="7196" y="18948"/>
                    <a:pt x="7233" y="18975"/>
                  </a:cubicBezTo>
                  <a:cubicBezTo>
                    <a:pt x="7286" y="19015"/>
                    <a:pt x="7359" y="19110"/>
                    <a:pt x="7413" y="19149"/>
                  </a:cubicBezTo>
                  <a:cubicBezTo>
                    <a:pt x="7445" y="19173"/>
                    <a:pt x="7518" y="19214"/>
                    <a:pt x="7560" y="19229"/>
                  </a:cubicBezTo>
                  <a:cubicBezTo>
                    <a:pt x="7631" y="19255"/>
                    <a:pt x="7794" y="19275"/>
                    <a:pt x="7870" y="19294"/>
                  </a:cubicBezTo>
                  <a:cubicBezTo>
                    <a:pt x="7926" y="19308"/>
                    <a:pt x="8044" y="19333"/>
                    <a:pt x="8091" y="19359"/>
                  </a:cubicBezTo>
                  <a:cubicBezTo>
                    <a:pt x="8142" y="19388"/>
                    <a:pt x="8220" y="19467"/>
                    <a:pt x="8238" y="19510"/>
                  </a:cubicBezTo>
                  <a:cubicBezTo>
                    <a:pt x="8258" y="19554"/>
                    <a:pt x="8232" y="19647"/>
                    <a:pt x="8234" y="19693"/>
                  </a:cubicBezTo>
                  <a:cubicBezTo>
                    <a:pt x="8235" y="19733"/>
                    <a:pt x="8266" y="19816"/>
                    <a:pt x="8247" y="19856"/>
                  </a:cubicBezTo>
                  <a:cubicBezTo>
                    <a:pt x="8234" y="19885"/>
                    <a:pt x="8149" y="19927"/>
                    <a:pt x="8132" y="19956"/>
                  </a:cubicBezTo>
                  <a:cubicBezTo>
                    <a:pt x="8116" y="19984"/>
                    <a:pt x="8111" y="20047"/>
                    <a:pt x="8123" y="20077"/>
                  </a:cubicBezTo>
                  <a:cubicBezTo>
                    <a:pt x="8133" y="20101"/>
                    <a:pt x="8192" y="20138"/>
                    <a:pt x="8206" y="20162"/>
                  </a:cubicBezTo>
                  <a:cubicBezTo>
                    <a:pt x="8221" y="20191"/>
                    <a:pt x="8204" y="20255"/>
                    <a:pt x="8229" y="20280"/>
                  </a:cubicBezTo>
                  <a:cubicBezTo>
                    <a:pt x="8247" y="20298"/>
                    <a:pt x="8308" y="20320"/>
                    <a:pt x="8339" y="20325"/>
                  </a:cubicBezTo>
                  <a:cubicBezTo>
                    <a:pt x="8381" y="20332"/>
                    <a:pt x="8473" y="20309"/>
                    <a:pt x="8511" y="20322"/>
                  </a:cubicBezTo>
                  <a:cubicBezTo>
                    <a:pt x="8539" y="20331"/>
                    <a:pt x="8584" y="20371"/>
                    <a:pt x="8584" y="20393"/>
                  </a:cubicBezTo>
                  <a:cubicBezTo>
                    <a:pt x="8585" y="20418"/>
                    <a:pt x="8530" y="20463"/>
                    <a:pt x="8501" y="20482"/>
                  </a:cubicBezTo>
                  <a:cubicBezTo>
                    <a:pt x="8455" y="20510"/>
                    <a:pt x="8318" y="20528"/>
                    <a:pt x="8275" y="20558"/>
                  </a:cubicBezTo>
                  <a:cubicBezTo>
                    <a:pt x="8247" y="20578"/>
                    <a:pt x="8221" y="20630"/>
                    <a:pt x="8211" y="20656"/>
                  </a:cubicBezTo>
                  <a:cubicBezTo>
                    <a:pt x="8199" y="20686"/>
                    <a:pt x="8207" y="20750"/>
                    <a:pt x="8192" y="20780"/>
                  </a:cubicBezTo>
                  <a:cubicBezTo>
                    <a:pt x="8179" y="20804"/>
                    <a:pt x="8138" y="20851"/>
                    <a:pt x="8109" y="20868"/>
                  </a:cubicBezTo>
                  <a:cubicBezTo>
                    <a:pt x="8074" y="20889"/>
                    <a:pt x="7958" y="20894"/>
                    <a:pt x="7939" y="20922"/>
                  </a:cubicBezTo>
                  <a:cubicBezTo>
                    <a:pt x="7924" y="20942"/>
                    <a:pt x="7943" y="21000"/>
                    <a:pt x="7975" y="21010"/>
                  </a:cubicBezTo>
                  <a:cubicBezTo>
                    <a:pt x="8014" y="21022"/>
                    <a:pt x="8095" y="20962"/>
                    <a:pt x="8137" y="20968"/>
                  </a:cubicBezTo>
                  <a:cubicBezTo>
                    <a:pt x="8156" y="20971"/>
                    <a:pt x="8181" y="20989"/>
                    <a:pt x="8203" y="21007"/>
                  </a:cubicBezTo>
                  <a:cubicBezTo>
                    <a:pt x="8187" y="21010"/>
                    <a:pt x="8172" y="21013"/>
                    <a:pt x="8160" y="21015"/>
                  </a:cubicBezTo>
                  <a:cubicBezTo>
                    <a:pt x="7977" y="21056"/>
                    <a:pt x="7633" y="21174"/>
                    <a:pt x="7453" y="21220"/>
                  </a:cubicBezTo>
                  <a:cubicBezTo>
                    <a:pt x="7243" y="21275"/>
                    <a:pt x="6817" y="21378"/>
                    <a:pt x="6598" y="21417"/>
                  </a:cubicBezTo>
                  <a:cubicBezTo>
                    <a:pt x="6463" y="21442"/>
                    <a:pt x="6184" y="21471"/>
                    <a:pt x="6045" y="21488"/>
                  </a:cubicBezTo>
                  <a:cubicBezTo>
                    <a:pt x="5937" y="21502"/>
                    <a:pt x="5723" y="21534"/>
                    <a:pt x="5615" y="21543"/>
                  </a:cubicBezTo>
                  <a:cubicBezTo>
                    <a:pt x="5544" y="21550"/>
                    <a:pt x="5401" y="21547"/>
                    <a:pt x="5332" y="21555"/>
                  </a:cubicBezTo>
                  <a:cubicBezTo>
                    <a:pt x="5281" y="21562"/>
                    <a:pt x="5187" y="21597"/>
                    <a:pt x="5135" y="21599"/>
                  </a:cubicBezTo>
                  <a:cubicBezTo>
                    <a:pt x="5088" y="21600"/>
                    <a:pt x="4969" y="21595"/>
                    <a:pt x="4951" y="21567"/>
                  </a:cubicBezTo>
                  <a:cubicBezTo>
                    <a:pt x="4936" y="21544"/>
                    <a:pt x="4998" y="21495"/>
                    <a:pt x="5030" y="21481"/>
                  </a:cubicBezTo>
                  <a:cubicBezTo>
                    <a:pt x="5075" y="21461"/>
                    <a:pt x="5193" y="21468"/>
                    <a:pt x="5245" y="21457"/>
                  </a:cubicBezTo>
                  <a:cubicBezTo>
                    <a:pt x="5275" y="21451"/>
                    <a:pt x="5330" y="21432"/>
                    <a:pt x="5356" y="21421"/>
                  </a:cubicBezTo>
                  <a:cubicBezTo>
                    <a:pt x="5394" y="21406"/>
                    <a:pt x="5453" y="21353"/>
                    <a:pt x="5497" y="21350"/>
                  </a:cubicBezTo>
                  <a:cubicBezTo>
                    <a:pt x="5550" y="21348"/>
                    <a:pt x="5631" y="21406"/>
                    <a:pt x="5682" y="21414"/>
                  </a:cubicBezTo>
                  <a:cubicBezTo>
                    <a:pt x="5723" y="21420"/>
                    <a:pt x="5807" y="21414"/>
                    <a:pt x="5848" y="21409"/>
                  </a:cubicBezTo>
                  <a:cubicBezTo>
                    <a:pt x="5910" y="21404"/>
                    <a:pt x="6029" y="21383"/>
                    <a:pt x="6088" y="21370"/>
                  </a:cubicBezTo>
                  <a:cubicBezTo>
                    <a:pt x="6152" y="21357"/>
                    <a:pt x="6281" y="21329"/>
                    <a:pt x="6340" y="21307"/>
                  </a:cubicBezTo>
                  <a:cubicBezTo>
                    <a:pt x="6382" y="21291"/>
                    <a:pt x="6475" y="21258"/>
                    <a:pt x="6494" y="21229"/>
                  </a:cubicBezTo>
                  <a:cubicBezTo>
                    <a:pt x="6511" y="21202"/>
                    <a:pt x="6492" y="21139"/>
                    <a:pt x="6470" y="21114"/>
                  </a:cubicBezTo>
                  <a:cubicBezTo>
                    <a:pt x="6431" y="21075"/>
                    <a:pt x="6296" y="21030"/>
                    <a:pt x="6230" y="21012"/>
                  </a:cubicBezTo>
                  <a:cubicBezTo>
                    <a:pt x="6193" y="21001"/>
                    <a:pt x="6108" y="21003"/>
                    <a:pt x="6076" y="20989"/>
                  </a:cubicBezTo>
                  <a:cubicBezTo>
                    <a:pt x="6041" y="20972"/>
                    <a:pt x="6011" y="20918"/>
                    <a:pt x="5983" y="20897"/>
                  </a:cubicBezTo>
                  <a:cubicBezTo>
                    <a:pt x="5959" y="20880"/>
                    <a:pt x="5906" y="20845"/>
                    <a:pt x="5872" y="20835"/>
                  </a:cubicBezTo>
                  <a:cubicBezTo>
                    <a:pt x="5844" y="20826"/>
                    <a:pt x="5778" y="20831"/>
                    <a:pt x="5750" y="20823"/>
                  </a:cubicBezTo>
                  <a:cubicBezTo>
                    <a:pt x="5704" y="20810"/>
                    <a:pt x="5635" y="20761"/>
                    <a:pt x="5596" y="20740"/>
                  </a:cubicBezTo>
                  <a:cubicBezTo>
                    <a:pt x="5552" y="20716"/>
                    <a:pt x="5442" y="20676"/>
                    <a:pt x="5417" y="20642"/>
                  </a:cubicBezTo>
                  <a:cubicBezTo>
                    <a:pt x="5392" y="20607"/>
                    <a:pt x="5434" y="20524"/>
                    <a:pt x="5412" y="20488"/>
                  </a:cubicBezTo>
                  <a:cubicBezTo>
                    <a:pt x="5394" y="20460"/>
                    <a:pt x="5297" y="20430"/>
                    <a:pt x="5282" y="20402"/>
                  </a:cubicBezTo>
                  <a:cubicBezTo>
                    <a:pt x="5269" y="20372"/>
                    <a:pt x="5295" y="20308"/>
                    <a:pt x="5313" y="20279"/>
                  </a:cubicBezTo>
                  <a:cubicBezTo>
                    <a:pt x="5327" y="20260"/>
                    <a:pt x="5383" y="20229"/>
                    <a:pt x="5393" y="20209"/>
                  </a:cubicBezTo>
                  <a:cubicBezTo>
                    <a:pt x="5413" y="20169"/>
                    <a:pt x="5407" y="20082"/>
                    <a:pt x="5387" y="20043"/>
                  </a:cubicBezTo>
                  <a:cubicBezTo>
                    <a:pt x="5374" y="20017"/>
                    <a:pt x="5303" y="19978"/>
                    <a:pt x="5289" y="19953"/>
                  </a:cubicBezTo>
                  <a:cubicBezTo>
                    <a:pt x="5269" y="19917"/>
                    <a:pt x="5300" y="19837"/>
                    <a:pt x="5276" y="19803"/>
                  </a:cubicBezTo>
                  <a:cubicBezTo>
                    <a:pt x="5262" y="19782"/>
                    <a:pt x="5210" y="19746"/>
                    <a:pt x="5178" y="19736"/>
                  </a:cubicBezTo>
                  <a:cubicBezTo>
                    <a:pt x="5141" y="19724"/>
                    <a:pt x="5049" y="19737"/>
                    <a:pt x="5012" y="19724"/>
                  </a:cubicBezTo>
                  <a:cubicBezTo>
                    <a:pt x="4981" y="19714"/>
                    <a:pt x="4949" y="19669"/>
                    <a:pt x="4919" y="19657"/>
                  </a:cubicBezTo>
                  <a:cubicBezTo>
                    <a:pt x="4876" y="19639"/>
                    <a:pt x="4767" y="19611"/>
                    <a:pt x="4717" y="19622"/>
                  </a:cubicBezTo>
                  <a:cubicBezTo>
                    <a:pt x="4665" y="19633"/>
                    <a:pt x="4615" y="19704"/>
                    <a:pt x="4582" y="19732"/>
                  </a:cubicBezTo>
                  <a:cubicBezTo>
                    <a:pt x="4546" y="19761"/>
                    <a:pt x="4453" y="19814"/>
                    <a:pt x="4441" y="19850"/>
                  </a:cubicBezTo>
                  <a:cubicBezTo>
                    <a:pt x="4430" y="19882"/>
                    <a:pt x="4478" y="19944"/>
                    <a:pt x="4483" y="19976"/>
                  </a:cubicBezTo>
                  <a:cubicBezTo>
                    <a:pt x="4488" y="20001"/>
                    <a:pt x="4495" y="20051"/>
                    <a:pt x="4483" y="20075"/>
                  </a:cubicBezTo>
                  <a:cubicBezTo>
                    <a:pt x="4468" y="20107"/>
                    <a:pt x="4387" y="20154"/>
                    <a:pt x="4367" y="20185"/>
                  </a:cubicBezTo>
                  <a:cubicBezTo>
                    <a:pt x="4342" y="20223"/>
                    <a:pt x="4330" y="20306"/>
                    <a:pt x="4317" y="20346"/>
                  </a:cubicBezTo>
                  <a:cubicBezTo>
                    <a:pt x="4308" y="20373"/>
                    <a:pt x="4277" y="20425"/>
                    <a:pt x="4280" y="20453"/>
                  </a:cubicBezTo>
                  <a:cubicBezTo>
                    <a:pt x="4285" y="20482"/>
                    <a:pt x="4346" y="20530"/>
                    <a:pt x="4354" y="20559"/>
                  </a:cubicBezTo>
                  <a:cubicBezTo>
                    <a:pt x="4368" y="20608"/>
                    <a:pt x="4333" y="20709"/>
                    <a:pt x="4336" y="20760"/>
                  </a:cubicBezTo>
                  <a:cubicBezTo>
                    <a:pt x="4337" y="20816"/>
                    <a:pt x="4385" y="20928"/>
                    <a:pt x="4372" y="20984"/>
                  </a:cubicBezTo>
                  <a:cubicBezTo>
                    <a:pt x="4363" y="21030"/>
                    <a:pt x="4306" y="21117"/>
                    <a:pt x="4262" y="21154"/>
                  </a:cubicBezTo>
                  <a:cubicBezTo>
                    <a:pt x="4226" y="21184"/>
                    <a:pt x="4127" y="21234"/>
                    <a:pt x="4072" y="21248"/>
                  </a:cubicBezTo>
                  <a:cubicBezTo>
                    <a:pt x="4033" y="21258"/>
                    <a:pt x="3941" y="21274"/>
                    <a:pt x="3906" y="21260"/>
                  </a:cubicBezTo>
                  <a:cubicBezTo>
                    <a:pt x="3878" y="21249"/>
                    <a:pt x="3861" y="21202"/>
                    <a:pt x="3862" y="21181"/>
                  </a:cubicBezTo>
                  <a:cubicBezTo>
                    <a:pt x="3865" y="21159"/>
                    <a:pt x="3942" y="21124"/>
                    <a:pt x="3930" y="21103"/>
                  </a:cubicBezTo>
                  <a:cubicBezTo>
                    <a:pt x="3911" y="21071"/>
                    <a:pt x="3781" y="21072"/>
                    <a:pt x="3734" y="21059"/>
                  </a:cubicBezTo>
                  <a:cubicBezTo>
                    <a:pt x="3688" y="21048"/>
                    <a:pt x="3605" y="21004"/>
                    <a:pt x="3556" y="21004"/>
                  </a:cubicBezTo>
                  <a:cubicBezTo>
                    <a:pt x="3495" y="21005"/>
                    <a:pt x="3404" y="21069"/>
                    <a:pt x="3346" y="21079"/>
                  </a:cubicBezTo>
                  <a:cubicBezTo>
                    <a:pt x="3300" y="21087"/>
                    <a:pt x="3202" y="21091"/>
                    <a:pt x="3155" y="21083"/>
                  </a:cubicBezTo>
                  <a:cubicBezTo>
                    <a:pt x="3113" y="21075"/>
                    <a:pt x="3052" y="21022"/>
                    <a:pt x="3008" y="21020"/>
                  </a:cubicBezTo>
                  <a:cubicBezTo>
                    <a:pt x="2974" y="21019"/>
                    <a:pt x="2917" y="21051"/>
                    <a:pt x="2885" y="21059"/>
                  </a:cubicBezTo>
                  <a:cubicBezTo>
                    <a:pt x="2848" y="21068"/>
                    <a:pt x="2760" y="21069"/>
                    <a:pt x="2731" y="21087"/>
                  </a:cubicBezTo>
                  <a:cubicBezTo>
                    <a:pt x="2725" y="21091"/>
                    <a:pt x="2721" y="21097"/>
                    <a:pt x="2718" y="21104"/>
                  </a:cubicBezTo>
                  <a:lnTo>
                    <a:pt x="1023" y="14613"/>
                  </a:lnTo>
                  <a:lnTo>
                    <a:pt x="635" y="1598"/>
                  </a:lnTo>
                  <a:lnTo>
                    <a:pt x="383" y="1598"/>
                  </a:lnTo>
                  <a:lnTo>
                    <a:pt x="0" y="1182"/>
                  </a:lnTo>
                  <a:cubicBezTo>
                    <a:pt x="311" y="1149"/>
                    <a:pt x="857" y="1092"/>
                    <a:pt x="1139" y="1070"/>
                  </a:cubicBezTo>
                  <a:cubicBezTo>
                    <a:pt x="1645" y="1029"/>
                    <a:pt x="2662" y="981"/>
                    <a:pt x="3168" y="944"/>
                  </a:cubicBezTo>
                  <a:cubicBezTo>
                    <a:pt x="3755" y="902"/>
                    <a:pt x="4929" y="801"/>
                    <a:pt x="5516" y="755"/>
                  </a:cubicBezTo>
                  <a:cubicBezTo>
                    <a:pt x="6070" y="711"/>
                    <a:pt x="7177" y="630"/>
                    <a:pt x="7729" y="582"/>
                  </a:cubicBezTo>
                  <a:cubicBezTo>
                    <a:pt x="8367" y="527"/>
                    <a:pt x="9638" y="397"/>
                    <a:pt x="10275" y="338"/>
                  </a:cubicBezTo>
                  <a:cubicBezTo>
                    <a:pt x="11131" y="258"/>
                    <a:pt x="12847" y="107"/>
                    <a:pt x="13705" y="31"/>
                  </a:cubicBezTo>
                  <a:cubicBezTo>
                    <a:pt x="13807" y="21"/>
                    <a:pt x="13927" y="11"/>
                    <a:pt x="14058" y="0"/>
                  </a:cubicBezTo>
                  <a:lnTo>
                    <a:pt x="16324" y="4386"/>
                  </a:lnTo>
                  <a:cubicBezTo>
                    <a:pt x="16324" y="4386"/>
                    <a:pt x="18581" y="8871"/>
                    <a:pt x="18581" y="8880"/>
                  </a:cubicBezTo>
                  <a:cubicBezTo>
                    <a:pt x="18581" y="8889"/>
                    <a:pt x="18731" y="8946"/>
                    <a:pt x="18756" y="8981"/>
                  </a:cubicBezTo>
                  <a:cubicBezTo>
                    <a:pt x="18773" y="9006"/>
                    <a:pt x="18724" y="9069"/>
                    <a:pt x="18747" y="9093"/>
                  </a:cubicBezTo>
                  <a:cubicBezTo>
                    <a:pt x="18769" y="9117"/>
                    <a:pt x="18877" y="9122"/>
                    <a:pt x="18908" y="9143"/>
                  </a:cubicBezTo>
                  <a:cubicBezTo>
                    <a:pt x="18947" y="9169"/>
                    <a:pt x="18969" y="9244"/>
                    <a:pt x="18996" y="9276"/>
                  </a:cubicBezTo>
                  <a:cubicBezTo>
                    <a:pt x="19011" y="9294"/>
                    <a:pt x="19055" y="9327"/>
                    <a:pt x="19069" y="9347"/>
                  </a:cubicBezTo>
                  <a:cubicBezTo>
                    <a:pt x="19087" y="9369"/>
                    <a:pt x="19110" y="9419"/>
                    <a:pt x="19120" y="9444"/>
                  </a:cubicBezTo>
                  <a:cubicBezTo>
                    <a:pt x="19131" y="9470"/>
                    <a:pt x="19133" y="9524"/>
                    <a:pt x="19152" y="9548"/>
                  </a:cubicBezTo>
                  <a:cubicBezTo>
                    <a:pt x="19167" y="9566"/>
                    <a:pt x="19220" y="9591"/>
                    <a:pt x="19241" y="9607"/>
                  </a:cubicBezTo>
                  <a:cubicBezTo>
                    <a:pt x="19264" y="9626"/>
                    <a:pt x="19308" y="9667"/>
                    <a:pt x="19323" y="9689"/>
                  </a:cubicBezTo>
                  <a:cubicBezTo>
                    <a:pt x="19346" y="9724"/>
                    <a:pt x="19359" y="9799"/>
                    <a:pt x="19378" y="9834"/>
                  </a:cubicBezTo>
                  <a:cubicBezTo>
                    <a:pt x="19397" y="9867"/>
                    <a:pt x="19435" y="9934"/>
                    <a:pt x="19471" y="9961"/>
                  </a:cubicBezTo>
                  <a:cubicBezTo>
                    <a:pt x="19501" y="9985"/>
                    <a:pt x="19589" y="10013"/>
                    <a:pt x="19628" y="10032"/>
                  </a:cubicBezTo>
                  <a:cubicBezTo>
                    <a:pt x="19668" y="10052"/>
                    <a:pt x="19751" y="10092"/>
                    <a:pt x="19789" y="10114"/>
                  </a:cubicBezTo>
                  <a:cubicBezTo>
                    <a:pt x="19835" y="10142"/>
                    <a:pt x="19935" y="10197"/>
                    <a:pt x="19964" y="10233"/>
                  </a:cubicBezTo>
                  <a:cubicBezTo>
                    <a:pt x="19998" y="10275"/>
                    <a:pt x="19995" y="10374"/>
                    <a:pt x="20019" y="10419"/>
                  </a:cubicBezTo>
                  <a:cubicBezTo>
                    <a:pt x="20033" y="10443"/>
                    <a:pt x="20061" y="10495"/>
                    <a:pt x="20093" y="10511"/>
                  </a:cubicBezTo>
                  <a:cubicBezTo>
                    <a:pt x="20122" y="10525"/>
                    <a:pt x="20213" y="10510"/>
                    <a:pt x="20236" y="10528"/>
                  </a:cubicBezTo>
                  <a:cubicBezTo>
                    <a:pt x="20255" y="10544"/>
                    <a:pt x="20236" y="10588"/>
                    <a:pt x="20232" y="10608"/>
                  </a:cubicBezTo>
                  <a:cubicBezTo>
                    <a:pt x="20227" y="10629"/>
                    <a:pt x="20196" y="10669"/>
                    <a:pt x="20199" y="10690"/>
                  </a:cubicBezTo>
                  <a:cubicBezTo>
                    <a:pt x="20202" y="10717"/>
                    <a:pt x="20258" y="10762"/>
                    <a:pt x="20263" y="10788"/>
                  </a:cubicBezTo>
                  <a:cubicBezTo>
                    <a:pt x="20270" y="10818"/>
                    <a:pt x="20250" y="10880"/>
                    <a:pt x="20236" y="10909"/>
                  </a:cubicBezTo>
                  <a:cubicBezTo>
                    <a:pt x="20222" y="10939"/>
                    <a:pt x="20147" y="10990"/>
                    <a:pt x="20152" y="11021"/>
                  </a:cubicBezTo>
                  <a:cubicBezTo>
                    <a:pt x="20156" y="11043"/>
                    <a:pt x="20206" y="11082"/>
                    <a:pt x="20236" y="11092"/>
                  </a:cubicBezTo>
                  <a:cubicBezTo>
                    <a:pt x="20267" y="11103"/>
                    <a:pt x="20344" y="11093"/>
                    <a:pt x="20379" y="11095"/>
                  </a:cubicBezTo>
                  <a:cubicBezTo>
                    <a:pt x="20417" y="11098"/>
                    <a:pt x="20495" y="11097"/>
                    <a:pt x="20527" y="11110"/>
                  </a:cubicBezTo>
                  <a:cubicBezTo>
                    <a:pt x="20557" y="11123"/>
                    <a:pt x="20573" y="11180"/>
                    <a:pt x="20605" y="11192"/>
                  </a:cubicBezTo>
                  <a:cubicBezTo>
                    <a:pt x="20642" y="11207"/>
                    <a:pt x="20743" y="11183"/>
                    <a:pt x="20780" y="11198"/>
                  </a:cubicBezTo>
                  <a:cubicBezTo>
                    <a:pt x="20814" y="11213"/>
                    <a:pt x="20856" y="11267"/>
                    <a:pt x="20849" y="11293"/>
                  </a:cubicBezTo>
                  <a:cubicBezTo>
                    <a:pt x="20843" y="11316"/>
                    <a:pt x="20765" y="11340"/>
                    <a:pt x="20748" y="11361"/>
                  </a:cubicBezTo>
                  <a:cubicBezTo>
                    <a:pt x="20736" y="11376"/>
                    <a:pt x="20733" y="11410"/>
                    <a:pt x="20725" y="11426"/>
                  </a:cubicBezTo>
                  <a:cubicBezTo>
                    <a:pt x="20715" y="11444"/>
                    <a:pt x="20698" y="11483"/>
                    <a:pt x="20674" y="11494"/>
                  </a:cubicBezTo>
                  <a:cubicBezTo>
                    <a:pt x="20636" y="11511"/>
                    <a:pt x="20523" y="11484"/>
                    <a:pt x="20489" y="11506"/>
                  </a:cubicBezTo>
                  <a:cubicBezTo>
                    <a:pt x="20462" y="11523"/>
                    <a:pt x="20487" y="11581"/>
                    <a:pt x="20471" y="11603"/>
                  </a:cubicBezTo>
                  <a:cubicBezTo>
                    <a:pt x="20455" y="11625"/>
                    <a:pt x="20394" y="11658"/>
                    <a:pt x="20365" y="11674"/>
                  </a:cubicBezTo>
                  <a:cubicBezTo>
                    <a:pt x="20324" y="11697"/>
                    <a:pt x="20221" y="11727"/>
                    <a:pt x="20185" y="11754"/>
                  </a:cubicBezTo>
                  <a:cubicBezTo>
                    <a:pt x="20137" y="11789"/>
                    <a:pt x="20046" y="11875"/>
                    <a:pt x="20051" y="11922"/>
                  </a:cubicBezTo>
                  <a:cubicBezTo>
                    <a:pt x="20054" y="11960"/>
                    <a:pt x="20173" y="12012"/>
                    <a:pt x="20185" y="12049"/>
                  </a:cubicBezTo>
                  <a:cubicBezTo>
                    <a:pt x="20203" y="12101"/>
                    <a:pt x="20126" y="12206"/>
                    <a:pt x="20130" y="12259"/>
                  </a:cubicBezTo>
                  <a:cubicBezTo>
                    <a:pt x="20133" y="12307"/>
                    <a:pt x="20202" y="12397"/>
                    <a:pt x="20203" y="12445"/>
                  </a:cubicBezTo>
                  <a:cubicBezTo>
                    <a:pt x="20206" y="12493"/>
                    <a:pt x="20151" y="12584"/>
                    <a:pt x="20143" y="12631"/>
                  </a:cubicBezTo>
                  <a:cubicBezTo>
                    <a:pt x="20138" y="12670"/>
                    <a:pt x="20148" y="12778"/>
                    <a:pt x="20148" y="12788"/>
                  </a:cubicBezTo>
                  <a:cubicBezTo>
                    <a:pt x="20148" y="12796"/>
                    <a:pt x="20067" y="12895"/>
                    <a:pt x="20029" y="12926"/>
                  </a:cubicBezTo>
                  <a:cubicBezTo>
                    <a:pt x="20003" y="12947"/>
                    <a:pt x="19930" y="12976"/>
                    <a:pt x="19913" y="13000"/>
                  </a:cubicBezTo>
                  <a:cubicBezTo>
                    <a:pt x="19886" y="13039"/>
                    <a:pt x="19899" y="13163"/>
                    <a:pt x="19899" y="13171"/>
                  </a:cubicBezTo>
                  <a:cubicBezTo>
                    <a:pt x="19899" y="13181"/>
                    <a:pt x="19970" y="13330"/>
                    <a:pt x="20001" y="13382"/>
                  </a:cubicBezTo>
                  <a:cubicBezTo>
                    <a:pt x="20019" y="13413"/>
                    <a:pt x="20068" y="13473"/>
                    <a:pt x="20084" y="13505"/>
                  </a:cubicBezTo>
                  <a:cubicBezTo>
                    <a:pt x="20104" y="13548"/>
                    <a:pt x="20124" y="13636"/>
                    <a:pt x="20139" y="13679"/>
                  </a:cubicBezTo>
                  <a:cubicBezTo>
                    <a:pt x="20152" y="13717"/>
                    <a:pt x="20171" y="13796"/>
                    <a:pt x="20199" y="13830"/>
                  </a:cubicBezTo>
                  <a:cubicBezTo>
                    <a:pt x="20223" y="13859"/>
                    <a:pt x="20292" y="13910"/>
                    <a:pt x="20333" y="13930"/>
                  </a:cubicBezTo>
                  <a:cubicBezTo>
                    <a:pt x="20373" y="13951"/>
                    <a:pt x="20483" y="13963"/>
                    <a:pt x="20518" y="13986"/>
                  </a:cubicBezTo>
                  <a:cubicBezTo>
                    <a:pt x="20545" y="14006"/>
                    <a:pt x="20567" y="14059"/>
                    <a:pt x="20577" y="14084"/>
                  </a:cubicBezTo>
                  <a:cubicBezTo>
                    <a:pt x="20595" y="14131"/>
                    <a:pt x="20588" y="14231"/>
                    <a:pt x="20613" y="14276"/>
                  </a:cubicBezTo>
                  <a:cubicBezTo>
                    <a:pt x="20636" y="14316"/>
                    <a:pt x="20732" y="14379"/>
                    <a:pt x="20757" y="14418"/>
                  </a:cubicBezTo>
                  <a:cubicBezTo>
                    <a:pt x="20782" y="14457"/>
                    <a:pt x="20816" y="14543"/>
                    <a:pt x="20808" y="14586"/>
                  </a:cubicBezTo>
                  <a:cubicBezTo>
                    <a:pt x="20800" y="14627"/>
                    <a:pt x="20705" y="14696"/>
                    <a:pt x="20701" y="14737"/>
                  </a:cubicBezTo>
                  <a:cubicBezTo>
                    <a:pt x="20699" y="14782"/>
                    <a:pt x="20788" y="14860"/>
                    <a:pt x="20793" y="14905"/>
                  </a:cubicBezTo>
                  <a:cubicBezTo>
                    <a:pt x="20800" y="14953"/>
                    <a:pt x="20755" y="15049"/>
                    <a:pt x="20739" y="15097"/>
                  </a:cubicBezTo>
                  <a:cubicBezTo>
                    <a:pt x="20726" y="15130"/>
                    <a:pt x="20683" y="15193"/>
                    <a:pt x="20683" y="15227"/>
                  </a:cubicBezTo>
                  <a:cubicBezTo>
                    <a:pt x="20683" y="15271"/>
                    <a:pt x="20750" y="15354"/>
                    <a:pt x="20753" y="15399"/>
                  </a:cubicBezTo>
                  <a:cubicBezTo>
                    <a:pt x="20754" y="15436"/>
                    <a:pt x="20732" y="15509"/>
                    <a:pt x="20710" y="15543"/>
                  </a:cubicBezTo>
                  <a:cubicBezTo>
                    <a:pt x="20699" y="15562"/>
                    <a:pt x="20645" y="15591"/>
                    <a:pt x="20642" y="15611"/>
                  </a:cubicBezTo>
                  <a:cubicBezTo>
                    <a:pt x="20636" y="15646"/>
                    <a:pt x="20695" y="15712"/>
                    <a:pt x="20720" y="15744"/>
                  </a:cubicBezTo>
                  <a:cubicBezTo>
                    <a:pt x="20739" y="15768"/>
                    <a:pt x="20803" y="15809"/>
                    <a:pt x="20813" y="15835"/>
                  </a:cubicBezTo>
                  <a:cubicBezTo>
                    <a:pt x="20822" y="15865"/>
                    <a:pt x="20778" y="15927"/>
                    <a:pt x="20789" y="15957"/>
                  </a:cubicBezTo>
                  <a:cubicBezTo>
                    <a:pt x="20798" y="15979"/>
                    <a:pt x="20843" y="16016"/>
                    <a:pt x="20868" y="16034"/>
                  </a:cubicBezTo>
                  <a:cubicBezTo>
                    <a:pt x="20889" y="16049"/>
                    <a:pt x="20948" y="16068"/>
                    <a:pt x="20970" y="16083"/>
                  </a:cubicBezTo>
                  <a:cubicBezTo>
                    <a:pt x="20998" y="16105"/>
                    <a:pt x="21024" y="16162"/>
                    <a:pt x="21056" y="16181"/>
                  </a:cubicBezTo>
                  <a:cubicBezTo>
                    <a:pt x="21092" y="16203"/>
                    <a:pt x="21199" y="16214"/>
                    <a:pt x="21232" y="16237"/>
                  </a:cubicBezTo>
                  <a:cubicBezTo>
                    <a:pt x="21268" y="16262"/>
                    <a:pt x="21279" y="16336"/>
                    <a:pt x="21310" y="16364"/>
                  </a:cubicBezTo>
                  <a:cubicBezTo>
                    <a:pt x="21340" y="16390"/>
                    <a:pt x="21433" y="16421"/>
                    <a:pt x="21462" y="16447"/>
                  </a:cubicBezTo>
                  <a:cubicBezTo>
                    <a:pt x="21501" y="16482"/>
                    <a:pt x="21538" y="16565"/>
                    <a:pt x="21559" y="1660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1" name="Shape 3033"/>
            <p:cNvSpPr/>
            <p:nvPr/>
          </p:nvSpPr>
          <p:spPr>
            <a:xfrm>
              <a:off x="5808357" y="4695374"/>
              <a:ext cx="632640" cy="6426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600" extrusionOk="0">
                  <a:moveTo>
                    <a:pt x="5065" y="880"/>
                  </a:moveTo>
                  <a:cubicBezTo>
                    <a:pt x="5431" y="820"/>
                    <a:pt x="5922" y="741"/>
                    <a:pt x="6196" y="694"/>
                  </a:cubicBezTo>
                  <a:cubicBezTo>
                    <a:pt x="6692" y="609"/>
                    <a:pt x="7684" y="441"/>
                    <a:pt x="8177" y="343"/>
                  </a:cubicBezTo>
                  <a:cubicBezTo>
                    <a:pt x="8477" y="282"/>
                    <a:pt x="9073" y="141"/>
                    <a:pt x="9372" y="79"/>
                  </a:cubicBezTo>
                  <a:cubicBezTo>
                    <a:pt x="9461" y="61"/>
                    <a:pt x="9639" y="31"/>
                    <a:pt x="9727" y="11"/>
                  </a:cubicBezTo>
                  <a:cubicBezTo>
                    <a:pt x="9741" y="8"/>
                    <a:pt x="9758" y="4"/>
                    <a:pt x="9777" y="0"/>
                  </a:cubicBezTo>
                  <a:cubicBezTo>
                    <a:pt x="9778" y="62"/>
                    <a:pt x="9781" y="147"/>
                    <a:pt x="9781" y="187"/>
                  </a:cubicBezTo>
                  <a:cubicBezTo>
                    <a:pt x="9781" y="231"/>
                    <a:pt x="9801" y="325"/>
                    <a:pt x="9779" y="362"/>
                  </a:cubicBezTo>
                  <a:cubicBezTo>
                    <a:pt x="9763" y="389"/>
                    <a:pt x="9694" y="404"/>
                    <a:pt x="9669" y="423"/>
                  </a:cubicBezTo>
                  <a:cubicBezTo>
                    <a:pt x="9647" y="441"/>
                    <a:pt x="9608" y="483"/>
                    <a:pt x="9591" y="505"/>
                  </a:cubicBezTo>
                  <a:cubicBezTo>
                    <a:pt x="9570" y="533"/>
                    <a:pt x="9548" y="601"/>
                    <a:pt x="9522" y="624"/>
                  </a:cubicBezTo>
                  <a:cubicBezTo>
                    <a:pt x="9494" y="648"/>
                    <a:pt x="9409" y="654"/>
                    <a:pt x="9384" y="681"/>
                  </a:cubicBezTo>
                  <a:cubicBezTo>
                    <a:pt x="9344" y="723"/>
                    <a:pt x="9338" y="850"/>
                    <a:pt x="9308" y="901"/>
                  </a:cubicBezTo>
                  <a:cubicBezTo>
                    <a:pt x="9291" y="929"/>
                    <a:pt x="9237" y="971"/>
                    <a:pt x="9219" y="997"/>
                  </a:cubicBezTo>
                  <a:cubicBezTo>
                    <a:pt x="9197" y="1028"/>
                    <a:pt x="9152" y="1092"/>
                    <a:pt x="9147" y="1129"/>
                  </a:cubicBezTo>
                  <a:cubicBezTo>
                    <a:pt x="9144" y="1157"/>
                    <a:pt x="9170" y="1211"/>
                    <a:pt x="9174" y="1239"/>
                  </a:cubicBezTo>
                  <a:cubicBezTo>
                    <a:pt x="9179" y="1276"/>
                    <a:pt x="9192" y="1350"/>
                    <a:pt x="9183" y="1386"/>
                  </a:cubicBezTo>
                  <a:cubicBezTo>
                    <a:pt x="9172" y="1427"/>
                    <a:pt x="9088" y="1485"/>
                    <a:pt x="9090" y="1526"/>
                  </a:cubicBezTo>
                  <a:cubicBezTo>
                    <a:pt x="9090" y="1564"/>
                    <a:pt x="9152" y="1621"/>
                    <a:pt x="9181" y="1645"/>
                  </a:cubicBezTo>
                  <a:cubicBezTo>
                    <a:pt x="9208" y="1668"/>
                    <a:pt x="9277" y="1692"/>
                    <a:pt x="9308" y="1711"/>
                  </a:cubicBezTo>
                  <a:cubicBezTo>
                    <a:pt x="9382" y="1757"/>
                    <a:pt x="9512" y="1876"/>
                    <a:pt x="9589" y="1917"/>
                  </a:cubicBezTo>
                  <a:cubicBezTo>
                    <a:pt x="9621" y="1935"/>
                    <a:pt x="9691" y="1963"/>
                    <a:pt x="9727" y="1968"/>
                  </a:cubicBezTo>
                  <a:cubicBezTo>
                    <a:pt x="9767" y="1974"/>
                    <a:pt x="9848" y="1947"/>
                    <a:pt x="9888" y="1955"/>
                  </a:cubicBezTo>
                  <a:cubicBezTo>
                    <a:pt x="9926" y="1962"/>
                    <a:pt x="9995" y="2001"/>
                    <a:pt x="10026" y="2023"/>
                  </a:cubicBezTo>
                  <a:cubicBezTo>
                    <a:pt x="10069" y="2053"/>
                    <a:pt x="10139" y="2132"/>
                    <a:pt x="10180" y="2163"/>
                  </a:cubicBezTo>
                  <a:cubicBezTo>
                    <a:pt x="10216" y="2191"/>
                    <a:pt x="10298" y="2233"/>
                    <a:pt x="10332" y="2262"/>
                  </a:cubicBezTo>
                  <a:cubicBezTo>
                    <a:pt x="10371" y="2297"/>
                    <a:pt x="10425" y="2392"/>
                    <a:pt x="10470" y="2418"/>
                  </a:cubicBezTo>
                  <a:cubicBezTo>
                    <a:pt x="10523" y="2449"/>
                    <a:pt x="10648" y="2474"/>
                    <a:pt x="10709" y="2471"/>
                  </a:cubicBezTo>
                  <a:cubicBezTo>
                    <a:pt x="10749" y="2470"/>
                    <a:pt x="10827" y="2444"/>
                    <a:pt x="10863" y="2425"/>
                  </a:cubicBezTo>
                  <a:cubicBezTo>
                    <a:pt x="10891" y="2410"/>
                    <a:pt x="10931" y="2356"/>
                    <a:pt x="10961" y="2346"/>
                  </a:cubicBezTo>
                  <a:cubicBezTo>
                    <a:pt x="10998" y="2333"/>
                    <a:pt x="11080" y="2333"/>
                    <a:pt x="11117" y="2344"/>
                  </a:cubicBezTo>
                  <a:cubicBezTo>
                    <a:pt x="11155" y="2355"/>
                    <a:pt x="11219" y="2403"/>
                    <a:pt x="11247" y="2430"/>
                  </a:cubicBezTo>
                  <a:cubicBezTo>
                    <a:pt x="11284" y="2466"/>
                    <a:pt x="11345" y="2552"/>
                    <a:pt x="11369" y="2598"/>
                  </a:cubicBezTo>
                  <a:cubicBezTo>
                    <a:pt x="11400" y="2660"/>
                    <a:pt x="11410" y="2804"/>
                    <a:pt x="11451" y="2858"/>
                  </a:cubicBezTo>
                  <a:cubicBezTo>
                    <a:pt x="11480" y="2895"/>
                    <a:pt x="11575" y="2928"/>
                    <a:pt x="11610" y="2958"/>
                  </a:cubicBezTo>
                  <a:cubicBezTo>
                    <a:pt x="11649" y="2992"/>
                    <a:pt x="11709" y="3078"/>
                    <a:pt x="11744" y="3115"/>
                  </a:cubicBezTo>
                  <a:cubicBezTo>
                    <a:pt x="11769" y="3142"/>
                    <a:pt x="11832" y="3185"/>
                    <a:pt x="11851" y="3216"/>
                  </a:cubicBezTo>
                  <a:cubicBezTo>
                    <a:pt x="11876" y="3257"/>
                    <a:pt x="11890" y="3355"/>
                    <a:pt x="11904" y="3401"/>
                  </a:cubicBezTo>
                  <a:cubicBezTo>
                    <a:pt x="11924" y="3460"/>
                    <a:pt x="11962" y="3581"/>
                    <a:pt x="11989" y="3638"/>
                  </a:cubicBezTo>
                  <a:cubicBezTo>
                    <a:pt x="12016" y="3690"/>
                    <a:pt x="12069" y="3799"/>
                    <a:pt x="12117" y="3834"/>
                  </a:cubicBezTo>
                  <a:cubicBezTo>
                    <a:pt x="12154" y="3861"/>
                    <a:pt x="12255" y="3860"/>
                    <a:pt x="12296" y="3882"/>
                  </a:cubicBezTo>
                  <a:cubicBezTo>
                    <a:pt x="12333" y="3902"/>
                    <a:pt x="12397" y="3961"/>
                    <a:pt x="12422" y="3996"/>
                  </a:cubicBezTo>
                  <a:cubicBezTo>
                    <a:pt x="12441" y="4022"/>
                    <a:pt x="12454" y="4089"/>
                    <a:pt x="12473" y="4114"/>
                  </a:cubicBezTo>
                  <a:cubicBezTo>
                    <a:pt x="12505" y="4155"/>
                    <a:pt x="12600" y="4204"/>
                    <a:pt x="12634" y="4242"/>
                  </a:cubicBezTo>
                  <a:cubicBezTo>
                    <a:pt x="12676" y="4288"/>
                    <a:pt x="12741" y="4397"/>
                    <a:pt x="12773" y="4451"/>
                  </a:cubicBezTo>
                  <a:cubicBezTo>
                    <a:pt x="12795" y="4489"/>
                    <a:pt x="12818" y="4582"/>
                    <a:pt x="12855" y="4607"/>
                  </a:cubicBezTo>
                  <a:cubicBezTo>
                    <a:pt x="12903" y="4639"/>
                    <a:pt x="13035" y="4606"/>
                    <a:pt x="13085" y="4635"/>
                  </a:cubicBezTo>
                  <a:cubicBezTo>
                    <a:pt x="13119" y="4654"/>
                    <a:pt x="13150" y="4733"/>
                    <a:pt x="13179" y="4761"/>
                  </a:cubicBezTo>
                  <a:cubicBezTo>
                    <a:pt x="13214" y="4794"/>
                    <a:pt x="13297" y="4850"/>
                    <a:pt x="13342" y="4870"/>
                  </a:cubicBezTo>
                  <a:cubicBezTo>
                    <a:pt x="13380" y="4888"/>
                    <a:pt x="13463" y="4907"/>
                    <a:pt x="13504" y="4916"/>
                  </a:cubicBezTo>
                  <a:cubicBezTo>
                    <a:pt x="13549" y="4927"/>
                    <a:pt x="13641" y="4934"/>
                    <a:pt x="13685" y="4949"/>
                  </a:cubicBezTo>
                  <a:cubicBezTo>
                    <a:pt x="13760" y="4976"/>
                    <a:pt x="13899" y="5054"/>
                    <a:pt x="13964" y="5099"/>
                  </a:cubicBezTo>
                  <a:cubicBezTo>
                    <a:pt x="14013" y="5133"/>
                    <a:pt x="14098" y="5221"/>
                    <a:pt x="14147" y="5257"/>
                  </a:cubicBezTo>
                  <a:cubicBezTo>
                    <a:pt x="14182" y="5282"/>
                    <a:pt x="14267" y="5312"/>
                    <a:pt x="14296" y="5345"/>
                  </a:cubicBezTo>
                  <a:cubicBezTo>
                    <a:pt x="14343" y="5397"/>
                    <a:pt x="14362" y="5545"/>
                    <a:pt x="14406" y="5600"/>
                  </a:cubicBezTo>
                  <a:cubicBezTo>
                    <a:pt x="14438" y="5639"/>
                    <a:pt x="14536" y="5682"/>
                    <a:pt x="14571" y="5719"/>
                  </a:cubicBezTo>
                  <a:cubicBezTo>
                    <a:pt x="14613" y="5763"/>
                    <a:pt x="14658" y="5882"/>
                    <a:pt x="14702" y="5923"/>
                  </a:cubicBezTo>
                  <a:cubicBezTo>
                    <a:pt x="14730" y="5947"/>
                    <a:pt x="14800" y="5977"/>
                    <a:pt x="14834" y="5991"/>
                  </a:cubicBezTo>
                  <a:cubicBezTo>
                    <a:pt x="14858" y="5999"/>
                    <a:pt x="14907" y="6019"/>
                    <a:pt x="14932" y="6017"/>
                  </a:cubicBezTo>
                  <a:cubicBezTo>
                    <a:pt x="14960" y="6014"/>
                    <a:pt x="15007" y="5966"/>
                    <a:pt x="15035" y="5969"/>
                  </a:cubicBezTo>
                  <a:cubicBezTo>
                    <a:pt x="15054" y="5970"/>
                    <a:pt x="15079" y="6005"/>
                    <a:pt x="15097" y="6013"/>
                  </a:cubicBezTo>
                  <a:cubicBezTo>
                    <a:pt x="15142" y="6033"/>
                    <a:pt x="15245" y="6037"/>
                    <a:pt x="15289" y="6061"/>
                  </a:cubicBezTo>
                  <a:cubicBezTo>
                    <a:pt x="15313" y="6073"/>
                    <a:pt x="15347" y="6115"/>
                    <a:pt x="15367" y="6132"/>
                  </a:cubicBezTo>
                  <a:cubicBezTo>
                    <a:pt x="15390" y="6150"/>
                    <a:pt x="15442" y="6180"/>
                    <a:pt x="15463" y="6199"/>
                  </a:cubicBezTo>
                  <a:cubicBezTo>
                    <a:pt x="15495" y="6228"/>
                    <a:pt x="15546" y="6296"/>
                    <a:pt x="15574" y="6327"/>
                  </a:cubicBezTo>
                  <a:cubicBezTo>
                    <a:pt x="15600" y="6354"/>
                    <a:pt x="15644" y="6418"/>
                    <a:pt x="15678" y="6434"/>
                  </a:cubicBezTo>
                  <a:cubicBezTo>
                    <a:pt x="15716" y="6455"/>
                    <a:pt x="15812" y="6439"/>
                    <a:pt x="15851" y="6459"/>
                  </a:cubicBezTo>
                  <a:cubicBezTo>
                    <a:pt x="15880" y="6474"/>
                    <a:pt x="15932" y="6520"/>
                    <a:pt x="15941" y="6550"/>
                  </a:cubicBezTo>
                  <a:cubicBezTo>
                    <a:pt x="15953" y="6598"/>
                    <a:pt x="15891" y="6695"/>
                    <a:pt x="15894" y="6744"/>
                  </a:cubicBezTo>
                  <a:cubicBezTo>
                    <a:pt x="15895" y="6776"/>
                    <a:pt x="15934" y="6833"/>
                    <a:pt x="15938" y="6865"/>
                  </a:cubicBezTo>
                  <a:cubicBezTo>
                    <a:pt x="15944" y="6901"/>
                    <a:pt x="15915" y="6977"/>
                    <a:pt x="15932" y="7010"/>
                  </a:cubicBezTo>
                  <a:cubicBezTo>
                    <a:pt x="15946" y="7038"/>
                    <a:pt x="16007" y="7071"/>
                    <a:pt x="16037" y="7083"/>
                  </a:cubicBezTo>
                  <a:cubicBezTo>
                    <a:pt x="16071" y="7096"/>
                    <a:pt x="16148" y="7092"/>
                    <a:pt x="16184" y="7102"/>
                  </a:cubicBezTo>
                  <a:cubicBezTo>
                    <a:pt x="16212" y="7110"/>
                    <a:pt x="16267" y="7132"/>
                    <a:pt x="16289" y="7151"/>
                  </a:cubicBezTo>
                  <a:cubicBezTo>
                    <a:pt x="16320" y="7177"/>
                    <a:pt x="16376" y="7243"/>
                    <a:pt x="16380" y="7282"/>
                  </a:cubicBezTo>
                  <a:cubicBezTo>
                    <a:pt x="16383" y="7319"/>
                    <a:pt x="16308" y="7382"/>
                    <a:pt x="16322" y="7417"/>
                  </a:cubicBezTo>
                  <a:cubicBezTo>
                    <a:pt x="16334" y="7448"/>
                    <a:pt x="16415" y="7454"/>
                    <a:pt x="16445" y="7470"/>
                  </a:cubicBezTo>
                  <a:cubicBezTo>
                    <a:pt x="16487" y="7492"/>
                    <a:pt x="16558" y="7578"/>
                    <a:pt x="16606" y="7571"/>
                  </a:cubicBezTo>
                  <a:cubicBezTo>
                    <a:pt x="16634" y="7565"/>
                    <a:pt x="16650" y="7481"/>
                    <a:pt x="16679" y="7482"/>
                  </a:cubicBezTo>
                  <a:cubicBezTo>
                    <a:pt x="16712" y="7485"/>
                    <a:pt x="16741" y="7561"/>
                    <a:pt x="16750" y="7592"/>
                  </a:cubicBezTo>
                  <a:cubicBezTo>
                    <a:pt x="16760" y="7622"/>
                    <a:pt x="16743" y="7687"/>
                    <a:pt x="16750" y="7717"/>
                  </a:cubicBezTo>
                  <a:cubicBezTo>
                    <a:pt x="16760" y="7756"/>
                    <a:pt x="16819" y="7856"/>
                    <a:pt x="16826" y="7858"/>
                  </a:cubicBezTo>
                  <a:cubicBezTo>
                    <a:pt x="16833" y="7860"/>
                    <a:pt x="17018" y="7942"/>
                    <a:pt x="17085" y="7961"/>
                  </a:cubicBezTo>
                  <a:cubicBezTo>
                    <a:pt x="17136" y="7976"/>
                    <a:pt x="17242" y="7999"/>
                    <a:pt x="17295" y="7999"/>
                  </a:cubicBezTo>
                  <a:cubicBezTo>
                    <a:pt x="17333" y="7998"/>
                    <a:pt x="17407" y="7959"/>
                    <a:pt x="17444" y="7968"/>
                  </a:cubicBezTo>
                  <a:cubicBezTo>
                    <a:pt x="17504" y="7981"/>
                    <a:pt x="17586" y="8082"/>
                    <a:pt x="17638" y="8113"/>
                  </a:cubicBezTo>
                  <a:cubicBezTo>
                    <a:pt x="17675" y="8135"/>
                    <a:pt x="17752" y="8171"/>
                    <a:pt x="17792" y="8185"/>
                  </a:cubicBezTo>
                  <a:cubicBezTo>
                    <a:pt x="17827" y="8198"/>
                    <a:pt x="17907" y="8201"/>
                    <a:pt x="17938" y="8223"/>
                  </a:cubicBezTo>
                  <a:cubicBezTo>
                    <a:pt x="17967" y="8245"/>
                    <a:pt x="18013" y="8344"/>
                    <a:pt x="18013" y="8351"/>
                  </a:cubicBezTo>
                  <a:cubicBezTo>
                    <a:pt x="18013" y="8357"/>
                    <a:pt x="18001" y="8472"/>
                    <a:pt x="18007" y="8513"/>
                  </a:cubicBezTo>
                  <a:cubicBezTo>
                    <a:pt x="18010" y="8541"/>
                    <a:pt x="18020" y="8600"/>
                    <a:pt x="18038" y="8623"/>
                  </a:cubicBezTo>
                  <a:cubicBezTo>
                    <a:pt x="18064" y="8657"/>
                    <a:pt x="18160" y="8682"/>
                    <a:pt x="18185" y="8717"/>
                  </a:cubicBezTo>
                  <a:cubicBezTo>
                    <a:pt x="18206" y="8747"/>
                    <a:pt x="18206" y="8828"/>
                    <a:pt x="18221" y="8862"/>
                  </a:cubicBezTo>
                  <a:cubicBezTo>
                    <a:pt x="18230" y="8884"/>
                    <a:pt x="18256" y="8927"/>
                    <a:pt x="18274" y="8943"/>
                  </a:cubicBezTo>
                  <a:cubicBezTo>
                    <a:pt x="18301" y="8968"/>
                    <a:pt x="18377" y="8985"/>
                    <a:pt x="18402" y="9011"/>
                  </a:cubicBezTo>
                  <a:cubicBezTo>
                    <a:pt x="18423" y="9036"/>
                    <a:pt x="18443" y="9101"/>
                    <a:pt x="18450" y="9132"/>
                  </a:cubicBezTo>
                  <a:cubicBezTo>
                    <a:pt x="18459" y="9168"/>
                    <a:pt x="18449" y="9245"/>
                    <a:pt x="18461" y="9280"/>
                  </a:cubicBezTo>
                  <a:cubicBezTo>
                    <a:pt x="18479" y="9326"/>
                    <a:pt x="18571" y="9391"/>
                    <a:pt x="18580" y="9440"/>
                  </a:cubicBezTo>
                  <a:cubicBezTo>
                    <a:pt x="18586" y="9479"/>
                    <a:pt x="18525" y="9554"/>
                    <a:pt x="18533" y="9594"/>
                  </a:cubicBezTo>
                  <a:cubicBezTo>
                    <a:pt x="18539" y="9629"/>
                    <a:pt x="18618" y="9701"/>
                    <a:pt x="18622" y="9708"/>
                  </a:cubicBezTo>
                  <a:cubicBezTo>
                    <a:pt x="18626" y="9714"/>
                    <a:pt x="18708" y="9838"/>
                    <a:pt x="18707" y="9888"/>
                  </a:cubicBezTo>
                  <a:cubicBezTo>
                    <a:pt x="18707" y="9921"/>
                    <a:pt x="18646" y="9974"/>
                    <a:pt x="18649" y="10006"/>
                  </a:cubicBezTo>
                  <a:cubicBezTo>
                    <a:pt x="18651" y="10037"/>
                    <a:pt x="18694" y="10090"/>
                    <a:pt x="18721" y="10107"/>
                  </a:cubicBezTo>
                  <a:cubicBezTo>
                    <a:pt x="18752" y="10129"/>
                    <a:pt x="18835" y="10125"/>
                    <a:pt x="18867" y="10145"/>
                  </a:cubicBezTo>
                  <a:cubicBezTo>
                    <a:pt x="18898" y="10163"/>
                    <a:pt x="18931" y="10232"/>
                    <a:pt x="18961" y="10251"/>
                  </a:cubicBezTo>
                  <a:cubicBezTo>
                    <a:pt x="18999" y="10274"/>
                    <a:pt x="19124" y="10295"/>
                    <a:pt x="19133" y="10295"/>
                  </a:cubicBezTo>
                  <a:cubicBezTo>
                    <a:pt x="19142" y="10295"/>
                    <a:pt x="19195" y="10236"/>
                    <a:pt x="19222" y="10235"/>
                  </a:cubicBezTo>
                  <a:cubicBezTo>
                    <a:pt x="19257" y="10235"/>
                    <a:pt x="19309" y="10290"/>
                    <a:pt x="19334" y="10314"/>
                  </a:cubicBezTo>
                  <a:cubicBezTo>
                    <a:pt x="19357" y="10336"/>
                    <a:pt x="19384" y="10400"/>
                    <a:pt x="19412" y="10415"/>
                  </a:cubicBezTo>
                  <a:cubicBezTo>
                    <a:pt x="19441" y="10431"/>
                    <a:pt x="19513" y="10412"/>
                    <a:pt x="19541" y="10429"/>
                  </a:cubicBezTo>
                  <a:cubicBezTo>
                    <a:pt x="19575" y="10447"/>
                    <a:pt x="19612" y="10519"/>
                    <a:pt x="19635" y="10549"/>
                  </a:cubicBezTo>
                  <a:cubicBezTo>
                    <a:pt x="19652" y="10572"/>
                    <a:pt x="19697" y="10632"/>
                    <a:pt x="19700" y="10639"/>
                  </a:cubicBezTo>
                  <a:cubicBezTo>
                    <a:pt x="19702" y="10646"/>
                    <a:pt x="19712" y="10764"/>
                    <a:pt x="19729" y="10802"/>
                  </a:cubicBezTo>
                  <a:cubicBezTo>
                    <a:pt x="19747" y="10841"/>
                    <a:pt x="19820" y="10896"/>
                    <a:pt x="19842" y="10933"/>
                  </a:cubicBezTo>
                  <a:cubicBezTo>
                    <a:pt x="19858" y="10959"/>
                    <a:pt x="19873" y="11020"/>
                    <a:pt x="19888" y="11046"/>
                  </a:cubicBezTo>
                  <a:cubicBezTo>
                    <a:pt x="19899" y="11069"/>
                    <a:pt x="19926" y="11115"/>
                    <a:pt x="19947" y="11129"/>
                  </a:cubicBezTo>
                  <a:cubicBezTo>
                    <a:pt x="19977" y="11150"/>
                    <a:pt x="20059" y="11145"/>
                    <a:pt x="20086" y="11169"/>
                  </a:cubicBezTo>
                  <a:cubicBezTo>
                    <a:pt x="20112" y="11191"/>
                    <a:pt x="20122" y="11264"/>
                    <a:pt x="20142" y="11292"/>
                  </a:cubicBezTo>
                  <a:cubicBezTo>
                    <a:pt x="20152" y="11307"/>
                    <a:pt x="20185" y="11326"/>
                    <a:pt x="20190" y="11342"/>
                  </a:cubicBezTo>
                  <a:cubicBezTo>
                    <a:pt x="20203" y="11378"/>
                    <a:pt x="20182" y="11453"/>
                    <a:pt x="20173" y="11490"/>
                  </a:cubicBezTo>
                  <a:cubicBezTo>
                    <a:pt x="20162" y="11533"/>
                    <a:pt x="20099" y="11612"/>
                    <a:pt x="20106" y="11657"/>
                  </a:cubicBezTo>
                  <a:cubicBezTo>
                    <a:pt x="20111" y="11694"/>
                    <a:pt x="20175" y="11749"/>
                    <a:pt x="20202" y="11777"/>
                  </a:cubicBezTo>
                  <a:cubicBezTo>
                    <a:pt x="20224" y="11801"/>
                    <a:pt x="20286" y="11833"/>
                    <a:pt x="20300" y="11863"/>
                  </a:cubicBezTo>
                  <a:cubicBezTo>
                    <a:pt x="20322" y="11910"/>
                    <a:pt x="20289" y="12018"/>
                    <a:pt x="20304" y="12067"/>
                  </a:cubicBezTo>
                  <a:cubicBezTo>
                    <a:pt x="20315" y="12100"/>
                    <a:pt x="20353" y="12159"/>
                    <a:pt x="20380" y="12180"/>
                  </a:cubicBezTo>
                  <a:cubicBezTo>
                    <a:pt x="20404" y="12197"/>
                    <a:pt x="20468" y="12200"/>
                    <a:pt x="20494" y="12215"/>
                  </a:cubicBezTo>
                  <a:cubicBezTo>
                    <a:pt x="20529" y="12235"/>
                    <a:pt x="20572" y="12316"/>
                    <a:pt x="20612" y="12325"/>
                  </a:cubicBezTo>
                  <a:cubicBezTo>
                    <a:pt x="20647" y="12331"/>
                    <a:pt x="20717" y="12294"/>
                    <a:pt x="20743" y="12271"/>
                  </a:cubicBezTo>
                  <a:cubicBezTo>
                    <a:pt x="20762" y="12256"/>
                    <a:pt x="20771" y="12203"/>
                    <a:pt x="20790" y="12191"/>
                  </a:cubicBezTo>
                  <a:cubicBezTo>
                    <a:pt x="20814" y="12175"/>
                    <a:pt x="20877" y="12172"/>
                    <a:pt x="20904" y="12180"/>
                  </a:cubicBezTo>
                  <a:cubicBezTo>
                    <a:pt x="20939" y="12189"/>
                    <a:pt x="20990" y="12248"/>
                    <a:pt x="21023" y="12263"/>
                  </a:cubicBezTo>
                  <a:cubicBezTo>
                    <a:pt x="21043" y="12272"/>
                    <a:pt x="21091" y="12270"/>
                    <a:pt x="21110" y="12282"/>
                  </a:cubicBezTo>
                  <a:cubicBezTo>
                    <a:pt x="21136" y="12301"/>
                    <a:pt x="21152" y="12370"/>
                    <a:pt x="21176" y="12390"/>
                  </a:cubicBezTo>
                  <a:cubicBezTo>
                    <a:pt x="21198" y="12409"/>
                    <a:pt x="21253" y="12440"/>
                    <a:pt x="21281" y="12437"/>
                  </a:cubicBezTo>
                  <a:cubicBezTo>
                    <a:pt x="21293" y="12435"/>
                    <a:pt x="21310" y="12423"/>
                    <a:pt x="21325" y="12409"/>
                  </a:cubicBezTo>
                  <a:cubicBezTo>
                    <a:pt x="21338" y="12424"/>
                    <a:pt x="21354" y="12438"/>
                    <a:pt x="21367" y="12443"/>
                  </a:cubicBezTo>
                  <a:cubicBezTo>
                    <a:pt x="21412" y="12464"/>
                    <a:pt x="21531" y="12411"/>
                    <a:pt x="21569" y="12443"/>
                  </a:cubicBezTo>
                  <a:cubicBezTo>
                    <a:pt x="21600" y="12469"/>
                    <a:pt x="21596" y="12561"/>
                    <a:pt x="21592" y="12601"/>
                  </a:cubicBezTo>
                  <a:cubicBezTo>
                    <a:pt x="21587" y="12645"/>
                    <a:pt x="21558" y="12729"/>
                    <a:pt x="21531" y="12764"/>
                  </a:cubicBezTo>
                  <a:cubicBezTo>
                    <a:pt x="21504" y="12798"/>
                    <a:pt x="21423" y="12842"/>
                    <a:pt x="21384" y="12863"/>
                  </a:cubicBezTo>
                  <a:cubicBezTo>
                    <a:pt x="21365" y="12873"/>
                    <a:pt x="21325" y="12898"/>
                    <a:pt x="21304" y="12895"/>
                  </a:cubicBezTo>
                  <a:cubicBezTo>
                    <a:pt x="21276" y="12892"/>
                    <a:pt x="21241" y="12830"/>
                    <a:pt x="21212" y="12827"/>
                  </a:cubicBezTo>
                  <a:cubicBezTo>
                    <a:pt x="21189" y="12825"/>
                    <a:pt x="21143" y="12854"/>
                    <a:pt x="21127" y="12871"/>
                  </a:cubicBezTo>
                  <a:cubicBezTo>
                    <a:pt x="21111" y="12890"/>
                    <a:pt x="21087" y="12941"/>
                    <a:pt x="21092" y="12966"/>
                  </a:cubicBezTo>
                  <a:cubicBezTo>
                    <a:pt x="21096" y="12989"/>
                    <a:pt x="21137" y="13025"/>
                    <a:pt x="21159" y="13034"/>
                  </a:cubicBezTo>
                  <a:cubicBezTo>
                    <a:pt x="21186" y="13044"/>
                    <a:pt x="21251" y="13011"/>
                    <a:pt x="21273" y="13029"/>
                  </a:cubicBezTo>
                  <a:cubicBezTo>
                    <a:pt x="21294" y="13047"/>
                    <a:pt x="21291" y="13113"/>
                    <a:pt x="21284" y="13140"/>
                  </a:cubicBezTo>
                  <a:cubicBezTo>
                    <a:pt x="21274" y="13173"/>
                    <a:pt x="21220" y="13222"/>
                    <a:pt x="21199" y="13249"/>
                  </a:cubicBezTo>
                  <a:cubicBezTo>
                    <a:pt x="21179" y="13275"/>
                    <a:pt x="21147" y="13337"/>
                    <a:pt x="21117" y="13351"/>
                  </a:cubicBezTo>
                  <a:cubicBezTo>
                    <a:pt x="21097" y="13359"/>
                    <a:pt x="21051" y="13353"/>
                    <a:pt x="21032" y="13344"/>
                  </a:cubicBezTo>
                  <a:cubicBezTo>
                    <a:pt x="21010" y="13333"/>
                    <a:pt x="20990" y="13284"/>
                    <a:pt x="20969" y="13271"/>
                  </a:cubicBezTo>
                  <a:cubicBezTo>
                    <a:pt x="20945" y="13256"/>
                    <a:pt x="20884" y="13232"/>
                    <a:pt x="20858" y="13242"/>
                  </a:cubicBezTo>
                  <a:cubicBezTo>
                    <a:pt x="20840" y="13250"/>
                    <a:pt x="20820" y="13288"/>
                    <a:pt x="20820" y="13307"/>
                  </a:cubicBezTo>
                  <a:cubicBezTo>
                    <a:pt x="20820" y="13322"/>
                    <a:pt x="20850" y="13346"/>
                    <a:pt x="20853" y="13361"/>
                  </a:cubicBezTo>
                  <a:cubicBezTo>
                    <a:pt x="20857" y="13379"/>
                    <a:pt x="20857" y="13418"/>
                    <a:pt x="20846" y="13431"/>
                  </a:cubicBezTo>
                  <a:cubicBezTo>
                    <a:pt x="20836" y="13446"/>
                    <a:pt x="20789" y="13444"/>
                    <a:pt x="20778" y="13458"/>
                  </a:cubicBezTo>
                  <a:cubicBezTo>
                    <a:pt x="20766" y="13472"/>
                    <a:pt x="20758" y="13516"/>
                    <a:pt x="20771" y="13528"/>
                  </a:cubicBezTo>
                  <a:cubicBezTo>
                    <a:pt x="20785" y="13543"/>
                    <a:pt x="20834" y="13524"/>
                    <a:pt x="20856" y="13524"/>
                  </a:cubicBezTo>
                  <a:cubicBezTo>
                    <a:pt x="20882" y="13524"/>
                    <a:pt x="20939" y="13511"/>
                    <a:pt x="20960" y="13526"/>
                  </a:cubicBezTo>
                  <a:cubicBezTo>
                    <a:pt x="20983" y="13544"/>
                    <a:pt x="20994" y="13609"/>
                    <a:pt x="20992" y="13638"/>
                  </a:cubicBezTo>
                  <a:cubicBezTo>
                    <a:pt x="20989" y="13667"/>
                    <a:pt x="20959" y="13717"/>
                    <a:pt x="20945" y="13741"/>
                  </a:cubicBezTo>
                  <a:cubicBezTo>
                    <a:pt x="20928" y="13770"/>
                    <a:pt x="20886" y="13821"/>
                    <a:pt x="20867" y="13847"/>
                  </a:cubicBezTo>
                  <a:cubicBezTo>
                    <a:pt x="20843" y="13877"/>
                    <a:pt x="20793" y="13935"/>
                    <a:pt x="20773" y="13968"/>
                  </a:cubicBezTo>
                  <a:cubicBezTo>
                    <a:pt x="20758" y="13992"/>
                    <a:pt x="20750" y="14056"/>
                    <a:pt x="20726" y="14071"/>
                  </a:cubicBezTo>
                  <a:cubicBezTo>
                    <a:pt x="20698" y="14089"/>
                    <a:pt x="20626" y="14071"/>
                    <a:pt x="20592" y="14069"/>
                  </a:cubicBezTo>
                  <a:cubicBezTo>
                    <a:pt x="20568" y="14067"/>
                    <a:pt x="20520" y="14053"/>
                    <a:pt x="20496" y="14058"/>
                  </a:cubicBezTo>
                  <a:cubicBezTo>
                    <a:pt x="20471" y="14063"/>
                    <a:pt x="20419" y="14084"/>
                    <a:pt x="20407" y="14106"/>
                  </a:cubicBezTo>
                  <a:cubicBezTo>
                    <a:pt x="20396" y="14126"/>
                    <a:pt x="20399" y="14179"/>
                    <a:pt x="20411" y="14199"/>
                  </a:cubicBezTo>
                  <a:cubicBezTo>
                    <a:pt x="20424" y="14217"/>
                    <a:pt x="20470" y="14236"/>
                    <a:pt x="20492" y="14240"/>
                  </a:cubicBezTo>
                  <a:cubicBezTo>
                    <a:pt x="20518" y="14245"/>
                    <a:pt x="20574" y="14244"/>
                    <a:pt x="20599" y="14233"/>
                  </a:cubicBezTo>
                  <a:cubicBezTo>
                    <a:pt x="20617" y="14226"/>
                    <a:pt x="20638" y="14181"/>
                    <a:pt x="20659" y="14181"/>
                  </a:cubicBezTo>
                  <a:cubicBezTo>
                    <a:pt x="20678" y="14181"/>
                    <a:pt x="20705" y="14218"/>
                    <a:pt x="20715" y="14233"/>
                  </a:cubicBezTo>
                  <a:cubicBezTo>
                    <a:pt x="20737" y="14268"/>
                    <a:pt x="20759" y="14351"/>
                    <a:pt x="20766" y="14392"/>
                  </a:cubicBezTo>
                  <a:cubicBezTo>
                    <a:pt x="20773" y="14438"/>
                    <a:pt x="20771" y="14533"/>
                    <a:pt x="20766" y="14580"/>
                  </a:cubicBezTo>
                  <a:cubicBezTo>
                    <a:pt x="20761" y="14636"/>
                    <a:pt x="20745" y="14749"/>
                    <a:pt x="20724" y="14801"/>
                  </a:cubicBezTo>
                  <a:cubicBezTo>
                    <a:pt x="20713" y="14826"/>
                    <a:pt x="20688" y="14882"/>
                    <a:pt x="20662" y="14892"/>
                  </a:cubicBezTo>
                  <a:cubicBezTo>
                    <a:pt x="20630" y="14905"/>
                    <a:pt x="20563" y="14861"/>
                    <a:pt x="20530" y="14866"/>
                  </a:cubicBezTo>
                  <a:cubicBezTo>
                    <a:pt x="20499" y="14871"/>
                    <a:pt x="20449" y="14909"/>
                    <a:pt x="20424" y="14925"/>
                  </a:cubicBezTo>
                  <a:cubicBezTo>
                    <a:pt x="20391" y="14948"/>
                    <a:pt x="20310" y="14991"/>
                    <a:pt x="20298" y="15029"/>
                  </a:cubicBezTo>
                  <a:cubicBezTo>
                    <a:pt x="20291" y="15053"/>
                    <a:pt x="20312" y="15107"/>
                    <a:pt x="20330" y="15125"/>
                  </a:cubicBezTo>
                  <a:cubicBezTo>
                    <a:pt x="20354" y="15147"/>
                    <a:pt x="20423" y="15162"/>
                    <a:pt x="20454" y="15156"/>
                  </a:cubicBezTo>
                  <a:cubicBezTo>
                    <a:pt x="20484" y="15151"/>
                    <a:pt x="20527" y="15107"/>
                    <a:pt x="20550" y="15089"/>
                  </a:cubicBezTo>
                  <a:cubicBezTo>
                    <a:pt x="20566" y="15075"/>
                    <a:pt x="20589" y="15033"/>
                    <a:pt x="20610" y="15031"/>
                  </a:cubicBezTo>
                  <a:cubicBezTo>
                    <a:pt x="20635" y="15028"/>
                    <a:pt x="20684" y="15059"/>
                    <a:pt x="20695" y="15081"/>
                  </a:cubicBezTo>
                  <a:cubicBezTo>
                    <a:pt x="20711" y="15109"/>
                    <a:pt x="20693" y="15178"/>
                    <a:pt x="20687" y="15211"/>
                  </a:cubicBezTo>
                  <a:cubicBezTo>
                    <a:pt x="20677" y="15261"/>
                    <a:pt x="20640" y="15359"/>
                    <a:pt x="20620" y="15407"/>
                  </a:cubicBezTo>
                  <a:cubicBezTo>
                    <a:pt x="20588" y="15485"/>
                    <a:pt x="20502" y="15632"/>
                    <a:pt x="20475" y="15711"/>
                  </a:cubicBezTo>
                  <a:cubicBezTo>
                    <a:pt x="20456" y="15764"/>
                    <a:pt x="20431" y="15871"/>
                    <a:pt x="20424" y="15926"/>
                  </a:cubicBezTo>
                  <a:cubicBezTo>
                    <a:pt x="20420" y="15962"/>
                    <a:pt x="20403" y="16044"/>
                    <a:pt x="20426" y="16072"/>
                  </a:cubicBezTo>
                  <a:cubicBezTo>
                    <a:pt x="20444" y="16095"/>
                    <a:pt x="20515" y="16082"/>
                    <a:pt x="20538" y="16100"/>
                  </a:cubicBezTo>
                  <a:cubicBezTo>
                    <a:pt x="20552" y="16112"/>
                    <a:pt x="20568" y="16148"/>
                    <a:pt x="20572" y="16166"/>
                  </a:cubicBezTo>
                  <a:cubicBezTo>
                    <a:pt x="20577" y="16197"/>
                    <a:pt x="20560" y="16259"/>
                    <a:pt x="20558" y="16290"/>
                  </a:cubicBezTo>
                  <a:cubicBezTo>
                    <a:pt x="20556" y="16332"/>
                    <a:pt x="20572" y="16416"/>
                    <a:pt x="20563" y="16458"/>
                  </a:cubicBezTo>
                  <a:cubicBezTo>
                    <a:pt x="20552" y="16508"/>
                    <a:pt x="20506" y="16602"/>
                    <a:pt x="20476" y="16644"/>
                  </a:cubicBezTo>
                  <a:cubicBezTo>
                    <a:pt x="20454" y="16675"/>
                    <a:pt x="20391" y="16718"/>
                    <a:pt x="20369" y="16748"/>
                  </a:cubicBezTo>
                  <a:cubicBezTo>
                    <a:pt x="20351" y="16771"/>
                    <a:pt x="20321" y="16822"/>
                    <a:pt x="20312" y="16850"/>
                  </a:cubicBezTo>
                  <a:cubicBezTo>
                    <a:pt x="20303" y="16880"/>
                    <a:pt x="20312" y="16946"/>
                    <a:pt x="20302" y="16975"/>
                  </a:cubicBezTo>
                  <a:cubicBezTo>
                    <a:pt x="20296" y="16995"/>
                    <a:pt x="20275" y="17032"/>
                    <a:pt x="20258" y="17044"/>
                  </a:cubicBezTo>
                  <a:cubicBezTo>
                    <a:pt x="20238" y="17062"/>
                    <a:pt x="20174" y="17063"/>
                    <a:pt x="20158" y="17084"/>
                  </a:cubicBezTo>
                  <a:cubicBezTo>
                    <a:pt x="20139" y="17108"/>
                    <a:pt x="20142" y="17175"/>
                    <a:pt x="20145" y="17205"/>
                  </a:cubicBezTo>
                  <a:cubicBezTo>
                    <a:pt x="20149" y="17245"/>
                    <a:pt x="20190" y="17315"/>
                    <a:pt x="20198" y="17354"/>
                  </a:cubicBezTo>
                  <a:cubicBezTo>
                    <a:pt x="20207" y="17398"/>
                    <a:pt x="20215" y="17490"/>
                    <a:pt x="20208" y="17535"/>
                  </a:cubicBezTo>
                  <a:cubicBezTo>
                    <a:pt x="20205" y="17561"/>
                    <a:pt x="20193" y="17614"/>
                    <a:pt x="20175" y="17634"/>
                  </a:cubicBezTo>
                  <a:cubicBezTo>
                    <a:pt x="20148" y="17664"/>
                    <a:pt x="20062" y="17676"/>
                    <a:pt x="20031" y="17700"/>
                  </a:cubicBezTo>
                  <a:cubicBezTo>
                    <a:pt x="19997" y="17727"/>
                    <a:pt x="19938" y="17792"/>
                    <a:pt x="19920" y="17832"/>
                  </a:cubicBezTo>
                  <a:cubicBezTo>
                    <a:pt x="19913" y="17850"/>
                    <a:pt x="19896" y="17897"/>
                    <a:pt x="19910" y="17911"/>
                  </a:cubicBezTo>
                  <a:cubicBezTo>
                    <a:pt x="19930" y="17930"/>
                    <a:pt x="19994" y="17897"/>
                    <a:pt x="20021" y="17901"/>
                  </a:cubicBezTo>
                  <a:cubicBezTo>
                    <a:pt x="20045" y="17905"/>
                    <a:pt x="20086" y="17940"/>
                    <a:pt x="20111" y="17941"/>
                  </a:cubicBezTo>
                  <a:cubicBezTo>
                    <a:pt x="20130" y="17942"/>
                    <a:pt x="20167" y="17930"/>
                    <a:pt x="20182" y="17918"/>
                  </a:cubicBezTo>
                  <a:cubicBezTo>
                    <a:pt x="20200" y="17902"/>
                    <a:pt x="20200" y="17842"/>
                    <a:pt x="20222" y="17832"/>
                  </a:cubicBezTo>
                  <a:cubicBezTo>
                    <a:pt x="20242" y="17822"/>
                    <a:pt x="20295" y="17839"/>
                    <a:pt x="20312" y="17855"/>
                  </a:cubicBezTo>
                  <a:cubicBezTo>
                    <a:pt x="20344" y="17885"/>
                    <a:pt x="20356" y="17980"/>
                    <a:pt x="20363" y="18023"/>
                  </a:cubicBezTo>
                  <a:cubicBezTo>
                    <a:pt x="20369" y="18068"/>
                    <a:pt x="20365" y="18159"/>
                    <a:pt x="20366" y="18204"/>
                  </a:cubicBezTo>
                  <a:cubicBezTo>
                    <a:pt x="20366" y="18244"/>
                    <a:pt x="20369" y="18323"/>
                    <a:pt x="20366" y="18363"/>
                  </a:cubicBezTo>
                  <a:cubicBezTo>
                    <a:pt x="20362" y="18412"/>
                    <a:pt x="20349" y="18512"/>
                    <a:pt x="20335" y="18560"/>
                  </a:cubicBezTo>
                  <a:cubicBezTo>
                    <a:pt x="20321" y="18616"/>
                    <a:pt x="20256" y="18717"/>
                    <a:pt x="20248" y="18774"/>
                  </a:cubicBezTo>
                  <a:cubicBezTo>
                    <a:pt x="20244" y="18813"/>
                    <a:pt x="20259" y="18889"/>
                    <a:pt x="20269" y="18926"/>
                  </a:cubicBezTo>
                  <a:cubicBezTo>
                    <a:pt x="20277" y="18957"/>
                    <a:pt x="20294" y="19021"/>
                    <a:pt x="20315" y="19045"/>
                  </a:cubicBezTo>
                  <a:cubicBezTo>
                    <a:pt x="20335" y="19067"/>
                    <a:pt x="20401" y="19082"/>
                    <a:pt x="20423" y="19104"/>
                  </a:cubicBezTo>
                  <a:cubicBezTo>
                    <a:pt x="20432" y="19113"/>
                    <a:pt x="20444" y="19129"/>
                    <a:pt x="20455" y="19147"/>
                  </a:cubicBezTo>
                  <a:cubicBezTo>
                    <a:pt x="20411" y="19156"/>
                    <a:pt x="20362" y="19159"/>
                    <a:pt x="20335" y="19156"/>
                  </a:cubicBezTo>
                  <a:cubicBezTo>
                    <a:pt x="20295" y="19153"/>
                    <a:pt x="20233" y="19086"/>
                    <a:pt x="20193" y="19077"/>
                  </a:cubicBezTo>
                  <a:cubicBezTo>
                    <a:pt x="20161" y="19071"/>
                    <a:pt x="20092" y="19074"/>
                    <a:pt x="20064" y="19091"/>
                  </a:cubicBezTo>
                  <a:cubicBezTo>
                    <a:pt x="20037" y="19106"/>
                    <a:pt x="20021" y="19181"/>
                    <a:pt x="19992" y="19192"/>
                  </a:cubicBezTo>
                  <a:cubicBezTo>
                    <a:pt x="19956" y="19205"/>
                    <a:pt x="19879" y="19155"/>
                    <a:pt x="19840" y="19156"/>
                  </a:cubicBezTo>
                  <a:cubicBezTo>
                    <a:pt x="19808" y="19158"/>
                    <a:pt x="19748" y="19192"/>
                    <a:pt x="19715" y="19196"/>
                  </a:cubicBezTo>
                  <a:cubicBezTo>
                    <a:pt x="19666" y="19203"/>
                    <a:pt x="19564" y="19207"/>
                    <a:pt x="19519" y="19188"/>
                  </a:cubicBezTo>
                  <a:cubicBezTo>
                    <a:pt x="19490" y="19175"/>
                    <a:pt x="19461" y="19104"/>
                    <a:pt x="19430" y="19100"/>
                  </a:cubicBezTo>
                  <a:cubicBezTo>
                    <a:pt x="19398" y="19095"/>
                    <a:pt x="19350" y="19154"/>
                    <a:pt x="19318" y="19161"/>
                  </a:cubicBezTo>
                  <a:cubicBezTo>
                    <a:pt x="19277" y="19171"/>
                    <a:pt x="19188" y="19168"/>
                    <a:pt x="19149" y="19152"/>
                  </a:cubicBezTo>
                  <a:cubicBezTo>
                    <a:pt x="19123" y="19142"/>
                    <a:pt x="19091" y="19088"/>
                    <a:pt x="19064" y="19082"/>
                  </a:cubicBezTo>
                  <a:cubicBezTo>
                    <a:pt x="19035" y="19075"/>
                    <a:pt x="18977" y="19120"/>
                    <a:pt x="18948" y="19113"/>
                  </a:cubicBezTo>
                  <a:cubicBezTo>
                    <a:pt x="18920" y="19106"/>
                    <a:pt x="18890" y="19043"/>
                    <a:pt x="18863" y="19034"/>
                  </a:cubicBezTo>
                  <a:cubicBezTo>
                    <a:pt x="18833" y="19024"/>
                    <a:pt x="18769" y="19042"/>
                    <a:pt x="18738" y="19047"/>
                  </a:cubicBezTo>
                  <a:cubicBezTo>
                    <a:pt x="18709" y="19052"/>
                    <a:pt x="18651" y="19074"/>
                    <a:pt x="18622" y="19073"/>
                  </a:cubicBezTo>
                  <a:cubicBezTo>
                    <a:pt x="18595" y="19073"/>
                    <a:pt x="18538" y="19063"/>
                    <a:pt x="18515" y="19047"/>
                  </a:cubicBezTo>
                  <a:cubicBezTo>
                    <a:pt x="18495" y="19032"/>
                    <a:pt x="18485" y="18973"/>
                    <a:pt x="18461" y="18963"/>
                  </a:cubicBezTo>
                  <a:cubicBezTo>
                    <a:pt x="18440" y="18955"/>
                    <a:pt x="18395" y="18981"/>
                    <a:pt x="18372" y="18985"/>
                  </a:cubicBezTo>
                  <a:cubicBezTo>
                    <a:pt x="18343" y="18990"/>
                    <a:pt x="18285" y="18999"/>
                    <a:pt x="18256" y="18994"/>
                  </a:cubicBezTo>
                  <a:cubicBezTo>
                    <a:pt x="18229" y="18989"/>
                    <a:pt x="18179" y="18939"/>
                    <a:pt x="18153" y="18951"/>
                  </a:cubicBezTo>
                  <a:cubicBezTo>
                    <a:pt x="18129" y="18962"/>
                    <a:pt x="18125" y="19029"/>
                    <a:pt x="18122" y="19056"/>
                  </a:cubicBezTo>
                  <a:cubicBezTo>
                    <a:pt x="18118" y="19089"/>
                    <a:pt x="18150" y="19163"/>
                    <a:pt x="18131" y="19192"/>
                  </a:cubicBezTo>
                  <a:cubicBezTo>
                    <a:pt x="18121" y="19208"/>
                    <a:pt x="18079" y="19220"/>
                    <a:pt x="18060" y="19218"/>
                  </a:cubicBezTo>
                  <a:cubicBezTo>
                    <a:pt x="18039" y="19216"/>
                    <a:pt x="18010" y="19178"/>
                    <a:pt x="17989" y="19174"/>
                  </a:cubicBezTo>
                  <a:cubicBezTo>
                    <a:pt x="17972" y="19171"/>
                    <a:pt x="17932" y="19174"/>
                    <a:pt x="17922" y="19188"/>
                  </a:cubicBezTo>
                  <a:cubicBezTo>
                    <a:pt x="17906" y="19208"/>
                    <a:pt x="17916" y="19265"/>
                    <a:pt x="17926" y="19288"/>
                  </a:cubicBezTo>
                  <a:cubicBezTo>
                    <a:pt x="17933" y="19304"/>
                    <a:pt x="17972" y="19320"/>
                    <a:pt x="17975" y="19337"/>
                  </a:cubicBezTo>
                  <a:cubicBezTo>
                    <a:pt x="17979" y="19353"/>
                    <a:pt x="17959" y="19386"/>
                    <a:pt x="17949" y="19398"/>
                  </a:cubicBezTo>
                  <a:cubicBezTo>
                    <a:pt x="17939" y="19410"/>
                    <a:pt x="17905" y="19420"/>
                    <a:pt x="17899" y="19434"/>
                  </a:cubicBezTo>
                  <a:cubicBezTo>
                    <a:pt x="17884" y="19478"/>
                    <a:pt x="17955" y="19568"/>
                    <a:pt x="17949" y="19614"/>
                  </a:cubicBezTo>
                  <a:cubicBezTo>
                    <a:pt x="17944" y="19646"/>
                    <a:pt x="17886" y="19695"/>
                    <a:pt x="17881" y="19728"/>
                  </a:cubicBezTo>
                  <a:cubicBezTo>
                    <a:pt x="17876" y="19764"/>
                    <a:pt x="17900" y="19837"/>
                    <a:pt x="17918" y="19869"/>
                  </a:cubicBezTo>
                  <a:cubicBezTo>
                    <a:pt x="17932" y="19896"/>
                    <a:pt x="17978" y="19941"/>
                    <a:pt x="18001" y="19961"/>
                  </a:cubicBezTo>
                  <a:cubicBezTo>
                    <a:pt x="18035" y="19988"/>
                    <a:pt x="18125" y="20018"/>
                    <a:pt x="18149" y="20053"/>
                  </a:cubicBezTo>
                  <a:cubicBezTo>
                    <a:pt x="18168" y="20082"/>
                    <a:pt x="18165" y="20155"/>
                    <a:pt x="18172" y="20189"/>
                  </a:cubicBezTo>
                  <a:cubicBezTo>
                    <a:pt x="18180" y="20233"/>
                    <a:pt x="18213" y="20320"/>
                    <a:pt x="18211" y="20365"/>
                  </a:cubicBezTo>
                  <a:cubicBezTo>
                    <a:pt x="18211" y="20398"/>
                    <a:pt x="18176" y="20459"/>
                    <a:pt x="18176" y="20493"/>
                  </a:cubicBezTo>
                  <a:cubicBezTo>
                    <a:pt x="18176" y="20534"/>
                    <a:pt x="18221" y="20610"/>
                    <a:pt x="18226" y="20651"/>
                  </a:cubicBezTo>
                  <a:cubicBezTo>
                    <a:pt x="18229" y="20684"/>
                    <a:pt x="18210" y="20753"/>
                    <a:pt x="18211" y="20787"/>
                  </a:cubicBezTo>
                  <a:cubicBezTo>
                    <a:pt x="18216" y="20863"/>
                    <a:pt x="18283" y="21010"/>
                    <a:pt x="18274" y="21086"/>
                  </a:cubicBezTo>
                  <a:cubicBezTo>
                    <a:pt x="18270" y="21119"/>
                    <a:pt x="18238" y="21182"/>
                    <a:pt x="18216" y="21208"/>
                  </a:cubicBezTo>
                  <a:cubicBezTo>
                    <a:pt x="18199" y="21230"/>
                    <a:pt x="18154" y="21270"/>
                    <a:pt x="18127" y="21274"/>
                  </a:cubicBezTo>
                  <a:cubicBezTo>
                    <a:pt x="18088" y="21282"/>
                    <a:pt x="18015" y="21232"/>
                    <a:pt x="17975" y="21231"/>
                  </a:cubicBezTo>
                  <a:cubicBezTo>
                    <a:pt x="17949" y="21229"/>
                    <a:pt x="17896" y="21241"/>
                    <a:pt x="17873" y="21253"/>
                  </a:cubicBezTo>
                  <a:cubicBezTo>
                    <a:pt x="17846" y="21266"/>
                    <a:pt x="17811" y="21320"/>
                    <a:pt x="17783" y="21332"/>
                  </a:cubicBezTo>
                  <a:cubicBezTo>
                    <a:pt x="17755" y="21344"/>
                    <a:pt x="17688" y="21350"/>
                    <a:pt x="17658" y="21341"/>
                  </a:cubicBezTo>
                  <a:cubicBezTo>
                    <a:pt x="17622" y="21328"/>
                    <a:pt x="17567" y="21271"/>
                    <a:pt x="17547" y="21240"/>
                  </a:cubicBezTo>
                  <a:cubicBezTo>
                    <a:pt x="17527" y="21207"/>
                    <a:pt x="17517" y="21130"/>
                    <a:pt x="17506" y="21095"/>
                  </a:cubicBezTo>
                  <a:cubicBezTo>
                    <a:pt x="17498" y="21067"/>
                    <a:pt x="17474" y="21013"/>
                    <a:pt x="17471" y="20984"/>
                  </a:cubicBezTo>
                  <a:cubicBezTo>
                    <a:pt x="17465" y="20931"/>
                    <a:pt x="17507" y="20820"/>
                    <a:pt x="17489" y="20769"/>
                  </a:cubicBezTo>
                  <a:cubicBezTo>
                    <a:pt x="17480" y="20744"/>
                    <a:pt x="17434" y="20708"/>
                    <a:pt x="17413" y="20690"/>
                  </a:cubicBezTo>
                  <a:cubicBezTo>
                    <a:pt x="17393" y="20672"/>
                    <a:pt x="17341" y="20650"/>
                    <a:pt x="17324" y="20629"/>
                  </a:cubicBezTo>
                  <a:cubicBezTo>
                    <a:pt x="17309" y="20610"/>
                    <a:pt x="17293" y="20564"/>
                    <a:pt x="17288" y="20541"/>
                  </a:cubicBezTo>
                  <a:cubicBezTo>
                    <a:pt x="17282" y="20512"/>
                    <a:pt x="17302" y="20449"/>
                    <a:pt x="17288" y="20422"/>
                  </a:cubicBezTo>
                  <a:cubicBezTo>
                    <a:pt x="17279" y="20404"/>
                    <a:pt x="17221" y="20374"/>
                    <a:pt x="17221" y="20374"/>
                  </a:cubicBezTo>
                  <a:lnTo>
                    <a:pt x="15316" y="20606"/>
                  </a:lnTo>
                  <a:lnTo>
                    <a:pt x="12898" y="20870"/>
                  </a:lnTo>
                  <a:lnTo>
                    <a:pt x="8275" y="21363"/>
                  </a:lnTo>
                  <a:lnTo>
                    <a:pt x="6240" y="21600"/>
                  </a:lnTo>
                  <a:cubicBezTo>
                    <a:pt x="6240" y="21600"/>
                    <a:pt x="6155" y="21478"/>
                    <a:pt x="6120" y="21444"/>
                  </a:cubicBezTo>
                  <a:cubicBezTo>
                    <a:pt x="6094" y="21417"/>
                    <a:pt x="6023" y="21383"/>
                    <a:pt x="6000" y="21355"/>
                  </a:cubicBezTo>
                  <a:cubicBezTo>
                    <a:pt x="5977" y="21328"/>
                    <a:pt x="5953" y="21264"/>
                    <a:pt x="5939" y="21233"/>
                  </a:cubicBezTo>
                  <a:cubicBezTo>
                    <a:pt x="5931" y="21216"/>
                    <a:pt x="5914" y="21182"/>
                    <a:pt x="5909" y="21164"/>
                  </a:cubicBezTo>
                  <a:cubicBezTo>
                    <a:pt x="5899" y="21129"/>
                    <a:pt x="5895" y="21056"/>
                    <a:pt x="5885" y="21022"/>
                  </a:cubicBezTo>
                  <a:cubicBezTo>
                    <a:pt x="5874" y="20978"/>
                    <a:pt x="5842" y="20892"/>
                    <a:pt x="5819" y="20854"/>
                  </a:cubicBezTo>
                  <a:cubicBezTo>
                    <a:pt x="5796" y="20817"/>
                    <a:pt x="5733" y="20758"/>
                    <a:pt x="5705" y="20725"/>
                  </a:cubicBezTo>
                  <a:cubicBezTo>
                    <a:pt x="5684" y="20701"/>
                    <a:pt x="5638" y="20654"/>
                    <a:pt x="5621" y="20626"/>
                  </a:cubicBezTo>
                  <a:cubicBezTo>
                    <a:pt x="5605" y="20600"/>
                    <a:pt x="5586" y="20542"/>
                    <a:pt x="5571" y="20514"/>
                  </a:cubicBezTo>
                  <a:cubicBezTo>
                    <a:pt x="5556" y="20487"/>
                    <a:pt x="5517" y="20437"/>
                    <a:pt x="5504" y="20409"/>
                  </a:cubicBezTo>
                  <a:cubicBezTo>
                    <a:pt x="5493" y="20386"/>
                    <a:pt x="5483" y="20350"/>
                    <a:pt x="5473" y="20313"/>
                  </a:cubicBezTo>
                  <a:cubicBezTo>
                    <a:pt x="5463" y="20274"/>
                    <a:pt x="5453" y="20234"/>
                    <a:pt x="5444" y="20208"/>
                  </a:cubicBezTo>
                  <a:cubicBezTo>
                    <a:pt x="5428" y="20162"/>
                    <a:pt x="5402" y="20069"/>
                    <a:pt x="5373" y="20030"/>
                  </a:cubicBezTo>
                  <a:cubicBezTo>
                    <a:pt x="5353" y="20001"/>
                    <a:pt x="5285" y="19966"/>
                    <a:pt x="5263" y="19938"/>
                  </a:cubicBezTo>
                  <a:cubicBezTo>
                    <a:pt x="5241" y="19907"/>
                    <a:pt x="5232" y="19824"/>
                    <a:pt x="5207" y="19796"/>
                  </a:cubicBezTo>
                  <a:cubicBezTo>
                    <a:pt x="5182" y="19770"/>
                    <a:pt x="5105" y="19758"/>
                    <a:pt x="5079" y="19733"/>
                  </a:cubicBezTo>
                  <a:cubicBezTo>
                    <a:pt x="5056" y="19712"/>
                    <a:pt x="5036" y="19649"/>
                    <a:pt x="5016" y="19624"/>
                  </a:cubicBezTo>
                  <a:cubicBezTo>
                    <a:pt x="5000" y="19608"/>
                    <a:pt x="4958" y="19586"/>
                    <a:pt x="4942" y="19569"/>
                  </a:cubicBezTo>
                  <a:cubicBezTo>
                    <a:pt x="4924" y="19550"/>
                    <a:pt x="4892" y="19508"/>
                    <a:pt x="4885" y="19483"/>
                  </a:cubicBezTo>
                  <a:cubicBezTo>
                    <a:pt x="4877" y="19450"/>
                    <a:pt x="4909" y="19381"/>
                    <a:pt x="4902" y="19348"/>
                  </a:cubicBezTo>
                  <a:cubicBezTo>
                    <a:pt x="4895" y="19319"/>
                    <a:pt x="4849" y="19272"/>
                    <a:pt x="4835" y="19246"/>
                  </a:cubicBezTo>
                  <a:cubicBezTo>
                    <a:pt x="4817" y="19210"/>
                    <a:pt x="4774" y="19137"/>
                    <a:pt x="4778" y="19097"/>
                  </a:cubicBezTo>
                  <a:cubicBezTo>
                    <a:pt x="4781" y="19075"/>
                    <a:pt x="4819" y="19043"/>
                    <a:pt x="4828" y="19022"/>
                  </a:cubicBezTo>
                  <a:cubicBezTo>
                    <a:pt x="4843" y="18984"/>
                    <a:pt x="4860" y="18902"/>
                    <a:pt x="4859" y="18861"/>
                  </a:cubicBezTo>
                  <a:cubicBezTo>
                    <a:pt x="4856" y="18811"/>
                    <a:pt x="4808" y="18718"/>
                    <a:pt x="4808" y="18669"/>
                  </a:cubicBezTo>
                  <a:cubicBezTo>
                    <a:pt x="4808" y="18631"/>
                    <a:pt x="4839" y="18561"/>
                    <a:pt x="4849" y="18524"/>
                  </a:cubicBezTo>
                  <a:cubicBezTo>
                    <a:pt x="4860" y="18471"/>
                    <a:pt x="4893" y="18364"/>
                    <a:pt x="4888" y="18309"/>
                  </a:cubicBezTo>
                  <a:cubicBezTo>
                    <a:pt x="4884" y="18260"/>
                    <a:pt x="4819" y="18172"/>
                    <a:pt x="4821" y="18122"/>
                  </a:cubicBezTo>
                  <a:cubicBezTo>
                    <a:pt x="4824" y="18076"/>
                    <a:pt x="4893" y="18000"/>
                    <a:pt x="4899" y="17954"/>
                  </a:cubicBezTo>
                  <a:cubicBezTo>
                    <a:pt x="4904" y="17906"/>
                    <a:pt x="4880" y="17810"/>
                    <a:pt x="4862" y="17766"/>
                  </a:cubicBezTo>
                  <a:cubicBezTo>
                    <a:pt x="4843" y="17723"/>
                    <a:pt x="4774" y="17652"/>
                    <a:pt x="4757" y="17608"/>
                  </a:cubicBezTo>
                  <a:cubicBezTo>
                    <a:pt x="4739" y="17557"/>
                    <a:pt x="4744" y="17446"/>
                    <a:pt x="4731" y="17393"/>
                  </a:cubicBezTo>
                  <a:cubicBezTo>
                    <a:pt x="4724" y="17365"/>
                    <a:pt x="4708" y="17307"/>
                    <a:pt x="4688" y="17285"/>
                  </a:cubicBezTo>
                  <a:cubicBezTo>
                    <a:pt x="4663" y="17259"/>
                    <a:pt x="4583" y="17245"/>
                    <a:pt x="4554" y="17222"/>
                  </a:cubicBezTo>
                  <a:cubicBezTo>
                    <a:pt x="4524" y="17200"/>
                    <a:pt x="4474" y="17143"/>
                    <a:pt x="4457" y="17110"/>
                  </a:cubicBezTo>
                  <a:cubicBezTo>
                    <a:pt x="4436" y="17072"/>
                    <a:pt x="4423" y="16984"/>
                    <a:pt x="4413" y="16942"/>
                  </a:cubicBezTo>
                  <a:cubicBezTo>
                    <a:pt x="4402" y="16894"/>
                    <a:pt x="4388" y="16795"/>
                    <a:pt x="4373" y="16748"/>
                  </a:cubicBezTo>
                  <a:cubicBezTo>
                    <a:pt x="4362" y="16712"/>
                    <a:pt x="4326" y="16645"/>
                    <a:pt x="4313" y="16610"/>
                  </a:cubicBezTo>
                  <a:cubicBezTo>
                    <a:pt x="4291" y="16552"/>
                    <a:pt x="4239" y="16386"/>
                    <a:pt x="4239" y="16375"/>
                  </a:cubicBezTo>
                  <a:cubicBezTo>
                    <a:pt x="4239" y="16366"/>
                    <a:pt x="4229" y="16228"/>
                    <a:pt x="4249" y="16184"/>
                  </a:cubicBezTo>
                  <a:cubicBezTo>
                    <a:pt x="4261" y="16158"/>
                    <a:pt x="4314" y="16125"/>
                    <a:pt x="4333" y="16102"/>
                  </a:cubicBezTo>
                  <a:cubicBezTo>
                    <a:pt x="4361" y="16067"/>
                    <a:pt x="4420" y="15957"/>
                    <a:pt x="4420" y="15947"/>
                  </a:cubicBezTo>
                  <a:cubicBezTo>
                    <a:pt x="4420" y="15937"/>
                    <a:pt x="4412" y="15816"/>
                    <a:pt x="4416" y="15772"/>
                  </a:cubicBezTo>
                  <a:cubicBezTo>
                    <a:pt x="4422" y="15720"/>
                    <a:pt x="4462" y="15618"/>
                    <a:pt x="4460" y="15565"/>
                  </a:cubicBezTo>
                  <a:cubicBezTo>
                    <a:pt x="4459" y="15511"/>
                    <a:pt x="4409" y="15411"/>
                    <a:pt x="4406" y="15357"/>
                  </a:cubicBezTo>
                  <a:cubicBezTo>
                    <a:pt x="4404" y="15298"/>
                    <a:pt x="4460" y="15181"/>
                    <a:pt x="4447" y="15123"/>
                  </a:cubicBezTo>
                  <a:cubicBezTo>
                    <a:pt x="4437" y="15082"/>
                    <a:pt x="4352" y="15024"/>
                    <a:pt x="4349" y="14981"/>
                  </a:cubicBezTo>
                  <a:cubicBezTo>
                    <a:pt x="4346" y="14929"/>
                    <a:pt x="4412" y="14833"/>
                    <a:pt x="4447" y="14794"/>
                  </a:cubicBezTo>
                  <a:cubicBezTo>
                    <a:pt x="4473" y="14764"/>
                    <a:pt x="4547" y="14730"/>
                    <a:pt x="4577" y="14705"/>
                  </a:cubicBezTo>
                  <a:cubicBezTo>
                    <a:pt x="4598" y="14687"/>
                    <a:pt x="4642" y="14650"/>
                    <a:pt x="4654" y="14625"/>
                  </a:cubicBezTo>
                  <a:cubicBezTo>
                    <a:pt x="4666" y="14601"/>
                    <a:pt x="4647" y="14536"/>
                    <a:pt x="4667" y="14517"/>
                  </a:cubicBezTo>
                  <a:cubicBezTo>
                    <a:pt x="4691" y="14493"/>
                    <a:pt x="4774" y="14523"/>
                    <a:pt x="4801" y="14504"/>
                  </a:cubicBezTo>
                  <a:cubicBezTo>
                    <a:pt x="4819" y="14491"/>
                    <a:pt x="4831" y="14448"/>
                    <a:pt x="4838" y="14428"/>
                  </a:cubicBezTo>
                  <a:cubicBezTo>
                    <a:pt x="4845" y="14411"/>
                    <a:pt x="4846" y="14372"/>
                    <a:pt x="4855" y="14355"/>
                  </a:cubicBezTo>
                  <a:cubicBezTo>
                    <a:pt x="4867" y="14332"/>
                    <a:pt x="4924" y="14305"/>
                    <a:pt x="4928" y="14279"/>
                  </a:cubicBezTo>
                  <a:cubicBezTo>
                    <a:pt x="4933" y="14251"/>
                    <a:pt x="4903" y="14190"/>
                    <a:pt x="4878" y="14174"/>
                  </a:cubicBezTo>
                  <a:cubicBezTo>
                    <a:pt x="4852" y="14156"/>
                    <a:pt x="4778" y="14184"/>
                    <a:pt x="4751" y="14167"/>
                  </a:cubicBezTo>
                  <a:cubicBezTo>
                    <a:pt x="4728" y="14154"/>
                    <a:pt x="4717" y="14090"/>
                    <a:pt x="4694" y="14075"/>
                  </a:cubicBezTo>
                  <a:cubicBezTo>
                    <a:pt x="4672" y="14061"/>
                    <a:pt x="4615" y="14062"/>
                    <a:pt x="4587" y="14059"/>
                  </a:cubicBezTo>
                  <a:cubicBezTo>
                    <a:pt x="4562" y="14056"/>
                    <a:pt x="4506" y="14067"/>
                    <a:pt x="4484" y="14055"/>
                  </a:cubicBezTo>
                  <a:cubicBezTo>
                    <a:pt x="4462" y="14044"/>
                    <a:pt x="4426" y="14001"/>
                    <a:pt x="4423" y="13976"/>
                  </a:cubicBezTo>
                  <a:cubicBezTo>
                    <a:pt x="4419" y="13942"/>
                    <a:pt x="4473" y="13884"/>
                    <a:pt x="4484" y="13851"/>
                  </a:cubicBezTo>
                  <a:cubicBezTo>
                    <a:pt x="4494" y="13819"/>
                    <a:pt x="4508" y="13750"/>
                    <a:pt x="4503" y="13716"/>
                  </a:cubicBezTo>
                  <a:cubicBezTo>
                    <a:pt x="4500" y="13687"/>
                    <a:pt x="4459" y="13637"/>
                    <a:pt x="4457" y="13607"/>
                  </a:cubicBezTo>
                  <a:cubicBezTo>
                    <a:pt x="4454" y="13583"/>
                    <a:pt x="4477" y="13539"/>
                    <a:pt x="4480" y="13515"/>
                  </a:cubicBezTo>
                  <a:cubicBezTo>
                    <a:pt x="4483" y="13493"/>
                    <a:pt x="4497" y="13444"/>
                    <a:pt x="4484" y="13426"/>
                  </a:cubicBezTo>
                  <a:cubicBezTo>
                    <a:pt x="4467" y="13405"/>
                    <a:pt x="4401" y="13422"/>
                    <a:pt x="4380" y="13407"/>
                  </a:cubicBezTo>
                  <a:cubicBezTo>
                    <a:pt x="4356" y="13389"/>
                    <a:pt x="4336" y="13331"/>
                    <a:pt x="4326" y="13304"/>
                  </a:cubicBezTo>
                  <a:cubicBezTo>
                    <a:pt x="4308" y="13254"/>
                    <a:pt x="4311" y="13144"/>
                    <a:pt x="4286" y="13096"/>
                  </a:cubicBezTo>
                  <a:cubicBezTo>
                    <a:pt x="4265" y="13056"/>
                    <a:pt x="4193" y="12995"/>
                    <a:pt x="4159" y="12965"/>
                  </a:cubicBezTo>
                  <a:cubicBezTo>
                    <a:pt x="4131" y="12940"/>
                    <a:pt x="4071" y="12895"/>
                    <a:pt x="4042" y="12873"/>
                  </a:cubicBezTo>
                  <a:cubicBezTo>
                    <a:pt x="4014" y="12851"/>
                    <a:pt x="3950" y="12820"/>
                    <a:pt x="3928" y="12794"/>
                  </a:cubicBezTo>
                  <a:cubicBezTo>
                    <a:pt x="3902" y="12764"/>
                    <a:pt x="3874" y="12688"/>
                    <a:pt x="3861" y="12652"/>
                  </a:cubicBezTo>
                  <a:cubicBezTo>
                    <a:pt x="3847" y="12613"/>
                    <a:pt x="3837" y="12528"/>
                    <a:pt x="3821" y="12490"/>
                  </a:cubicBezTo>
                  <a:cubicBezTo>
                    <a:pt x="3810" y="12465"/>
                    <a:pt x="3778" y="12419"/>
                    <a:pt x="3761" y="12398"/>
                  </a:cubicBezTo>
                  <a:cubicBezTo>
                    <a:pt x="3746" y="12380"/>
                    <a:pt x="3708" y="12352"/>
                    <a:pt x="3697" y="12332"/>
                  </a:cubicBezTo>
                  <a:cubicBezTo>
                    <a:pt x="3683" y="12306"/>
                    <a:pt x="3681" y="12245"/>
                    <a:pt x="3674" y="12217"/>
                  </a:cubicBezTo>
                  <a:cubicBezTo>
                    <a:pt x="3666" y="12189"/>
                    <a:pt x="3650" y="12133"/>
                    <a:pt x="3637" y="12108"/>
                  </a:cubicBezTo>
                  <a:cubicBezTo>
                    <a:pt x="3626" y="12087"/>
                    <a:pt x="3594" y="12050"/>
                    <a:pt x="3583" y="12029"/>
                  </a:cubicBezTo>
                  <a:cubicBezTo>
                    <a:pt x="3564" y="11994"/>
                    <a:pt x="3548" y="11910"/>
                    <a:pt x="3520" y="11880"/>
                  </a:cubicBezTo>
                  <a:cubicBezTo>
                    <a:pt x="3497" y="11857"/>
                    <a:pt x="3419" y="11852"/>
                    <a:pt x="3403" y="11825"/>
                  </a:cubicBezTo>
                  <a:cubicBezTo>
                    <a:pt x="3386" y="11798"/>
                    <a:pt x="3422" y="11728"/>
                    <a:pt x="3409" y="11699"/>
                  </a:cubicBezTo>
                  <a:cubicBezTo>
                    <a:pt x="3391" y="11661"/>
                    <a:pt x="3282" y="11597"/>
                    <a:pt x="3282" y="11587"/>
                  </a:cubicBezTo>
                  <a:cubicBezTo>
                    <a:pt x="3282" y="11578"/>
                    <a:pt x="1644" y="6573"/>
                    <a:pt x="1644" y="6573"/>
                  </a:cubicBezTo>
                  <a:lnTo>
                    <a:pt x="0" y="1679"/>
                  </a:lnTo>
                  <a:cubicBezTo>
                    <a:pt x="453" y="1620"/>
                    <a:pt x="1098" y="1538"/>
                    <a:pt x="1448" y="1485"/>
                  </a:cubicBezTo>
                  <a:cubicBezTo>
                    <a:pt x="1978" y="1404"/>
                    <a:pt x="3034" y="1213"/>
                    <a:pt x="3563" y="1124"/>
                  </a:cubicBezTo>
                  <a:cubicBezTo>
                    <a:pt x="3873" y="1073"/>
                    <a:pt x="4494" y="973"/>
                    <a:pt x="4804" y="922"/>
                  </a:cubicBezTo>
                  <a:cubicBezTo>
                    <a:pt x="4877" y="910"/>
                    <a:pt x="4966" y="895"/>
                    <a:pt x="5065" y="88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2" name="Shape 3034"/>
            <p:cNvSpPr/>
            <p:nvPr/>
          </p:nvSpPr>
          <p:spPr>
            <a:xfrm>
              <a:off x="5280382" y="4431387"/>
              <a:ext cx="942479" cy="3679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6" h="21520" extrusionOk="0">
                  <a:moveTo>
                    <a:pt x="997" y="13149"/>
                  </a:moveTo>
                  <a:cubicBezTo>
                    <a:pt x="1015" y="13090"/>
                    <a:pt x="1056" y="13026"/>
                    <a:pt x="1066" y="12973"/>
                  </a:cubicBezTo>
                  <a:cubicBezTo>
                    <a:pt x="1079" y="12910"/>
                    <a:pt x="1088" y="12767"/>
                    <a:pt x="1089" y="12697"/>
                  </a:cubicBezTo>
                  <a:cubicBezTo>
                    <a:pt x="1090" y="12631"/>
                    <a:pt x="1069" y="12492"/>
                    <a:pt x="1078" y="12431"/>
                  </a:cubicBezTo>
                  <a:cubicBezTo>
                    <a:pt x="1084" y="12393"/>
                    <a:pt x="1112" y="12350"/>
                    <a:pt x="1125" y="12327"/>
                  </a:cubicBezTo>
                  <a:cubicBezTo>
                    <a:pt x="1154" y="12271"/>
                    <a:pt x="1227" y="12203"/>
                    <a:pt x="1250" y="12131"/>
                  </a:cubicBezTo>
                  <a:cubicBezTo>
                    <a:pt x="1268" y="12080"/>
                    <a:pt x="1294" y="11948"/>
                    <a:pt x="1291" y="11880"/>
                  </a:cubicBezTo>
                  <a:cubicBezTo>
                    <a:pt x="1289" y="11801"/>
                    <a:pt x="1248" y="11666"/>
                    <a:pt x="1225" y="11615"/>
                  </a:cubicBezTo>
                  <a:cubicBezTo>
                    <a:pt x="1207" y="11576"/>
                    <a:pt x="1159" y="11540"/>
                    <a:pt x="1137" y="11520"/>
                  </a:cubicBezTo>
                  <a:cubicBezTo>
                    <a:pt x="1105" y="11493"/>
                    <a:pt x="1038" y="11471"/>
                    <a:pt x="1008" y="11432"/>
                  </a:cubicBezTo>
                  <a:cubicBezTo>
                    <a:pt x="984" y="11401"/>
                    <a:pt x="937" y="11322"/>
                    <a:pt x="926" y="11260"/>
                  </a:cubicBezTo>
                  <a:cubicBezTo>
                    <a:pt x="918" y="11218"/>
                    <a:pt x="916" y="11114"/>
                    <a:pt x="927" y="11077"/>
                  </a:cubicBezTo>
                  <a:cubicBezTo>
                    <a:pt x="941" y="11030"/>
                    <a:pt x="992" y="11015"/>
                    <a:pt x="1014" y="11007"/>
                  </a:cubicBezTo>
                  <a:cubicBezTo>
                    <a:pt x="1035" y="11001"/>
                    <a:pt x="1079" y="10999"/>
                    <a:pt x="1099" y="11015"/>
                  </a:cubicBezTo>
                  <a:cubicBezTo>
                    <a:pt x="1120" y="11031"/>
                    <a:pt x="1152" y="11118"/>
                    <a:pt x="1173" y="11130"/>
                  </a:cubicBezTo>
                  <a:cubicBezTo>
                    <a:pt x="1196" y="11143"/>
                    <a:pt x="1245" y="11125"/>
                    <a:pt x="1267" y="11104"/>
                  </a:cubicBezTo>
                  <a:cubicBezTo>
                    <a:pt x="1289" y="11083"/>
                    <a:pt x="1327" y="11014"/>
                    <a:pt x="1342" y="10970"/>
                  </a:cubicBezTo>
                  <a:cubicBezTo>
                    <a:pt x="1357" y="10922"/>
                    <a:pt x="1389" y="10804"/>
                    <a:pt x="1382" y="10744"/>
                  </a:cubicBezTo>
                  <a:cubicBezTo>
                    <a:pt x="1376" y="10684"/>
                    <a:pt x="1324" y="10625"/>
                    <a:pt x="1302" y="10606"/>
                  </a:cubicBezTo>
                  <a:cubicBezTo>
                    <a:pt x="1277" y="10587"/>
                    <a:pt x="1223" y="10621"/>
                    <a:pt x="1198" y="10602"/>
                  </a:cubicBezTo>
                  <a:cubicBezTo>
                    <a:pt x="1182" y="10591"/>
                    <a:pt x="1150" y="10549"/>
                    <a:pt x="1140" y="10515"/>
                  </a:cubicBezTo>
                  <a:cubicBezTo>
                    <a:pt x="1129" y="10481"/>
                    <a:pt x="1116" y="10394"/>
                    <a:pt x="1120" y="10355"/>
                  </a:cubicBezTo>
                  <a:cubicBezTo>
                    <a:pt x="1125" y="10303"/>
                    <a:pt x="1159" y="10225"/>
                    <a:pt x="1179" y="10209"/>
                  </a:cubicBezTo>
                  <a:cubicBezTo>
                    <a:pt x="1214" y="10180"/>
                    <a:pt x="1289" y="10291"/>
                    <a:pt x="1324" y="10262"/>
                  </a:cubicBezTo>
                  <a:cubicBezTo>
                    <a:pt x="1338" y="10251"/>
                    <a:pt x="1359" y="10188"/>
                    <a:pt x="1368" y="10156"/>
                  </a:cubicBezTo>
                  <a:cubicBezTo>
                    <a:pt x="1383" y="10089"/>
                    <a:pt x="1410" y="9935"/>
                    <a:pt x="1404" y="9861"/>
                  </a:cubicBezTo>
                  <a:cubicBezTo>
                    <a:pt x="1398" y="9799"/>
                    <a:pt x="1348" y="9730"/>
                    <a:pt x="1335" y="9677"/>
                  </a:cubicBezTo>
                  <a:cubicBezTo>
                    <a:pt x="1324" y="9634"/>
                    <a:pt x="1305" y="9534"/>
                    <a:pt x="1304" y="9482"/>
                  </a:cubicBezTo>
                  <a:cubicBezTo>
                    <a:pt x="1304" y="9443"/>
                    <a:pt x="1319" y="9372"/>
                    <a:pt x="1322" y="9333"/>
                  </a:cubicBezTo>
                  <a:cubicBezTo>
                    <a:pt x="1327" y="9288"/>
                    <a:pt x="1337" y="9196"/>
                    <a:pt x="1336" y="9149"/>
                  </a:cubicBezTo>
                  <a:cubicBezTo>
                    <a:pt x="1334" y="9094"/>
                    <a:pt x="1315" y="8993"/>
                    <a:pt x="1304" y="8943"/>
                  </a:cubicBezTo>
                  <a:cubicBezTo>
                    <a:pt x="1294" y="8890"/>
                    <a:pt x="1267" y="8789"/>
                    <a:pt x="1252" y="8744"/>
                  </a:cubicBezTo>
                  <a:cubicBezTo>
                    <a:pt x="1237" y="8699"/>
                    <a:pt x="1193" y="8637"/>
                    <a:pt x="1182" y="8583"/>
                  </a:cubicBezTo>
                  <a:cubicBezTo>
                    <a:pt x="1172" y="8537"/>
                    <a:pt x="1165" y="8426"/>
                    <a:pt x="1170" y="8373"/>
                  </a:cubicBezTo>
                  <a:cubicBezTo>
                    <a:pt x="1175" y="8318"/>
                    <a:pt x="1204" y="8221"/>
                    <a:pt x="1222" y="8186"/>
                  </a:cubicBezTo>
                  <a:cubicBezTo>
                    <a:pt x="1235" y="8162"/>
                    <a:pt x="1265" y="8135"/>
                    <a:pt x="1281" y="8129"/>
                  </a:cubicBezTo>
                  <a:cubicBezTo>
                    <a:pt x="1300" y="8121"/>
                    <a:pt x="1342" y="8127"/>
                    <a:pt x="1361" y="8140"/>
                  </a:cubicBezTo>
                  <a:cubicBezTo>
                    <a:pt x="1382" y="8156"/>
                    <a:pt x="1423" y="8205"/>
                    <a:pt x="1438" y="8248"/>
                  </a:cubicBezTo>
                  <a:cubicBezTo>
                    <a:pt x="1448" y="8278"/>
                    <a:pt x="1461" y="8359"/>
                    <a:pt x="1463" y="8400"/>
                  </a:cubicBezTo>
                  <a:cubicBezTo>
                    <a:pt x="1467" y="8456"/>
                    <a:pt x="1463" y="8570"/>
                    <a:pt x="1457" y="8627"/>
                  </a:cubicBezTo>
                  <a:cubicBezTo>
                    <a:pt x="1453" y="8665"/>
                    <a:pt x="1439" y="8738"/>
                    <a:pt x="1432" y="8775"/>
                  </a:cubicBezTo>
                  <a:cubicBezTo>
                    <a:pt x="1426" y="8805"/>
                    <a:pt x="1409" y="8857"/>
                    <a:pt x="1407" y="8890"/>
                  </a:cubicBezTo>
                  <a:cubicBezTo>
                    <a:pt x="1404" y="8925"/>
                    <a:pt x="1410" y="8999"/>
                    <a:pt x="1415" y="9031"/>
                  </a:cubicBezTo>
                  <a:cubicBezTo>
                    <a:pt x="1425" y="9087"/>
                    <a:pt x="1451" y="9205"/>
                    <a:pt x="1474" y="9222"/>
                  </a:cubicBezTo>
                  <a:cubicBezTo>
                    <a:pt x="1486" y="9232"/>
                    <a:pt x="1511" y="9198"/>
                    <a:pt x="1522" y="9179"/>
                  </a:cubicBezTo>
                  <a:cubicBezTo>
                    <a:pt x="1543" y="9147"/>
                    <a:pt x="1581" y="9061"/>
                    <a:pt x="1594" y="9005"/>
                  </a:cubicBezTo>
                  <a:cubicBezTo>
                    <a:pt x="1602" y="8965"/>
                    <a:pt x="1607" y="8889"/>
                    <a:pt x="1611" y="8827"/>
                  </a:cubicBezTo>
                  <a:cubicBezTo>
                    <a:pt x="1718" y="8757"/>
                    <a:pt x="1971" y="8597"/>
                    <a:pt x="2071" y="8553"/>
                  </a:cubicBezTo>
                  <a:cubicBezTo>
                    <a:pt x="2549" y="8346"/>
                    <a:pt x="3516" y="8172"/>
                    <a:pt x="3997" y="8033"/>
                  </a:cubicBezTo>
                  <a:cubicBezTo>
                    <a:pt x="4225" y="7968"/>
                    <a:pt x="4680" y="7825"/>
                    <a:pt x="4908" y="7754"/>
                  </a:cubicBezTo>
                  <a:cubicBezTo>
                    <a:pt x="4972" y="7735"/>
                    <a:pt x="5164" y="7674"/>
                    <a:pt x="5164" y="7674"/>
                  </a:cubicBezTo>
                  <a:lnTo>
                    <a:pt x="5164" y="7192"/>
                  </a:lnTo>
                  <a:lnTo>
                    <a:pt x="5025" y="6172"/>
                  </a:lnTo>
                  <a:lnTo>
                    <a:pt x="5617" y="6172"/>
                  </a:lnTo>
                  <a:lnTo>
                    <a:pt x="5617" y="6446"/>
                  </a:lnTo>
                  <a:cubicBezTo>
                    <a:pt x="5617" y="6446"/>
                    <a:pt x="5923" y="6255"/>
                    <a:pt x="6026" y="6206"/>
                  </a:cubicBezTo>
                  <a:cubicBezTo>
                    <a:pt x="6249" y="6098"/>
                    <a:pt x="6701" y="5960"/>
                    <a:pt x="6925" y="5873"/>
                  </a:cubicBezTo>
                  <a:cubicBezTo>
                    <a:pt x="7296" y="5731"/>
                    <a:pt x="8038" y="5443"/>
                    <a:pt x="8408" y="5288"/>
                  </a:cubicBezTo>
                  <a:cubicBezTo>
                    <a:pt x="8519" y="5243"/>
                    <a:pt x="8745" y="5006"/>
                    <a:pt x="8852" y="5093"/>
                  </a:cubicBezTo>
                  <a:cubicBezTo>
                    <a:pt x="8867" y="5106"/>
                    <a:pt x="8882" y="5194"/>
                    <a:pt x="8897" y="5208"/>
                  </a:cubicBezTo>
                  <a:cubicBezTo>
                    <a:pt x="8919" y="5227"/>
                    <a:pt x="8966" y="5207"/>
                    <a:pt x="8987" y="5185"/>
                  </a:cubicBezTo>
                  <a:cubicBezTo>
                    <a:pt x="9018" y="5154"/>
                    <a:pt x="9060" y="5008"/>
                    <a:pt x="9090" y="4978"/>
                  </a:cubicBezTo>
                  <a:cubicBezTo>
                    <a:pt x="9425" y="4646"/>
                    <a:pt x="10166" y="4778"/>
                    <a:pt x="10524" y="4692"/>
                  </a:cubicBezTo>
                  <a:cubicBezTo>
                    <a:pt x="10788" y="4628"/>
                    <a:pt x="11317" y="4497"/>
                    <a:pt x="11580" y="4394"/>
                  </a:cubicBezTo>
                  <a:cubicBezTo>
                    <a:pt x="11671" y="4358"/>
                    <a:pt x="11852" y="4254"/>
                    <a:pt x="11943" y="4210"/>
                  </a:cubicBezTo>
                  <a:cubicBezTo>
                    <a:pt x="12042" y="4163"/>
                    <a:pt x="12240" y="4068"/>
                    <a:pt x="12339" y="4027"/>
                  </a:cubicBezTo>
                  <a:cubicBezTo>
                    <a:pt x="12491" y="3964"/>
                    <a:pt x="12796" y="3847"/>
                    <a:pt x="12950" y="3809"/>
                  </a:cubicBezTo>
                  <a:cubicBezTo>
                    <a:pt x="13102" y="3770"/>
                    <a:pt x="13408" y="3753"/>
                    <a:pt x="13561" y="3718"/>
                  </a:cubicBezTo>
                  <a:cubicBezTo>
                    <a:pt x="13719" y="3679"/>
                    <a:pt x="14033" y="3564"/>
                    <a:pt x="14190" y="3511"/>
                  </a:cubicBezTo>
                  <a:cubicBezTo>
                    <a:pt x="14389" y="3442"/>
                    <a:pt x="14787" y="3301"/>
                    <a:pt x="14985" y="3224"/>
                  </a:cubicBezTo>
                  <a:cubicBezTo>
                    <a:pt x="15155" y="3158"/>
                    <a:pt x="15494" y="3003"/>
                    <a:pt x="15664" y="2938"/>
                  </a:cubicBezTo>
                  <a:cubicBezTo>
                    <a:pt x="15809" y="2881"/>
                    <a:pt x="16102" y="2793"/>
                    <a:pt x="16248" y="2730"/>
                  </a:cubicBezTo>
                  <a:cubicBezTo>
                    <a:pt x="16277" y="2718"/>
                    <a:pt x="16339" y="2711"/>
                    <a:pt x="16365" y="2674"/>
                  </a:cubicBezTo>
                  <a:cubicBezTo>
                    <a:pt x="16384" y="2645"/>
                    <a:pt x="16405" y="2568"/>
                    <a:pt x="16425" y="2498"/>
                  </a:cubicBezTo>
                  <a:lnTo>
                    <a:pt x="17541" y="2054"/>
                  </a:lnTo>
                  <a:cubicBezTo>
                    <a:pt x="17541" y="2054"/>
                    <a:pt x="18786" y="1538"/>
                    <a:pt x="19199" y="1343"/>
                  </a:cubicBezTo>
                  <a:cubicBezTo>
                    <a:pt x="19556" y="1175"/>
                    <a:pt x="20268" y="793"/>
                    <a:pt x="20623" y="609"/>
                  </a:cubicBezTo>
                  <a:cubicBezTo>
                    <a:pt x="20678" y="581"/>
                    <a:pt x="20796" y="571"/>
                    <a:pt x="20843" y="495"/>
                  </a:cubicBezTo>
                  <a:cubicBezTo>
                    <a:pt x="20864" y="462"/>
                    <a:pt x="20884" y="340"/>
                    <a:pt x="20902" y="299"/>
                  </a:cubicBezTo>
                  <a:cubicBezTo>
                    <a:pt x="20925" y="249"/>
                    <a:pt x="20977" y="170"/>
                    <a:pt x="21005" y="150"/>
                  </a:cubicBezTo>
                  <a:cubicBezTo>
                    <a:pt x="21039" y="128"/>
                    <a:pt x="21110" y="159"/>
                    <a:pt x="21145" y="150"/>
                  </a:cubicBezTo>
                  <a:cubicBezTo>
                    <a:pt x="21190" y="139"/>
                    <a:pt x="21274" y="136"/>
                    <a:pt x="21319" y="107"/>
                  </a:cubicBezTo>
                  <a:cubicBezTo>
                    <a:pt x="21356" y="83"/>
                    <a:pt x="21433" y="27"/>
                    <a:pt x="21472" y="10"/>
                  </a:cubicBezTo>
                  <a:cubicBezTo>
                    <a:pt x="21493" y="0"/>
                    <a:pt x="21518" y="-9"/>
                    <a:pt x="21537" y="18"/>
                  </a:cubicBezTo>
                  <a:cubicBezTo>
                    <a:pt x="21552" y="40"/>
                    <a:pt x="21574" y="67"/>
                    <a:pt x="21588" y="91"/>
                  </a:cubicBezTo>
                  <a:cubicBezTo>
                    <a:pt x="21573" y="159"/>
                    <a:pt x="21557" y="239"/>
                    <a:pt x="21552" y="282"/>
                  </a:cubicBezTo>
                  <a:cubicBezTo>
                    <a:pt x="21545" y="331"/>
                    <a:pt x="21544" y="433"/>
                    <a:pt x="21542" y="483"/>
                  </a:cubicBezTo>
                  <a:cubicBezTo>
                    <a:pt x="21540" y="546"/>
                    <a:pt x="21532" y="673"/>
                    <a:pt x="21535" y="735"/>
                  </a:cubicBezTo>
                  <a:cubicBezTo>
                    <a:pt x="21539" y="791"/>
                    <a:pt x="21562" y="892"/>
                    <a:pt x="21567" y="948"/>
                  </a:cubicBezTo>
                  <a:cubicBezTo>
                    <a:pt x="21573" y="1013"/>
                    <a:pt x="21582" y="1151"/>
                    <a:pt x="21576" y="1217"/>
                  </a:cubicBezTo>
                  <a:cubicBezTo>
                    <a:pt x="21573" y="1257"/>
                    <a:pt x="21547" y="1319"/>
                    <a:pt x="21545" y="1361"/>
                  </a:cubicBezTo>
                  <a:cubicBezTo>
                    <a:pt x="21541" y="1422"/>
                    <a:pt x="21568" y="1544"/>
                    <a:pt x="21565" y="1607"/>
                  </a:cubicBezTo>
                  <a:cubicBezTo>
                    <a:pt x="21561" y="1665"/>
                    <a:pt x="21519" y="1754"/>
                    <a:pt x="21520" y="1813"/>
                  </a:cubicBezTo>
                  <a:cubicBezTo>
                    <a:pt x="21520" y="1864"/>
                    <a:pt x="21554" y="1939"/>
                    <a:pt x="21563" y="1986"/>
                  </a:cubicBezTo>
                  <a:cubicBezTo>
                    <a:pt x="21573" y="2040"/>
                    <a:pt x="21591" y="2154"/>
                    <a:pt x="21594" y="2215"/>
                  </a:cubicBezTo>
                  <a:cubicBezTo>
                    <a:pt x="21596" y="2256"/>
                    <a:pt x="21598" y="2349"/>
                    <a:pt x="21587" y="2381"/>
                  </a:cubicBezTo>
                  <a:cubicBezTo>
                    <a:pt x="21576" y="2413"/>
                    <a:pt x="21539" y="2426"/>
                    <a:pt x="21522" y="2422"/>
                  </a:cubicBezTo>
                  <a:cubicBezTo>
                    <a:pt x="21498" y="2414"/>
                    <a:pt x="21459" y="2335"/>
                    <a:pt x="21437" y="2312"/>
                  </a:cubicBezTo>
                  <a:cubicBezTo>
                    <a:pt x="21425" y="2300"/>
                    <a:pt x="21400" y="2269"/>
                    <a:pt x="21387" y="2272"/>
                  </a:cubicBezTo>
                  <a:cubicBezTo>
                    <a:pt x="21366" y="2278"/>
                    <a:pt x="21332" y="2349"/>
                    <a:pt x="21316" y="2381"/>
                  </a:cubicBezTo>
                  <a:cubicBezTo>
                    <a:pt x="21296" y="2418"/>
                    <a:pt x="21258" y="2498"/>
                    <a:pt x="21244" y="2547"/>
                  </a:cubicBezTo>
                  <a:cubicBezTo>
                    <a:pt x="21230" y="2593"/>
                    <a:pt x="21220" y="2709"/>
                    <a:pt x="21203" y="2748"/>
                  </a:cubicBezTo>
                  <a:cubicBezTo>
                    <a:pt x="21191" y="2775"/>
                    <a:pt x="21155" y="2780"/>
                    <a:pt x="21145" y="2811"/>
                  </a:cubicBezTo>
                  <a:cubicBezTo>
                    <a:pt x="21123" y="2874"/>
                    <a:pt x="21118" y="3053"/>
                    <a:pt x="21108" y="3133"/>
                  </a:cubicBezTo>
                  <a:cubicBezTo>
                    <a:pt x="21093" y="3266"/>
                    <a:pt x="21054" y="3530"/>
                    <a:pt x="21042" y="3665"/>
                  </a:cubicBezTo>
                  <a:cubicBezTo>
                    <a:pt x="21032" y="3771"/>
                    <a:pt x="21028" y="3992"/>
                    <a:pt x="21015" y="4095"/>
                  </a:cubicBezTo>
                  <a:cubicBezTo>
                    <a:pt x="21005" y="4172"/>
                    <a:pt x="20978" y="4323"/>
                    <a:pt x="20956" y="4382"/>
                  </a:cubicBezTo>
                  <a:cubicBezTo>
                    <a:pt x="20945" y="4411"/>
                    <a:pt x="20915" y="4438"/>
                    <a:pt x="20902" y="4463"/>
                  </a:cubicBezTo>
                  <a:cubicBezTo>
                    <a:pt x="20885" y="4496"/>
                    <a:pt x="20858" y="4583"/>
                    <a:pt x="20841" y="4617"/>
                  </a:cubicBezTo>
                  <a:cubicBezTo>
                    <a:pt x="20820" y="4662"/>
                    <a:pt x="20774" y="4753"/>
                    <a:pt x="20747" y="4766"/>
                  </a:cubicBezTo>
                  <a:cubicBezTo>
                    <a:pt x="20728" y="4776"/>
                    <a:pt x="20686" y="4773"/>
                    <a:pt x="20673" y="4738"/>
                  </a:cubicBezTo>
                  <a:cubicBezTo>
                    <a:pt x="20657" y="4697"/>
                    <a:pt x="20675" y="4556"/>
                    <a:pt x="20662" y="4508"/>
                  </a:cubicBezTo>
                  <a:cubicBezTo>
                    <a:pt x="20652" y="4472"/>
                    <a:pt x="20616" y="4422"/>
                    <a:pt x="20599" y="4428"/>
                  </a:cubicBezTo>
                  <a:cubicBezTo>
                    <a:pt x="20582" y="4434"/>
                    <a:pt x="20566" y="4539"/>
                    <a:pt x="20550" y="4543"/>
                  </a:cubicBezTo>
                  <a:cubicBezTo>
                    <a:pt x="20532" y="4547"/>
                    <a:pt x="20507" y="4464"/>
                    <a:pt x="20491" y="4452"/>
                  </a:cubicBezTo>
                  <a:cubicBezTo>
                    <a:pt x="20472" y="4436"/>
                    <a:pt x="20427" y="4417"/>
                    <a:pt x="20410" y="4446"/>
                  </a:cubicBezTo>
                  <a:cubicBezTo>
                    <a:pt x="20397" y="4467"/>
                    <a:pt x="20395" y="4562"/>
                    <a:pt x="20385" y="4594"/>
                  </a:cubicBezTo>
                  <a:cubicBezTo>
                    <a:pt x="20376" y="4630"/>
                    <a:pt x="20350" y="4694"/>
                    <a:pt x="20334" y="4709"/>
                  </a:cubicBezTo>
                  <a:cubicBezTo>
                    <a:pt x="20311" y="4731"/>
                    <a:pt x="20257" y="4674"/>
                    <a:pt x="20235" y="4704"/>
                  </a:cubicBezTo>
                  <a:cubicBezTo>
                    <a:pt x="20214" y="4732"/>
                    <a:pt x="20202" y="4871"/>
                    <a:pt x="20183" y="4909"/>
                  </a:cubicBezTo>
                  <a:cubicBezTo>
                    <a:pt x="20161" y="4958"/>
                    <a:pt x="20098" y="4976"/>
                    <a:pt x="20073" y="5019"/>
                  </a:cubicBezTo>
                  <a:cubicBezTo>
                    <a:pt x="20046" y="5066"/>
                    <a:pt x="20002" y="5188"/>
                    <a:pt x="19986" y="5260"/>
                  </a:cubicBezTo>
                  <a:cubicBezTo>
                    <a:pt x="19965" y="5349"/>
                    <a:pt x="19945" y="5554"/>
                    <a:pt x="19934" y="5655"/>
                  </a:cubicBezTo>
                  <a:cubicBezTo>
                    <a:pt x="19926" y="5733"/>
                    <a:pt x="19921" y="5898"/>
                    <a:pt x="19907" y="5971"/>
                  </a:cubicBezTo>
                  <a:cubicBezTo>
                    <a:pt x="19895" y="6035"/>
                    <a:pt x="19858" y="6145"/>
                    <a:pt x="19837" y="6195"/>
                  </a:cubicBezTo>
                  <a:cubicBezTo>
                    <a:pt x="19818" y="6241"/>
                    <a:pt x="19771" y="6308"/>
                    <a:pt x="19749" y="6349"/>
                  </a:cubicBezTo>
                  <a:cubicBezTo>
                    <a:pt x="19727" y="6392"/>
                    <a:pt x="19691" y="6514"/>
                    <a:pt x="19664" y="6533"/>
                  </a:cubicBezTo>
                  <a:cubicBezTo>
                    <a:pt x="19641" y="6549"/>
                    <a:pt x="19593" y="6509"/>
                    <a:pt x="19570" y="6493"/>
                  </a:cubicBezTo>
                  <a:cubicBezTo>
                    <a:pt x="19558" y="6484"/>
                    <a:pt x="19533" y="6469"/>
                    <a:pt x="19525" y="6446"/>
                  </a:cubicBezTo>
                  <a:cubicBezTo>
                    <a:pt x="19509" y="6399"/>
                    <a:pt x="19499" y="6264"/>
                    <a:pt x="19503" y="6201"/>
                  </a:cubicBezTo>
                  <a:cubicBezTo>
                    <a:pt x="19505" y="6156"/>
                    <a:pt x="19530" y="6083"/>
                    <a:pt x="19534" y="6040"/>
                  </a:cubicBezTo>
                  <a:cubicBezTo>
                    <a:pt x="19537" y="6003"/>
                    <a:pt x="19540" y="5924"/>
                    <a:pt x="19534" y="5890"/>
                  </a:cubicBezTo>
                  <a:cubicBezTo>
                    <a:pt x="19525" y="5840"/>
                    <a:pt x="19485" y="5774"/>
                    <a:pt x="19465" y="5752"/>
                  </a:cubicBezTo>
                  <a:cubicBezTo>
                    <a:pt x="19445" y="5733"/>
                    <a:pt x="19400" y="5721"/>
                    <a:pt x="19379" y="5735"/>
                  </a:cubicBezTo>
                  <a:cubicBezTo>
                    <a:pt x="19354" y="5753"/>
                    <a:pt x="19315" y="5845"/>
                    <a:pt x="19296" y="5890"/>
                  </a:cubicBezTo>
                  <a:cubicBezTo>
                    <a:pt x="19274" y="5943"/>
                    <a:pt x="19241" y="6075"/>
                    <a:pt x="19220" y="6131"/>
                  </a:cubicBezTo>
                  <a:cubicBezTo>
                    <a:pt x="19201" y="6181"/>
                    <a:pt x="19162" y="6273"/>
                    <a:pt x="19141" y="6315"/>
                  </a:cubicBezTo>
                  <a:cubicBezTo>
                    <a:pt x="19130" y="6337"/>
                    <a:pt x="19104" y="6367"/>
                    <a:pt x="19096" y="6395"/>
                  </a:cubicBezTo>
                  <a:cubicBezTo>
                    <a:pt x="19087" y="6430"/>
                    <a:pt x="19078" y="6515"/>
                    <a:pt x="19080" y="6556"/>
                  </a:cubicBezTo>
                  <a:cubicBezTo>
                    <a:pt x="19082" y="6604"/>
                    <a:pt x="19117" y="6679"/>
                    <a:pt x="19116" y="6728"/>
                  </a:cubicBezTo>
                  <a:cubicBezTo>
                    <a:pt x="19115" y="6781"/>
                    <a:pt x="19078" y="6855"/>
                    <a:pt x="19071" y="6906"/>
                  </a:cubicBezTo>
                  <a:cubicBezTo>
                    <a:pt x="19065" y="6955"/>
                    <a:pt x="19080" y="7072"/>
                    <a:pt x="19067" y="7112"/>
                  </a:cubicBezTo>
                  <a:cubicBezTo>
                    <a:pt x="19052" y="7156"/>
                    <a:pt x="18997" y="7184"/>
                    <a:pt x="18977" y="7158"/>
                  </a:cubicBezTo>
                  <a:cubicBezTo>
                    <a:pt x="18963" y="7141"/>
                    <a:pt x="18960" y="7048"/>
                    <a:pt x="18950" y="7020"/>
                  </a:cubicBezTo>
                  <a:cubicBezTo>
                    <a:pt x="18942" y="6999"/>
                    <a:pt x="18922" y="6971"/>
                    <a:pt x="18912" y="6963"/>
                  </a:cubicBezTo>
                  <a:cubicBezTo>
                    <a:pt x="18893" y="6950"/>
                    <a:pt x="18852" y="6942"/>
                    <a:pt x="18835" y="6963"/>
                  </a:cubicBezTo>
                  <a:cubicBezTo>
                    <a:pt x="18805" y="7002"/>
                    <a:pt x="18753" y="7152"/>
                    <a:pt x="18752" y="7238"/>
                  </a:cubicBezTo>
                  <a:cubicBezTo>
                    <a:pt x="18752" y="7294"/>
                    <a:pt x="18791" y="7373"/>
                    <a:pt x="18802" y="7421"/>
                  </a:cubicBezTo>
                  <a:cubicBezTo>
                    <a:pt x="18812" y="7467"/>
                    <a:pt x="18835" y="7559"/>
                    <a:pt x="18835" y="7610"/>
                  </a:cubicBezTo>
                  <a:cubicBezTo>
                    <a:pt x="18836" y="7673"/>
                    <a:pt x="18802" y="7779"/>
                    <a:pt x="18800" y="7840"/>
                  </a:cubicBezTo>
                  <a:cubicBezTo>
                    <a:pt x="18798" y="7880"/>
                    <a:pt x="18815" y="7958"/>
                    <a:pt x="18811" y="7995"/>
                  </a:cubicBezTo>
                  <a:cubicBezTo>
                    <a:pt x="18805" y="8045"/>
                    <a:pt x="18763" y="8096"/>
                    <a:pt x="18752" y="8139"/>
                  </a:cubicBezTo>
                  <a:cubicBezTo>
                    <a:pt x="18738" y="8193"/>
                    <a:pt x="18727" y="8327"/>
                    <a:pt x="18714" y="8385"/>
                  </a:cubicBezTo>
                  <a:cubicBezTo>
                    <a:pt x="18705" y="8426"/>
                    <a:pt x="18684" y="8506"/>
                    <a:pt x="18669" y="8534"/>
                  </a:cubicBezTo>
                  <a:cubicBezTo>
                    <a:pt x="18655" y="8561"/>
                    <a:pt x="18623" y="8598"/>
                    <a:pt x="18606" y="8597"/>
                  </a:cubicBezTo>
                  <a:cubicBezTo>
                    <a:pt x="18585" y="8595"/>
                    <a:pt x="18549" y="8517"/>
                    <a:pt x="18528" y="8505"/>
                  </a:cubicBezTo>
                  <a:cubicBezTo>
                    <a:pt x="18505" y="8493"/>
                    <a:pt x="18456" y="8479"/>
                    <a:pt x="18436" y="8505"/>
                  </a:cubicBezTo>
                  <a:cubicBezTo>
                    <a:pt x="18422" y="8523"/>
                    <a:pt x="18410" y="8602"/>
                    <a:pt x="18399" y="8632"/>
                  </a:cubicBezTo>
                  <a:cubicBezTo>
                    <a:pt x="18378" y="8691"/>
                    <a:pt x="18329" y="8794"/>
                    <a:pt x="18303" y="8839"/>
                  </a:cubicBezTo>
                  <a:cubicBezTo>
                    <a:pt x="18283" y="8871"/>
                    <a:pt x="18235" y="8902"/>
                    <a:pt x="18220" y="8947"/>
                  </a:cubicBezTo>
                  <a:cubicBezTo>
                    <a:pt x="18204" y="8994"/>
                    <a:pt x="18207" y="9140"/>
                    <a:pt x="18188" y="9183"/>
                  </a:cubicBezTo>
                  <a:cubicBezTo>
                    <a:pt x="18164" y="9239"/>
                    <a:pt x="18092" y="9227"/>
                    <a:pt x="18062" y="9262"/>
                  </a:cubicBezTo>
                  <a:cubicBezTo>
                    <a:pt x="18046" y="9282"/>
                    <a:pt x="18014" y="9332"/>
                    <a:pt x="18004" y="9372"/>
                  </a:cubicBezTo>
                  <a:cubicBezTo>
                    <a:pt x="17992" y="9424"/>
                    <a:pt x="17995" y="9554"/>
                    <a:pt x="17986" y="9613"/>
                  </a:cubicBezTo>
                  <a:cubicBezTo>
                    <a:pt x="17977" y="9673"/>
                    <a:pt x="17949" y="9785"/>
                    <a:pt x="17932" y="9836"/>
                  </a:cubicBezTo>
                  <a:cubicBezTo>
                    <a:pt x="17922" y="9869"/>
                    <a:pt x="17900" y="9958"/>
                    <a:pt x="17883" y="9956"/>
                  </a:cubicBezTo>
                  <a:cubicBezTo>
                    <a:pt x="17870" y="9956"/>
                    <a:pt x="17860" y="9863"/>
                    <a:pt x="17847" y="9859"/>
                  </a:cubicBezTo>
                  <a:cubicBezTo>
                    <a:pt x="17825" y="9851"/>
                    <a:pt x="17786" y="9936"/>
                    <a:pt x="17771" y="9980"/>
                  </a:cubicBezTo>
                  <a:cubicBezTo>
                    <a:pt x="17755" y="10023"/>
                    <a:pt x="17741" y="10143"/>
                    <a:pt x="17728" y="10192"/>
                  </a:cubicBezTo>
                  <a:cubicBezTo>
                    <a:pt x="17711" y="10252"/>
                    <a:pt x="17672" y="10370"/>
                    <a:pt x="17647" y="10409"/>
                  </a:cubicBezTo>
                  <a:cubicBezTo>
                    <a:pt x="17629" y="10437"/>
                    <a:pt x="17583" y="10440"/>
                    <a:pt x="17566" y="10472"/>
                  </a:cubicBezTo>
                  <a:cubicBezTo>
                    <a:pt x="17543" y="10518"/>
                    <a:pt x="17518" y="10663"/>
                    <a:pt x="17501" y="10726"/>
                  </a:cubicBezTo>
                  <a:cubicBezTo>
                    <a:pt x="17487" y="10773"/>
                    <a:pt x="17464" y="10888"/>
                    <a:pt x="17443" y="10914"/>
                  </a:cubicBezTo>
                  <a:cubicBezTo>
                    <a:pt x="17413" y="10951"/>
                    <a:pt x="17342" y="10887"/>
                    <a:pt x="17310" y="10914"/>
                  </a:cubicBezTo>
                  <a:cubicBezTo>
                    <a:pt x="17287" y="10934"/>
                    <a:pt x="17255" y="11085"/>
                    <a:pt x="17231" y="11069"/>
                  </a:cubicBezTo>
                  <a:cubicBezTo>
                    <a:pt x="17220" y="11061"/>
                    <a:pt x="17220" y="10977"/>
                    <a:pt x="17211" y="10954"/>
                  </a:cubicBezTo>
                  <a:cubicBezTo>
                    <a:pt x="17200" y="10923"/>
                    <a:pt x="17170" y="10860"/>
                    <a:pt x="17153" y="10868"/>
                  </a:cubicBezTo>
                  <a:cubicBezTo>
                    <a:pt x="17133" y="10876"/>
                    <a:pt x="17118" y="10997"/>
                    <a:pt x="17101" y="11023"/>
                  </a:cubicBezTo>
                  <a:cubicBezTo>
                    <a:pt x="17085" y="11047"/>
                    <a:pt x="17044" y="11051"/>
                    <a:pt x="17025" y="11057"/>
                  </a:cubicBezTo>
                  <a:cubicBezTo>
                    <a:pt x="17003" y="11065"/>
                    <a:pt x="16957" y="11058"/>
                    <a:pt x="16935" y="11074"/>
                  </a:cubicBezTo>
                  <a:cubicBezTo>
                    <a:pt x="16909" y="11095"/>
                    <a:pt x="16866" y="11187"/>
                    <a:pt x="16840" y="11206"/>
                  </a:cubicBezTo>
                  <a:cubicBezTo>
                    <a:pt x="16815" y="11226"/>
                    <a:pt x="16758" y="11197"/>
                    <a:pt x="16735" y="11229"/>
                  </a:cubicBezTo>
                  <a:cubicBezTo>
                    <a:pt x="16712" y="11262"/>
                    <a:pt x="16686" y="11392"/>
                    <a:pt x="16670" y="11447"/>
                  </a:cubicBezTo>
                  <a:cubicBezTo>
                    <a:pt x="16656" y="11494"/>
                    <a:pt x="16635" y="11604"/>
                    <a:pt x="16616" y="11636"/>
                  </a:cubicBezTo>
                  <a:cubicBezTo>
                    <a:pt x="16600" y="11664"/>
                    <a:pt x="16560" y="11669"/>
                    <a:pt x="16542" y="11683"/>
                  </a:cubicBezTo>
                  <a:cubicBezTo>
                    <a:pt x="16528" y="11694"/>
                    <a:pt x="16497" y="11710"/>
                    <a:pt x="16486" y="11734"/>
                  </a:cubicBezTo>
                  <a:cubicBezTo>
                    <a:pt x="16472" y="11761"/>
                    <a:pt x="16455" y="11842"/>
                    <a:pt x="16450" y="11884"/>
                  </a:cubicBezTo>
                  <a:cubicBezTo>
                    <a:pt x="16442" y="11939"/>
                    <a:pt x="16453" y="12072"/>
                    <a:pt x="16438" y="12118"/>
                  </a:cubicBezTo>
                  <a:cubicBezTo>
                    <a:pt x="16427" y="12155"/>
                    <a:pt x="16385" y="12158"/>
                    <a:pt x="16369" y="12181"/>
                  </a:cubicBezTo>
                  <a:cubicBezTo>
                    <a:pt x="16352" y="12206"/>
                    <a:pt x="16321" y="12274"/>
                    <a:pt x="16308" y="12313"/>
                  </a:cubicBezTo>
                  <a:cubicBezTo>
                    <a:pt x="16286" y="12385"/>
                    <a:pt x="16259" y="12560"/>
                    <a:pt x="16241" y="12640"/>
                  </a:cubicBezTo>
                  <a:cubicBezTo>
                    <a:pt x="16231" y="12683"/>
                    <a:pt x="16202" y="12757"/>
                    <a:pt x="16200" y="12807"/>
                  </a:cubicBezTo>
                  <a:cubicBezTo>
                    <a:pt x="16199" y="12854"/>
                    <a:pt x="16228" y="12936"/>
                    <a:pt x="16230" y="12985"/>
                  </a:cubicBezTo>
                  <a:cubicBezTo>
                    <a:pt x="16231" y="13040"/>
                    <a:pt x="16217" y="13148"/>
                    <a:pt x="16210" y="13203"/>
                  </a:cubicBezTo>
                  <a:cubicBezTo>
                    <a:pt x="16204" y="13247"/>
                    <a:pt x="16182" y="13327"/>
                    <a:pt x="16180" y="13374"/>
                  </a:cubicBezTo>
                  <a:cubicBezTo>
                    <a:pt x="16179" y="13421"/>
                    <a:pt x="16189" y="13516"/>
                    <a:pt x="16198" y="13558"/>
                  </a:cubicBezTo>
                  <a:cubicBezTo>
                    <a:pt x="16207" y="13597"/>
                    <a:pt x="16246" y="13644"/>
                    <a:pt x="16248" y="13689"/>
                  </a:cubicBezTo>
                  <a:cubicBezTo>
                    <a:pt x="16250" y="13747"/>
                    <a:pt x="16216" y="13843"/>
                    <a:pt x="16200" y="13884"/>
                  </a:cubicBezTo>
                  <a:cubicBezTo>
                    <a:pt x="16190" y="13912"/>
                    <a:pt x="16161" y="13944"/>
                    <a:pt x="16151" y="13971"/>
                  </a:cubicBezTo>
                  <a:cubicBezTo>
                    <a:pt x="16135" y="14009"/>
                    <a:pt x="16115" y="14110"/>
                    <a:pt x="16099" y="14148"/>
                  </a:cubicBezTo>
                  <a:cubicBezTo>
                    <a:pt x="16086" y="14181"/>
                    <a:pt x="16056" y="14241"/>
                    <a:pt x="16039" y="14256"/>
                  </a:cubicBezTo>
                  <a:cubicBezTo>
                    <a:pt x="16012" y="14282"/>
                    <a:pt x="15954" y="14270"/>
                    <a:pt x="15926" y="14285"/>
                  </a:cubicBezTo>
                  <a:cubicBezTo>
                    <a:pt x="15907" y="14298"/>
                    <a:pt x="15872" y="14349"/>
                    <a:pt x="15852" y="14355"/>
                  </a:cubicBezTo>
                  <a:cubicBezTo>
                    <a:pt x="15833" y="14360"/>
                    <a:pt x="15790" y="14366"/>
                    <a:pt x="15776" y="14332"/>
                  </a:cubicBezTo>
                  <a:cubicBezTo>
                    <a:pt x="15764" y="14303"/>
                    <a:pt x="15778" y="14190"/>
                    <a:pt x="15765" y="14166"/>
                  </a:cubicBezTo>
                  <a:cubicBezTo>
                    <a:pt x="15746" y="14132"/>
                    <a:pt x="15691" y="14166"/>
                    <a:pt x="15675" y="14206"/>
                  </a:cubicBezTo>
                  <a:cubicBezTo>
                    <a:pt x="15659" y="14242"/>
                    <a:pt x="15667" y="14370"/>
                    <a:pt x="15657" y="14418"/>
                  </a:cubicBezTo>
                  <a:cubicBezTo>
                    <a:pt x="15645" y="14474"/>
                    <a:pt x="15587" y="14601"/>
                    <a:pt x="15587" y="14601"/>
                  </a:cubicBezTo>
                  <a:lnTo>
                    <a:pt x="15629" y="16630"/>
                  </a:lnTo>
                  <a:cubicBezTo>
                    <a:pt x="15563" y="16657"/>
                    <a:pt x="15503" y="16682"/>
                    <a:pt x="15454" y="16703"/>
                  </a:cubicBezTo>
                  <a:cubicBezTo>
                    <a:pt x="15246" y="16793"/>
                    <a:pt x="14829" y="16966"/>
                    <a:pt x="14621" y="17055"/>
                  </a:cubicBezTo>
                  <a:cubicBezTo>
                    <a:pt x="14266" y="17209"/>
                    <a:pt x="13557" y="17543"/>
                    <a:pt x="13202" y="17682"/>
                  </a:cubicBezTo>
                  <a:cubicBezTo>
                    <a:pt x="12966" y="17776"/>
                    <a:pt x="12534" y="17918"/>
                    <a:pt x="12229" y="18021"/>
                  </a:cubicBezTo>
                  <a:cubicBezTo>
                    <a:pt x="12165" y="18042"/>
                    <a:pt x="12107" y="18062"/>
                    <a:pt x="12057" y="18080"/>
                  </a:cubicBezTo>
                  <a:cubicBezTo>
                    <a:pt x="11639" y="18228"/>
                    <a:pt x="10803" y="18523"/>
                    <a:pt x="10386" y="18677"/>
                  </a:cubicBezTo>
                  <a:cubicBezTo>
                    <a:pt x="10076" y="18791"/>
                    <a:pt x="9456" y="19044"/>
                    <a:pt x="9146" y="19151"/>
                  </a:cubicBezTo>
                  <a:cubicBezTo>
                    <a:pt x="8877" y="19245"/>
                    <a:pt x="8337" y="19401"/>
                    <a:pt x="8068" y="19487"/>
                  </a:cubicBezTo>
                  <a:cubicBezTo>
                    <a:pt x="7782" y="19577"/>
                    <a:pt x="7210" y="19772"/>
                    <a:pt x="6924" y="19854"/>
                  </a:cubicBezTo>
                  <a:cubicBezTo>
                    <a:pt x="6677" y="19925"/>
                    <a:pt x="6182" y="20020"/>
                    <a:pt x="5935" y="20099"/>
                  </a:cubicBezTo>
                  <a:cubicBezTo>
                    <a:pt x="5798" y="20142"/>
                    <a:pt x="5532" y="20253"/>
                    <a:pt x="5380" y="20316"/>
                  </a:cubicBezTo>
                  <a:cubicBezTo>
                    <a:pt x="5371" y="20320"/>
                    <a:pt x="5362" y="20324"/>
                    <a:pt x="5354" y="20328"/>
                  </a:cubicBezTo>
                  <a:cubicBezTo>
                    <a:pt x="5245" y="20375"/>
                    <a:pt x="5027" y="20486"/>
                    <a:pt x="4917" y="20527"/>
                  </a:cubicBezTo>
                  <a:cubicBezTo>
                    <a:pt x="4644" y="20629"/>
                    <a:pt x="4094" y="20768"/>
                    <a:pt x="3821" y="20848"/>
                  </a:cubicBezTo>
                  <a:cubicBezTo>
                    <a:pt x="3549" y="20927"/>
                    <a:pt x="3007" y="21090"/>
                    <a:pt x="2737" y="21169"/>
                  </a:cubicBezTo>
                  <a:cubicBezTo>
                    <a:pt x="2440" y="21255"/>
                    <a:pt x="1847" y="21423"/>
                    <a:pt x="1550" y="21506"/>
                  </a:cubicBezTo>
                  <a:cubicBezTo>
                    <a:pt x="1246" y="21591"/>
                    <a:pt x="532" y="21260"/>
                    <a:pt x="96" y="21388"/>
                  </a:cubicBezTo>
                  <a:cubicBezTo>
                    <a:pt x="101" y="21352"/>
                    <a:pt x="104" y="21318"/>
                    <a:pt x="105" y="21291"/>
                  </a:cubicBezTo>
                  <a:cubicBezTo>
                    <a:pt x="109" y="21208"/>
                    <a:pt x="87" y="21037"/>
                    <a:pt x="94" y="20956"/>
                  </a:cubicBezTo>
                  <a:cubicBezTo>
                    <a:pt x="100" y="20893"/>
                    <a:pt x="125" y="20772"/>
                    <a:pt x="147" y="20742"/>
                  </a:cubicBezTo>
                  <a:cubicBezTo>
                    <a:pt x="165" y="20715"/>
                    <a:pt x="211" y="20725"/>
                    <a:pt x="231" y="20742"/>
                  </a:cubicBezTo>
                  <a:cubicBezTo>
                    <a:pt x="248" y="20755"/>
                    <a:pt x="271" y="20837"/>
                    <a:pt x="289" y="20845"/>
                  </a:cubicBezTo>
                  <a:cubicBezTo>
                    <a:pt x="310" y="20852"/>
                    <a:pt x="355" y="20815"/>
                    <a:pt x="370" y="20776"/>
                  </a:cubicBezTo>
                  <a:cubicBezTo>
                    <a:pt x="384" y="20737"/>
                    <a:pt x="400" y="20622"/>
                    <a:pt x="393" y="20573"/>
                  </a:cubicBezTo>
                  <a:cubicBezTo>
                    <a:pt x="387" y="20537"/>
                    <a:pt x="356" y="20504"/>
                    <a:pt x="341" y="20492"/>
                  </a:cubicBezTo>
                  <a:cubicBezTo>
                    <a:pt x="323" y="20477"/>
                    <a:pt x="280" y="20500"/>
                    <a:pt x="264" y="20474"/>
                  </a:cubicBezTo>
                  <a:cubicBezTo>
                    <a:pt x="249" y="20449"/>
                    <a:pt x="229" y="20365"/>
                    <a:pt x="229" y="20320"/>
                  </a:cubicBezTo>
                  <a:cubicBezTo>
                    <a:pt x="230" y="20275"/>
                    <a:pt x="258" y="20205"/>
                    <a:pt x="268" y="20167"/>
                  </a:cubicBezTo>
                  <a:cubicBezTo>
                    <a:pt x="278" y="20131"/>
                    <a:pt x="308" y="20070"/>
                    <a:pt x="311" y="20026"/>
                  </a:cubicBezTo>
                  <a:cubicBezTo>
                    <a:pt x="316" y="19966"/>
                    <a:pt x="299" y="19842"/>
                    <a:pt x="285" y="19794"/>
                  </a:cubicBezTo>
                  <a:cubicBezTo>
                    <a:pt x="276" y="19762"/>
                    <a:pt x="249" y="19712"/>
                    <a:pt x="234" y="19708"/>
                  </a:cubicBezTo>
                  <a:cubicBezTo>
                    <a:pt x="215" y="19705"/>
                    <a:pt x="183" y="19788"/>
                    <a:pt x="163" y="19789"/>
                  </a:cubicBezTo>
                  <a:cubicBezTo>
                    <a:pt x="142" y="19789"/>
                    <a:pt x="101" y="19742"/>
                    <a:pt x="85" y="19705"/>
                  </a:cubicBezTo>
                  <a:cubicBezTo>
                    <a:pt x="70" y="19669"/>
                    <a:pt x="51" y="19567"/>
                    <a:pt x="50" y="19514"/>
                  </a:cubicBezTo>
                  <a:cubicBezTo>
                    <a:pt x="48" y="19471"/>
                    <a:pt x="56" y="19376"/>
                    <a:pt x="69" y="19349"/>
                  </a:cubicBezTo>
                  <a:cubicBezTo>
                    <a:pt x="90" y="19304"/>
                    <a:pt x="155" y="19351"/>
                    <a:pt x="178" y="19315"/>
                  </a:cubicBezTo>
                  <a:cubicBezTo>
                    <a:pt x="192" y="19294"/>
                    <a:pt x="212" y="19220"/>
                    <a:pt x="216" y="19181"/>
                  </a:cubicBezTo>
                  <a:cubicBezTo>
                    <a:pt x="221" y="19131"/>
                    <a:pt x="200" y="19027"/>
                    <a:pt x="205" y="18979"/>
                  </a:cubicBezTo>
                  <a:cubicBezTo>
                    <a:pt x="209" y="18937"/>
                    <a:pt x="239" y="18881"/>
                    <a:pt x="244" y="18841"/>
                  </a:cubicBezTo>
                  <a:cubicBezTo>
                    <a:pt x="250" y="18796"/>
                    <a:pt x="253" y="18698"/>
                    <a:pt x="247" y="18653"/>
                  </a:cubicBezTo>
                  <a:cubicBezTo>
                    <a:pt x="241" y="18608"/>
                    <a:pt x="208" y="18547"/>
                    <a:pt x="196" y="18509"/>
                  </a:cubicBezTo>
                  <a:cubicBezTo>
                    <a:pt x="187" y="18479"/>
                    <a:pt x="178" y="18398"/>
                    <a:pt x="165" y="18382"/>
                  </a:cubicBezTo>
                  <a:cubicBezTo>
                    <a:pt x="152" y="18366"/>
                    <a:pt x="120" y="18374"/>
                    <a:pt x="108" y="18393"/>
                  </a:cubicBezTo>
                  <a:cubicBezTo>
                    <a:pt x="98" y="18410"/>
                    <a:pt x="85" y="18469"/>
                    <a:pt x="87" y="18497"/>
                  </a:cubicBezTo>
                  <a:cubicBezTo>
                    <a:pt x="89" y="18538"/>
                    <a:pt x="125" y="18582"/>
                    <a:pt x="127" y="18623"/>
                  </a:cubicBezTo>
                  <a:cubicBezTo>
                    <a:pt x="130" y="18667"/>
                    <a:pt x="113" y="18760"/>
                    <a:pt x="99" y="18784"/>
                  </a:cubicBezTo>
                  <a:cubicBezTo>
                    <a:pt x="82" y="18811"/>
                    <a:pt x="35" y="18814"/>
                    <a:pt x="20" y="18784"/>
                  </a:cubicBezTo>
                  <a:cubicBezTo>
                    <a:pt x="6" y="18757"/>
                    <a:pt x="3" y="18659"/>
                    <a:pt x="2" y="18615"/>
                  </a:cubicBezTo>
                  <a:cubicBezTo>
                    <a:pt x="-1" y="18549"/>
                    <a:pt x="-2" y="18410"/>
                    <a:pt x="11" y="18352"/>
                  </a:cubicBezTo>
                  <a:cubicBezTo>
                    <a:pt x="20" y="18310"/>
                    <a:pt x="58" y="18270"/>
                    <a:pt x="70" y="18233"/>
                  </a:cubicBezTo>
                  <a:cubicBezTo>
                    <a:pt x="81" y="18202"/>
                    <a:pt x="97" y="18131"/>
                    <a:pt x="102" y="18092"/>
                  </a:cubicBezTo>
                  <a:cubicBezTo>
                    <a:pt x="107" y="18047"/>
                    <a:pt x="99" y="17947"/>
                    <a:pt x="106" y="17905"/>
                  </a:cubicBezTo>
                  <a:cubicBezTo>
                    <a:pt x="113" y="17869"/>
                    <a:pt x="135" y="17809"/>
                    <a:pt x="150" y="17794"/>
                  </a:cubicBezTo>
                  <a:cubicBezTo>
                    <a:pt x="167" y="17776"/>
                    <a:pt x="206" y="17773"/>
                    <a:pt x="222" y="17794"/>
                  </a:cubicBezTo>
                  <a:cubicBezTo>
                    <a:pt x="233" y="17808"/>
                    <a:pt x="250" y="17866"/>
                    <a:pt x="253" y="17898"/>
                  </a:cubicBezTo>
                  <a:cubicBezTo>
                    <a:pt x="258" y="17937"/>
                    <a:pt x="245" y="18023"/>
                    <a:pt x="247" y="18064"/>
                  </a:cubicBezTo>
                  <a:cubicBezTo>
                    <a:pt x="250" y="18125"/>
                    <a:pt x="261" y="18247"/>
                    <a:pt x="277" y="18291"/>
                  </a:cubicBezTo>
                  <a:cubicBezTo>
                    <a:pt x="287" y="18317"/>
                    <a:pt x="316" y="18350"/>
                    <a:pt x="330" y="18344"/>
                  </a:cubicBezTo>
                  <a:cubicBezTo>
                    <a:pt x="347" y="18336"/>
                    <a:pt x="372" y="18258"/>
                    <a:pt x="382" y="18221"/>
                  </a:cubicBezTo>
                  <a:cubicBezTo>
                    <a:pt x="396" y="18172"/>
                    <a:pt x="421" y="18058"/>
                    <a:pt x="423" y="17996"/>
                  </a:cubicBezTo>
                  <a:cubicBezTo>
                    <a:pt x="423" y="17943"/>
                    <a:pt x="410" y="17831"/>
                    <a:pt x="396" y="17790"/>
                  </a:cubicBezTo>
                  <a:cubicBezTo>
                    <a:pt x="382" y="17750"/>
                    <a:pt x="335" y="17734"/>
                    <a:pt x="321" y="17694"/>
                  </a:cubicBezTo>
                  <a:cubicBezTo>
                    <a:pt x="303" y="17644"/>
                    <a:pt x="285" y="17511"/>
                    <a:pt x="285" y="17445"/>
                  </a:cubicBezTo>
                  <a:cubicBezTo>
                    <a:pt x="285" y="17372"/>
                    <a:pt x="306" y="17226"/>
                    <a:pt x="325" y="17171"/>
                  </a:cubicBezTo>
                  <a:cubicBezTo>
                    <a:pt x="340" y="17125"/>
                    <a:pt x="383" y="17064"/>
                    <a:pt x="406" y="17052"/>
                  </a:cubicBezTo>
                  <a:cubicBezTo>
                    <a:pt x="421" y="17044"/>
                    <a:pt x="451" y="17052"/>
                    <a:pt x="464" y="17067"/>
                  </a:cubicBezTo>
                  <a:cubicBezTo>
                    <a:pt x="476" y="17081"/>
                    <a:pt x="497" y="17129"/>
                    <a:pt x="503" y="17159"/>
                  </a:cubicBezTo>
                  <a:cubicBezTo>
                    <a:pt x="512" y="17203"/>
                    <a:pt x="504" y="17316"/>
                    <a:pt x="515" y="17358"/>
                  </a:cubicBezTo>
                  <a:cubicBezTo>
                    <a:pt x="526" y="17397"/>
                    <a:pt x="562" y="17442"/>
                    <a:pt x="580" y="17453"/>
                  </a:cubicBezTo>
                  <a:cubicBezTo>
                    <a:pt x="594" y="17462"/>
                    <a:pt x="625" y="17464"/>
                    <a:pt x="638" y="17445"/>
                  </a:cubicBezTo>
                  <a:cubicBezTo>
                    <a:pt x="652" y="17426"/>
                    <a:pt x="671" y="17348"/>
                    <a:pt x="675" y="17307"/>
                  </a:cubicBezTo>
                  <a:cubicBezTo>
                    <a:pt x="682" y="17251"/>
                    <a:pt x="688" y="17120"/>
                    <a:pt x="675" y="17071"/>
                  </a:cubicBezTo>
                  <a:cubicBezTo>
                    <a:pt x="667" y="17039"/>
                    <a:pt x="635" y="17014"/>
                    <a:pt x="620" y="17006"/>
                  </a:cubicBezTo>
                  <a:cubicBezTo>
                    <a:pt x="605" y="16999"/>
                    <a:pt x="573" y="17028"/>
                    <a:pt x="560" y="17010"/>
                  </a:cubicBezTo>
                  <a:cubicBezTo>
                    <a:pt x="544" y="16988"/>
                    <a:pt x="521" y="16900"/>
                    <a:pt x="520" y="16853"/>
                  </a:cubicBezTo>
                  <a:cubicBezTo>
                    <a:pt x="519" y="16788"/>
                    <a:pt x="551" y="16666"/>
                    <a:pt x="569" y="16620"/>
                  </a:cubicBezTo>
                  <a:cubicBezTo>
                    <a:pt x="589" y="16571"/>
                    <a:pt x="645" y="16531"/>
                    <a:pt x="669" y="16497"/>
                  </a:cubicBezTo>
                  <a:cubicBezTo>
                    <a:pt x="691" y="16468"/>
                    <a:pt x="738" y="16420"/>
                    <a:pt x="751" y="16367"/>
                  </a:cubicBezTo>
                  <a:cubicBezTo>
                    <a:pt x="760" y="16323"/>
                    <a:pt x="760" y="16213"/>
                    <a:pt x="753" y="16164"/>
                  </a:cubicBezTo>
                  <a:cubicBezTo>
                    <a:pt x="749" y="16129"/>
                    <a:pt x="730" y="16054"/>
                    <a:pt x="716" y="16050"/>
                  </a:cubicBezTo>
                  <a:cubicBezTo>
                    <a:pt x="706" y="16048"/>
                    <a:pt x="693" y="16093"/>
                    <a:pt x="688" y="16111"/>
                  </a:cubicBezTo>
                  <a:cubicBezTo>
                    <a:pt x="678" y="16142"/>
                    <a:pt x="669" y="16229"/>
                    <a:pt x="656" y="16249"/>
                  </a:cubicBezTo>
                  <a:cubicBezTo>
                    <a:pt x="639" y="16276"/>
                    <a:pt x="595" y="16273"/>
                    <a:pt x="577" y="16257"/>
                  </a:cubicBezTo>
                  <a:cubicBezTo>
                    <a:pt x="555" y="16238"/>
                    <a:pt x="522" y="16150"/>
                    <a:pt x="506" y="16108"/>
                  </a:cubicBezTo>
                  <a:cubicBezTo>
                    <a:pt x="491" y="16066"/>
                    <a:pt x="463" y="15976"/>
                    <a:pt x="455" y="15924"/>
                  </a:cubicBezTo>
                  <a:cubicBezTo>
                    <a:pt x="445" y="15860"/>
                    <a:pt x="435" y="15718"/>
                    <a:pt x="442" y="15653"/>
                  </a:cubicBezTo>
                  <a:cubicBezTo>
                    <a:pt x="450" y="15575"/>
                    <a:pt x="498" y="15459"/>
                    <a:pt x="521" y="15404"/>
                  </a:cubicBezTo>
                  <a:cubicBezTo>
                    <a:pt x="538" y="15367"/>
                    <a:pt x="571" y="15272"/>
                    <a:pt x="593" y="15278"/>
                  </a:cubicBezTo>
                  <a:cubicBezTo>
                    <a:pt x="616" y="15285"/>
                    <a:pt x="632" y="15443"/>
                    <a:pt x="654" y="15454"/>
                  </a:cubicBezTo>
                  <a:cubicBezTo>
                    <a:pt x="674" y="15463"/>
                    <a:pt x="706" y="15380"/>
                    <a:pt x="725" y="15366"/>
                  </a:cubicBezTo>
                  <a:cubicBezTo>
                    <a:pt x="744" y="15351"/>
                    <a:pt x="786" y="15358"/>
                    <a:pt x="804" y="15340"/>
                  </a:cubicBezTo>
                  <a:cubicBezTo>
                    <a:pt x="825" y="15319"/>
                    <a:pt x="866" y="15260"/>
                    <a:pt x="875" y="15209"/>
                  </a:cubicBezTo>
                  <a:cubicBezTo>
                    <a:pt x="884" y="15156"/>
                    <a:pt x="858" y="15035"/>
                    <a:pt x="864" y="14980"/>
                  </a:cubicBezTo>
                  <a:cubicBezTo>
                    <a:pt x="868" y="14943"/>
                    <a:pt x="887" y="14877"/>
                    <a:pt x="900" y="14857"/>
                  </a:cubicBezTo>
                  <a:cubicBezTo>
                    <a:pt x="917" y="14833"/>
                    <a:pt x="956" y="14836"/>
                    <a:pt x="975" y="14831"/>
                  </a:cubicBezTo>
                  <a:cubicBezTo>
                    <a:pt x="990" y="14826"/>
                    <a:pt x="1021" y="14830"/>
                    <a:pt x="1035" y="14815"/>
                  </a:cubicBezTo>
                  <a:cubicBezTo>
                    <a:pt x="1052" y="14798"/>
                    <a:pt x="1084" y="14742"/>
                    <a:pt x="1093" y="14701"/>
                  </a:cubicBezTo>
                  <a:cubicBezTo>
                    <a:pt x="1103" y="14656"/>
                    <a:pt x="1112" y="14543"/>
                    <a:pt x="1102" y="14498"/>
                  </a:cubicBezTo>
                  <a:cubicBezTo>
                    <a:pt x="1092" y="14449"/>
                    <a:pt x="1044" y="14413"/>
                    <a:pt x="1023" y="14402"/>
                  </a:cubicBezTo>
                  <a:cubicBezTo>
                    <a:pt x="1003" y="14393"/>
                    <a:pt x="963" y="14427"/>
                    <a:pt x="944" y="14414"/>
                  </a:cubicBezTo>
                  <a:cubicBezTo>
                    <a:pt x="930" y="14405"/>
                    <a:pt x="903" y="14369"/>
                    <a:pt x="897" y="14338"/>
                  </a:cubicBezTo>
                  <a:cubicBezTo>
                    <a:pt x="889" y="14295"/>
                    <a:pt x="897" y="14197"/>
                    <a:pt x="903" y="14155"/>
                  </a:cubicBezTo>
                  <a:cubicBezTo>
                    <a:pt x="910" y="14106"/>
                    <a:pt x="931" y="14015"/>
                    <a:pt x="948" y="13990"/>
                  </a:cubicBezTo>
                  <a:cubicBezTo>
                    <a:pt x="967" y="13962"/>
                    <a:pt x="1014" y="13965"/>
                    <a:pt x="1036" y="13967"/>
                  </a:cubicBezTo>
                  <a:cubicBezTo>
                    <a:pt x="1058" y="13968"/>
                    <a:pt x="1103" y="13975"/>
                    <a:pt x="1122" y="14001"/>
                  </a:cubicBezTo>
                  <a:cubicBezTo>
                    <a:pt x="1137" y="14020"/>
                    <a:pt x="1150" y="14117"/>
                    <a:pt x="1167" y="14124"/>
                  </a:cubicBezTo>
                  <a:cubicBezTo>
                    <a:pt x="1179" y="14129"/>
                    <a:pt x="1205" y="14089"/>
                    <a:pt x="1211" y="14062"/>
                  </a:cubicBezTo>
                  <a:cubicBezTo>
                    <a:pt x="1223" y="14020"/>
                    <a:pt x="1224" y="13909"/>
                    <a:pt x="1219" y="13859"/>
                  </a:cubicBezTo>
                  <a:cubicBezTo>
                    <a:pt x="1214" y="13813"/>
                    <a:pt x="1192" y="13727"/>
                    <a:pt x="1177" y="13699"/>
                  </a:cubicBezTo>
                  <a:cubicBezTo>
                    <a:pt x="1155" y="13657"/>
                    <a:pt x="1093" y="13660"/>
                    <a:pt x="1070" y="13623"/>
                  </a:cubicBezTo>
                  <a:cubicBezTo>
                    <a:pt x="1049" y="13591"/>
                    <a:pt x="1015" y="13498"/>
                    <a:pt x="1005" y="13443"/>
                  </a:cubicBezTo>
                  <a:cubicBezTo>
                    <a:pt x="994" y="13384"/>
                    <a:pt x="983" y="13246"/>
                    <a:pt x="990" y="13183"/>
                  </a:cubicBezTo>
                  <a:cubicBezTo>
                    <a:pt x="991" y="13172"/>
                    <a:pt x="994" y="13161"/>
                    <a:pt x="997" y="1314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3" name="Shape 3035"/>
            <p:cNvSpPr/>
            <p:nvPr/>
          </p:nvSpPr>
          <p:spPr>
            <a:xfrm>
              <a:off x="5350778" y="4132200"/>
              <a:ext cx="809494" cy="4513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9" extrusionOk="0">
                  <a:moveTo>
                    <a:pt x="12271" y="428"/>
                  </a:moveTo>
                  <a:cubicBezTo>
                    <a:pt x="12276" y="417"/>
                    <a:pt x="12280" y="409"/>
                    <a:pt x="12283" y="402"/>
                  </a:cubicBezTo>
                  <a:cubicBezTo>
                    <a:pt x="12303" y="366"/>
                    <a:pt x="12356" y="318"/>
                    <a:pt x="12371" y="275"/>
                  </a:cubicBezTo>
                  <a:cubicBezTo>
                    <a:pt x="12386" y="230"/>
                    <a:pt x="12373" y="103"/>
                    <a:pt x="12395" y="69"/>
                  </a:cubicBezTo>
                  <a:cubicBezTo>
                    <a:pt x="12412" y="43"/>
                    <a:pt x="12464" y="55"/>
                    <a:pt x="12486" y="62"/>
                  </a:cubicBezTo>
                  <a:cubicBezTo>
                    <a:pt x="12507" y="70"/>
                    <a:pt x="12550" y="99"/>
                    <a:pt x="12566" y="125"/>
                  </a:cubicBezTo>
                  <a:cubicBezTo>
                    <a:pt x="12584" y="154"/>
                    <a:pt x="12592" y="251"/>
                    <a:pt x="12611" y="275"/>
                  </a:cubicBezTo>
                  <a:cubicBezTo>
                    <a:pt x="12628" y="295"/>
                    <a:pt x="12669" y="284"/>
                    <a:pt x="12688" y="294"/>
                  </a:cubicBezTo>
                  <a:cubicBezTo>
                    <a:pt x="12714" y="309"/>
                    <a:pt x="12763" y="355"/>
                    <a:pt x="12786" y="381"/>
                  </a:cubicBezTo>
                  <a:cubicBezTo>
                    <a:pt x="12802" y="400"/>
                    <a:pt x="12827" y="460"/>
                    <a:pt x="12845" y="469"/>
                  </a:cubicBezTo>
                  <a:cubicBezTo>
                    <a:pt x="12871" y="482"/>
                    <a:pt x="12927" y="463"/>
                    <a:pt x="12949" y="438"/>
                  </a:cubicBezTo>
                  <a:cubicBezTo>
                    <a:pt x="12970" y="415"/>
                    <a:pt x="12988" y="330"/>
                    <a:pt x="13005" y="300"/>
                  </a:cubicBezTo>
                  <a:cubicBezTo>
                    <a:pt x="13018" y="279"/>
                    <a:pt x="13045" y="242"/>
                    <a:pt x="13061" y="231"/>
                  </a:cubicBezTo>
                  <a:cubicBezTo>
                    <a:pt x="13085" y="214"/>
                    <a:pt x="13141" y="231"/>
                    <a:pt x="13162" y="207"/>
                  </a:cubicBezTo>
                  <a:cubicBezTo>
                    <a:pt x="13180" y="186"/>
                    <a:pt x="13192" y="105"/>
                    <a:pt x="13208" y="81"/>
                  </a:cubicBezTo>
                  <a:cubicBezTo>
                    <a:pt x="13231" y="48"/>
                    <a:pt x="13289" y="1"/>
                    <a:pt x="13320" y="0"/>
                  </a:cubicBezTo>
                  <a:cubicBezTo>
                    <a:pt x="13331" y="-1"/>
                    <a:pt x="13353" y="12"/>
                    <a:pt x="13361" y="25"/>
                  </a:cubicBezTo>
                  <a:cubicBezTo>
                    <a:pt x="13380" y="54"/>
                    <a:pt x="13396" y="140"/>
                    <a:pt x="13403" y="182"/>
                  </a:cubicBezTo>
                  <a:cubicBezTo>
                    <a:pt x="13410" y="224"/>
                    <a:pt x="13403" y="320"/>
                    <a:pt x="13417" y="357"/>
                  </a:cubicBezTo>
                  <a:cubicBezTo>
                    <a:pt x="13435" y="406"/>
                    <a:pt x="13497" y="469"/>
                    <a:pt x="13529" y="482"/>
                  </a:cubicBezTo>
                  <a:cubicBezTo>
                    <a:pt x="13559" y="494"/>
                    <a:pt x="13623" y="448"/>
                    <a:pt x="13654" y="457"/>
                  </a:cubicBezTo>
                  <a:cubicBezTo>
                    <a:pt x="13684" y="465"/>
                    <a:pt x="13736" y="519"/>
                    <a:pt x="13762" y="544"/>
                  </a:cubicBezTo>
                  <a:cubicBezTo>
                    <a:pt x="13786" y="568"/>
                    <a:pt x="13839" y="609"/>
                    <a:pt x="13853" y="650"/>
                  </a:cubicBezTo>
                  <a:cubicBezTo>
                    <a:pt x="13865" y="687"/>
                    <a:pt x="13852" y="780"/>
                    <a:pt x="13860" y="820"/>
                  </a:cubicBezTo>
                  <a:cubicBezTo>
                    <a:pt x="13871" y="878"/>
                    <a:pt x="13913" y="979"/>
                    <a:pt x="13937" y="1026"/>
                  </a:cubicBezTo>
                  <a:cubicBezTo>
                    <a:pt x="13959" y="1070"/>
                    <a:pt x="14016" y="1132"/>
                    <a:pt x="14038" y="1176"/>
                  </a:cubicBezTo>
                  <a:cubicBezTo>
                    <a:pt x="14057" y="1214"/>
                    <a:pt x="14090" y="1298"/>
                    <a:pt x="14101" y="1345"/>
                  </a:cubicBezTo>
                  <a:cubicBezTo>
                    <a:pt x="14115" y="1413"/>
                    <a:pt x="14117" y="1562"/>
                    <a:pt x="14125" y="1633"/>
                  </a:cubicBezTo>
                  <a:cubicBezTo>
                    <a:pt x="14131" y="1683"/>
                    <a:pt x="14133" y="1796"/>
                    <a:pt x="14153" y="1833"/>
                  </a:cubicBezTo>
                  <a:cubicBezTo>
                    <a:pt x="14178" y="1878"/>
                    <a:pt x="14255" y="1890"/>
                    <a:pt x="14289" y="1902"/>
                  </a:cubicBezTo>
                  <a:cubicBezTo>
                    <a:pt x="14329" y="1915"/>
                    <a:pt x="14411" y="1911"/>
                    <a:pt x="14450" y="1933"/>
                  </a:cubicBezTo>
                  <a:cubicBezTo>
                    <a:pt x="14473" y="1947"/>
                    <a:pt x="14513" y="2008"/>
                    <a:pt x="14537" y="2021"/>
                  </a:cubicBezTo>
                  <a:cubicBezTo>
                    <a:pt x="14577" y="2041"/>
                    <a:pt x="14663" y="2045"/>
                    <a:pt x="14705" y="2033"/>
                  </a:cubicBezTo>
                  <a:cubicBezTo>
                    <a:pt x="14736" y="2024"/>
                    <a:pt x="14798" y="1979"/>
                    <a:pt x="14826" y="1952"/>
                  </a:cubicBezTo>
                  <a:cubicBezTo>
                    <a:pt x="14850" y="1929"/>
                    <a:pt x="14888" y="1854"/>
                    <a:pt x="14914" y="1840"/>
                  </a:cubicBezTo>
                  <a:cubicBezTo>
                    <a:pt x="14942" y="1823"/>
                    <a:pt x="15004" y="1827"/>
                    <a:pt x="15032" y="1840"/>
                  </a:cubicBezTo>
                  <a:cubicBezTo>
                    <a:pt x="15055" y="1850"/>
                    <a:pt x="15095" y="1910"/>
                    <a:pt x="15120" y="1920"/>
                  </a:cubicBezTo>
                  <a:cubicBezTo>
                    <a:pt x="15152" y="1936"/>
                    <a:pt x="15223" y="1910"/>
                    <a:pt x="15255" y="1927"/>
                  </a:cubicBezTo>
                  <a:cubicBezTo>
                    <a:pt x="15273" y="1936"/>
                    <a:pt x="15307" y="1970"/>
                    <a:pt x="15318" y="1996"/>
                  </a:cubicBezTo>
                  <a:cubicBezTo>
                    <a:pt x="15336" y="2039"/>
                    <a:pt x="15329" y="2173"/>
                    <a:pt x="15353" y="2208"/>
                  </a:cubicBezTo>
                  <a:cubicBezTo>
                    <a:pt x="15365" y="2227"/>
                    <a:pt x="15400" y="2218"/>
                    <a:pt x="15416" y="2221"/>
                  </a:cubicBezTo>
                  <a:cubicBezTo>
                    <a:pt x="15444" y="2225"/>
                    <a:pt x="15507" y="2207"/>
                    <a:pt x="15527" y="2239"/>
                  </a:cubicBezTo>
                  <a:cubicBezTo>
                    <a:pt x="15545" y="2268"/>
                    <a:pt x="15541" y="2367"/>
                    <a:pt x="15548" y="2408"/>
                  </a:cubicBezTo>
                  <a:cubicBezTo>
                    <a:pt x="15554" y="2447"/>
                    <a:pt x="15559" y="2533"/>
                    <a:pt x="15576" y="2559"/>
                  </a:cubicBezTo>
                  <a:cubicBezTo>
                    <a:pt x="15597" y="2590"/>
                    <a:pt x="15657" y="2577"/>
                    <a:pt x="15684" y="2584"/>
                  </a:cubicBezTo>
                  <a:cubicBezTo>
                    <a:pt x="15726" y="2595"/>
                    <a:pt x="15809" y="2636"/>
                    <a:pt x="15851" y="2633"/>
                  </a:cubicBezTo>
                  <a:cubicBezTo>
                    <a:pt x="15880" y="2631"/>
                    <a:pt x="15943" y="2621"/>
                    <a:pt x="15963" y="2584"/>
                  </a:cubicBezTo>
                  <a:cubicBezTo>
                    <a:pt x="15994" y="2526"/>
                    <a:pt x="15968" y="2331"/>
                    <a:pt x="15998" y="2271"/>
                  </a:cubicBezTo>
                  <a:cubicBezTo>
                    <a:pt x="16016" y="2235"/>
                    <a:pt x="16078" y="2241"/>
                    <a:pt x="16099" y="2215"/>
                  </a:cubicBezTo>
                  <a:cubicBezTo>
                    <a:pt x="16125" y="2183"/>
                    <a:pt x="16153" y="2069"/>
                    <a:pt x="16180" y="2039"/>
                  </a:cubicBezTo>
                  <a:cubicBezTo>
                    <a:pt x="16207" y="2009"/>
                    <a:pt x="16276" y="1989"/>
                    <a:pt x="16309" y="1989"/>
                  </a:cubicBezTo>
                  <a:cubicBezTo>
                    <a:pt x="16341" y="1989"/>
                    <a:pt x="16405" y="2011"/>
                    <a:pt x="16434" y="2033"/>
                  </a:cubicBezTo>
                  <a:cubicBezTo>
                    <a:pt x="16463" y="2054"/>
                    <a:pt x="16509" y="2141"/>
                    <a:pt x="16539" y="2158"/>
                  </a:cubicBezTo>
                  <a:cubicBezTo>
                    <a:pt x="16571" y="2178"/>
                    <a:pt x="16641" y="2170"/>
                    <a:pt x="16675" y="2170"/>
                  </a:cubicBezTo>
                  <a:cubicBezTo>
                    <a:pt x="16708" y="2172"/>
                    <a:pt x="16775" y="2157"/>
                    <a:pt x="16807" y="2170"/>
                  </a:cubicBezTo>
                  <a:cubicBezTo>
                    <a:pt x="16833" y="2182"/>
                    <a:pt x="16882" y="2225"/>
                    <a:pt x="16902" y="2258"/>
                  </a:cubicBezTo>
                  <a:cubicBezTo>
                    <a:pt x="16920" y="2290"/>
                    <a:pt x="16935" y="2384"/>
                    <a:pt x="16954" y="2415"/>
                  </a:cubicBezTo>
                  <a:cubicBezTo>
                    <a:pt x="16978" y="2453"/>
                    <a:pt x="17039" y="2528"/>
                    <a:pt x="17069" y="2508"/>
                  </a:cubicBezTo>
                  <a:cubicBezTo>
                    <a:pt x="17097" y="2490"/>
                    <a:pt x="17097" y="2353"/>
                    <a:pt x="17118" y="2315"/>
                  </a:cubicBezTo>
                  <a:cubicBezTo>
                    <a:pt x="17131" y="2289"/>
                    <a:pt x="17168" y="2257"/>
                    <a:pt x="17188" y="2252"/>
                  </a:cubicBezTo>
                  <a:cubicBezTo>
                    <a:pt x="17219" y="2244"/>
                    <a:pt x="17281" y="2300"/>
                    <a:pt x="17313" y="2295"/>
                  </a:cubicBezTo>
                  <a:cubicBezTo>
                    <a:pt x="17359" y="2289"/>
                    <a:pt x="17457" y="2246"/>
                    <a:pt x="17488" y="2184"/>
                  </a:cubicBezTo>
                  <a:cubicBezTo>
                    <a:pt x="17505" y="2147"/>
                    <a:pt x="17506" y="2043"/>
                    <a:pt x="17508" y="1996"/>
                  </a:cubicBezTo>
                  <a:cubicBezTo>
                    <a:pt x="17511" y="1957"/>
                    <a:pt x="17497" y="1873"/>
                    <a:pt x="17508" y="1840"/>
                  </a:cubicBezTo>
                  <a:cubicBezTo>
                    <a:pt x="17524" y="1794"/>
                    <a:pt x="17593" y="1779"/>
                    <a:pt x="17613" y="1739"/>
                  </a:cubicBezTo>
                  <a:cubicBezTo>
                    <a:pt x="17630" y="1705"/>
                    <a:pt x="17643" y="1613"/>
                    <a:pt x="17651" y="1571"/>
                  </a:cubicBezTo>
                  <a:cubicBezTo>
                    <a:pt x="17661" y="1526"/>
                    <a:pt x="17663" y="1420"/>
                    <a:pt x="17683" y="1389"/>
                  </a:cubicBezTo>
                  <a:cubicBezTo>
                    <a:pt x="17706" y="1351"/>
                    <a:pt x="17775" y="1362"/>
                    <a:pt x="17805" y="1345"/>
                  </a:cubicBezTo>
                  <a:cubicBezTo>
                    <a:pt x="17828" y="1331"/>
                    <a:pt x="17875" y="1295"/>
                    <a:pt x="17895" y="1270"/>
                  </a:cubicBezTo>
                  <a:cubicBezTo>
                    <a:pt x="17923" y="1236"/>
                    <a:pt x="17963" y="1134"/>
                    <a:pt x="17993" y="1108"/>
                  </a:cubicBezTo>
                  <a:cubicBezTo>
                    <a:pt x="18020" y="1084"/>
                    <a:pt x="18079" y="1064"/>
                    <a:pt x="18108" y="1070"/>
                  </a:cubicBezTo>
                  <a:cubicBezTo>
                    <a:pt x="18136" y="1076"/>
                    <a:pt x="18194" y="1110"/>
                    <a:pt x="18210" y="1151"/>
                  </a:cubicBezTo>
                  <a:cubicBezTo>
                    <a:pt x="18226" y="1196"/>
                    <a:pt x="18215" y="1311"/>
                    <a:pt x="18213" y="1363"/>
                  </a:cubicBezTo>
                  <a:cubicBezTo>
                    <a:pt x="18210" y="1411"/>
                    <a:pt x="18183" y="1506"/>
                    <a:pt x="18192" y="1552"/>
                  </a:cubicBezTo>
                  <a:cubicBezTo>
                    <a:pt x="18200" y="1596"/>
                    <a:pt x="18258" y="1635"/>
                    <a:pt x="18269" y="1677"/>
                  </a:cubicBezTo>
                  <a:cubicBezTo>
                    <a:pt x="18281" y="1720"/>
                    <a:pt x="18270" y="1823"/>
                    <a:pt x="18276" y="1871"/>
                  </a:cubicBezTo>
                  <a:cubicBezTo>
                    <a:pt x="18285" y="1936"/>
                    <a:pt x="18311" y="2068"/>
                    <a:pt x="18335" y="2121"/>
                  </a:cubicBezTo>
                  <a:cubicBezTo>
                    <a:pt x="18366" y="2189"/>
                    <a:pt x="18450" y="2313"/>
                    <a:pt x="18499" y="2321"/>
                  </a:cubicBezTo>
                  <a:cubicBezTo>
                    <a:pt x="18536" y="2327"/>
                    <a:pt x="18598" y="2223"/>
                    <a:pt x="18635" y="2215"/>
                  </a:cubicBezTo>
                  <a:cubicBezTo>
                    <a:pt x="18670" y="2207"/>
                    <a:pt x="18744" y="2225"/>
                    <a:pt x="18775" y="2258"/>
                  </a:cubicBezTo>
                  <a:cubicBezTo>
                    <a:pt x="18800" y="2285"/>
                    <a:pt x="18825" y="2388"/>
                    <a:pt x="18848" y="2421"/>
                  </a:cubicBezTo>
                  <a:cubicBezTo>
                    <a:pt x="18877" y="2463"/>
                    <a:pt x="18947" y="2510"/>
                    <a:pt x="18980" y="2540"/>
                  </a:cubicBezTo>
                  <a:cubicBezTo>
                    <a:pt x="19013" y="2569"/>
                    <a:pt x="19087" y="2608"/>
                    <a:pt x="19109" y="2659"/>
                  </a:cubicBezTo>
                  <a:cubicBezTo>
                    <a:pt x="19124" y="2691"/>
                    <a:pt x="19125" y="2782"/>
                    <a:pt x="19134" y="2821"/>
                  </a:cubicBezTo>
                  <a:cubicBezTo>
                    <a:pt x="19149" y="2890"/>
                    <a:pt x="19178" y="3040"/>
                    <a:pt x="19211" y="3084"/>
                  </a:cubicBezTo>
                  <a:cubicBezTo>
                    <a:pt x="19212" y="3086"/>
                    <a:pt x="19214" y="3089"/>
                    <a:pt x="19217" y="3091"/>
                  </a:cubicBezTo>
                  <a:cubicBezTo>
                    <a:pt x="19209" y="3164"/>
                    <a:pt x="19202" y="3242"/>
                    <a:pt x="19204" y="3284"/>
                  </a:cubicBezTo>
                  <a:cubicBezTo>
                    <a:pt x="19206" y="3342"/>
                    <a:pt x="19225" y="3454"/>
                    <a:pt x="19242" y="3503"/>
                  </a:cubicBezTo>
                  <a:cubicBezTo>
                    <a:pt x="19255" y="3540"/>
                    <a:pt x="19298" y="3587"/>
                    <a:pt x="19312" y="3622"/>
                  </a:cubicBezTo>
                  <a:cubicBezTo>
                    <a:pt x="19337" y="3687"/>
                    <a:pt x="19374" y="3833"/>
                    <a:pt x="19385" y="3909"/>
                  </a:cubicBezTo>
                  <a:cubicBezTo>
                    <a:pt x="19391" y="3954"/>
                    <a:pt x="19402" y="4048"/>
                    <a:pt x="19396" y="4091"/>
                  </a:cubicBezTo>
                  <a:cubicBezTo>
                    <a:pt x="19389" y="4135"/>
                    <a:pt x="19346" y="4196"/>
                    <a:pt x="19333" y="4235"/>
                  </a:cubicBezTo>
                  <a:cubicBezTo>
                    <a:pt x="19322" y="4267"/>
                    <a:pt x="19299" y="4335"/>
                    <a:pt x="19298" y="4373"/>
                  </a:cubicBezTo>
                  <a:cubicBezTo>
                    <a:pt x="19296" y="4431"/>
                    <a:pt x="19340" y="4534"/>
                    <a:pt x="19340" y="4592"/>
                  </a:cubicBezTo>
                  <a:cubicBezTo>
                    <a:pt x="19339" y="4629"/>
                    <a:pt x="19320" y="4699"/>
                    <a:pt x="19308" y="4730"/>
                  </a:cubicBezTo>
                  <a:cubicBezTo>
                    <a:pt x="19299" y="4754"/>
                    <a:pt x="19266" y="4783"/>
                    <a:pt x="19259" y="4810"/>
                  </a:cubicBezTo>
                  <a:cubicBezTo>
                    <a:pt x="19252" y="4841"/>
                    <a:pt x="19256" y="4912"/>
                    <a:pt x="19263" y="4942"/>
                  </a:cubicBezTo>
                  <a:cubicBezTo>
                    <a:pt x="19274" y="4986"/>
                    <a:pt x="19314" y="5053"/>
                    <a:pt x="19336" y="5079"/>
                  </a:cubicBezTo>
                  <a:cubicBezTo>
                    <a:pt x="19357" y="5104"/>
                    <a:pt x="19410" y="5115"/>
                    <a:pt x="19430" y="5142"/>
                  </a:cubicBezTo>
                  <a:cubicBezTo>
                    <a:pt x="19445" y="5161"/>
                    <a:pt x="19459" y="5222"/>
                    <a:pt x="19472" y="5242"/>
                  </a:cubicBezTo>
                  <a:cubicBezTo>
                    <a:pt x="19492" y="5272"/>
                    <a:pt x="19546" y="5293"/>
                    <a:pt x="19567" y="5324"/>
                  </a:cubicBezTo>
                  <a:cubicBezTo>
                    <a:pt x="19599" y="5374"/>
                    <a:pt x="19641" y="5514"/>
                    <a:pt x="19664" y="5580"/>
                  </a:cubicBezTo>
                  <a:cubicBezTo>
                    <a:pt x="19679" y="5626"/>
                    <a:pt x="19697" y="5733"/>
                    <a:pt x="19720" y="5767"/>
                  </a:cubicBezTo>
                  <a:cubicBezTo>
                    <a:pt x="19748" y="5810"/>
                    <a:pt x="19836" y="5799"/>
                    <a:pt x="19860" y="5849"/>
                  </a:cubicBezTo>
                  <a:cubicBezTo>
                    <a:pt x="19887" y="5907"/>
                    <a:pt x="19892" y="6075"/>
                    <a:pt x="19884" y="6150"/>
                  </a:cubicBezTo>
                  <a:cubicBezTo>
                    <a:pt x="19879" y="6190"/>
                    <a:pt x="19830" y="6255"/>
                    <a:pt x="19839" y="6293"/>
                  </a:cubicBezTo>
                  <a:cubicBezTo>
                    <a:pt x="19849" y="6337"/>
                    <a:pt x="19915" y="6327"/>
                    <a:pt x="19940" y="6343"/>
                  </a:cubicBezTo>
                  <a:cubicBezTo>
                    <a:pt x="19977" y="6367"/>
                    <a:pt x="20058" y="6410"/>
                    <a:pt x="20086" y="6462"/>
                  </a:cubicBezTo>
                  <a:cubicBezTo>
                    <a:pt x="20115" y="6516"/>
                    <a:pt x="20133" y="6669"/>
                    <a:pt x="20149" y="6738"/>
                  </a:cubicBezTo>
                  <a:cubicBezTo>
                    <a:pt x="20160" y="6787"/>
                    <a:pt x="20190" y="6919"/>
                    <a:pt x="20190" y="6937"/>
                  </a:cubicBezTo>
                  <a:cubicBezTo>
                    <a:pt x="20190" y="6956"/>
                    <a:pt x="20267" y="7022"/>
                    <a:pt x="20295" y="7044"/>
                  </a:cubicBezTo>
                  <a:cubicBezTo>
                    <a:pt x="20326" y="7067"/>
                    <a:pt x="20392" y="7095"/>
                    <a:pt x="20417" y="7132"/>
                  </a:cubicBezTo>
                  <a:cubicBezTo>
                    <a:pt x="20433" y="7154"/>
                    <a:pt x="20457" y="7216"/>
                    <a:pt x="20463" y="7250"/>
                  </a:cubicBezTo>
                  <a:cubicBezTo>
                    <a:pt x="20471" y="7301"/>
                    <a:pt x="20450" y="7415"/>
                    <a:pt x="20463" y="7463"/>
                  </a:cubicBezTo>
                  <a:cubicBezTo>
                    <a:pt x="20476" y="7513"/>
                    <a:pt x="20542" y="7556"/>
                    <a:pt x="20560" y="7600"/>
                  </a:cubicBezTo>
                  <a:cubicBezTo>
                    <a:pt x="20579" y="7644"/>
                    <a:pt x="20589" y="7756"/>
                    <a:pt x="20606" y="7801"/>
                  </a:cubicBezTo>
                  <a:cubicBezTo>
                    <a:pt x="20617" y="7831"/>
                    <a:pt x="20646" y="7889"/>
                    <a:pt x="20665" y="7901"/>
                  </a:cubicBezTo>
                  <a:cubicBezTo>
                    <a:pt x="20704" y="7925"/>
                    <a:pt x="20791" y="7855"/>
                    <a:pt x="20829" y="7882"/>
                  </a:cubicBezTo>
                  <a:cubicBezTo>
                    <a:pt x="20852" y="7899"/>
                    <a:pt x="20870" y="8012"/>
                    <a:pt x="20895" y="8014"/>
                  </a:cubicBezTo>
                  <a:cubicBezTo>
                    <a:pt x="20926" y="8015"/>
                    <a:pt x="20952" y="7850"/>
                    <a:pt x="20983" y="7857"/>
                  </a:cubicBezTo>
                  <a:cubicBezTo>
                    <a:pt x="21024" y="7867"/>
                    <a:pt x="21036" y="8066"/>
                    <a:pt x="21066" y="8120"/>
                  </a:cubicBezTo>
                  <a:cubicBezTo>
                    <a:pt x="21085" y="8154"/>
                    <a:pt x="21147" y="8171"/>
                    <a:pt x="21161" y="8214"/>
                  </a:cubicBezTo>
                  <a:cubicBezTo>
                    <a:pt x="21173" y="8255"/>
                    <a:pt x="21137" y="8365"/>
                    <a:pt x="21153" y="8401"/>
                  </a:cubicBezTo>
                  <a:cubicBezTo>
                    <a:pt x="21167" y="8431"/>
                    <a:pt x="21216" y="8420"/>
                    <a:pt x="21237" y="8420"/>
                  </a:cubicBezTo>
                  <a:cubicBezTo>
                    <a:pt x="21261" y="8420"/>
                    <a:pt x="21308" y="8386"/>
                    <a:pt x="21331" y="8395"/>
                  </a:cubicBezTo>
                  <a:cubicBezTo>
                    <a:pt x="21361" y="8406"/>
                    <a:pt x="21403" y="8504"/>
                    <a:pt x="21433" y="8514"/>
                  </a:cubicBezTo>
                  <a:cubicBezTo>
                    <a:pt x="21467" y="8526"/>
                    <a:pt x="21538" y="8478"/>
                    <a:pt x="21572" y="8457"/>
                  </a:cubicBezTo>
                  <a:cubicBezTo>
                    <a:pt x="21580" y="8453"/>
                    <a:pt x="21589" y="8444"/>
                    <a:pt x="21600" y="8434"/>
                  </a:cubicBezTo>
                  <a:lnTo>
                    <a:pt x="21600" y="8595"/>
                  </a:lnTo>
                  <a:lnTo>
                    <a:pt x="20770" y="10528"/>
                  </a:lnTo>
                  <a:cubicBezTo>
                    <a:pt x="20770" y="10528"/>
                    <a:pt x="20709" y="10670"/>
                    <a:pt x="20682" y="10703"/>
                  </a:cubicBezTo>
                  <a:cubicBezTo>
                    <a:pt x="20647" y="10748"/>
                    <a:pt x="20557" y="10778"/>
                    <a:pt x="20519" y="10815"/>
                  </a:cubicBezTo>
                  <a:cubicBezTo>
                    <a:pt x="20474" y="10860"/>
                    <a:pt x="20396" y="10982"/>
                    <a:pt x="20355" y="11035"/>
                  </a:cubicBezTo>
                  <a:cubicBezTo>
                    <a:pt x="20308" y="11094"/>
                    <a:pt x="20208" y="11197"/>
                    <a:pt x="20166" y="11266"/>
                  </a:cubicBezTo>
                  <a:cubicBezTo>
                    <a:pt x="20134" y="11320"/>
                    <a:pt x="20084" y="11452"/>
                    <a:pt x="20055" y="11510"/>
                  </a:cubicBezTo>
                  <a:cubicBezTo>
                    <a:pt x="20020" y="11581"/>
                    <a:pt x="19950" y="11723"/>
                    <a:pt x="19908" y="11779"/>
                  </a:cubicBezTo>
                  <a:cubicBezTo>
                    <a:pt x="19882" y="11816"/>
                    <a:pt x="19811" y="11847"/>
                    <a:pt x="19789" y="11892"/>
                  </a:cubicBezTo>
                  <a:cubicBezTo>
                    <a:pt x="19773" y="11925"/>
                    <a:pt x="19757" y="12011"/>
                    <a:pt x="19755" y="12054"/>
                  </a:cubicBezTo>
                  <a:cubicBezTo>
                    <a:pt x="19752" y="12106"/>
                    <a:pt x="19778" y="12203"/>
                    <a:pt x="19779" y="12255"/>
                  </a:cubicBezTo>
                  <a:cubicBezTo>
                    <a:pt x="19781" y="12308"/>
                    <a:pt x="19777" y="12418"/>
                    <a:pt x="19765" y="12468"/>
                  </a:cubicBezTo>
                  <a:cubicBezTo>
                    <a:pt x="19754" y="12514"/>
                    <a:pt x="19707" y="12580"/>
                    <a:pt x="19692" y="12624"/>
                  </a:cubicBezTo>
                  <a:cubicBezTo>
                    <a:pt x="19677" y="12667"/>
                    <a:pt x="19667" y="12784"/>
                    <a:pt x="19643" y="12812"/>
                  </a:cubicBezTo>
                  <a:cubicBezTo>
                    <a:pt x="19615" y="12844"/>
                    <a:pt x="19539" y="12780"/>
                    <a:pt x="19511" y="12812"/>
                  </a:cubicBezTo>
                  <a:cubicBezTo>
                    <a:pt x="19483" y="12842"/>
                    <a:pt x="19474" y="12972"/>
                    <a:pt x="19455" y="13018"/>
                  </a:cubicBezTo>
                  <a:cubicBezTo>
                    <a:pt x="19441" y="13052"/>
                    <a:pt x="19391" y="13090"/>
                    <a:pt x="19385" y="13131"/>
                  </a:cubicBezTo>
                  <a:cubicBezTo>
                    <a:pt x="19376" y="13191"/>
                    <a:pt x="19425" y="13306"/>
                    <a:pt x="19430" y="13368"/>
                  </a:cubicBezTo>
                  <a:cubicBezTo>
                    <a:pt x="19435" y="13427"/>
                    <a:pt x="19434" y="13547"/>
                    <a:pt x="19430" y="13606"/>
                  </a:cubicBezTo>
                  <a:cubicBezTo>
                    <a:pt x="19428" y="13644"/>
                    <a:pt x="19422" y="13725"/>
                    <a:pt x="19409" y="13757"/>
                  </a:cubicBezTo>
                  <a:cubicBezTo>
                    <a:pt x="19392" y="13799"/>
                    <a:pt x="19338" y="13851"/>
                    <a:pt x="19312" y="13875"/>
                  </a:cubicBezTo>
                  <a:cubicBezTo>
                    <a:pt x="19285" y="13900"/>
                    <a:pt x="19224" y="13924"/>
                    <a:pt x="19196" y="13950"/>
                  </a:cubicBezTo>
                  <a:cubicBezTo>
                    <a:pt x="19166" y="13980"/>
                    <a:pt x="19117" y="14073"/>
                    <a:pt x="19085" y="14100"/>
                  </a:cubicBezTo>
                  <a:cubicBezTo>
                    <a:pt x="19066" y="14117"/>
                    <a:pt x="19023" y="14137"/>
                    <a:pt x="19001" y="14137"/>
                  </a:cubicBezTo>
                  <a:cubicBezTo>
                    <a:pt x="18983" y="14138"/>
                    <a:pt x="18947" y="14102"/>
                    <a:pt x="18928" y="14107"/>
                  </a:cubicBezTo>
                  <a:cubicBezTo>
                    <a:pt x="18896" y="14114"/>
                    <a:pt x="18830" y="14169"/>
                    <a:pt x="18813" y="14219"/>
                  </a:cubicBezTo>
                  <a:cubicBezTo>
                    <a:pt x="18802" y="14252"/>
                    <a:pt x="18812" y="14336"/>
                    <a:pt x="18809" y="14375"/>
                  </a:cubicBezTo>
                  <a:cubicBezTo>
                    <a:pt x="18806" y="14424"/>
                    <a:pt x="18794" y="14518"/>
                    <a:pt x="18785" y="14563"/>
                  </a:cubicBezTo>
                  <a:cubicBezTo>
                    <a:pt x="18779" y="14596"/>
                    <a:pt x="18754" y="14654"/>
                    <a:pt x="18750" y="14688"/>
                  </a:cubicBezTo>
                  <a:cubicBezTo>
                    <a:pt x="18744" y="14740"/>
                    <a:pt x="18764" y="14851"/>
                    <a:pt x="18754" y="14901"/>
                  </a:cubicBezTo>
                  <a:cubicBezTo>
                    <a:pt x="18745" y="14941"/>
                    <a:pt x="18709" y="15008"/>
                    <a:pt x="18687" y="15026"/>
                  </a:cubicBezTo>
                  <a:cubicBezTo>
                    <a:pt x="18661" y="15047"/>
                    <a:pt x="18600" y="15019"/>
                    <a:pt x="18572" y="15032"/>
                  </a:cubicBezTo>
                  <a:cubicBezTo>
                    <a:pt x="18539" y="15048"/>
                    <a:pt x="18482" y="15120"/>
                    <a:pt x="18452" y="15148"/>
                  </a:cubicBezTo>
                  <a:cubicBezTo>
                    <a:pt x="18400" y="15196"/>
                    <a:pt x="18294" y="15285"/>
                    <a:pt x="18243" y="15336"/>
                  </a:cubicBezTo>
                  <a:cubicBezTo>
                    <a:pt x="18205" y="15373"/>
                    <a:pt x="18130" y="15448"/>
                    <a:pt x="18096" y="15495"/>
                  </a:cubicBezTo>
                  <a:cubicBezTo>
                    <a:pt x="18063" y="15542"/>
                    <a:pt x="18013" y="15674"/>
                    <a:pt x="17976" y="15711"/>
                  </a:cubicBezTo>
                  <a:cubicBezTo>
                    <a:pt x="17951" y="15736"/>
                    <a:pt x="17894" y="15749"/>
                    <a:pt x="17866" y="15758"/>
                  </a:cubicBezTo>
                  <a:cubicBezTo>
                    <a:pt x="17822" y="15771"/>
                    <a:pt x="17729" y="15764"/>
                    <a:pt x="17688" y="15796"/>
                  </a:cubicBezTo>
                  <a:cubicBezTo>
                    <a:pt x="17651" y="15825"/>
                    <a:pt x="17596" y="15943"/>
                    <a:pt x="17562" y="15983"/>
                  </a:cubicBezTo>
                  <a:cubicBezTo>
                    <a:pt x="17532" y="16020"/>
                    <a:pt x="17462" y="16067"/>
                    <a:pt x="17432" y="16105"/>
                  </a:cubicBezTo>
                  <a:cubicBezTo>
                    <a:pt x="17393" y="16153"/>
                    <a:pt x="17324" y="16270"/>
                    <a:pt x="17291" y="16330"/>
                  </a:cubicBezTo>
                  <a:cubicBezTo>
                    <a:pt x="17279" y="16352"/>
                    <a:pt x="17265" y="16385"/>
                    <a:pt x="17252" y="16421"/>
                  </a:cubicBezTo>
                  <a:cubicBezTo>
                    <a:pt x="17228" y="16479"/>
                    <a:pt x="17203" y="16542"/>
                    <a:pt x="17181" y="16565"/>
                  </a:cubicBezTo>
                  <a:cubicBezTo>
                    <a:pt x="17151" y="16596"/>
                    <a:pt x="17079" y="16602"/>
                    <a:pt x="17045" y="16611"/>
                  </a:cubicBezTo>
                  <a:cubicBezTo>
                    <a:pt x="16875" y="16662"/>
                    <a:pt x="16534" y="16735"/>
                    <a:pt x="16365" y="16781"/>
                  </a:cubicBezTo>
                  <a:cubicBezTo>
                    <a:pt x="16167" y="16835"/>
                    <a:pt x="15772" y="16961"/>
                    <a:pt x="15574" y="17015"/>
                  </a:cubicBezTo>
                  <a:cubicBezTo>
                    <a:pt x="15343" y="17079"/>
                    <a:pt x="14880" y="17194"/>
                    <a:pt x="14648" y="17250"/>
                  </a:cubicBezTo>
                  <a:cubicBezTo>
                    <a:pt x="14465" y="17294"/>
                    <a:pt x="14100" y="17388"/>
                    <a:pt x="13916" y="17419"/>
                  </a:cubicBezTo>
                  <a:cubicBezTo>
                    <a:pt x="13738" y="17448"/>
                    <a:pt x="13381" y="17462"/>
                    <a:pt x="13204" y="17494"/>
                  </a:cubicBezTo>
                  <a:cubicBezTo>
                    <a:pt x="13026" y="17525"/>
                    <a:pt x="12670" y="17621"/>
                    <a:pt x="12493" y="17672"/>
                  </a:cubicBezTo>
                  <a:cubicBezTo>
                    <a:pt x="12377" y="17705"/>
                    <a:pt x="12147" y="17784"/>
                    <a:pt x="12032" y="17822"/>
                  </a:cubicBezTo>
                  <a:cubicBezTo>
                    <a:pt x="11926" y="17858"/>
                    <a:pt x="11715" y="17943"/>
                    <a:pt x="11609" y="17973"/>
                  </a:cubicBezTo>
                  <a:cubicBezTo>
                    <a:pt x="11303" y="18057"/>
                    <a:pt x="10687" y="18164"/>
                    <a:pt x="10379" y="18216"/>
                  </a:cubicBezTo>
                  <a:cubicBezTo>
                    <a:pt x="9962" y="18287"/>
                    <a:pt x="9100" y="18179"/>
                    <a:pt x="8710" y="18451"/>
                  </a:cubicBezTo>
                  <a:cubicBezTo>
                    <a:pt x="8674" y="18475"/>
                    <a:pt x="8625" y="18594"/>
                    <a:pt x="8590" y="18620"/>
                  </a:cubicBezTo>
                  <a:cubicBezTo>
                    <a:pt x="8565" y="18637"/>
                    <a:pt x="8510" y="18654"/>
                    <a:pt x="8485" y="18638"/>
                  </a:cubicBezTo>
                  <a:cubicBezTo>
                    <a:pt x="8468" y="18627"/>
                    <a:pt x="8450" y="18555"/>
                    <a:pt x="8433" y="18545"/>
                  </a:cubicBezTo>
                  <a:cubicBezTo>
                    <a:pt x="8308" y="18474"/>
                    <a:pt x="8045" y="18667"/>
                    <a:pt x="7915" y="18704"/>
                  </a:cubicBezTo>
                  <a:cubicBezTo>
                    <a:pt x="7484" y="18831"/>
                    <a:pt x="6620" y="19067"/>
                    <a:pt x="6188" y="19183"/>
                  </a:cubicBezTo>
                  <a:cubicBezTo>
                    <a:pt x="5927" y="19253"/>
                    <a:pt x="5401" y="19367"/>
                    <a:pt x="5142" y="19455"/>
                  </a:cubicBezTo>
                  <a:cubicBezTo>
                    <a:pt x="5022" y="19495"/>
                    <a:pt x="4665" y="19651"/>
                    <a:pt x="4665" y="19651"/>
                  </a:cubicBezTo>
                  <a:lnTo>
                    <a:pt x="4665" y="19427"/>
                  </a:lnTo>
                  <a:lnTo>
                    <a:pt x="3975" y="19427"/>
                  </a:lnTo>
                  <a:lnTo>
                    <a:pt x="4137" y="20262"/>
                  </a:lnTo>
                  <a:lnTo>
                    <a:pt x="4137" y="20656"/>
                  </a:lnTo>
                  <a:cubicBezTo>
                    <a:pt x="4137" y="20656"/>
                    <a:pt x="3914" y="20706"/>
                    <a:pt x="3839" y="20721"/>
                  </a:cubicBezTo>
                  <a:cubicBezTo>
                    <a:pt x="3574" y="20780"/>
                    <a:pt x="3044" y="20897"/>
                    <a:pt x="2779" y="20950"/>
                  </a:cubicBezTo>
                  <a:cubicBezTo>
                    <a:pt x="2218" y="21064"/>
                    <a:pt x="1092" y="21206"/>
                    <a:pt x="536" y="21375"/>
                  </a:cubicBezTo>
                  <a:cubicBezTo>
                    <a:pt x="419" y="21411"/>
                    <a:pt x="125" y="21542"/>
                    <a:pt x="0" y="21599"/>
                  </a:cubicBezTo>
                  <a:cubicBezTo>
                    <a:pt x="2" y="21580"/>
                    <a:pt x="3" y="21563"/>
                    <a:pt x="4" y="21550"/>
                  </a:cubicBezTo>
                  <a:cubicBezTo>
                    <a:pt x="8" y="21495"/>
                    <a:pt x="8" y="21384"/>
                    <a:pt x="12" y="21329"/>
                  </a:cubicBezTo>
                  <a:cubicBezTo>
                    <a:pt x="17" y="21254"/>
                    <a:pt x="35" y="21106"/>
                    <a:pt x="38" y="21031"/>
                  </a:cubicBezTo>
                  <a:cubicBezTo>
                    <a:pt x="41" y="20953"/>
                    <a:pt x="18" y="20790"/>
                    <a:pt x="35" y="20716"/>
                  </a:cubicBezTo>
                  <a:cubicBezTo>
                    <a:pt x="47" y="20670"/>
                    <a:pt x="92" y="20599"/>
                    <a:pt x="118" y="20577"/>
                  </a:cubicBezTo>
                  <a:cubicBezTo>
                    <a:pt x="135" y="20561"/>
                    <a:pt x="175" y="20546"/>
                    <a:pt x="194" y="20553"/>
                  </a:cubicBezTo>
                  <a:cubicBezTo>
                    <a:pt x="219" y="20562"/>
                    <a:pt x="279" y="20652"/>
                    <a:pt x="279" y="20658"/>
                  </a:cubicBezTo>
                  <a:cubicBezTo>
                    <a:pt x="279" y="20665"/>
                    <a:pt x="297" y="20783"/>
                    <a:pt x="311" y="20815"/>
                  </a:cubicBezTo>
                  <a:cubicBezTo>
                    <a:pt x="341" y="20881"/>
                    <a:pt x="419" y="21004"/>
                    <a:pt x="465" y="21003"/>
                  </a:cubicBezTo>
                  <a:cubicBezTo>
                    <a:pt x="492" y="21003"/>
                    <a:pt x="536" y="20933"/>
                    <a:pt x="552" y="20896"/>
                  </a:cubicBezTo>
                  <a:cubicBezTo>
                    <a:pt x="570" y="20852"/>
                    <a:pt x="586" y="20744"/>
                    <a:pt x="594" y="20691"/>
                  </a:cubicBezTo>
                  <a:cubicBezTo>
                    <a:pt x="604" y="20628"/>
                    <a:pt x="609" y="20497"/>
                    <a:pt x="620" y="20435"/>
                  </a:cubicBezTo>
                  <a:cubicBezTo>
                    <a:pt x="627" y="20398"/>
                    <a:pt x="658" y="20334"/>
                    <a:pt x="660" y="20295"/>
                  </a:cubicBezTo>
                  <a:cubicBezTo>
                    <a:pt x="665" y="20241"/>
                    <a:pt x="654" y="20128"/>
                    <a:pt x="637" y="20084"/>
                  </a:cubicBezTo>
                  <a:cubicBezTo>
                    <a:pt x="624" y="20049"/>
                    <a:pt x="572" y="20026"/>
                    <a:pt x="556" y="19994"/>
                  </a:cubicBezTo>
                  <a:cubicBezTo>
                    <a:pt x="543" y="19968"/>
                    <a:pt x="523" y="19899"/>
                    <a:pt x="523" y="19864"/>
                  </a:cubicBezTo>
                  <a:cubicBezTo>
                    <a:pt x="525" y="19808"/>
                    <a:pt x="557" y="19704"/>
                    <a:pt x="581" y="19670"/>
                  </a:cubicBezTo>
                  <a:cubicBezTo>
                    <a:pt x="605" y="19637"/>
                    <a:pt x="669" y="19614"/>
                    <a:pt x="700" y="19617"/>
                  </a:cubicBezTo>
                  <a:cubicBezTo>
                    <a:pt x="718" y="19618"/>
                    <a:pt x="751" y="19673"/>
                    <a:pt x="768" y="19661"/>
                  </a:cubicBezTo>
                  <a:cubicBezTo>
                    <a:pt x="784" y="19651"/>
                    <a:pt x="802" y="19584"/>
                    <a:pt x="799" y="19553"/>
                  </a:cubicBezTo>
                  <a:cubicBezTo>
                    <a:pt x="793" y="19484"/>
                    <a:pt x="725" y="19379"/>
                    <a:pt x="688" y="19354"/>
                  </a:cubicBezTo>
                  <a:cubicBezTo>
                    <a:pt x="668" y="19340"/>
                    <a:pt x="620" y="19383"/>
                    <a:pt x="602" y="19363"/>
                  </a:cubicBezTo>
                  <a:cubicBezTo>
                    <a:pt x="579" y="19339"/>
                    <a:pt x="556" y="19238"/>
                    <a:pt x="556" y="19190"/>
                  </a:cubicBezTo>
                  <a:cubicBezTo>
                    <a:pt x="556" y="19139"/>
                    <a:pt x="582" y="19039"/>
                    <a:pt x="600" y="19002"/>
                  </a:cubicBezTo>
                  <a:cubicBezTo>
                    <a:pt x="613" y="18979"/>
                    <a:pt x="651" y="18963"/>
                    <a:pt x="665" y="18942"/>
                  </a:cubicBezTo>
                  <a:cubicBezTo>
                    <a:pt x="683" y="18911"/>
                    <a:pt x="709" y="18834"/>
                    <a:pt x="718" y="18794"/>
                  </a:cubicBezTo>
                  <a:cubicBezTo>
                    <a:pt x="730" y="18743"/>
                    <a:pt x="741" y="18636"/>
                    <a:pt x="746" y="18582"/>
                  </a:cubicBezTo>
                  <a:cubicBezTo>
                    <a:pt x="752" y="18514"/>
                    <a:pt x="767" y="18377"/>
                    <a:pt x="760" y="18310"/>
                  </a:cubicBezTo>
                  <a:cubicBezTo>
                    <a:pt x="755" y="18258"/>
                    <a:pt x="727" y="18160"/>
                    <a:pt x="708" y="18121"/>
                  </a:cubicBezTo>
                  <a:cubicBezTo>
                    <a:pt x="694" y="18093"/>
                    <a:pt x="661" y="18044"/>
                    <a:pt x="641" y="18043"/>
                  </a:cubicBezTo>
                  <a:cubicBezTo>
                    <a:pt x="623" y="18041"/>
                    <a:pt x="587" y="18075"/>
                    <a:pt x="576" y="18101"/>
                  </a:cubicBezTo>
                  <a:cubicBezTo>
                    <a:pt x="567" y="18121"/>
                    <a:pt x="570" y="18178"/>
                    <a:pt x="561" y="18195"/>
                  </a:cubicBezTo>
                  <a:cubicBezTo>
                    <a:pt x="548" y="18220"/>
                    <a:pt x="505" y="18251"/>
                    <a:pt x="487" y="18238"/>
                  </a:cubicBezTo>
                  <a:cubicBezTo>
                    <a:pt x="467" y="18223"/>
                    <a:pt x="451" y="18140"/>
                    <a:pt x="445" y="18103"/>
                  </a:cubicBezTo>
                  <a:cubicBezTo>
                    <a:pt x="439" y="18068"/>
                    <a:pt x="446" y="17989"/>
                    <a:pt x="438" y="17953"/>
                  </a:cubicBezTo>
                  <a:cubicBezTo>
                    <a:pt x="434" y="17935"/>
                    <a:pt x="426" y="17910"/>
                    <a:pt x="415" y="17886"/>
                  </a:cubicBezTo>
                  <a:cubicBezTo>
                    <a:pt x="438" y="17865"/>
                    <a:pt x="467" y="17845"/>
                    <a:pt x="475" y="17819"/>
                  </a:cubicBezTo>
                  <a:cubicBezTo>
                    <a:pt x="486" y="17780"/>
                    <a:pt x="478" y="17688"/>
                    <a:pt x="478" y="17644"/>
                  </a:cubicBezTo>
                  <a:cubicBezTo>
                    <a:pt x="479" y="17600"/>
                    <a:pt x="471" y="17510"/>
                    <a:pt x="478" y="17469"/>
                  </a:cubicBezTo>
                  <a:cubicBezTo>
                    <a:pt x="483" y="17444"/>
                    <a:pt x="504" y="17403"/>
                    <a:pt x="515" y="17384"/>
                  </a:cubicBezTo>
                  <a:cubicBezTo>
                    <a:pt x="536" y="17347"/>
                    <a:pt x="588" y="17297"/>
                    <a:pt x="608" y="17260"/>
                  </a:cubicBezTo>
                  <a:cubicBezTo>
                    <a:pt x="624" y="17228"/>
                    <a:pt x="649" y="17152"/>
                    <a:pt x="658" y="17112"/>
                  </a:cubicBezTo>
                  <a:cubicBezTo>
                    <a:pt x="675" y="17039"/>
                    <a:pt x="682" y="16876"/>
                    <a:pt x="698" y="16802"/>
                  </a:cubicBezTo>
                  <a:cubicBezTo>
                    <a:pt x="712" y="16742"/>
                    <a:pt x="748" y="16627"/>
                    <a:pt x="771" y="16577"/>
                  </a:cubicBezTo>
                  <a:cubicBezTo>
                    <a:pt x="791" y="16537"/>
                    <a:pt x="839" y="16476"/>
                    <a:pt x="862" y="16443"/>
                  </a:cubicBezTo>
                  <a:cubicBezTo>
                    <a:pt x="886" y="16408"/>
                    <a:pt x="934" y="16331"/>
                    <a:pt x="963" y="16309"/>
                  </a:cubicBezTo>
                  <a:cubicBezTo>
                    <a:pt x="991" y="16286"/>
                    <a:pt x="1053" y="16267"/>
                    <a:pt x="1084" y="16264"/>
                  </a:cubicBezTo>
                  <a:cubicBezTo>
                    <a:pt x="1123" y="16261"/>
                    <a:pt x="1203" y="16276"/>
                    <a:pt x="1242" y="16292"/>
                  </a:cubicBezTo>
                  <a:cubicBezTo>
                    <a:pt x="1274" y="16306"/>
                    <a:pt x="1335" y="16358"/>
                    <a:pt x="1366" y="16377"/>
                  </a:cubicBezTo>
                  <a:cubicBezTo>
                    <a:pt x="1402" y="16400"/>
                    <a:pt x="1477" y="16435"/>
                    <a:pt x="1512" y="16458"/>
                  </a:cubicBezTo>
                  <a:cubicBezTo>
                    <a:pt x="1543" y="16478"/>
                    <a:pt x="1606" y="16510"/>
                    <a:pt x="1631" y="16546"/>
                  </a:cubicBezTo>
                  <a:cubicBezTo>
                    <a:pt x="1646" y="16567"/>
                    <a:pt x="1660" y="16641"/>
                    <a:pt x="1677" y="16659"/>
                  </a:cubicBezTo>
                  <a:cubicBezTo>
                    <a:pt x="1701" y="16685"/>
                    <a:pt x="1760" y="16683"/>
                    <a:pt x="1788" y="16690"/>
                  </a:cubicBezTo>
                  <a:cubicBezTo>
                    <a:pt x="1818" y="16697"/>
                    <a:pt x="1881" y="16698"/>
                    <a:pt x="1910" y="16712"/>
                  </a:cubicBezTo>
                  <a:cubicBezTo>
                    <a:pt x="1935" y="16723"/>
                    <a:pt x="1980" y="16769"/>
                    <a:pt x="2004" y="16784"/>
                  </a:cubicBezTo>
                  <a:cubicBezTo>
                    <a:pt x="2053" y="16813"/>
                    <a:pt x="2159" y="16825"/>
                    <a:pt x="2201" y="16874"/>
                  </a:cubicBezTo>
                  <a:cubicBezTo>
                    <a:pt x="2232" y="16909"/>
                    <a:pt x="2261" y="17040"/>
                    <a:pt x="2292" y="17075"/>
                  </a:cubicBezTo>
                  <a:cubicBezTo>
                    <a:pt x="2325" y="17111"/>
                    <a:pt x="2404" y="17134"/>
                    <a:pt x="2442" y="17134"/>
                  </a:cubicBezTo>
                  <a:cubicBezTo>
                    <a:pt x="2485" y="17135"/>
                    <a:pt x="2576" y="17116"/>
                    <a:pt x="2611" y="17071"/>
                  </a:cubicBezTo>
                  <a:cubicBezTo>
                    <a:pt x="2643" y="17031"/>
                    <a:pt x="2683" y="16899"/>
                    <a:pt x="2693" y="16830"/>
                  </a:cubicBezTo>
                  <a:cubicBezTo>
                    <a:pt x="2706" y="16748"/>
                    <a:pt x="2695" y="16574"/>
                    <a:pt x="2690" y="16490"/>
                  </a:cubicBezTo>
                  <a:cubicBezTo>
                    <a:pt x="2686" y="16418"/>
                    <a:pt x="2681" y="16267"/>
                    <a:pt x="2660" y="16205"/>
                  </a:cubicBezTo>
                  <a:cubicBezTo>
                    <a:pt x="2646" y="16162"/>
                    <a:pt x="2593" y="16115"/>
                    <a:pt x="2571" y="16083"/>
                  </a:cubicBezTo>
                  <a:cubicBezTo>
                    <a:pt x="2531" y="16024"/>
                    <a:pt x="2446" y="15913"/>
                    <a:pt x="2414" y="15839"/>
                  </a:cubicBezTo>
                  <a:cubicBezTo>
                    <a:pt x="2395" y="15796"/>
                    <a:pt x="2367" y="15699"/>
                    <a:pt x="2360" y="15645"/>
                  </a:cubicBezTo>
                  <a:cubicBezTo>
                    <a:pt x="2353" y="15593"/>
                    <a:pt x="2352" y="15481"/>
                    <a:pt x="2360" y="15430"/>
                  </a:cubicBezTo>
                  <a:cubicBezTo>
                    <a:pt x="2370" y="15369"/>
                    <a:pt x="2424" y="15275"/>
                    <a:pt x="2433" y="15213"/>
                  </a:cubicBezTo>
                  <a:cubicBezTo>
                    <a:pt x="2444" y="15141"/>
                    <a:pt x="2419" y="14984"/>
                    <a:pt x="2428" y="14911"/>
                  </a:cubicBezTo>
                  <a:cubicBezTo>
                    <a:pt x="2435" y="14857"/>
                    <a:pt x="2464" y="14758"/>
                    <a:pt x="2484" y="14717"/>
                  </a:cubicBezTo>
                  <a:cubicBezTo>
                    <a:pt x="2503" y="14676"/>
                    <a:pt x="2552" y="14609"/>
                    <a:pt x="2580" y="14594"/>
                  </a:cubicBezTo>
                  <a:cubicBezTo>
                    <a:pt x="2600" y="14584"/>
                    <a:pt x="2644" y="14591"/>
                    <a:pt x="2664" y="14603"/>
                  </a:cubicBezTo>
                  <a:cubicBezTo>
                    <a:pt x="2677" y="14613"/>
                    <a:pt x="2697" y="14661"/>
                    <a:pt x="2711" y="14666"/>
                  </a:cubicBezTo>
                  <a:cubicBezTo>
                    <a:pt x="2725" y="14671"/>
                    <a:pt x="2756" y="14653"/>
                    <a:pt x="2768" y="14638"/>
                  </a:cubicBezTo>
                  <a:cubicBezTo>
                    <a:pt x="2789" y="14613"/>
                    <a:pt x="2811" y="14530"/>
                    <a:pt x="2827" y="14497"/>
                  </a:cubicBezTo>
                  <a:cubicBezTo>
                    <a:pt x="2846" y="14461"/>
                    <a:pt x="2886" y="14391"/>
                    <a:pt x="2909" y="14366"/>
                  </a:cubicBezTo>
                  <a:cubicBezTo>
                    <a:pt x="2960" y="14312"/>
                    <a:pt x="3074" y="14251"/>
                    <a:pt x="3131" y="14222"/>
                  </a:cubicBezTo>
                  <a:cubicBezTo>
                    <a:pt x="3175" y="14200"/>
                    <a:pt x="3265" y="14174"/>
                    <a:pt x="3309" y="14153"/>
                  </a:cubicBezTo>
                  <a:cubicBezTo>
                    <a:pt x="3353" y="14133"/>
                    <a:pt x="3439" y="14083"/>
                    <a:pt x="3482" y="14053"/>
                  </a:cubicBezTo>
                  <a:cubicBezTo>
                    <a:pt x="3510" y="14033"/>
                    <a:pt x="3575" y="14006"/>
                    <a:pt x="3591" y="13959"/>
                  </a:cubicBezTo>
                  <a:cubicBezTo>
                    <a:pt x="3614" y="13895"/>
                    <a:pt x="3607" y="13725"/>
                    <a:pt x="3589" y="13656"/>
                  </a:cubicBezTo>
                  <a:cubicBezTo>
                    <a:pt x="3574" y="13596"/>
                    <a:pt x="3510" y="13518"/>
                    <a:pt x="3480" y="13481"/>
                  </a:cubicBezTo>
                  <a:cubicBezTo>
                    <a:pt x="3445" y="13438"/>
                    <a:pt x="3356" y="13402"/>
                    <a:pt x="3330" y="13343"/>
                  </a:cubicBezTo>
                  <a:cubicBezTo>
                    <a:pt x="3312" y="13304"/>
                    <a:pt x="3313" y="13192"/>
                    <a:pt x="3301" y="13146"/>
                  </a:cubicBezTo>
                  <a:cubicBezTo>
                    <a:pt x="3289" y="13096"/>
                    <a:pt x="3240" y="13018"/>
                    <a:pt x="3232" y="12965"/>
                  </a:cubicBezTo>
                  <a:cubicBezTo>
                    <a:pt x="3222" y="12901"/>
                    <a:pt x="3229" y="12763"/>
                    <a:pt x="3239" y="12699"/>
                  </a:cubicBezTo>
                  <a:cubicBezTo>
                    <a:pt x="3249" y="12638"/>
                    <a:pt x="3288" y="12528"/>
                    <a:pt x="3309" y="12476"/>
                  </a:cubicBezTo>
                  <a:cubicBezTo>
                    <a:pt x="3325" y="12438"/>
                    <a:pt x="3362" y="12367"/>
                    <a:pt x="3382" y="12336"/>
                  </a:cubicBezTo>
                  <a:cubicBezTo>
                    <a:pt x="3409" y="12294"/>
                    <a:pt x="3478" y="12242"/>
                    <a:pt x="3501" y="12192"/>
                  </a:cubicBezTo>
                  <a:cubicBezTo>
                    <a:pt x="3525" y="12138"/>
                    <a:pt x="3547" y="12001"/>
                    <a:pt x="3553" y="11932"/>
                  </a:cubicBezTo>
                  <a:cubicBezTo>
                    <a:pt x="3556" y="11898"/>
                    <a:pt x="3559" y="11825"/>
                    <a:pt x="3551" y="11792"/>
                  </a:cubicBezTo>
                  <a:cubicBezTo>
                    <a:pt x="3546" y="11770"/>
                    <a:pt x="3529" y="11745"/>
                    <a:pt x="3514" y="11721"/>
                  </a:cubicBezTo>
                  <a:cubicBezTo>
                    <a:pt x="3539" y="11716"/>
                    <a:pt x="3566" y="11710"/>
                    <a:pt x="3580" y="11709"/>
                  </a:cubicBezTo>
                  <a:cubicBezTo>
                    <a:pt x="3607" y="11706"/>
                    <a:pt x="3666" y="11681"/>
                    <a:pt x="3688" y="11709"/>
                  </a:cubicBezTo>
                  <a:cubicBezTo>
                    <a:pt x="3703" y="11730"/>
                    <a:pt x="3694" y="11824"/>
                    <a:pt x="3711" y="11845"/>
                  </a:cubicBezTo>
                  <a:cubicBezTo>
                    <a:pt x="3728" y="11867"/>
                    <a:pt x="3777" y="11861"/>
                    <a:pt x="3794" y="11840"/>
                  </a:cubicBezTo>
                  <a:cubicBezTo>
                    <a:pt x="3811" y="11821"/>
                    <a:pt x="3815" y="11738"/>
                    <a:pt x="3828" y="11714"/>
                  </a:cubicBezTo>
                  <a:cubicBezTo>
                    <a:pt x="3840" y="11693"/>
                    <a:pt x="3877" y="11688"/>
                    <a:pt x="3889" y="11667"/>
                  </a:cubicBezTo>
                  <a:cubicBezTo>
                    <a:pt x="3907" y="11632"/>
                    <a:pt x="3925" y="11536"/>
                    <a:pt x="3925" y="11488"/>
                  </a:cubicBezTo>
                  <a:cubicBezTo>
                    <a:pt x="3926" y="11452"/>
                    <a:pt x="3912" y="11380"/>
                    <a:pt x="3899" y="11353"/>
                  </a:cubicBezTo>
                  <a:cubicBezTo>
                    <a:pt x="3887" y="11327"/>
                    <a:pt x="3849" y="11311"/>
                    <a:pt x="3834" y="11292"/>
                  </a:cubicBezTo>
                  <a:cubicBezTo>
                    <a:pt x="3818" y="11270"/>
                    <a:pt x="3788" y="11221"/>
                    <a:pt x="3782" y="11188"/>
                  </a:cubicBezTo>
                  <a:cubicBezTo>
                    <a:pt x="3773" y="11145"/>
                    <a:pt x="3782" y="11047"/>
                    <a:pt x="3792" y="11005"/>
                  </a:cubicBezTo>
                  <a:cubicBezTo>
                    <a:pt x="3809" y="10936"/>
                    <a:pt x="3862" y="10803"/>
                    <a:pt x="3902" y="10775"/>
                  </a:cubicBezTo>
                  <a:cubicBezTo>
                    <a:pt x="3918" y="10764"/>
                    <a:pt x="3957" y="10773"/>
                    <a:pt x="3973" y="10789"/>
                  </a:cubicBezTo>
                  <a:cubicBezTo>
                    <a:pt x="3993" y="10812"/>
                    <a:pt x="4011" y="10899"/>
                    <a:pt x="4025" y="10935"/>
                  </a:cubicBezTo>
                  <a:cubicBezTo>
                    <a:pt x="4038" y="10967"/>
                    <a:pt x="4060" y="11044"/>
                    <a:pt x="4080" y="11061"/>
                  </a:cubicBezTo>
                  <a:cubicBezTo>
                    <a:pt x="4107" y="11085"/>
                    <a:pt x="4171" y="11079"/>
                    <a:pt x="4200" y="11061"/>
                  </a:cubicBezTo>
                  <a:cubicBezTo>
                    <a:pt x="4237" y="11038"/>
                    <a:pt x="4287" y="10910"/>
                    <a:pt x="4323" y="10883"/>
                  </a:cubicBezTo>
                  <a:cubicBezTo>
                    <a:pt x="4348" y="10866"/>
                    <a:pt x="4403" y="10877"/>
                    <a:pt x="4427" y="10865"/>
                  </a:cubicBezTo>
                  <a:cubicBezTo>
                    <a:pt x="4447" y="10855"/>
                    <a:pt x="4479" y="10807"/>
                    <a:pt x="4498" y="10803"/>
                  </a:cubicBezTo>
                  <a:cubicBezTo>
                    <a:pt x="4525" y="10799"/>
                    <a:pt x="4588" y="10814"/>
                    <a:pt x="4603" y="10855"/>
                  </a:cubicBezTo>
                  <a:cubicBezTo>
                    <a:pt x="4612" y="10879"/>
                    <a:pt x="4597" y="10940"/>
                    <a:pt x="4592" y="10968"/>
                  </a:cubicBezTo>
                  <a:cubicBezTo>
                    <a:pt x="4586" y="11008"/>
                    <a:pt x="4558" y="11081"/>
                    <a:pt x="4558" y="11123"/>
                  </a:cubicBezTo>
                  <a:cubicBezTo>
                    <a:pt x="4558" y="11179"/>
                    <a:pt x="4579" y="11302"/>
                    <a:pt x="4606" y="11333"/>
                  </a:cubicBezTo>
                  <a:cubicBezTo>
                    <a:pt x="4622" y="11353"/>
                    <a:pt x="4665" y="11338"/>
                    <a:pt x="4684" y="11329"/>
                  </a:cubicBezTo>
                  <a:cubicBezTo>
                    <a:pt x="4707" y="11317"/>
                    <a:pt x="4752" y="11276"/>
                    <a:pt x="4768" y="11245"/>
                  </a:cubicBezTo>
                  <a:cubicBezTo>
                    <a:pt x="4782" y="11216"/>
                    <a:pt x="4795" y="11140"/>
                    <a:pt x="4802" y="11104"/>
                  </a:cubicBezTo>
                  <a:cubicBezTo>
                    <a:pt x="4811" y="11056"/>
                    <a:pt x="4838" y="10954"/>
                    <a:pt x="4828" y="10907"/>
                  </a:cubicBezTo>
                  <a:cubicBezTo>
                    <a:pt x="4821" y="10874"/>
                    <a:pt x="4779" y="10852"/>
                    <a:pt x="4765" y="10827"/>
                  </a:cubicBezTo>
                  <a:cubicBezTo>
                    <a:pt x="4740" y="10780"/>
                    <a:pt x="4682" y="10676"/>
                    <a:pt x="4684" y="10611"/>
                  </a:cubicBezTo>
                  <a:cubicBezTo>
                    <a:pt x="4685" y="10582"/>
                    <a:pt x="4721" y="10550"/>
                    <a:pt x="4726" y="10522"/>
                  </a:cubicBezTo>
                  <a:cubicBezTo>
                    <a:pt x="4735" y="10474"/>
                    <a:pt x="4713" y="10368"/>
                    <a:pt x="4723" y="10320"/>
                  </a:cubicBezTo>
                  <a:cubicBezTo>
                    <a:pt x="4731" y="10282"/>
                    <a:pt x="4763" y="10204"/>
                    <a:pt x="4786" y="10203"/>
                  </a:cubicBezTo>
                  <a:cubicBezTo>
                    <a:pt x="4798" y="10202"/>
                    <a:pt x="4815" y="10242"/>
                    <a:pt x="4823" y="10259"/>
                  </a:cubicBezTo>
                  <a:cubicBezTo>
                    <a:pt x="4833" y="10283"/>
                    <a:pt x="4846" y="10339"/>
                    <a:pt x="4852" y="10368"/>
                  </a:cubicBezTo>
                  <a:cubicBezTo>
                    <a:pt x="4860" y="10407"/>
                    <a:pt x="4862" y="10499"/>
                    <a:pt x="4878" y="10532"/>
                  </a:cubicBezTo>
                  <a:cubicBezTo>
                    <a:pt x="4894" y="10566"/>
                    <a:pt x="4947" y="10584"/>
                    <a:pt x="4969" y="10607"/>
                  </a:cubicBezTo>
                  <a:cubicBezTo>
                    <a:pt x="4991" y="10629"/>
                    <a:pt x="5028" y="10714"/>
                    <a:pt x="5053" y="10709"/>
                  </a:cubicBezTo>
                  <a:cubicBezTo>
                    <a:pt x="5075" y="10705"/>
                    <a:pt x="5101" y="10624"/>
                    <a:pt x="5116" y="10593"/>
                  </a:cubicBezTo>
                  <a:cubicBezTo>
                    <a:pt x="5129" y="10561"/>
                    <a:pt x="5147" y="10481"/>
                    <a:pt x="5165" y="10457"/>
                  </a:cubicBezTo>
                  <a:cubicBezTo>
                    <a:pt x="5200" y="10407"/>
                    <a:pt x="5289" y="10355"/>
                    <a:pt x="5333" y="10348"/>
                  </a:cubicBezTo>
                  <a:cubicBezTo>
                    <a:pt x="5369" y="10343"/>
                    <a:pt x="5441" y="10368"/>
                    <a:pt x="5474" y="10395"/>
                  </a:cubicBezTo>
                  <a:cubicBezTo>
                    <a:pt x="5500" y="10417"/>
                    <a:pt x="5537" y="10501"/>
                    <a:pt x="5563" y="10522"/>
                  </a:cubicBezTo>
                  <a:cubicBezTo>
                    <a:pt x="5585" y="10540"/>
                    <a:pt x="5637" y="10533"/>
                    <a:pt x="5660" y="10550"/>
                  </a:cubicBezTo>
                  <a:cubicBezTo>
                    <a:pt x="5691" y="10573"/>
                    <a:pt x="5744" y="10647"/>
                    <a:pt x="5770" y="10686"/>
                  </a:cubicBezTo>
                  <a:cubicBezTo>
                    <a:pt x="5788" y="10714"/>
                    <a:pt x="5814" y="10791"/>
                    <a:pt x="5835" y="10813"/>
                  </a:cubicBezTo>
                  <a:cubicBezTo>
                    <a:pt x="5860" y="10838"/>
                    <a:pt x="5917" y="10857"/>
                    <a:pt x="5945" y="10860"/>
                  </a:cubicBezTo>
                  <a:cubicBezTo>
                    <a:pt x="5971" y="10863"/>
                    <a:pt x="6024" y="10836"/>
                    <a:pt x="6049" y="10841"/>
                  </a:cubicBezTo>
                  <a:cubicBezTo>
                    <a:pt x="6074" y="10846"/>
                    <a:pt x="6126" y="10867"/>
                    <a:pt x="6144" y="10897"/>
                  </a:cubicBezTo>
                  <a:cubicBezTo>
                    <a:pt x="6166" y="10936"/>
                    <a:pt x="6171" y="11061"/>
                    <a:pt x="6191" y="11104"/>
                  </a:cubicBezTo>
                  <a:cubicBezTo>
                    <a:pt x="6214" y="11156"/>
                    <a:pt x="6279" y="11262"/>
                    <a:pt x="6316" y="11253"/>
                  </a:cubicBezTo>
                  <a:cubicBezTo>
                    <a:pt x="6359" y="11245"/>
                    <a:pt x="6419" y="11097"/>
                    <a:pt x="6434" y="11024"/>
                  </a:cubicBezTo>
                  <a:cubicBezTo>
                    <a:pt x="6451" y="10946"/>
                    <a:pt x="6435" y="10774"/>
                    <a:pt x="6434" y="10690"/>
                  </a:cubicBezTo>
                  <a:cubicBezTo>
                    <a:pt x="6434" y="10615"/>
                    <a:pt x="6417" y="10458"/>
                    <a:pt x="6432" y="10386"/>
                  </a:cubicBezTo>
                  <a:cubicBezTo>
                    <a:pt x="6446" y="10315"/>
                    <a:pt x="6509" y="10207"/>
                    <a:pt x="6541" y="10161"/>
                  </a:cubicBezTo>
                  <a:cubicBezTo>
                    <a:pt x="6556" y="10140"/>
                    <a:pt x="6589" y="10109"/>
                    <a:pt x="6607" y="10100"/>
                  </a:cubicBezTo>
                  <a:cubicBezTo>
                    <a:pt x="6635" y="10084"/>
                    <a:pt x="6700" y="10093"/>
                    <a:pt x="6727" y="10072"/>
                  </a:cubicBezTo>
                  <a:cubicBezTo>
                    <a:pt x="6750" y="10054"/>
                    <a:pt x="6789" y="9992"/>
                    <a:pt x="6806" y="9959"/>
                  </a:cubicBezTo>
                  <a:cubicBezTo>
                    <a:pt x="6831" y="9911"/>
                    <a:pt x="6867" y="9795"/>
                    <a:pt x="6890" y="9743"/>
                  </a:cubicBezTo>
                  <a:cubicBezTo>
                    <a:pt x="6906" y="9706"/>
                    <a:pt x="6940" y="9629"/>
                    <a:pt x="6962" y="9603"/>
                  </a:cubicBezTo>
                  <a:cubicBezTo>
                    <a:pt x="6983" y="9579"/>
                    <a:pt x="7030" y="9547"/>
                    <a:pt x="7054" y="9546"/>
                  </a:cubicBezTo>
                  <a:cubicBezTo>
                    <a:pt x="7077" y="9546"/>
                    <a:pt x="7126" y="9565"/>
                    <a:pt x="7143" y="9593"/>
                  </a:cubicBezTo>
                  <a:cubicBezTo>
                    <a:pt x="7169" y="9634"/>
                    <a:pt x="7181" y="9767"/>
                    <a:pt x="7195" y="9823"/>
                  </a:cubicBezTo>
                  <a:cubicBezTo>
                    <a:pt x="7211" y="9882"/>
                    <a:pt x="7238" y="10003"/>
                    <a:pt x="7261" y="10053"/>
                  </a:cubicBezTo>
                  <a:cubicBezTo>
                    <a:pt x="7280" y="10097"/>
                    <a:pt x="7327" y="10189"/>
                    <a:pt x="7357" y="10194"/>
                  </a:cubicBezTo>
                  <a:cubicBezTo>
                    <a:pt x="7378" y="10197"/>
                    <a:pt x="7416" y="10145"/>
                    <a:pt x="7431" y="10118"/>
                  </a:cubicBezTo>
                  <a:cubicBezTo>
                    <a:pt x="7442" y="10099"/>
                    <a:pt x="7453" y="10042"/>
                    <a:pt x="7465" y="10025"/>
                  </a:cubicBezTo>
                  <a:cubicBezTo>
                    <a:pt x="7484" y="9996"/>
                    <a:pt x="7532" y="9949"/>
                    <a:pt x="7556" y="9959"/>
                  </a:cubicBezTo>
                  <a:cubicBezTo>
                    <a:pt x="7579" y="9969"/>
                    <a:pt x="7612" y="10045"/>
                    <a:pt x="7616" y="10086"/>
                  </a:cubicBezTo>
                  <a:cubicBezTo>
                    <a:pt x="7620" y="10117"/>
                    <a:pt x="7601" y="10178"/>
                    <a:pt x="7596" y="10208"/>
                  </a:cubicBezTo>
                  <a:cubicBezTo>
                    <a:pt x="7588" y="10249"/>
                    <a:pt x="7559" y="10329"/>
                    <a:pt x="7564" y="10372"/>
                  </a:cubicBezTo>
                  <a:cubicBezTo>
                    <a:pt x="7569" y="10409"/>
                    <a:pt x="7604" y="10473"/>
                    <a:pt x="7625" y="10480"/>
                  </a:cubicBezTo>
                  <a:cubicBezTo>
                    <a:pt x="7653" y="10488"/>
                    <a:pt x="7709" y="10425"/>
                    <a:pt x="7729" y="10386"/>
                  </a:cubicBezTo>
                  <a:cubicBezTo>
                    <a:pt x="7748" y="10348"/>
                    <a:pt x="7770" y="10249"/>
                    <a:pt x="7771" y="10199"/>
                  </a:cubicBezTo>
                  <a:cubicBezTo>
                    <a:pt x="7771" y="10153"/>
                    <a:pt x="7741" y="10074"/>
                    <a:pt x="7740" y="10030"/>
                  </a:cubicBezTo>
                  <a:cubicBezTo>
                    <a:pt x="7738" y="9991"/>
                    <a:pt x="7741" y="9907"/>
                    <a:pt x="7755" y="9879"/>
                  </a:cubicBezTo>
                  <a:cubicBezTo>
                    <a:pt x="7767" y="9856"/>
                    <a:pt x="7804" y="9843"/>
                    <a:pt x="7820" y="9842"/>
                  </a:cubicBezTo>
                  <a:cubicBezTo>
                    <a:pt x="7852" y="9839"/>
                    <a:pt x="7912" y="9903"/>
                    <a:pt x="7943" y="9893"/>
                  </a:cubicBezTo>
                  <a:cubicBezTo>
                    <a:pt x="7956" y="9889"/>
                    <a:pt x="7980" y="9862"/>
                    <a:pt x="7985" y="9842"/>
                  </a:cubicBezTo>
                  <a:cubicBezTo>
                    <a:pt x="7998" y="9795"/>
                    <a:pt x="7986" y="9685"/>
                    <a:pt x="7978" y="9635"/>
                  </a:cubicBezTo>
                  <a:cubicBezTo>
                    <a:pt x="7970" y="9592"/>
                    <a:pt x="7933" y="9523"/>
                    <a:pt x="7923" y="9481"/>
                  </a:cubicBezTo>
                  <a:cubicBezTo>
                    <a:pt x="7907" y="9419"/>
                    <a:pt x="7886" y="9289"/>
                    <a:pt x="7883" y="9222"/>
                  </a:cubicBezTo>
                  <a:cubicBezTo>
                    <a:pt x="7881" y="9166"/>
                    <a:pt x="7877" y="9038"/>
                    <a:pt x="7899" y="8997"/>
                  </a:cubicBezTo>
                  <a:cubicBezTo>
                    <a:pt x="7918" y="8962"/>
                    <a:pt x="7980" y="8982"/>
                    <a:pt x="8006" y="8969"/>
                  </a:cubicBezTo>
                  <a:cubicBezTo>
                    <a:pt x="8034" y="8955"/>
                    <a:pt x="8096" y="8926"/>
                    <a:pt x="8114" y="8885"/>
                  </a:cubicBezTo>
                  <a:cubicBezTo>
                    <a:pt x="8129" y="8851"/>
                    <a:pt x="8139" y="8757"/>
                    <a:pt x="8132" y="8716"/>
                  </a:cubicBezTo>
                  <a:cubicBezTo>
                    <a:pt x="8125" y="8680"/>
                    <a:pt x="8088" y="8635"/>
                    <a:pt x="8072" y="8612"/>
                  </a:cubicBezTo>
                  <a:cubicBezTo>
                    <a:pt x="8060" y="8596"/>
                    <a:pt x="8027" y="8584"/>
                    <a:pt x="8020" y="8561"/>
                  </a:cubicBezTo>
                  <a:cubicBezTo>
                    <a:pt x="8012" y="8539"/>
                    <a:pt x="8011" y="8481"/>
                    <a:pt x="8017" y="8457"/>
                  </a:cubicBezTo>
                  <a:cubicBezTo>
                    <a:pt x="8025" y="8426"/>
                    <a:pt x="8058" y="8379"/>
                    <a:pt x="8077" y="8369"/>
                  </a:cubicBezTo>
                  <a:cubicBezTo>
                    <a:pt x="8094" y="8359"/>
                    <a:pt x="8133" y="8362"/>
                    <a:pt x="8147" y="8378"/>
                  </a:cubicBezTo>
                  <a:cubicBezTo>
                    <a:pt x="8169" y="8400"/>
                    <a:pt x="8176" y="8514"/>
                    <a:pt x="8200" y="8523"/>
                  </a:cubicBezTo>
                  <a:cubicBezTo>
                    <a:pt x="8219" y="8530"/>
                    <a:pt x="8256" y="8475"/>
                    <a:pt x="8265" y="8443"/>
                  </a:cubicBezTo>
                  <a:cubicBezTo>
                    <a:pt x="8274" y="8411"/>
                    <a:pt x="8251" y="8327"/>
                    <a:pt x="8263" y="8298"/>
                  </a:cubicBezTo>
                  <a:cubicBezTo>
                    <a:pt x="8271" y="8279"/>
                    <a:pt x="8302" y="8276"/>
                    <a:pt x="8315" y="8274"/>
                  </a:cubicBezTo>
                  <a:cubicBezTo>
                    <a:pt x="8336" y="8273"/>
                    <a:pt x="8380" y="8322"/>
                    <a:pt x="8399" y="8303"/>
                  </a:cubicBezTo>
                  <a:cubicBezTo>
                    <a:pt x="8409" y="8292"/>
                    <a:pt x="8413" y="8244"/>
                    <a:pt x="8414" y="8223"/>
                  </a:cubicBezTo>
                  <a:cubicBezTo>
                    <a:pt x="8417" y="8189"/>
                    <a:pt x="8399" y="8119"/>
                    <a:pt x="8407" y="8087"/>
                  </a:cubicBezTo>
                  <a:cubicBezTo>
                    <a:pt x="8414" y="8054"/>
                    <a:pt x="8447" y="8000"/>
                    <a:pt x="8467" y="7998"/>
                  </a:cubicBezTo>
                  <a:cubicBezTo>
                    <a:pt x="8486" y="7996"/>
                    <a:pt x="8515" y="8052"/>
                    <a:pt x="8529" y="8072"/>
                  </a:cubicBezTo>
                  <a:cubicBezTo>
                    <a:pt x="8546" y="8096"/>
                    <a:pt x="8589" y="8138"/>
                    <a:pt x="8592" y="8176"/>
                  </a:cubicBezTo>
                  <a:cubicBezTo>
                    <a:pt x="8597" y="8218"/>
                    <a:pt x="8552" y="8288"/>
                    <a:pt x="8550" y="8331"/>
                  </a:cubicBezTo>
                  <a:cubicBezTo>
                    <a:pt x="8548" y="8387"/>
                    <a:pt x="8575" y="8496"/>
                    <a:pt x="8590" y="8547"/>
                  </a:cubicBezTo>
                  <a:cubicBezTo>
                    <a:pt x="8607" y="8607"/>
                    <a:pt x="8646" y="8726"/>
                    <a:pt x="8676" y="8767"/>
                  </a:cubicBezTo>
                  <a:cubicBezTo>
                    <a:pt x="8698" y="8799"/>
                    <a:pt x="8754" y="8825"/>
                    <a:pt x="8780" y="8842"/>
                  </a:cubicBezTo>
                  <a:cubicBezTo>
                    <a:pt x="8801" y="8856"/>
                    <a:pt x="8844" y="8877"/>
                    <a:pt x="8864" y="8894"/>
                  </a:cubicBezTo>
                  <a:cubicBezTo>
                    <a:pt x="8884" y="8911"/>
                    <a:pt x="8918" y="8971"/>
                    <a:pt x="8940" y="8974"/>
                  </a:cubicBezTo>
                  <a:cubicBezTo>
                    <a:pt x="8968" y="8977"/>
                    <a:pt x="9017" y="8910"/>
                    <a:pt x="9045" y="8898"/>
                  </a:cubicBezTo>
                  <a:cubicBezTo>
                    <a:pt x="9072" y="8888"/>
                    <a:pt x="9130" y="8877"/>
                    <a:pt x="9157" y="8889"/>
                  </a:cubicBezTo>
                  <a:cubicBezTo>
                    <a:pt x="9175" y="8897"/>
                    <a:pt x="9207" y="8932"/>
                    <a:pt x="9220" y="8955"/>
                  </a:cubicBezTo>
                  <a:cubicBezTo>
                    <a:pt x="9234" y="8980"/>
                    <a:pt x="9250" y="9048"/>
                    <a:pt x="9262" y="9077"/>
                  </a:cubicBezTo>
                  <a:cubicBezTo>
                    <a:pt x="9279" y="9117"/>
                    <a:pt x="9308" y="9231"/>
                    <a:pt x="9335" y="9227"/>
                  </a:cubicBezTo>
                  <a:cubicBezTo>
                    <a:pt x="9363" y="9223"/>
                    <a:pt x="9386" y="9105"/>
                    <a:pt x="9395" y="9058"/>
                  </a:cubicBezTo>
                  <a:cubicBezTo>
                    <a:pt x="9404" y="9018"/>
                    <a:pt x="9395" y="8917"/>
                    <a:pt x="9411" y="8885"/>
                  </a:cubicBezTo>
                  <a:cubicBezTo>
                    <a:pt x="9430" y="8847"/>
                    <a:pt x="9493" y="8846"/>
                    <a:pt x="9521" y="8833"/>
                  </a:cubicBezTo>
                  <a:cubicBezTo>
                    <a:pt x="9542" y="8823"/>
                    <a:pt x="9587" y="8812"/>
                    <a:pt x="9605" y="8791"/>
                  </a:cubicBezTo>
                  <a:cubicBezTo>
                    <a:pt x="9622" y="8770"/>
                    <a:pt x="9648" y="8707"/>
                    <a:pt x="9657" y="8674"/>
                  </a:cubicBezTo>
                  <a:cubicBezTo>
                    <a:pt x="9676" y="8598"/>
                    <a:pt x="9687" y="8432"/>
                    <a:pt x="9688" y="8350"/>
                  </a:cubicBezTo>
                  <a:cubicBezTo>
                    <a:pt x="9690" y="8271"/>
                    <a:pt x="9677" y="8114"/>
                    <a:pt x="9670" y="8035"/>
                  </a:cubicBezTo>
                  <a:cubicBezTo>
                    <a:pt x="9664" y="7964"/>
                    <a:pt x="9635" y="7826"/>
                    <a:pt x="9636" y="7754"/>
                  </a:cubicBezTo>
                  <a:cubicBezTo>
                    <a:pt x="9637" y="7665"/>
                    <a:pt x="9662" y="7486"/>
                    <a:pt x="9688" y="7411"/>
                  </a:cubicBezTo>
                  <a:cubicBezTo>
                    <a:pt x="9705" y="7364"/>
                    <a:pt x="9766" y="7311"/>
                    <a:pt x="9785" y="7266"/>
                  </a:cubicBezTo>
                  <a:cubicBezTo>
                    <a:pt x="9798" y="7237"/>
                    <a:pt x="9817" y="7167"/>
                    <a:pt x="9819" y="7130"/>
                  </a:cubicBezTo>
                  <a:cubicBezTo>
                    <a:pt x="9822" y="7077"/>
                    <a:pt x="9786" y="6974"/>
                    <a:pt x="9793" y="6923"/>
                  </a:cubicBezTo>
                  <a:cubicBezTo>
                    <a:pt x="9798" y="6888"/>
                    <a:pt x="9827" y="6826"/>
                    <a:pt x="9846" y="6810"/>
                  </a:cubicBezTo>
                  <a:cubicBezTo>
                    <a:pt x="9858" y="6801"/>
                    <a:pt x="9889" y="6821"/>
                    <a:pt x="9903" y="6815"/>
                  </a:cubicBezTo>
                  <a:cubicBezTo>
                    <a:pt x="9918" y="6809"/>
                    <a:pt x="9941" y="6759"/>
                    <a:pt x="9955" y="6764"/>
                  </a:cubicBezTo>
                  <a:cubicBezTo>
                    <a:pt x="9979" y="6772"/>
                    <a:pt x="9994" y="6877"/>
                    <a:pt x="10015" y="6896"/>
                  </a:cubicBezTo>
                  <a:cubicBezTo>
                    <a:pt x="10031" y="6908"/>
                    <a:pt x="10068" y="6906"/>
                    <a:pt x="10084" y="6896"/>
                  </a:cubicBezTo>
                  <a:cubicBezTo>
                    <a:pt x="10124" y="6867"/>
                    <a:pt x="10189" y="6751"/>
                    <a:pt x="10212" y="6684"/>
                  </a:cubicBezTo>
                  <a:cubicBezTo>
                    <a:pt x="10228" y="6636"/>
                    <a:pt x="10233" y="6521"/>
                    <a:pt x="10243" y="6468"/>
                  </a:cubicBezTo>
                  <a:cubicBezTo>
                    <a:pt x="10251" y="6428"/>
                    <a:pt x="10272" y="6353"/>
                    <a:pt x="10279" y="6314"/>
                  </a:cubicBezTo>
                  <a:cubicBezTo>
                    <a:pt x="10290" y="6265"/>
                    <a:pt x="10309" y="6168"/>
                    <a:pt x="10313" y="6116"/>
                  </a:cubicBezTo>
                  <a:cubicBezTo>
                    <a:pt x="10317" y="6075"/>
                    <a:pt x="10312" y="5990"/>
                    <a:pt x="10313" y="5947"/>
                  </a:cubicBezTo>
                  <a:cubicBezTo>
                    <a:pt x="10319" y="5849"/>
                    <a:pt x="10323" y="5640"/>
                    <a:pt x="10353" y="5558"/>
                  </a:cubicBezTo>
                  <a:cubicBezTo>
                    <a:pt x="10368" y="5517"/>
                    <a:pt x="10419" y="5468"/>
                    <a:pt x="10444" y="5450"/>
                  </a:cubicBezTo>
                  <a:cubicBezTo>
                    <a:pt x="10472" y="5431"/>
                    <a:pt x="10534" y="5441"/>
                    <a:pt x="10562" y="5422"/>
                  </a:cubicBezTo>
                  <a:cubicBezTo>
                    <a:pt x="10594" y="5401"/>
                    <a:pt x="10657" y="5341"/>
                    <a:pt x="10678" y="5290"/>
                  </a:cubicBezTo>
                  <a:cubicBezTo>
                    <a:pt x="10697" y="5241"/>
                    <a:pt x="10692" y="5108"/>
                    <a:pt x="10709" y="5056"/>
                  </a:cubicBezTo>
                  <a:cubicBezTo>
                    <a:pt x="10721" y="5019"/>
                    <a:pt x="10761" y="4967"/>
                    <a:pt x="10779" y="4939"/>
                  </a:cubicBezTo>
                  <a:cubicBezTo>
                    <a:pt x="10797" y="4913"/>
                    <a:pt x="10841" y="4876"/>
                    <a:pt x="10852" y="4840"/>
                  </a:cubicBezTo>
                  <a:cubicBezTo>
                    <a:pt x="10865" y="4801"/>
                    <a:pt x="10869" y="4706"/>
                    <a:pt x="10866" y="4662"/>
                  </a:cubicBezTo>
                  <a:cubicBezTo>
                    <a:pt x="10860" y="4589"/>
                    <a:pt x="10815" y="4458"/>
                    <a:pt x="10800" y="4389"/>
                  </a:cubicBezTo>
                  <a:cubicBezTo>
                    <a:pt x="10791" y="4348"/>
                    <a:pt x="10774" y="4264"/>
                    <a:pt x="10766" y="4221"/>
                  </a:cubicBezTo>
                  <a:cubicBezTo>
                    <a:pt x="10754" y="4148"/>
                    <a:pt x="10745" y="3992"/>
                    <a:pt x="10724" y="3925"/>
                  </a:cubicBezTo>
                  <a:cubicBezTo>
                    <a:pt x="10714" y="3893"/>
                    <a:pt x="10677" y="3851"/>
                    <a:pt x="10667" y="3818"/>
                  </a:cubicBezTo>
                  <a:cubicBezTo>
                    <a:pt x="10652" y="3771"/>
                    <a:pt x="10633" y="3664"/>
                    <a:pt x="10638" y="3611"/>
                  </a:cubicBezTo>
                  <a:cubicBezTo>
                    <a:pt x="10644" y="3554"/>
                    <a:pt x="10683" y="3448"/>
                    <a:pt x="10711" y="3419"/>
                  </a:cubicBezTo>
                  <a:cubicBezTo>
                    <a:pt x="10739" y="3391"/>
                    <a:pt x="10806" y="3415"/>
                    <a:pt x="10837" y="3405"/>
                  </a:cubicBezTo>
                  <a:cubicBezTo>
                    <a:pt x="10867" y="3394"/>
                    <a:pt x="10925" y="3350"/>
                    <a:pt x="10955" y="3334"/>
                  </a:cubicBezTo>
                  <a:cubicBezTo>
                    <a:pt x="10970" y="3327"/>
                    <a:pt x="11000" y="3316"/>
                    <a:pt x="11015" y="3306"/>
                  </a:cubicBezTo>
                  <a:cubicBezTo>
                    <a:pt x="11038" y="3290"/>
                    <a:pt x="11081" y="3230"/>
                    <a:pt x="11106" y="3221"/>
                  </a:cubicBezTo>
                  <a:cubicBezTo>
                    <a:pt x="11147" y="3209"/>
                    <a:pt x="11236" y="3217"/>
                    <a:pt x="11269" y="3259"/>
                  </a:cubicBezTo>
                  <a:cubicBezTo>
                    <a:pt x="11292" y="3290"/>
                    <a:pt x="11297" y="3411"/>
                    <a:pt x="11318" y="3447"/>
                  </a:cubicBezTo>
                  <a:cubicBezTo>
                    <a:pt x="11341" y="3485"/>
                    <a:pt x="11402" y="3523"/>
                    <a:pt x="11433" y="3527"/>
                  </a:cubicBezTo>
                  <a:cubicBezTo>
                    <a:pt x="11458" y="3529"/>
                    <a:pt x="11505" y="3504"/>
                    <a:pt x="11527" y="3485"/>
                  </a:cubicBezTo>
                  <a:cubicBezTo>
                    <a:pt x="11556" y="3459"/>
                    <a:pt x="11604" y="3384"/>
                    <a:pt x="11627" y="3344"/>
                  </a:cubicBezTo>
                  <a:cubicBezTo>
                    <a:pt x="11662" y="3282"/>
                    <a:pt x="11717" y="3133"/>
                    <a:pt x="11750" y="3067"/>
                  </a:cubicBezTo>
                  <a:cubicBezTo>
                    <a:pt x="11776" y="3013"/>
                    <a:pt x="11831" y="2909"/>
                    <a:pt x="11862" y="2865"/>
                  </a:cubicBezTo>
                  <a:cubicBezTo>
                    <a:pt x="11888" y="2828"/>
                    <a:pt x="11943" y="2755"/>
                    <a:pt x="11975" y="2738"/>
                  </a:cubicBezTo>
                  <a:cubicBezTo>
                    <a:pt x="12007" y="2721"/>
                    <a:pt x="12077" y="2759"/>
                    <a:pt x="12108" y="2738"/>
                  </a:cubicBezTo>
                  <a:cubicBezTo>
                    <a:pt x="12136" y="2721"/>
                    <a:pt x="12170" y="2624"/>
                    <a:pt x="12197" y="2603"/>
                  </a:cubicBezTo>
                  <a:cubicBezTo>
                    <a:pt x="12229" y="2577"/>
                    <a:pt x="12301" y="2563"/>
                    <a:pt x="12336" y="2569"/>
                  </a:cubicBezTo>
                  <a:cubicBezTo>
                    <a:pt x="12357" y="2573"/>
                    <a:pt x="12396" y="2624"/>
                    <a:pt x="12417" y="2617"/>
                  </a:cubicBezTo>
                  <a:cubicBezTo>
                    <a:pt x="12432" y="2610"/>
                    <a:pt x="12459" y="2568"/>
                    <a:pt x="12464" y="2541"/>
                  </a:cubicBezTo>
                  <a:cubicBezTo>
                    <a:pt x="12471" y="2504"/>
                    <a:pt x="12460" y="2422"/>
                    <a:pt x="12451" y="2387"/>
                  </a:cubicBezTo>
                  <a:cubicBezTo>
                    <a:pt x="12443" y="2354"/>
                    <a:pt x="12406" y="2309"/>
                    <a:pt x="12401" y="2274"/>
                  </a:cubicBezTo>
                  <a:cubicBezTo>
                    <a:pt x="12398" y="2252"/>
                    <a:pt x="12405" y="2204"/>
                    <a:pt x="12412" y="2185"/>
                  </a:cubicBezTo>
                  <a:cubicBezTo>
                    <a:pt x="12430" y="2139"/>
                    <a:pt x="12502" y="2115"/>
                    <a:pt x="12519" y="2068"/>
                  </a:cubicBezTo>
                  <a:cubicBezTo>
                    <a:pt x="12533" y="2028"/>
                    <a:pt x="12545" y="1920"/>
                    <a:pt x="12532" y="1880"/>
                  </a:cubicBezTo>
                  <a:cubicBezTo>
                    <a:pt x="12516" y="1830"/>
                    <a:pt x="12446" y="1789"/>
                    <a:pt x="12414" y="1790"/>
                  </a:cubicBezTo>
                  <a:cubicBezTo>
                    <a:pt x="12393" y="1793"/>
                    <a:pt x="12360" y="1854"/>
                    <a:pt x="12338" y="1861"/>
                  </a:cubicBezTo>
                  <a:cubicBezTo>
                    <a:pt x="12318" y="1868"/>
                    <a:pt x="12272" y="1868"/>
                    <a:pt x="12255" y="1848"/>
                  </a:cubicBezTo>
                  <a:cubicBezTo>
                    <a:pt x="12236" y="1824"/>
                    <a:pt x="12213" y="1743"/>
                    <a:pt x="12213" y="1702"/>
                  </a:cubicBezTo>
                  <a:cubicBezTo>
                    <a:pt x="12212" y="1656"/>
                    <a:pt x="12240" y="1573"/>
                    <a:pt x="12255" y="1537"/>
                  </a:cubicBezTo>
                  <a:cubicBezTo>
                    <a:pt x="12267" y="1507"/>
                    <a:pt x="12311" y="1474"/>
                    <a:pt x="12318" y="1439"/>
                  </a:cubicBezTo>
                  <a:cubicBezTo>
                    <a:pt x="12328" y="1386"/>
                    <a:pt x="12306" y="1270"/>
                    <a:pt x="12294" y="1218"/>
                  </a:cubicBezTo>
                  <a:cubicBezTo>
                    <a:pt x="12282" y="1169"/>
                    <a:pt x="12246" y="1078"/>
                    <a:pt x="12223" y="1044"/>
                  </a:cubicBezTo>
                  <a:cubicBezTo>
                    <a:pt x="12203" y="1015"/>
                    <a:pt x="12145" y="1003"/>
                    <a:pt x="12126" y="970"/>
                  </a:cubicBezTo>
                  <a:cubicBezTo>
                    <a:pt x="12112" y="942"/>
                    <a:pt x="12094" y="867"/>
                    <a:pt x="12092" y="829"/>
                  </a:cubicBezTo>
                  <a:cubicBezTo>
                    <a:pt x="12091" y="783"/>
                    <a:pt x="12108" y="692"/>
                    <a:pt x="12124" y="655"/>
                  </a:cubicBezTo>
                  <a:cubicBezTo>
                    <a:pt x="12141" y="614"/>
                    <a:pt x="12199" y="578"/>
                    <a:pt x="12221" y="543"/>
                  </a:cubicBezTo>
                  <a:cubicBezTo>
                    <a:pt x="12235" y="519"/>
                    <a:pt x="12255" y="465"/>
                    <a:pt x="12271" y="42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4" name="Shape 3036"/>
            <p:cNvSpPr/>
            <p:nvPr/>
          </p:nvSpPr>
          <p:spPr>
            <a:xfrm>
              <a:off x="5966750" y="3745019"/>
              <a:ext cx="8206" cy="79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35" h="20684" extrusionOk="0">
                  <a:moveTo>
                    <a:pt x="16568" y="15127"/>
                  </a:moveTo>
                  <a:cubicBezTo>
                    <a:pt x="17615" y="13659"/>
                    <a:pt x="20539" y="11256"/>
                    <a:pt x="20801" y="9499"/>
                  </a:cubicBezTo>
                  <a:cubicBezTo>
                    <a:pt x="21106" y="6985"/>
                    <a:pt x="19361" y="1068"/>
                    <a:pt x="17048" y="89"/>
                  </a:cubicBezTo>
                  <a:cubicBezTo>
                    <a:pt x="15346" y="-578"/>
                    <a:pt x="12117" y="2714"/>
                    <a:pt x="10328" y="3159"/>
                  </a:cubicBezTo>
                  <a:cubicBezTo>
                    <a:pt x="8277" y="3671"/>
                    <a:pt x="3433" y="2225"/>
                    <a:pt x="1862" y="3671"/>
                  </a:cubicBezTo>
                  <a:cubicBezTo>
                    <a:pt x="291" y="5072"/>
                    <a:pt x="-494" y="10100"/>
                    <a:pt x="335" y="12057"/>
                  </a:cubicBezTo>
                  <a:cubicBezTo>
                    <a:pt x="946" y="13303"/>
                    <a:pt x="3957" y="14059"/>
                    <a:pt x="5091" y="14860"/>
                  </a:cubicBezTo>
                  <a:cubicBezTo>
                    <a:pt x="7055" y="16173"/>
                    <a:pt x="10241" y="21022"/>
                    <a:pt x="12597" y="20666"/>
                  </a:cubicBezTo>
                  <a:cubicBezTo>
                    <a:pt x="14255" y="20421"/>
                    <a:pt x="15521" y="16462"/>
                    <a:pt x="16568" y="1512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5" name="Shape 3037"/>
            <p:cNvSpPr/>
            <p:nvPr/>
          </p:nvSpPr>
          <p:spPr>
            <a:xfrm>
              <a:off x="5957950" y="3745019"/>
              <a:ext cx="6179" cy="54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85" h="20213" extrusionOk="0">
                  <a:moveTo>
                    <a:pt x="20764" y="9332"/>
                  </a:moveTo>
                  <a:cubicBezTo>
                    <a:pt x="20064" y="12055"/>
                    <a:pt x="16853" y="16933"/>
                    <a:pt x="14751" y="18390"/>
                  </a:cubicBezTo>
                  <a:cubicBezTo>
                    <a:pt x="12767" y="19656"/>
                    <a:pt x="7804" y="20860"/>
                    <a:pt x="5703" y="19815"/>
                  </a:cubicBezTo>
                  <a:cubicBezTo>
                    <a:pt x="3251" y="18580"/>
                    <a:pt x="-427" y="12625"/>
                    <a:pt x="40" y="9743"/>
                  </a:cubicBezTo>
                  <a:cubicBezTo>
                    <a:pt x="565" y="6354"/>
                    <a:pt x="6754" y="2205"/>
                    <a:pt x="9731" y="1034"/>
                  </a:cubicBezTo>
                  <a:cubicBezTo>
                    <a:pt x="12066" y="115"/>
                    <a:pt x="17845" y="-740"/>
                    <a:pt x="19714" y="1034"/>
                  </a:cubicBezTo>
                  <a:cubicBezTo>
                    <a:pt x="21115" y="2427"/>
                    <a:pt x="21173" y="7305"/>
                    <a:pt x="20764" y="933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6" name="Shape 3038"/>
            <p:cNvSpPr/>
            <p:nvPr/>
          </p:nvSpPr>
          <p:spPr>
            <a:xfrm>
              <a:off x="5957950" y="3736219"/>
              <a:ext cx="8005" cy="71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34" h="20953" extrusionOk="0">
                  <a:moveTo>
                    <a:pt x="17047" y="20110"/>
                  </a:moveTo>
                  <a:cubicBezTo>
                    <a:pt x="15686" y="20889"/>
                    <a:pt x="12237" y="21391"/>
                    <a:pt x="11057" y="20411"/>
                  </a:cubicBezTo>
                  <a:cubicBezTo>
                    <a:pt x="9832" y="19331"/>
                    <a:pt x="10921" y="14710"/>
                    <a:pt x="9741" y="13530"/>
                  </a:cubicBezTo>
                  <a:cubicBezTo>
                    <a:pt x="8289" y="11998"/>
                    <a:pt x="3252" y="13856"/>
                    <a:pt x="1755" y="12399"/>
                  </a:cubicBezTo>
                  <a:cubicBezTo>
                    <a:pt x="484" y="11144"/>
                    <a:pt x="-378" y="6949"/>
                    <a:pt x="167" y="5216"/>
                  </a:cubicBezTo>
                  <a:cubicBezTo>
                    <a:pt x="756" y="3358"/>
                    <a:pt x="3933" y="896"/>
                    <a:pt x="5612" y="344"/>
                  </a:cubicBezTo>
                  <a:cubicBezTo>
                    <a:pt x="7291" y="-209"/>
                    <a:pt x="11420" y="-209"/>
                    <a:pt x="12600" y="1198"/>
                  </a:cubicBezTo>
                  <a:cubicBezTo>
                    <a:pt x="13372" y="2102"/>
                    <a:pt x="12237" y="5091"/>
                    <a:pt x="12872" y="6070"/>
                  </a:cubicBezTo>
                  <a:cubicBezTo>
                    <a:pt x="13644" y="7251"/>
                    <a:pt x="16730" y="7175"/>
                    <a:pt x="17773" y="8079"/>
                  </a:cubicBezTo>
                  <a:cubicBezTo>
                    <a:pt x="19044" y="9184"/>
                    <a:pt x="21222" y="12324"/>
                    <a:pt x="21131" y="14107"/>
                  </a:cubicBezTo>
                  <a:cubicBezTo>
                    <a:pt x="21086" y="15991"/>
                    <a:pt x="18499" y="19231"/>
                    <a:pt x="17047" y="2011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7" name="Shape 3039"/>
            <p:cNvSpPr/>
            <p:nvPr/>
          </p:nvSpPr>
          <p:spPr>
            <a:xfrm>
              <a:off x="5746760" y="3648223"/>
              <a:ext cx="479446" cy="5482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3" h="21596" extrusionOk="0">
                  <a:moveTo>
                    <a:pt x="14330" y="21570"/>
                  </a:moveTo>
                  <a:cubicBezTo>
                    <a:pt x="14326" y="21568"/>
                    <a:pt x="14322" y="21565"/>
                    <a:pt x="14320" y="21564"/>
                  </a:cubicBezTo>
                  <a:cubicBezTo>
                    <a:pt x="14264" y="21528"/>
                    <a:pt x="14216" y="21404"/>
                    <a:pt x="14190" y="21347"/>
                  </a:cubicBezTo>
                  <a:cubicBezTo>
                    <a:pt x="14175" y="21316"/>
                    <a:pt x="14174" y="21241"/>
                    <a:pt x="14149" y="21214"/>
                  </a:cubicBezTo>
                  <a:cubicBezTo>
                    <a:pt x="14111" y="21172"/>
                    <a:pt x="13986" y="21140"/>
                    <a:pt x="13931" y="21116"/>
                  </a:cubicBezTo>
                  <a:cubicBezTo>
                    <a:pt x="13876" y="21092"/>
                    <a:pt x="13757" y="21053"/>
                    <a:pt x="13708" y="21018"/>
                  </a:cubicBezTo>
                  <a:cubicBezTo>
                    <a:pt x="13669" y="20991"/>
                    <a:pt x="13626" y="20906"/>
                    <a:pt x="13584" y="20884"/>
                  </a:cubicBezTo>
                  <a:cubicBezTo>
                    <a:pt x="13533" y="20857"/>
                    <a:pt x="13407" y="20842"/>
                    <a:pt x="13349" y="20848"/>
                  </a:cubicBezTo>
                  <a:cubicBezTo>
                    <a:pt x="13286" y="20855"/>
                    <a:pt x="13181" y="20941"/>
                    <a:pt x="13119" y="20936"/>
                  </a:cubicBezTo>
                  <a:cubicBezTo>
                    <a:pt x="13036" y="20929"/>
                    <a:pt x="12895" y="20827"/>
                    <a:pt x="12842" y="20771"/>
                  </a:cubicBezTo>
                  <a:cubicBezTo>
                    <a:pt x="12801" y="20728"/>
                    <a:pt x="12757" y="20619"/>
                    <a:pt x="12742" y="20565"/>
                  </a:cubicBezTo>
                  <a:cubicBezTo>
                    <a:pt x="12732" y="20526"/>
                    <a:pt x="12750" y="20442"/>
                    <a:pt x="12730" y="20406"/>
                  </a:cubicBezTo>
                  <a:cubicBezTo>
                    <a:pt x="12712" y="20371"/>
                    <a:pt x="12614" y="20339"/>
                    <a:pt x="12601" y="20303"/>
                  </a:cubicBezTo>
                  <a:cubicBezTo>
                    <a:pt x="12586" y="20265"/>
                    <a:pt x="12632" y="20187"/>
                    <a:pt x="12636" y="20148"/>
                  </a:cubicBezTo>
                  <a:cubicBezTo>
                    <a:pt x="12640" y="20104"/>
                    <a:pt x="12657" y="20010"/>
                    <a:pt x="12630" y="19973"/>
                  </a:cubicBezTo>
                  <a:cubicBezTo>
                    <a:pt x="12604" y="19939"/>
                    <a:pt x="12506" y="19911"/>
                    <a:pt x="12459" y="19906"/>
                  </a:cubicBezTo>
                  <a:cubicBezTo>
                    <a:pt x="12410" y="19901"/>
                    <a:pt x="12310" y="19918"/>
                    <a:pt x="12265" y="19937"/>
                  </a:cubicBezTo>
                  <a:cubicBezTo>
                    <a:pt x="12215" y="19959"/>
                    <a:pt x="12147" y="20043"/>
                    <a:pt x="12100" y="20071"/>
                  </a:cubicBezTo>
                  <a:cubicBezTo>
                    <a:pt x="12065" y="20091"/>
                    <a:pt x="11987" y="20121"/>
                    <a:pt x="11948" y="20133"/>
                  </a:cubicBezTo>
                  <a:cubicBezTo>
                    <a:pt x="11897" y="20147"/>
                    <a:pt x="11780" y="20138"/>
                    <a:pt x="11742" y="20169"/>
                  </a:cubicBezTo>
                  <a:cubicBezTo>
                    <a:pt x="11708" y="20194"/>
                    <a:pt x="11704" y="20281"/>
                    <a:pt x="11688" y="20318"/>
                  </a:cubicBezTo>
                  <a:cubicBezTo>
                    <a:pt x="11674" y="20353"/>
                    <a:pt x="11652" y="20429"/>
                    <a:pt x="11623" y="20457"/>
                  </a:cubicBezTo>
                  <a:cubicBezTo>
                    <a:pt x="11590" y="20490"/>
                    <a:pt x="11472" y="20502"/>
                    <a:pt x="11447" y="20540"/>
                  </a:cubicBezTo>
                  <a:cubicBezTo>
                    <a:pt x="11428" y="20567"/>
                    <a:pt x="11451" y="20637"/>
                    <a:pt x="11447" y="20668"/>
                  </a:cubicBezTo>
                  <a:cubicBezTo>
                    <a:pt x="11443" y="20707"/>
                    <a:pt x="11441" y="20793"/>
                    <a:pt x="11412" y="20823"/>
                  </a:cubicBezTo>
                  <a:cubicBezTo>
                    <a:pt x="11361" y="20874"/>
                    <a:pt x="11195" y="20909"/>
                    <a:pt x="11117" y="20915"/>
                  </a:cubicBezTo>
                  <a:cubicBezTo>
                    <a:pt x="11063" y="20919"/>
                    <a:pt x="10959" y="20873"/>
                    <a:pt x="10906" y="20879"/>
                  </a:cubicBezTo>
                  <a:cubicBezTo>
                    <a:pt x="10872" y="20883"/>
                    <a:pt x="10810" y="20909"/>
                    <a:pt x="10788" y="20931"/>
                  </a:cubicBezTo>
                  <a:cubicBezTo>
                    <a:pt x="10753" y="20962"/>
                    <a:pt x="10752" y="21075"/>
                    <a:pt x="10705" y="21090"/>
                  </a:cubicBezTo>
                  <a:cubicBezTo>
                    <a:pt x="10655" y="21106"/>
                    <a:pt x="10551" y="21044"/>
                    <a:pt x="10511" y="21013"/>
                  </a:cubicBezTo>
                  <a:cubicBezTo>
                    <a:pt x="10479" y="20988"/>
                    <a:pt x="10454" y="20910"/>
                    <a:pt x="10423" y="20884"/>
                  </a:cubicBezTo>
                  <a:cubicBezTo>
                    <a:pt x="10389" y="20857"/>
                    <a:pt x="10307" y="20821"/>
                    <a:pt x="10263" y="20812"/>
                  </a:cubicBezTo>
                  <a:cubicBezTo>
                    <a:pt x="10209" y="20801"/>
                    <a:pt x="10096" y="20813"/>
                    <a:pt x="10039" y="20812"/>
                  </a:cubicBezTo>
                  <a:cubicBezTo>
                    <a:pt x="9982" y="20811"/>
                    <a:pt x="9865" y="20818"/>
                    <a:pt x="9810" y="20802"/>
                  </a:cubicBezTo>
                  <a:cubicBezTo>
                    <a:pt x="9760" y="20788"/>
                    <a:pt x="9683" y="20716"/>
                    <a:pt x="9633" y="20699"/>
                  </a:cubicBezTo>
                  <a:cubicBezTo>
                    <a:pt x="9584" y="20681"/>
                    <a:pt x="9476" y="20662"/>
                    <a:pt x="9422" y="20663"/>
                  </a:cubicBezTo>
                  <a:cubicBezTo>
                    <a:pt x="9366" y="20663"/>
                    <a:pt x="9251" y="20679"/>
                    <a:pt x="9204" y="20704"/>
                  </a:cubicBezTo>
                  <a:cubicBezTo>
                    <a:pt x="9159" y="20729"/>
                    <a:pt x="9112" y="20822"/>
                    <a:pt x="9068" y="20848"/>
                  </a:cubicBezTo>
                  <a:cubicBezTo>
                    <a:pt x="9032" y="20870"/>
                    <a:pt x="8928" y="20865"/>
                    <a:pt x="8898" y="20895"/>
                  </a:cubicBezTo>
                  <a:cubicBezTo>
                    <a:pt x="8847" y="20944"/>
                    <a:pt x="8891" y="21104"/>
                    <a:pt x="8839" y="21152"/>
                  </a:cubicBezTo>
                  <a:cubicBezTo>
                    <a:pt x="8805" y="21183"/>
                    <a:pt x="8699" y="21191"/>
                    <a:pt x="8650" y="21193"/>
                  </a:cubicBezTo>
                  <a:cubicBezTo>
                    <a:pt x="8579" y="21195"/>
                    <a:pt x="8439" y="21161"/>
                    <a:pt x="8368" y="21152"/>
                  </a:cubicBezTo>
                  <a:cubicBezTo>
                    <a:pt x="8323" y="21146"/>
                    <a:pt x="8220" y="21157"/>
                    <a:pt x="8186" y="21131"/>
                  </a:cubicBezTo>
                  <a:cubicBezTo>
                    <a:pt x="8156" y="21111"/>
                    <a:pt x="8148" y="21039"/>
                    <a:pt x="8138" y="21008"/>
                  </a:cubicBezTo>
                  <a:cubicBezTo>
                    <a:pt x="8127" y="20974"/>
                    <a:pt x="8133" y="20892"/>
                    <a:pt x="8103" y="20869"/>
                  </a:cubicBezTo>
                  <a:cubicBezTo>
                    <a:pt x="8068" y="20842"/>
                    <a:pt x="7962" y="20857"/>
                    <a:pt x="7915" y="20853"/>
                  </a:cubicBezTo>
                  <a:cubicBezTo>
                    <a:pt x="7888" y="20851"/>
                    <a:pt x="7829" y="20858"/>
                    <a:pt x="7809" y="20843"/>
                  </a:cubicBezTo>
                  <a:cubicBezTo>
                    <a:pt x="7768" y="20814"/>
                    <a:pt x="7781" y="20704"/>
                    <a:pt x="7750" y="20668"/>
                  </a:cubicBezTo>
                  <a:cubicBezTo>
                    <a:pt x="7730" y="20647"/>
                    <a:pt x="7673" y="20619"/>
                    <a:pt x="7644" y="20612"/>
                  </a:cubicBezTo>
                  <a:cubicBezTo>
                    <a:pt x="7589" y="20597"/>
                    <a:pt x="7470" y="20619"/>
                    <a:pt x="7415" y="20606"/>
                  </a:cubicBezTo>
                  <a:cubicBezTo>
                    <a:pt x="7374" y="20597"/>
                    <a:pt x="7306" y="20548"/>
                    <a:pt x="7267" y="20540"/>
                  </a:cubicBezTo>
                  <a:cubicBezTo>
                    <a:pt x="7219" y="20529"/>
                    <a:pt x="7114" y="20526"/>
                    <a:pt x="7067" y="20540"/>
                  </a:cubicBezTo>
                  <a:cubicBezTo>
                    <a:pt x="7024" y="20551"/>
                    <a:pt x="6960" y="20613"/>
                    <a:pt x="6920" y="20633"/>
                  </a:cubicBezTo>
                  <a:cubicBezTo>
                    <a:pt x="6871" y="20655"/>
                    <a:pt x="6768" y="20691"/>
                    <a:pt x="6714" y="20699"/>
                  </a:cubicBezTo>
                  <a:cubicBezTo>
                    <a:pt x="6644" y="20709"/>
                    <a:pt x="6499" y="20706"/>
                    <a:pt x="6431" y="20689"/>
                  </a:cubicBezTo>
                  <a:cubicBezTo>
                    <a:pt x="6391" y="20679"/>
                    <a:pt x="6324" y="20628"/>
                    <a:pt x="6284" y="20616"/>
                  </a:cubicBezTo>
                  <a:cubicBezTo>
                    <a:pt x="6219" y="20598"/>
                    <a:pt x="6080" y="20602"/>
                    <a:pt x="6013" y="20591"/>
                  </a:cubicBezTo>
                  <a:cubicBezTo>
                    <a:pt x="5955" y="20581"/>
                    <a:pt x="5825" y="20572"/>
                    <a:pt x="5783" y="20534"/>
                  </a:cubicBezTo>
                  <a:cubicBezTo>
                    <a:pt x="5750" y="20504"/>
                    <a:pt x="5746" y="20411"/>
                    <a:pt x="5737" y="20369"/>
                  </a:cubicBezTo>
                  <a:cubicBezTo>
                    <a:pt x="5723" y="20311"/>
                    <a:pt x="5719" y="20188"/>
                    <a:pt x="5695" y="20133"/>
                  </a:cubicBezTo>
                  <a:cubicBezTo>
                    <a:pt x="5678" y="20094"/>
                    <a:pt x="5621" y="20025"/>
                    <a:pt x="5589" y="19993"/>
                  </a:cubicBezTo>
                  <a:cubicBezTo>
                    <a:pt x="5552" y="19957"/>
                    <a:pt x="5456" y="19906"/>
                    <a:pt x="5418" y="19870"/>
                  </a:cubicBezTo>
                  <a:cubicBezTo>
                    <a:pt x="5379" y="19832"/>
                    <a:pt x="5308" y="19748"/>
                    <a:pt x="5288" y="19700"/>
                  </a:cubicBezTo>
                  <a:cubicBezTo>
                    <a:pt x="5276" y="19667"/>
                    <a:pt x="5297" y="19591"/>
                    <a:pt x="5278" y="19561"/>
                  </a:cubicBezTo>
                  <a:cubicBezTo>
                    <a:pt x="5254" y="19527"/>
                    <a:pt x="5164" y="19493"/>
                    <a:pt x="5123" y="19473"/>
                  </a:cubicBezTo>
                  <a:cubicBezTo>
                    <a:pt x="5080" y="19452"/>
                    <a:pt x="4991" y="19408"/>
                    <a:pt x="4942" y="19401"/>
                  </a:cubicBezTo>
                  <a:cubicBezTo>
                    <a:pt x="4889" y="19394"/>
                    <a:pt x="4781" y="19432"/>
                    <a:pt x="4729" y="19422"/>
                  </a:cubicBezTo>
                  <a:cubicBezTo>
                    <a:pt x="4675" y="19411"/>
                    <a:pt x="4571" y="19360"/>
                    <a:pt x="4541" y="19319"/>
                  </a:cubicBezTo>
                  <a:cubicBezTo>
                    <a:pt x="4518" y="19289"/>
                    <a:pt x="4529" y="19209"/>
                    <a:pt x="4517" y="19175"/>
                  </a:cubicBezTo>
                  <a:cubicBezTo>
                    <a:pt x="4505" y="19140"/>
                    <a:pt x="4478" y="19070"/>
                    <a:pt x="4447" y="19046"/>
                  </a:cubicBezTo>
                  <a:cubicBezTo>
                    <a:pt x="4432" y="19035"/>
                    <a:pt x="4395" y="19025"/>
                    <a:pt x="4377" y="19026"/>
                  </a:cubicBezTo>
                  <a:cubicBezTo>
                    <a:pt x="4325" y="19027"/>
                    <a:pt x="4227" y="19064"/>
                    <a:pt x="4188" y="19092"/>
                  </a:cubicBezTo>
                  <a:cubicBezTo>
                    <a:pt x="4161" y="19112"/>
                    <a:pt x="4141" y="19179"/>
                    <a:pt x="4111" y="19196"/>
                  </a:cubicBezTo>
                  <a:cubicBezTo>
                    <a:pt x="4075" y="19215"/>
                    <a:pt x="3981" y="19202"/>
                    <a:pt x="3941" y="19216"/>
                  </a:cubicBezTo>
                  <a:cubicBezTo>
                    <a:pt x="3914" y="19225"/>
                    <a:pt x="3867" y="19255"/>
                    <a:pt x="3846" y="19272"/>
                  </a:cubicBezTo>
                  <a:cubicBezTo>
                    <a:pt x="3818" y="19297"/>
                    <a:pt x="3786" y="19367"/>
                    <a:pt x="3752" y="19386"/>
                  </a:cubicBezTo>
                  <a:cubicBezTo>
                    <a:pt x="3714" y="19406"/>
                    <a:pt x="3619" y="19422"/>
                    <a:pt x="3576" y="19412"/>
                  </a:cubicBezTo>
                  <a:cubicBezTo>
                    <a:pt x="3544" y="19404"/>
                    <a:pt x="3503" y="19355"/>
                    <a:pt x="3476" y="19339"/>
                  </a:cubicBezTo>
                  <a:cubicBezTo>
                    <a:pt x="3437" y="19318"/>
                    <a:pt x="3355" y="19279"/>
                    <a:pt x="3311" y="19268"/>
                  </a:cubicBezTo>
                  <a:cubicBezTo>
                    <a:pt x="3279" y="19259"/>
                    <a:pt x="3208" y="19268"/>
                    <a:pt x="3181" y="19252"/>
                  </a:cubicBezTo>
                  <a:cubicBezTo>
                    <a:pt x="3148" y="19232"/>
                    <a:pt x="3135" y="19152"/>
                    <a:pt x="3105" y="19128"/>
                  </a:cubicBezTo>
                  <a:cubicBezTo>
                    <a:pt x="3078" y="19106"/>
                    <a:pt x="3006" y="19083"/>
                    <a:pt x="2969" y="19077"/>
                  </a:cubicBezTo>
                  <a:cubicBezTo>
                    <a:pt x="2932" y="19071"/>
                    <a:pt x="2845" y="19060"/>
                    <a:pt x="2816" y="19082"/>
                  </a:cubicBezTo>
                  <a:cubicBezTo>
                    <a:pt x="2778" y="19110"/>
                    <a:pt x="2801" y="19215"/>
                    <a:pt x="2776" y="19252"/>
                  </a:cubicBezTo>
                  <a:cubicBezTo>
                    <a:pt x="2750" y="19287"/>
                    <a:pt x="2661" y="19326"/>
                    <a:pt x="2627" y="19356"/>
                  </a:cubicBezTo>
                  <a:cubicBezTo>
                    <a:pt x="2622" y="19362"/>
                    <a:pt x="2615" y="19369"/>
                    <a:pt x="2607" y="19377"/>
                  </a:cubicBezTo>
                  <a:lnTo>
                    <a:pt x="0" y="4839"/>
                  </a:lnTo>
                  <a:cubicBezTo>
                    <a:pt x="355" y="4782"/>
                    <a:pt x="1630" y="4576"/>
                    <a:pt x="2098" y="4491"/>
                  </a:cubicBezTo>
                  <a:cubicBezTo>
                    <a:pt x="2787" y="4367"/>
                    <a:pt x="4158" y="4095"/>
                    <a:pt x="4844" y="3958"/>
                  </a:cubicBezTo>
                  <a:cubicBezTo>
                    <a:pt x="5184" y="3891"/>
                    <a:pt x="6055" y="3711"/>
                    <a:pt x="6415" y="3636"/>
                  </a:cubicBezTo>
                  <a:cubicBezTo>
                    <a:pt x="6398" y="3664"/>
                    <a:pt x="6370" y="3697"/>
                    <a:pt x="6367" y="3719"/>
                  </a:cubicBezTo>
                  <a:cubicBezTo>
                    <a:pt x="6365" y="3745"/>
                    <a:pt x="6378" y="3800"/>
                    <a:pt x="6398" y="3819"/>
                  </a:cubicBezTo>
                  <a:cubicBezTo>
                    <a:pt x="6445" y="3863"/>
                    <a:pt x="6588" y="3888"/>
                    <a:pt x="6655" y="3897"/>
                  </a:cubicBezTo>
                  <a:cubicBezTo>
                    <a:pt x="6696" y="3902"/>
                    <a:pt x="6781" y="3899"/>
                    <a:pt x="6823" y="3889"/>
                  </a:cubicBezTo>
                  <a:cubicBezTo>
                    <a:pt x="6854" y="3881"/>
                    <a:pt x="6907" y="3846"/>
                    <a:pt x="6937" y="3834"/>
                  </a:cubicBezTo>
                  <a:cubicBezTo>
                    <a:pt x="6969" y="3822"/>
                    <a:pt x="7035" y="3794"/>
                    <a:pt x="7069" y="3796"/>
                  </a:cubicBezTo>
                  <a:cubicBezTo>
                    <a:pt x="7135" y="3801"/>
                    <a:pt x="7246" y="3876"/>
                    <a:pt x="7304" y="3904"/>
                  </a:cubicBezTo>
                  <a:cubicBezTo>
                    <a:pt x="7374" y="3940"/>
                    <a:pt x="7504" y="4032"/>
                    <a:pt x="7582" y="4054"/>
                  </a:cubicBezTo>
                  <a:cubicBezTo>
                    <a:pt x="7632" y="4070"/>
                    <a:pt x="7741" y="4073"/>
                    <a:pt x="7794" y="4074"/>
                  </a:cubicBezTo>
                  <a:cubicBezTo>
                    <a:pt x="7843" y="4075"/>
                    <a:pt x="7939" y="4063"/>
                    <a:pt x="7988" y="4067"/>
                  </a:cubicBezTo>
                  <a:cubicBezTo>
                    <a:pt x="8060" y="4071"/>
                    <a:pt x="8207" y="4084"/>
                    <a:pt x="8271" y="4113"/>
                  </a:cubicBezTo>
                  <a:cubicBezTo>
                    <a:pt x="8333" y="4141"/>
                    <a:pt x="8416" y="4244"/>
                    <a:pt x="8470" y="4283"/>
                  </a:cubicBezTo>
                  <a:cubicBezTo>
                    <a:pt x="8540" y="4335"/>
                    <a:pt x="8687" y="4438"/>
                    <a:pt x="8769" y="4476"/>
                  </a:cubicBezTo>
                  <a:cubicBezTo>
                    <a:pt x="8838" y="4508"/>
                    <a:pt x="8984" y="4579"/>
                    <a:pt x="9061" y="4568"/>
                  </a:cubicBezTo>
                  <a:cubicBezTo>
                    <a:pt x="9141" y="4558"/>
                    <a:pt x="9272" y="4457"/>
                    <a:pt x="9317" y="4398"/>
                  </a:cubicBezTo>
                  <a:cubicBezTo>
                    <a:pt x="9337" y="4372"/>
                    <a:pt x="9362" y="4307"/>
                    <a:pt x="9357" y="4275"/>
                  </a:cubicBezTo>
                  <a:cubicBezTo>
                    <a:pt x="9353" y="4250"/>
                    <a:pt x="9303" y="4214"/>
                    <a:pt x="9295" y="4190"/>
                  </a:cubicBezTo>
                  <a:cubicBezTo>
                    <a:pt x="9286" y="4159"/>
                    <a:pt x="9282" y="4091"/>
                    <a:pt x="9299" y="4063"/>
                  </a:cubicBezTo>
                  <a:cubicBezTo>
                    <a:pt x="9317" y="4033"/>
                    <a:pt x="9385" y="3984"/>
                    <a:pt x="9423" y="3985"/>
                  </a:cubicBezTo>
                  <a:cubicBezTo>
                    <a:pt x="9474" y="3987"/>
                    <a:pt x="9550" y="4062"/>
                    <a:pt x="9582" y="4097"/>
                  </a:cubicBezTo>
                  <a:cubicBezTo>
                    <a:pt x="9611" y="4131"/>
                    <a:pt x="9623" y="4225"/>
                    <a:pt x="9662" y="4251"/>
                  </a:cubicBezTo>
                  <a:cubicBezTo>
                    <a:pt x="9688" y="4270"/>
                    <a:pt x="9761" y="4280"/>
                    <a:pt x="9794" y="4275"/>
                  </a:cubicBezTo>
                  <a:cubicBezTo>
                    <a:pt x="9835" y="4269"/>
                    <a:pt x="9895" y="4208"/>
                    <a:pt x="9935" y="4198"/>
                  </a:cubicBezTo>
                  <a:cubicBezTo>
                    <a:pt x="9965" y="4190"/>
                    <a:pt x="10033" y="4182"/>
                    <a:pt x="10059" y="4198"/>
                  </a:cubicBezTo>
                  <a:cubicBezTo>
                    <a:pt x="10091" y="4217"/>
                    <a:pt x="10098" y="4295"/>
                    <a:pt x="10116" y="4325"/>
                  </a:cubicBezTo>
                  <a:cubicBezTo>
                    <a:pt x="10135" y="4355"/>
                    <a:pt x="10177" y="4413"/>
                    <a:pt x="10204" y="4437"/>
                  </a:cubicBezTo>
                  <a:cubicBezTo>
                    <a:pt x="10266" y="4492"/>
                    <a:pt x="10414" y="4577"/>
                    <a:pt x="10488" y="4618"/>
                  </a:cubicBezTo>
                  <a:cubicBezTo>
                    <a:pt x="10551" y="4655"/>
                    <a:pt x="10684" y="4720"/>
                    <a:pt x="10752" y="4750"/>
                  </a:cubicBezTo>
                  <a:cubicBezTo>
                    <a:pt x="10845" y="4791"/>
                    <a:pt x="11032" y="4876"/>
                    <a:pt x="11132" y="4901"/>
                  </a:cubicBezTo>
                  <a:cubicBezTo>
                    <a:pt x="11181" y="4913"/>
                    <a:pt x="11285" y="4935"/>
                    <a:pt x="11335" y="4924"/>
                  </a:cubicBezTo>
                  <a:cubicBezTo>
                    <a:pt x="11386" y="4912"/>
                    <a:pt x="11466" y="4844"/>
                    <a:pt x="11503" y="4812"/>
                  </a:cubicBezTo>
                  <a:cubicBezTo>
                    <a:pt x="11549" y="4772"/>
                    <a:pt x="11613" y="4671"/>
                    <a:pt x="11662" y="4634"/>
                  </a:cubicBezTo>
                  <a:cubicBezTo>
                    <a:pt x="11709" y="4597"/>
                    <a:pt x="11821" y="4539"/>
                    <a:pt x="11883" y="4522"/>
                  </a:cubicBezTo>
                  <a:cubicBezTo>
                    <a:pt x="11964" y="4499"/>
                    <a:pt x="12144" y="4523"/>
                    <a:pt x="12222" y="4495"/>
                  </a:cubicBezTo>
                  <a:cubicBezTo>
                    <a:pt x="12273" y="4477"/>
                    <a:pt x="12351" y="4402"/>
                    <a:pt x="12395" y="4372"/>
                  </a:cubicBezTo>
                  <a:cubicBezTo>
                    <a:pt x="12468" y="4320"/>
                    <a:pt x="12614" y="4215"/>
                    <a:pt x="12691" y="4167"/>
                  </a:cubicBezTo>
                  <a:cubicBezTo>
                    <a:pt x="12760" y="4123"/>
                    <a:pt x="12900" y="4038"/>
                    <a:pt x="12973" y="4001"/>
                  </a:cubicBezTo>
                  <a:cubicBezTo>
                    <a:pt x="13082" y="3945"/>
                    <a:pt x="13300" y="3824"/>
                    <a:pt x="13424" y="3804"/>
                  </a:cubicBezTo>
                  <a:cubicBezTo>
                    <a:pt x="13467" y="3797"/>
                    <a:pt x="13557" y="3811"/>
                    <a:pt x="13600" y="3819"/>
                  </a:cubicBezTo>
                  <a:cubicBezTo>
                    <a:pt x="13654" y="3830"/>
                    <a:pt x="13753" y="3880"/>
                    <a:pt x="13808" y="3885"/>
                  </a:cubicBezTo>
                  <a:cubicBezTo>
                    <a:pt x="13882" y="3891"/>
                    <a:pt x="14034" y="3872"/>
                    <a:pt x="14104" y="3847"/>
                  </a:cubicBezTo>
                  <a:cubicBezTo>
                    <a:pt x="14148" y="3830"/>
                    <a:pt x="14212" y="3761"/>
                    <a:pt x="14258" y="3745"/>
                  </a:cubicBezTo>
                  <a:cubicBezTo>
                    <a:pt x="14317" y="3727"/>
                    <a:pt x="14447" y="3736"/>
                    <a:pt x="14510" y="3730"/>
                  </a:cubicBezTo>
                  <a:cubicBezTo>
                    <a:pt x="14558" y="3726"/>
                    <a:pt x="14661" y="3727"/>
                    <a:pt x="14705" y="3707"/>
                  </a:cubicBezTo>
                  <a:cubicBezTo>
                    <a:pt x="14733" y="3694"/>
                    <a:pt x="14771" y="3644"/>
                    <a:pt x="14792" y="3623"/>
                  </a:cubicBezTo>
                  <a:cubicBezTo>
                    <a:pt x="14825" y="3588"/>
                    <a:pt x="14884" y="3515"/>
                    <a:pt x="14921" y="3483"/>
                  </a:cubicBezTo>
                  <a:cubicBezTo>
                    <a:pt x="14959" y="3449"/>
                    <a:pt x="15048" y="3389"/>
                    <a:pt x="15093" y="3359"/>
                  </a:cubicBezTo>
                  <a:cubicBezTo>
                    <a:pt x="15136" y="3331"/>
                    <a:pt x="15237" y="3289"/>
                    <a:pt x="15269" y="3251"/>
                  </a:cubicBezTo>
                  <a:cubicBezTo>
                    <a:pt x="15301" y="3213"/>
                    <a:pt x="15302" y="3110"/>
                    <a:pt x="15331" y="3070"/>
                  </a:cubicBezTo>
                  <a:cubicBezTo>
                    <a:pt x="15364" y="3023"/>
                    <a:pt x="15473" y="2959"/>
                    <a:pt x="15516" y="2919"/>
                  </a:cubicBezTo>
                  <a:cubicBezTo>
                    <a:pt x="15559" y="2880"/>
                    <a:pt x="15649" y="2801"/>
                    <a:pt x="15680" y="2754"/>
                  </a:cubicBezTo>
                  <a:cubicBezTo>
                    <a:pt x="15711" y="2706"/>
                    <a:pt x="15730" y="2593"/>
                    <a:pt x="15759" y="2545"/>
                  </a:cubicBezTo>
                  <a:cubicBezTo>
                    <a:pt x="15798" y="2480"/>
                    <a:pt x="15910" y="2369"/>
                    <a:pt x="15963" y="2313"/>
                  </a:cubicBezTo>
                  <a:cubicBezTo>
                    <a:pt x="16018" y="2253"/>
                    <a:pt x="16133" y="2135"/>
                    <a:pt x="16196" y="2081"/>
                  </a:cubicBezTo>
                  <a:cubicBezTo>
                    <a:pt x="16247" y="2038"/>
                    <a:pt x="16357" y="1961"/>
                    <a:pt x="16412" y="1923"/>
                  </a:cubicBezTo>
                  <a:cubicBezTo>
                    <a:pt x="16455" y="1894"/>
                    <a:pt x="16542" y="1837"/>
                    <a:pt x="16590" y="1815"/>
                  </a:cubicBezTo>
                  <a:cubicBezTo>
                    <a:pt x="16629" y="1797"/>
                    <a:pt x="16720" y="1781"/>
                    <a:pt x="16757" y="1761"/>
                  </a:cubicBezTo>
                  <a:cubicBezTo>
                    <a:pt x="16823" y="1726"/>
                    <a:pt x="16928" y="1629"/>
                    <a:pt x="16983" y="1583"/>
                  </a:cubicBezTo>
                  <a:cubicBezTo>
                    <a:pt x="17024" y="1549"/>
                    <a:pt x="17098" y="1473"/>
                    <a:pt x="17141" y="1440"/>
                  </a:cubicBezTo>
                  <a:cubicBezTo>
                    <a:pt x="17227" y="1376"/>
                    <a:pt x="17413" y="1270"/>
                    <a:pt x="17503" y="1212"/>
                  </a:cubicBezTo>
                  <a:cubicBezTo>
                    <a:pt x="17560" y="1176"/>
                    <a:pt x="17664" y="1090"/>
                    <a:pt x="17728" y="1066"/>
                  </a:cubicBezTo>
                  <a:cubicBezTo>
                    <a:pt x="17796" y="1040"/>
                    <a:pt x="17950" y="1040"/>
                    <a:pt x="18020" y="1020"/>
                  </a:cubicBezTo>
                  <a:cubicBezTo>
                    <a:pt x="18104" y="994"/>
                    <a:pt x="18268" y="926"/>
                    <a:pt x="18338" y="876"/>
                  </a:cubicBezTo>
                  <a:cubicBezTo>
                    <a:pt x="18389" y="840"/>
                    <a:pt x="18455" y="737"/>
                    <a:pt x="18503" y="696"/>
                  </a:cubicBezTo>
                  <a:cubicBezTo>
                    <a:pt x="18534" y="669"/>
                    <a:pt x="18599" y="615"/>
                    <a:pt x="18641" y="604"/>
                  </a:cubicBezTo>
                  <a:cubicBezTo>
                    <a:pt x="18679" y="593"/>
                    <a:pt x="18759" y="623"/>
                    <a:pt x="18797" y="614"/>
                  </a:cubicBezTo>
                  <a:cubicBezTo>
                    <a:pt x="18872" y="596"/>
                    <a:pt x="18989" y="497"/>
                    <a:pt x="19053" y="459"/>
                  </a:cubicBezTo>
                  <a:cubicBezTo>
                    <a:pt x="19163" y="396"/>
                    <a:pt x="19389" y="279"/>
                    <a:pt x="19495" y="212"/>
                  </a:cubicBezTo>
                  <a:cubicBezTo>
                    <a:pt x="19577" y="161"/>
                    <a:pt x="19690" y="83"/>
                    <a:pt x="19806" y="0"/>
                  </a:cubicBezTo>
                  <a:lnTo>
                    <a:pt x="21580" y="7478"/>
                  </a:lnTo>
                  <a:cubicBezTo>
                    <a:pt x="21550" y="7483"/>
                    <a:pt x="21521" y="7488"/>
                    <a:pt x="21504" y="7492"/>
                  </a:cubicBezTo>
                  <a:cubicBezTo>
                    <a:pt x="21475" y="7499"/>
                    <a:pt x="21414" y="7505"/>
                    <a:pt x="21393" y="7523"/>
                  </a:cubicBezTo>
                  <a:cubicBezTo>
                    <a:pt x="21377" y="7537"/>
                    <a:pt x="21382" y="7589"/>
                    <a:pt x="21362" y="7600"/>
                  </a:cubicBezTo>
                  <a:cubicBezTo>
                    <a:pt x="21340" y="7614"/>
                    <a:pt x="21280" y="7597"/>
                    <a:pt x="21252" y="7600"/>
                  </a:cubicBezTo>
                  <a:cubicBezTo>
                    <a:pt x="21210" y="7605"/>
                    <a:pt x="21119" y="7613"/>
                    <a:pt x="21089" y="7639"/>
                  </a:cubicBezTo>
                  <a:cubicBezTo>
                    <a:pt x="21062" y="7661"/>
                    <a:pt x="21067" y="7736"/>
                    <a:pt x="21044" y="7762"/>
                  </a:cubicBezTo>
                  <a:cubicBezTo>
                    <a:pt x="21025" y="7787"/>
                    <a:pt x="20948" y="7805"/>
                    <a:pt x="20934" y="7832"/>
                  </a:cubicBezTo>
                  <a:cubicBezTo>
                    <a:pt x="20920" y="7859"/>
                    <a:pt x="20930" y="7920"/>
                    <a:pt x="20943" y="7947"/>
                  </a:cubicBezTo>
                  <a:cubicBezTo>
                    <a:pt x="20957" y="7977"/>
                    <a:pt x="21009" y="8023"/>
                    <a:pt x="21036" y="8044"/>
                  </a:cubicBezTo>
                  <a:cubicBezTo>
                    <a:pt x="21064" y="8067"/>
                    <a:pt x="21139" y="8092"/>
                    <a:pt x="21163" y="8117"/>
                  </a:cubicBezTo>
                  <a:cubicBezTo>
                    <a:pt x="21203" y="8158"/>
                    <a:pt x="21221" y="8271"/>
                    <a:pt x="21261" y="8311"/>
                  </a:cubicBezTo>
                  <a:cubicBezTo>
                    <a:pt x="21288" y="8338"/>
                    <a:pt x="21380" y="8354"/>
                    <a:pt x="21402" y="8384"/>
                  </a:cubicBezTo>
                  <a:cubicBezTo>
                    <a:pt x="21451" y="8453"/>
                    <a:pt x="21434" y="8624"/>
                    <a:pt x="21428" y="8704"/>
                  </a:cubicBezTo>
                  <a:cubicBezTo>
                    <a:pt x="21425" y="8763"/>
                    <a:pt x="21363" y="8877"/>
                    <a:pt x="21380" y="8933"/>
                  </a:cubicBezTo>
                  <a:cubicBezTo>
                    <a:pt x="21392" y="8972"/>
                    <a:pt x="21483" y="9019"/>
                    <a:pt x="21499" y="9056"/>
                  </a:cubicBezTo>
                  <a:cubicBezTo>
                    <a:pt x="21516" y="9094"/>
                    <a:pt x="21491" y="9180"/>
                    <a:pt x="21504" y="9219"/>
                  </a:cubicBezTo>
                  <a:cubicBezTo>
                    <a:pt x="21516" y="9254"/>
                    <a:pt x="21585" y="9309"/>
                    <a:pt x="21592" y="9346"/>
                  </a:cubicBezTo>
                  <a:cubicBezTo>
                    <a:pt x="21600" y="9385"/>
                    <a:pt x="21561" y="9461"/>
                    <a:pt x="21557" y="9501"/>
                  </a:cubicBezTo>
                  <a:cubicBezTo>
                    <a:pt x="21551" y="9543"/>
                    <a:pt x="21578" y="9632"/>
                    <a:pt x="21557" y="9671"/>
                  </a:cubicBezTo>
                  <a:cubicBezTo>
                    <a:pt x="21546" y="9691"/>
                    <a:pt x="21492" y="9709"/>
                    <a:pt x="21477" y="9728"/>
                  </a:cubicBezTo>
                  <a:cubicBezTo>
                    <a:pt x="21451" y="9763"/>
                    <a:pt x="21426" y="9845"/>
                    <a:pt x="21420" y="9887"/>
                  </a:cubicBezTo>
                  <a:cubicBezTo>
                    <a:pt x="21412" y="9934"/>
                    <a:pt x="21441" y="10033"/>
                    <a:pt x="21428" y="10079"/>
                  </a:cubicBezTo>
                  <a:cubicBezTo>
                    <a:pt x="21417" y="10129"/>
                    <a:pt x="21338" y="10212"/>
                    <a:pt x="21322" y="10261"/>
                  </a:cubicBezTo>
                  <a:cubicBezTo>
                    <a:pt x="21308" y="10310"/>
                    <a:pt x="21302" y="10412"/>
                    <a:pt x="21308" y="10462"/>
                  </a:cubicBezTo>
                  <a:cubicBezTo>
                    <a:pt x="21314" y="10511"/>
                    <a:pt x="21386" y="10608"/>
                    <a:pt x="21367" y="10655"/>
                  </a:cubicBezTo>
                  <a:cubicBezTo>
                    <a:pt x="21352" y="10693"/>
                    <a:pt x="21235" y="10710"/>
                    <a:pt x="21220" y="10748"/>
                  </a:cubicBezTo>
                  <a:cubicBezTo>
                    <a:pt x="21188" y="10826"/>
                    <a:pt x="21299" y="10986"/>
                    <a:pt x="21320" y="11067"/>
                  </a:cubicBezTo>
                  <a:cubicBezTo>
                    <a:pt x="21331" y="11112"/>
                    <a:pt x="21362" y="11204"/>
                    <a:pt x="21358" y="11250"/>
                  </a:cubicBezTo>
                  <a:cubicBezTo>
                    <a:pt x="21355" y="11292"/>
                    <a:pt x="21297" y="11369"/>
                    <a:pt x="21299" y="11412"/>
                  </a:cubicBezTo>
                  <a:cubicBezTo>
                    <a:pt x="21301" y="11469"/>
                    <a:pt x="21396" y="11568"/>
                    <a:pt x="21393" y="11626"/>
                  </a:cubicBezTo>
                  <a:cubicBezTo>
                    <a:pt x="21392" y="11649"/>
                    <a:pt x="21369" y="11696"/>
                    <a:pt x="21346" y="11708"/>
                  </a:cubicBezTo>
                  <a:cubicBezTo>
                    <a:pt x="21304" y="11731"/>
                    <a:pt x="21186" y="11679"/>
                    <a:pt x="21146" y="11706"/>
                  </a:cubicBezTo>
                  <a:cubicBezTo>
                    <a:pt x="21122" y="11721"/>
                    <a:pt x="21108" y="11781"/>
                    <a:pt x="21117" y="11806"/>
                  </a:cubicBezTo>
                  <a:cubicBezTo>
                    <a:pt x="21129" y="11838"/>
                    <a:pt x="21219" y="11860"/>
                    <a:pt x="21235" y="11891"/>
                  </a:cubicBezTo>
                  <a:cubicBezTo>
                    <a:pt x="21252" y="11923"/>
                    <a:pt x="21242" y="11999"/>
                    <a:pt x="21228" y="12033"/>
                  </a:cubicBezTo>
                  <a:cubicBezTo>
                    <a:pt x="21216" y="12064"/>
                    <a:pt x="21143" y="12108"/>
                    <a:pt x="21137" y="12140"/>
                  </a:cubicBezTo>
                  <a:cubicBezTo>
                    <a:pt x="21127" y="12205"/>
                    <a:pt x="21257" y="12319"/>
                    <a:pt x="21243" y="12383"/>
                  </a:cubicBezTo>
                  <a:cubicBezTo>
                    <a:pt x="21231" y="12439"/>
                    <a:pt x="21091" y="12497"/>
                    <a:pt x="21067" y="12550"/>
                  </a:cubicBezTo>
                  <a:cubicBezTo>
                    <a:pt x="21050" y="12586"/>
                    <a:pt x="21043" y="12670"/>
                    <a:pt x="21064" y="12704"/>
                  </a:cubicBezTo>
                  <a:cubicBezTo>
                    <a:pt x="21088" y="12744"/>
                    <a:pt x="21202" y="12767"/>
                    <a:pt x="21232" y="12803"/>
                  </a:cubicBezTo>
                  <a:cubicBezTo>
                    <a:pt x="21266" y="12844"/>
                    <a:pt x="21312" y="12954"/>
                    <a:pt x="21293" y="13003"/>
                  </a:cubicBezTo>
                  <a:cubicBezTo>
                    <a:pt x="21279" y="13041"/>
                    <a:pt x="21163" y="13064"/>
                    <a:pt x="21149" y="13101"/>
                  </a:cubicBezTo>
                  <a:cubicBezTo>
                    <a:pt x="21130" y="13150"/>
                    <a:pt x="21211" y="13250"/>
                    <a:pt x="21208" y="13302"/>
                  </a:cubicBezTo>
                  <a:cubicBezTo>
                    <a:pt x="21206" y="13339"/>
                    <a:pt x="21180" y="13417"/>
                    <a:pt x="21149" y="13443"/>
                  </a:cubicBezTo>
                  <a:cubicBezTo>
                    <a:pt x="21112" y="13475"/>
                    <a:pt x="20995" y="13475"/>
                    <a:pt x="20951" y="13500"/>
                  </a:cubicBezTo>
                  <a:cubicBezTo>
                    <a:pt x="20890" y="13538"/>
                    <a:pt x="20809" y="13654"/>
                    <a:pt x="20764" y="13706"/>
                  </a:cubicBezTo>
                  <a:cubicBezTo>
                    <a:pt x="20699" y="13780"/>
                    <a:pt x="20575" y="13930"/>
                    <a:pt x="20516" y="14008"/>
                  </a:cubicBezTo>
                  <a:cubicBezTo>
                    <a:pt x="20478" y="14058"/>
                    <a:pt x="20398" y="14158"/>
                    <a:pt x="20369" y="14213"/>
                  </a:cubicBezTo>
                  <a:cubicBezTo>
                    <a:pt x="20336" y="14277"/>
                    <a:pt x="20309" y="14419"/>
                    <a:pt x="20272" y="14481"/>
                  </a:cubicBezTo>
                  <a:cubicBezTo>
                    <a:pt x="20245" y="14527"/>
                    <a:pt x="20176" y="14614"/>
                    <a:pt x="20128" y="14643"/>
                  </a:cubicBezTo>
                  <a:cubicBezTo>
                    <a:pt x="20094" y="14664"/>
                    <a:pt x="20004" y="14665"/>
                    <a:pt x="19974" y="14689"/>
                  </a:cubicBezTo>
                  <a:cubicBezTo>
                    <a:pt x="19934" y="14724"/>
                    <a:pt x="19916" y="14828"/>
                    <a:pt x="19896" y="14872"/>
                  </a:cubicBezTo>
                  <a:cubicBezTo>
                    <a:pt x="19879" y="14907"/>
                    <a:pt x="19862" y="14988"/>
                    <a:pt x="19827" y="15009"/>
                  </a:cubicBezTo>
                  <a:cubicBezTo>
                    <a:pt x="19783" y="15036"/>
                    <a:pt x="19660" y="15002"/>
                    <a:pt x="19610" y="15019"/>
                  </a:cubicBezTo>
                  <a:cubicBezTo>
                    <a:pt x="19553" y="15039"/>
                    <a:pt x="19460" y="15118"/>
                    <a:pt x="19421" y="15161"/>
                  </a:cubicBezTo>
                  <a:cubicBezTo>
                    <a:pt x="19384" y="15202"/>
                    <a:pt x="19351" y="15309"/>
                    <a:pt x="19309" y="15346"/>
                  </a:cubicBezTo>
                  <a:cubicBezTo>
                    <a:pt x="19275" y="15376"/>
                    <a:pt x="19187" y="15428"/>
                    <a:pt x="19139" y="15426"/>
                  </a:cubicBezTo>
                  <a:cubicBezTo>
                    <a:pt x="19088" y="15424"/>
                    <a:pt x="18999" y="15365"/>
                    <a:pt x="18971" y="15329"/>
                  </a:cubicBezTo>
                  <a:cubicBezTo>
                    <a:pt x="18940" y="15287"/>
                    <a:pt x="18960" y="15175"/>
                    <a:pt x="18926" y="15135"/>
                  </a:cubicBezTo>
                  <a:cubicBezTo>
                    <a:pt x="18906" y="15109"/>
                    <a:pt x="18836" y="15081"/>
                    <a:pt x="18799" y="15073"/>
                  </a:cubicBezTo>
                  <a:cubicBezTo>
                    <a:pt x="18760" y="15065"/>
                    <a:pt x="18667" y="15054"/>
                    <a:pt x="18635" y="15076"/>
                  </a:cubicBezTo>
                  <a:cubicBezTo>
                    <a:pt x="18601" y="15099"/>
                    <a:pt x="18611" y="15189"/>
                    <a:pt x="18591" y="15223"/>
                  </a:cubicBezTo>
                  <a:cubicBezTo>
                    <a:pt x="18564" y="15268"/>
                    <a:pt x="18477" y="15341"/>
                    <a:pt x="18438" y="15380"/>
                  </a:cubicBezTo>
                  <a:cubicBezTo>
                    <a:pt x="18415" y="15402"/>
                    <a:pt x="18363" y="15443"/>
                    <a:pt x="18344" y="15467"/>
                  </a:cubicBezTo>
                  <a:cubicBezTo>
                    <a:pt x="18312" y="15508"/>
                    <a:pt x="18257" y="15599"/>
                    <a:pt x="18247" y="15647"/>
                  </a:cubicBezTo>
                  <a:cubicBezTo>
                    <a:pt x="18235" y="15704"/>
                    <a:pt x="18286" y="15821"/>
                    <a:pt x="18270" y="15877"/>
                  </a:cubicBezTo>
                  <a:cubicBezTo>
                    <a:pt x="18262" y="15909"/>
                    <a:pt x="18217" y="15967"/>
                    <a:pt x="18188" y="15987"/>
                  </a:cubicBezTo>
                  <a:cubicBezTo>
                    <a:pt x="18151" y="16012"/>
                    <a:pt x="18059" y="16033"/>
                    <a:pt x="18014" y="16039"/>
                  </a:cubicBezTo>
                  <a:cubicBezTo>
                    <a:pt x="17960" y="16045"/>
                    <a:pt x="17845" y="16008"/>
                    <a:pt x="17796" y="16029"/>
                  </a:cubicBezTo>
                  <a:cubicBezTo>
                    <a:pt x="17758" y="16045"/>
                    <a:pt x="17708" y="16116"/>
                    <a:pt x="17700" y="16152"/>
                  </a:cubicBezTo>
                  <a:cubicBezTo>
                    <a:pt x="17689" y="16193"/>
                    <a:pt x="17733" y="16275"/>
                    <a:pt x="17734" y="16317"/>
                  </a:cubicBezTo>
                  <a:cubicBezTo>
                    <a:pt x="17735" y="16342"/>
                    <a:pt x="17737" y="16396"/>
                    <a:pt x="17723" y="16417"/>
                  </a:cubicBezTo>
                  <a:cubicBezTo>
                    <a:pt x="17697" y="16456"/>
                    <a:pt x="17583" y="16484"/>
                    <a:pt x="17558" y="16523"/>
                  </a:cubicBezTo>
                  <a:cubicBezTo>
                    <a:pt x="17530" y="16568"/>
                    <a:pt x="17520" y="16679"/>
                    <a:pt x="17540" y="16726"/>
                  </a:cubicBezTo>
                  <a:cubicBezTo>
                    <a:pt x="17557" y="16768"/>
                    <a:pt x="17665" y="16811"/>
                    <a:pt x="17682" y="16852"/>
                  </a:cubicBezTo>
                  <a:cubicBezTo>
                    <a:pt x="17702" y="16903"/>
                    <a:pt x="17676" y="17013"/>
                    <a:pt x="17658" y="17064"/>
                  </a:cubicBezTo>
                  <a:cubicBezTo>
                    <a:pt x="17646" y="17094"/>
                    <a:pt x="17616" y="17160"/>
                    <a:pt x="17585" y="17177"/>
                  </a:cubicBezTo>
                  <a:cubicBezTo>
                    <a:pt x="17555" y="17193"/>
                    <a:pt x="17475" y="17175"/>
                    <a:pt x="17443" y="17187"/>
                  </a:cubicBezTo>
                  <a:cubicBezTo>
                    <a:pt x="17410" y="17200"/>
                    <a:pt x="17347" y="17244"/>
                    <a:pt x="17337" y="17274"/>
                  </a:cubicBezTo>
                  <a:cubicBezTo>
                    <a:pt x="17327" y="17307"/>
                    <a:pt x="17357" y="17377"/>
                    <a:pt x="17381" y="17403"/>
                  </a:cubicBezTo>
                  <a:cubicBezTo>
                    <a:pt x="17407" y="17431"/>
                    <a:pt x="17495" y="17447"/>
                    <a:pt x="17525" y="17470"/>
                  </a:cubicBezTo>
                  <a:cubicBezTo>
                    <a:pt x="17554" y="17492"/>
                    <a:pt x="17598" y="17549"/>
                    <a:pt x="17612" y="17580"/>
                  </a:cubicBezTo>
                  <a:cubicBezTo>
                    <a:pt x="17634" y="17631"/>
                    <a:pt x="17611" y="17749"/>
                    <a:pt x="17642" y="17796"/>
                  </a:cubicBezTo>
                  <a:cubicBezTo>
                    <a:pt x="17668" y="17833"/>
                    <a:pt x="17782" y="17861"/>
                    <a:pt x="17801" y="17900"/>
                  </a:cubicBezTo>
                  <a:cubicBezTo>
                    <a:pt x="17817" y="17932"/>
                    <a:pt x="17813" y="18014"/>
                    <a:pt x="17785" y="18038"/>
                  </a:cubicBezTo>
                  <a:cubicBezTo>
                    <a:pt x="17756" y="18063"/>
                    <a:pt x="17663" y="18059"/>
                    <a:pt x="17624" y="18052"/>
                  </a:cubicBezTo>
                  <a:cubicBezTo>
                    <a:pt x="17579" y="18044"/>
                    <a:pt x="17508" y="17965"/>
                    <a:pt x="17463" y="17973"/>
                  </a:cubicBezTo>
                  <a:cubicBezTo>
                    <a:pt x="17422" y="17982"/>
                    <a:pt x="17381" y="18058"/>
                    <a:pt x="17365" y="18092"/>
                  </a:cubicBezTo>
                  <a:cubicBezTo>
                    <a:pt x="17343" y="18140"/>
                    <a:pt x="17361" y="18251"/>
                    <a:pt x="17337" y="18298"/>
                  </a:cubicBezTo>
                  <a:cubicBezTo>
                    <a:pt x="17316" y="18339"/>
                    <a:pt x="17245" y="18415"/>
                    <a:pt x="17199" y="18434"/>
                  </a:cubicBezTo>
                  <a:cubicBezTo>
                    <a:pt x="17168" y="18448"/>
                    <a:pt x="17089" y="18459"/>
                    <a:pt x="17063" y="18440"/>
                  </a:cubicBezTo>
                  <a:cubicBezTo>
                    <a:pt x="17019" y="18407"/>
                    <a:pt x="17035" y="18289"/>
                    <a:pt x="17037" y="18239"/>
                  </a:cubicBezTo>
                  <a:cubicBezTo>
                    <a:pt x="17038" y="18209"/>
                    <a:pt x="17068" y="18150"/>
                    <a:pt x="17061" y="18121"/>
                  </a:cubicBezTo>
                  <a:cubicBezTo>
                    <a:pt x="17054" y="18096"/>
                    <a:pt x="17002" y="18064"/>
                    <a:pt x="16991" y="18041"/>
                  </a:cubicBezTo>
                  <a:cubicBezTo>
                    <a:pt x="16978" y="18013"/>
                    <a:pt x="16986" y="17949"/>
                    <a:pt x="16969" y="17923"/>
                  </a:cubicBezTo>
                  <a:cubicBezTo>
                    <a:pt x="16941" y="17881"/>
                    <a:pt x="16849" y="17807"/>
                    <a:pt x="16792" y="17800"/>
                  </a:cubicBezTo>
                  <a:cubicBezTo>
                    <a:pt x="16758" y="17796"/>
                    <a:pt x="16698" y="17846"/>
                    <a:pt x="16663" y="17846"/>
                  </a:cubicBezTo>
                  <a:cubicBezTo>
                    <a:pt x="16631" y="17846"/>
                    <a:pt x="16564" y="17832"/>
                    <a:pt x="16545" y="17810"/>
                  </a:cubicBezTo>
                  <a:cubicBezTo>
                    <a:pt x="16526" y="17789"/>
                    <a:pt x="16555" y="17721"/>
                    <a:pt x="16534" y="17702"/>
                  </a:cubicBezTo>
                  <a:cubicBezTo>
                    <a:pt x="16504" y="17677"/>
                    <a:pt x="16412" y="17682"/>
                    <a:pt x="16374" y="17691"/>
                  </a:cubicBezTo>
                  <a:cubicBezTo>
                    <a:pt x="16343" y="17700"/>
                    <a:pt x="16287" y="17740"/>
                    <a:pt x="16269" y="17764"/>
                  </a:cubicBezTo>
                  <a:cubicBezTo>
                    <a:pt x="16243" y="17797"/>
                    <a:pt x="16248" y="17886"/>
                    <a:pt x="16222" y="17918"/>
                  </a:cubicBezTo>
                  <a:cubicBezTo>
                    <a:pt x="16199" y="17946"/>
                    <a:pt x="16111" y="17965"/>
                    <a:pt x="16092" y="17995"/>
                  </a:cubicBezTo>
                  <a:cubicBezTo>
                    <a:pt x="16072" y="18026"/>
                    <a:pt x="16093" y="18100"/>
                    <a:pt x="16086" y="18135"/>
                  </a:cubicBezTo>
                  <a:cubicBezTo>
                    <a:pt x="16076" y="18190"/>
                    <a:pt x="16038" y="18298"/>
                    <a:pt x="16015" y="18351"/>
                  </a:cubicBezTo>
                  <a:cubicBezTo>
                    <a:pt x="16002" y="18383"/>
                    <a:pt x="15960" y="18442"/>
                    <a:pt x="15951" y="18474"/>
                  </a:cubicBezTo>
                  <a:cubicBezTo>
                    <a:pt x="15940" y="18512"/>
                    <a:pt x="15932" y="18591"/>
                    <a:pt x="15939" y="18628"/>
                  </a:cubicBezTo>
                  <a:cubicBezTo>
                    <a:pt x="15946" y="18675"/>
                    <a:pt x="16017" y="18758"/>
                    <a:pt x="16010" y="18804"/>
                  </a:cubicBezTo>
                  <a:cubicBezTo>
                    <a:pt x="16003" y="18847"/>
                    <a:pt x="15930" y="18915"/>
                    <a:pt x="15898" y="18948"/>
                  </a:cubicBezTo>
                  <a:cubicBezTo>
                    <a:pt x="15854" y="18992"/>
                    <a:pt x="15731" y="19055"/>
                    <a:pt x="15703" y="19108"/>
                  </a:cubicBezTo>
                  <a:cubicBezTo>
                    <a:pt x="15689" y="19136"/>
                    <a:pt x="15682" y="19204"/>
                    <a:pt x="15698" y="19231"/>
                  </a:cubicBezTo>
                  <a:cubicBezTo>
                    <a:pt x="15716" y="19264"/>
                    <a:pt x="15804" y="19289"/>
                    <a:pt x="15833" y="19314"/>
                  </a:cubicBezTo>
                  <a:cubicBezTo>
                    <a:pt x="15863" y="19341"/>
                    <a:pt x="15914" y="19403"/>
                    <a:pt x="15933" y="19438"/>
                  </a:cubicBezTo>
                  <a:cubicBezTo>
                    <a:pt x="15960" y="19487"/>
                    <a:pt x="15994" y="19594"/>
                    <a:pt x="16004" y="19648"/>
                  </a:cubicBezTo>
                  <a:cubicBezTo>
                    <a:pt x="16012" y="19696"/>
                    <a:pt x="15990" y="19794"/>
                    <a:pt x="16010" y="19839"/>
                  </a:cubicBezTo>
                  <a:cubicBezTo>
                    <a:pt x="16026" y="19876"/>
                    <a:pt x="16114" y="19920"/>
                    <a:pt x="16127" y="19957"/>
                  </a:cubicBezTo>
                  <a:cubicBezTo>
                    <a:pt x="16148" y="20013"/>
                    <a:pt x="16132" y="20140"/>
                    <a:pt x="16098" y="20189"/>
                  </a:cubicBezTo>
                  <a:cubicBezTo>
                    <a:pt x="16082" y="20213"/>
                    <a:pt x="16023" y="20245"/>
                    <a:pt x="15992" y="20251"/>
                  </a:cubicBezTo>
                  <a:cubicBezTo>
                    <a:pt x="15935" y="20264"/>
                    <a:pt x="15814" y="20220"/>
                    <a:pt x="15757" y="20230"/>
                  </a:cubicBezTo>
                  <a:cubicBezTo>
                    <a:pt x="15716" y="20237"/>
                    <a:pt x="15635" y="20269"/>
                    <a:pt x="15609" y="20297"/>
                  </a:cubicBezTo>
                  <a:cubicBezTo>
                    <a:pt x="15574" y="20336"/>
                    <a:pt x="15548" y="20438"/>
                    <a:pt x="15551" y="20488"/>
                  </a:cubicBezTo>
                  <a:cubicBezTo>
                    <a:pt x="15552" y="20552"/>
                    <a:pt x="15633" y="20667"/>
                    <a:pt x="15644" y="20730"/>
                  </a:cubicBezTo>
                  <a:cubicBezTo>
                    <a:pt x="15654" y="20777"/>
                    <a:pt x="15650" y="20873"/>
                    <a:pt x="15644" y="20921"/>
                  </a:cubicBezTo>
                  <a:cubicBezTo>
                    <a:pt x="15638" y="20972"/>
                    <a:pt x="15626" y="21080"/>
                    <a:pt x="15597" y="21126"/>
                  </a:cubicBezTo>
                  <a:cubicBezTo>
                    <a:pt x="15572" y="21167"/>
                    <a:pt x="15493" y="21236"/>
                    <a:pt x="15445" y="21255"/>
                  </a:cubicBezTo>
                  <a:cubicBezTo>
                    <a:pt x="15388" y="21278"/>
                    <a:pt x="15253" y="21253"/>
                    <a:pt x="15197" y="21276"/>
                  </a:cubicBezTo>
                  <a:cubicBezTo>
                    <a:pt x="15163" y="21290"/>
                    <a:pt x="15124" y="21353"/>
                    <a:pt x="15091" y="21368"/>
                  </a:cubicBezTo>
                  <a:cubicBezTo>
                    <a:pt x="15044" y="21390"/>
                    <a:pt x="14929" y="21382"/>
                    <a:pt x="14879" y="21399"/>
                  </a:cubicBezTo>
                  <a:cubicBezTo>
                    <a:pt x="14821" y="21419"/>
                    <a:pt x="14728" y="21496"/>
                    <a:pt x="14673" y="21523"/>
                  </a:cubicBezTo>
                  <a:cubicBezTo>
                    <a:pt x="14630" y="21544"/>
                    <a:pt x="14544" y="21590"/>
                    <a:pt x="14496" y="21595"/>
                  </a:cubicBezTo>
                  <a:cubicBezTo>
                    <a:pt x="14455" y="21600"/>
                    <a:pt x="14370" y="21590"/>
                    <a:pt x="14330" y="215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8" name="Shape 3040"/>
            <p:cNvSpPr/>
            <p:nvPr/>
          </p:nvSpPr>
          <p:spPr>
            <a:xfrm>
              <a:off x="5447574" y="3269841"/>
              <a:ext cx="14833" cy="207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88" h="21390" extrusionOk="0">
                  <a:moveTo>
                    <a:pt x="10525" y="21373"/>
                  </a:moveTo>
                  <a:cubicBezTo>
                    <a:pt x="9352" y="21107"/>
                    <a:pt x="8912" y="18932"/>
                    <a:pt x="8008" y="18329"/>
                  </a:cubicBezTo>
                  <a:cubicBezTo>
                    <a:pt x="6933" y="17619"/>
                    <a:pt x="3610" y="17308"/>
                    <a:pt x="2852" y="16403"/>
                  </a:cubicBezTo>
                  <a:cubicBezTo>
                    <a:pt x="2193" y="15604"/>
                    <a:pt x="3219" y="13563"/>
                    <a:pt x="2852" y="12658"/>
                  </a:cubicBezTo>
                  <a:cubicBezTo>
                    <a:pt x="2486" y="11744"/>
                    <a:pt x="262" y="10360"/>
                    <a:pt x="67" y="9419"/>
                  </a:cubicBezTo>
                  <a:cubicBezTo>
                    <a:pt x="-202" y="8186"/>
                    <a:pt x="336" y="5301"/>
                    <a:pt x="1728" y="4556"/>
                  </a:cubicBezTo>
                  <a:cubicBezTo>
                    <a:pt x="2535" y="4148"/>
                    <a:pt x="4685" y="4875"/>
                    <a:pt x="5638" y="4769"/>
                  </a:cubicBezTo>
                  <a:cubicBezTo>
                    <a:pt x="7348" y="4556"/>
                    <a:pt x="10525" y="3429"/>
                    <a:pt x="12040" y="2834"/>
                  </a:cubicBezTo>
                  <a:cubicBezTo>
                    <a:pt x="13603" y="2231"/>
                    <a:pt x="16145" y="-103"/>
                    <a:pt x="17904" y="3"/>
                  </a:cubicBezTo>
                  <a:cubicBezTo>
                    <a:pt x="18955" y="83"/>
                    <a:pt x="20641" y="1397"/>
                    <a:pt x="20983" y="2142"/>
                  </a:cubicBezTo>
                  <a:cubicBezTo>
                    <a:pt x="21398" y="3136"/>
                    <a:pt x="20494" y="5337"/>
                    <a:pt x="19834" y="6278"/>
                  </a:cubicBezTo>
                  <a:cubicBezTo>
                    <a:pt x="19248" y="7192"/>
                    <a:pt x="16633" y="8354"/>
                    <a:pt x="16242" y="9313"/>
                  </a:cubicBezTo>
                  <a:cubicBezTo>
                    <a:pt x="15851" y="10307"/>
                    <a:pt x="17391" y="12365"/>
                    <a:pt x="17073" y="13359"/>
                  </a:cubicBezTo>
                  <a:cubicBezTo>
                    <a:pt x="16755" y="14327"/>
                    <a:pt x="14532" y="15702"/>
                    <a:pt x="14019" y="16607"/>
                  </a:cubicBezTo>
                  <a:cubicBezTo>
                    <a:pt x="13457" y="17539"/>
                    <a:pt x="13750" y="19767"/>
                    <a:pt x="12870" y="20547"/>
                  </a:cubicBezTo>
                  <a:cubicBezTo>
                    <a:pt x="12479" y="20920"/>
                    <a:pt x="11136" y="21497"/>
                    <a:pt x="10525" y="2137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9" name="Shape 3041"/>
            <p:cNvSpPr/>
            <p:nvPr/>
          </p:nvSpPr>
          <p:spPr>
            <a:xfrm>
              <a:off x="5042793" y="3111448"/>
              <a:ext cx="22222" cy="207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4" h="21493" extrusionOk="0">
                  <a:moveTo>
                    <a:pt x="7118" y="16625"/>
                  </a:moveTo>
                  <a:cubicBezTo>
                    <a:pt x="6289" y="17203"/>
                    <a:pt x="4515" y="18206"/>
                    <a:pt x="3852" y="18988"/>
                  </a:cubicBezTo>
                  <a:cubicBezTo>
                    <a:pt x="3405" y="19521"/>
                    <a:pt x="3189" y="21475"/>
                    <a:pt x="2526" y="21492"/>
                  </a:cubicBezTo>
                  <a:cubicBezTo>
                    <a:pt x="1366" y="21528"/>
                    <a:pt x="89" y="18544"/>
                    <a:pt x="6" y="17309"/>
                  </a:cubicBezTo>
                  <a:cubicBezTo>
                    <a:pt x="-93" y="16092"/>
                    <a:pt x="1067" y="13792"/>
                    <a:pt x="1780" y="12842"/>
                  </a:cubicBezTo>
                  <a:cubicBezTo>
                    <a:pt x="2427" y="11971"/>
                    <a:pt x="4333" y="10941"/>
                    <a:pt x="5179" y="10275"/>
                  </a:cubicBezTo>
                  <a:cubicBezTo>
                    <a:pt x="6074" y="9565"/>
                    <a:pt x="7864" y="8099"/>
                    <a:pt x="8693" y="7300"/>
                  </a:cubicBezTo>
                  <a:cubicBezTo>
                    <a:pt x="9522" y="6536"/>
                    <a:pt x="11179" y="4991"/>
                    <a:pt x="11859" y="4067"/>
                  </a:cubicBezTo>
                  <a:cubicBezTo>
                    <a:pt x="12439" y="3285"/>
                    <a:pt x="13003" y="1198"/>
                    <a:pt x="13749" y="621"/>
                  </a:cubicBezTo>
                  <a:cubicBezTo>
                    <a:pt x="14279" y="203"/>
                    <a:pt x="15672" y="-72"/>
                    <a:pt x="16335" y="17"/>
                  </a:cubicBezTo>
                  <a:cubicBezTo>
                    <a:pt x="16998" y="88"/>
                    <a:pt x="18125" y="923"/>
                    <a:pt x="18722" y="1225"/>
                  </a:cubicBezTo>
                  <a:cubicBezTo>
                    <a:pt x="19203" y="1473"/>
                    <a:pt x="20330" y="1740"/>
                    <a:pt x="20678" y="2166"/>
                  </a:cubicBezTo>
                  <a:cubicBezTo>
                    <a:pt x="21076" y="2637"/>
                    <a:pt x="21507" y="3925"/>
                    <a:pt x="21424" y="4538"/>
                  </a:cubicBezTo>
                  <a:cubicBezTo>
                    <a:pt x="21391" y="5026"/>
                    <a:pt x="20827" y="5914"/>
                    <a:pt x="20429" y="6154"/>
                  </a:cubicBezTo>
                  <a:cubicBezTo>
                    <a:pt x="19800" y="6536"/>
                    <a:pt x="18274" y="6101"/>
                    <a:pt x="17595" y="6287"/>
                  </a:cubicBezTo>
                  <a:cubicBezTo>
                    <a:pt x="16932" y="6474"/>
                    <a:pt x="15804" y="7282"/>
                    <a:pt x="15208" y="7584"/>
                  </a:cubicBezTo>
                  <a:cubicBezTo>
                    <a:pt x="14561" y="7877"/>
                    <a:pt x="13185" y="8188"/>
                    <a:pt x="12605" y="8579"/>
                  </a:cubicBezTo>
                  <a:cubicBezTo>
                    <a:pt x="12058" y="8969"/>
                    <a:pt x="10599" y="9938"/>
                    <a:pt x="10782" y="10621"/>
                  </a:cubicBezTo>
                  <a:cubicBezTo>
                    <a:pt x="10964" y="11350"/>
                    <a:pt x="13119" y="10781"/>
                    <a:pt x="13500" y="11421"/>
                  </a:cubicBezTo>
                  <a:cubicBezTo>
                    <a:pt x="13749" y="11865"/>
                    <a:pt x="13318" y="12984"/>
                    <a:pt x="13119" y="13446"/>
                  </a:cubicBezTo>
                  <a:cubicBezTo>
                    <a:pt x="12903" y="13961"/>
                    <a:pt x="12323" y="14973"/>
                    <a:pt x="11859" y="15204"/>
                  </a:cubicBezTo>
                  <a:cubicBezTo>
                    <a:pt x="11312" y="15471"/>
                    <a:pt x="10085" y="14929"/>
                    <a:pt x="9522" y="15080"/>
                  </a:cubicBezTo>
                  <a:cubicBezTo>
                    <a:pt x="8842" y="15258"/>
                    <a:pt x="7715" y="16226"/>
                    <a:pt x="7118" y="1662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0" name="Shape 3042"/>
            <p:cNvSpPr/>
            <p:nvPr/>
          </p:nvSpPr>
          <p:spPr>
            <a:xfrm>
              <a:off x="5060392" y="3102649"/>
              <a:ext cx="14586" cy="116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94" h="21308" extrusionOk="0">
                  <a:moveTo>
                    <a:pt x="9634" y="17376"/>
                  </a:moveTo>
                  <a:cubicBezTo>
                    <a:pt x="11026" y="16384"/>
                    <a:pt x="13984" y="14890"/>
                    <a:pt x="15326" y="13789"/>
                  </a:cubicBezTo>
                  <a:cubicBezTo>
                    <a:pt x="16867" y="12467"/>
                    <a:pt x="20446" y="9824"/>
                    <a:pt x="20993" y="7559"/>
                  </a:cubicBezTo>
                  <a:cubicBezTo>
                    <a:pt x="21366" y="5986"/>
                    <a:pt x="20645" y="2304"/>
                    <a:pt x="19676" y="1203"/>
                  </a:cubicBezTo>
                  <a:cubicBezTo>
                    <a:pt x="18557" y="-24"/>
                    <a:pt x="15227" y="-260"/>
                    <a:pt x="13810" y="259"/>
                  </a:cubicBezTo>
                  <a:cubicBezTo>
                    <a:pt x="12542" y="700"/>
                    <a:pt x="10802" y="3610"/>
                    <a:pt x="9634" y="4444"/>
                  </a:cubicBezTo>
                  <a:cubicBezTo>
                    <a:pt x="8491" y="5293"/>
                    <a:pt x="5781" y="6111"/>
                    <a:pt x="4638" y="6961"/>
                  </a:cubicBezTo>
                  <a:cubicBezTo>
                    <a:pt x="3420" y="7842"/>
                    <a:pt x="835" y="9761"/>
                    <a:pt x="288" y="11382"/>
                  </a:cubicBezTo>
                  <a:cubicBezTo>
                    <a:pt x="-234" y="12923"/>
                    <a:pt x="-10" y="16652"/>
                    <a:pt x="661" y="18068"/>
                  </a:cubicBezTo>
                  <a:cubicBezTo>
                    <a:pt x="1282" y="19374"/>
                    <a:pt x="3445" y="21309"/>
                    <a:pt x="4638" y="21309"/>
                  </a:cubicBezTo>
                  <a:cubicBezTo>
                    <a:pt x="6104" y="21340"/>
                    <a:pt x="8341" y="18288"/>
                    <a:pt x="9634" y="1737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1" name="Shape 3043"/>
            <p:cNvSpPr/>
            <p:nvPr/>
          </p:nvSpPr>
          <p:spPr>
            <a:xfrm>
              <a:off x="5077991" y="3085049"/>
              <a:ext cx="8314" cy="134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5" h="20780" extrusionOk="0">
                  <a:moveTo>
                    <a:pt x="5034" y="20735"/>
                  </a:moveTo>
                  <a:cubicBezTo>
                    <a:pt x="8327" y="21254"/>
                    <a:pt x="13551" y="17155"/>
                    <a:pt x="15571" y="15451"/>
                  </a:cubicBezTo>
                  <a:cubicBezTo>
                    <a:pt x="17898" y="13482"/>
                    <a:pt x="21322" y="8717"/>
                    <a:pt x="21234" y="6268"/>
                  </a:cubicBezTo>
                  <a:cubicBezTo>
                    <a:pt x="21146" y="4618"/>
                    <a:pt x="19215" y="1118"/>
                    <a:pt x="16932" y="293"/>
                  </a:cubicBezTo>
                  <a:cubicBezTo>
                    <a:pt x="15176" y="-346"/>
                    <a:pt x="10698" y="186"/>
                    <a:pt x="8854" y="692"/>
                  </a:cubicBezTo>
                  <a:cubicBezTo>
                    <a:pt x="6351" y="1397"/>
                    <a:pt x="2181" y="3979"/>
                    <a:pt x="995" y="5550"/>
                  </a:cubicBezTo>
                  <a:cubicBezTo>
                    <a:pt x="-278" y="7386"/>
                    <a:pt x="-146" y="11565"/>
                    <a:pt x="381" y="13535"/>
                  </a:cubicBezTo>
                  <a:cubicBezTo>
                    <a:pt x="907" y="15451"/>
                    <a:pt x="1961" y="20256"/>
                    <a:pt x="5034" y="2073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2" name="Shape 3044"/>
            <p:cNvSpPr/>
            <p:nvPr/>
          </p:nvSpPr>
          <p:spPr>
            <a:xfrm>
              <a:off x="4849202" y="3102649"/>
              <a:ext cx="599329" cy="6334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2" h="21595" extrusionOk="0">
                  <a:moveTo>
                    <a:pt x="7033" y="16945"/>
                  </a:moveTo>
                  <a:cubicBezTo>
                    <a:pt x="7024" y="16919"/>
                    <a:pt x="7012" y="16895"/>
                    <a:pt x="7003" y="16880"/>
                  </a:cubicBezTo>
                  <a:cubicBezTo>
                    <a:pt x="6985" y="16851"/>
                    <a:pt x="6921" y="16809"/>
                    <a:pt x="6908" y="16778"/>
                  </a:cubicBezTo>
                  <a:cubicBezTo>
                    <a:pt x="6894" y="16740"/>
                    <a:pt x="6919" y="16656"/>
                    <a:pt x="6908" y="16617"/>
                  </a:cubicBezTo>
                  <a:cubicBezTo>
                    <a:pt x="6898" y="16577"/>
                    <a:pt x="6835" y="16510"/>
                    <a:pt x="6824" y="16470"/>
                  </a:cubicBezTo>
                  <a:cubicBezTo>
                    <a:pt x="6813" y="16429"/>
                    <a:pt x="6831" y="16341"/>
                    <a:pt x="6819" y="16301"/>
                  </a:cubicBezTo>
                  <a:cubicBezTo>
                    <a:pt x="6810" y="16270"/>
                    <a:pt x="6762" y="16220"/>
                    <a:pt x="6753" y="16189"/>
                  </a:cubicBezTo>
                  <a:cubicBezTo>
                    <a:pt x="6738" y="16141"/>
                    <a:pt x="6732" y="16038"/>
                    <a:pt x="6739" y="15989"/>
                  </a:cubicBezTo>
                  <a:cubicBezTo>
                    <a:pt x="6745" y="15943"/>
                    <a:pt x="6789" y="15859"/>
                    <a:pt x="6801" y="15815"/>
                  </a:cubicBezTo>
                  <a:cubicBezTo>
                    <a:pt x="6813" y="15767"/>
                    <a:pt x="6843" y="15667"/>
                    <a:pt x="6834" y="15619"/>
                  </a:cubicBezTo>
                  <a:cubicBezTo>
                    <a:pt x="6824" y="15575"/>
                    <a:pt x="6757" y="15507"/>
                    <a:pt x="6735" y="15467"/>
                  </a:cubicBezTo>
                  <a:cubicBezTo>
                    <a:pt x="6712" y="15428"/>
                    <a:pt x="6680" y="15344"/>
                    <a:pt x="6654" y="15307"/>
                  </a:cubicBezTo>
                  <a:cubicBezTo>
                    <a:pt x="6611" y="15245"/>
                    <a:pt x="6500" y="15139"/>
                    <a:pt x="6447" y="15084"/>
                  </a:cubicBezTo>
                  <a:cubicBezTo>
                    <a:pt x="6385" y="15019"/>
                    <a:pt x="6252" y="14893"/>
                    <a:pt x="6193" y="14826"/>
                  </a:cubicBezTo>
                  <a:cubicBezTo>
                    <a:pt x="6139" y="14764"/>
                    <a:pt x="6062" y="14610"/>
                    <a:pt x="5991" y="14567"/>
                  </a:cubicBezTo>
                  <a:cubicBezTo>
                    <a:pt x="5929" y="14531"/>
                    <a:pt x="5780" y="14519"/>
                    <a:pt x="5708" y="14514"/>
                  </a:cubicBezTo>
                  <a:cubicBezTo>
                    <a:pt x="5641" y="14508"/>
                    <a:pt x="5504" y="14540"/>
                    <a:pt x="5440" y="14522"/>
                  </a:cubicBezTo>
                  <a:cubicBezTo>
                    <a:pt x="5377" y="14506"/>
                    <a:pt x="5273" y="14425"/>
                    <a:pt x="5223" y="14384"/>
                  </a:cubicBezTo>
                  <a:cubicBezTo>
                    <a:pt x="5177" y="14345"/>
                    <a:pt x="5106" y="14245"/>
                    <a:pt x="5059" y="14206"/>
                  </a:cubicBezTo>
                  <a:cubicBezTo>
                    <a:pt x="5030" y="14182"/>
                    <a:pt x="4962" y="14147"/>
                    <a:pt x="4932" y="14126"/>
                  </a:cubicBezTo>
                  <a:cubicBezTo>
                    <a:pt x="4913" y="14112"/>
                    <a:pt x="4876" y="14081"/>
                    <a:pt x="4856" y="14068"/>
                  </a:cubicBezTo>
                  <a:cubicBezTo>
                    <a:pt x="4804" y="14033"/>
                    <a:pt x="4697" y="13970"/>
                    <a:pt x="4640" y="13943"/>
                  </a:cubicBezTo>
                  <a:cubicBezTo>
                    <a:pt x="4589" y="13919"/>
                    <a:pt x="4473" y="13897"/>
                    <a:pt x="4428" y="13863"/>
                  </a:cubicBezTo>
                  <a:cubicBezTo>
                    <a:pt x="4393" y="13837"/>
                    <a:pt x="4348" y="13761"/>
                    <a:pt x="4325" y="13725"/>
                  </a:cubicBezTo>
                  <a:cubicBezTo>
                    <a:pt x="4302" y="13690"/>
                    <a:pt x="4262" y="13619"/>
                    <a:pt x="4244" y="13582"/>
                  </a:cubicBezTo>
                  <a:cubicBezTo>
                    <a:pt x="4226" y="13543"/>
                    <a:pt x="4209" y="13457"/>
                    <a:pt x="4183" y="13422"/>
                  </a:cubicBezTo>
                  <a:cubicBezTo>
                    <a:pt x="4167" y="13401"/>
                    <a:pt x="4109" y="13382"/>
                    <a:pt x="4099" y="13359"/>
                  </a:cubicBezTo>
                  <a:cubicBezTo>
                    <a:pt x="4084" y="13329"/>
                    <a:pt x="4114" y="13259"/>
                    <a:pt x="4108" y="13225"/>
                  </a:cubicBezTo>
                  <a:cubicBezTo>
                    <a:pt x="4101" y="13190"/>
                    <a:pt x="4073" y="13118"/>
                    <a:pt x="4047" y="13092"/>
                  </a:cubicBezTo>
                  <a:cubicBezTo>
                    <a:pt x="4006" y="13050"/>
                    <a:pt x="3890" y="13009"/>
                    <a:pt x="3835" y="12985"/>
                  </a:cubicBezTo>
                  <a:cubicBezTo>
                    <a:pt x="3780" y="12961"/>
                    <a:pt x="3665" y="12925"/>
                    <a:pt x="3609" y="12905"/>
                  </a:cubicBezTo>
                  <a:cubicBezTo>
                    <a:pt x="3527" y="12876"/>
                    <a:pt x="3368" y="12810"/>
                    <a:pt x="3284" y="12789"/>
                  </a:cubicBezTo>
                  <a:cubicBezTo>
                    <a:pt x="3191" y="12765"/>
                    <a:pt x="2989" y="12772"/>
                    <a:pt x="2903" y="12731"/>
                  </a:cubicBezTo>
                  <a:cubicBezTo>
                    <a:pt x="2844" y="12703"/>
                    <a:pt x="2753" y="12606"/>
                    <a:pt x="2710" y="12557"/>
                  </a:cubicBezTo>
                  <a:cubicBezTo>
                    <a:pt x="2673" y="12515"/>
                    <a:pt x="2613" y="12421"/>
                    <a:pt x="2583" y="12375"/>
                  </a:cubicBezTo>
                  <a:cubicBezTo>
                    <a:pt x="2551" y="12327"/>
                    <a:pt x="2513" y="12209"/>
                    <a:pt x="2460" y="12183"/>
                  </a:cubicBezTo>
                  <a:cubicBezTo>
                    <a:pt x="2410" y="12158"/>
                    <a:pt x="2290" y="12205"/>
                    <a:pt x="2235" y="12196"/>
                  </a:cubicBezTo>
                  <a:cubicBezTo>
                    <a:pt x="2203" y="12191"/>
                    <a:pt x="2148" y="12155"/>
                    <a:pt x="2117" y="12147"/>
                  </a:cubicBezTo>
                  <a:cubicBezTo>
                    <a:pt x="2066" y="12136"/>
                    <a:pt x="1962" y="12132"/>
                    <a:pt x="1910" y="12134"/>
                  </a:cubicBezTo>
                  <a:cubicBezTo>
                    <a:pt x="1865" y="12136"/>
                    <a:pt x="1776" y="12177"/>
                    <a:pt x="1735" y="12160"/>
                  </a:cubicBezTo>
                  <a:cubicBezTo>
                    <a:pt x="1699" y="12146"/>
                    <a:pt x="1674" y="12061"/>
                    <a:pt x="1642" y="12040"/>
                  </a:cubicBezTo>
                  <a:cubicBezTo>
                    <a:pt x="1612" y="12022"/>
                    <a:pt x="1536" y="12020"/>
                    <a:pt x="1505" y="12005"/>
                  </a:cubicBezTo>
                  <a:cubicBezTo>
                    <a:pt x="1472" y="11988"/>
                    <a:pt x="1416" y="11941"/>
                    <a:pt x="1392" y="11915"/>
                  </a:cubicBezTo>
                  <a:cubicBezTo>
                    <a:pt x="1367" y="11890"/>
                    <a:pt x="1333" y="11824"/>
                    <a:pt x="1307" y="11799"/>
                  </a:cubicBezTo>
                  <a:cubicBezTo>
                    <a:pt x="1265" y="11760"/>
                    <a:pt x="1160" y="11709"/>
                    <a:pt x="1114" y="11675"/>
                  </a:cubicBezTo>
                  <a:cubicBezTo>
                    <a:pt x="1074" y="11644"/>
                    <a:pt x="1002" y="11574"/>
                    <a:pt x="963" y="11541"/>
                  </a:cubicBezTo>
                  <a:cubicBezTo>
                    <a:pt x="935" y="11517"/>
                    <a:pt x="878" y="11468"/>
                    <a:pt x="846" y="11447"/>
                  </a:cubicBezTo>
                  <a:cubicBezTo>
                    <a:pt x="807" y="11422"/>
                    <a:pt x="710" y="11397"/>
                    <a:pt x="681" y="11363"/>
                  </a:cubicBezTo>
                  <a:cubicBezTo>
                    <a:pt x="662" y="11340"/>
                    <a:pt x="642" y="11280"/>
                    <a:pt x="648" y="11251"/>
                  </a:cubicBezTo>
                  <a:cubicBezTo>
                    <a:pt x="656" y="11215"/>
                    <a:pt x="733" y="11170"/>
                    <a:pt x="747" y="11136"/>
                  </a:cubicBezTo>
                  <a:cubicBezTo>
                    <a:pt x="760" y="11101"/>
                    <a:pt x="747" y="11025"/>
                    <a:pt x="752" y="10989"/>
                  </a:cubicBezTo>
                  <a:cubicBezTo>
                    <a:pt x="757" y="10941"/>
                    <a:pt x="795" y="10848"/>
                    <a:pt x="789" y="10801"/>
                  </a:cubicBezTo>
                  <a:cubicBezTo>
                    <a:pt x="785" y="10765"/>
                    <a:pt x="726" y="10704"/>
                    <a:pt x="728" y="10668"/>
                  </a:cubicBezTo>
                  <a:cubicBezTo>
                    <a:pt x="731" y="10628"/>
                    <a:pt x="806" y="10569"/>
                    <a:pt x="813" y="10529"/>
                  </a:cubicBezTo>
                  <a:cubicBezTo>
                    <a:pt x="822" y="10484"/>
                    <a:pt x="798" y="10390"/>
                    <a:pt x="780" y="10347"/>
                  </a:cubicBezTo>
                  <a:cubicBezTo>
                    <a:pt x="768" y="10319"/>
                    <a:pt x="717" y="10278"/>
                    <a:pt x="710" y="10248"/>
                  </a:cubicBezTo>
                  <a:cubicBezTo>
                    <a:pt x="697" y="10203"/>
                    <a:pt x="745" y="10107"/>
                    <a:pt x="733" y="10062"/>
                  </a:cubicBezTo>
                  <a:cubicBezTo>
                    <a:pt x="723" y="10022"/>
                    <a:pt x="661" y="9960"/>
                    <a:pt x="634" y="9928"/>
                  </a:cubicBezTo>
                  <a:cubicBezTo>
                    <a:pt x="616" y="9907"/>
                    <a:pt x="564" y="9874"/>
                    <a:pt x="559" y="9847"/>
                  </a:cubicBezTo>
                  <a:cubicBezTo>
                    <a:pt x="551" y="9813"/>
                    <a:pt x="584" y="9742"/>
                    <a:pt x="606" y="9714"/>
                  </a:cubicBezTo>
                  <a:cubicBezTo>
                    <a:pt x="630" y="9682"/>
                    <a:pt x="721" y="9655"/>
                    <a:pt x="742" y="9620"/>
                  </a:cubicBezTo>
                  <a:cubicBezTo>
                    <a:pt x="757" y="9595"/>
                    <a:pt x="760" y="9533"/>
                    <a:pt x="752" y="9505"/>
                  </a:cubicBezTo>
                  <a:cubicBezTo>
                    <a:pt x="744" y="9475"/>
                    <a:pt x="688" y="9432"/>
                    <a:pt x="681" y="9402"/>
                  </a:cubicBezTo>
                  <a:cubicBezTo>
                    <a:pt x="675" y="9375"/>
                    <a:pt x="702" y="9321"/>
                    <a:pt x="700" y="9295"/>
                  </a:cubicBezTo>
                  <a:cubicBezTo>
                    <a:pt x="697" y="9264"/>
                    <a:pt x="656" y="9210"/>
                    <a:pt x="658" y="9179"/>
                  </a:cubicBezTo>
                  <a:cubicBezTo>
                    <a:pt x="659" y="9147"/>
                    <a:pt x="713" y="9092"/>
                    <a:pt x="715" y="9059"/>
                  </a:cubicBezTo>
                  <a:cubicBezTo>
                    <a:pt x="716" y="9000"/>
                    <a:pt x="631" y="8898"/>
                    <a:pt x="630" y="8840"/>
                  </a:cubicBezTo>
                  <a:cubicBezTo>
                    <a:pt x="628" y="8792"/>
                    <a:pt x="666" y="8696"/>
                    <a:pt x="690" y="8653"/>
                  </a:cubicBezTo>
                  <a:cubicBezTo>
                    <a:pt x="713" y="8614"/>
                    <a:pt x="795" y="8558"/>
                    <a:pt x="808" y="8515"/>
                  </a:cubicBezTo>
                  <a:cubicBezTo>
                    <a:pt x="819" y="8479"/>
                    <a:pt x="783" y="8404"/>
                    <a:pt x="789" y="8368"/>
                  </a:cubicBezTo>
                  <a:cubicBezTo>
                    <a:pt x="794" y="8338"/>
                    <a:pt x="824" y="8282"/>
                    <a:pt x="841" y="8257"/>
                  </a:cubicBezTo>
                  <a:cubicBezTo>
                    <a:pt x="858" y="8232"/>
                    <a:pt x="912" y="8198"/>
                    <a:pt x="926" y="8172"/>
                  </a:cubicBezTo>
                  <a:cubicBezTo>
                    <a:pt x="944" y="8138"/>
                    <a:pt x="958" y="8062"/>
                    <a:pt x="954" y="8025"/>
                  </a:cubicBezTo>
                  <a:cubicBezTo>
                    <a:pt x="950" y="7983"/>
                    <a:pt x="914" y="7903"/>
                    <a:pt x="888" y="7869"/>
                  </a:cubicBezTo>
                  <a:cubicBezTo>
                    <a:pt x="869" y="7844"/>
                    <a:pt x="813" y="7810"/>
                    <a:pt x="789" y="7789"/>
                  </a:cubicBezTo>
                  <a:cubicBezTo>
                    <a:pt x="760" y="7762"/>
                    <a:pt x="696" y="7708"/>
                    <a:pt x="676" y="7673"/>
                  </a:cubicBezTo>
                  <a:cubicBezTo>
                    <a:pt x="659" y="7642"/>
                    <a:pt x="655" y="7572"/>
                    <a:pt x="643" y="7539"/>
                  </a:cubicBezTo>
                  <a:cubicBezTo>
                    <a:pt x="636" y="7516"/>
                    <a:pt x="620" y="7469"/>
                    <a:pt x="606" y="7450"/>
                  </a:cubicBezTo>
                  <a:cubicBezTo>
                    <a:pt x="580" y="7415"/>
                    <a:pt x="518" y="7341"/>
                    <a:pt x="474" y="7339"/>
                  </a:cubicBezTo>
                  <a:cubicBezTo>
                    <a:pt x="434" y="7336"/>
                    <a:pt x="380" y="7413"/>
                    <a:pt x="342" y="7423"/>
                  </a:cubicBezTo>
                  <a:cubicBezTo>
                    <a:pt x="302" y="7434"/>
                    <a:pt x="214" y="7429"/>
                    <a:pt x="172" y="7419"/>
                  </a:cubicBezTo>
                  <a:cubicBezTo>
                    <a:pt x="127" y="7407"/>
                    <a:pt x="26" y="7371"/>
                    <a:pt x="8" y="7330"/>
                  </a:cubicBezTo>
                  <a:cubicBezTo>
                    <a:pt x="-12" y="7282"/>
                    <a:pt x="75" y="7184"/>
                    <a:pt x="70" y="7134"/>
                  </a:cubicBezTo>
                  <a:cubicBezTo>
                    <a:pt x="66" y="7102"/>
                    <a:pt x="15" y="7053"/>
                    <a:pt x="8" y="7022"/>
                  </a:cubicBezTo>
                  <a:cubicBezTo>
                    <a:pt x="-6" y="6961"/>
                    <a:pt x="2" y="6833"/>
                    <a:pt x="17" y="6773"/>
                  </a:cubicBezTo>
                  <a:cubicBezTo>
                    <a:pt x="28" y="6734"/>
                    <a:pt x="65" y="6660"/>
                    <a:pt x="93" y="6630"/>
                  </a:cubicBezTo>
                  <a:cubicBezTo>
                    <a:pt x="126" y="6594"/>
                    <a:pt x="222" y="6556"/>
                    <a:pt x="257" y="6523"/>
                  </a:cubicBezTo>
                  <a:cubicBezTo>
                    <a:pt x="286" y="6496"/>
                    <a:pt x="339" y="6435"/>
                    <a:pt x="352" y="6398"/>
                  </a:cubicBezTo>
                  <a:cubicBezTo>
                    <a:pt x="361" y="6373"/>
                    <a:pt x="346" y="6318"/>
                    <a:pt x="352" y="6291"/>
                  </a:cubicBezTo>
                  <a:cubicBezTo>
                    <a:pt x="357" y="6269"/>
                    <a:pt x="385" y="6229"/>
                    <a:pt x="389" y="6207"/>
                  </a:cubicBezTo>
                  <a:cubicBezTo>
                    <a:pt x="395" y="6174"/>
                    <a:pt x="369" y="6106"/>
                    <a:pt x="384" y="6077"/>
                  </a:cubicBezTo>
                  <a:cubicBezTo>
                    <a:pt x="395" y="6057"/>
                    <a:pt x="452" y="6044"/>
                    <a:pt x="465" y="6024"/>
                  </a:cubicBezTo>
                  <a:cubicBezTo>
                    <a:pt x="493" y="5982"/>
                    <a:pt x="478" y="5872"/>
                    <a:pt x="502" y="5828"/>
                  </a:cubicBezTo>
                  <a:cubicBezTo>
                    <a:pt x="535" y="5769"/>
                    <a:pt x="647" y="5680"/>
                    <a:pt x="705" y="5641"/>
                  </a:cubicBezTo>
                  <a:cubicBezTo>
                    <a:pt x="754" y="5607"/>
                    <a:pt x="871" y="5567"/>
                    <a:pt x="921" y="5534"/>
                  </a:cubicBezTo>
                  <a:cubicBezTo>
                    <a:pt x="954" y="5512"/>
                    <a:pt x="1017" y="5463"/>
                    <a:pt x="1039" y="5431"/>
                  </a:cubicBezTo>
                  <a:cubicBezTo>
                    <a:pt x="1057" y="5404"/>
                    <a:pt x="1056" y="5328"/>
                    <a:pt x="1081" y="5307"/>
                  </a:cubicBezTo>
                  <a:cubicBezTo>
                    <a:pt x="1102" y="5289"/>
                    <a:pt x="1161" y="5284"/>
                    <a:pt x="1190" y="5284"/>
                  </a:cubicBezTo>
                  <a:cubicBezTo>
                    <a:pt x="1225" y="5284"/>
                    <a:pt x="1292" y="5323"/>
                    <a:pt x="1326" y="5315"/>
                  </a:cubicBezTo>
                  <a:cubicBezTo>
                    <a:pt x="1354" y="5309"/>
                    <a:pt x="1397" y="5267"/>
                    <a:pt x="1411" y="5244"/>
                  </a:cubicBezTo>
                  <a:cubicBezTo>
                    <a:pt x="1429" y="5215"/>
                    <a:pt x="1421" y="5140"/>
                    <a:pt x="1439" y="5110"/>
                  </a:cubicBezTo>
                  <a:cubicBezTo>
                    <a:pt x="1452" y="5089"/>
                    <a:pt x="1490" y="5052"/>
                    <a:pt x="1514" y="5044"/>
                  </a:cubicBezTo>
                  <a:cubicBezTo>
                    <a:pt x="1534" y="5036"/>
                    <a:pt x="1578" y="5039"/>
                    <a:pt x="1599" y="5044"/>
                  </a:cubicBezTo>
                  <a:cubicBezTo>
                    <a:pt x="1618" y="5047"/>
                    <a:pt x="1651" y="5069"/>
                    <a:pt x="1670" y="5070"/>
                  </a:cubicBezTo>
                  <a:cubicBezTo>
                    <a:pt x="1692" y="5072"/>
                    <a:pt x="1742" y="5067"/>
                    <a:pt x="1759" y="5052"/>
                  </a:cubicBezTo>
                  <a:cubicBezTo>
                    <a:pt x="1785" y="5030"/>
                    <a:pt x="1795" y="4960"/>
                    <a:pt x="1801" y="4927"/>
                  </a:cubicBezTo>
                  <a:cubicBezTo>
                    <a:pt x="1808" y="4894"/>
                    <a:pt x="1787" y="4813"/>
                    <a:pt x="1813" y="4789"/>
                  </a:cubicBezTo>
                  <a:cubicBezTo>
                    <a:pt x="1832" y="4772"/>
                    <a:pt x="1899" y="4801"/>
                    <a:pt x="1919" y="4785"/>
                  </a:cubicBezTo>
                  <a:cubicBezTo>
                    <a:pt x="1946" y="4763"/>
                    <a:pt x="1950" y="4654"/>
                    <a:pt x="1950" y="4654"/>
                  </a:cubicBezTo>
                  <a:lnTo>
                    <a:pt x="1696" y="1899"/>
                  </a:lnTo>
                  <a:cubicBezTo>
                    <a:pt x="1696" y="1899"/>
                    <a:pt x="1772" y="1928"/>
                    <a:pt x="1798" y="1936"/>
                  </a:cubicBezTo>
                  <a:cubicBezTo>
                    <a:pt x="1840" y="1950"/>
                    <a:pt x="1925" y="1992"/>
                    <a:pt x="1968" y="1983"/>
                  </a:cubicBezTo>
                  <a:cubicBezTo>
                    <a:pt x="2016" y="1972"/>
                    <a:pt x="2097" y="1897"/>
                    <a:pt x="2115" y="1852"/>
                  </a:cubicBezTo>
                  <a:cubicBezTo>
                    <a:pt x="2128" y="1824"/>
                    <a:pt x="2128" y="1754"/>
                    <a:pt x="2108" y="1729"/>
                  </a:cubicBezTo>
                  <a:cubicBezTo>
                    <a:pt x="2093" y="1708"/>
                    <a:pt x="2020" y="1713"/>
                    <a:pt x="2010" y="1689"/>
                  </a:cubicBezTo>
                  <a:cubicBezTo>
                    <a:pt x="2001" y="1666"/>
                    <a:pt x="2031" y="1615"/>
                    <a:pt x="2053" y="1602"/>
                  </a:cubicBezTo>
                  <a:cubicBezTo>
                    <a:pt x="2079" y="1586"/>
                    <a:pt x="2153" y="1619"/>
                    <a:pt x="2180" y="1602"/>
                  </a:cubicBezTo>
                  <a:cubicBezTo>
                    <a:pt x="2209" y="1583"/>
                    <a:pt x="2204" y="1499"/>
                    <a:pt x="2232" y="1478"/>
                  </a:cubicBezTo>
                  <a:cubicBezTo>
                    <a:pt x="2264" y="1455"/>
                    <a:pt x="2353" y="1469"/>
                    <a:pt x="2391" y="1458"/>
                  </a:cubicBezTo>
                  <a:cubicBezTo>
                    <a:pt x="2404" y="1455"/>
                    <a:pt x="2424" y="1450"/>
                    <a:pt x="2445" y="1445"/>
                  </a:cubicBezTo>
                  <a:cubicBezTo>
                    <a:pt x="2465" y="1475"/>
                    <a:pt x="2492" y="1507"/>
                    <a:pt x="2509" y="1525"/>
                  </a:cubicBezTo>
                  <a:cubicBezTo>
                    <a:pt x="2538" y="1553"/>
                    <a:pt x="2604" y="1603"/>
                    <a:pt x="2642" y="1619"/>
                  </a:cubicBezTo>
                  <a:cubicBezTo>
                    <a:pt x="2680" y="1634"/>
                    <a:pt x="2764" y="1638"/>
                    <a:pt x="2804" y="1650"/>
                  </a:cubicBezTo>
                  <a:cubicBezTo>
                    <a:pt x="2841" y="1660"/>
                    <a:pt x="2910" y="1696"/>
                    <a:pt x="2948" y="1706"/>
                  </a:cubicBezTo>
                  <a:cubicBezTo>
                    <a:pt x="2982" y="1714"/>
                    <a:pt x="3054" y="1730"/>
                    <a:pt x="3089" y="1723"/>
                  </a:cubicBezTo>
                  <a:cubicBezTo>
                    <a:pt x="3118" y="1717"/>
                    <a:pt x="3161" y="1670"/>
                    <a:pt x="3190" y="1663"/>
                  </a:cubicBezTo>
                  <a:cubicBezTo>
                    <a:pt x="3235" y="1653"/>
                    <a:pt x="3331" y="1688"/>
                    <a:pt x="3376" y="1678"/>
                  </a:cubicBezTo>
                  <a:cubicBezTo>
                    <a:pt x="3448" y="1663"/>
                    <a:pt x="3568" y="1577"/>
                    <a:pt x="3630" y="1540"/>
                  </a:cubicBezTo>
                  <a:cubicBezTo>
                    <a:pt x="3675" y="1514"/>
                    <a:pt x="3758" y="1452"/>
                    <a:pt x="3804" y="1429"/>
                  </a:cubicBezTo>
                  <a:cubicBezTo>
                    <a:pt x="3862" y="1400"/>
                    <a:pt x="3991" y="1367"/>
                    <a:pt x="4049" y="1338"/>
                  </a:cubicBezTo>
                  <a:cubicBezTo>
                    <a:pt x="4083" y="1320"/>
                    <a:pt x="4138" y="1263"/>
                    <a:pt x="4176" y="1253"/>
                  </a:cubicBezTo>
                  <a:cubicBezTo>
                    <a:pt x="4222" y="1241"/>
                    <a:pt x="4323" y="1276"/>
                    <a:pt x="4369" y="1264"/>
                  </a:cubicBezTo>
                  <a:cubicBezTo>
                    <a:pt x="4403" y="1256"/>
                    <a:pt x="4453" y="1208"/>
                    <a:pt x="4484" y="1196"/>
                  </a:cubicBezTo>
                  <a:cubicBezTo>
                    <a:pt x="4518" y="1182"/>
                    <a:pt x="4592" y="1177"/>
                    <a:pt x="4624" y="1162"/>
                  </a:cubicBezTo>
                  <a:cubicBezTo>
                    <a:pt x="4673" y="1137"/>
                    <a:pt x="4741" y="1044"/>
                    <a:pt x="4792" y="1024"/>
                  </a:cubicBezTo>
                  <a:cubicBezTo>
                    <a:pt x="4830" y="1009"/>
                    <a:pt x="4918" y="1032"/>
                    <a:pt x="4950" y="1010"/>
                  </a:cubicBezTo>
                  <a:cubicBezTo>
                    <a:pt x="4973" y="996"/>
                    <a:pt x="4981" y="939"/>
                    <a:pt x="4998" y="919"/>
                  </a:cubicBezTo>
                  <a:cubicBezTo>
                    <a:pt x="5024" y="887"/>
                    <a:pt x="5087" y="828"/>
                    <a:pt x="5127" y="814"/>
                  </a:cubicBezTo>
                  <a:cubicBezTo>
                    <a:pt x="5174" y="798"/>
                    <a:pt x="5286" y="841"/>
                    <a:pt x="5327" y="814"/>
                  </a:cubicBezTo>
                  <a:cubicBezTo>
                    <a:pt x="5357" y="794"/>
                    <a:pt x="5359" y="715"/>
                    <a:pt x="5377" y="685"/>
                  </a:cubicBezTo>
                  <a:cubicBezTo>
                    <a:pt x="5390" y="662"/>
                    <a:pt x="5417" y="603"/>
                    <a:pt x="5445" y="603"/>
                  </a:cubicBezTo>
                  <a:cubicBezTo>
                    <a:pt x="5479" y="602"/>
                    <a:pt x="5501" y="693"/>
                    <a:pt x="5535" y="700"/>
                  </a:cubicBezTo>
                  <a:cubicBezTo>
                    <a:pt x="5565" y="708"/>
                    <a:pt x="5627" y="675"/>
                    <a:pt x="5652" y="656"/>
                  </a:cubicBezTo>
                  <a:cubicBezTo>
                    <a:pt x="5677" y="637"/>
                    <a:pt x="5694" y="562"/>
                    <a:pt x="5725" y="558"/>
                  </a:cubicBezTo>
                  <a:cubicBezTo>
                    <a:pt x="5761" y="553"/>
                    <a:pt x="5806" y="646"/>
                    <a:pt x="5843" y="640"/>
                  </a:cubicBezTo>
                  <a:cubicBezTo>
                    <a:pt x="5874" y="636"/>
                    <a:pt x="5890" y="560"/>
                    <a:pt x="5916" y="542"/>
                  </a:cubicBezTo>
                  <a:cubicBezTo>
                    <a:pt x="5937" y="527"/>
                    <a:pt x="6000" y="529"/>
                    <a:pt x="6019" y="511"/>
                  </a:cubicBezTo>
                  <a:cubicBezTo>
                    <a:pt x="6045" y="486"/>
                    <a:pt x="6059" y="384"/>
                    <a:pt x="6064" y="377"/>
                  </a:cubicBezTo>
                  <a:cubicBezTo>
                    <a:pt x="6069" y="371"/>
                    <a:pt x="6117" y="346"/>
                    <a:pt x="6132" y="333"/>
                  </a:cubicBezTo>
                  <a:cubicBezTo>
                    <a:pt x="6156" y="311"/>
                    <a:pt x="6185" y="253"/>
                    <a:pt x="6207" y="230"/>
                  </a:cubicBezTo>
                  <a:cubicBezTo>
                    <a:pt x="6232" y="205"/>
                    <a:pt x="6284" y="138"/>
                    <a:pt x="6321" y="141"/>
                  </a:cubicBezTo>
                  <a:cubicBezTo>
                    <a:pt x="6346" y="144"/>
                    <a:pt x="6362" y="207"/>
                    <a:pt x="6386" y="217"/>
                  </a:cubicBezTo>
                  <a:cubicBezTo>
                    <a:pt x="6406" y="225"/>
                    <a:pt x="6454" y="222"/>
                    <a:pt x="6471" y="210"/>
                  </a:cubicBezTo>
                  <a:cubicBezTo>
                    <a:pt x="6493" y="195"/>
                    <a:pt x="6494" y="135"/>
                    <a:pt x="6511" y="115"/>
                  </a:cubicBezTo>
                  <a:cubicBezTo>
                    <a:pt x="6524" y="98"/>
                    <a:pt x="6564" y="78"/>
                    <a:pt x="6582" y="65"/>
                  </a:cubicBezTo>
                  <a:cubicBezTo>
                    <a:pt x="6603" y="49"/>
                    <a:pt x="6637" y="6"/>
                    <a:pt x="6664" y="1"/>
                  </a:cubicBezTo>
                  <a:cubicBezTo>
                    <a:pt x="6695" y="-5"/>
                    <a:pt x="6756" y="23"/>
                    <a:pt x="6784" y="37"/>
                  </a:cubicBezTo>
                  <a:cubicBezTo>
                    <a:pt x="6822" y="55"/>
                    <a:pt x="6886" y="110"/>
                    <a:pt x="6918" y="137"/>
                  </a:cubicBezTo>
                  <a:cubicBezTo>
                    <a:pt x="6953" y="165"/>
                    <a:pt x="7033" y="216"/>
                    <a:pt x="7055" y="255"/>
                  </a:cubicBezTo>
                  <a:cubicBezTo>
                    <a:pt x="7070" y="282"/>
                    <a:pt x="7079" y="347"/>
                    <a:pt x="7074" y="377"/>
                  </a:cubicBezTo>
                  <a:cubicBezTo>
                    <a:pt x="7067" y="415"/>
                    <a:pt x="7014" y="476"/>
                    <a:pt x="7000" y="511"/>
                  </a:cubicBezTo>
                  <a:cubicBezTo>
                    <a:pt x="6985" y="552"/>
                    <a:pt x="6976" y="641"/>
                    <a:pt x="6956" y="681"/>
                  </a:cubicBezTo>
                  <a:cubicBezTo>
                    <a:pt x="6936" y="718"/>
                    <a:pt x="6875" y="779"/>
                    <a:pt x="6847" y="812"/>
                  </a:cubicBezTo>
                  <a:cubicBezTo>
                    <a:pt x="6828" y="835"/>
                    <a:pt x="6783" y="879"/>
                    <a:pt x="6770" y="906"/>
                  </a:cubicBezTo>
                  <a:cubicBezTo>
                    <a:pt x="6747" y="950"/>
                    <a:pt x="6703" y="1050"/>
                    <a:pt x="6718" y="1097"/>
                  </a:cubicBezTo>
                  <a:cubicBezTo>
                    <a:pt x="6728" y="1128"/>
                    <a:pt x="6804" y="1155"/>
                    <a:pt x="6819" y="1184"/>
                  </a:cubicBezTo>
                  <a:cubicBezTo>
                    <a:pt x="6835" y="1217"/>
                    <a:pt x="6830" y="1295"/>
                    <a:pt x="6824" y="1332"/>
                  </a:cubicBezTo>
                  <a:cubicBezTo>
                    <a:pt x="6821" y="1353"/>
                    <a:pt x="6808" y="1397"/>
                    <a:pt x="6793" y="1413"/>
                  </a:cubicBezTo>
                  <a:cubicBezTo>
                    <a:pt x="6772" y="1440"/>
                    <a:pt x="6700" y="1463"/>
                    <a:pt x="6673" y="1485"/>
                  </a:cubicBezTo>
                  <a:cubicBezTo>
                    <a:pt x="6650" y="1505"/>
                    <a:pt x="6606" y="1551"/>
                    <a:pt x="6593" y="1579"/>
                  </a:cubicBezTo>
                  <a:cubicBezTo>
                    <a:pt x="6578" y="1614"/>
                    <a:pt x="6590" y="1695"/>
                    <a:pt x="6577" y="1732"/>
                  </a:cubicBezTo>
                  <a:cubicBezTo>
                    <a:pt x="6564" y="1768"/>
                    <a:pt x="6483" y="1825"/>
                    <a:pt x="6494" y="1861"/>
                  </a:cubicBezTo>
                  <a:cubicBezTo>
                    <a:pt x="6504" y="1894"/>
                    <a:pt x="6584" y="1923"/>
                    <a:pt x="6619" y="1924"/>
                  </a:cubicBezTo>
                  <a:cubicBezTo>
                    <a:pt x="6663" y="1925"/>
                    <a:pt x="6745" y="1883"/>
                    <a:pt x="6779" y="1857"/>
                  </a:cubicBezTo>
                  <a:cubicBezTo>
                    <a:pt x="6803" y="1839"/>
                    <a:pt x="6829" y="1784"/>
                    <a:pt x="6852" y="1766"/>
                  </a:cubicBezTo>
                  <a:cubicBezTo>
                    <a:pt x="6903" y="1726"/>
                    <a:pt x="7045" y="1699"/>
                    <a:pt x="7088" y="1652"/>
                  </a:cubicBezTo>
                  <a:cubicBezTo>
                    <a:pt x="7108" y="1630"/>
                    <a:pt x="7120" y="1571"/>
                    <a:pt x="7128" y="1543"/>
                  </a:cubicBezTo>
                  <a:cubicBezTo>
                    <a:pt x="7139" y="1500"/>
                    <a:pt x="7139" y="1408"/>
                    <a:pt x="7158" y="1367"/>
                  </a:cubicBezTo>
                  <a:cubicBezTo>
                    <a:pt x="7168" y="1345"/>
                    <a:pt x="7194" y="1302"/>
                    <a:pt x="7217" y="1293"/>
                  </a:cubicBezTo>
                  <a:cubicBezTo>
                    <a:pt x="7250" y="1280"/>
                    <a:pt x="7327" y="1295"/>
                    <a:pt x="7358" y="1311"/>
                  </a:cubicBezTo>
                  <a:cubicBezTo>
                    <a:pt x="7400" y="1333"/>
                    <a:pt x="7446" y="1421"/>
                    <a:pt x="7481" y="1451"/>
                  </a:cubicBezTo>
                  <a:cubicBezTo>
                    <a:pt x="7521" y="1488"/>
                    <a:pt x="7616" y="1547"/>
                    <a:pt x="7662" y="1579"/>
                  </a:cubicBezTo>
                  <a:cubicBezTo>
                    <a:pt x="7709" y="1611"/>
                    <a:pt x="7804" y="1675"/>
                    <a:pt x="7852" y="1706"/>
                  </a:cubicBezTo>
                  <a:cubicBezTo>
                    <a:pt x="7876" y="1721"/>
                    <a:pt x="7921" y="1755"/>
                    <a:pt x="7949" y="1761"/>
                  </a:cubicBezTo>
                  <a:cubicBezTo>
                    <a:pt x="7986" y="1769"/>
                    <a:pt x="8062" y="1741"/>
                    <a:pt x="8099" y="1746"/>
                  </a:cubicBezTo>
                  <a:cubicBezTo>
                    <a:pt x="8139" y="1751"/>
                    <a:pt x="8210" y="1797"/>
                    <a:pt x="8250" y="1804"/>
                  </a:cubicBezTo>
                  <a:cubicBezTo>
                    <a:pt x="8289" y="1809"/>
                    <a:pt x="8372" y="1809"/>
                    <a:pt x="8408" y="1795"/>
                  </a:cubicBezTo>
                  <a:cubicBezTo>
                    <a:pt x="8416" y="1792"/>
                    <a:pt x="8425" y="1786"/>
                    <a:pt x="8434" y="1780"/>
                  </a:cubicBezTo>
                  <a:cubicBezTo>
                    <a:pt x="8434" y="1784"/>
                    <a:pt x="8435" y="1789"/>
                    <a:pt x="8435" y="1793"/>
                  </a:cubicBezTo>
                  <a:cubicBezTo>
                    <a:pt x="8439" y="1824"/>
                    <a:pt x="8437" y="1896"/>
                    <a:pt x="8463" y="1916"/>
                  </a:cubicBezTo>
                  <a:cubicBezTo>
                    <a:pt x="8488" y="1935"/>
                    <a:pt x="8560" y="1926"/>
                    <a:pt x="8591" y="1919"/>
                  </a:cubicBezTo>
                  <a:cubicBezTo>
                    <a:pt x="8628" y="1911"/>
                    <a:pt x="8689" y="1848"/>
                    <a:pt x="8728" y="1849"/>
                  </a:cubicBezTo>
                  <a:cubicBezTo>
                    <a:pt x="8755" y="1850"/>
                    <a:pt x="8804" y="1885"/>
                    <a:pt x="8820" y="1906"/>
                  </a:cubicBezTo>
                  <a:cubicBezTo>
                    <a:pt x="8832" y="1922"/>
                    <a:pt x="8827" y="1966"/>
                    <a:pt x="8841" y="1980"/>
                  </a:cubicBezTo>
                  <a:cubicBezTo>
                    <a:pt x="8861" y="2000"/>
                    <a:pt x="8925" y="2007"/>
                    <a:pt x="8954" y="2013"/>
                  </a:cubicBezTo>
                  <a:cubicBezTo>
                    <a:pt x="8990" y="2020"/>
                    <a:pt x="9066" y="2015"/>
                    <a:pt x="9099" y="2029"/>
                  </a:cubicBezTo>
                  <a:cubicBezTo>
                    <a:pt x="9138" y="2047"/>
                    <a:pt x="9193" y="2114"/>
                    <a:pt x="9222" y="2143"/>
                  </a:cubicBezTo>
                  <a:cubicBezTo>
                    <a:pt x="9259" y="2181"/>
                    <a:pt x="9335" y="2257"/>
                    <a:pt x="9364" y="2300"/>
                  </a:cubicBezTo>
                  <a:cubicBezTo>
                    <a:pt x="9386" y="2335"/>
                    <a:pt x="9417" y="2412"/>
                    <a:pt x="9430" y="2451"/>
                  </a:cubicBezTo>
                  <a:cubicBezTo>
                    <a:pt x="9440" y="2479"/>
                    <a:pt x="9447" y="2539"/>
                    <a:pt x="9462" y="2564"/>
                  </a:cubicBezTo>
                  <a:cubicBezTo>
                    <a:pt x="9474" y="2584"/>
                    <a:pt x="9511" y="2611"/>
                    <a:pt x="9526" y="2628"/>
                  </a:cubicBezTo>
                  <a:cubicBezTo>
                    <a:pt x="9552" y="2656"/>
                    <a:pt x="9597" y="2718"/>
                    <a:pt x="9625" y="2745"/>
                  </a:cubicBezTo>
                  <a:cubicBezTo>
                    <a:pt x="9650" y="2769"/>
                    <a:pt x="9734" y="2832"/>
                    <a:pt x="9734" y="2832"/>
                  </a:cubicBezTo>
                  <a:lnTo>
                    <a:pt x="13409" y="3403"/>
                  </a:lnTo>
                  <a:lnTo>
                    <a:pt x="14383" y="3851"/>
                  </a:lnTo>
                  <a:cubicBezTo>
                    <a:pt x="14383" y="3851"/>
                    <a:pt x="14451" y="3805"/>
                    <a:pt x="14478" y="3805"/>
                  </a:cubicBezTo>
                  <a:cubicBezTo>
                    <a:pt x="14500" y="3805"/>
                    <a:pt x="14533" y="3842"/>
                    <a:pt x="14556" y="3842"/>
                  </a:cubicBezTo>
                  <a:cubicBezTo>
                    <a:pt x="14585" y="3843"/>
                    <a:pt x="14633" y="3795"/>
                    <a:pt x="14664" y="3793"/>
                  </a:cubicBezTo>
                  <a:cubicBezTo>
                    <a:pt x="14690" y="3791"/>
                    <a:pt x="14739" y="3817"/>
                    <a:pt x="14765" y="3822"/>
                  </a:cubicBezTo>
                  <a:cubicBezTo>
                    <a:pt x="14803" y="3830"/>
                    <a:pt x="14886" y="3824"/>
                    <a:pt x="14920" y="3842"/>
                  </a:cubicBezTo>
                  <a:cubicBezTo>
                    <a:pt x="14945" y="3856"/>
                    <a:pt x="14965" y="3918"/>
                    <a:pt x="14991" y="3929"/>
                  </a:cubicBezTo>
                  <a:cubicBezTo>
                    <a:pt x="15011" y="3938"/>
                    <a:pt x="15059" y="3932"/>
                    <a:pt x="15080" y="3925"/>
                  </a:cubicBezTo>
                  <a:cubicBezTo>
                    <a:pt x="15135" y="3907"/>
                    <a:pt x="15218" y="3823"/>
                    <a:pt x="15271" y="3800"/>
                  </a:cubicBezTo>
                  <a:cubicBezTo>
                    <a:pt x="15312" y="3783"/>
                    <a:pt x="15400" y="3752"/>
                    <a:pt x="15445" y="3757"/>
                  </a:cubicBezTo>
                  <a:cubicBezTo>
                    <a:pt x="15480" y="3762"/>
                    <a:pt x="15533" y="3814"/>
                    <a:pt x="15567" y="3822"/>
                  </a:cubicBezTo>
                  <a:cubicBezTo>
                    <a:pt x="15604" y="3831"/>
                    <a:pt x="15681" y="3811"/>
                    <a:pt x="15716" y="3820"/>
                  </a:cubicBezTo>
                  <a:cubicBezTo>
                    <a:pt x="15763" y="3833"/>
                    <a:pt x="15832" y="3926"/>
                    <a:pt x="15881" y="3923"/>
                  </a:cubicBezTo>
                  <a:cubicBezTo>
                    <a:pt x="15907" y="3921"/>
                    <a:pt x="15933" y="3861"/>
                    <a:pt x="15958" y="3856"/>
                  </a:cubicBezTo>
                  <a:cubicBezTo>
                    <a:pt x="15996" y="3848"/>
                    <a:pt x="16069" y="3885"/>
                    <a:pt x="16104" y="3900"/>
                  </a:cubicBezTo>
                  <a:cubicBezTo>
                    <a:pt x="16152" y="3921"/>
                    <a:pt x="16231" y="4000"/>
                    <a:pt x="16283" y="4003"/>
                  </a:cubicBezTo>
                  <a:cubicBezTo>
                    <a:pt x="16337" y="4006"/>
                    <a:pt x="16428" y="3919"/>
                    <a:pt x="16483" y="3918"/>
                  </a:cubicBezTo>
                  <a:cubicBezTo>
                    <a:pt x="16529" y="3917"/>
                    <a:pt x="16607" y="3981"/>
                    <a:pt x="16652" y="3983"/>
                  </a:cubicBezTo>
                  <a:cubicBezTo>
                    <a:pt x="16682" y="3984"/>
                    <a:pt x="16736" y="3948"/>
                    <a:pt x="16765" y="3950"/>
                  </a:cubicBezTo>
                  <a:cubicBezTo>
                    <a:pt x="16817" y="3951"/>
                    <a:pt x="16912" y="3997"/>
                    <a:pt x="16956" y="4021"/>
                  </a:cubicBezTo>
                  <a:cubicBezTo>
                    <a:pt x="16980" y="4033"/>
                    <a:pt x="17031" y="4061"/>
                    <a:pt x="17046" y="4083"/>
                  </a:cubicBezTo>
                  <a:cubicBezTo>
                    <a:pt x="17063" y="4108"/>
                    <a:pt x="17057" y="4173"/>
                    <a:pt x="17069" y="4201"/>
                  </a:cubicBezTo>
                  <a:cubicBezTo>
                    <a:pt x="17079" y="4222"/>
                    <a:pt x="17123" y="4254"/>
                    <a:pt x="17123" y="4277"/>
                  </a:cubicBezTo>
                  <a:cubicBezTo>
                    <a:pt x="17123" y="4305"/>
                    <a:pt x="17076" y="4349"/>
                    <a:pt x="17057" y="4371"/>
                  </a:cubicBezTo>
                  <a:cubicBezTo>
                    <a:pt x="17040" y="4391"/>
                    <a:pt x="16984" y="4420"/>
                    <a:pt x="16977" y="4446"/>
                  </a:cubicBezTo>
                  <a:cubicBezTo>
                    <a:pt x="16964" y="4493"/>
                    <a:pt x="17002" y="4594"/>
                    <a:pt x="17034" y="4631"/>
                  </a:cubicBezTo>
                  <a:cubicBezTo>
                    <a:pt x="17066" y="4669"/>
                    <a:pt x="17162" y="4722"/>
                    <a:pt x="17212" y="4720"/>
                  </a:cubicBezTo>
                  <a:cubicBezTo>
                    <a:pt x="17251" y="4719"/>
                    <a:pt x="17308" y="4658"/>
                    <a:pt x="17344" y="4644"/>
                  </a:cubicBezTo>
                  <a:cubicBezTo>
                    <a:pt x="17381" y="4631"/>
                    <a:pt x="17465" y="4596"/>
                    <a:pt x="17500" y="4613"/>
                  </a:cubicBezTo>
                  <a:cubicBezTo>
                    <a:pt x="17524" y="4626"/>
                    <a:pt x="17522" y="4691"/>
                    <a:pt x="17540" y="4711"/>
                  </a:cubicBezTo>
                  <a:cubicBezTo>
                    <a:pt x="17557" y="4731"/>
                    <a:pt x="17602" y="4766"/>
                    <a:pt x="17629" y="4769"/>
                  </a:cubicBezTo>
                  <a:cubicBezTo>
                    <a:pt x="17670" y="4774"/>
                    <a:pt x="17743" y="4712"/>
                    <a:pt x="17785" y="4711"/>
                  </a:cubicBezTo>
                  <a:cubicBezTo>
                    <a:pt x="17825" y="4710"/>
                    <a:pt x="17908" y="4736"/>
                    <a:pt x="17940" y="4760"/>
                  </a:cubicBezTo>
                  <a:cubicBezTo>
                    <a:pt x="17963" y="4777"/>
                    <a:pt x="17976" y="4837"/>
                    <a:pt x="17998" y="4854"/>
                  </a:cubicBezTo>
                  <a:cubicBezTo>
                    <a:pt x="18047" y="4890"/>
                    <a:pt x="18186" y="4885"/>
                    <a:pt x="18234" y="4921"/>
                  </a:cubicBezTo>
                  <a:cubicBezTo>
                    <a:pt x="18270" y="4948"/>
                    <a:pt x="18339" y="5030"/>
                    <a:pt x="18326" y="5073"/>
                  </a:cubicBezTo>
                  <a:cubicBezTo>
                    <a:pt x="18318" y="5100"/>
                    <a:pt x="18232" y="5102"/>
                    <a:pt x="18218" y="5128"/>
                  </a:cubicBezTo>
                  <a:cubicBezTo>
                    <a:pt x="18206" y="5148"/>
                    <a:pt x="18213" y="5201"/>
                    <a:pt x="18225" y="5222"/>
                  </a:cubicBezTo>
                  <a:cubicBezTo>
                    <a:pt x="18256" y="5279"/>
                    <a:pt x="18415" y="5323"/>
                    <a:pt x="18438" y="5385"/>
                  </a:cubicBezTo>
                  <a:cubicBezTo>
                    <a:pt x="18455" y="5427"/>
                    <a:pt x="18430" y="5526"/>
                    <a:pt x="18401" y="5563"/>
                  </a:cubicBezTo>
                  <a:cubicBezTo>
                    <a:pt x="18383" y="5585"/>
                    <a:pt x="18313" y="5590"/>
                    <a:pt x="18297" y="5614"/>
                  </a:cubicBezTo>
                  <a:cubicBezTo>
                    <a:pt x="18282" y="5637"/>
                    <a:pt x="18291" y="5696"/>
                    <a:pt x="18295" y="5723"/>
                  </a:cubicBezTo>
                  <a:cubicBezTo>
                    <a:pt x="18308" y="5802"/>
                    <a:pt x="18401" y="5948"/>
                    <a:pt x="18401" y="6028"/>
                  </a:cubicBezTo>
                  <a:cubicBezTo>
                    <a:pt x="18401" y="6060"/>
                    <a:pt x="18382" y="6124"/>
                    <a:pt x="18361" y="6149"/>
                  </a:cubicBezTo>
                  <a:cubicBezTo>
                    <a:pt x="18343" y="6171"/>
                    <a:pt x="18278" y="6185"/>
                    <a:pt x="18258" y="6207"/>
                  </a:cubicBezTo>
                  <a:cubicBezTo>
                    <a:pt x="18240" y="6225"/>
                    <a:pt x="18217" y="6271"/>
                    <a:pt x="18216" y="6296"/>
                  </a:cubicBezTo>
                  <a:cubicBezTo>
                    <a:pt x="18212" y="6343"/>
                    <a:pt x="18286" y="6429"/>
                    <a:pt x="18274" y="6474"/>
                  </a:cubicBezTo>
                  <a:cubicBezTo>
                    <a:pt x="18266" y="6503"/>
                    <a:pt x="18196" y="6531"/>
                    <a:pt x="18184" y="6559"/>
                  </a:cubicBezTo>
                  <a:cubicBezTo>
                    <a:pt x="18172" y="6590"/>
                    <a:pt x="18166" y="6668"/>
                    <a:pt x="18190" y="6692"/>
                  </a:cubicBezTo>
                  <a:cubicBezTo>
                    <a:pt x="18212" y="6716"/>
                    <a:pt x="18290" y="6713"/>
                    <a:pt x="18323" y="6708"/>
                  </a:cubicBezTo>
                  <a:cubicBezTo>
                    <a:pt x="18360" y="6702"/>
                    <a:pt x="18421" y="6655"/>
                    <a:pt x="18458" y="6648"/>
                  </a:cubicBezTo>
                  <a:cubicBezTo>
                    <a:pt x="18498" y="6639"/>
                    <a:pt x="18583" y="6659"/>
                    <a:pt x="18622" y="6648"/>
                  </a:cubicBezTo>
                  <a:cubicBezTo>
                    <a:pt x="18653" y="6639"/>
                    <a:pt x="18709" y="6605"/>
                    <a:pt x="18728" y="6581"/>
                  </a:cubicBezTo>
                  <a:cubicBezTo>
                    <a:pt x="18747" y="6556"/>
                    <a:pt x="18742" y="6486"/>
                    <a:pt x="18766" y="6465"/>
                  </a:cubicBezTo>
                  <a:cubicBezTo>
                    <a:pt x="18790" y="6445"/>
                    <a:pt x="18862" y="6432"/>
                    <a:pt x="18893" y="6440"/>
                  </a:cubicBezTo>
                  <a:cubicBezTo>
                    <a:pt x="18924" y="6449"/>
                    <a:pt x="18969" y="6501"/>
                    <a:pt x="18987" y="6528"/>
                  </a:cubicBezTo>
                  <a:cubicBezTo>
                    <a:pt x="19004" y="6552"/>
                    <a:pt x="19029" y="6607"/>
                    <a:pt x="19029" y="6637"/>
                  </a:cubicBezTo>
                  <a:cubicBezTo>
                    <a:pt x="19030" y="6660"/>
                    <a:pt x="19008" y="6705"/>
                    <a:pt x="18999" y="6726"/>
                  </a:cubicBezTo>
                  <a:cubicBezTo>
                    <a:pt x="18982" y="6764"/>
                    <a:pt x="18930" y="6834"/>
                    <a:pt x="18914" y="6873"/>
                  </a:cubicBezTo>
                  <a:cubicBezTo>
                    <a:pt x="18897" y="6916"/>
                    <a:pt x="18880" y="7006"/>
                    <a:pt x="18870" y="7051"/>
                  </a:cubicBezTo>
                  <a:cubicBezTo>
                    <a:pt x="18855" y="7112"/>
                    <a:pt x="18817" y="7234"/>
                    <a:pt x="18815" y="7296"/>
                  </a:cubicBezTo>
                  <a:cubicBezTo>
                    <a:pt x="18815" y="7339"/>
                    <a:pt x="18823" y="7429"/>
                    <a:pt x="18846" y="7466"/>
                  </a:cubicBezTo>
                  <a:cubicBezTo>
                    <a:pt x="18864" y="7495"/>
                    <a:pt x="18929" y="7529"/>
                    <a:pt x="18956" y="7550"/>
                  </a:cubicBezTo>
                  <a:cubicBezTo>
                    <a:pt x="18984" y="7572"/>
                    <a:pt x="19046" y="7609"/>
                    <a:pt x="19065" y="7637"/>
                  </a:cubicBezTo>
                  <a:cubicBezTo>
                    <a:pt x="19077" y="7655"/>
                    <a:pt x="19074" y="7703"/>
                    <a:pt x="19088" y="7720"/>
                  </a:cubicBezTo>
                  <a:cubicBezTo>
                    <a:pt x="19116" y="7750"/>
                    <a:pt x="19202" y="7777"/>
                    <a:pt x="19244" y="7786"/>
                  </a:cubicBezTo>
                  <a:cubicBezTo>
                    <a:pt x="19267" y="7792"/>
                    <a:pt x="19317" y="7793"/>
                    <a:pt x="19358" y="7793"/>
                  </a:cubicBezTo>
                  <a:cubicBezTo>
                    <a:pt x="19361" y="7834"/>
                    <a:pt x="19372" y="7908"/>
                    <a:pt x="19369" y="7946"/>
                  </a:cubicBezTo>
                  <a:cubicBezTo>
                    <a:pt x="19365" y="7983"/>
                    <a:pt x="19333" y="8053"/>
                    <a:pt x="19330" y="8090"/>
                  </a:cubicBezTo>
                  <a:cubicBezTo>
                    <a:pt x="19325" y="8137"/>
                    <a:pt x="19352" y="8233"/>
                    <a:pt x="19340" y="8280"/>
                  </a:cubicBezTo>
                  <a:cubicBezTo>
                    <a:pt x="19335" y="8302"/>
                    <a:pt x="19307" y="8341"/>
                    <a:pt x="19293" y="8359"/>
                  </a:cubicBezTo>
                  <a:cubicBezTo>
                    <a:pt x="19278" y="8379"/>
                    <a:pt x="19245" y="8419"/>
                    <a:pt x="19223" y="8430"/>
                  </a:cubicBezTo>
                  <a:cubicBezTo>
                    <a:pt x="19182" y="8450"/>
                    <a:pt x="19085" y="8444"/>
                    <a:pt x="19039" y="8453"/>
                  </a:cubicBezTo>
                  <a:cubicBezTo>
                    <a:pt x="19002" y="8460"/>
                    <a:pt x="18928" y="8478"/>
                    <a:pt x="18893" y="8492"/>
                  </a:cubicBezTo>
                  <a:cubicBezTo>
                    <a:pt x="18858" y="8508"/>
                    <a:pt x="18796" y="8550"/>
                    <a:pt x="18766" y="8573"/>
                  </a:cubicBezTo>
                  <a:cubicBezTo>
                    <a:pt x="18732" y="8599"/>
                    <a:pt x="18659" y="8652"/>
                    <a:pt x="18639" y="8689"/>
                  </a:cubicBezTo>
                  <a:cubicBezTo>
                    <a:pt x="18623" y="8719"/>
                    <a:pt x="18605" y="8792"/>
                    <a:pt x="18620" y="8823"/>
                  </a:cubicBezTo>
                  <a:cubicBezTo>
                    <a:pt x="18630" y="8843"/>
                    <a:pt x="18695" y="8850"/>
                    <a:pt x="18700" y="8872"/>
                  </a:cubicBezTo>
                  <a:cubicBezTo>
                    <a:pt x="18710" y="8909"/>
                    <a:pt x="18635" y="8970"/>
                    <a:pt x="18620" y="9005"/>
                  </a:cubicBezTo>
                  <a:cubicBezTo>
                    <a:pt x="18606" y="9037"/>
                    <a:pt x="18598" y="9108"/>
                    <a:pt x="18582" y="9139"/>
                  </a:cubicBezTo>
                  <a:cubicBezTo>
                    <a:pt x="18572" y="9159"/>
                    <a:pt x="18539" y="9192"/>
                    <a:pt x="18526" y="9210"/>
                  </a:cubicBezTo>
                  <a:cubicBezTo>
                    <a:pt x="18504" y="9242"/>
                    <a:pt x="18458" y="9307"/>
                    <a:pt x="18446" y="9344"/>
                  </a:cubicBezTo>
                  <a:cubicBezTo>
                    <a:pt x="18435" y="9376"/>
                    <a:pt x="18447" y="9446"/>
                    <a:pt x="18437" y="9478"/>
                  </a:cubicBezTo>
                  <a:cubicBezTo>
                    <a:pt x="18425" y="9510"/>
                    <a:pt x="18380" y="9564"/>
                    <a:pt x="18361" y="9594"/>
                  </a:cubicBezTo>
                  <a:cubicBezTo>
                    <a:pt x="18343" y="9621"/>
                    <a:pt x="18302" y="9674"/>
                    <a:pt x="18291" y="9705"/>
                  </a:cubicBezTo>
                  <a:cubicBezTo>
                    <a:pt x="18278" y="9743"/>
                    <a:pt x="18277" y="9825"/>
                    <a:pt x="18276" y="9866"/>
                  </a:cubicBezTo>
                  <a:cubicBezTo>
                    <a:pt x="18276" y="9902"/>
                    <a:pt x="18289" y="9976"/>
                    <a:pt x="18286" y="10012"/>
                  </a:cubicBezTo>
                  <a:cubicBezTo>
                    <a:pt x="18280" y="10070"/>
                    <a:pt x="18223" y="10178"/>
                    <a:pt x="18225" y="10236"/>
                  </a:cubicBezTo>
                  <a:cubicBezTo>
                    <a:pt x="18226" y="10265"/>
                    <a:pt x="18268" y="10321"/>
                    <a:pt x="18262" y="10351"/>
                  </a:cubicBezTo>
                  <a:cubicBezTo>
                    <a:pt x="18256" y="10379"/>
                    <a:pt x="18205" y="10417"/>
                    <a:pt x="18187" y="10440"/>
                  </a:cubicBezTo>
                  <a:cubicBezTo>
                    <a:pt x="18167" y="10467"/>
                    <a:pt x="18112" y="10520"/>
                    <a:pt x="18117" y="10552"/>
                  </a:cubicBezTo>
                  <a:cubicBezTo>
                    <a:pt x="18120" y="10582"/>
                    <a:pt x="18183" y="10623"/>
                    <a:pt x="18211" y="10641"/>
                  </a:cubicBezTo>
                  <a:cubicBezTo>
                    <a:pt x="18227" y="10652"/>
                    <a:pt x="18268" y="10663"/>
                    <a:pt x="18286" y="10672"/>
                  </a:cubicBezTo>
                  <a:cubicBezTo>
                    <a:pt x="18322" y="10689"/>
                    <a:pt x="18386" y="10749"/>
                    <a:pt x="18427" y="10748"/>
                  </a:cubicBezTo>
                  <a:cubicBezTo>
                    <a:pt x="18458" y="10747"/>
                    <a:pt x="18510" y="10707"/>
                    <a:pt x="18531" y="10685"/>
                  </a:cubicBezTo>
                  <a:cubicBezTo>
                    <a:pt x="18562" y="10652"/>
                    <a:pt x="18591" y="10567"/>
                    <a:pt x="18606" y="10525"/>
                  </a:cubicBezTo>
                  <a:cubicBezTo>
                    <a:pt x="18619" y="10489"/>
                    <a:pt x="18627" y="10412"/>
                    <a:pt x="18643" y="10378"/>
                  </a:cubicBezTo>
                  <a:cubicBezTo>
                    <a:pt x="18658" y="10346"/>
                    <a:pt x="18698" y="10287"/>
                    <a:pt x="18724" y="10262"/>
                  </a:cubicBezTo>
                  <a:cubicBezTo>
                    <a:pt x="18755" y="10231"/>
                    <a:pt x="18830" y="10180"/>
                    <a:pt x="18870" y="10159"/>
                  </a:cubicBezTo>
                  <a:cubicBezTo>
                    <a:pt x="18908" y="10139"/>
                    <a:pt x="19000" y="10122"/>
                    <a:pt x="19035" y="10097"/>
                  </a:cubicBezTo>
                  <a:cubicBezTo>
                    <a:pt x="19059" y="10079"/>
                    <a:pt x="19094" y="10029"/>
                    <a:pt x="19109" y="10003"/>
                  </a:cubicBezTo>
                  <a:cubicBezTo>
                    <a:pt x="19127" y="9970"/>
                    <a:pt x="19152" y="9897"/>
                    <a:pt x="19160" y="9861"/>
                  </a:cubicBezTo>
                  <a:cubicBezTo>
                    <a:pt x="19171" y="9815"/>
                    <a:pt x="19168" y="9718"/>
                    <a:pt x="19179" y="9672"/>
                  </a:cubicBezTo>
                  <a:cubicBezTo>
                    <a:pt x="19189" y="9637"/>
                    <a:pt x="19218" y="9570"/>
                    <a:pt x="19233" y="9537"/>
                  </a:cubicBezTo>
                  <a:cubicBezTo>
                    <a:pt x="19262" y="9469"/>
                    <a:pt x="19322" y="9331"/>
                    <a:pt x="19361" y="9268"/>
                  </a:cubicBezTo>
                  <a:cubicBezTo>
                    <a:pt x="19388" y="9224"/>
                    <a:pt x="19451" y="9142"/>
                    <a:pt x="19487" y="9106"/>
                  </a:cubicBezTo>
                  <a:cubicBezTo>
                    <a:pt x="19518" y="9074"/>
                    <a:pt x="19583" y="9010"/>
                    <a:pt x="19624" y="8992"/>
                  </a:cubicBezTo>
                  <a:cubicBezTo>
                    <a:pt x="19658" y="8977"/>
                    <a:pt x="19734" y="8979"/>
                    <a:pt x="19770" y="8966"/>
                  </a:cubicBezTo>
                  <a:cubicBezTo>
                    <a:pt x="19793" y="8959"/>
                    <a:pt x="19833" y="8928"/>
                    <a:pt x="19858" y="8920"/>
                  </a:cubicBezTo>
                  <a:cubicBezTo>
                    <a:pt x="19892" y="8908"/>
                    <a:pt x="19970" y="8911"/>
                    <a:pt x="20001" y="8892"/>
                  </a:cubicBezTo>
                  <a:cubicBezTo>
                    <a:pt x="20031" y="8872"/>
                    <a:pt x="20051" y="8794"/>
                    <a:pt x="20082" y="8773"/>
                  </a:cubicBezTo>
                  <a:cubicBezTo>
                    <a:pt x="20093" y="8765"/>
                    <a:pt x="20122" y="8754"/>
                    <a:pt x="20134" y="8760"/>
                  </a:cubicBezTo>
                  <a:cubicBezTo>
                    <a:pt x="20159" y="8770"/>
                    <a:pt x="20163" y="8833"/>
                    <a:pt x="20182" y="8852"/>
                  </a:cubicBezTo>
                  <a:cubicBezTo>
                    <a:pt x="20195" y="8864"/>
                    <a:pt x="20229" y="8883"/>
                    <a:pt x="20247" y="8887"/>
                  </a:cubicBezTo>
                  <a:cubicBezTo>
                    <a:pt x="20269" y="8891"/>
                    <a:pt x="20317" y="8896"/>
                    <a:pt x="20332" y="8882"/>
                  </a:cubicBezTo>
                  <a:cubicBezTo>
                    <a:pt x="20348" y="8867"/>
                    <a:pt x="20339" y="8819"/>
                    <a:pt x="20338" y="8798"/>
                  </a:cubicBezTo>
                  <a:cubicBezTo>
                    <a:pt x="20335" y="8768"/>
                    <a:pt x="20327" y="8707"/>
                    <a:pt x="20311" y="8681"/>
                  </a:cubicBezTo>
                  <a:cubicBezTo>
                    <a:pt x="20299" y="8661"/>
                    <a:pt x="20254" y="8638"/>
                    <a:pt x="20241" y="8619"/>
                  </a:cubicBezTo>
                  <a:cubicBezTo>
                    <a:pt x="20229" y="8603"/>
                    <a:pt x="20210" y="8566"/>
                    <a:pt x="20210" y="8546"/>
                  </a:cubicBezTo>
                  <a:cubicBezTo>
                    <a:pt x="20211" y="8524"/>
                    <a:pt x="20239" y="8488"/>
                    <a:pt x="20246" y="8467"/>
                  </a:cubicBezTo>
                  <a:cubicBezTo>
                    <a:pt x="20256" y="8433"/>
                    <a:pt x="20260" y="8363"/>
                    <a:pt x="20267" y="8328"/>
                  </a:cubicBezTo>
                  <a:cubicBezTo>
                    <a:pt x="20274" y="8294"/>
                    <a:pt x="20283" y="8223"/>
                    <a:pt x="20301" y="8191"/>
                  </a:cubicBezTo>
                  <a:cubicBezTo>
                    <a:pt x="20311" y="8172"/>
                    <a:pt x="20351" y="8145"/>
                    <a:pt x="20362" y="8126"/>
                  </a:cubicBezTo>
                  <a:cubicBezTo>
                    <a:pt x="20377" y="8102"/>
                    <a:pt x="20386" y="8044"/>
                    <a:pt x="20396" y="8018"/>
                  </a:cubicBezTo>
                  <a:cubicBezTo>
                    <a:pt x="20406" y="7990"/>
                    <a:pt x="20430" y="7937"/>
                    <a:pt x="20442" y="7911"/>
                  </a:cubicBezTo>
                  <a:cubicBezTo>
                    <a:pt x="20449" y="7894"/>
                    <a:pt x="20462" y="7861"/>
                    <a:pt x="20470" y="7845"/>
                  </a:cubicBezTo>
                  <a:cubicBezTo>
                    <a:pt x="20489" y="7813"/>
                    <a:pt x="20544" y="7756"/>
                    <a:pt x="20558" y="7722"/>
                  </a:cubicBezTo>
                  <a:cubicBezTo>
                    <a:pt x="20571" y="7690"/>
                    <a:pt x="20567" y="7617"/>
                    <a:pt x="20580" y="7585"/>
                  </a:cubicBezTo>
                  <a:cubicBezTo>
                    <a:pt x="20589" y="7559"/>
                    <a:pt x="20633" y="7518"/>
                    <a:pt x="20639" y="7491"/>
                  </a:cubicBezTo>
                  <a:cubicBezTo>
                    <a:pt x="20645" y="7468"/>
                    <a:pt x="20626" y="7421"/>
                    <a:pt x="20625" y="7398"/>
                  </a:cubicBezTo>
                  <a:cubicBezTo>
                    <a:pt x="20625" y="7371"/>
                    <a:pt x="20627" y="7319"/>
                    <a:pt x="20636" y="7294"/>
                  </a:cubicBezTo>
                  <a:cubicBezTo>
                    <a:pt x="20640" y="7278"/>
                    <a:pt x="20652" y="7243"/>
                    <a:pt x="20668" y="7237"/>
                  </a:cubicBezTo>
                  <a:cubicBezTo>
                    <a:pt x="20690" y="7228"/>
                    <a:pt x="20736" y="7266"/>
                    <a:pt x="20759" y="7264"/>
                  </a:cubicBezTo>
                  <a:cubicBezTo>
                    <a:pt x="20775" y="7263"/>
                    <a:pt x="20803" y="7245"/>
                    <a:pt x="20816" y="7237"/>
                  </a:cubicBezTo>
                  <a:cubicBezTo>
                    <a:pt x="20835" y="7225"/>
                    <a:pt x="20869" y="7195"/>
                    <a:pt x="20887" y="7180"/>
                  </a:cubicBezTo>
                  <a:cubicBezTo>
                    <a:pt x="20902" y="7167"/>
                    <a:pt x="20928" y="7132"/>
                    <a:pt x="20947" y="7123"/>
                  </a:cubicBezTo>
                  <a:cubicBezTo>
                    <a:pt x="20965" y="7115"/>
                    <a:pt x="21012" y="7126"/>
                    <a:pt x="21027" y="7114"/>
                  </a:cubicBezTo>
                  <a:cubicBezTo>
                    <a:pt x="21049" y="7097"/>
                    <a:pt x="21062" y="7040"/>
                    <a:pt x="21059" y="7013"/>
                  </a:cubicBezTo>
                  <a:cubicBezTo>
                    <a:pt x="21056" y="6982"/>
                    <a:pt x="21007" y="6931"/>
                    <a:pt x="20999" y="6899"/>
                  </a:cubicBezTo>
                  <a:cubicBezTo>
                    <a:pt x="20993" y="6873"/>
                    <a:pt x="20984" y="6812"/>
                    <a:pt x="20999" y="6789"/>
                  </a:cubicBezTo>
                  <a:cubicBezTo>
                    <a:pt x="21015" y="6766"/>
                    <a:pt x="21081" y="6757"/>
                    <a:pt x="21106" y="6743"/>
                  </a:cubicBezTo>
                  <a:cubicBezTo>
                    <a:pt x="21122" y="6732"/>
                    <a:pt x="21152" y="6709"/>
                    <a:pt x="21165" y="6696"/>
                  </a:cubicBezTo>
                  <a:cubicBezTo>
                    <a:pt x="21186" y="6675"/>
                    <a:pt x="21206" y="6616"/>
                    <a:pt x="21233" y="6602"/>
                  </a:cubicBezTo>
                  <a:cubicBezTo>
                    <a:pt x="21253" y="6591"/>
                    <a:pt x="21304" y="6598"/>
                    <a:pt x="21328" y="6596"/>
                  </a:cubicBezTo>
                  <a:cubicBezTo>
                    <a:pt x="21363" y="6592"/>
                    <a:pt x="21431" y="6566"/>
                    <a:pt x="21465" y="6575"/>
                  </a:cubicBezTo>
                  <a:cubicBezTo>
                    <a:pt x="21502" y="6585"/>
                    <a:pt x="21574" y="6633"/>
                    <a:pt x="21582" y="6669"/>
                  </a:cubicBezTo>
                  <a:cubicBezTo>
                    <a:pt x="21588" y="6698"/>
                    <a:pt x="21527" y="6746"/>
                    <a:pt x="21525" y="6776"/>
                  </a:cubicBezTo>
                  <a:cubicBezTo>
                    <a:pt x="21524" y="6791"/>
                    <a:pt x="21547" y="6818"/>
                    <a:pt x="21547" y="6833"/>
                  </a:cubicBezTo>
                  <a:cubicBezTo>
                    <a:pt x="21547" y="6860"/>
                    <a:pt x="21522" y="6912"/>
                    <a:pt x="21508" y="6936"/>
                  </a:cubicBezTo>
                  <a:cubicBezTo>
                    <a:pt x="21498" y="6953"/>
                    <a:pt x="21478" y="6993"/>
                    <a:pt x="21458" y="6993"/>
                  </a:cubicBezTo>
                  <a:cubicBezTo>
                    <a:pt x="21433" y="6994"/>
                    <a:pt x="21411" y="6935"/>
                    <a:pt x="21387" y="6926"/>
                  </a:cubicBezTo>
                  <a:cubicBezTo>
                    <a:pt x="21371" y="6920"/>
                    <a:pt x="21328" y="6918"/>
                    <a:pt x="21314" y="6930"/>
                  </a:cubicBezTo>
                  <a:cubicBezTo>
                    <a:pt x="21285" y="6953"/>
                    <a:pt x="21284" y="7032"/>
                    <a:pt x="21282" y="7067"/>
                  </a:cubicBezTo>
                  <a:cubicBezTo>
                    <a:pt x="21280" y="7101"/>
                    <a:pt x="21295" y="7170"/>
                    <a:pt x="21303" y="7204"/>
                  </a:cubicBezTo>
                  <a:cubicBezTo>
                    <a:pt x="21311" y="7236"/>
                    <a:pt x="21348" y="7298"/>
                    <a:pt x="21345" y="7331"/>
                  </a:cubicBezTo>
                  <a:cubicBezTo>
                    <a:pt x="21344" y="7353"/>
                    <a:pt x="21308" y="7389"/>
                    <a:pt x="21306" y="7411"/>
                  </a:cubicBezTo>
                  <a:cubicBezTo>
                    <a:pt x="21304" y="7450"/>
                    <a:pt x="21358" y="7522"/>
                    <a:pt x="21356" y="7561"/>
                  </a:cubicBezTo>
                  <a:cubicBezTo>
                    <a:pt x="21353" y="7611"/>
                    <a:pt x="21309" y="7705"/>
                    <a:pt x="21279" y="7745"/>
                  </a:cubicBezTo>
                  <a:cubicBezTo>
                    <a:pt x="21267" y="7759"/>
                    <a:pt x="21238" y="7781"/>
                    <a:pt x="21222" y="7789"/>
                  </a:cubicBezTo>
                  <a:cubicBezTo>
                    <a:pt x="21201" y="7799"/>
                    <a:pt x="21147" y="7793"/>
                    <a:pt x="21130" y="7809"/>
                  </a:cubicBezTo>
                  <a:cubicBezTo>
                    <a:pt x="21106" y="7832"/>
                    <a:pt x="21117" y="7905"/>
                    <a:pt x="21106" y="7936"/>
                  </a:cubicBezTo>
                  <a:cubicBezTo>
                    <a:pt x="21095" y="7964"/>
                    <a:pt x="21056" y="8013"/>
                    <a:pt x="21042" y="8039"/>
                  </a:cubicBezTo>
                  <a:cubicBezTo>
                    <a:pt x="21020" y="8079"/>
                    <a:pt x="20975" y="8157"/>
                    <a:pt x="20964" y="8200"/>
                  </a:cubicBezTo>
                  <a:cubicBezTo>
                    <a:pt x="20957" y="8229"/>
                    <a:pt x="20949" y="8292"/>
                    <a:pt x="20960" y="8320"/>
                  </a:cubicBezTo>
                  <a:cubicBezTo>
                    <a:pt x="20970" y="8342"/>
                    <a:pt x="21022" y="8365"/>
                    <a:pt x="21032" y="8387"/>
                  </a:cubicBezTo>
                  <a:cubicBezTo>
                    <a:pt x="21039" y="8406"/>
                    <a:pt x="21037" y="8452"/>
                    <a:pt x="21027" y="8470"/>
                  </a:cubicBezTo>
                  <a:cubicBezTo>
                    <a:pt x="21014" y="8498"/>
                    <a:pt x="20947" y="8525"/>
                    <a:pt x="20929" y="8551"/>
                  </a:cubicBezTo>
                  <a:cubicBezTo>
                    <a:pt x="20915" y="8571"/>
                    <a:pt x="20894" y="8621"/>
                    <a:pt x="20900" y="8644"/>
                  </a:cubicBezTo>
                  <a:cubicBezTo>
                    <a:pt x="20908" y="8668"/>
                    <a:pt x="20978" y="8686"/>
                    <a:pt x="20978" y="8711"/>
                  </a:cubicBezTo>
                  <a:cubicBezTo>
                    <a:pt x="20978" y="8741"/>
                    <a:pt x="20910" y="8773"/>
                    <a:pt x="20887" y="8792"/>
                  </a:cubicBezTo>
                  <a:cubicBezTo>
                    <a:pt x="20863" y="8810"/>
                    <a:pt x="20812" y="8840"/>
                    <a:pt x="20788" y="8859"/>
                  </a:cubicBezTo>
                  <a:cubicBezTo>
                    <a:pt x="20767" y="8873"/>
                    <a:pt x="20720" y="8901"/>
                    <a:pt x="20707" y="8922"/>
                  </a:cubicBezTo>
                  <a:cubicBezTo>
                    <a:pt x="20688" y="8949"/>
                    <a:pt x="20685" y="9019"/>
                    <a:pt x="20671" y="9049"/>
                  </a:cubicBezTo>
                  <a:cubicBezTo>
                    <a:pt x="20660" y="9073"/>
                    <a:pt x="20619" y="9113"/>
                    <a:pt x="20611" y="9139"/>
                  </a:cubicBezTo>
                  <a:cubicBezTo>
                    <a:pt x="20598" y="9182"/>
                    <a:pt x="20621" y="9275"/>
                    <a:pt x="20611" y="9320"/>
                  </a:cubicBezTo>
                  <a:cubicBezTo>
                    <a:pt x="20600" y="9372"/>
                    <a:pt x="20545" y="9470"/>
                    <a:pt x="20523" y="9520"/>
                  </a:cubicBezTo>
                  <a:cubicBezTo>
                    <a:pt x="20507" y="9555"/>
                    <a:pt x="20472" y="9623"/>
                    <a:pt x="20463" y="9660"/>
                  </a:cubicBezTo>
                  <a:cubicBezTo>
                    <a:pt x="20449" y="9713"/>
                    <a:pt x="20467" y="9828"/>
                    <a:pt x="20442" y="9878"/>
                  </a:cubicBezTo>
                  <a:cubicBezTo>
                    <a:pt x="20428" y="9906"/>
                    <a:pt x="20367" y="9939"/>
                    <a:pt x="20350" y="9965"/>
                  </a:cubicBezTo>
                  <a:cubicBezTo>
                    <a:pt x="20311" y="10022"/>
                    <a:pt x="20267" y="10153"/>
                    <a:pt x="20251" y="10219"/>
                  </a:cubicBezTo>
                  <a:cubicBezTo>
                    <a:pt x="20226" y="10323"/>
                    <a:pt x="20211" y="10536"/>
                    <a:pt x="20209" y="10643"/>
                  </a:cubicBezTo>
                  <a:cubicBezTo>
                    <a:pt x="20207" y="10707"/>
                    <a:pt x="20224" y="10836"/>
                    <a:pt x="20223" y="10901"/>
                  </a:cubicBezTo>
                  <a:cubicBezTo>
                    <a:pt x="20221" y="10996"/>
                    <a:pt x="20207" y="11188"/>
                    <a:pt x="20187" y="11281"/>
                  </a:cubicBezTo>
                  <a:cubicBezTo>
                    <a:pt x="20173" y="11349"/>
                    <a:pt x="20098" y="11476"/>
                    <a:pt x="20099" y="11546"/>
                  </a:cubicBezTo>
                  <a:cubicBezTo>
                    <a:pt x="20100" y="11584"/>
                    <a:pt x="20135" y="11659"/>
                    <a:pt x="20156" y="11693"/>
                  </a:cubicBezTo>
                  <a:cubicBezTo>
                    <a:pt x="20182" y="11737"/>
                    <a:pt x="20270" y="11806"/>
                    <a:pt x="20293" y="11853"/>
                  </a:cubicBezTo>
                  <a:cubicBezTo>
                    <a:pt x="20319" y="11904"/>
                    <a:pt x="20343" y="12017"/>
                    <a:pt x="20343" y="12073"/>
                  </a:cubicBezTo>
                  <a:cubicBezTo>
                    <a:pt x="20342" y="12107"/>
                    <a:pt x="20324" y="12173"/>
                    <a:pt x="20311" y="12204"/>
                  </a:cubicBezTo>
                  <a:cubicBezTo>
                    <a:pt x="20294" y="12243"/>
                    <a:pt x="20243" y="12314"/>
                    <a:pt x="20216" y="12347"/>
                  </a:cubicBezTo>
                  <a:cubicBezTo>
                    <a:pt x="20192" y="12375"/>
                    <a:pt x="20144" y="12430"/>
                    <a:pt x="20114" y="12451"/>
                  </a:cubicBezTo>
                  <a:cubicBezTo>
                    <a:pt x="20077" y="12477"/>
                    <a:pt x="19981" y="12498"/>
                    <a:pt x="19947" y="12528"/>
                  </a:cubicBezTo>
                  <a:cubicBezTo>
                    <a:pt x="19904" y="12566"/>
                    <a:pt x="19833" y="12666"/>
                    <a:pt x="19828" y="12722"/>
                  </a:cubicBezTo>
                  <a:cubicBezTo>
                    <a:pt x="19823" y="12771"/>
                    <a:pt x="19905" y="12858"/>
                    <a:pt x="19898" y="12906"/>
                  </a:cubicBezTo>
                  <a:cubicBezTo>
                    <a:pt x="19892" y="12946"/>
                    <a:pt x="19814" y="13000"/>
                    <a:pt x="19796" y="13036"/>
                  </a:cubicBezTo>
                  <a:cubicBezTo>
                    <a:pt x="19760" y="13107"/>
                    <a:pt x="19720" y="13262"/>
                    <a:pt x="19711" y="13340"/>
                  </a:cubicBezTo>
                  <a:cubicBezTo>
                    <a:pt x="19700" y="13426"/>
                    <a:pt x="19719" y="13599"/>
                    <a:pt x="19721" y="13684"/>
                  </a:cubicBezTo>
                  <a:cubicBezTo>
                    <a:pt x="19722" y="13713"/>
                    <a:pt x="19726" y="13770"/>
                    <a:pt x="19725" y="13798"/>
                  </a:cubicBezTo>
                  <a:cubicBezTo>
                    <a:pt x="19724" y="13834"/>
                    <a:pt x="19711" y="13932"/>
                    <a:pt x="19707" y="13942"/>
                  </a:cubicBezTo>
                  <a:cubicBezTo>
                    <a:pt x="19704" y="13952"/>
                    <a:pt x="19765" y="14086"/>
                    <a:pt x="19789" y="14133"/>
                  </a:cubicBezTo>
                  <a:cubicBezTo>
                    <a:pt x="19812" y="14177"/>
                    <a:pt x="19872" y="14259"/>
                    <a:pt x="19887" y="14307"/>
                  </a:cubicBezTo>
                  <a:cubicBezTo>
                    <a:pt x="19902" y="14353"/>
                    <a:pt x="19898" y="14452"/>
                    <a:pt x="19905" y="14501"/>
                  </a:cubicBezTo>
                  <a:cubicBezTo>
                    <a:pt x="19915" y="14561"/>
                    <a:pt x="19953" y="14679"/>
                    <a:pt x="19958" y="14741"/>
                  </a:cubicBezTo>
                  <a:cubicBezTo>
                    <a:pt x="19962" y="14786"/>
                    <a:pt x="19962" y="14879"/>
                    <a:pt x="19947" y="14921"/>
                  </a:cubicBezTo>
                  <a:cubicBezTo>
                    <a:pt x="19932" y="14965"/>
                    <a:pt x="19869" y="15039"/>
                    <a:pt x="19845" y="15078"/>
                  </a:cubicBezTo>
                  <a:cubicBezTo>
                    <a:pt x="19819" y="15121"/>
                    <a:pt x="19764" y="15205"/>
                    <a:pt x="19750" y="15252"/>
                  </a:cubicBezTo>
                  <a:cubicBezTo>
                    <a:pt x="19733" y="15308"/>
                    <a:pt x="19720" y="15426"/>
                    <a:pt x="19729" y="15483"/>
                  </a:cubicBezTo>
                  <a:cubicBezTo>
                    <a:pt x="19734" y="15525"/>
                    <a:pt x="19790" y="15600"/>
                    <a:pt x="19792" y="15643"/>
                  </a:cubicBezTo>
                  <a:cubicBezTo>
                    <a:pt x="19794" y="15690"/>
                    <a:pt x="19760" y="15779"/>
                    <a:pt x="19739" y="15821"/>
                  </a:cubicBezTo>
                  <a:cubicBezTo>
                    <a:pt x="19717" y="15864"/>
                    <a:pt x="19648" y="15937"/>
                    <a:pt x="19623" y="15978"/>
                  </a:cubicBezTo>
                  <a:cubicBezTo>
                    <a:pt x="19593" y="16024"/>
                    <a:pt x="19535" y="16119"/>
                    <a:pt x="19520" y="16171"/>
                  </a:cubicBezTo>
                  <a:cubicBezTo>
                    <a:pt x="19504" y="16230"/>
                    <a:pt x="19510" y="16354"/>
                    <a:pt x="19510" y="16415"/>
                  </a:cubicBezTo>
                  <a:cubicBezTo>
                    <a:pt x="19510" y="16470"/>
                    <a:pt x="19525" y="16579"/>
                    <a:pt x="19517" y="16633"/>
                  </a:cubicBezTo>
                  <a:cubicBezTo>
                    <a:pt x="19508" y="16689"/>
                    <a:pt x="19440" y="16790"/>
                    <a:pt x="19439" y="16847"/>
                  </a:cubicBezTo>
                  <a:cubicBezTo>
                    <a:pt x="19438" y="16892"/>
                    <a:pt x="19475" y="16978"/>
                    <a:pt x="19492" y="17021"/>
                  </a:cubicBezTo>
                  <a:cubicBezTo>
                    <a:pt x="19509" y="17061"/>
                    <a:pt x="19554" y="17138"/>
                    <a:pt x="19574" y="17177"/>
                  </a:cubicBezTo>
                  <a:cubicBezTo>
                    <a:pt x="19587" y="17205"/>
                    <a:pt x="19628" y="17260"/>
                    <a:pt x="19626" y="17292"/>
                  </a:cubicBezTo>
                  <a:cubicBezTo>
                    <a:pt x="19625" y="17317"/>
                    <a:pt x="19582" y="17357"/>
                    <a:pt x="19574" y="17382"/>
                  </a:cubicBezTo>
                  <a:cubicBezTo>
                    <a:pt x="19565" y="17403"/>
                    <a:pt x="19552" y="17449"/>
                    <a:pt x="19559" y="17471"/>
                  </a:cubicBezTo>
                  <a:cubicBezTo>
                    <a:pt x="19574" y="17521"/>
                    <a:pt x="19671" y="17584"/>
                    <a:pt x="19696" y="17629"/>
                  </a:cubicBezTo>
                  <a:cubicBezTo>
                    <a:pt x="19715" y="17659"/>
                    <a:pt x="19746" y="17725"/>
                    <a:pt x="19743" y="17759"/>
                  </a:cubicBezTo>
                  <a:cubicBezTo>
                    <a:pt x="19739" y="17797"/>
                    <a:pt x="19679" y="17859"/>
                    <a:pt x="19668" y="17896"/>
                  </a:cubicBezTo>
                  <a:cubicBezTo>
                    <a:pt x="19661" y="17922"/>
                    <a:pt x="19654" y="17977"/>
                    <a:pt x="19660" y="18003"/>
                  </a:cubicBezTo>
                  <a:cubicBezTo>
                    <a:pt x="19666" y="18030"/>
                    <a:pt x="19700" y="18078"/>
                    <a:pt x="19717" y="18101"/>
                  </a:cubicBezTo>
                  <a:cubicBezTo>
                    <a:pt x="19749" y="18146"/>
                    <a:pt x="19832" y="18221"/>
                    <a:pt x="19863" y="18266"/>
                  </a:cubicBezTo>
                  <a:cubicBezTo>
                    <a:pt x="19887" y="18302"/>
                    <a:pt x="19929" y="18380"/>
                    <a:pt x="19938" y="18422"/>
                  </a:cubicBezTo>
                  <a:cubicBezTo>
                    <a:pt x="19950" y="18479"/>
                    <a:pt x="19920" y="18596"/>
                    <a:pt x="19929" y="18654"/>
                  </a:cubicBezTo>
                  <a:cubicBezTo>
                    <a:pt x="19934" y="18688"/>
                    <a:pt x="19954" y="18756"/>
                    <a:pt x="19976" y="18783"/>
                  </a:cubicBezTo>
                  <a:cubicBezTo>
                    <a:pt x="20005" y="18820"/>
                    <a:pt x="20103" y="18855"/>
                    <a:pt x="20136" y="18890"/>
                  </a:cubicBezTo>
                  <a:cubicBezTo>
                    <a:pt x="20171" y="18928"/>
                    <a:pt x="20215" y="19023"/>
                    <a:pt x="20239" y="19068"/>
                  </a:cubicBezTo>
                  <a:cubicBezTo>
                    <a:pt x="20255" y="19097"/>
                    <a:pt x="20292" y="19152"/>
                    <a:pt x="20296" y="19184"/>
                  </a:cubicBezTo>
                  <a:cubicBezTo>
                    <a:pt x="20300" y="19218"/>
                    <a:pt x="20270" y="19284"/>
                    <a:pt x="20268" y="19318"/>
                  </a:cubicBezTo>
                  <a:cubicBezTo>
                    <a:pt x="20264" y="19377"/>
                    <a:pt x="20286" y="19495"/>
                    <a:pt x="20286" y="19554"/>
                  </a:cubicBezTo>
                  <a:cubicBezTo>
                    <a:pt x="20286" y="19584"/>
                    <a:pt x="20285" y="19645"/>
                    <a:pt x="20277" y="19674"/>
                  </a:cubicBezTo>
                  <a:cubicBezTo>
                    <a:pt x="20267" y="19708"/>
                    <a:pt x="20221" y="19765"/>
                    <a:pt x="20211" y="19799"/>
                  </a:cubicBezTo>
                  <a:cubicBezTo>
                    <a:pt x="20202" y="19830"/>
                    <a:pt x="20192" y="19897"/>
                    <a:pt x="20202" y="19928"/>
                  </a:cubicBezTo>
                  <a:cubicBezTo>
                    <a:pt x="20215" y="19972"/>
                    <a:pt x="20293" y="20035"/>
                    <a:pt x="20314" y="20075"/>
                  </a:cubicBezTo>
                  <a:cubicBezTo>
                    <a:pt x="20342" y="20128"/>
                    <a:pt x="20370" y="20242"/>
                    <a:pt x="20385" y="20298"/>
                  </a:cubicBezTo>
                  <a:cubicBezTo>
                    <a:pt x="20398" y="20344"/>
                    <a:pt x="20423" y="20435"/>
                    <a:pt x="20428" y="20481"/>
                  </a:cubicBezTo>
                  <a:cubicBezTo>
                    <a:pt x="20429" y="20496"/>
                    <a:pt x="20430" y="20514"/>
                    <a:pt x="20431" y="20533"/>
                  </a:cubicBezTo>
                  <a:lnTo>
                    <a:pt x="14450" y="21171"/>
                  </a:lnTo>
                  <a:lnTo>
                    <a:pt x="9654" y="21595"/>
                  </a:lnTo>
                  <a:cubicBezTo>
                    <a:pt x="9656" y="21590"/>
                    <a:pt x="9657" y="21586"/>
                    <a:pt x="9658" y="21582"/>
                  </a:cubicBezTo>
                  <a:cubicBezTo>
                    <a:pt x="9661" y="21546"/>
                    <a:pt x="9638" y="21477"/>
                    <a:pt x="9625" y="21444"/>
                  </a:cubicBezTo>
                  <a:cubicBezTo>
                    <a:pt x="9606" y="21398"/>
                    <a:pt x="9547" y="21316"/>
                    <a:pt x="9521" y="21274"/>
                  </a:cubicBezTo>
                  <a:cubicBezTo>
                    <a:pt x="9481" y="21209"/>
                    <a:pt x="9418" y="21063"/>
                    <a:pt x="9356" y="21016"/>
                  </a:cubicBezTo>
                  <a:cubicBezTo>
                    <a:pt x="9309" y="20979"/>
                    <a:pt x="9186" y="20952"/>
                    <a:pt x="9125" y="20940"/>
                  </a:cubicBezTo>
                  <a:cubicBezTo>
                    <a:pt x="9018" y="20918"/>
                    <a:pt x="8795" y="20926"/>
                    <a:pt x="8688" y="20904"/>
                  </a:cubicBezTo>
                  <a:cubicBezTo>
                    <a:pt x="8610" y="20889"/>
                    <a:pt x="8460" y="20836"/>
                    <a:pt x="8387" y="20806"/>
                  </a:cubicBezTo>
                  <a:cubicBezTo>
                    <a:pt x="8310" y="20775"/>
                    <a:pt x="8160" y="20704"/>
                    <a:pt x="8090" y="20659"/>
                  </a:cubicBezTo>
                  <a:cubicBezTo>
                    <a:pt x="8052" y="20634"/>
                    <a:pt x="7975" y="20580"/>
                    <a:pt x="7949" y="20543"/>
                  </a:cubicBezTo>
                  <a:cubicBezTo>
                    <a:pt x="7900" y="20472"/>
                    <a:pt x="7862" y="20301"/>
                    <a:pt x="7841" y="20218"/>
                  </a:cubicBezTo>
                  <a:cubicBezTo>
                    <a:pt x="7826" y="20163"/>
                    <a:pt x="7831" y="20043"/>
                    <a:pt x="7798" y="19995"/>
                  </a:cubicBezTo>
                  <a:cubicBezTo>
                    <a:pt x="7774" y="19959"/>
                    <a:pt x="7682" y="19929"/>
                    <a:pt x="7652" y="19897"/>
                  </a:cubicBezTo>
                  <a:cubicBezTo>
                    <a:pt x="7626" y="19869"/>
                    <a:pt x="7589" y="19803"/>
                    <a:pt x="7577" y="19768"/>
                  </a:cubicBezTo>
                  <a:cubicBezTo>
                    <a:pt x="7555" y="19703"/>
                    <a:pt x="7558" y="19562"/>
                    <a:pt x="7540" y="19496"/>
                  </a:cubicBezTo>
                  <a:cubicBezTo>
                    <a:pt x="7521" y="19432"/>
                    <a:pt x="7444" y="19316"/>
                    <a:pt x="7426" y="19251"/>
                  </a:cubicBezTo>
                  <a:cubicBezTo>
                    <a:pt x="7397" y="19142"/>
                    <a:pt x="7358" y="18914"/>
                    <a:pt x="7384" y="18805"/>
                  </a:cubicBezTo>
                  <a:cubicBezTo>
                    <a:pt x="7398" y="18747"/>
                    <a:pt x="7486" y="18654"/>
                    <a:pt x="7511" y="18601"/>
                  </a:cubicBezTo>
                  <a:cubicBezTo>
                    <a:pt x="7535" y="18550"/>
                    <a:pt x="7556" y="18440"/>
                    <a:pt x="7582" y="18391"/>
                  </a:cubicBezTo>
                  <a:cubicBezTo>
                    <a:pt x="7600" y="18356"/>
                    <a:pt x="7660" y="18298"/>
                    <a:pt x="7676" y="18262"/>
                  </a:cubicBezTo>
                  <a:cubicBezTo>
                    <a:pt x="7688" y="18232"/>
                    <a:pt x="7701" y="18168"/>
                    <a:pt x="7699" y="18137"/>
                  </a:cubicBezTo>
                  <a:cubicBezTo>
                    <a:pt x="7698" y="18102"/>
                    <a:pt x="7679" y="18033"/>
                    <a:pt x="7662" y="18003"/>
                  </a:cubicBezTo>
                  <a:cubicBezTo>
                    <a:pt x="7633" y="17952"/>
                    <a:pt x="7546" y="17868"/>
                    <a:pt x="7497" y="17834"/>
                  </a:cubicBezTo>
                  <a:cubicBezTo>
                    <a:pt x="7455" y="17804"/>
                    <a:pt x="7357" y="17764"/>
                    <a:pt x="7309" y="17744"/>
                  </a:cubicBezTo>
                  <a:cubicBezTo>
                    <a:pt x="7259" y="17724"/>
                    <a:pt x="7143" y="17711"/>
                    <a:pt x="7107" y="17674"/>
                  </a:cubicBezTo>
                  <a:cubicBezTo>
                    <a:pt x="7090" y="17657"/>
                    <a:pt x="7082" y="17611"/>
                    <a:pt x="7083" y="17589"/>
                  </a:cubicBezTo>
                  <a:cubicBezTo>
                    <a:pt x="7084" y="17560"/>
                    <a:pt x="7120" y="17510"/>
                    <a:pt x="7125" y="17482"/>
                  </a:cubicBezTo>
                  <a:cubicBezTo>
                    <a:pt x="7134" y="17440"/>
                    <a:pt x="7146" y="17352"/>
                    <a:pt x="7130" y="17313"/>
                  </a:cubicBezTo>
                  <a:cubicBezTo>
                    <a:pt x="7113" y="17272"/>
                    <a:pt x="7013" y="17230"/>
                    <a:pt x="7003" y="17187"/>
                  </a:cubicBezTo>
                  <a:cubicBezTo>
                    <a:pt x="6993" y="17147"/>
                    <a:pt x="7055" y="17069"/>
                    <a:pt x="7055" y="17027"/>
                  </a:cubicBezTo>
                  <a:cubicBezTo>
                    <a:pt x="7055" y="17006"/>
                    <a:pt x="7045" y="16975"/>
                    <a:pt x="7033" y="1694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3" name="Shape 3045"/>
            <p:cNvSpPr/>
            <p:nvPr/>
          </p:nvSpPr>
          <p:spPr>
            <a:xfrm>
              <a:off x="5465173" y="3762618"/>
              <a:ext cx="354183" cy="6185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3" h="21594" extrusionOk="0">
                  <a:moveTo>
                    <a:pt x="17447" y="370"/>
                  </a:moveTo>
                  <a:lnTo>
                    <a:pt x="20975" y="13255"/>
                  </a:lnTo>
                  <a:cubicBezTo>
                    <a:pt x="20938" y="13282"/>
                    <a:pt x="20893" y="13321"/>
                    <a:pt x="20860" y="13339"/>
                  </a:cubicBezTo>
                  <a:cubicBezTo>
                    <a:pt x="20810" y="13364"/>
                    <a:pt x="20678" y="13391"/>
                    <a:pt x="20639" y="13421"/>
                  </a:cubicBezTo>
                  <a:cubicBezTo>
                    <a:pt x="20603" y="13447"/>
                    <a:pt x="20564" y="13514"/>
                    <a:pt x="20566" y="13547"/>
                  </a:cubicBezTo>
                  <a:cubicBezTo>
                    <a:pt x="20569" y="13575"/>
                    <a:pt x="20610" y="13630"/>
                    <a:pt x="20644" y="13650"/>
                  </a:cubicBezTo>
                  <a:cubicBezTo>
                    <a:pt x="20687" y="13675"/>
                    <a:pt x="20819" y="13683"/>
                    <a:pt x="20865" y="13705"/>
                  </a:cubicBezTo>
                  <a:cubicBezTo>
                    <a:pt x="20918" y="13729"/>
                    <a:pt x="20999" y="13796"/>
                    <a:pt x="21027" y="13832"/>
                  </a:cubicBezTo>
                  <a:cubicBezTo>
                    <a:pt x="21055" y="13869"/>
                    <a:pt x="21105" y="13954"/>
                    <a:pt x="21081" y="13993"/>
                  </a:cubicBezTo>
                  <a:cubicBezTo>
                    <a:pt x="21065" y="14018"/>
                    <a:pt x="20965" y="14042"/>
                    <a:pt x="20937" y="14064"/>
                  </a:cubicBezTo>
                  <a:cubicBezTo>
                    <a:pt x="20902" y="14090"/>
                    <a:pt x="20841" y="14151"/>
                    <a:pt x="20842" y="14184"/>
                  </a:cubicBezTo>
                  <a:cubicBezTo>
                    <a:pt x="20843" y="14214"/>
                    <a:pt x="20894" y="14273"/>
                    <a:pt x="20937" y="14291"/>
                  </a:cubicBezTo>
                  <a:cubicBezTo>
                    <a:pt x="20977" y="14305"/>
                    <a:pt x="21082" y="14305"/>
                    <a:pt x="21128" y="14300"/>
                  </a:cubicBezTo>
                  <a:cubicBezTo>
                    <a:pt x="21177" y="14295"/>
                    <a:pt x="21253" y="14251"/>
                    <a:pt x="21302" y="14249"/>
                  </a:cubicBezTo>
                  <a:cubicBezTo>
                    <a:pt x="21375" y="14248"/>
                    <a:pt x="21534" y="14278"/>
                    <a:pt x="21571" y="14314"/>
                  </a:cubicBezTo>
                  <a:cubicBezTo>
                    <a:pt x="21600" y="14344"/>
                    <a:pt x="21573" y="14422"/>
                    <a:pt x="21540" y="14451"/>
                  </a:cubicBezTo>
                  <a:cubicBezTo>
                    <a:pt x="21502" y="14486"/>
                    <a:pt x="21337" y="14503"/>
                    <a:pt x="21295" y="14537"/>
                  </a:cubicBezTo>
                  <a:cubicBezTo>
                    <a:pt x="21280" y="14550"/>
                    <a:pt x="21265" y="14586"/>
                    <a:pt x="21271" y="14602"/>
                  </a:cubicBezTo>
                  <a:cubicBezTo>
                    <a:pt x="21282" y="14627"/>
                    <a:pt x="21366" y="14660"/>
                    <a:pt x="21385" y="14684"/>
                  </a:cubicBezTo>
                  <a:cubicBezTo>
                    <a:pt x="21405" y="14710"/>
                    <a:pt x="21431" y="14770"/>
                    <a:pt x="21415" y="14797"/>
                  </a:cubicBezTo>
                  <a:cubicBezTo>
                    <a:pt x="21403" y="14816"/>
                    <a:pt x="21342" y="14847"/>
                    <a:pt x="21308" y="14852"/>
                  </a:cubicBezTo>
                  <a:cubicBezTo>
                    <a:pt x="21260" y="14857"/>
                    <a:pt x="21171" y="14820"/>
                    <a:pt x="21122" y="14817"/>
                  </a:cubicBezTo>
                  <a:cubicBezTo>
                    <a:pt x="21043" y="14813"/>
                    <a:pt x="20878" y="14823"/>
                    <a:pt x="20806" y="14841"/>
                  </a:cubicBezTo>
                  <a:cubicBezTo>
                    <a:pt x="20744" y="14857"/>
                    <a:pt x="20666" y="14928"/>
                    <a:pt x="20602" y="14940"/>
                  </a:cubicBezTo>
                  <a:cubicBezTo>
                    <a:pt x="20531" y="14956"/>
                    <a:pt x="20370" y="14928"/>
                    <a:pt x="20298" y="14940"/>
                  </a:cubicBezTo>
                  <a:cubicBezTo>
                    <a:pt x="20225" y="14953"/>
                    <a:pt x="20100" y="15006"/>
                    <a:pt x="20041" y="15033"/>
                  </a:cubicBezTo>
                  <a:cubicBezTo>
                    <a:pt x="19970" y="15065"/>
                    <a:pt x="19845" y="15141"/>
                    <a:pt x="19784" y="15180"/>
                  </a:cubicBezTo>
                  <a:cubicBezTo>
                    <a:pt x="19709" y="15228"/>
                    <a:pt x="19584" y="15337"/>
                    <a:pt x="19503" y="15382"/>
                  </a:cubicBezTo>
                  <a:cubicBezTo>
                    <a:pt x="19452" y="15411"/>
                    <a:pt x="19341" y="15466"/>
                    <a:pt x="19276" y="15485"/>
                  </a:cubicBezTo>
                  <a:cubicBezTo>
                    <a:pt x="19226" y="15499"/>
                    <a:pt x="19117" y="15517"/>
                    <a:pt x="19061" y="15516"/>
                  </a:cubicBezTo>
                  <a:cubicBezTo>
                    <a:pt x="18990" y="15513"/>
                    <a:pt x="18851" y="15485"/>
                    <a:pt x="18798" y="15457"/>
                  </a:cubicBezTo>
                  <a:cubicBezTo>
                    <a:pt x="18750" y="15432"/>
                    <a:pt x="18739" y="15343"/>
                    <a:pt x="18685" y="15321"/>
                  </a:cubicBezTo>
                  <a:cubicBezTo>
                    <a:pt x="18610" y="15289"/>
                    <a:pt x="18407" y="15284"/>
                    <a:pt x="18315" y="15293"/>
                  </a:cubicBezTo>
                  <a:cubicBezTo>
                    <a:pt x="18256" y="15299"/>
                    <a:pt x="18160" y="15343"/>
                    <a:pt x="18105" y="15355"/>
                  </a:cubicBezTo>
                  <a:cubicBezTo>
                    <a:pt x="18072" y="15362"/>
                    <a:pt x="18002" y="15370"/>
                    <a:pt x="17968" y="15375"/>
                  </a:cubicBezTo>
                  <a:cubicBezTo>
                    <a:pt x="17900" y="15387"/>
                    <a:pt x="17769" y="15419"/>
                    <a:pt x="17700" y="15427"/>
                  </a:cubicBezTo>
                  <a:cubicBezTo>
                    <a:pt x="17629" y="15434"/>
                    <a:pt x="17475" y="15417"/>
                    <a:pt x="17413" y="15437"/>
                  </a:cubicBezTo>
                  <a:cubicBezTo>
                    <a:pt x="17348" y="15458"/>
                    <a:pt x="17259" y="15535"/>
                    <a:pt x="17245" y="15577"/>
                  </a:cubicBezTo>
                  <a:cubicBezTo>
                    <a:pt x="17233" y="15615"/>
                    <a:pt x="17278" y="15694"/>
                    <a:pt x="17311" y="15728"/>
                  </a:cubicBezTo>
                  <a:cubicBezTo>
                    <a:pt x="17334" y="15752"/>
                    <a:pt x="17419" y="15783"/>
                    <a:pt x="17442" y="15806"/>
                  </a:cubicBezTo>
                  <a:cubicBezTo>
                    <a:pt x="17489" y="15855"/>
                    <a:pt x="17509" y="15969"/>
                    <a:pt x="17537" y="16022"/>
                  </a:cubicBezTo>
                  <a:cubicBezTo>
                    <a:pt x="17555" y="16054"/>
                    <a:pt x="17594" y="16115"/>
                    <a:pt x="17616" y="16145"/>
                  </a:cubicBezTo>
                  <a:cubicBezTo>
                    <a:pt x="17649" y="16195"/>
                    <a:pt x="17752" y="16291"/>
                    <a:pt x="17765" y="16344"/>
                  </a:cubicBezTo>
                  <a:cubicBezTo>
                    <a:pt x="17773" y="16376"/>
                    <a:pt x="17764" y="16446"/>
                    <a:pt x="17734" y="16474"/>
                  </a:cubicBezTo>
                  <a:cubicBezTo>
                    <a:pt x="17708" y="16500"/>
                    <a:pt x="17608" y="16527"/>
                    <a:pt x="17568" y="16546"/>
                  </a:cubicBezTo>
                  <a:cubicBezTo>
                    <a:pt x="17526" y="16566"/>
                    <a:pt x="17434" y="16604"/>
                    <a:pt x="17407" y="16632"/>
                  </a:cubicBezTo>
                  <a:cubicBezTo>
                    <a:pt x="17368" y="16669"/>
                    <a:pt x="17379" y="16767"/>
                    <a:pt x="17335" y="16802"/>
                  </a:cubicBezTo>
                  <a:cubicBezTo>
                    <a:pt x="17289" y="16839"/>
                    <a:pt x="17145" y="16883"/>
                    <a:pt x="17072" y="16898"/>
                  </a:cubicBezTo>
                  <a:cubicBezTo>
                    <a:pt x="17007" y="16912"/>
                    <a:pt x="16866" y="16905"/>
                    <a:pt x="16802" y="16919"/>
                  </a:cubicBezTo>
                  <a:cubicBezTo>
                    <a:pt x="16745" y="16932"/>
                    <a:pt x="16628" y="16968"/>
                    <a:pt x="16594" y="16998"/>
                  </a:cubicBezTo>
                  <a:cubicBezTo>
                    <a:pt x="16525" y="17058"/>
                    <a:pt x="16516" y="17210"/>
                    <a:pt x="16504" y="17282"/>
                  </a:cubicBezTo>
                  <a:cubicBezTo>
                    <a:pt x="16500" y="17313"/>
                    <a:pt x="16512" y="17375"/>
                    <a:pt x="16504" y="17405"/>
                  </a:cubicBezTo>
                  <a:cubicBezTo>
                    <a:pt x="16494" y="17442"/>
                    <a:pt x="16449" y="17513"/>
                    <a:pt x="16426" y="17549"/>
                  </a:cubicBezTo>
                  <a:cubicBezTo>
                    <a:pt x="16408" y="17577"/>
                    <a:pt x="16360" y="17633"/>
                    <a:pt x="16342" y="17661"/>
                  </a:cubicBezTo>
                  <a:cubicBezTo>
                    <a:pt x="16319" y="17700"/>
                    <a:pt x="16308" y="17784"/>
                    <a:pt x="16271" y="17819"/>
                  </a:cubicBezTo>
                  <a:cubicBezTo>
                    <a:pt x="16220" y="17868"/>
                    <a:pt x="16071" y="17952"/>
                    <a:pt x="15979" y="17973"/>
                  </a:cubicBezTo>
                  <a:cubicBezTo>
                    <a:pt x="15942" y="17981"/>
                    <a:pt x="15859" y="17983"/>
                    <a:pt x="15823" y="17973"/>
                  </a:cubicBezTo>
                  <a:cubicBezTo>
                    <a:pt x="15774" y="17960"/>
                    <a:pt x="15739" y="17883"/>
                    <a:pt x="15686" y="17878"/>
                  </a:cubicBezTo>
                  <a:cubicBezTo>
                    <a:pt x="15652" y="17874"/>
                    <a:pt x="15600" y="17910"/>
                    <a:pt x="15566" y="17915"/>
                  </a:cubicBezTo>
                  <a:cubicBezTo>
                    <a:pt x="15534" y="17919"/>
                    <a:pt x="15465" y="17904"/>
                    <a:pt x="15435" y="17911"/>
                  </a:cubicBezTo>
                  <a:cubicBezTo>
                    <a:pt x="15393" y="17922"/>
                    <a:pt x="15327" y="17968"/>
                    <a:pt x="15315" y="17993"/>
                  </a:cubicBezTo>
                  <a:cubicBezTo>
                    <a:pt x="15299" y="18031"/>
                    <a:pt x="15382" y="18106"/>
                    <a:pt x="15375" y="18144"/>
                  </a:cubicBezTo>
                  <a:cubicBezTo>
                    <a:pt x="15371" y="18171"/>
                    <a:pt x="15325" y="18222"/>
                    <a:pt x="15297" y="18243"/>
                  </a:cubicBezTo>
                  <a:cubicBezTo>
                    <a:pt x="15254" y="18277"/>
                    <a:pt x="15115" y="18315"/>
                    <a:pt x="15076" y="18350"/>
                  </a:cubicBezTo>
                  <a:cubicBezTo>
                    <a:pt x="15015" y="18404"/>
                    <a:pt x="14960" y="18535"/>
                    <a:pt x="14957" y="18600"/>
                  </a:cubicBezTo>
                  <a:cubicBezTo>
                    <a:pt x="14955" y="18652"/>
                    <a:pt x="15020" y="18753"/>
                    <a:pt x="15034" y="18805"/>
                  </a:cubicBezTo>
                  <a:cubicBezTo>
                    <a:pt x="15050" y="18862"/>
                    <a:pt x="15080" y="18977"/>
                    <a:pt x="15076" y="19034"/>
                  </a:cubicBezTo>
                  <a:cubicBezTo>
                    <a:pt x="15073" y="19094"/>
                    <a:pt x="15048" y="19215"/>
                    <a:pt x="15005" y="19271"/>
                  </a:cubicBezTo>
                  <a:cubicBezTo>
                    <a:pt x="14985" y="19295"/>
                    <a:pt x="14924" y="19341"/>
                    <a:pt x="14886" y="19356"/>
                  </a:cubicBezTo>
                  <a:cubicBezTo>
                    <a:pt x="14844" y="19371"/>
                    <a:pt x="14742" y="19379"/>
                    <a:pt x="14694" y="19387"/>
                  </a:cubicBezTo>
                  <a:cubicBezTo>
                    <a:pt x="14631" y="19397"/>
                    <a:pt x="14487" y="19397"/>
                    <a:pt x="14444" y="19425"/>
                  </a:cubicBezTo>
                  <a:cubicBezTo>
                    <a:pt x="14406" y="19448"/>
                    <a:pt x="14427" y="19521"/>
                    <a:pt x="14407" y="19551"/>
                  </a:cubicBezTo>
                  <a:cubicBezTo>
                    <a:pt x="14385" y="19585"/>
                    <a:pt x="14334" y="19671"/>
                    <a:pt x="14270" y="19674"/>
                  </a:cubicBezTo>
                  <a:cubicBezTo>
                    <a:pt x="14207" y="19677"/>
                    <a:pt x="14141" y="19594"/>
                    <a:pt x="14102" y="19565"/>
                  </a:cubicBezTo>
                  <a:cubicBezTo>
                    <a:pt x="14076" y="19544"/>
                    <a:pt x="14039" y="19494"/>
                    <a:pt x="14007" y="19476"/>
                  </a:cubicBezTo>
                  <a:cubicBezTo>
                    <a:pt x="13978" y="19459"/>
                    <a:pt x="13904" y="19434"/>
                    <a:pt x="13863" y="19428"/>
                  </a:cubicBezTo>
                  <a:cubicBezTo>
                    <a:pt x="13802" y="19419"/>
                    <a:pt x="13670" y="19427"/>
                    <a:pt x="13607" y="19434"/>
                  </a:cubicBezTo>
                  <a:cubicBezTo>
                    <a:pt x="13544" y="19443"/>
                    <a:pt x="13432" y="19492"/>
                    <a:pt x="13367" y="19490"/>
                  </a:cubicBezTo>
                  <a:cubicBezTo>
                    <a:pt x="13318" y="19487"/>
                    <a:pt x="13240" y="19443"/>
                    <a:pt x="13194" y="19431"/>
                  </a:cubicBezTo>
                  <a:cubicBezTo>
                    <a:pt x="13148" y="19419"/>
                    <a:pt x="13051" y="19404"/>
                    <a:pt x="13003" y="19393"/>
                  </a:cubicBezTo>
                  <a:cubicBezTo>
                    <a:pt x="12943" y="19381"/>
                    <a:pt x="12815" y="19362"/>
                    <a:pt x="12764" y="19339"/>
                  </a:cubicBezTo>
                  <a:cubicBezTo>
                    <a:pt x="12697" y="19309"/>
                    <a:pt x="12606" y="19222"/>
                    <a:pt x="12567" y="19178"/>
                  </a:cubicBezTo>
                  <a:cubicBezTo>
                    <a:pt x="12534" y="19141"/>
                    <a:pt x="12473" y="19062"/>
                    <a:pt x="12477" y="19020"/>
                  </a:cubicBezTo>
                  <a:cubicBezTo>
                    <a:pt x="12481" y="18989"/>
                    <a:pt x="12584" y="18938"/>
                    <a:pt x="12573" y="18908"/>
                  </a:cubicBezTo>
                  <a:cubicBezTo>
                    <a:pt x="12565" y="18880"/>
                    <a:pt x="12468" y="18849"/>
                    <a:pt x="12430" y="18832"/>
                  </a:cubicBezTo>
                  <a:cubicBezTo>
                    <a:pt x="12396" y="18817"/>
                    <a:pt x="12330" y="18776"/>
                    <a:pt x="12286" y="18778"/>
                  </a:cubicBezTo>
                  <a:cubicBezTo>
                    <a:pt x="12242" y="18779"/>
                    <a:pt x="12166" y="18819"/>
                    <a:pt x="12149" y="18843"/>
                  </a:cubicBezTo>
                  <a:cubicBezTo>
                    <a:pt x="12132" y="18866"/>
                    <a:pt x="12172" y="18917"/>
                    <a:pt x="12167" y="18942"/>
                  </a:cubicBezTo>
                  <a:cubicBezTo>
                    <a:pt x="12164" y="18957"/>
                    <a:pt x="12154" y="18992"/>
                    <a:pt x="12131" y="19000"/>
                  </a:cubicBezTo>
                  <a:cubicBezTo>
                    <a:pt x="12089" y="19014"/>
                    <a:pt x="11989" y="18978"/>
                    <a:pt x="11941" y="18979"/>
                  </a:cubicBezTo>
                  <a:cubicBezTo>
                    <a:pt x="11909" y="18980"/>
                    <a:pt x="11839" y="18983"/>
                    <a:pt x="11821" y="18996"/>
                  </a:cubicBezTo>
                  <a:cubicBezTo>
                    <a:pt x="11793" y="19018"/>
                    <a:pt x="11847" y="19079"/>
                    <a:pt x="11826" y="19103"/>
                  </a:cubicBezTo>
                  <a:cubicBezTo>
                    <a:pt x="11805" y="19126"/>
                    <a:pt x="11722" y="19166"/>
                    <a:pt x="11678" y="19161"/>
                  </a:cubicBezTo>
                  <a:cubicBezTo>
                    <a:pt x="11623" y="19154"/>
                    <a:pt x="11605" y="19071"/>
                    <a:pt x="11557" y="19055"/>
                  </a:cubicBezTo>
                  <a:cubicBezTo>
                    <a:pt x="11524" y="19043"/>
                    <a:pt x="11435" y="19041"/>
                    <a:pt x="11397" y="19048"/>
                  </a:cubicBezTo>
                  <a:cubicBezTo>
                    <a:pt x="11354" y="19056"/>
                    <a:pt x="11277" y="19090"/>
                    <a:pt x="11259" y="19113"/>
                  </a:cubicBezTo>
                  <a:cubicBezTo>
                    <a:pt x="11246" y="19130"/>
                    <a:pt x="11247" y="19172"/>
                    <a:pt x="11265" y="19188"/>
                  </a:cubicBezTo>
                  <a:cubicBezTo>
                    <a:pt x="11283" y="19205"/>
                    <a:pt x="11357" y="19214"/>
                    <a:pt x="11384" y="19226"/>
                  </a:cubicBezTo>
                  <a:cubicBezTo>
                    <a:pt x="11422" y="19242"/>
                    <a:pt x="11507" y="19275"/>
                    <a:pt x="11522" y="19301"/>
                  </a:cubicBezTo>
                  <a:cubicBezTo>
                    <a:pt x="11538" y="19331"/>
                    <a:pt x="11514" y="19400"/>
                    <a:pt x="11480" y="19425"/>
                  </a:cubicBezTo>
                  <a:cubicBezTo>
                    <a:pt x="11439" y="19455"/>
                    <a:pt x="11299" y="19476"/>
                    <a:pt x="11235" y="19486"/>
                  </a:cubicBezTo>
                  <a:cubicBezTo>
                    <a:pt x="11175" y="19496"/>
                    <a:pt x="11034" y="19481"/>
                    <a:pt x="10991" y="19507"/>
                  </a:cubicBezTo>
                  <a:cubicBezTo>
                    <a:pt x="10939" y="19536"/>
                    <a:pt x="10949" y="19629"/>
                    <a:pt x="10954" y="19671"/>
                  </a:cubicBezTo>
                  <a:cubicBezTo>
                    <a:pt x="10960" y="19719"/>
                    <a:pt x="11008" y="19814"/>
                    <a:pt x="11044" y="19859"/>
                  </a:cubicBezTo>
                  <a:cubicBezTo>
                    <a:pt x="11067" y="19890"/>
                    <a:pt x="11151" y="19940"/>
                    <a:pt x="11170" y="19972"/>
                  </a:cubicBezTo>
                  <a:cubicBezTo>
                    <a:pt x="11190" y="20008"/>
                    <a:pt x="11216" y="20088"/>
                    <a:pt x="11186" y="20123"/>
                  </a:cubicBezTo>
                  <a:cubicBezTo>
                    <a:pt x="11174" y="20138"/>
                    <a:pt x="11119" y="20158"/>
                    <a:pt x="11091" y="20161"/>
                  </a:cubicBezTo>
                  <a:cubicBezTo>
                    <a:pt x="11020" y="20168"/>
                    <a:pt x="10883" y="20121"/>
                    <a:pt x="10810" y="20123"/>
                  </a:cubicBezTo>
                  <a:cubicBezTo>
                    <a:pt x="10772" y="20124"/>
                    <a:pt x="10688" y="20133"/>
                    <a:pt x="10662" y="20150"/>
                  </a:cubicBezTo>
                  <a:cubicBezTo>
                    <a:pt x="10629" y="20171"/>
                    <a:pt x="10622" y="20232"/>
                    <a:pt x="10626" y="20260"/>
                  </a:cubicBezTo>
                  <a:cubicBezTo>
                    <a:pt x="10629" y="20292"/>
                    <a:pt x="10698" y="20350"/>
                    <a:pt x="10697" y="20383"/>
                  </a:cubicBezTo>
                  <a:cubicBezTo>
                    <a:pt x="10695" y="20420"/>
                    <a:pt x="10645" y="20492"/>
                    <a:pt x="10601" y="20520"/>
                  </a:cubicBezTo>
                  <a:cubicBezTo>
                    <a:pt x="10556" y="20548"/>
                    <a:pt x="10428" y="20594"/>
                    <a:pt x="10363" y="20588"/>
                  </a:cubicBezTo>
                  <a:cubicBezTo>
                    <a:pt x="10315" y="20584"/>
                    <a:pt x="10237" y="20537"/>
                    <a:pt x="10225" y="20510"/>
                  </a:cubicBezTo>
                  <a:cubicBezTo>
                    <a:pt x="10212" y="20479"/>
                    <a:pt x="10279" y="20420"/>
                    <a:pt x="10297" y="20390"/>
                  </a:cubicBezTo>
                  <a:cubicBezTo>
                    <a:pt x="10309" y="20368"/>
                    <a:pt x="10353" y="20324"/>
                    <a:pt x="10344" y="20301"/>
                  </a:cubicBezTo>
                  <a:cubicBezTo>
                    <a:pt x="10334" y="20271"/>
                    <a:pt x="10259" y="20216"/>
                    <a:pt x="10207" y="20208"/>
                  </a:cubicBezTo>
                  <a:cubicBezTo>
                    <a:pt x="10153" y="20201"/>
                    <a:pt x="10042" y="20236"/>
                    <a:pt x="9999" y="20256"/>
                  </a:cubicBezTo>
                  <a:cubicBezTo>
                    <a:pt x="9971" y="20269"/>
                    <a:pt x="9946" y="20311"/>
                    <a:pt x="9920" y="20324"/>
                  </a:cubicBezTo>
                  <a:cubicBezTo>
                    <a:pt x="9886" y="20344"/>
                    <a:pt x="9801" y="20382"/>
                    <a:pt x="9753" y="20380"/>
                  </a:cubicBezTo>
                  <a:cubicBezTo>
                    <a:pt x="9683" y="20376"/>
                    <a:pt x="9577" y="20309"/>
                    <a:pt x="9533" y="20277"/>
                  </a:cubicBezTo>
                  <a:cubicBezTo>
                    <a:pt x="9480" y="20240"/>
                    <a:pt x="9418" y="20152"/>
                    <a:pt x="9383" y="20109"/>
                  </a:cubicBezTo>
                  <a:cubicBezTo>
                    <a:pt x="9351" y="20068"/>
                    <a:pt x="9322" y="19971"/>
                    <a:pt x="9264" y="19941"/>
                  </a:cubicBezTo>
                  <a:cubicBezTo>
                    <a:pt x="9225" y="19921"/>
                    <a:pt x="9113" y="19907"/>
                    <a:pt x="9060" y="19907"/>
                  </a:cubicBezTo>
                  <a:cubicBezTo>
                    <a:pt x="9005" y="19908"/>
                    <a:pt x="8897" y="19931"/>
                    <a:pt x="8851" y="19948"/>
                  </a:cubicBezTo>
                  <a:cubicBezTo>
                    <a:pt x="8800" y="19967"/>
                    <a:pt x="8722" y="20024"/>
                    <a:pt x="8684" y="20051"/>
                  </a:cubicBezTo>
                  <a:cubicBezTo>
                    <a:pt x="8632" y="20088"/>
                    <a:pt x="8550" y="20173"/>
                    <a:pt x="8493" y="20208"/>
                  </a:cubicBezTo>
                  <a:cubicBezTo>
                    <a:pt x="8454" y="20233"/>
                    <a:pt x="8366" y="20278"/>
                    <a:pt x="8314" y="20290"/>
                  </a:cubicBezTo>
                  <a:cubicBezTo>
                    <a:pt x="8251" y="20306"/>
                    <a:pt x="8104" y="20299"/>
                    <a:pt x="8039" y="20311"/>
                  </a:cubicBezTo>
                  <a:cubicBezTo>
                    <a:pt x="7998" y="20318"/>
                    <a:pt x="7923" y="20341"/>
                    <a:pt x="7889" y="20356"/>
                  </a:cubicBezTo>
                  <a:cubicBezTo>
                    <a:pt x="7815" y="20389"/>
                    <a:pt x="7672" y="20468"/>
                    <a:pt x="7639" y="20520"/>
                  </a:cubicBezTo>
                  <a:cubicBezTo>
                    <a:pt x="7605" y="20572"/>
                    <a:pt x="7643" y="20687"/>
                    <a:pt x="7644" y="20742"/>
                  </a:cubicBezTo>
                  <a:cubicBezTo>
                    <a:pt x="7645" y="20803"/>
                    <a:pt x="7683" y="20929"/>
                    <a:pt x="7644" y="20986"/>
                  </a:cubicBezTo>
                  <a:cubicBezTo>
                    <a:pt x="7609" y="21038"/>
                    <a:pt x="7474" y="21146"/>
                    <a:pt x="7375" y="21153"/>
                  </a:cubicBezTo>
                  <a:cubicBezTo>
                    <a:pt x="7290" y="21159"/>
                    <a:pt x="7143" y="21082"/>
                    <a:pt x="7089" y="21044"/>
                  </a:cubicBezTo>
                  <a:cubicBezTo>
                    <a:pt x="7043" y="21012"/>
                    <a:pt x="7033" y="20921"/>
                    <a:pt x="6981" y="20893"/>
                  </a:cubicBezTo>
                  <a:cubicBezTo>
                    <a:pt x="6940" y="20871"/>
                    <a:pt x="6822" y="20855"/>
                    <a:pt x="6766" y="20852"/>
                  </a:cubicBezTo>
                  <a:cubicBezTo>
                    <a:pt x="6707" y="20848"/>
                    <a:pt x="6587" y="20868"/>
                    <a:pt x="6527" y="20866"/>
                  </a:cubicBezTo>
                  <a:cubicBezTo>
                    <a:pt x="6463" y="20863"/>
                    <a:pt x="6332" y="20850"/>
                    <a:pt x="6277" y="20831"/>
                  </a:cubicBezTo>
                  <a:cubicBezTo>
                    <a:pt x="6228" y="20815"/>
                    <a:pt x="6169" y="20759"/>
                    <a:pt x="6127" y="20739"/>
                  </a:cubicBezTo>
                  <a:cubicBezTo>
                    <a:pt x="6069" y="20710"/>
                    <a:pt x="5947" y="20656"/>
                    <a:pt x="5877" y="20639"/>
                  </a:cubicBezTo>
                  <a:cubicBezTo>
                    <a:pt x="5824" y="20627"/>
                    <a:pt x="5706" y="20632"/>
                    <a:pt x="5656" y="20619"/>
                  </a:cubicBezTo>
                  <a:cubicBezTo>
                    <a:pt x="5595" y="20604"/>
                    <a:pt x="5511" y="20542"/>
                    <a:pt x="5451" y="20527"/>
                  </a:cubicBezTo>
                  <a:cubicBezTo>
                    <a:pt x="5377" y="20507"/>
                    <a:pt x="5211" y="20489"/>
                    <a:pt x="5130" y="20492"/>
                  </a:cubicBezTo>
                  <a:cubicBezTo>
                    <a:pt x="5028" y="20497"/>
                    <a:pt x="4826" y="20535"/>
                    <a:pt x="4746" y="20572"/>
                  </a:cubicBezTo>
                  <a:cubicBezTo>
                    <a:pt x="4706" y="20589"/>
                    <a:pt x="4665" y="20647"/>
                    <a:pt x="4633" y="20671"/>
                  </a:cubicBezTo>
                  <a:cubicBezTo>
                    <a:pt x="4601" y="20693"/>
                    <a:pt x="4541" y="20753"/>
                    <a:pt x="4490" y="20756"/>
                  </a:cubicBezTo>
                  <a:cubicBezTo>
                    <a:pt x="4432" y="20759"/>
                    <a:pt x="4350" y="20697"/>
                    <a:pt x="4299" y="20681"/>
                  </a:cubicBezTo>
                  <a:cubicBezTo>
                    <a:pt x="4248" y="20665"/>
                    <a:pt x="4126" y="20651"/>
                    <a:pt x="4090" y="20626"/>
                  </a:cubicBezTo>
                  <a:cubicBezTo>
                    <a:pt x="4054" y="20602"/>
                    <a:pt x="4049" y="20535"/>
                    <a:pt x="4030" y="20506"/>
                  </a:cubicBezTo>
                  <a:cubicBezTo>
                    <a:pt x="4016" y="20485"/>
                    <a:pt x="3987" y="20445"/>
                    <a:pt x="3964" y="20428"/>
                  </a:cubicBezTo>
                  <a:cubicBezTo>
                    <a:pt x="3947" y="20415"/>
                    <a:pt x="3909" y="20386"/>
                    <a:pt x="3881" y="20386"/>
                  </a:cubicBezTo>
                  <a:cubicBezTo>
                    <a:pt x="3829" y="20387"/>
                    <a:pt x="3756" y="20444"/>
                    <a:pt x="3737" y="20472"/>
                  </a:cubicBezTo>
                  <a:cubicBezTo>
                    <a:pt x="3714" y="20506"/>
                    <a:pt x="3765" y="20584"/>
                    <a:pt x="3743" y="20619"/>
                  </a:cubicBezTo>
                  <a:cubicBezTo>
                    <a:pt x="3732" y="20639"/>
                    <a:pt x="3650" y="20663"/>
                    <a:pt x="3648" y="20684"/>
                  </a:cubicBezTo>
                  <a:cubicBezTo>
                    <a:pt x="3643" y="20732"/>
                    <a:pt x="3776" y="20807"/>
                    <a:pt x="3833" y="20841"/>
                  </a:cubicBezTo>
                  <a:cubicBezTo>
                    <a:pt x="3864" y="20860"/>
                    <a:pt x="3961" y="20876"/>
                    <a:pt x="3977" y="20900"/>
                  </a:cubicBezTo>
                  <a:cubicBezTo>
                    <a:pt x="4000" y="20934"/>
                    <a:pt x="3937" y="21008"/>
                    <a:pt x="3916" y="21044"/>
                  </a:cubicBezTo>
                  <a:cubicBezTo>
                    <a:pt x="3901" y="21070"/>
                    <a:pt x="3871" y="21125"/>
                    <a:pt x="3838" y="21146"/>
                  </a:cubicBezTo>
                  <a:cubicBezTo>
                    <a:pt x="3802" y="21169"/>
                    <a:pt x="3700" y="21199"/>
                    <a:pt x="3648" y="21208"/>
                  </a:cubicBezTo>
                  <a:cubicBezTo>
                    <a:pt x="3604" y="21214"/>
                    <a:pt x="3505" y="21225"/>
                    <a:pt x="3469" y="21211"/>
                  </a:cubicBezTo>
                  <a:cubicBezTo>
                    <a:pt x="3408" y="21188"/>
                    <a:pt x="3361" y="21098"/>
                    <a:pt x="3361" y="21057"/>
                  </a:cubicBezTo>
                  <a:cubicBezTo>
                    <a:pt x="3361" y="21027"/>
                    <a:pt x="3425" y="20974"/>
                    <a:pt x="3438" y="20944"/>
                  </a:cubicBezTo>
                  <a:cubicBezTo>
                    <a:pt x="3448" y="20924"/>
                    <a:pt x="3482" y="20880"/>
                    <a:pt x="3462" y="20862"/>
                  </a:cubicBezTo>
                  <a:cubicBezTo>
                    <a:pt x="3429" y="20832"/>
                    <a:pt x="3285" y="20821"/>
                    <a:pt x="3224" y="20824"/>
                  </a:cubicBezTo>
                  <a:cubicBezTo>
                    <a:pt x="3179" y="20827"/>
                    <a:pt x="3105" y="20862"/>
                    <a:pt x="3061" y="20869"/>
                  </a:cubicBezTo>
                  <a:cubicBezTo>
                    <a:pt x="3005" y="20878"/>
                    <a:pt x="2879" y="20870"/>
                    <a:pt x="2824" y="20882"/>
                  </a:cubicBezTo>
                  <a:cubicBezTo>
                    <a:pt x="2740" y="20902"/>
                    <a:pt x="2628" y="20996"/>
                    <a:pt x="2542" y="21013"/>
                  </a:cubicBezTo>
                  <a:cubicBezTo>
                    <a:pt x="2477" y="21026"/>
                    <a:pt x="2329" y="21030"/>
                    <a:pt x="2267" y="21013"/>
                  </a:cubicBezTo>
                  <a:cubicBezTo>
                    <a:pt x="2221" y="21000"/>
                    <a:pt x="2172" y="20944"/>
                    <a:pt x="2142" y="20920"/>
                  </a:cubicBezTo>
                  <a:cubicBezTo>
                    <a:pt x="2110" y="20894"/>
                    <a:pt x="2070" y="20831"/>
                    <a:pt x="2023" y="20814"/>
                  </a:cubicBezTo>
                  <a:cubicBezTo>
                    <a:pt x="1988" y="20802"/>
                    <a:pt x="1899" y="20795"/>
                    <a:pt x="1862" y="20804"/>
                  </a:cubicBezTo>
                  <a:cubicBezTo>
                    <a:pt x="1771" y="20824"/>
                    <a:pt x="1648" y="20921"/>
                    <a:pt x="1611" y="20972"/>
                  </a:cubicBezTo>
                  <a:cubicBezTo>
                    <a:pt x="1588" y="21002"/>
                    <a:pt x="1568" y="21073"/>
                    <a:pt x="1587" y="21105"/>
                  </a:cubicBezTo>
                  <a:cubicBezTo>
                    <a:pt x="1600" y="21129"/>
                    <a:pt x="1670" y="21165"/>
                    <a:pt x="1706" y="21181"/>
                  </a:cubicBezTo>
                  <a:cubicBezTo>
                    <a:pt x="1740" y="21195"/>
                    <a:pt x="1828" y="21206"/>
                    <a:pt x="1856" y="21225"/>
                  </a:cubicBezTo>
                  <a:cubicBezTo>
                    <a:pt x="1885" y="21245"/>
                    <a:pt x="1916" y="21298"/>
                    <a:pt x="1915" y="21324"/>
                  </a:cubicBezTo>
                  <a:cubicBezTo>
                    <a:pt x="1915" y="21359"/>
                    <a:pt x="1873" y="21429"/>
                    <a:pt x="1832" y="21454"/>
                  </a:cubicBezTo>
                  <a:cubicBezTo>
                    <a:pt x="1806" y="21470"/>
                    <a:pt x="1721" y="21473"/>
                    <a:pt x="1694" y="21488"/>
                  </a:cubicBezTo>
                  <a:cubicBezTo>
                    <a:pt x="1662" y="21506"/>
                    <a:pt x="1654" y="21567"/>
                    <a:pt x="1616" y="21580"/>
                  </a:cubicBezTo>
                  <a:cubicBezTo>
                    <a:pt x="1576" y="21596"/>
                    <a:pt x="1464" y="21600"/>
                    <a:pt x="1425" y="21584"/>
                  </a:cubicBezTo>
                  <a:cubicBezTo>
                    <a:pt x="1388" y="21569"/>
                    <a:pt x="1408" y="21500"/>
                    <a:pt x="1372" y="21485"/>
                  </a:cubicBezTo>
                  <a:cubicBezTo>
                    <a:pt x="1323" y="21464"/>
                    <a:pt x="1188" y="21483"/>
                    <a:pt x="1126" y="21485"/>
                  </a:cubicBezTo>
                  <a:cubicBezTo>
                    <a:pt x="1094" y="21486"/>
                    <a:pt x="1033" y="21490"/>
                    <a:pt x="975" y="21494"/>
                  </a:cubicBezTo>
                  <a:cubicBezTo>
                    <a:pt x="956" y="21483"/>
                    <a:pt x="939" y="21473"/>
                    <a:pt x="933" y="21463"/>
                  </a:cubicBezTo>
                  <a:cubicBezTo>
                    <a:pt x="916" y="21438"/>
                    <a:pt x="951" y="21380"/>
                    <a:pt x="937" y="21354"/>
                  </a:cubicBezTo>
                  <a:cubicBezTo>
                    <a:pt x="924" y="21329"/>
                    <a:pt x="845" y="21294"/>
                    <a:pt x="834" y="21269"/>
                  </a:cubicBezTo>
                  <a:cubicBezTo>
                    <a:pt x="817" y="21233"/>
                    <a:pt x="842" y="21157"/>
                    <a:pt x="858" y="21121"/>
                  </a:cubicBezTo>
                  <a:cubicBezTo>
                    <a:pt x="868" y="21095"/>
                    <a:pt x="924" y="21049"/>
                    <a:pt x="926" y="21023"/>
                  </a:cubicBezTo>
                  <a:cubicBezTo>
                    <a:pt x="928" y="20980"/>
                    <a:pt x="824" y="20902"/>
                    <a:pt x="834" y="20858"/>
                  </a:cubicBezTo>
                  <a:cubicBezTo>
                    <a:pt x="840" y="20834"/>
                    <a:pt x="912" y="20799"/>
                    <a:pt x="929" y="20777"/>
                  </a:cubicBezTo>
                  <a:cubicBezTo>
                    <a:pt x="971" y="20720"/>
                    <a:pt x="1053" y="20594"/>
                    <a:pt x="1017" y="20537"/>
                  </a:cubicBezTo>
                  <a:cubicBezTo>
                    <a:pt x="994" y="20500"/>
                    <a:pt x="824" y="20476"/>
                    <a:pt x="802" y="20439"/>
                  </a:cubicBezTo>
                  <a:cubicBezTo>
                    <a:pt x="780" y="20402"/>
                    <a:pt x="831" y="20322"/>
                    <a:pt x="865" y="20288"/>
                  </a:cubicBezTo>
                  <a:cubicBezTo>
                    <a:pt x="887" y="20267"/>
                    <a:pt x="973" y="20246"/>
                    <a:pt x="993" y="20224"/>
                  </a:cubicBezTo>
                  <a:cubicBezTo>
                    <a:pt x="1014" y="20204"/>
                    <a:pt x="1024" y="20155"/>
                    <a:pt x="1017" y="20131"/>
                  </a:cubicBezTo>
                  <a:cubicBezTo>
                    <a:pt x="1010" y="20105"/>
                    <a:pt x="934" y="20065"/>
                    <a:pt x="933" y="20040"/>
                  </a:cubicBezTo>
                  <a:cubicBezTo>
                    <a:pt x="932" y="20004"/>
                    <a:pt x="993" y="19934"/>
                    <a:pt x="1041" y="19911"/>
                  </a:cubicBezTo>
                  <a:cubicBezTo>
                    <a:pt x="1093" y="19887"/>
                    <a:pt x="1248" y="19897"/>
                    <a:pt x="1301" y="19873"/>
                  </a:cubicBezTo>
                  <a:cubicBezTo>
                    <a:pt x="1346" y="19851"/>
                    <a:pt x="1399" y="19784"/>
                    <a:pt x="1399" y="19749"/>
                  </a:cubicBezTo>
                  <a:cubicBezTo>
                    <a:pt x="1400" y="19723"/>
                    <a:pt x="1351" y="19673"/>
                    <a:pt x="1324" y="19652"/>
                  </a:cubicBezTo>
                  <a:cubicBezTo>
                    <a:pt x="1288" y="19623"/>
                    <a:pt x="1196" y="19577"/>
                    <a:pt x="1145" y="19558"/>
                  </a:cubicBezTo>
                  <a:cubicBezTo>
                    <a:pt x="1102" y="19543"/>
                    <a:pt x="995" y="19536"/>
                    <a:pt x="957" y="19517"/>
                  </a:cubicBezTo>
                  <a:cubicBezTo>
                    <a:pt x="914" y="19495"/>
                    <a:pt x="837" y="19433"/>
                    <a:pt x="849" y="19401"/>
                  </a:cubicBezTo>
                  <a:cubicBezTo>
                    <a:pt x="862" y="19371"/>
                    <a:pt x="982" y="19354"/>
                    <a:pt x="1017" y="19332"/>
                  </a:cubicBezTo>
                  <a:cubicBezTo>
                    <a:pt x="1056" y="19308"/>
                    <a:pt x="1129" y="19251"/>
                    <a:pt x="1132" y="19218"/>
                  </a:cubicBezTo>
                  <a:cubicBezTo>
                    <a:pt x="1135" y="19196"/>
                    <a:pt x="1072" y="19160"/>
                    <a:pt x="1072" y="19138"/>
                  </a:cubicBezTo>
                  <a:cubicBezTo>
                    <a:pt x="1074" y="19103"/>
                    <a:pt x="1116" y="19018"/>
                    <a:pt x="1176" y="19010"/>
                  </a:cubicBezTo>
                  <a:cubicBezTo>
                    <a:pt x="1235" y="19002"/>
                    <a:pt x="1303" y="19097"/>
                    <a:pt x="1364" y="19097"/>
                  </a:cubicBezTo>
                  <a:cubicBezTo>
                    <a:pt x="1394" y="19097"/>
                    <a:pt x="1439" y="19067"/>
                    <a:pt x="1459" y="19053"/>
                  </a:cubicBezTo>
                  <a:cubicBezTo>
                    <a:pt x="1493" y="19031"/>
                    <a:pt x="1511" y="18955"/>
                    <a:pt x="1563" y="18949"/>
                  </a:cubicBezTo>
                  <a:cubicBezTo>
                    <a:pt x="1602" y="18944"/>
                    <a:pt x="1654" y="19004"/>
                    <a:pt x="1694" y="19003"/>
                  </a:cubicBezTo>
                  <a:cubicBezTo>
                    <a:pt x="1735" y="19003"/>
                    <a:pt x="1799" y="18964"/>
                    <a:pt x="1821" y="18944"/>
                  </a:cubicBezTo>
                  <a:cubicBezTo>
                    <a:pt x="1855" y="18914"/>
                    <a:pt x="1876" y="18840"/>
                    <a:pt x="1877" y="18805"/>
                  </a:cubicBezTo>
                  <a:cubicBezTo>
                    <a:pt x="1878" y="18770"/>
                    <a:pt x="1809" y="18700"/>
                    <a:pt x="1834" y="18668"/>
                  </a:cubicBezTo>
                  <a:cubicBezTo>
                    <a:pt x="1863" y="18631"/>
                    <a:pt x="2027" y="18615"/>
                    <a:pt x="2077" y="18586"/>
                  </a:cubicBezTo>
                  <a:cubicBezTo>
                    <a:pt x="2126" y="18557"/>
                    <a:pt x="2184" y="18480"/>
                    <a:pt x="2216" y="18445"/>
                  </a:cubicBezTo>
                  <a:cubicBezTo>
                    <a:pt x="2248" y="18409"/>
                    <a:pt x="2318" y="18338"/>
                    <a:pt x="2334" y="18299"/>
                  </a:cubicBezTo>
                  <a:cubicBezTo>
                    <a:pt x="2350" y="18266"/>
                    <a:pt x="2358" y="18197"/>
                    <a:pt x="2347" y="18164"/>
                  </a:cubicBezTo>
                  <a:cubicBezTo>
                    <a:pt x="2336" y="18129"/>
                    <a:pt x="2234" y="18070"/>
                    <a:pt x="2248" y="18036"/>
                  </a:cubicBezTo>
                  <a:cubicBezTo>
                    <a:pt x="2259" y="18007"/>
                    <a:pt x="2359" y="17970"/>
                    <a:pt x="2407" y="17958"/>
                  </a:cubicBezTo>
                  <a:cubicBezTo>
                    <a:pt x="2446" y="17949"/>
                    <a:pt x="2536" y="17962"/>
                    <a:pt x="2570" y="17949"/>
                  </a:cubicBezTo>
                  <a:cubicBezTo>
                    <a:pt x="2609" y="17935"/>
                    <a:pt x="2627" y="17875"/>
                    <a:pt x="2662" y="17858"/>
                  </a:cubicBezTo>
                  <a:cubicBezTo>
                    <a:pt x="2687" y="17846"/>
                    <a:pt x="2769" y="17847"/>
                    <a:pt x="2789" y="17831"/>
                  </a:cubicBezTo>
                  <a:cubicBezTo>
                    <a:pt x="2810" y="17814"/>
                    <a:pt x="2802" y="17768"/>
                    <a:pt x="2793" y="17748"/>
                  </a:cubicBezTo>
                  <a:cubicBezTo>
                    <a:pt x="2783" y="17724"/>
                    <a:pt x="2705" y="17685"/>
                    <a:pt x="2706" y="17660"/>
                  </a:cubicBezTo>
                  <a:cubicBezTo>
                    <a:pt x="2706" y="17631"/>
                    <a:pt x="2802" y="17590"/>
                    <a:pt x="2806" y="17561"/>
                  </a:cubicBezTo>
                  <a:cubicBezTo>
                    <a:pt x="2807" y="17543"/>
                    <a:pt x="2756" y="17511"/>
                    <a:pt x="2758" y="17493"/>
                  </a:cubicBezTo>
                  <a:cubicBezTo>
                    <a:pt x="2760" y="17471"/>
                    <a:pt x="2820" y="17435"/>
                    <a:pt x="2833" y="17413"/>
                  </a:cubicBezTo>
                  <a:cubicBezTo>
                    <a:pt x="2853" y="17379"/>
                    <a:pt x="2863" y="17306"/>
                    <a:pt x="2869" y="17269"/>
                  </a:cubicBezTo>
                  <a:cubicBezTo>
                    <a:pt x="2876" y="17223"/>
                    <a:pt x="2848" y="17127"/>
                    <a:pt x="2877" y="17084"/>
                  </a:cubicBezTo>
                  <a:cubicBezTo>
                    <a:pt x="2897" y="17055"/>
                    <a:pt x="2980" y="17008"/>
                    <a:pt x="3025" y="16989"/>
                  </a:cubicBezTo>
                  <a:cubicBezTo>
                    <a:pt x="3054" y="16976"/>
                    <a:pt x="3127" y="16964"/>
                    <a:pt x="3160" y="16954"/>
                  </a:cubicBezTo>
                  <a:cubicBezTo>
                    <a:pt x="3207" y="16941"/>
                    <a:pt x="3302" y="16914"/>
                    <a:pt x="3343" y="16895"/>
                  </a:cubicBezTo>
                  <a:cubicBezTo>
                    <a:pt x="3389" y="16874"/>
                    <a:pt x="3468" y="16822"/>
                    <a:pt x="3494" y="16792"/>
                  </a:cubicBezTo>
                  <a:cubicBezTo>
                    <a:pt x="3544" y="16737"/>
                    <a:pt x="3602" y="16613"/>
                    <a:pt x="3602" y="16550"/>
                  </a:cubicBezTo>
                  <a:cubicBezTo>
                    <a:pt x="3602" y="16492"/>
                    <a:pt x="3543" y="16380"/>
                    <a:pt x="3502" y="16327"/>
                  </a:cubicBezTo>
                  <a:cubicBezTo>
                    <a:pt x="3479" y="16298"/>
                    <a:pt x="3404" y="16250"/>
                    <a:pt x="3379" y="16222"/>
                  </a:cubicBezTo>
                  <a:cubicBezTo>
                    <a:pt x="3355" y="16195"/>
                    <a:pt x="3335" y="16132"/>
                    <a:pt x="3303" y="16107"/>
                  </a:cubicBezTo>
                  <a:cubicBezTo>
                    <a:pt x="3266" y="16078"/>
                    <a:pt x="3138" y="16046"/>
                    <a:pt x="3104" y="16014"/>
                  </a:cubicBezTo>
                  <a:cubicBezTo>
                    <a:pt x="3079" y="15991"/>
                    <a:pt x="3054" y="15936"/>
                    <a:pt x="3060" y="15909"/>
                  </a:cubicBezTo>
                  <a:cubicBezTo>
                    <a:pt x="3070" y="15869"/>
                    <a:pt x="3168" y="15804"/>
                    <a:pt x="3191" y="15766"/>
                  </a:cubicBezTo>
                  <a:cubicBezTo>
                    <a:pt x="3210" y="15735"/>
                    <a:pt x="3235" y="15672"/>
                    <a:pt x="3235" y="15640"/>
                  </a:cubicBezTo>
                  <a:cubicBezTo>
                    <a:pt x="3236" y="15586"/>
                    <a:pt x="3223" y="15470"/>
                    <a:pt x="3168" y="15425"/>
                  </a:cubicBezTo>
                  <a:cubicBezTo>
                    <a:pt x="3138" y="15401"/>
                    <a:pt x="3035" y="15375"/>
                    <a:pt x="2985" y="15366"/>
                  </a:cubicBezTo>
                  <a:cubicBezTo>
                    <a:pt x="2938" y="15358"/>
                    <a:pt x="2832" y="15373"/>
                    <a:pt x="2789" y="15360"/>
                  </a:cubicBezTo>
                  <a:cubicBezTo>
                    <a:pt x="2759" y="15349"/>
                    <a:pt x="2719" y="15311"/>
                    <a:pt x="2709" y="15291"/>
                  </a:cubicBezTo>
                  <a:cubicBezTo>
                    <a:pt x="2693" y="15249"/>
                    <a:pt x="2751" y="15163"/>
                    <a:pt x="2745" y="15120"/>
                  </a:cubicBezTo>
                  <a:cubicBezTo>
                    <a:pt x="2742" y="15083"/>
                    <a:pt x="2716" y="15009"/>
                    <a:pt x="2682" y="14978"/>
                  </a:cubicBezTo>
                  <a:cubicBezTo>
                    <a:pt x="2648" y="14947"/>
                    <a:pt x="2532" y="14906"/>
                    <a:pt x="2482" y="14883"/>
                  </a:cubicBezTo>
                  <a:cubicBezTo>
                    <a:pt x="2414" y="14850"/>
                    <a:pt x="2256" y="14797"/>
                    <a:pt x="2208" y="14754"/>
                  </a:cubicBezTo>
                  <a:cubicBezTo>
                    <a:pt x="2163" y="14714"/>
                    <a:pt x="2105" y="14615"/>
                    <a:pt x="2120" y="14568"/>
                  </a:cubicBezTo>
                  <a:cubicBezTo>
                    <a:pt x="2133" y="14525"/>
                    <a:pt x="2253" y="14463"/>
                    <a:pt x="2300" y="14428"/>
                  </a:cubicBezTo>
                  <a:cubicBezTo>
                    <a:pt x="2348" y="14393"/>
                    <a:pt x="2474" y="14331"/>
                    <a:pt x="2503" y="14289"/>
                  </a:cubicBezTo>
                  <a:cubicBezTo>
                    <a:pt x="2522" y="14261"/>
                    <a:pt x="2528" y="14198"/>
                    <a:pt x="2510" y="14170"/>
                  </a:cubicBezTo>
                  <a:cubicBezTo>
                    <a:pt x="2488" y="14137"/>
                    <a:pt x="2374" y="14095"/>
                    <a:pt x="2340" y="14065"/>
                  </a:cubicBezTo>
                  <a:cubicBezTo>
                    <a:pt x="2299" y="14030"/>
                    <a:pt x="2229" y="13952"/>
                    <a:pt x="2220" y="13910"/>
                  </a:cubicBezTo>
                  <a:cubicBezTo>
                    <a:pt x="2210" y="13860"/>
                    <a:pt x="2248" y="13758"/>
                    <a:pt x="2283" y="13712"/>
                  </a:cubicBezTo>
                  <a:cubicBezTo>
                    <a:pt x="2310" y="13677"/>
                    <a:pt x="2397" y="13617"/>
                    <a:pt x="2447" y="13591"/>
                  </a:cubicBezTo>
                  <a:cubicBezTo>
                    <a:pt x="2482" y="13571"/>
                    <a:pt x="2585" y="13553"/>
                    <a:pt x="2610" y="13529"/>
                  </a:cubicBezTo>
                  <a:cubicBezTo>
                    <a:pt x="2641" y="13500"/>
                    <a:pt x="2636" y="13392"/>
                    <a:pt x="2636" y="13392"/>
                  </a:cubicBezTo>
                  <a:lnTo>
                    <a:pt x="0" y="1645"/>
                  </a:lnTo>
                  <a:cubicBezTo>
                    <a:pt x="19" y="1670"/>
                    <a:pt x="40" y="1692"/>
                    <a:pt x="61" y="1707"/>
                  </a:cubicBezTo>
                  <a:cubicBezTo>
                    <a:pt x="108" y="1739"/>
                    <a:pt x="241" y="1775"/>
                    <a:pt x="300" y="1798"/>
                  </a:cubicBezTo>
                  <a:cubicBezTo>
                    <a:pt x="399" y="1837"/>
                    <a:pt x="582" y="1928"/>
                    <a:pt x="690" y="1958"/>
                  </a:cubicBezTo>
                  <a:cubicBezTo>
                    <a:pt x="787" y="1985"/>
                    <a:pt x="997" y="2018"/>
                    <a:pt x="1105" y="2026"/>
                  </a:cubicBezTo>
                  <a:cubicBezTo>
                    <a:pt x="1337" y="2043"/>
                    <a:pt x="1819" y="2050"/>
                    <a:pt x="2044" y="2013"/>
                  </a:cubicBezTo>
                  <a:cubicBezTo>
                    <a:pt x="2248" y="1979"/>
                    <a:pt x="2584" y="1820"/>
                    <a:pt x="2769" y="1761"/>
                  </a:cubicBezTo>
                  <a:cubicBezTo>
                    <a:pt x="2928" y="1712"/>
                    <a:pt x="3265" y="1631"/>
                    <a:pt x="3423" y="1579"/>
                  </a:cubicBezTo>
                  <a:cubicBezTo>
                    <a:pt x="3602" y="1520"/>
                    <a:pt x="3955" y="1393"/>
                    <a:pt x="4116" y="1319"/>
                  </a:cubicBezTo>
                  <a:cubicBezTo>
                    <a:pt x="4206" y="1277"/>
                    <a:pt x="4334" y="1207"/>
                    <a:pt x="4457" y="1137"/>
                  </a:cubicBezTo>
                  <a:cubicBezTo>
                    <a:pt x="4908" y="1107"/>
                    <a:pt x="5975" y="1037"/>
                    <a:pt x="6390" y="1007"/>
                  </a:cubicBezTo>
                  <a:cubicBezTo>
                    <a:pt x="7138" y="951"/>
                    <a:pt x="8621" y="823"/>
                    <a:pt x="9364" y="753"/>
                  </a:cubicBezTo>
                  <a:cubicBezTo>
                    <a:pt x="11360" y="565"/>
                    <a:pt x="17347" y="0"/>
                    <a:pt x="17347" y="0"/>
                  </a:cubicBezTo>
                  <a:cubicBezTo>
                    <a:pt x="17347" y="0"/>
                    <a:pt x="17447" y="370"/>
                    <a:pt x="17447" y="3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4" name="Shape 3046"/>
            <p:cNvSpPr/>
            <p:nvPr/>
          </p:nvSpPr>
          <p:spPr>
            <a:xfrm>
              <a:off x="5060392" y="3701021"/>
              <a:ext cx="460981" cy="8066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9" h="21596" extrusionOk="0">
                  <a:moveTo>
                    <a:pt x="295" y="9268"/>
                  </a:moveTo>
                  <a:cubicBezTo>
                    <a:pt x="303" y="9261"/>
                    <a:pt x="312" y="9255"/>
                    <a:pt x="319" y="9250"/>
                  </a:cubicBezTo>
                  <a:cubicBezTo>
                    <a:pt x="352" y="9229"/>
                    <a:pt x="441" y="9203"/>
                    <a:pt x="478" y="9184"/>
                  </a:cubicBezTo>
                  <a:cubicBezTo>
                    <a:pt x="510" y="9168"/>
                    <a:pt x="583" y="9137"/>
                    <a:pt x="594" y="9114"/>
                  </a:cubicBezTo>
                  <a:cubicBezTo>
                    <a:pt x="610" y="9082"/>
                    <a:pt x="544" y="9017"/>
                    <a:pt x="545" y="8984"/>
                  </a:cubicBezTo>
                  <a:cubicBezTo>
                    <a:pt x="548" y="8947"/>
                    <a:pt x="618" y="8878"/>
                    <a:pt x="619" y="8841"/>
                  </a:cubicBezTo>
                  <a:cubicBezTo>
                    <a:pt x="620" y="8798"/>
                    <a:pt x="595" y="8706"/>
                    <a:pt x="545" y="8673"/>
                  </a:cubicBezTo>
                  <a:cubicBezTo>
                    <a:pt x="507" y="8648"/>
                    <a:pt x="364" y="8651"/>
                    <a:pt x="331" y="8624"/>
                  </a:cubicBezTo>
                  <a:cubicBezTo>
                    <a:pt x="304" y="8601"/>
                    <a:pt x="318" y="8539"/>
                    <a:pt x="331" y="8512"/>
                  </a:cubicBezTo>
                  <a:cubicBezTo>
                    <a:pt x="354" y="8466"/>
                    <a:pt x="448" y="8386"/>
                    <a:pt x="503" y="8351"/>
                  </a:cubicBezTo>
                  <a:cubicBezTo>
                    <a:pt x="554" y="8318"/>
                    <a:pt x="679" y="8263"/>
                    <a:pt x="747" y="8243"/>
                  </a:cubicBezTo>
                  <a:cubicBezTo>
                    <a:pt x="823" y="8220"/>
                    <a:pt x="988" y="8193"/>
                    <a:pt x="1072" y="8183"/>
                  </a:cubicBezTo>
                  <a:cubicBezTo>
                    <a:pt x="1143" y="8175"/>
                    <a:pt x="1293" y="8185"/>
                    <a:pt x="1360" y="8169"/>
                  </a:cubicBezTo>
                  <a:cubicBezTo>
                    <a:pt x="1421" y="8154"/>
                    <a:pt x="1505" y="8089"/>
                    <a:pt x="1562" y="8067"/>
                  </a:cubicBezTo>
                  <a:cubicBezTo>
                    <a:pt x="1597" y="8054"/>
                    <a:pt x="1689" y="8045"/>
                    <a:pt x="1715" y="8025"/>
                  </a:cubicBezTo>
                  <a:cubicBezTo>
                    <a:pt x="1749" y="7999"/>
                    <a:pt x="1764" y="7929"/>
                    <a:pt x="1757" y="7896"/>
                  </a:cubicBezTo>
                  <a:cubicBezTo>
                    <a:pt x="1752" y="7866"/>
                    <a:pt x="1683" y="7817"/>
                    <a:pt x="1678" y="7787"/>
                  </a:cubicBezTo>
                  <a:cubicBezTo>
                    <a:pt x="1674" y="7764"/>
                    <a:pt x="1699" y="7719"/>
                    <a:pt x="1709" y="7697"/>
                  </a:cubicBezTo>
                  <a:cubicBezTo>
                    <a:pt x="1721" y="7671"/>
                    <a:pt x="1765" y="7622"/>
                    <a:pt x="1769" y="7595"/>
                  </a:cubicBezTo>
                  <a:cubicBezTo>
                    <a:pt x="1779" y="7548"/>
                    <a:pt x="1712" y="7452"/>
                    <a:pt x="1733" y="7406"/>
                  </a:cubicBezTo>
                  <a:cubicBezTo>
                    <a:pt x="1760" y="7348"/>
                    <a:pt x="1911" y="7257"/>
                    <a:pt x="1978" y="7210"/>
                  </a:cubicBezTo>
                  <a:cubicBezTo>
                    <a:pt x="2029" y="7175"/>
                    <a:pt x="2149" y="7113"/>
                    <a:pt x="2198" y="7077"/>
                  </a:cubicBezTo>
                  <a:cubicBezTo>
                    <a:pt x="2235" y="7051"/>
                    <a:pt x="2309" y="6997"/>
                    <a:pt x="2327" y="6965"/>
                  </a:cubicBezTo>
                  <a:cubicBezTo>
                    <a:pt x="2344" y="6935"/>
                    <a:pt x="2341" y="6871"/>
                    <a:pt x="2338" y="6839"/>
                  </a:cubicBezTo>
                  <a:cubicBezTo>
                    <a:pt x="2337" y="6789"/>
                    <a:pt x="2310" y="6689"/>
                    <a:pt x="2302" y="6640"/>
                  </a:cubicBezTo>
                  <a:cubicBezTo>
                    <a:pt x="2294" y="6591"/>
                    <a:pt x="2283" y="6492"/>
                    <a:pt x="2272" y="6444"/>
                  </a:cubicBezTo>
                  <a:cubicBezTo>
                    <a:pt x="2262" y="6404"/>
                    <a:pt x="2252" y="6322"/>
                    <a:pt x="2223" y="6286"/>
                  </a:cubicBezTo>
                  <a:cubicBezTo>
                    <a:pt x="2202" y="6261"/>
                    <a:pt x="2124" y="6224"/>
                    <a:pt x="2095" y="6202"/>
                  </a:cubicBezTo>
                  <a:cubicBezTo>
                    <a:pt x="2069" y="6184"/>
                    <a:pt x="2035" y="6134"/>
                    <a:pt x="1996" y="6125"/>
                  </a:cubicBezTo>
                  <a:cubicBezTo>
                    <a:pt x="1951" y="6116"/>
                    <a:pt x="1852" y="6159"/>
                    <a:pt x="1806" y="6150"/>
                  </a:cubicBezTo>
                  <a:cubicBezTo>
                    <a:pt x="1763" y="6141"/>
                    <a:pt x="1720" y="6089"/>
                    <a:pt x="1696" y="6066"/>
                  </a:cubicBezTo>
                  <a:cubicBezTo>
                    <a:pt x="1668" y="6038"/>
                    <a:pt x="1641" y="5974"/>
                    <a:pt x="1604" y="5950"/>
                  </a:cubicBezTo>
                  <a:cubicBezTo>
                    <a:pt x="1571" y="5928"/>
                    <a:pt x="1471" y="5907"/>
                    <a:pt x="1434" y="5887"/>
                  </a:cubicBezTo>
                  <a:cubicBezTo>
                    <a:pt x="1401" y="5870"/>
                    <a:pt x="1334" y="5832"/>
                    <a:pt x="1329" y="5807"/>
                  </a:cubicBezTo>
                  <a:cubicBezTo>
                    <a:pt x="1320" y="5767"/>
                    <a:pt x="1401" y="5695"/>
                    <a:pt x="1434" y="5660"/>
                  </a:cubicBezTo>
                  <a:cubicBezTo>
                    <a:pt x="1452" y="5639"/>
                    <a:pt x="1509" y="5601"/>
                    <a:pt x="1525" y="5579"/>
                  </a:cubicBezTo>
                  <a:cubicBezTo>
                    <a:pt x="1546" y="5550"/>
                    <a:pt x="1567" y="5486"/>
                    <a:pt x="1574" y="5453"/>
                  </a:cubicBezTo>
                  <a:cubicBezTo>
                    <a:pt x="1583" y="5412"/>
                    <a:pt x="1577" y="5327"/>
                    <a:pt x="1580" y="5285"/>
                  </a:cubicBezTo>
                  <a:cubicBezTo>
                    <a:pt x="1582" y="5252"/>
                    <a:pt x="1555" y="5176"/>
                    <a:pt x="1592" y="5149"/>
                  </a:cubicBezTo>
                  <a:cubicBezTo>
                    <a:pt x="1623" y="5126"/>
                    <a:pt x="1741" y="5131"/>
                    <a:pt x="1782" y="5114"/>
                  </a:cubicBezTo>
                  <a:cubicBezTo>
                    <a:pt x="1810" y="5102"/>
                    <a:pt x="1834" y="5055"/>
                    <a:pt x="1868" y="5047"/>
                  </a:cubicBezTo>
                  <a:cubicBezTo>
                    <a:pt x="1901" y="5040"/>
                    <a:pt x="1972" y="5062"/>
                    <a:pt x="2008" y="5065"/>
                  </a:cubicBezTo>
                  <a:cubicBezTo>
                    <a:pt x="2066" y="5069"/>
                    <a:pt x="2186" y="5080"/>
                    <a:pt x="2241" y="5068"/>
                  </a:cubicBezTo>
                  <a:cubicBezTo>
                    <a:pt x="2304" y="5056"/>
                    <a:pt x="2385" y="4987"/>
                    <a:pt x="2443" y="4967"/>
                  </a:cubicBezTo>
                  <a:cubicBezTo>
                    <a:pt x="2497" y="4948"/>
                    <a:pt x="2619" y="4922"/>
                    <a:pt x="2682" y="4918"/>
                  </a:cubicBezTo>
                  <a:cubicBezTo>
                    <a:pt x="2755" y="4912"/>
                    <a:pt x="2902" y="4936"/>
                    <a:pt x="2976" y="4935"/>
                  </a:cubicBezTo>
                  <a:cubicBezTo>
                    <a:pt x="3042" y="4935"/>
                    <a:pt x="3176" y="4925"/>
                    <a:pt x="3238" y="4915"/>
                  </a:cubicBezTo>
                  <a:cubicBezTo>
                    <a:pt x="3337" y="4899"/>
                    <a:pt x="3541" y="4865"/>
                    <a:pt x="3612" y="4824"/>
                  </a:cubicBezTo>
                  <a:cubicBezTo>
                    <a:pt x="3669" y="4791"/>
                    <a:pt x="3689" y="4693"/>
                    <a:pt x="3735" y="4655"/>
                  </a:cubicBezTo>
                  <a:cubicBezTo>
                    <a:pt x="3762" y="4633"/>
                    <a:pt x="3832" y="4592"/>
                    <a:pt x="3876" y="4582"/>
                  </a:cubicBezTo>
                  <a:cubicBezTo>
                    <a:pt x="3917" y="4573"/>
                    <a:pt x="4009" y="4581"/>
                    <a:pt x="4053" y="4582"/>
                  </a:cubicBezTo>
                  <a:cubicBezTo>
                    <a:pt x="4107" y="4583"/>
                    <a:pt x="4214" y="4592"/>
                    <a:pt x="4268" y="4589"/>
                  </a:cubicBezTo>
                  <a:cubicBezTo>
                    <a:pt x="4324" y="4586"/>
                    <a:pt x="4448" y="4580"/>
                    <a:pt x="4488" y="4558"/>
                  </a:cubicBezTo>
                  <a:cubicBezTo>
                    <a:pt x="4520" y="4539"/>
                    <a:pt x="4509" y="4479"/>
                    <a:pt x="4531" y="4456"/>
                  </a:cubicBezTo>
                  <a:cubicBezTo>
                    <a:pt x="4557" y="4428"/>
                    <a:pt x="4631" y="4380"/>
                    <a:pt x="4677" y="4365"/>
                  </a:cubicBezTo>
                  <a:cubicBezTo>
                    <a:pt x="4719" y="4352"/>
                    <a:pt x="4822" y="4356"/>
                    <a:pt x="4861" y="4341"/>
                  </a:cubicBezTo>
                  <a:cubicBezTo>
                    <a:pt x="4900" y="4325"/>
                    <a:pt x="4953" y="4276"/>
                    <a:pt x="4966" y="4249"/>
                  </a:cubicBezTo>
                  <a:cubicBezTo>
                    <a:pt x="4980" y="4220"/>
                    <a:pt x="4970" y="4154"/>
                    <a:pt x="4959" y="4124"/>
                  </a:cubicBezTo>
                  <a:cubicBezTo>
                    <a:pt x="4954" y="4106"/>
                    <a:pt x="4922" y="4074"/>
                    <a:pt x="4917" y="4057"/>
                  </a:cubicBezTo>
                  <a:cubicBezTo>
                    <a:pt x="4906" y="4026"/>
                    <a:pt x="4895" y="3962"/>
                    <a:pt x="4910" y="3931"/>
                  </a:cubicBezTo>
                  <a:cubicBezTo>
                    <a:pt x="4925" y="3900"/>
                    <a:pt x="5017" y="3853"/>
                    <a:pt x="5033" y="3822"/>
                  </a:cubicBezTo>
                  <a:cubicBezTo>
                    <a:pt x="5050" y="3789"/>
                    <a:pt x="5012" y="3715"/>
                    <a:pt x="5033" y="3683"/>
                  </a:cubicBezTo>
                  <a:cubicBezTo>
                    <a:pt x="5057" y="3643"/>
                    <a:pt x="5171" y="3583"/>
                    <a:pt x="5222" y="3553"/>
                  </a:cubicBezTo>
                  <a:cubicBezTo>
                    <a:pt x="5262" y="3530"/>
                    <a:pt x="5350" y="3489"/>
                    <a:pt x="5394" y="3469"/>
                  </a:cubicBezTo>
                  <a:cubicBezTo>
                    <a:pt x="5436" y="3450"/>
                    <a:pt x="5545" y="3426"/>
                    <a:pt x="5571" y="3399"/>
                  </a:cubicBezTo>
                  <a:cubicBezTo>
                    <a:pt x="5607" y="3363"/>
                    <a:pt x="5578" y="3275"/>
                    <a:pt x="5589" y="3235"/>
                  </a:cubicBezTo>
                  <a:cubicBezTo>
                    <a:pt x="5601" y="3199"/>
                    <a:pt x="5647" y="3130"/>
                    <a:pt x="5657" y="3095"/>
                  </a:cubicBezTo>
                  <a:cubicBezTo>
                    <a:pt x="5668" y="3053"/>
                    <a:pt x="5684" y="2968"/>
                    <a:pt x="5669" y="2927"/>
                  </a:cubicBezTo>
                  <a:cubicBezTo>
                    <a:pt x="5660" y="2899"/>
                    <a:pt x="5585" y="2853"/>
                    <a:pt x="5589" y="2825"/>
                  </a:cubicBezTo>
                  <a:cubicBezTo>
                    <a:pt x="5594" y="2794"/>
                    <a:pt x="5699" y="2751"/>
                    <a:pt x="5713" y="2720"/>
                  </a:cubicBezTo>
                  <a:cubicBezTo>
                    <a:pt x="5732" y="2676"/>
                    <a:pt x="5721" y="2578"/>
                    <a:pt x="5681" y="2538"/>
                  </a:cubicBezTo>
                  <a:cubicBezTo>
                    <a:pt x="5655" y="2511"/>
                    <a:pt x="5530" y="2490"/>
                    <a:pt x="5511" y="2461"/>
                  </a:cubicBezTo>
                  <a:cubicBezTo>
                    <a:pt x="5488" y="2428"/>
                    <a:pt x="5556" y="2357"/>
                    <a:pt x="5553" y="2322"/>
                  </a:cubicBezTo>
                  <a:cubicBezTo>
                    <a:pt x="5551" y="2289"/>
                    <a:pt x="5533" y="2224"/>
                    <a:pt x="5498" y="2199"/>
                  </a:cubicBezTo>
                  <a:cubicBezTo>
                    <a:pt x="5469" y="2178"/>
                    <a:pt x="5370" y="2169"/>
                    <a:pt x="5333" y="2154"/>
                  </a:cubicBezTo>
                  <a:cubicBezTo>
                    <a:pt x="5288" y="2135"/>
                    <a:pt x="5223" y="2082"/>
                    <a:pt x="5180" y="2062"/>
                  </a:cubicBezTo>
                  <a:cubicBezTo>
                    <a:pt x="5126" y="2038"/>
                    <a:pt x="5004" y="2000"/>
                    <a:pt x="4941" y="1985"/>
                  </a:cubicBezTo>
                  <a:cubicBezTo>
                    <a:pt x="4867" y="1969"/>
                    <a:pt x="4710" y="1957"/>
                    <a:pt x="4635" y="1943"/>
                  </a:cubicBezTo>
                  <a:cubicBezTo>
                    <a:pt x="4572" y="1932"/>
                    <a:pt x="4447" y="1909"/>
                    <a:pt x="4390" y="1891"/>
                  </a:cubicBezTo>
                  <a:cubicBezTo>
                    <a:pt x="4322" y="1870"/>
                    <a:pt x="4185" y="1822"/>
                    <a:pt x="4139" y="1786"/>
                  </a:cubicBezTo>
                  <a:cubicBezTo>
                    <a:pt x="4094" y="1751"/>
                    <a:pt x="4046" y="1665"/>
                    <a:pt x="4042" y="1621"/>
                  </a:cubicBezTo>
                  <a:cubicBezTo>
                    <a:pt x="4036" y="1574"/>
                    <a:pt x="4132" y="1481"/>
                    <a:pt x="4108" y="1436"/>
                  </a:cubicBezTo>
                  <a:cubicBezTo>
                    <a:pt x="4086" y="1392"/>
                    <a:pt x="3950" y="1331"/>
                    <a:pt x="3888" y="1303"/>
                  </a:cubicBezTo>
                  <a:cubicBezTo>
                    <a:pt x="3819" y="1271"/>
                    <a:pt x="3663" y="1219"/>
                    <a:pt x="3582" y="1198"/>
                  </a:cubicBezTo>
                  <a:cubicBezTo>
                    <a:pt x="3523" y="1183"/>
                    <a:pt x="3394" y="1171"/>
                    <a:pt x="3337" y="1152"/>
                  </a:cubicBezTo>
                  <a:cubicBezTo>
                    <a:pt x="3290" y="1137"/>
                    <a:pt x="3220" y="1086"/>
                    <a:pt x="3172" y="1072"/>
                  </a:cubicBezTo>
                  <a:cubicBezTo>
                    <a:pt x="3138" y="1062"/>
                    <a:pt x="3059" y="1060"/>
                    <a:pt x="3024" y="1051"/>
                  </a:cubicBezTo>
                  <a:cubicBezTo>
                    <a:pt x="2967" y="1036"/>
                    <a:pt x="2852" y="1001"/>
                    <a:pt x="2817" y="971"/>
                  </a:cubicBezTo>
                  <a:cubicBezTo>
                    <a:pt x="2800" y="956"/>
                    <a:pt x="2789" y="918"/>
                    <a:pt x="2792" y="900"/>
                  </a:cubicBezTo>
                  <a:cubicBezTo>
                    <a:pt x="2796" y="883"/>
                    <a:pt x="2830" y="855"/>
                    <a:pt x="2843" y="834"/>
                  </a:cubicBezTo>
                  <a:lnTo>
                    <a:pt x="9079" y="501"/>
                  </a:lnTo>
                  <a:lnTo>
                    <a:pt x="16858" y="0"/>
                  </a:lnTo>
                  <a:cubicBezTo>
                    <a:pt x="16861" y="77"/>
                    <a:pt x="16848" y="189"/>
                    <a:pt x="16842" y="250"/>
                  </a:cubicBezTo>
                  <a:cubicBezTo>
                    <a:pt x="16835" y="311"/>
                    <a:pt x="16809" y="433"/>
                    <a:pt x="16799" y="495"/>
                  </a:cubicBezTo>
                  <a:cubicBezTo>
                    <a:pt x="16789" y="555"/>
                    <a:pt x="16746" y="676"/>
                    <a:pt x="16762" y="736"/>
                  </a:cubicBezTo>
                  <a:cubicBezTo>
                    <a:pt x="16777" y="795"/>
                    <a:pt x="16874" y="903"/>
                    <a:pt x="16921" y="956"/>
                  </a:cubicBezTo>
                  <a:cubicBezTo>
                    <a:pt x="16971" y="1012"/>
                    <a:pt x="17086" y="1118"/>
                    <a:pt x="17148" y="1170"/>
                  </a:cubicBezTo>
                  <a:cubicBezTo>
                    <a:pt x="17210" y="1223"/>
                    <a:pt x="17337" y="1329"/>
                    <a:pt x="17411" y="1376"/>
                  </a:cubicBezTo>
                  <a:cubicBezTo>
                    <a:pt x="17459" y="1407"/>
                    <a:pt x="17573" y="1460"/>
                    <a:pt x="17625" y="1488"/>
                  </a:cubicBezTo>
                  <a:cubicBezTo>
                    <a:pt x="17665" y="1510"/>
                    <a:pt x="17751" y="1551"/>
                    <a:pt x="17784" y="1576"/>
                  </a:cubicBezTo>
                  <a:cubicBezTo>
                    <a:pt x="17819" y="1602"/>
                    <a:pt x="17863" y="1662"/>
                    <a:pt x="17889" y="1692"/>
                  </a:cubicBezTo>
                  <a:cubicBezTo>
                    <a:pt x="17912" y="1718"/>
                    <a:pt x="17955" y="1774"/>
                    <a:pt x="17980" y="1800"/>
                  </a:cubicBezTo>
                  <a:cubicBezTo>
                    <a:pt x="18002" y="1823"/>
                    <a:pt x="18056" y="1865"/>
                    <a:pt x="18078" y="1887"/>
                  </a:cubicBezTo>
                  <a:cubicBezTo>
                    <a:pt x="18099" y="1909"/>
                    <a:pt x="18126" y="1958"/>
                    <a:pt x="18151" y="1978"/>
                  </a:cubicBezTo>
                  <a:cubicBezTo>
                    <a:pt x="18178" y="1999"/>
                    <a:pt x="18262" y="2023"/>
                    <a:pt x="18287" y="2045"/>
                  </a:cubicBezTo>
                  <a:cubicBezTo>
                    <a:pt x="18335" y="2090"/>
                    <a:pt x="18348" y="2198"/>
                    <a:pt x="18378" y="2248"/>
                  </a:cubicBezTo>
                  <a:cubicBezTo>
                    <a:pt x="18415" y="2308"/>
                    <a:pt x="18514" y="2421"/>
                    <a:pt x="18562" y="2479"/>
                  </a:cubicBezTo>
                  <a:cubicBezTo>
                    <a:pt x="18602" y="2526"/>
                    <a:pt x="18687" y="2617"/>
                    <a:pt x="18728" y="2664"/>
                  </a:cubicBezTo>
                  <a:cubicBezTo>
                    <a:pt x="18754" y="2697"/>
                    <a:pt x="18785" y="2756"/>
                    <a:pt x="18821" y="2802"/>
                  </a:cubicBezTo>
                  <a:lnTo>
                    <a:pt x="20847" y="11810"/>
                  </a:lnTo>
                  <a:cubicBezTo>
                    <a:pt x="20847" y="11810"/>
                    <a:pt x="20851" y="11893"/>
                    <a:pt x="20827" y="11915"/>
                  </a:cubicBezTo>
                  <a:cubicBezTo>
                    <a:pt x="20807" y="11933"/>
                    <a:pt x="20729" y="11948"/>
                    <a:pt x="20701" y="11962"/>
                  </a:cubicBezTo>
                  <a:cubicBezTo>
                    <a:pt x="20663" y="11983"/>
                    <a:pt x="20597" y="12029"/>
                    <a:pt x="20576" y="12055"/>
                  </a:cubicBezTo>
                  <a:cubicBezTo>
                    <a:pt x="20548" y="12091"/>
                    <a:pt x="20519" y="12169"/>
                    <a:pt x="20527" y="12208"/>
                  </a:cubicBezTo>
                  <a:cubicBezTo>
                    <a:pt x="20534" y="12240"/>
                    <a:pt x="20588" y="12299"/>
                    <a:pt x="20619" y="12326"/>
                  </a:cubicBezTo>
                  <a:cubicBezTo>
                    <a:pt x="20646" y="12349"/>
                    <a:pt x="20733" y="12381"/>
                    <a:pt x="20750" y="12407"/>
                  </a:cubicBezTo>
                  <a:cubicBezTo>
                    <a:pt x="20764" y="12428"/>
                    <a:pt x="20759" y="12477"/>
                    <a:pt x="20745" y="12498"/>
                  </a:cubicBezTo>
                  <a:cubicBezTo>
                    <a:pt x="20722" y="12530"/>
                    <a:pt x="20626" y="12578"/>
                    <a:pt x="20589" y="12605"/>
                  </a:cubicBezTo>
                  <a:cubicBezTo>
                    <a:pt x="20552" y="12631"/>
                    <a:pt x="20461" y="12679"/>
                    <a:pt x="20450" y="12711"/>
                  </a:cubicBezTo>
                  <a:cubicBezTo>
                    <a:pt x="20439" y="12748"/>
                    <a:pt x="20483" y="12824"/>
                    <a:pt x="20518" y="12855"/>
                  </a:cubicBezTo>
                  <a:cubicBezTo>
                    <a:pt x="20555" y="12888"/>
                    <a:pt x="20676" y="12928"/>
                    <a:pt x="20729" y="12953"/>
                  </a:cubicBezTo>
                  <a:cubicBezTo>
                    <a:pt x="20767" y="12971"/>
                    <a:pt x="20856" y="13002"/>
                    <a:pt x="20882" y="13026"/>
                  </a:cubicBezTo>
                  <a:cubicBezTo>
                    <a:pt x="20908" y="13050"/>
                    <a:pt x="20928" y="13107"/>
                    <a:pt x="20931" y="13135"/>
                  </a:cubicBezTo>
                  <a:cubicBezTo>
                    <a:pt x="20935" y="13168"/>
                    <a:pt x="20890" y="13234"/>
                    <a:pt x="20903" y="13266"/>
                  </a:cubicBezTo>
                  <a:cubicBezTo>
                    <a:pt x="20910" y="13282"/>
                    <a:pt x="20941" y="13311"/>
                    <a:pt x="20964" y="13319"/>
                  </a:cubicBezTo>
                  <a:cubicBezTo>
                    <a:pt x="20997" y="13329"/>
                    <a:pt x="21079" y="13318"/>
                    <a:pt x="21115" y="13324"/>
                  </a:cubicBezTo>
                  <a:cubicBezTo>
                    <a:pt x="21154" y="13330"/>
                    <a:pt x="21232" y="13351"/>
                    <a:pt x="21256" y="13369"/>
                  </a:cubicBezTo>
                  <a:cubicBezTo>
                    <a:pt x="21298" y="13403"/>
                    <a:pt x="21308" y="13492"/>
                    <a:pt x="21307" y="13534"/>
                  </a:cubicBezTo>
                  <a:cubicBezTo>
                    <a:pt x="21307" y="13558"/>
                    <a:pt x="21288" y="13607"/>
                    <a:pt x="21273" y="13630"/>
                  </a:cubicBezTo>
                  <a:cubicBezTo>
                    <a:pt x="21256" y="13660"/>
                    <a:pt x="21180" y="13709"/>
                    <a:pt x="21173" y="13740"/>
                  </a:cubicBezTo>
                  <a:cubicBezTo>
                    <a:pt x="21168" y="13761"/>
                    <a:pt x="21187" y="13803"/>
                    <a:pt x="21207" y="13821"/>
                  </a:cubicBezTo>
                  <a:cubicBezTo>
                    <a:pt x="21232" y="13845"/>
                    <a:pt x="21331" y="13870"/>
                    <a:pt x="21360" y="13892"/>
                  </a:cubicBezTo>
                  <a:cubicBezTo>
                    <a:pt x="21384" y="13911"/>
                    <a:pt x="21399" y="13959"/>
                    <a:pt x="21418" y="13980"/>
                  </a:cubicBezTo>
                  <a:cubicBezTo>
                    <a:pt x="21437" y="14002"/>
                    <a:pt x="21495" y="14038"/>
                    <a:pt x="21513" y="14061"/>
                  </a:cubicBezTo>
                  <a:cubicBezTo>
                    <a:pt x="21544" y="14101"/>
                    <a:pt x="21589" y="14188"/>
                    <a:pt x="21589" y="14232"/>
                  </a:cubicBezTo>
                  <a:cubicBezTo>
                    <a:pt x="21589" y="14280"/>
                    <a:pt x="21545" y="14375"/>
                    <a:pt x="21506" y="14418"/>
                  </a:cubicBezTo>
                  <a:cubicBezTo>
                    <a:pt x="21486" y="14440"/>
                    <a:pt x="21426" y="14480"/>
                    <a:pt x="21390" y="14496"/>
                  </a:cubicBezTo>
                  <a:cubicBezTo>
                    <a:pt x="21359" y="14511"/>
                    <a:pt x="21286" y="14531"/>
                    <a:pt x="21249" y="14542"/>
                  </a:cubicBezTo>
                  <a:cubicBezTo>
                    <a:pt x="21224" y="14549"/>
                    <a:pt x="21168" y="14558"/>
                    <a:pt x="21146" y="14568"/>
                  </a:cubicBezTo>
                  <a:cubicBezTo>
                    <a:pt x="21111" y="14583"/>
                    <a:pt x="21047" y="14619"/>
                    <a:pt x="21032" y="14641"/>
                  </a:cubicBezTo>
                  <a:cubicBezTo>
                    <a:pt x="21009" y="14674"/>
                    <a:pt x="21031" y="14748"/>
                    <a:pt x="21026" y="14783"/>
                  </a:cubicBezTo>
                  <a:cubicBezTo>
                    <a:pt x="21022" y="14811"/>
                    <a:pt x="21014" y="14867"/>
                    <a:pt x="20998" y="14894"/>
                  </a:cubicBezTo>
                  <a:cubicBezTo>
                    <a:pt x="20989" y="14910"/>
                    <a:pt x="20942" y="14937"/>
                    <a:pt x="20940" y="14955"/>
                  </a:cubicBezTo>
                  <a:cubicBezTo>
                    <a:pt x="20939" y="14969"/>
                    <a:pt x="20978" y="14993"/>
                    <a:pt x="20977" y="15007"/>
                  </a:cubicBezTo>
                  <a:cubicBezTo>
                    <a:pt x="20974" y="15029"/>
                    <a:pt x="20901" y="15061"/>
                    <a:pt x="20901" y="15082"/>
                  </a:cubicBezTo>
                  <a:cubicBezTo>
                    <a:pt x="20900" y="15102"/>
                    <a:pt x="20960" y="15132"/>
                    <a:pt x="20968" y="15151"/>
                  </a:cubicBezTo>
                  <a:cubicBezTo>
                    <a:pt x="20974" y="15166"/>
                    <a:pt x="20981" y="15201"/>
                    <a:pt x="20964" y="15214"/>
                  </a:cubicBezTo>
                  <a:cubicBezTo>
                    <a:pt x="20949" y="15226"/>
                    <a:pt x="20886" y="15225"/>
                    <a:pt x="20867" y="15235"/>
                  </a:cubicBezTo>
                  <a:cubicBezTo>
                    <a:pt x="20840" y="15248"/>
                    <a:pt x="20826" y="15294"/>
                    <a:pt x="20796" y="15305"/>
                  </a:cubicBezTo>
                  <a:cubicBezTo>
                    <a:pt x="20770" y="15315"/>
                    <a:pt x="20700" y="15305"/>
                    <a:pt x="20671" y="15312"/>
                  </a:cubicBezTo>
                  <a:cubicBezTo>
                    <a:pt x="20634" y="15321"/>
                    <a:pt x="20557" y="15349"/>
                    <a:pt x="20548" y="15371"/>
                  </a:cubicBezTo>
                  <a:cubicBezTo>
                    <a:pt x="20538" y="15397"/>
                    <a:pt x="20616" y="15443"/>
                    <a:pt x="20625" y="15469"/>
                  </a:cubicBezTo>
                  <a:cubicBezTo>
                    <a:pt x="20633" y="15495"/>
                    <a:pt x="20627" y="15547"/>
                    <a:pt x="20615" y="15572"/>
                  </a:cubicBezTo>
                  <a:cubicBezTo>
                    <a:pt x="20602" y="15602"/>
                    <a:pt x="20548" y="15657"/>
                    <a:pt x="20524" y="15684"/>
                  </a:cubicBezTo>
                  <a:cubicBezTo>
                    <a:pt x="20499" y="15712"/>
                    <a:pt x="20455" y="15771"/>
                    <a:pt x="20417" y="15793"/>
                  </a:cubicBezTo>
                  <a:cubicBezTo>
                    <a:pt x="20378" y="15815"/>
                    <a:pt x="20253" y="15828"/>
                    <a:pt x="20230" y="15856"/>
                  </a:cubicBezTo>
                  <a:cubicBezTo>
                    <a:pt x="20211" y="15880"/>
                    <a:pt x="20264" y="15934"/>
                    <a:pt x="20263" y="15961"/>
                  </a:cubicBezTo>
                  <a:cubicBezTo>
                    <a:pt x="20263" y="15988"/>
                    <a:pt x="20246" y="16045"/>
                    <a:pt x="20221" y="16068"/>
                  </a:cubicBezTo>
                  <a:cubicBezTo>
                    <a:pt x="20204" y="16083"/>
                    <a:pt x="20155" y="16113"/>
                    <a:pt x="20122" y="16113"/>
                  </a:cubicBezTo>
                  <a:cubicBezTo>
                    <a:pt x="20092" y="16114"/>
                    <a:pt x="20052" y="16067"/>
                    <a:pt x="20022" y="16071"/>
                  </a:cubicBezTo>
                  <a:cubicBezTo>
                    <a:pt x="19982" y="16076"/>
                    <a:pt x="19969" y="16134"/>
                    <a:pt x="19942" y="16151"/>
                  </a:cubicBezTo>
                  <a:cubicBezTo>
                    <a:pt x="19927" y="16161"/>
                    <a:pt x="19892" y="16185"/>
                    <a:pt x="19869" y="16185"/>
                  </a:cubicBezTo>
                  <a:cubicBezTo>
                    <a:pt x="19822" y="16185"/>
                    <a:pt x="19770" y="16112"/>
                    <a:pt x="19725" y="16118"/>
                  </a:cubicBezTo>
                  <a:cubicBezTo>
                    <a:pt x="19679" y="16124"/>
                    <a:pt x="19646" y="16189"/>
                    <a:pt x="19645" y="16216"/>
                  </a:cubicBezTo>
                  <a:cubicBezTo>
                    <a:pt x="19645" y="16233"/>
                    <a:pt x="19693" y="16261"/>
                    <a:pt x="19691" y="16277"/>
                  </a:cubicBezTo>
                  <a:cubicBezTo>
                    <a:pt x="19689" y="16303"/>
                    <a:pt x="19632" y="16346"/>
                    <a:pt x="19603" y="16365"/>
                  </a:cubicBezTo>
                  <a:cubicBezTo>
                    <a:pt x="19576" y="16382"/>
                    <a:pt x="19483" y="16395"/>
                    <a:pt x="19474" y="16418"/>
                  </a:cubicBezTo>
                  <a:cubicBezTo>
                    <a:pt x="19464" y="16442"/>
                    <a:pt x="19524" y="16490"/>
                    <a:pt x="19557" y="16506"/>
                  </a:cubicBezTo>
                  <a:cubicBezTo>
                    <a:pt x="19586" y="16521"/>
                    <a:pt x="19668" y="16527"/>
                    <a:pt x="19701" y="16538"/>
                  </a:cubicBezTo>
                  <a:cubicBezTo>
                    <a:pt x="19740" y="16553"/>
                    <a:pt x="19811" y="16588"/>
                    <a:pt x="19838" y="16610"/>
                  </a:cubicBezTo>
                  <a:cubicBezTo>
                    <a:pt x="19859" y="16627"/>
                    <a:pt x="19897" y="16665"/>
                    <a:pt x="19896" y="16685"/>
                  </a:cubicBezTo>
                  <a:cubicBezTo>
                    <a:pt x="19896" y="16711"/>
                    <a:pt x="19855" y="16763"/>
                    <a:pt x="19821" y="16780"/>
                  </a:cubicBezTo>
                  <a:cubicBezTo>
                    <a:pt x="19780" y="16798"/>
                    <a:pt x="19661" y="16791"/>
                    <a:pt x="19621" y="16809"/>
                  </a:cubicBezTo>
                  <a:cubicBezTo>
                    <a:pt x="19584" y="16827"/>
                    <a:pt x="19537" y="16880"/>
                    <a:pt x="19538" y="16907"/>
                  </a:cubicBezTo>
                  <a:cubicBezTo>
                    <a:pt x="19539" y="16927"/>
                    <a:pt x="19597" y="16958"/>
                    <a:pt x="19603" y="16978"/>
                  </a:cubicBezTo>
                  <a:cubicBezTo>
                    <a:pt x="19608" y="16996"/>
                    <a:pt x="19600" y="17033"/>
                    <a:pt x="19584" y="17049"/>
                  </a:cubicBezTo>
                  <a:cubicBezTo>
                    <a:pt x="19569" y="17066"/>
                    <a:pt x="19503" y="17082"/>
                    <a:pt x="19486" y="17098"/>
                  </a:cubicBezTo>
                  <a:cubicBezTo>
                    <a:pt x="19459" y="17124"/>
                    <a:pt x="19421" y="17186"/>
                    <a:pt x="19438" y="17214"/>
                  </a:cubicBezTo>
                  <a:cubicBezTo>
                    <a:pt x="19454" y="17242"/>
                    <a:pt x="19585" y="17261"/>
                    <a:pt x="19603" y="17289"/>
                  </a:cubicBezTo>
                  <a:cubicBezTo>
                    <a:pt x="19630" y="17333"/>
                    <a:pt x="19567" y="17429"/>
                    <a:pt x="19535" y="17473"/>
                  </a:cubicBezTo>
                  <a:cubicBezTo>
                    <a:pt x="19522" y="17490"/>
                    <a:pt x="19467" y="17517"/>
                    <a:pt x="19462" y="17535"/>
                  </a:cubicBezTo>
                  <a:cubicBezTo>
                    <a:pt x="19454" y="17568"/>
                    <a:pt x="19534" y="17628"/>
                    <a:pt x="19533" y="17661"/>
                  </a:cubicBezTo>
                  <a:cubicBezTo>
                    <a:pt x="19531" y="17682"/>
                    <a:pt x="19488" y="17717"/>
                    <a:pt x="19480" y="17736"/>
                  </a:cubicBezTo>
                  <a:cubicBezTo>
                    <a:pt x="19468" y="17765"/>
                    <a:pt x="19449" y="17823"/>
                    <a:pt x="19462" y="17851"/>
                  </a:cubicBezTo>
                  <a:cubicBezTo>
                    <a:pt x="19471" y="17869"/>
                    <a:pt x="19531" y="17897"/>
                    <a:pt x="19541" y="17915"/>
                  </a:cubicBezTo>
                  <a:cubicBezTo>
                    <a:pt x="19552" y="17935"/>
                    <a:pt x="19525" y="17980"/>
                    <a:pt x="19538" y="17999"/>
                  </a:cubicBezTo>
                  <a:cubicBezTo>
                    <a:pt x="19543" y="18006"/>
                    <a:pt x="19556" y="18015"/>
                    <a:pt x="19570" y="18023"/>
                  </a:cubicBezTo>
                  <a:cubicBezTo>
                    <a:pt x="19597" y="18036"/>
                    <a:pt x="19627" y="18050"/>
                    <a:pt x="19636" y="18062"/>
                  </a:cubicBezTo>
                  <a:cubicBezTo>
                    <a:pt x="19649" y="18081"/>
                    <a:pt x="19645" y="18122"/>
                    <a:pt x="19639" y="18141"/>
                  </a:cubicBezTo>
                  <a:cubicBezTo>
                    <a:pt x="19628" y="18179"/>
                    <a:pt x="19590" y="18256"/>
                    <a:pt x="19548" y="18286"/>
                  </a:cubicBezTo>
                  <a:cubicBezTo>
                    <a:pt x="19508" y="18314"/>
                    <a:pt x="19387" y="18343"/>
                    <a:pt x="19339" y="18367"/>
                  </a:cubicBezTo>
                  <a:cubicBezTo>
                    <a:pt x="19304" y="18384"/>
                    <a:pt x="19239" y="18424"/>
                    <a:pt x="19211" y="18445"/>
                  </a:cubicBezTo>
                  <a:cubicBezTo>
                    <a:pt x="19174" y="18474"/>
                    <a:pt x="19105" y="18535"/>
                    <a:pt x="19088" y="18570"/>
                  </a:cubicBezTo>
                  <a:cubicBezTo>
                    <a:pt x="19070" y="18605"/>
                    <a:pt x="19058" y="18683"/>
                    <a:pt x="19076" y="18718"/>
                  </a:cubicBezTo>
                  <a:cubicBezTo>
                    <a:pt x="19091" y="18748"/>
                    <a:pt x="19176" y="18792"/>
                    <a:pt x="19198" y="18820"/>
                  </a:cubicBezTo>
                  <a:cubicBezTo>
                    <a:pt x="19219" y="18846"/>
                    <a:pt x="19216" y="18908"/>
                    <a:pt x="19248" y="18930"/>
                  </a:cubicBezTo>
                  <a:cubicBezTo>
                    <a:pt x="19293" y="18963"/>
                    <a:pt x="19450" y="18983"/>
                    <a:pt x="19511" y="19007"/>
                  </a:cubicBezTo>
                  <a:cubicBezTo>
                    <a:pt x="19563" y="19028"/>
                    <a:pt x="19677" y="19072"/>
                    <a:pt x="19703" y="19105"/>
                  </a:cubicBezTo>
                  <a:cubicBezTo>
                    <a:pt x="19735" y="19144"/>
                    <a:pt x="19746" y="19239"/>
                    <a:pt x="19706" y="19275"/>
                  </a:cubicBezTo>
                  <a:cubicBezTo>
                    <a:pt x="19678" y="19301"/>
                    <a:pt x="19563" y="19316"/>
                    <a:pt x="19514" y="19327"/>
                  </a:cubicBezTo>
                  <a:cubicBezTo>
                    <a:pt x="19440" y="19344"/>
                    <a:pt x="19288" y="19372"/>
                    <a:pt x="19211" y="19383"/>
                  </a:cubicBezTo>
                  <a:cubicBezTo>
                    <a:pt x="19134" y="19395"/>
                    <a:pt x="18976" y="19409"/>
                    <a:pt x="18899" y="19422"/>
                  </a:cubicBezTo>
                  <a:cubicBezTo>
                    <a:pt x="18799" y="19438"/>
                    <a:pt x="18599" y="19472"/>
                    <a:pt x="18509" y="19502"/>
                  </a:cubicBezTo>
                  <a:cubicBezTo>
                    <a:pt x="18468" y="19516"/>
                    <a:pt x="18398" y="19555"/>
                    <a:pt x="18365" y="19576"/>
                  </a:cubicBezTo>
                  <a:cubicBezTo>
                    <a:pt x="18336" y="19594"/>
                    <a:pt x="18299" y="19641"/>
                    <a:pt x="18262" y="19655"/>
                  </a:cubicBezTo>
                  <a:cubicBezTo>
                    <a:pt x="18241" y="19663"/>
                    <a:pt x="18186" y="19673"/>
                    <a:pt x="18161" y="19670"/>
                  </a:cubicBezTo>
                  <a:cubicBezTo>
                    <a:pt x="18136" y="19668"/>
                    <a:pt x="18102" y="19640"/>
                    <a:pt x="18078" y="19635"/>
                  </a:cubicBezTo>
                  <a:cubicBezTo>
                    <a:pt x="18043" y="19628"/>
                    <a:pt x="17967" y="19624"/>
                    <a:pt x="17931" y="19630"/>
                  </a:cubicBezTo>
                  <a:cubicBezTo>
                    <a:pt x="17882" y="19638"/>
                    <a:pt x="17796" y="19676"/>
                    <a:pt x="17763" y="19699"/>
                  </a:cubicBezTo>
                  <a:cubicBezTo>
                    <a:pt x="17728" y="19721"/>
                    <a:pt x="17677" y="19777"/>
                    <a:pt x="17665" y="19807"/>
                  </a:cubicBezTo>
                  <a:cubicBezTo>
                    <a:pt x="17648" y="19848"/>
                    <a:pt x="17693" y="19936"/>
                    <a:pt x="17674" y="19976"/>
                  </a:cubicBezTo>
                  <a:cubicBezTo>
                    <a:pt x="17658" y="20011"/>
                    <a:pt x="17562" y="20063"/>
                    <a:pt x="17545" y="20097"/>
                  </a:cubicBezTo>
                  <a:cubicBezTo>
                    <a:pt x="17532" y="20126"/>
                    <a:pt x="17533" y="20189"/>
                    <a:pt x="17545" y="20218"/>
                  </a:cubicBezTo>
                  <a:cubicBezTo>
                    <a:pt x="17558" y="20248"/>
                    <a:pt x="17607" y="20302"/>
                    <a:pt x="17640" y="20326"/>
                  </a:cubicBezTo>
                  <a:cubicBezTo>
                    <a:pt x="17697" y="20368"/>
                    <a:pt x="17845" y="20430"/>
                    <a:pt x="17916" y="20463"/>
                  </a:cubicBezTo>
                  <a:cubicBezTo>
                    <a:pt x="17954" y="20481"/>
                    <a:pt x="18047" y="20507"/>
                    <a:pt x="18072" y="20531"/>
                  </a:cubicBezTo>
                  <a:cubicBezTo>
                    <a:pt x="18109" y="20566"/>
                    <a:pt x="18117" y="20650"/>
                    <a:pt x="18124" y="20690"/>
                  </a:cubicBezTo>
                  <a:cubicBezTo>
                    <a:pt x="18133" y="20738"/>
                    <a:pt x="18152" y="20835"/>
                    <a:pt x="18130" y="20881"/>
                  </a:cubicBezTo>
                  <a:cubicBezTo>
                    <a:pt x="18113" y="20919"/>
                    <a:pt x="18043" y="20993"/>
                    <a:pt x="17986" y="21016"/>
                  </a:cubicBezTo>
                  <a:cubicBezTo>
                    <a:pt x="17924" y="21041"/>
                    <a:pt x="17765" y="21051"/>
                    <a:pt x="17689" y="21051"/>
                  </a:cubicBezTo>
                  <a:cubicBezTo>
                    <a:pt x="17623" y="21051"/>
                    <a:pt x="17483" y="21038"/>
                    <a:pt x="17426" y="21017"/>
                  </a:cubicBezTo>
                  <a:cubicBezTo>
                    <a:pt x="17372" y="20998"/>
                    <a:pt x="17320" y="20925"/>
                    <a:pt x="17267" y="20905"/>
                  </a:cubicBezTo>
                  <a:cubicBezTo>
                    <a:pt x="17192" y="20878"/>
                    <a:pt x="17006" y="20871"/>
                    <a:pt x="16921" y="20855"/>
                  </a:cubicBezTo>
                  <a:cubicBezTo>
                    <a:pt x="16879" y="20846"/>
                    <a:pt x="16799" y="20821"/>
                    <a:pt x="16756" y="20815"/>
                  </a:cubicBezTo>
                  <a:cubicBezTo>
                    <a:pt x="16704" y="20807"/>
                    <a:pt x="16595" y="20806"/>
                    <a:pt x="16542" y="20802"/>
                  </a:cubicBezTo>
                  <a:cubicBezTo>
                    <a:pt x="16492" y="20798"/>
                    <a:pt x="16389" y="20800"/>
                    <a:pt x="16346" y="20785"/>
                  </a:cubicBezTo>
                  <a:cubicBezTo>
                    <a:pt x="16316" y="20775"/>
                    <a:pt x="16293" y="20734"/>
                    <a:pt x="16266" y="20722"/>
                  </a:cubicBezTo>
                  <a:cubicBezTo>
                    <a:pt x="16222" y="20702"/>
                    <a:pt x="16111" y="20684"/>
                    <a:pt x="16058" y="20673"/>
                  </a:cubicBezTo>
                  <a:cubicBezTo>
                    <a:pt x="15995" y="20660"/>
                    <a:pt x="15865" y="20640"/>
                    <a:pt x="15801" y="20627"/>
                  </a:cubicBezTo>
                  <a:cubicBezTo>
                    <a:pt x="15746" y="20617"/>
                    <a:pt x="15640" y="20588"/>
                    <a:pt x="15584" y="20580"/>
                  </a:cubicBezTo>
                  <a:cubicBezTo>
                    <a:pt x="15515" y="20571"/>
                    <a:pt x="15374" y="20562"/>
                    <a:pt x="15305" y="20564"/>
                  </a:cubicBezTo>
                  <a:cubicBezTo>
                    <a:pt x="15251" y="20566"/>
                    <a:pt x="15143" y="20576"/>
                    <a:pt x="15094" y="20589"/>
                  </a:cubicBezTo>
                  <a:cubicBezTo>
                    <a:pt x="15043" y="20602"/>
                    <a:pt x="14959" y="20645"/>
                    <a:pt x="14916" y="20664"/>
                  </a:cubicBezTo>
                  <a:cubicBezTo>
                    <a:pt x="14875" y="20683"/>
                    <a:pt x="14791" y="20717"/>
                    <a:pt x="14757" y="20739"/>
                  </a:cubicBezTo>
                  <a:cubicBezTo>
                    <a:pt x="14716" y="20767"/>
                    <a:pt x="14652" y="20832"/>
                    <a:pt x="14628" y="20865"/>
                  </a:cubicBezTo>
                  <a:cubicBezTo>
                    <a:pt x="14600" y="20907"/>
                    <a:pt x="14588" y="20998"/>
                    <a:pt x="14558" y="21038"/>
                  </a:cubicBezTo>
                  <a:cubicBezTo>
                    <a:pt x="14542" y="21061"/>
                    <a:pt x="14498" y="21103"/>
                    <a:pt x="14470" y="21121"/>
                  </a:cubicBezTo>
                  <a:cubicBezTo>
                    <a:pt x="14435" y="21142"/>
                    <a:pt x="14343" y="21170"/>
                    <a:pt x="14307" y="21190"/>
                  </a:cubicBezTo>
                  <a:cubicBezTo>
                    <a:pt x="14289" y="21201"/>
                    <a:pt x="14252" y="21224"/>
                    <a:pt x="14243" y="21238"/>
                  </a:cubicBezTo>
                  <a:cubicBezTo>
                    <a:pt x="14229" y="21261"/>
                    <a:pt x="14244" y="21312"/>
                    <a:pt x="14243" y="21336"/>
                  </a:cubicBezTo>
                  <a:cubicBezTo>
                    <a:pt x="14243" y="21361"/>
                    <a:pt x="14256" y="21412"/>
                    <a:pt x="14236" y="21434"/>
                  </a:cubicBezTo>
                  <a:cubicBezTo>
                    <a:pt x="14223" y="21449"/>
                    <a:pt x="14171" y="21459"/>
                    <a:pt x="14133" y="21472"/>
                  </a:cubicBezTo>
                  <a:cubicBezTo>
                    <a:pt x="14107" y="21452"/>
                    <a:pt x="14076" y="21433"/>
                    <a:pt x="14056" y="21422"/>
                  </a:cubicBezTo>
                  <a:cubicBezTo>
                    <a:pt x="14033" y="21410"/>
                    <a:pt x="13974" y="21395"/>
                    <a:pt x="13952" y="21382"/>
                  </a:cubicBezTo>
                  <a:cubicBezTo>
                    <a:pt x="13926" y="21366"/>
                    <a:pt x="13906" y="21320"/>
                    <a:pt x="13876" y="21308"/>
                  </a:cubicBezTo>
                  <a:cubicBezTo>
                    <a:pt x="13836" y="21292"/>
                    <a:pt x="13732" y="21288"/>
                    <a:pt x="13683" y="21289"/>
                  </a:cubicBezTo>
                  <a:cubicBezTo>
                    <a:pt x="13655" y="21290"/>
                    <a:pt x="13596" y="21296"/>
                    <a:pt x="13576" y="21306"/>
                  </a:cubicBezTo>
                  <a:cubicBezTo>
                    <a:pt x="13555" y="21317"/>
                    <a:pt x="13521" y="21353"/>
                    <a:pt x="13532" y="21368"/>
                  </a:cubicBezTo>
                  <a:cubicBezTo>
                    <a:pt x="13549" y="21388"/>
                    <a:pt x="13642" y="21387"/>
                    <a:pt x="13679" y="21394"/>
                  </a:cubicBezTo>
                  <a:cubicBezTo>
                    <a:pt x="13709" y="21399"/>
                    <a:pt x="13778" y="21402"/>
                    <a:pt x="13799" y="21415"/>
                  </a:cubicBezTo>
                  <a:cubicBezTo>
                    <a:pt x="13823" y="21430"/>
                    <a:pt x="13828" y="21475"/>
                    <a:pt x="13827" y="21495"/>
                  </a:cubicBezTo>
                  <a:cubicBezTo>
                    <a:pt x="13825" y="21517"/>
                    <a:pt x="13815" y="21565"/>
                    <a:pt x="13786" y="21579"/>
                  </a:cubicBezTo>
                  <a:cubicBezTo>
                    <a:pt x="13761" y="21592"/>
                    <a:pt x="13684" y="21600"/>
                    <a:pt x="13652" y="21593"/>
                  </a:cubicBezTo>
                  <a:cubicBezTo>
                    <a:pt x="13608" y="21584"/>
                    <a:pt x="13571" y="21525"/>
                    <a:pt x="13532" y="21509"/>
                  </a:cubicBezTo>
                  <a:cubicBezTo>
                    <a:pt x="13496" y="21493"/>
                    <a:pt x="13406" y="21478"/>
                    <a:pt x="13361" y="21471"/>
                  </a:cubicBezTo>
                  <a:cubicBezTo>
                    <a:pt x="13313" y="21463"/>
                    <a:pt x="13204" y="21470"/>
                    <a:pt x="13163" y="21453"/>
                  </a:cubicBezTo>
                  <a:cubicBezTo>
                    <a:pt x="13128" y="21439"/>
                    <a:pt x="13087" y="21393"/>
                    <a:pt x="13082" y="21369"/>
                  </a:cubicBezTo>
                  <a:cubicBezTo>
                    <a:pt x="13079" y="21346"/>
                    <a:pt x="13138" y="21302"/>
                    <a:pt x="13134" y="21278"/>
                  </a:cubicBezTo>
                  <a:cubicBezTo>
                    <a:pt x="13132" y="21255"/>
                    <a:pt x="13092" y="21212"/>
                    <a:pt x="13064" y="21195"/>
                  </a:cubicBezTo>
                  <a:cubicBezTo>
                    <a:pt x="13038" y="21177"/>
                    <a:pt x="12955" y="21162"/>
                    <a:pt x="12927" y="21145"/>
                  </a:cubicBezTo>
                  <a:cubicBezTo>
                    <a:pt x="12872" y="21112"/>
                    <a:pt x="12815" y="21024"/>
                    <a:pt x="12771" y="20986"/>
                  </a:cubicBezTo>
                  <a:cubicBezTo>
                    <a:pt x="12740" y="20960"/>
                    <a:pt x="12656" y="20914"/>
                    <a:pt x="12633" y="20885"/>
                  </a:cubicBezTo>
                  <a:cubicBezTo>
                    <a:pt x="12614" y="20862"/>
                    <a:pt x="12602" y="20811"/>
                    <a:pt x="12596" y="20787"/>
                  </a:cubicBezTo>
                  <a:cubicBezTo>
                    <a:pt x="12591" y="20763"/>
                    <a:pt x="12607" y="20712"/>
                    <a:pt x="12590" y="20690"/>
                  </a:cubicBezTo>
                  <a:cubicBezTo>
                    <a:pt x="12579" y="20677"/>
                    <a:pt x="12538" y="20654"/>
                    <a:pt x="12513" y="20648"/>
                  </a:cubicBezTo>
                  <a:cubicBezTo>
                    <a:pt x="12486" y="20642"/>
                    <a:pt x="12423" y="20658"/>
                    <a:pt x="12397" y="20650"/>
                  </a:cubicBezTo>
                  <a:cubicBezTo>
                    <a:pt x="12375" y="20644"/>
                    <a:pt x="12355" y="20616"/>
                    <a:pt x="12342" y="20605"/>
                  </a:cubicBezTo>
                  <a:cubicBezTo>
                    <a:pt x="12322" y="20587"/>
                    <a:pt x="12274" y="20555"/>
                    <a:pt x="12265" y="20534"/>
                  </a:cubicBezTo>
                  <a:cubicBezTo>
                    <a:pt x="12255" y="20508"/>
                    <a:pt x="12271" y="20450"/>
                    <a:pt x="12287" y="20424"/>
                  </a:cubicBezTo>
                  <a:cubicBezTo>
                    <a:pt x="12306" y="20395"/>
                    <a:pt x="12362" y="20337"/>
                    <a:pt x="12409" y="20321"/>
                  </a:cubicBezTo>
                  <a:cubicBezTo>
                    <a:pt x="12449" y="20308"/>
                    <a:pt x="12553" y="20327"/>
                    <a:pt x="12593" y="20314"/>
                  </a:cubicBezTo>
                  <a:cubicBezTo>
                    <a:pt x="12620" y="20305"/>
                    <a:pt x="12647" y="20272"/>
                    <a:pt x="12664" y="20256"/>
                  </a:cubicBezTo>
                  <a:cubicBezTo>
                    <a:pt x="12684" y="20237"/>
                    <a:pt x="12730" y="20197"/>
                    <a:pt x="12734" y="20174"/>
                  </a:cubicBezTo>
                  <a:cubicBezTo>
                    <a:pt x="12742" y="20120"/>
                    <a:pt x="12678" y="20014"/>
                    <a:pt x="12630" y="19968"/>
                  </a:cubicBezTo>
                  <a:cubicBezTo>
                    <a:pt x="12590" y="19930"/>
                    <a:pt x="12459" y="19878"/>
                    <a:pt x="12407" y="19845"/>
                  </a:cubicBezTo>
                  <a:cubicBezTo>
                    <a:pt x="12355" y="19813"/>
                    <a:pt x="12255" y="19746"/>
                    <a:pt x="12210" y="19711"/>
                  </a:cubicBezTo>
                  <a:cubicBezTo>
                    <a:pt x="12163" y="19672"/>
                    <a:pt x="12069" y="19595"/>
                    <a:pt x="12040" y="19551"/>
                  </a:cubicBezTo>
                  <a:cubicBezTo>
                    <a:pt x="12019" y="19522"/>
                    <a:pt x="11981" y="19459"/>
                    <a:pt x="11996" y="19429"/>
                  </a:cubicBezTo>
                  <a:cubicBezTo>
                    <a:pt x="12004" y="19414"/>
                    <a:pt x="12045" y="19387"/>
                    <a:pt x="12072" y="19383"/>
                  </a:cubicBezTo>
                  <a:cubicBezTo>
                    <a:pt x="12106" y="19379"/>
                    <a:pt x="12169" y="19420"/>
                    <a:pt x="12198" y="19411"/>
                  </a:cubicBezTo>
                  <a:cubicBezTo>
                    <a:pt x="12233" y="19401"/>
                    <a:pt x="12241" y="19346"/>
                    <a:pt x="12238" y="19324"/>
                  </a:cubicBezTo>
                  <a:cubicBezTo>
                    <a:pt x="12234" y="19299"/>
                    <a:pt x="12194" y="19253"/>
                    <a:pt x="12165" y="19235"/>
                  </a:cubicBezTo>
                  <a:cubicBezTo>
                    <a:pt x="12141" y="19220"/>
                    <a:pt x="12068" y="19208"/>
                    <a:pt x="12045" y="19193"/>
                  </a:cubicBezTo>
                  <a:cubicBezTo>
                    <a:pt x="12019" y="19174"/>
                    <a:pt x="11990" y="19112"/>
                    <a:pt x="11990" y="19103"/>
                  </a:cubicBezTo>
                  <a:cubicBezTo>
                    <a:pt x="11990" y="19095"/>
                    <a:pt x="12000" y="19027"/>
                    <a:pt x="11981" y="19005"/>
                  </a:cubicBezTo>
                  <a:cubicBezTo>
                    <a:pt x="11956" y="18978"/>
                    <a:pt x="11861" y="18939"/>
                    <a:pt x="11810" y="18929"/>
                  </a:cubicBezTo>
                  <a:cubicBezTo>
                    <a:pt x="11774" y="18921"/>
                    <a:pt x="11693" y="18936"/>
                    <a:pt x="11660" y="18926"/>
                  </a:cubicBezTo>
                  <a:cubicBezTo>
                    <a:pt x="11620" y="18916"/>
                    <a:pt x="11581" y="18865"/>
                    <a:pt x="11546" y="18849"/>
                  </a:cubicBezTo>
                  <a:cubicBezTo>
                    <a:pt x="11520" y="18838"/>
                    <a:pt x="11459" y="18820"/>
                    <a:pt x="11426" y="18816"/>
                  </a:cubicBezTo>
                  <a:cubicBezTo>
                    <a:pt x="11377" y="18810"/>
                    <a:pt x="11264" y="18833"/>
                    <a:pt x="11219" y="18818"/>
                  </a:cubicBezTo>
                  <a:cubicBezTo>
                    <a:pt x="11190" y="18809"/>
                    <a:pt x="11164" y="18771"/>
                    <a:pt x="11151" y="18753"/>
                  </a:cubicBezTo>
                  <a:cubicBezTo>
                    <a:pt x="11133" y="18727"/>
                    <a:pt x="11122" y="18670"/>
                    <a:pt x="11099" y="18645"/>
                  </a:cubicBezTo>
                  <a:cubicBezTo>
                    <a:pt x="11084" y="18628"/>
                    <a:pt x="11043" y="18598"/>
                    <a:pt x="11017" y="18587"/>
                  </a:cubicBezTo>
                  <a:cubicBezTo>
                    <a:pt x="10981" y="18573"/>
                    <a:pt x="10885" y="18572"/>
                    <a:pt x="10848" y="18557"/>
                  </a:cubicBezTo>
                  <a:cubicBezTo>
                    <a:pt x="10813" y="18544"/>
                    <a:pt x="10775" y="18497"/>
                    <a:pt x="10741" y="18482"/>
                  </a:cubicBezTo>
                  <a:cubicBezTo>
                    <a:pt x="10712" y="18469"/>
                    <a:pt x="10641" y="18448"/>
                    <a:pt x="10603" y="18447"/>
                  </a:cubicBezTo>
                  <a:cubicBezTo>
                    <a:pt x="10570" y="18446"/>
                    <a:pt x="10508" y="18474"/>
                    <a:pt x="10474" y="18472"/>
                  </a:cubicBezTo>
                  <a:cubicBezTo>
                    <a:pt x="10451" y="18470"/>
                    <a:pt x="10408" y="18453"/>
                    <a:pt x="10395" y="18442"/>
                  </a:cubicBezTo>
                  <a:cubicBezTo>
                    <a:pt x="10370" y="18418"/>
                    <a:pt x="10408" y="18354"/>
                    <a:pt x="10380" y="18332"/>
                  </a:cubicBezTo>
                  <a:cubicBezTo>
                    <a:pt x="10358" y="18314"/>
                    <a:pt x="10279" y="18304"/>
                    <a:pt x="10246" y="18295"/>
                  </a:cubicBezTo>
                  <a:cubicBezTo>
                    <a:pt x="10200" y="18283"/>
                    <a:pt x="10109" y="18238"/>
                    <a:pt x="10061" y="18248"/>
                  </a:cubicBezTo>
                  <a:cubicBezTo>
                    <a:pt x="10030" y="18254"/>
                    <a:pt x="10016" y="18298"/>
                    <a:pt x="10003" y="18316"/>
                  </a:cubicBezTo>
                  <a:cubicBezTo>
                    <a:pt x="9992" y="18333"/>
                    <a:pt x="9983" y="18370"/>
                    <a:pt x="9964" y="18384"/>
                  </a:cubicBezTo>
                  <a:cubicBezTo>
                    <a:pt x="9928" y="18410"/>
                    <a:pt x="9826" y="18451"/>
                    <a:pt x="9768" y="18454"/>
                  </a:cubicBezTo>
                  <a:cubicBezTo>
                    <a:pt x="9709" y="18457"/>
                    <a:pt x="9595" y="18424"/>
                    <a:pt x="9551" y="18402"/>
                  </a:cubicBezTo>
                  <a:cubicBezTo>
                    <a:pt x="9512" y="18382"/>
                    <a:pt x="9459" y="18329"/>
                    <a:pt x="9443" y="18302"/>
                  </a:cubicBezTo>
                  <a:cubicBezTo>
                    <a:pt x="9432" y="18282"/>
                    <a:pt x="9409" y="18234"/>
                    <a:pt x="9432" y="18216"/>
                  </a:cubicBezTo>
                  <a:cubicBezTo>
                    <a:pt x="9453" y="18199"/>
                    <a:pt x="9566" y="18195"/>
                    <a:pt x="9574" y="18192"/>
                  </a:cubicBezTo>
                  <a:cubicBezTo>
                    <a:pt x="9584" y="18188"/>
                    <a:pt x="9675" y="18150"/>
                    <a:pt x="9676" y="18129"/>
                  </a:cubicBezTo>
                  <a:cubicBezTo>
                    <a:pt x="9677" y="18106"/>
                    <a:pt x="9611" y="18067"/>
                    <a:pt x="9574" y="18057"/>
                  </a:cubicBezTo>
                  <a:cubicBezTo>
                    <a:pt x="9538" y="18047"/>
                    <a:pt x="9450" y="18048"/>
                    <a:pt x="9413" y="18057"/>
                  </a:cubicBezTo>
                  <a:cubicBezTo>
                    <a:pt x="9383" y="18064"/>
                    <a:pt x="9351" y="18107"/>
                    <a:pt x="9318" y="18110"/>
                  </a:cubicBezTo>
                  <a:cubicBezTo>
                    <a:pt x="9281" y="18112"/>
                    <a:pt x="9217" y="18080"/>
                    <a:pt x="9186" y="18067"/>
                  </a:cubicBezTo>
                  <a:cubicBezTo>
                    <a:pt x="9139" y="18048"/>
                    <a:pt x="9053" y="18002"/>
                    <a:pt x="9012" y="17978"/>
                  </a:cubicBezTo>
                  <a:cubicBezTo>
                    <a:pt x="8977" y="17958"/>
                    <a:pt x="8932" y="17898"/>
                    <a:pt x="8883" y="17891"/>
                  </a:cubicBezTo>
                  <a:cubicBezTo>
                    <a:pt x="8852" y="17886"/>
                    <a:pt x="8794" y="17917"/>
                    <a:pt x="8761" y="17919"/>
                  </a:cubicBezTo>
                  <a:cubicBezTo>
                    <a:pt x="8718" y="17920"/>
                    <a:pt x="8624" y="17913"/>
                    <a:pt x="8596" y="17894"/>
                  </a:cubicBezTo>
                  <a:cubicBezTo>
                    <a:pt x="8568" y="17875"/>
                    <a:pt x="8597" y="17818"/>
                    <a:pt x="8577" y="17796"/>
                  </a:cubicBezTo>
                  <a:cubicBezTo>
                    <a:pt x="8559" y="17777"/>
                    <a:pt x="8497" y="17746"/>
                    <a:pt x="8460" y="17741"/>
                  </a:cubicBezTo>
                  <a:cubicBezTo>
                    <a:pt x="8411" y="17733"/>
                    <a:pt x="8315" y="17768"/>
                    <a:pt x="8265" y="17765"/>
                  </a:cubicBezTo>
                  <a:cubicBezTo>
                    <a:pt x="8204" y="17762"/>
                    <a:pt x="8085" y="17732"/>
                    <a:pt x="8039" y="17709"/>
                  </a:cubicBezTo>
                  <a:cubicBezTo>
                    <a:pt x="7996" y="17687"/>
                    <a:pt x="7952" y="17625"/>
                    <a:pt x="7922" y="17597"/>
                  </a:cubicBezTo>
                  <a:cubicBezTo>
                    <a:pt x="7887" y="17562"/>
                    <a:pt x="7820" y="17491"/>
                    <a:pt x="7775" y="17460"/>
                  </a:cubicBezTo>
                  <a:cubicBezTo>
                    <a:pt x="7736" y="17433"/>
                    <a:pt x="7648" y="17381"/>
                    <a:pt x="7592" y="17366"/>
                  </a:cubicBezTo>
                  <a:cubicBezTo>
                    <a:pt x="7558" y="17356"/>
                    <a:pt x="7479" y="17360"/>
                    <a:pt x="7445" y="17352"/>
                  </a:cubicBezTo>
                  <a:cubicBezTo>
                    <a:pt x="7404" y="17342"/>
                    <a:pt x="7334" y="17310"/>
                    <a:pt x="7304" y="17292"/>
                  </a:cubicBezTo>
                  <a:cubicBezTo>
                    <a:pt x="7255" y="17263"/>
                    <a:pt x="7171" y="17197"/>
                    <a:pt x="7144" y="17159"/>
                  </a:cubicBezTo>
                  <a:cubicBezTo>
                    <a:pt x="7123" y="17126"/>
                    <a:pt x="7124" y="17054"/>
                    <a:pt x="7108" y="17020"/>
                  </a:cubicBezTo>
                  <a:cubicBezTo>
                    <a:pt x="7095" y="16991"/>
                    <a:pt x="7042" y="16937"/>
                    <a:pt x="7034" y="16907"/>
                  </a:cubicBezTo>
                  <a:cubicBezTo>
                    <a:pt x="7021" y="16858"/>
                    <a:pt x="7029" y="16759"/>
                    <a:pt x="7053" y="16711"/>
                  </a:cubicBezTo>
                  <a:cubicBezTo>
                    <a:pt x="7073" y="16673"/>
                    <a:pt x="7157" y="16606"/>
                    <a:pt x="7194" y="16571"/>
                  </a:cubicBezTo>
                  <a:cubicBezTo>
                    <a:pt x="7230" y="16538"/>
                    <a:pt x="7306" y="16472"/>
                    <a:pt x="7341" y="16438"/>
                  </a:cubicBezTo>
                  <a:cubicBezTo>
                    <a:pt x="7370" y="16409"/>
                    <a:pt x="7437" y="16352"/>
                    <a:pt x="7451" y="16319"/>
                  </a:cubicBezTo>
                  <a:cubicBezTo>
                    <a:pt x="7465" y="16285"/>
                    <a:pt x="7443" y="16214"/>
                    <a:pt x="7445" y="16180"/>
                  </a:cubicBezTo>
                  <a:cubicBezTo>
                    <a:pt x="7447" y="16132"/>
                    <a:pt x="7452" y="16037"/>
                    <a:pt x="7470" y="15990"/>
                  </a:cubicBezTo>
                  <a:cubicBezTo>
                    <a:pt x="7483" y="15955"/>
                    <a:pt x="7521" y="15885"/>
                    <a:pt x="7555" y="15854"/>
                  </a:cubicBezTo>
                  <a:cubicBezTo>
                    <a:pt x="7582" y="15829"/>
                    <a:pt x="7663" y="15792"/>
                    <a:pt x="7696" y="15770"/>
                  </a:cubicBezTo>
                  <a:cubicBezTo>
                    <a:pt x="7723" y="15751"/>
                    <a:pt x="7773" y="15711"/>
                    <a:pt x="7794" y="15689"/>
                  </a:cubicBezTo>
                  <a:cubicBezTo>
                    <a:pt x="7824" y="15657"/>
                    <a:pt x="7883" y="15589"/>
                    <a:pt x="7886" y="15553"/>
                  </a:cubicBezTo>
                  <a:cubicBezTo>
                    <a:pt x="7887" y="15521"/>
                    <a:pt x="7844" y="15459"/>
                    <a:pt x="7818" y="15431"/>
                  </a:cubicBezTo>
                  <a:cubicBezTo>
                    <a:pt x="7797" y="15408"/>
                    <a:pt x="7731" y="15372"/>
                    <a:pt x="7708" y="15350"/>
                  </a:cubicBezTo>
                  <a:cubicBezTo>
                    <a:pt x="7689" y="15332"/>
                    <a:pt x="7651" y="15294"/>
                    <a:pt x="7646" y="15273"/>
                  </a:cubicBezTo>
                  <a:cubicBezTo>
                    <a:pt x="7643" y="15247"/>
                    <a:pt x="7673" y="15196"/>
                    <a:pt x="7689" y="15172"/>
                  </a:cubicBezTo>
                  <a:cubicBezTo>
                    <a:pt x="7711" y="15139"/>
                    <a:pt x="7769" y="15074"/>
                    <a:pt x="7806" y="15046"/>
                  </a:cubicBezTo>
                  <a:cubicBezTo>
                    <a:pt x="7840" y="15019"/>
                    <a:pt x="7933" y="14979"/>
                    <a:pt x="7972" y="14955"/>
                  </a:cubicBezTo>
                  <a:cubicBezTo>
                    <a:pt x="8003" y="14934"/>
                    <a:pt x="8077" y="14894"/>
                    <a:pt x="8087" y="14867"/>
                  </a:cubicBezTo>
                  <a:cubicBezTo>
                    <a:pt x="8101" y="14828"/>
                    <a:pt x="8063" y="14741"/>
                    <a:pt x="8020" y="14710"/>
                  </a:cubicBezTo>
                  <a:cubicBezTo>
                    <a:pt x="7989" y="14686"/>
                    <a:pt x="7884" y="14665"/>
                    <a:pt x="7837" y="14654"/>
                  </a:cubicBezTo>
                  <a:cubicBezTo>
                    <a:pt x="7782" y="14641"/>
                    <a:pt x="7662" y="14631"/>
                    <a:pt x="7610" y="14615"/>
                  </a:cubicBezTo>
                  <a:cubicBezTo>
                    <a:pt x="7545" y="14596"/>
                    <a:pt x="7448" y="14530"/>
                    <a:pt x="7384" y="14511"/>
                  </a:cubicBezTo>
                  <a:cubicBezTo>
                    <a:pt x="7335" y="14495"/>
                    <a:pt x="7230" y="14473"/>
                    <a:pt x="7176" y="14472"/>
                  </a:cubicBezTo>
                  <a:cubicBezTo>
                    <a:pt x="7132" y="14470"/>
                    <a:pt x="7048" y="14493"/>
                    <a:pt x="7004" y="14493"/>
                  </a:cubicBezTo>
                  <a:cubicBezTo>
                    <a:pt x="6947" y="14492"/>
                    <a:pt x="6836" y="14473"/>
                    <a:pt x="6783" y="14461"/>
                  </a:cubicBezTo>
                  <a:cubicBezTo>
                    <a:pt x="6720" y="14447"/>
                    <a:pt x="6609" y="14399"/>
                    <a:pt x="6545" y="14388"/>
                  </a:cubicBezTo>
                  <a:cubicBezTo>
                    <a:pt x="6470" y="14375"/>
                    <a:pt x="6309" y="14364"/>
                    <a:pt x="6233" y="14374"/>
                  </a:cubicBezTo>
                  <a:cubicBezTo>
                    <a:pt x="6190" y="14379"/>
                    <a:pt x="6106" y="14403"/>
                    <a:pt x="6080" y="14423"/>
                  </a:cubicBezTo>
                  <a:cubicBezTo>
                    <a:pt x="6039" y="14453"/>
                    <a:pt x="6041" y="14534"/>
                    <a:pt x="6018" y="14569"/>
                  </a:cubicBezTo>
                  <a:cubicBezTo>
                    <a:pt x="5997" y="14602"/>
                    <a:pt x="5942" y="14663"/>
                    <a:pt x="5908" y="14692"/>
                  </a:cubicBezTo>
                  <a:cubicBezTo>
                    <a:pt x="5883" y="14713"/>
                    <a:pt x="5831" y="14757"/>
                    <a:pt x="5791" y="14769"/>
                  </a:cubicBezTo>
                  <a:cubicBezTo>
                    <a:pt x="5747" y="14784"/>
                    <a:pt x="5641" y="14792"/>
                    <a:pt x="5589" y="14790"/>
                  </a:cubicBezTo>
                  <a:cubicBezTo>
                    <a:pt x="5534" y="14788"/>
                    <a:pt x="5422" y="14770"/>
                    <a:pt x="5375" y="14752"/>
                  </a:cubicBezTo>
                  <a:cubicBezTo>
                    <a:pt x="5325" y="14732"/>
                    <a:pt x="5257" y="14672"/>
                    <a:pt x="5222" y="14643"/>
                  </a:cubicBezTo>
                  <a:cubicBezTo>
                    <a:pt x="5185" y="14612"/>
                    <a:pt x="5117" y="14548"/>
                    <a:pt x="5094" y="14514"/>
                  </a:cubicBezTo>
                  <a:cubicBezTo>
                    <a:pt x="5073" y="14485"/>
                    <a:pt x="5064" y="14421"/>
                    <a:pt x="5045" y="14391"/>
                  </a:cubicBezTo>
                  <a:cubicBezTo>
                    <a:pt x="5026" y="14362"/>
                    <a:pt x="4970" y="14309"/>
                    <a:pt x="4941" y="14283"/>
                  </a:cubicBezTo>
                  <a:cubicBezTo>
                    <a:pt x="4914" y="14258"/>
                    <a:pt x="4846" y="14215"/>
                    <a:pt x="4825" y="14188"/>
                  </a:cubicBezTo>
                  <a:cubicBezTo>
                    <a:pt x="4811" y="14171"/>
                    <a:pt x="4791" y="14133"/>
                    <a:pt x="4794" y="14115"/>
                  </a:cubicBezTo>
                  <a:cubicBezTo>
                    <a:pt x="4799" y="14089"/>
                    <a:pt x="4851" y="14043"/>
                    <a:pt x="4874" y="14020"/>
                  </a:cubicBezTo>
                  <a:cubicBezTo>
                    <a:pt x="4892" y="14001"/>
                    <a:pt x="4950" y="13968"/>
                    <a:pt x="4959" y="13947"/>
                  </a:cubicBezTo>
                  <a:cubicBezTo>
                    <a:pt x="4966" y="13928"/>
                    <a:pt x="4954" y="13890"/>
                    <a:pt x="4941" y="13873"/>
                  </a:cubicBezTo>
                  <a:cubicBezTo>
                    <a:pt x="4919" y="13847"/>
                    <a:pt x="4830" y="13810"/>
                    <a:pt x="4800" y="13786"/>
                  </a:cubicBezTo>
                  <a:cubicBezTo>
                    <a:pt x="4757" y="13752"/>
                    <a:pt x="4687" y="13677"/>
                    <a:pt x="4660" y="13639"/>
                  </a:cubicBezTo>
                  <a:cubicBezTo>
                    <a:pt x="4634" y="13603"/>
                    <a:pt x="4601" y="13529"/>
                    <a:pt x="4586" y="13492"/>
                  </a:cubicBezTo>
                  <a:cubicBezTo>
                    <a:pt x="4570" y="13455"/>
                    <a:pt x="4570" y="13377"/>
                    <a:pt x="4537" y="13345"/>
                  </a:cubicBezTo>
                  <a:cubicBezTo>
                    <a:pt x="4509" y="13319"/>
                    <a:pt x="4411" y="13288"/>
                    <a:pt x="4372" y="13268"/>
                  </a:cubicBezTo>
                  <a:cubicBezTo>
                    <a:pt x="4282" y="13223"/>
                    <a:pt x="4120" y="13123"/>
                    <a:pt x="4029" y="13079"/>
                  </a:cubicBezTo>
                  <a:cubicBezTo>
                    <a:pt x="3963" y="13047"/>
                    <a:pt x="3819" y="12991"/>
                    <a:pt x="3747" y="12963"/>
                  </a:cubicBezTo>
                  <a:cubicBezTo>
                    <a:pt x="3663" y="12932"/>
                    <a:pt x="3495" y="12871"/>
                    <a:pt x="3404" y="12848"/>
                  </a:cubicBezTo>
                  <a:cubicBezTo>
                    <a:pt x="3324" y="12827"/>
                    <a:pt x="3147" y="12808"/>
                    <a:pt x="3068" y="12785"/>
                  </a:cubicBezTo>
                  <a:cubicBezTo>
                    <a:pt x="3005" y="12767"/>
                    <a:pt x="2883" y="12723"/>
                    <a:pt x="2835" y="12694"/>
                  </a:cubicBezTo>
                  <a:cubicBezTo>
                    <a:pt x="2786" y="12664"/>
                    <a:pt x="2721" y="12590"/>
                    <a:pt x="2688" y="12554"/>
                  </a:cubicBezTo>
                  <a:cubicBezTo>
                    <a:pt x="2657" y="12520"/>
                    <a:pt x="2621" y="12443"/>
                    <a:pt x="2578" y="12414"/>
                  </a:cubicBezTo>
                  <a:cubicBezTo>
                    <a:pt x="2553" y="12397"/>
                    <a:pt x="2487" y="12370"/>
                    <a:pt x="2449" y="12365"/>
                  </a:cubicBezTo>
                  <a:cubicBezTo>
                    <a:pt x="2399" y="12358"/>
                    <a:pt x="2289" y="12387"/>
                    <a:pt x="2241" y="12376"/>
                  </a:cubicBezTo>
                  <a:cubicBezTo>
                    <a:pt x="2199" y="12365"/>
                    <a:pt x="2145" y="12319"/>
                    <a:pt x="2124" y="12295"/>
                  </a:cubicBezTo>
                  <a:cubicBezTo>
                    <a:pt x="2103" y="12269"/>
                    <a:pt x="2102" y="12208"/>
                    <a:pt x="2076" y="12183"/>
                  </a:cubicBezTo>
                  <a:cubicBezTo>
                    <a:pt x="2055" y="12162"/>
                    <a:pt x="1987" y="12132"/>
                    <a:pt x="1953" y="12117"/>
                  </a:cubicBezTo>
                  <a:cubicBezTo>
                    <a:pt x="1904" y="12094"/>
                    <a:pt x="1794" y="12059"/>
                    <a:pt x="1745" y="12036"/>
                  </a:cubicBezTo>
                  <a:cubicBezTo>
                    <a:pt x="1693" y="12012"/>
                    <a:pt x="1601" y="11956"/>
                    <a:pt x="1550" y="11931"/>
                  </a:cubicBezTo>
                  <a:cubicBezTo>
                    <a:pt x="1503" y="11909"/>
                    <a:pt x="1406" y="11866"/>
                    <a:pt x="1353" y="11847"/>
                  </a:cubicBezTo>
                  <a:cubicBezTo>
                    <a:pt x="1299" y="11828"/>
                    <a:pt x="1178" y="11803"/>
                    <a:pt x="1127" y="11781"/>
                  </a:cubicBezTo>
                  <a:cubicBezTo>
                    <a:pt x="1087" y="11763"/>
                    <a:pt x="1011" y="11723"/>
                    <a:pt x="993" y="11696"/>
                  </a:cubicBezTo>
                  <a:cubicBezTo>
                    <a:pt x="973" y="11670"/>
                    <a:pt x="983" y="11610"/>
                    <a:pt x="986" y="11581"/>
                  </a:cubicBezTo>
                  <a:cubicBezTo>
                    <a:pt x="989" y="11551"/>
                    <a:pt x="1031" y="11491"/>
                    <a:pt x="1017" y="11462"/>
                  </a:cubicBezTo>
                  <a:cubicBezTo>
                    <a:pt x="1006" y="11439"/>
                    <a:pt x="947" y="11402"/>
                    <a:pt x="913" y="11389"/>
                  </a:cubicBezTo>
                  <a:cubicBezTo>
                    <a:pt x="869" y="11371"/>
                    <a:pt x="756" y="11363"/>
                    <a:pt x="711" y="11347"/>
                  </a:cubicBezTo>
                  <a:cubicBezTo>
                    <a:pt x="652" y="11325"/>
                    <a:pt x="549" y="11269"/>
                    <a:pt x="515" y="11235"/>
                  </a:cubicBezTo>
                  <a:cubicBezTo>
                    <a:pt x="490" y="11209"/>
                    <a:pt x="453" y="11150"/>
                    <a:pt x="465" y="11123"/>
                  </a:cubicBezTo>
                  <a:cubicBezTo>
                    <a:pt x="476" y="11101"/>
                    <a:pt x="553" y="11075"/>
                    <a:pt x="576" y="11056"/>
                  </a:cubicBezTo>
                  <a:cubicBezTo>
                    <a:pt x="593" y="11043"/>
                    <a:pt x="625" y="11013"/>
                    <a:pt x="630" y="10997"/>
                  </a:cubicBezTo>
                  <a:cubicBezTo>
                    <a:pt x="643" y="10969"/>
                    <a:pt x="647" y="10907"/>
                    <a:pt x="626" y="10881"/>
                  </a:cubicBezTo>
                  <a:cubicBezTo>
                    <a:pt x="605" y="10856"/>
                    <a:pt x="511" y="10831"/>
                    <a:pt x="478" y="10811"/>
                  </a:cubicBezTo>
                  <a:cubicBezTo>
                    <a:pt x="432" y="10784"/>
                    <a:pt x="354" y="10724"/>
                    <a:pt x="319" y="10692"/>
                  </a:cubicBezTo>
                  <a:cubicBezTo>
                    <a:pt x="293" y="10670"/>
                    <a:pt x="239" y="10623"/>
                    <a:pt x="227" y="10598"/>
                  </a:cubicBezTo>
                  <a:cubicBezTo>
                    <a:pt x="214" y="10571"/>
                    <a:pt x="230" y="10516"/>
                    <a:pt x="221" y="10489"/>
                  </a:cubicBezTo>
                  <a:cubicBezTo>
                    <a:pt x="210" y="10453"/>
                    <a:pt x="156" y="10384"/>
                    <a:pt x="135" y="10349"/>
                  </a:cubicBezTo>
                  <a:cubicBezTo>
                    <a:pt x="102" y="10293"/>
                    <a:pt x="22" y="10181"/>
                    <a:pt x="7" y="10122"/>
                  </a:cubicBezTo>
                  <a:cubicBezTo>
                    <a:pt x="-11" y="10052"/>
                    <a:pt x="13" y="9912"/>
                    <a:pt x="19" y="9842"/>
                  </a:cubicBezTo>
                  <a:cubicBezTo>
                    <a:pt x="24" y="9779"/>
                    <a:pt x="27" y="9652"/>
                    <a:pt x="49" y="9590"/>
                  </a:cubicBezTo>
                  <a:cubicBezTo>
                    <a:pt x="69" y="9537"/>
                    <a:pt x="138" y="9436"/>
                    <a:pt x="178" y="9387"/>
                  </a:cubicBezTo>
                  <a:cubicBezTo>
                    <a:pt x="202" y="9357"/>
                    <a:pt x="252" y="9302"/>
                    <a:pt x="295" y="926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5" name="Shape 3047"/>
            <p:cNvSpPr/>
            <p:nvPr/>
          </p:nvSpPr>
          <p:spPr>
            <a:xfrm>
              <a:off x="3907646" y="4132200"/>
              <a:ext cx="842725" cy="4454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77" y="5958"/>
                  </a:moveTo>
                  <a:lnTo>
                    <a:pt x="21600" y="20774"/>
                  </a:lnTo>
                  <a:lnTo>
                    <a:pt x="17714" y="21162"/>
                  </a:lnTo>
                  <a:lnTo>
                    <a:pt x="14237" y="21410"/>
                  </a:lnTo>
                  <a:lnTo>
                    <a:pt x="10739" y="21562"/>
                  </a:lnTo>
                  <a:lnTo>
                    <a:pt x="5693" y="21600"/>
                  </a:lnTo>
                  <a:lnTo>
                    <a:pt x="64" y="21542"/>
                  </a:lnTo>
                  <a:lnTo>
                    <a:pt x="0" y="21539"/>
                  </a:lnTo>
                  <a:lnTo>
                    <a:pt x="230" y="455"/>
                  </a:lnTo>
                  <a:lnTo>
                    <a:pt x="3864" y="586"/>
                  </a:lnTo>
                  <a:lnTo>
                    <a:pt x="7000" y="593"/>
                  </a:lnTo>
                  <a:lnTo>
                    <a:pt x="12025" y="491"/>
                  </a:lnTo>
                  <a:lnTo>
                    <a:pt x="15818" y="288"/>
                  </a:lnTo>
                  <a:lnTo>
                    <a:pt x="19012" y="0"/>
                  </a:lnTo>
                  <a:cubicBezTo>
                    <a:pt x="19014" y="7"/>
                    <a:pt x="19015" y="13"/>
                    <a:pt x="19017" y="18"/>
                  </a:cubicBezTo>
                  <a:cubicBezTo>
                    <a:pt x="19025" y="43"/>
                    <a:pt x="19039" y="94"/>
                    <a:pt x="19050" y="113"/>
                  </a:cubicBezTo>
                  <a:cubicBezTo>
                    <a:pt x="19061" y="133"/>
                    <a:pt x="19089" y="155"/>
                    <a:pt x="19102" y="170"/>
                  </a:cubicBezTo>
                  <a:cubicBezTo>
                    <a:pt x="19120" y="191"/>
                    <a:pt x="19158" y="232"/>
                    <a:pt x="19175" y="258"/>
                  </a:cubicBezTo>
                  <a:cubicBezTo>
                    <a:pt x="19187" y="278"/>
                    <a:pt x="19206" y="336"/>
                    <a:pt x="19221" y="351"/>
                  </a:cubicBezTo>
                  <a:cubicBezTo>
                    <a:pt x="19238" y="367"/>
                    <a:pt x="19278" y="353"/>
                    <a:pt x="19294" y="373"/>
                  </a:cubicBezTo>
                  <a:cubicBezTo>
                    <a:pt x="19311" y="393"/>
                    <a:pt x="19332" y="464"/>
                    <a:pt x="19339" y="500"/>
                  </a:cubicBezTo>
                  <a:cubicBezTo>
                    <a:pt x="19347" y="537"/>
                    <a:pt x="19339" y="627"/>
                    <a:pt x="19353" y="658"/>
                  </a:cubicBezTo>
                  <a:cubicBezTo>
                    <a:pt x="19367" y="689"/>
                    <a:pt x="19413" y="713"/>
                    <a:pt x="19434" y="712"/>
                  </a:cubicBezTo>
                  <a:cubicBezTo>
                    <a:pt x="19453" y="712"/>
                    <a:pt x="19487" y="649"/>
                    <a:pt x="19505" y="660"/>
                  </a:cubicBezTo>
                  <a:cubicBezTo>
                    <a:pt x="19529" y="675"/>
                    <a:pt x="19541" y="791"/>
                    <a:pt x="19560" y="823"/>
                  </a:cubicBezTo>
                  <a:cubicBezTo>
                    <a:pt x="19582" y="862"/>
                    <a:pt x="19638" y="918"/>
                    <a:pt x="19667" y="931"/>
                  </a:cubicBezTo>
                  <a:cubicBezTo>
                    <a:pt x="19689" y="941"/>
                    <a:pt x="19737" y="933"/>
                    <a:pt x="19760" y="926"/>
                  </a:cubicBezTo>
                  <a:cubicBezTo>
                    <a:pt x="19778" y="920"/>
                    <a:pt x="19818" y="906"/>
                    <a:pt x="19831" y="883"/>
                  </a:cubicBezTo>
                  <a:cubicBezTo>
                    <a:pt x="19846" y="859"/>
                    <a:pt x="19860" y="786"/>
                    <a:pt x="19865" y="750"/>
                  </a:cubicBezTo>
                  <a:cubicBezTo>
                    <a:pt x="19869" y="727"/>
                    <a:pt x="19860" y="673"/>
                    <a:pt x="19869" y="658"/>
                  </a:cubicBezTo>
                  <a:cubicBezTo>
                    <a:pt x="19885" y="630"/>
                    <a:pt x="19933" y="666"/>
                    <a:pt x="19953" y="655"/>
                  </a:cubicBezTo>
                  <a:cubicBezTo>
                    <a:pt x="19966" y="648"/>
                    <a:pt x="19986" y="612"/>
                    <a:pt x="19999" y="605"/>
                  </a:cubicBezTo>
                  <a:cubicBezTo>
                    <a:pt x="20017" y="594"/>
                    <a:pt x="20058" y="584"/>
                    <a:pt x="20075" y="598"/>
                  </a:cubicBezTo>
                  <a:cubicBezTo>
                    <a:pt x="20095" y="613"/>
                    <a:pt x="20128" y="673"/>
                    <a:pt x="20132" y="712"/>
                  </a:cubicBezTo>
                  <a:cubicBezTo>
                    <a:pt x="20137" y="764"/>
                    <a:pt x="20090" y="861"/>
                    <a:pt x="20095" y="914"/>
                  </a:cubicBezTo>
                  <a:cubicBezTo>
                    <a:pt x="20097" y="947"/>
                    <a:pt x="20119" y="1009"/>
                    <a:pt x="20134" y="1023"/>
                  </a:cubicBezTo>
                  <a:cubicBezTo>
                    <a:pt x="20152" y="1038"/>
                    <a:pt x="20191" y="1004"/>
                    <a:pt x="20210" y="1009"/>
                  </a:cubicBezTo>
                  <a:cubicBezTo>
                    <a:pt x="20225" y="1013"/>
                    <a:pt x="20256" y="1032"/>
                    <a:pt x="20267" y="1052"/>
                  </a:cubicBezTo>
                  <a:cubicBezTo>
                    <a:pt x="20279" y="1073"/>
                    <a:pt x="20294" y="1133"/>
                    <a:pt x="20294" y="1164"/>
                  </a:cubicBezTo>
                  <a:cubicBezTo>
                    <a:pt x="20294" y="1201"/>
                    <a:pt x="20271" y="1268"/>
                    <a:pt x="20263" y="1301"/>
                  </a:cubicBezTo>
                  <a:cubicBezTo>
                    <a:pt x="20257" y="1322"/>
                    <a:pt x="20248" y="1371"/>
                    <a:pt x="20237" y="1382"/>
                  </a:cubicBezTo>
                  <a:cubicBezTo>
                    <a:pt x="20217" y="1404"/>
                    <a:pt x="20165" y="1369"/>
                    <a:pt x="20143" y="1384"/>
                  </a:cubicBezTo>
                  <a:cubicBezTo>
                    <a:pt x="20129" y="1396"/>
                    <a:pt x="20096" y="1434"/>
                    <a:pt x="20096" y="1463"/>
                  </a:cubicBezTo>
                  <a:cubicBezTo>
                    <a:pt x="20095" y="1500"/>
                    <a:pt x="20135" y="1546"/>
                    <a:pt x="20152" y="1565"/>
                  </a:cubicBezTo>
                  <a:cubicBezTo>
                    <a:pt x="20167" y="1583"/>
                    <a:pt x="20200" y="1617"/>
                    <a:pt x="20217" y="1610"/>
                  </a:cubicBezTo>
                  <a:cubicBezTo>
                    <a:pt x="20232" y="1605"/>
                    <a:pt x="20249" y="1547"/>
                    <a:pt x="20263" y="1534"/>
                  </a:cubicBezTo>
                  <a:cubicBezTo>
                    <a:pt x="20276" y="1523"/>
                    <a:pt x="20307" y="1505"/>
                    <a:pt x="20320" y="1518"/>
                  </a:cubicBezTo>
                  <a:cubicBezTo>
                    <a:pt x="20336" y="1533"/>
                    <a:pt x="20350" y="1602"/>
                    <a:pt x="20353" y="1634"/>
                  </a:cubicBezTo>
                  <a:cubicBezTo>
                    <a:pt x="20356" y="1664"/>
                    <a:pt x="20350" y="1726"/>
                    <a:pt x="20343" y="1754"/>
                  </a:cubicBezTo>
                  <a:cubicBezTo>
                    <a:pt x="20334" y="1789"/>
                    <a:pt x="20302" y="1850"/>
                    <a:pt x="20282" y="1864"/>
                  </a:cubicBezTo>
                  <a:cubicBezTo>
                    <a:pt x="20263" y="1880"/>
                    <a:pt x="20217" y="1879"/>
                    <a:pt x="20197" y="1864"/>
                  </a:cubicBezTo>
                  <a:cubicBezTo>
                    <a:pt x="20182" y="1854"/>
                    <a:pt x="20162" y="1804"/>
                    <a:pt x="20149" y="1784"/>
                  </a:cubicBezTo>
                  <a:cubicBezTo>
                    <a:pt x="20136" y="1762"/>
                    <a:pt x="20112" y="1705"/>
                    <a:pt x="20095" y="1699"/>
                  </a:cubicBezTo>
                  <a:cubicBezTo>
                    <a:pt x="20083" y="1694"/>
                    <a:pt x="20060" y="1708"/>
                    <a:pt x="20052" y="1722"/>
                  </a:cubicBezTo>
                  <a:cubicBezTo>
                    <a:pt x="20035" y="1752"/>
                    <a:pt x="20023" y="1839"/>
                    <a:pt x="20023" y="1881"/>
                  </a:cubicBezTo>
                  <a:cubicBezTo>
                    <a:pt x="20022" y="1935"/>
                    <a:pt x="20054" y="2037"/>
                    <a:pt x="20052" y="2090"/>
                  </a:cubicBezTo>
                  <a:cubicBezTo>
                    <a:pt x="20050" y="2117"/>
                    <a:pt x="20040" y="2174"/>
                    <a:pt x="20027" y="2188"/>
                  </a:cubicBezTo>
                  <a:cubicBezTo>
                    <a:pt x="20006" y="2215"/>
                    <a:pt x="19949" y="2172"/>
                    <a:pt x="19925" y="2188"/>
                  </a:cubicBezTo>
                  <a:cubicBezTo>
                    <a:pt x="19904" y="2202"/>
                    <a:pt x="19869" y="2259"/>
                    <a:pt x="19856" y="2293"/>
                  </a:cubicBezTo>
                  <a:cubicBezTo>
                    <a:pt x="19842" y="2327"/>
                    <a:pt x="19828" y="2412"/>
                    <a:pt x="19823" y="2455"/>
                  </a:cubicBezTo>
                  <a:cubicBezTo>
                    <a:pt x="19818" y="2494"/>
                    <a:pt x="19809" y="2578"/>
                    <a:pt x="19816" y="2616"/>
                  </a:cubicBezTo>
                  <a:cubicBezTo>
                    <a:pt x="19824" y="2657"/>
                    <a:pt x="19875" y="2700"/>
                    <a:pt x="19878" y="2742"/>
                  </a:cubicBezTo>
                  <a:cubicBezTo>
                    <a:pt x="19881" y="2785"/>
                    <a:pt x="19856" y="2877"/>
                    <a:pt x="19835" y="2897"/>
                  </a:cubicBezTo>
                  <a:cubicBezTo>
                    <a:pt x="19821" y="2910"/>
                    <a:pt x="19788" y="2878"/>
                    <a:pt x="19773" y="2880"/>
                  </a:cubicBezTo>
                  <a:cubicBezTo>
                    <a:pt x="19749" y="2883"/>
                    <a:pt x="19693" y="2892"/>
                    <a:pt x="19679" y="2930"/>
                  </a:cubicBezTo>
                  <a:cubicBezTo>
                    <a:pt x="19663" y="2975"/>
                    <a:pt x="19680" y="3097"/>
                    <a:pt x="19689" y="3149"/>
                  </a:cubicBezTo>
                  <a:cubicBezTo>
                    <a:pt x="19697" y="3189"/>
                    <a:pt x="19725" y="3262"/>
                    <a:pt x="19741" y="3291"/>
                  </a:cubicBezTo>
                  <a:cubicBezTo>
                    <a:pt x="19756" y="3317"/>
                    <a:pt x="19793" y="3344"/>
                    <a:pt x="19809" y="3367"/>
                  </a:cubicBezTo>
                  <a:cubicBezTo>
                    <a:pt x="19822" y="3386"/>
                    <a:pt x="19845" y="3430"/>
                    <a:pt x="19854" y="3456"/>
                  </a:cubicBezTo>
                  <a:cubicBezTo>
                    <a:pt x="19869" y="3496"/>
                    <a:pt x="19886" y="3594"/>
                    <a:pt x="19900" y="3636"/>
                  </a:cubicBezTo>
                  <a:cubicBezTo>
                    <a:pt x="19908" y="3661"/>
                    <a:pt x="19926" y="3712"/>
                    <a:pt x="19940" y="3726"/>
                  </a:cubicBezTo>
                  <a:cubicBezTo>
                    <a:pt x="19958" y="3745"/>
                    <a:pt x="20004" y="3721"/>
                    <a:pt x="20022" y="3743"/>
                  </a:cubicBezTo>
                  <a:cubicBezTo>
                    <a:pt x="20046" y="3776"/>
                    <a:pt x="20054" y="3911"/>
                    <a:pt x="20075" y="3952"/>
                  </a:cubicBezTo>
                  <a:cubicBezTo>
                    <a:pt x="20091" y="3982"/>
                    <a:pt x="20140" y="3998"/>
                    <a:pt x="20156" y="4028"/>
                  </a:cubicBezTo>
                  <a:cubicBezTo>
                    <a:pt x="20172" y="4059"/>
                    <a:pt x="20181" y="4154"/>
                    <a:pt x="20198" y="4182"/>
                  </a:cubicBezTo>
                  <a:cubicBezTo>
                    <a:pt x="20209" y="4200"/>
                    <a:pt x="20237" y="4221"/>
                    <a:pt x="20251" y="4216"/>
                  </a:cubicBezTo>
                  <a:cubicBezTo>
                    <a:pt x="20269" y="4210"/>
                    <a:pt x="20290" y="4133"/>
                    <a:pt x="20308" y="4127"/>
                  </a:cubicBezTo>
                  <a:cubicBezTo>
                    <a:pt x="20321" y="4124"/>
                    <a:pt x="20348" y="4146"/>
                    <a:pt x="20358" y="4163"/>
                  </a:cubicBezTo>
                  <a:cubicBezTo>
                    <a:pt x="20375" y="4196"/>
                    <a:pt x="20399" y="4294"/>
                    <a:pt x="20390" y="4337"/>
                  </a:cubicBezTo>
                  <a:cubicBezTo>
                    <a:pt x="20382" y="4382"/>
                    <a:pt x="20318" y="4389"/>
                    <a:pt x="20304" y="4427"/>
                  </a:cubicBezTo>
                  <a:cubicBezTo>
                    <a:pt x="20295" y="4452"/>
                    <a:pt x="20295" y="4516"/>
                    <a:pt x="20295" y="4546"/>
                  </a:cubicBezTo>
                  <a:cubicBezTo>
                    <a:pt x="20296" y="4603"/>
                    <a:pt x="20301" y="4720"/>
                    <a:pt x="20314" y="4772"/>
                  </a:cubicBezTo>
                  <a:cubicBezTo>
                    <a:pt x="20324" y="4815"/>
                    <a:pt x="20357" y="4892"/>
                    <a:pt x="20378" y="4917"/>
                  </a:cubicBezTo>
                  <a:cubicBezTo>
                    <a:pt x="20395" y="4937"/>
                    <a:pt x="20437" y="4933"/>
                    <a:pt x="20455" y="4948"/>
                  </a:cubicBezTo>
                  <a:cubicBezTo>
                    <a:pt x="20474" y="4963"/>
                    <a:pt x="20511" y="5006"/>
                    <a:pt x="20525" y="5036"/>
                  </a:cubicBezTo>
                  <a:cubicBezTo>
                    <a:pt x="20540" y="5068"/>
                    <a:pt x="20560" y="5147"/>
                    <a:pt x="20563" y="5188"/>
                  </a:cubicBezTo>
                  <a:cubicBezTo>
                    <a:pt x="20566" y="5233"/>
                    <a:pt x="20541" y="5327"/>
                    <a:pt x="20549" y="5368"/>
                  </a:cubicBezTo>
                  <a:cubicBezTo>
                    <a:pt x="20553" y="5391"/>
                    <a:pt x="20575" y="5423"/>
                    <a:pt x="20587" y="5431"/>
                  </a:cubicBezTo>
                  <a:cubicBezTo>
                    <a:pt x="20604" y="5441"/>
                    <a:pt x="20641" y="5404"/>
                    <a:pt x="20657" y="5418"/>
                  </a:cubicBezTo>
                  <a:cubicBezTo>
                    <a:pt x="20678" y="5437"/>
                    <a:pt x="20693" y="5527"/>
                    <a:pt x="20709" y="5559"/>
                  </a:cubicBezTo>
                  <a:cubicBezTo>
                    <a:pt x="20722" y="5588"/>
                    <a:pt x="20751" y="5648"/>
                    <a:pt x="20770" y="5661"/>
                  </a:cubicBezTo>
                  <a:cubicBezTo>
                    <a:pt x="20791" y="5677"/>
                    <a:pt x="20839" y="5681"/>
                    <a:pt x="20860" y="5666"/>
                  </a:cubicBezTo>
                  <a:cubicBezTo>
                    <a:pt x="20876" y="5656"/>
                    <a:pt x="20895" y="5601"/>
                    <a:pt x="20909" y="5585"/>
                  </a:cubicBezTo>
                  <a:cubicBezTo>
                    <a:pt x="20921" y="5570"/>
                    <a:pt x="20949" y="5545"/>
                    <a:pt x="20963" y="5547"/>
                  </a:cubicBezTo>
                  <a:cubicBezTo>
                    <a:pt x="20978" y="5550"/>
                    <a:pt x="21006" y="5580"/>
                    <a:pt x="21015" y="5602"/>
                  </a:cubicBezTo>
                  <a:cubicBezTo>
                    <a:pt x="21027" y="5629"/>
                    <a:pt x="21021" y="5718"/>
                    <a:pt x="21037" y="5738"/>
                  </a:cubicBezTo>
                  <a:cubicBezTo>
                    <a:pt x="21054" y="5759"/>
                    <a:pt x="21100" y="5736"/>
                    <a:pt x="21119" y="5720"/>
                  </a:cubicBezTo>
                  <a:cubicBezTo>
                    <a:pt x="21128" y="5714"/>
                    <a:pt x="21140" y="5684"/>
                    <a:pt x="21148" y="5678"/>
                  </a:cubicBezTo>
                  <a:cubicBezTo>
                    <a:pt x="21158" y="5671"/>
                    <a:pt x="21182" y="5666"/>
                    <a:pt x="21191" y="5675"/>
                  </a:cubicBezTo>
                  <a:cubicBezTo>
                    <a:pt x="21204" y="5688"/>
                    <a:pt x="21219" y="5739"/>
                    <a:pt x="21222" y="5766"/>
                  </a:cubicBezTo>
                  <a:cubicBezTo>
                    <a:pt x="21226" y="5793"/>
                    <a:pt x="21224" y="5853"/>
                    <a:pt x="21217" y="5880"/>
                  </a:cubicBezTo>
                  <a:cubicBezTo>
                    <a:pt x="21211" y="5905"/>
                    <a:pt x="21177" y="5958"/>
                    <a:pt x="21177" y="595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6" name="Shape 3048"/>
            <p:cNvSpPr/>
            <p:nvPr/>
          </p:nvSpPr>
          <p:spPr>
            <a:xfrm>
              <a:off x="3705256" y="3701021"/>
              <a:ext cx="944778" cy="4401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448" y="3769"/>
                  </a:moveTo>
                  <a:cubicBezTo>
                    <a:pt x="18451" y="3762"/>
                    <a:pt x="18455" y="3755"/>
                    <a:pt x="18458" y="3749"/>
                  </a:cubicBezTo>
                  <a:cubicBezTo>
                    <a:pt x="18464" y="3731"/>
                    <a:pt x="18458" y="3676"/>
                    <a:pt x="18465" y="3662"/>
                  </a:cubicBezTo>
                  <a:cubicBezTo>
                    <a:pt x="18484" y="3625"/>
                    <a:pt x="18540" y="3632"/>
                    <a:pt x="18564" y="3643"/>
                  </a:cubicBezTo>
                  <a:cubicBezTo>
                    <a:pt x="18592" y="3654"/>
                    <a:pt x="18647" y="3707"/>
                    <a:pt x="18664" y="3755"/>
                  </a:cubicBezTo>
                  <a:cubicBezTo>
                    <a:pt x="18681" y="3801"/>
                    <a:pt x="18695" y="3926"/>
                    <a:pt x="18688" y="3982"/>
                  </a:cubicBezTo>
                  <a:cubicBezTo>
                    <a:pt x="18681" y="4043"/>
                    <a:pt x="18627" y="4116"/>
                    <a:pt x="18612" y="4169"/>
                  </a:cubicBezTo>
                  <a:cubicBezTo>
                    <a:pt x="18601" y="4206"/>
                    <a:pt x="18581" y="4286"/>
                    <a:pt x="18580" y="4329"/>
                  </a:cubicBezTo>
                  <a:cubicBezTo>
                    <a:pt x="18580" y="4364"/>
                    <a:pt x="18604" y="4425"/>
                    <a:pt x="18604" y="4461"/>
                  </a:cubicBezTo>
                  <a:cubicBezTo>
                    <a:pt x="18604" y="4496"/>
                    <a:pt x="18581" y="4554"/>
                    <a:pt x="18579" y="4589"/>
                  </a:cubicBezTo>
                  <a:cubicBezTo>
                    <a:pt x="18577" y="4631"/>
                    <a:pt x="18582" y="4720"/>
                    <a:pt x="18593" y="4755"/>
                  </a:cubicBezTo>
                  <a:cubicBezTo>
                    <a:pt x="18602" y="4787"/>
                    <a:pt x="18638" y="4812"/>
                    <a:pt x="18651" y="4839"/>
                  </a:cubicBezTo>
                  <a:cubicBezTo>
                    <a:pt x="18662" y="4865"/>
                    <a:pt x="18681" y="4927"/>
                    <a:pt x="18686" y="4961"/>
                  </a:cubicBezTo>
                  <a:cubicBezTo>
                    <a:pt x="18697" y="5016"/>
                    <a:pt x="18689" y="5146"/>
                    <a:pt x="18706" y="5192"/>
                  </a:cubicBezTo>
                  <a:cubicBezTo>
                    <a:pt x="18723" y="5238"/>
                    <a:pt x="18790" y="5240"/>
                    <a:pt x="18807" y="5285"/>
                  </a:cubicBezTo>
                  <a:cubicBezTo>
                    <a:pt x="18820" y="5316"/>
                    <a:pt x="18825" y="5404"/>
                    <a:pt x="18826" y="5445"/>
                  </a:cubicBezTo>
                  <a:cubicBezTo>
                    <a:pt x="18826" y="5482"/>
                    <a:pt x="18823" y="5562"/>
                    <a:pt x="18814" y="5593"/>
                  </a:cubicBezTo>
                  <a:cubicBezTo>
                    <a:pt x="18802" y="5630"/>
                    <a:pt x="18750" y="5648"/>
                    <a:pt x="18740" y="5689"/>
                  </a:cubicBezTo>
                  <a:cubicBezTo>
                    <a:pt x="18733" y="5721"/>
                    <a:pt x="18744" y="5793"/>
                    <a:pt x="18748" y="5827"/>
                  </a:cubicBezTo>
                  <a:cubicBezTo>
                    <a:pt x="18753" y="5878"/>
                    <a:pt x="18763" y="5986"/>
                    <a:pt x="18779" y="6026"/>
                  </a:cubicBezTo>
                  <a:cubicBezTo>
                    <a:pt x="18787" y="6046"/>
                    <a:pt x="18815" y="6059"/>
                    <a:pt x="18824" y="6077"/>
                  </a:cubicBezTo>
                  <a:cubicBezTo>
                    <a:pt x="18840" y="6109"/>
                    <a:pt x="18854" y="6206"/>
                    <a:pt x="18872" y="6231"/>
                  </a:cubicBezTo>
                  <a:cubicBezTo>
                    <a:pt x="18889" y="6256"/>
                    <a:pt x="18938" y="6233"/>
                    <a:pt x="18952" y="6263"/>
                  </a:cubicBezTo>
                  <a:cubicBezTo>
                    <a:pt x="18969" y="6296"/>
                    <a:pt x="18977" y="6402"/>
                    <a:pt x="18973" y="6449"/>
                  </a:cubicBezTo>
                  <a:cubicBezTo>
                    <a:pt x="18971" y="6491"/>
                    <a:pt x="18935" y="6552"/>
                    <a:pt x="18933" y="6593"/>
                  </a:cubicBezTo>
                  <a:cubicBezTo>
                    <a:pt x="18931" y="6655"/>
                    <a:pt x="18953" y="6783"/>
                    <a:pt x="18975" y="6822"/>
                  </a:cubicBezTo>
                  <a:cubicBezTo>
                    <a:pt x="18990" y="6847"/>
                    <a:pt x="19035" y="6825"/>
                    <a:pt x="19050" y="6850"/>
                  </a:cubicBezTo>
                  <a:cubicBezTo>
                    <a:pt x="19059" y="6865"/>
                    <a:pt x="19068" y="6918"/>
                    <a:pt x="19069" y="6943"/>
                  </a:cubicBezTo>
                  <a:cubicBezTo>
                    <a:pt x="19070" y="6978"/>
                    <a:pt x="19046" y="7044"/>
                    <a:pt x="19051" y="7078"/>
                  </a:cubicBezTo>
                  <a:cubicBezTo>
                    <a:pt x="19056" y="7109"/>
                    <a:pt x="19085" y="7156"/>
                    <a:pt x="19101" y="7158"/>
                  </a:cubicBezTo>
                  <a:cubicBezTo>
                    <a:pt x="19118" y="7161"/>
                    <a:pt x="19145" y="7075"/>
                    <a:pt x="19162" y="7088"/>
                  </a:cubicBezTo>
                  <a:cubicBezTo>
                    <a:pt x="19181" y="7102"/>
                    <a:pt x="19177" y="7223"/>
                    <a:pt x="19194" y="7245"/>
                  </a:cubicBezTo>
                  <a:cubicBezTo>
                    <a:pt x="19208" y="7261"/>
                    <a:pt x="19242" y="7220"/>
                    <a:pt x="19256" y="7232"/>
                  </a:cubicBezTo>
                  <a:cubicBezTo>
                    <a:pt x="19279" y="7252"/>
                    <a:pt x="19310" y="7350"/>
                    <a:pt x="19320" y="7399"/>
                  </a:cubicBezTo>
                  <a:cubicBezTo>
                    <a:pt x="19330" y="7447"/>
                    <a:pt x="19347" y="7560"/>
                    <a:pt x="19337" y="7608"/>
                  </a:cubicBezTo>
                  <a:cubicBezTo>
                    <a:pt x="19329" y="7640"/>
                    <a:pt x="19288" y="7650"/>
                    <a:pt x="19277" y="7678"/>
                  </a:cubicBezTo>
                  <a:cubicBezTo>
                    <a:pt x="19263" y="7714"/>
                    <a:pt x="19250" y="7810"/>
                    <a:pt x="19250" y="7857"/>
                  </a:cubicBezTo>
                  <a:cubicBezTo>
                    <a:pt x="19250" y="7893"/>
                    <a:pt x="19262" y="7963"/>
                    <a:pt x="19271" y="7992"/>
                  </a:cubicBezTo>
                  <a:cubicBezTo>
                    <a:pt x="19284" y="8035"/>
                    <a:pt x="19326" y="8091"/>
                    <a:pt x="19344" y="8124"/>
                  </a:cubicBezTo>
                  <a:cubicBezTo>
                    <a:pt x="19354" y="8142"/>
                    <a:pt x="19379" y="8169"/>
                    <a:pt x="19384" y="8195"/>
                  </a:cubicBezTo>
                  <a:cubicBezTo>
                    <a:pt x="19392" y="8231"/>
                    <a:pt x="19371" y="8322"/>
                    <a:pt x="19382" y="8355"/>
                  </a:cubicBezTo>
                  <a:cubicBezTo>
                    <a:pt x="19392" y="8390"/>
                    <a:pt x="19438" y="8386"/>
                    <a:pt x="19455" y="8409"/>
                  </a:cubicBezTo>
                  <a:cubicBezTo>
                    <a:pt x="19472" y="8434"/>
                    <a:pt x="19507" y="8499"/>
                    <a:pt x="19510" y="8544"/>
                  </a:cubicBezTo>
                  <a:cubicBezTo>
                    <a:pt x="19511" y="8574"/>
                    <a:pt x="19486" y="8623"/>
                    <a:pt x="19483" y="8653"/>
                  </a:cubicBezTo>
                  <a:cubicBezTo>
                    <a:pt x="19480" y="8683"/>
                    <a:pt x="19493" y="8750"/>
                    <a:pt x="19484" y="8775"/>
                  </a:cubicBezTo>
                  <a:cubicBezTo>
                    <a:pt x="19475" y="8803"/>
                    <a:pt x="19436" y="8795"/>
                    <a:pt x="19424" y="8816"/>
                  </a:cubicBezTo>
                  <a:cubicBezTo>
                    <a:pt x="19411" y="8839"/>
                    <a:pt x="19387" y="8908"/>
                    <a:pt x="19392" y="8942"/>
                  </a:cubicBezTo>
                  <a:cubicBezTo>
                    <a:pt x="19396" y="8968"/>
                    <a:pt x="19429" y="8972"/>
                    <a:pt x="19440" y="8987"/>
                  </a:cubicBezTo>
                  <a:cubicBezTo>
                    <a:pt x="19459" y="9013"/>
                    <a:pt x="19508" y="9066"/>
                    <a:pt x="19508" y="9115"/>
                  </a:cubicBezTo>
                  <a:cubicBezTo>
                    <a:pt x="19508" y="9158"/>
                    <a:pt x="19468" y="9214"/>
                    <a:pt x="19450" y="9231"/>
                  </a:cubicBezTo>
                  <a:cubicBezTo>
                    <a:pt x="19433" y="9246"/>
                    <a:pt x="19392" y="9217"/>
                    <a:pt x="19377" y="9240"/>
                  </a:cubicBezTo>
                  <a:cubicBezTo>
                    <a:pt x="19368" y="9253"/>
                    <a:pt x="19361" y="9304"/>
                    <a:pt x="19362" y="9326"/>
                  </a:cubicBezTo>
                  <a:cubicBezTo>
                    <a:pt x="19362" y="9350"/>
                    <a:pt x="19372" y="9396"/>
                    <a:pt x="19380" y="9413"/>
                  </a:cubicBezTo>
                  <a:cubicBezTo>
                    <a:pt x="19392" y="9440"/>
                    <a:pt x="19430" y="9449"/>
                    <a:pt x="19441" y="9477"/>
                  </a:cubicBezTo>
                  <a:cubicBezTo>
                    <a:pt x="19451" y="9502"/>
                    <a:pt x="19457" y="9571"/>
                    <a:pt x="19455" y="9602"/>
                  </a:cubicBezTo>
                  <a:cubicBezTo>
                    <a:pt x="19452" y="9637"/>
                    <a:pt x="19432" y="9697"/>
                    <a:pt x="19422" y="9724"/>
                  </a:cubicBezTo>
                  <a:cubicBezTo>
                    <a:pt x="19414" y="9745"/>
                    <a:pt x="19388" y="9772"/>
                    <a:pt x="19386" y="9798"/>
                  </a:cubicBezTo>
                  <a:cubicBezTo>
                    <a:pt x="19383" y="9832"/>
                    <a:pt x="19402" y="9897"/>
                    <a:pt x="19413" y="9920"/>
                  </a:cubicBezTo>
                  <a:cubicBezTo>
                    <a:pt x="19423" y="9941"/>
                    <a:pt x="19453" y="9948"/>
                    <a:pt x="19465" y="9965"/>
                  </a:cubicBezTo>
                  <a:cubicBezTo>
                    <a:pt x="19478" y="9984"/>
                    <a:pt x="19506" y="10029"/>
                    <a:pt x="19507" y="10061"/>
                  </a:cubicBezTo>
                  <a:cubicBezTo>
                    <a:pt x="19509" y="10121"/>
                    <a:pt x="19440" y="10198"/>
                    <a:pt x="19444" y="10257"/>
                  </a:cubicBezTo>
                  <a:cubicBezTo>
                    <a:pt x="19446" y="10286"/>
                    <a:pt x="19477" y="10309"/>
                    <a:pt x="19486" y="10331"/>
                  </a:cubicBezTo>
                  <a:cubicBezTo>
                    <a:pt x="19500" y="10363"/>
                    <a:pt x="19516" y="10444"/>
                    <a:pt x="19531" y="10475"/>
                  </a:cubicBezTo>
                  <a:cubicBezTo>
                    <a:pt x="19541" y="10496"/>
                    <a:pt x="19565" y="10548"/>
                    <a:pt x="19578" y="10539"/>
                  </a:cubicBezTo>
                  <a:cubicBezTo>
                    <a:pt x="19595" y="10529"/>
                    <a:pt x="19604" y="10443"/>
                    <a:pt x="19609" y="10408"/>
                  </a:cubicBezTo>
                  <a:cubicBezTo>
                    <a:pt x="19612" y="10382"/>
                    <a:pt x="19609" y="10324"/>
                    <a:pt x="19616" y="10302"/>
                  </a:cubicBezTo>
                  <a:cubicBezTo>
                    <a:pt x="19623" y="10279"/>
                    <a:pt x="19648" y="10247"/>
                    <a:pt x="19661" y="10247"/>
                  </a:cubicBezTo>
                  <a:cubicBezTo>
                    <a:pt x="19680" y="10248"/>
                    <a:pt x="19716" y="10296"/>
                    <a:pt x="19725" y="10331"/>
                  </a:cubicBezTo>
                  <a:cubicBezTo>
                    <a:pt x="19735" y="10371"/>
                    <a:pt x="19731" y="10470"/>
                    <a:pt x="19725" y="10514"/>
                  </a:cubicBezTo>
                  <a:cubicBezTo>
                    <a:pt x="19720" y="10546"/>
                    <a:pt x="19697" y="10596"/>
                    <a:pt x="19689" y="10626"/>
                  </a:cubicBezTo>
                  <a:cubicBezTo>
                    <a:pt x="19683" y="10651"/>
                    <a:pt x="19666" y="10703"/>
                    <a:pt x="19667" y="10732"/>
                  </a:cubicBezTo>
                  <a:cubicBezTo>
                    <a:pt x="19668" y="10761"/>
                    <a:pt x="19685" y="10813"/>
                    <a:pt x="19697" y="10827"/>
                  </a:cubicBezTo>
                  <a:cubicBezTo>
                    <a:pt x="19713" y="10849"/>
                    <a:pt x="19753" y="10846"/>
                    <a:pt x="19771" y="10841"/>
                  </a:cubicBezTo>
                  <a:cubicBezTo>
                    <a:pt x="19790" y="10836"/>
                    <a:pt x="19824" y="10778"/>
                    <a:pt x="19842" y="10789"/>
                  </a:cubicBezTo>
                  <a:cubicBezTo>
                    <a:pt x="19861" y="10803"/>
                    <a:pt x="19886" y="10885"/>
                    <a:pt x="19890" y="10928"/>
                  </a:cubicBezTo>
                  <a:cubicBezTo>
                    <a:pt x="19893" y="10975"/>
                    <a:pt x="19865" y="11065"/>
                    <a:pt x="19863" y="11113"/>
                  </a:cubicBezTo>
                  <a:cubicBezTo>
                    <a:pt x="19860" y="11175"/>
                    <a:pt x="19872" y="11298"/>
                    <a:pt x="19873" y="11361"/>
                  </a:cubicBezTo>
                  <a:cubicBezTo>
                    <a:pt x="19874" y="11407"/>
                    <a:pt x="19878" y="11503"/>
                    <a:pt x="19870" y="11547"/>
                  </a:cubicBezTo>
                  <a:cubicBezTo>
                    <a:pt x="19863" y="11586"/>
                    <a:pt x="19819" y="11632"/>
                    <a:pt x="19818" y="11675"/>
                  </a:cubicBezTo>
                  <a:cubicBezTo>
                    <a:pt x="19816" y="11709"/>
                    <a:pt x="19841" y="11766"/>
                    <a:pt x="19852" y="11790"/>
                  </a:cubicBezTo>
                  <a:cubicBezTo>
                    <a:pt x="19866" y="11822"/>
                    <a:pt x="19901" y="11882"/>
                    <a:pt x="19921" y="11889"/>
                  </a:cubicBezTo>
                  <a:cubicBezTo>
                    <a:pt x="19937" y="11896"/>
                    <a:pt x="19968" y="11849"/>
                    <a:pt x="19984" y="11857"/>
                  </a:cubicBezTo>
                  <a:cubicBezTo>
                    <a:pt x="20002" y="11867"/>
                    <a:pt x="20033" y="11927"/>
                    <a:pt x="20039" y="11964"/>
                  </a:cubicBezTo>
                  <a:cubicBezTo>
                    <a:pt x="20046" y="12005"/>
                    <a:pt x="20041" y="12105"/>
                    <a:pt x="20029" y="12140"/>
                  </a:cubicBezTo>
                  <a:cubicBezTo>
                    <a:pt x="20018" y="12169"/>
                    <a:pt x="19979" y="12173"/>
                    <a:pt x="19964" y="12191"/>
                  </a:cubicBezTo>
                  <a:cubicBezTo>
                    <a:pt x="19950" y="12208"/>
                    <a:pt x="19921" y="12246"/>
                    <a:pt x="19917" y="12277"/>
                  </a:cubicBezTo>
                  <a:cubicBezTo>
                    <a:pt x="19908" y="12333"/>
                    <a:pt x="19954" y="12443"/>
                    <a:pt x="19948" y="12499"/>
                  </a:cubicBezTo>
                  <a:cubicBezTo>
                    <a:pt x="19944" y="12530"/>
                    <a:pt x="19913" y="12562"/>
                    <a:pt x="19909" y="12592"/>
                  </a:cubicBezTo>
                  <a:cubicBezTo>
                    <a:pt x="19903" y="12644"/>
                    <a:pt x="19912" y="12767"/>
                    <a:pt x="19931" y="12801"/>
                  </a:cubicBezTo>
                  <a:cubicBezTo>
                    <a:pt x="19947" y="12828"/>
                    <a:pt x="19992" y="12826"/>
                    <a:pt x="20011" y="12811"/>
                  </a:cubicBezTo>
                  <a:cubicBezTo>
                    <a:pt x="20025" y="12799"/>
                    <a:pt x="20039" y="12726"/>
                    <a:pt x="20054" y="12718"/>
                  </a:cubicBezTo>
                  <a:cubicBezTo>
                    <a:pt x="20068" y="12708"/>
                    <a:pt x="20102" y="12728"/>
                    <a:pt x="20114" y="12749"/>
                  </a:cubicBezTo>
                  <a:cubicBezTo>
                    <a:pt x="20132" y="12785"/>
                    <a:pt x="20163" y="12904"/>
                    <a:pt x="20151" y="12952"/>
                  </a:cubicBezTo>
                  <a:cubicBezTo>
                    <a:pt x="20139" y="12994"/>
                    <a:pt x="20079" y="12955"/>
                    <a:pt x="20060" y="12983"/>
                  </a:cubicBezTo>
                  <a:cubicBezTo>
                    <a:pt x="20047" y="13004"/>
                    <a:pt x="20029" y="13071"/>
                    <a:pt x="20030" y="13106"/>
                  </a:cubicBezTo>
                  <a:cubicBezTo>
                    <a:pt x="20031" y="13153"/>
                    <a:pt x="20075" y="13215"/>
                    <a:pt x="20081" y="13259"/>
                  </a:cubicBezTo>
                  <a:cubicBezTo>
                    <a:pt x="20090" y="13327"/>
                    <a:pt x="20084" y="13471"/>
                    <a:pt x="20076" y="13538"/>
                  </a:cubicBezTo>
                  <a:cubicBezTo>
                    <a:pt x="20071" y="13580"/>
                    <a:pt x="20039" y="13650"/>
                    <a:pt x="20042" y="13692"/>
                  </a:cubicBezTo>
                  <a:cubicBezTo>
                    <a:pt x="20044" y="13720"/>
                    <a:pt x="20068" y="13754"/>
                    <a:pt x="20076" y="13776"/>
                  </a:cubicBezTo>
                  <a:cubicBezTo>
                    <a:pt x="20085" y="13801"/>
                    <a:pt x="20107" y="13850"/>
                    <a:pt x="20107" y="13882"/>
                  </a:cubicBezTo>
                  <a:cubicBezTo>
                    <a:pt x="20108" y="13922"/>
                    <a:pt x="20072" y="13986"/>
                    <a:pt x="20075" y="14026"/>
                  </a:cubicBezTo>
                  <a:cubicBezTo>
                    <a:pt x="20077" y="14059"/>
                    <a:pt x="20105" y="14102"/>
                    <a:pt x="20115" y="14126"/>
                  </a:cubicBezTo>
                  <a:cubicBezTo>
                    <a:pt x="20127" y="14151"/>
                    <a:pt x="20156" y="14189"/>
                    <a:pt x="20163" y="14222"/>
                  </a:cubicBezTo>
                  <a:cubicBezTo>
                    <a:pt x="20172" y="14271"/>
                    <a:pt x="20161" y="14381"/>
                    <a:pt x="20163" y="14433"/>
                  </a:cubicBezTo>
                  <a:cubicBezTo>
                    <a:pt x="20165" y="14475"/>
                    <a:pt x="20167" y="14563"/>
                    <a:pt x="20178" y="14597"/>
                  </a:cubicBezTo>
                  <a:cubicBezTo>
                    <a:pt x="20187" y="14623"/>
                    <a:pt x="20219" y="14640"/>
                    <a:pt x="20229" y="14665"/>
                  </a:cubicBezTo>
                  <a:cubicBezTo>
                    <a:pt x="20240" y="14690"/>
                    <a:pt x="20255" y="14755"/>
                    <a:pt x="20257" y="14789"/>
                  </a:cubicBezTo>
                  <a:cubicBezTo>
                    <a:pt x="20259" y="14828"/>
                    <a:pt x="20256" y="14915"/>
                    <a:pt x="20244" y="14943"/>
                  </a:cubicBezTo>
                  <a:cubicBezTo>
                    <a:pt x="20234" y="14966"/>
                    <a:pt x="20201" y="14957"/>
                    <a:pt x="20190" y="14975"/>
                  </a:cubicBezTo>
                  <a:cubicBezTo>
                    <a:pt x="20176" y="14999"/>
                    <a:pt x="20156" y="15067"/>
                    <a:pt x="20155" y="15104"/>
                  </a:cubicBezTo>
                  <a:cubicBezTo>
                    <a:pt x="20155" y="15143"/>
                    <a:pt x="20183" y="15209"/>
                    <a:pt x="20185" y="15248"/>
                  </a:cubicBezTo>
                  <a:cubicBezTo>
                    <a:pt x="20188" y="15290"/>
                    <a:pt x="20171" y="15376"/>
                    <a:pt x="20173" y="15418"/>
                  </a:cubicBezTo>
                  <a:cubicBezTo>
                    <a:pt x="20176" y="15461"/>
                    <a:pt x="20206" y="15533"/>
                    <a:pt x="20206" y="15576"/>
                  </a:cubicBezTo>
                  <a:cubicBezTo>
                    <a:pt x="20207" y="15613"/>
                    <a:pt x="20190" y="15683"/>
                    <a:pt x="20179" y="15713"/>
                  </a:cubicBezTo>
                  <a:cubicBezTo>
                    <a:pt x="20171" y="15738"/>
                    <a:pt x="20143" y="15770"/>
                    <a:pt x="20134" y="15793"/>
                  </a:cubicBezTo>
                  <a:cubicBezTo>
                    <a:pt x="20118" y="15837"/>
                    <a:pt x="20088" y="15937"/>
                    <a:pt x="20087" y="15992"/>
                  </a:cubicBezTo>
                  <a:cubicBezTo>
                    <a:pt x="20086" y="16021"/>
                    <a:pt x="20097" y="16078"/>
                    <a:pt x="20106" y="16099"/>
                  </a:cubicBezTo>
                  <a:cubicBezTo>
                    <a:pt x="20118" y="16122"/>
                    <a:pt x="20157" y="16118"/>
                    <a:pt x="20169" y="16143"/>
                  </a:cubicBezTo>
                  <a:cubicBezTo>
                    <a:pt x="20189" y="16185"/>
                    <a:pt x="20189" y="16321"/>
                    <a:pt x="20205" y="16371"/>
                  </a:cubicBezTo>
                  <a:cubicBezTo>
                    <a:pt x="20213" y="16397"/>
                    <a:pt x="20234" y="16445"/>
                    <a:pt x="20248" y="16455"/>
                  </a:cubicBezTo>
                  <a:cubicBezTo>
                    <a:pt x="20270" y="16470"/>
                    <a:pt x="20319" y="16412"/>
                    <a:pt x="20339" y="16435"/>
                  </a:cubicBezTo>
                  <a:cubicBezTo>
                    <a:pt x="20368" y="16469"/>
                    <a:pt x="20385" y="16622"/>
                    <a:pt x="20399" y="16686"/>
                  </a:cubicBezTo>
                  <a:cubicBezTo>
                    <a:pt x="20408" y="16724"/>
                    <a:pt x="20433" y="16797"/>
                    <a:pt x="20433" y="16839"/>
                  </a:cubicBezTo>
                  <a:cubicBezTo>
                    <a:pt x="20434" y="16875"/>
                    <a:pt x="20417" y="16936"/>
                    <a:pt x="20407" y="16976"/>
                  </a:cubicBezTo>
                  <a:cubicBezTo>
                    <a:pt x="20405" y="16982"/>
                    <a:pt x="20403" y="16988"/>
                    <a:pt x="20402" y="16994"/>
                  </a:cubicBezTo>
                  <a:cubicBezTo>
                    <a:pt x="20396" y="17019"/>
                    <a:pt x="20375" y="17064"/>
                    <a:pt x="20375" y="17092"/>
                  </a:cubicBezTo>
                  <a:cubicBezTo>
                    <a:pt x="20374" y="17138"/>
                    <a:pt x="20407" y="17211"/>
                    <a:pt x="20414" y="17253"/>
                  </a:cubicBezTo>
                  <a:cubicBezTo>
                    <a:pt x="20419" y="17283"/>
                    <a:pt x="20417" y="17355"/>
                    <a:pt x="20427" y="17378"/>
                  </a:cubicBezTo>
                  <a:cubicBezTo>
                    <a:pt x="20438" y="17404"/>
                    <a:pt x="20474" y="17420"/>
                    <a:pt x="20490" y="17420"/>
                  </a:cubicBezTo>
                  <a:cubicBezTo>
                    <a:pt x="20506" y="17420"/>
                    <a:pt x="20536" y="17398"/>
                    <a:pt x="20550" y="17382"/>
                  </a:cubicBezTo>
                  <a:cubicBezTo>
                    <a:pt x="20559" y="17371"/>
                    <a:pt x="20577" y="17344"/>
                    <a:pt x="20581" y="17323"/>
                  </a:cubicBezTo>
                  <a:cubicBezTo>
                    <a:pt x="20587" y="17295"/>
                    <a:pt x="20573" y="17222"/>
                    <a:pt x="20581" y="17195"/>
                  </a:cubicBezTo>
                  <a:cubicBezTo>
                    <a:pt x="20589" y="17168"/>
                    <a:pt x="20622" y="17140"/>
                    <a:pt x="20637" y="17144"/>
                  </a:cubicBezTo>
                  <a:cubicBezTo>
                    <a:pt x="20649" y="17147"/>
                    <a:pt x="20667" y="17187"/>
                    <a:pt x="20675" y="17205"/>
                  </a:cubicBezTo>
                  <a:cubicBezTo>
                    <a:pt x="20688" y="17230"/>
                    <a:pt x="20713" y="17282"/>
                    <a:pt x="20716" y="17317"/>
                  </a:cubicBezTo>
                  <a:cubicBezTo>
                    <a:pt x="20719" y="17358"/>
                    <a:pt x="20706" y="17441"/>
                    <a:pt x="20695" y="17474"/>
                  </a:cubicBezTo>
                  <a:cubicBezTo>
                    <a:pt x="20685" y="17503"/>
                    <a:pt x="20652" y="17530"/>
                    <a:pt x="20639" y="17554"/>
                  </a:cubicBezTo>
                  <a:cubicBezTo>
                    <a:pt x="20629" y="17576"/>
                    <a:pt x="20608" y="17624"/>
                    <a:pt x="20602" y="17654"/>
                  </a:cubicBezTo>
                  <a:cubicBezTo>
                    <a:pt x="20596" y="17688"/>
                    <a:pt x="20589" y="17764"/>
                    <a:pt x="20595" y="17798"/>
                  </a:cubicBezTo>
                  <a:cubicBezTo>
                    <a:pt x="20598" y="17824"/>
                    <a:pt x="20618" y="17865"/>
                    <a:pt x="20629" y="17879"/>
                  </a:cubicBezTo>
                  <a:cubicBezTo>
                    <a:pt x="20645" y="17900"/>
                    <a:pt x="20689" y="17891"/>
                    <a:pt x="20702" y="17920"/>
                  </a:cubicBezTo>
                  <a:cubicBezTo>
                    <a:pt x="20713" y="17944"/>
                    <a:pt x="20716" y="18015"/>
                    <a:pt x="20716" y="18049"/>
                  </a:cubicBezTo>
                  <a:cubicBezTo>
                    <a:pt x="20715" y="18093"/>
                    <a:pt x="20693" y="18174"/>
                    <a:pt x="20695" y="18219"/>
                  </a:cubicBezTo>
                  <a:cubicBezTo>
                    <a:pt x="20696" y="18252"/>
                    <a:pt x="20714" y="18312"/>
                    <a:pt x="20720" y="18344"/>
                  </a:cubicBezTo>
                  <a:cubicBezTo>
                    <a:pt x="20727" y="18379"/>
                    <a:pt x="20734" y="18453"/>
                    <a:pt x="20743" y="18485"/>
                  </a:cubicBezTo>
                  <a:cubicBezTo>
                    <a:pt x="20753" y="18521"/>
                    <a:pt x="20794" y="18565"/>
                    <a:pt x="20796" y="18606"/>
                  </a:cubicBezTo>
                  <a:cubicBezTo>
                    <a:pt x="20799" y="18645"/>
                    <a:pt x="20772" y="18710"/>
                    <a:pt x="20762" y="18742"/>
                  </a:cubicBezTo>
                  <a:cubicBezTo>
                    <a:pt x="20753" y="18769"/>
                    <a:pt x="20724" y="18809"/>
                    <a:pt x="20722" y="18841"/>
                  </a:cubicBezTo>
                  <a:cubicBezTo>
                    <a:pt x="20720" y="18864"/>
                    <a:pt x="20730" y="18912"/>
                    <a:pt x="20739" y="18924"/>
                  </a:cubicBezTo>
                  <a:cubicBezTo>
                    <a:pt x="20752" y="18940"/>
                    <a:pt x="20782" y="18929"/>
                    <a:pt x="20796" y="18924"/>
                  </a:cubicBezTo>
                  <a:cubicBezTo>
                    <a:pt x="20813" y="18918"/>
                    <a:pt x="20846" y="18872"/>
                    <a:pt x="20862" y="18880"/>
                  </a:cubicBezTo>
                  <a:cubicBezTo>
                    <a:pt x="20876" y="18885"/>
                    <a:pt x="20893" y="18943"/>
                    <a:pt x="20905" y="18956"/>
                  </a:cubicBezTo>
                  <a:cubicBezTo>
                    <a:pt x="20919" y="18970"/>
                    <a:pt x="20955" y="18959"/>
                    <a:pt x="20964" y="18985"/>
                  </a:cubicBezTo>
                  <a:cubicBezTo>
                    <a:pt x="20974" y="19014"/>
                    <a:pt x="20956" y="19092"/>
                    <a:pt x="20959" y="19127"/>
                  </a:cubicBezTo>
                  <a:cubicBezTo>
                    <a:pt x="20962" y="19158"/>
                    <a:pt x="20975" y="19220"/>
                    <a:pt x="20986" y="19242"/>
                  </a:cubicBezTo>
                  <a:cubicBezTo>
                    <a:pt x="21001" y="19272"/>
                    <a:pt x="21042" y="19301"/>
                    <a:pt x="21062" y="19306"/>
                  </a:cubicBezTo>
                  <a:cubicBezTo>
                    <a:pt x="21077" y="19310"/>
                    <a:pt x="21106" y="19282"/>
                    <a:pt x="21121" y="19290"/>
                  </a:cubicBezTo>
                  <a:cubicBezTo>
                    <a:pt x="21136" y="19299"/>
                    <a:pt x="21163" y="19344"/>
                    <a:pt x="21171" y="19374"/>
                  </a:cubicBezTo>
                  <a:cubicBezTo>
                    <a:pt x="21180" y="19406"/>
                    <a:pt x="21183" y="19487"/>
                    <a:pt x="21182" y="19525"/>
                  </a:cubicBezTo>
                  <a:cubicBezTo>
                    <a:pt x="21180" y="19565"/>
                    <a:pt x="21156" y="19637"/>
                    <a:pt x="21156" y="19678"/>
                  </a:cubicBezTo>
                  <a:cubicBezTo>
                    <a:pt x="21157" y="19708"/>
                    <a:pt x="21170" y="19763"/>
                    <a:pt x="21179" y="19784"/>
                  </a:cubicBezTo>
                  <a:cubicBezTo>
                    <a:pt x="21190" y="19810"/>
                    <a:pt x="21222" y="19833"/>
                    <a:pt x="21234" y="19855"/>
                  </a:cubicBezTo>
                  <a:cubicBezTo>
                    <a:pt x="21246" y="19877"/>
                    <a:pt x="21267" y="19928"/>
                    <a:pt x="21275" y="19957"/>
                  </a:cubicBezTo>
                  <a:cubicBezTo>
                    <a:pt x="21283" y="19986"/>
                    <a:pt x="21289" y="20056"/>
                    <a:pt x="21299" y="20080"/>
                  </a:cubicBezTo>
                  <a:cubicBezTo>
                    <a:pt x="21314" y="20112"/>
                    <a:pt x="21361" y="20123"/>
                    <a:pt x="21376" y="20154"/>
                  </a:cubicBezTo>
                  <a:cubicBezTo>
                    <a:pt x="21394" y="20193"/>
                    <a:pt x="21418" y="20299"/>
                    <a:pt x="21419" y="20354"/>
                  </a:cubicBezTo>
                  <a:cubicBezTo>
                    <a:pt x="21421" y="20397"/>
                    <a:pt x="21409" y="20484"/>
                    <a:pt x="21397" y="20518"/>
                  </a:cubicBezTo>
                  <a:cubicBezTo>
                    <a:pt x="21388" y="20544"/>
                    <a:pt x="21351" y="20557"/>
                    <a:pt x="21346" y="20588"/>
                  </a:cubicBezTo>
                  <a:cubicBezTo>
                    <a:pt x="21338" y="20633"/>
                    <a:pt x="21359" y="20735"/>
                    <a:pt x="21371" y="20775"/>
                  </a:cubicBezTo>
                  <a:cubicBezTo>
                    <a:pt x="21380" y="20801"/>
                    <a:pt x="21402" y="20846"/>
                    <a:pt x="21415" y="20854"/>
                  </a:cubicBezTo>
                  <a:cubicBezTo>
                    <a:pt x="21428" y="20862"/>
                    <a:pt x="21454" y="20848"/>
                    <a:pt x="21466" y="20843"/>
                  </a:cubicBezTo>
                  <a:cubicBezTo>
                    <a:pt x="21481" y="20837"/>
                    <a:pt x="21510" y="20803"/>
                    <a:pt x="21525" y="20809"/>
                  </a:cubicBezTo>
                  <a:cubicBezTo>
                    <a:pt x="21538" y="20814"/>
                    <a:pt x="21558" y="20851"/>
                    <a:pt x="21567" y="20871"/>
                  </a:cubicBezTo>
                  <a:cubicBezTo>
                    <a:pt x="21578" y="20898"/>
                    <a:pt x="21590" y="20961"/>
                    <a:pt x="21600" y="21000"/>
                  </a:cubicBezTo>
                  <a:lnTo>
                    <a:pt x="18751" y="21292"/>
                  </a:lnTo>
                  <a:lnTo>
                    <a:pt x="15368" y="21497"/>
                  </a:lnTo>
                  <a:lnTo>
                    <a:pt x="10885" y="21600"/>
                  </a:lnTo>
                  <a:lnTo>
                    <a:pt x="8088" y="21593"/>
                  </a:lnTo>
                  <a:lnTo>
                    <a:pt x="4846" y="21460"/>
                  </a:lnTo>
                  <a:lnTo>
                    <a:pt x="4914" y="14433"/>
                  </a:lnTo>
                  <a:lnTo>
                    <a:pt x="0" y="14040"/>
                  </a:lnTo>
                  <a:lnTo>
                    <a:pt x="292" y="0"/>
                  </a:lnTo>
                  <a:lnTo>
                    <a:pt x="3288" y="261"/>
                  </a:lnTo>
                  <a:lnTo>
                    <a:pt x="9480" y="466"/>
                  </a:lnTo>
                  <a:lnTo>
                    <a:pt x="13517" y="388"/>
                  </a:lnTo>
                  <a:cubicBezTo>
                    <a:pt x="13517" y="388"/>
                    <a:pt x="13568" y="663"/>
                    <a:pt x="13599" y="732"/>
                  </a:cubicBezTo>
                  <a:cubicBezTo>
                    <a:pt x="13618" y="772"/>
                    <a:pt x="13668" y="813"/>
                    <a:pt x="13692" y="836"/>
                  </a:cubicBezTo>
                  <a:cubicBezTo>
                    <a:pt x="13724" y="865"/>
                    <a:pt x="13791" y="906"/>
                    <a:pt x="13822" y="940"/>
                  </a:cubicBezTo>
                  <a:cubicBezTo>
                    <a:pt x="13848" y="966"/>
                    <a:pt x="13899" y="1027"/>
                    <a:pt x="13921" y="1069"/>
                  </a:cubicBezTo>
                  <a:cubicBezTo>
                    <a:pt x="13933" y="1092"/>
                    <a:pt x="13948" y="1162"/>
                    <a:pt x="13961" y="1182"/>
                  </a:cubicBezTo>
                  <a:cubicBezTo>
                    <a:pt x="13976" y="1205"/>
                    <a:pt x="14015" y="1222"/>
                    <a:pt x="14033" y="1232"/>
                  </a:cubicBezTo>
                  <a:cubicBezTo>
                    <a:pt x="14055" y="1245"/>
                    <a:pt x="14101" y="1251"/>
                    <a:pt x="14122" y="1271"/>
                  </a:cubicBezTo>
                  <a:cubicBezTo>
                    <a:pt x="14146" y="1296"/>
                    <a:pt x="14184" y="1386"/>
                    <a:pt x="14208" y="1415"/>
                  </a:cubicBezTo>
                  <a:cubicBezTo>
                    <a:pt x="14232" y="1445"/>
                    <a:pt x="14284" y="1492"/>
                    <a:pt x="14311" y="1502"/>
                  </a:cubicBezTo>
                  <a:cubicBezTo>
                    <a:pt x="14335" y="1511"/>
                    <a:pt x="14385" y="1478"/>
                    <a:pt x="14408" y="1495"/>
                  </a:cubicBezTo>
                  <a:cubicBezTo>
                    <a:pt x="14434" y="1514"/>
                    <a:pt x="14473" y="1606"/>
                    <a:pt x="14492" y="1649"/>
                  </a:cubicBezTo>
                  <a:cubicBezTo>
                    <a:pt x="14516" y="1702"/>
                    <a:pt x="14551" y="1832"/>
                    <a:pt x="14577" y="1882"/>
                  </a:cubicBezTo>
                  <a:cubicBezTo>
                    <a:pt x="14603" y="1935"/>
                    <a:pt x="14662" y="2043"/>
                    <a:pt x="14699" y="2053"/>
                  </a:cubicBezTo>
                  <a:cubicBezTo>
                    <a:pt x="14723" y="2060"/>
                    <a:pt x="14769" y="2006"/>
                    <a:pt x="14792" y="1990"/>
                  </a:cubicBezTo>
                  <a:cubicBezTo>
                    <a:pt x="14813" y="1977"/>
                    <a:pt x="14856" y="1961"/>
                    <a:pt x="14875" y="1938"/>
                  </a:cubicBezTo>
                  <a:cubicBezTo>
                    <a:pt x="14900" y="1905"/>
                    <a:pt x="14942" y="1810"/>
                    <a:pt x="14959" y="1757"/>
                  </a:cubicBezTo>
                  <a:cubicBezTo>
                    <a:pt x="14975" y="1704"/>
                    <a:pt x="14992" y="1580"/>
                    <a:pt x="15003" y="1521"/>
                  </a:cubicBezTo>
                  <a:cubicBezTo>
                    <a:pt x="15014" y="1469"/>
                    <a:pt x="15032" y="1358"/>
                    <a:pt x="15047" y="1312"/>
                  </a:cubicBezTo>
                  <a:cubicBezTo>
                    <a:pt x="15058" y="1278"/>
                    <a:pt x="15085" y="1203"/>
                    <a:pt x="15104" y="1196"/>
                  </a:cubicBezTo>
                  <a:cubicBezTo>
                    <a:pt x="15122" y="1190"/>
                    <a:pt x="15154" y="1245"/>
                    <a:pt x="15169" y="1264"/>
                  </a:cubicBezTo>
                  <a:cubicBezTo>
                    <a:pt x="15186" y="1284"/>
                    <a:pt x="15214" y="1345"/>
                    <a:pt x="15233" y="1353"/>
                  </a:cubicBezTo>
                  <a:cubicBezTo>
                    <a:pt x="15257" y="1364"/>
                    <a:pt x="15304" y="1323"/>
                    <a:pt x="15329" y="1322"/>
                  </a:cubicBezTo>
                  <a:cubicBezTo>
                    <a:pt x="15349" y="1320"/>
                    <a:pt x="15390" y="1325"/>
                    <a:pt x="15409" y="1334"/>
                  </a:cubicBezTo>
                  <a:cubicBezTo>
                    <a:pt x="15439" y="1347"/>
                    <a:pt x="15496" y="1431"/>
                    <a:pt x="15527" y="1420"/>
                  </a:cubicBezTo>
                  <a:cubicBezTo>
                    <a:pt x="15547" y="1412"/>
                    <a:pt x="15574" y="1328"/>
                    <a:pt x="15593" y="1310"/>
                  </a:cubicBezTo>
                  <a:cubicBezTo>
                    <a:pt x="15617" y="1287"/>
                    <a:pt x="15671" y="1264"/>
                    <a:pt x="15697" y="1273"/>
                  </a:cubicBezTo>
                  <a:cubicBezTo>
                    <a:pt x="15715" y="1280"/>
                    <a:pt x="15743" y="1335"/>
                    <a:pt x="15760" y="1348"/>
                  </a:cubicBezTo>
                  <a:cubicBezTo>
                    <a:pt x="15782" y="1365"/>
                    <a:pt x="15830" y="1399"/>
                    <a:pt x="15853" y="1384"/>
                  </a:cubicBezTo>
                  <a:cubicBezTo>
                    <a:pt x="15874" y="1371"/>
                    <a:pt x="15894" y="1269"/>
                    <a:pt x="15915" y="1254"/>
                  </a:cubicBezTo>
                  <a:cubicBezTo>
                    <a:pt x="15935" y="1240"/>
                    <a:pt x="15976" y="1271"/>
                    <a:pt x="15997" y="1280"/>
                  </a:cubicBezTo>
                  <a:cubicBezTo>
                    <a:pt x="16018" y="1291"/>
                    <a:pt x="16059" y="1345"/>
                    <a:pt x="16081" y="1334"/>
                  </a:cubicBezTo>
                  <a:cubicBezTo>
                    <a:pt x="16102" y="1323"/>
                    <a:pt x="16124" y="1223"/>
                    <a:pt x="16145" y="1206"/>
                  </a:cubicBezTo>
                  <a:cubicBezTo>
                    <a:pt x="16161" y="1192"/>
                    <a:pt x="16199" y="1194"/>
                    <a:pt x="16216" y="1206"/>
                  </a:cubicBezTo>
                  <a:cubicBezTo>
                    <a:pt x="16242" y="1224"/>
                    <a:pt x="16277" y="1357"/>
                    <a:pt x="16304" y="1343"/>
                  </a:cubicBezTo>
                  <a:cubicBezTo>
                    <a:pt x="16317" y="1336"/>
                    <a:pt x="16317" y="1256"/>
                    <a:pt x="16328" y="1237"/>
                  </a:cubicBezTo>
                  <a:cubicBezTo>
                    <a:pt x="16344" y="1211"/>
                    <a:pt x="16387" y="1188"/>
                    <a:pt x="16407" y="1196"/>
                  </a:cubicBezTo>
                  <a:cubicBezTo>
                    <a:pt x="16429" y="1207"/>
                    <a:pt x="16457" y="1316"/>
                    <a:pt x="16480" y="1319"/>
                  </a:cubicBezTo>
                  <a:cubicBezTo>
                    <a:pt x="16498" y="1321"/>
                    <a:pt x="16524" y="1235"/>
                    <a:pt x="16542" y="1237"/>
                  </a:cubicBezTo>
                  <a:cubicBezTo>
                    <a:pt x="16560" y="1239"/>
                    <a:pt x="16592" y="1296"/>
                    <a:pt x="16601" y="1329"/>
                  </a:cubicBezTo>
                  <a:cubicBezTo>
                    <a:pt x="16611" y="1367"/>
                    <a:pt x="16602" y="1465"/>
                    <a:pt x="16609" y="1507"/>
                  </a:cubicBezTo>
                  <a:cubicBezTo>
                    <a:pt x="16615" y="1537"/>
                    <a:pt x="16632" y="1600"/>
                    <a:pt x="16646" y="1613"/>
                  </a:cubicBezTo>
                  <a:cubicBezTo>
                    <a:pt x="16660" y="1626"/>
                    <a:pt x="16692" y="1591"/>
                    <a:pt x="16707" y="1596"/>
                  </a:cubicBezTo>
                  <a:cubicBezTo>
                    <a:pt x="16721" y="1600"/>
                    <a:pt x="16746" y="1624"/>
                    <a:pt x="16756" y="1641"/>
                  </a:cubicBezTo>
                  <a:cubicBezTo>
                    <a:pt x="16770" y="1664"/>
                    <a:pt x="16784" y="1737"/>
                    <a:pt x="16798" y="1760"/>
                  </a:cubicBezTo>
                  <a:cubicBezTo>
                    <a:pt x="16816" y="1790"/>
                    <a:pt x="16860" y="1829"/>
                    <a:pt x="16883" y="1834"/>
                  </a:cubicBezTo>
                  <a:cubicBezTo>
                    <a:pt x="16902" y="1838"/>
                    <a:pt x="16938" y="1809"/>
                    <a:pt x="16957" y="1808"/>
                  </a:cubicBezTo>
                  <a:cubicBezTo>
                    <a:pt x="16975" y="1807"/>
                    <a:pt x="17011" y="1818"/>
                    <a:pt x="17027" y="1827"/>
                  </a:cubicBezTo>
                  <a:cubicBezTo>
                    <a:pt x="17051" y="1839"/>
                    <a:pt x="17095" y="1891"/>
                    <a:pt x="17118" y="1901"/>
                  </a:cubicBezTo>
                  <a:cubicBezTo>
                    <a:pt x="17138" y="1911"/>
                    <a:pt x="17185" y="1880"/>
                    <a:pt x="17200" y="1908"/>
                  </a:cubicBezTo>
                  <a:cubicBezTo>
                    <a:pt x="17215" y="1936"/>
                    <a:pt x="17208" y="2034"/>
                    <a:pt x="17216" y="2073"/>
                  </a:cubicBezTo>
                  <a:cubicBezTo>
                    <a:pt x="17223" y="2110"/>
                    <a:pt x="17239" y="2209"/>
                    <a:pt x="17259" y="2209"/>
                  </a:cubicBezTo>
                  <a:cubicBezTo>
                    <a:pt x="17273" y="2209"/>
                    <a:pt x="17279" y="2127"/>
                    <a:pt x="17291" y="2108"/>
                  </a:cubicBezTo>
                  <a:cubicBezTo>
                    <a:pt x="17308" y="2081"/>
                    <a:pt x="17352" y="2046"/>
                    <a:pt x="17374" y="2051"/>
                  </a:cubicBezTo>
                  <a:cubicBezTo>
                    <a:pt x="17397" y="2055"/>
                    <a:pt x="17438" y="2113"/>
                    <a:pt x="17457" y="2142"/>
                  </a:cubicBezTo>
                  <a:cubicBezTo>
                    <a:pt x="17472" y="2164"/>
                    <a:pt x="17495" y="2230"/>
                    <a:pt x="17512" y="2248"/>
                  </a:cubicBezTo>
                  <a:cubicBezTo>
                    <a:pt x="17536" y="2273"/>
                    <a:pt x="17599" y="2245"/>
                    <a:pt x="17617" y="2286"/>
                  </a:cubicBezTo>
                  <a:cubicBezTo>
                    <a:pt x="17629" y="2315"/>
                    <a:pt x="17619" y="2405"/>
                    <a:pt x="17626" y="2440"/>
                  </a:cubicBezTo>
                  <a:cubicBezTo>
                    <a:pt x="17632" y="2468"/>
                    <a:pt x="17650" y="2519"/>
                    <a:pt x="17663" y="2531"/>
                  </a:cubicBezTo>
                  <a:cubicBezTo>
                    <a:pt x="17678" y="2547"/>
                    <a:pt x="17714" y="2545"/>
                    <a:pt x="17730" y="2539"/>
                  </a:cubicBezTo>
                  <a:cubicBezTo>
                    <a:pt x="17751" y="2531"/>
                    <a:pt x="17787" y="2464"/>
                    <a:pt x="17807" y="2464"/>
                  </a:cubicBezTo>
                  <a:cubicBezTo>
                    <a:pt x="17825" y="2464"/>
                    <a:pt x="17859" y="2499"/>
                    <a:pt x="17871" y="2525"/>
                  </a:cubicBezTo>
                  <a:cubicBezTo>
                    <a:pt x="17887" y="2558"/>
                    <a:pt x="17914" y="2653"/>
                    <a:pt x="17908" y="2701"/>
                  </a:cubicBezTo>
                  <a:cubicBezTo>
                    <a:pt x="17904" y="2741"/>
                    <a:pt x="17857" y="2768"/>
                    <a:pt x="17848" y="2806"/>
                  </a:cubicBezTo>
                  <a:cubicBezTo>
                    <a:pt x="17839" y="2844"/>
                    <a:pt x="17837" y="2934"/>
                    <a:pt x="17842" y="2974"/>
                  </a:cubicBezTo>
                  <a:cubicBezTo>
                    <a:pt x="17848" y="3018"/>
                    <a:pt x="17876" y="3095"/>
                    <a:pt x="17893" y="3124"/>
                  </a:cubicBezTo>
                  <a:cubicBezTo>
                    <a:pt x="17909" y="3152"/>
                    <a:pt x="17953" y="3172"/>
                    <a:pt x="17970" y="3198"/>
                  </a:cubicBezTo>
                  <a:cubicBezTo>
                    <a:pt x="17983" y="3218"/>
                    <a:pt x="18005" y="3267"/>
                    <a:pt x="18013" y="3297"/>
                  </a:cubicBezTo>
                  <a:cubicBezTo>
                    <a:pt x="18028" y="3357"/>
                    <a:pt x="18029" y="3502"/>
                    <a:pt x="18045" y="3561"/>
                  </a:cubicBezTo>
                  <a:cubicBezTo>
                    <a:pt x="18053" y="3589"/>
                    <a:pt x="18073" y="3646"/>
                    <a:pt x="18088" y="3653"/>
                  </a:cubicBezTo>
                  <a:cubicBezTo>
                    <a:pt x="18102" y="3660"/>
                    <a:pt x="18130" y="3627"/>
                    <a:pt x="18143" y="3612"/>
                  </a:cubicBezTo>
                  <a:cubicBezTo>
                    <a:pt x="18159" y="3593"/>
                    <a:pt x="18183" y="3527"/>
                    <a:pt x="18201" y="3518"/>
                  </a:cubicBezTo>
                  <a:cubicBezTo>
                    <a:pt x="18219" y="3509"/>
                    <a:pt x="18258" y="3531"/>
                    <a:pt x="18275" y="3547"/>
                  </a:cubicBezTo>
                  <a:cubicBezTo>
                    <a:pt x="18287" y="3559"/>
                    <a:pt x="18310" y="3596"/>
                    <a:pt x="18317" y="3620"/>
                  </a:cubicBezTo>
                  <a:cubicBezTo>
                    <a:pt x="18327" y="3649"/>
                    <a:pt x="18329" y="3732"/>
                    <a:pt x="18341" y="3759"/>
                  </a:cubicBezTo>
                  <a:cubicBezTo>
                    <a:pt x="18352" y="3784"/>
                    <a:pt x="18384" y="3813"/>
                    <a:pt x="18400" y="3811"/>
                  </a:cubicBezTo>
                  <a:cubicBezTo>
                    <a:pt x="18413" y="3811"/>
                    <a:pt x="18434" y="3791"/>
                    <a:pt x="18448" y="376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7" name="Shape 3049"/>
            <p:cNvSpPr/>
            <p:nvPr/>
          </p:nvSpPr>
          <p:spPr>
            <a:xfrm>
              <a:off x="3714055" y="3287440"/>
              <a:ext cx="794120" cy="4993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9" extrusionOk="0">
                  <a:moveTo>
                    <a:pt x="21563" y="21484"/>
                  </a:moveTo>
                  <a:cubicBezTo>
                    <a:pt x="21569" y="21501"/>
                    <a:pt x="21587" y="21536"/>
                    <a:pt x="21600" y="21561"/>
                  </a:cubicBezTo>
                  <a:cubicBezTo>
                    <a:pt x="21584" y="21581"/>
                    <a:pt x="21559" y="21599"/>
                    <a:pt x="21544" y="21599"/>
                  </a:cubicBezTo>
                  <a:cubicBezTo>
                    <a:pt x="21525" y="21600"/>
                    <a:pt x="21486" y="21575"/>
                    <a:pt x="21473" y="21552"/>
                  </a:cubicBezTo>
                  <a:cubicBezTo>
                    <a:pt x="21459" y="21529"/>
                    <a:pt x="21457" y="21456"/>
                    <a:pt x="21445" y="21430"/>
                  </a:cubicBezTo>
                  <a:cubicBezTo>
                    <a:pt x="21436" y="21409"/>
                    <a:pt x="21409" y="21377"/>
                    <a:pt x="21394" y="21366"/>
                  </a:cubicBezTo>
                  <a:cubicBezTo>
                    <a:pt x="21374" y="21351"/>
                    <a:pt x="21328" y="21332"/>
                    <a:pt x="21306" y="21341"/>
                  </a:cubicBezTo>
                  <a:cubicBezTo>
                    <a:pt x="21285" y="21348"/>
                    <a:pt x="21256" y="21407"/>
                    <a:pt x="21237" y="21423"/>
                  </a:cubicBezTo>
                  <a:cubicBezTo>
                    <a:pt x="21222" y="21436"/>
                    <a:pt x="21189" y="21465"/>
                    <a:pt x="21172" y="21459"/>
                  </a:cubicBezTo>
                  <a:cubicBezTo>
                    <a:pt x="21154" y="21453"/>
                    <a:pt x="21130" y="21403"/>
                    <a:pt x="21121" y="21378"/>
                  </a:cubicBezTo>
                  <a:cubicBezTo>
                    <a:pt x="21103" y="21326"/>
                    <a:pt x="21101" y="21199"/>
                    <a:pt x="21083" y="21145"/>
                  </a:cubicBezTo>
                  <a:cubicBezTo>
                    <a:pt x="21074" y="21119"/>
                    <a:pt x="21047" y="21076"/>
                    <a:pt x="21032" y="21058"/>
                  </a:cubicBezTo>
                  <a:cubicBezTo>
                    <a:pt x="21011" y="21035"/>
                    <a:pt x="20960" y="21018"/>
                    <a:pt x="20940" y="20993"/>
                  </a:cubicBezTo>
                  <a:cubicBezTo>
                    <a:pt x="20920" y="20967"/>
                    <a:pt x="20887" y="20900"/>
                    <a:pt x="20880" y="20861"/>
                  </a:cubicBezTo>
                  <a:cubicBezTo>
                    <a:pt x="20874" y="20825"/>
                    <a:pt x="20876" y="20746"/>
                    <a:pt x="20887" y="20713"/>
                  </a:cubicBezTo>
                  <a:cubicBezTo>
                    <a:pt x="20897" y="20680"/>
                    <a:pt x="20953" y="20655"/>
                    <a:pt x="20959" y="20620"/>
                  </a:cubicBezTo>
                  <a:cubicBezTo>
                    <a:pt x="20965" y="20578"/>
                    <a:pt x="20933" y="20495"/>
                    <a:pt x="20914" y="20465"/>
                  </a:cubicBezTo>
                  <a:cubicBezTo>
                    <a:pt x="20900" y="20442"/>
                    <a:pt x="20860" y="20412"/>
                    <a:pt x="20838" y="20412"/>
                  </a:cubicBezTo>
                  <a:cubicBezTo>
                    <a:pt x="20814" y="20412"/>
                    <a:pt x="20771" y="20470"/>
                    <a:pt x="20747" y="20477"/>
                  </a:cubicBezTo>
                  <a:cubicBezTo>
                    <a:pt x="20727" y="20483"/>
                    <a:pt x="20685" y="20485"/>
                    <a:pt x="20666" y="20471"/>
                  </a:cubicBezTo>
                  <a:cubicBezTo>
                    <a:pt x="20651" y="20460"/>
                    <a:pt x="20630" y="20415"/>
                    <a:pt x="20623" y="20390"/>
                  </a:cubicBezTo>
                  <a:cubicBezTo>
                    <a:pt x="20614" y="20359"/>
                    <a:pt x="20627" y="20280"/>
                    <a:pt x="20612" y="20255"/>
                  </a:cubicBezTo>
                  <a:cubicBezTo>
                    <a:pt x="20590" y="20218"/>
                    <a:pt x="20515" y="20243"/>
                    <a:pt x="20486" y="20221"/>
                  </a:cubicBezTo>
                  <a:cubicBezTo>
                    <a:pt x="20467" y="20205"/>
                    <a:pt x="20439" y="20147"/>
                    <a:pt x="20421" y="20128"/>
                  </a:cubicBezTo>
                  <a:cubicBezTo>
                    <a:pt x="20399" y="20102"/>
                    <a:pt x="20350" y="20051"/>
                    <a:pt x="20323" y="20047"/>
                  </a:cubicBezTo>
                  <a:cubicBezTo>
                    <a:pt x="20297" y="20043"/>
                    <a:pt x="20245" y="20073"/>
                    <a:pt x="20224" y="20098"/>
                  </a:cubicBezTo>
                  <a:cubicBezTo>
                    <a:pt x="20210" y="20114"/>
                    <a:pt x="20202" y="20187"/>
                    <a:pt x="20185" y="20187"/>
                  </a:cubicBezTo>
                  <a:cubicBezTo>
                    <a:pt x="20163" y="20187"/>
                    <a:pt x="20143" y="20100"/>
                    <a:pt x="20135" y="20066"/>
                  </a:cubicBezTo>
                  <a:cubicBezTo>
                    <a:pt x="20126" y="20032"/>
                    <a:pt x="20134" y="19946"/>
                    <a:pt x="20116" y="19922"/>
                  </a:cubicBezTo>
                  <a:cubicBezTo>
                    <a:pt x="20098" y="19897"/>
                    <a:pt x="20042" y="19924"/>
                    <a:pt x="20019" y="19915"/>
                  </a:cubicBezTo>
                  <a:cubicBezTo>
                    <a:pt x="19990" y="19906"/>
                    <a:pt x="19939" y="19861"/>
                    <a:pt x="19911" y="19850"/>
                  </a:cubicBezTo>
                  <a:cubicBezTo>
                    <a:pt x="19890" y="19842"/>
                    <a:pt x="19848" y="19832"/>
                    <a:pt x="19826" y="19833"/>
                  </a:cubicBezTo>
                  <a:cubicBezTo>
                    <a:pt x="19804" y="19834"/>
                    <a:pt x="19761" y="19860"/>
                    <a:pt x="19739" y="19856"/>
                  </a:cubicBezTo>
                  <a:cubicBezTo>
                    <a:pt x="19711" y="19851"/>
                    <a:pt x="19659" y="19817"/>
                    <a:pt x="19638" y="19791"/>
                  </a:cubicBezTo>
                  <a:cubicBezTo>
                    <a:pt x="19621" y="19770"/>
                    <a:pt x="19604" y="19707"/>
                    <a:pt x="19588" y="19686"/>
                  </a:cubicBezTo>
                  <a:cubicBezTo>
                    <a:pt x="19575" y="19671"/>
                    <a:pt x="19545" y="19650"/>
                    <a:pt x="19529" y="19646"/>
                  </a:cubicBezTo>
                  <a:cubicBezTo>
                    <a:pt x="19511" y="19642"/>
                    <a:pt x="19473" y="19673"/>
                    <a:pt x="19456" y="19661"/>
                  </a:cubicBezTo>
                  <a:cubicBezTo>
                    <a:pt x="19440" y="19650"/>
                    <a:pt x="19420" y="19594"/>
                    <a:pt x="19413" y="19567"/>
                  </a:cubicBezTo>
                  <a:cubicBezTo>
                    <a:pt x="19404" y="19531"/>
                    <a:pt x="19415" y="19445"/>
                    <a:pt x="19403" y="19411"/>
                  </a:cubicBezTo>
                  <a:cubicBezTo>
                    <a:pt x="19392" y="19382"/>
                    <a:pt x="19355" y="19332"/>
                    <a:pt x="19333" y="19330"/>
                  </a:cubicBezTo>
                  <a:cubicBezTo>
                    <a:pt x="19312" y="19328"/>
                    <a:pt x="19280" y="19404"/>
                    <a:pt x="19259" y="19402"/>
                  </a:cubicBezTo>
                  <a:cubicBezTo>
                    <a:pt x="19231" y="19399"/>
                    <a:pt x="19199" y="19304"/>
                    <a:pt x="19172" y="19294"/>
                  </a:cubicBezTo>
                  <a:cubicBezTo>
                    <a:pt x="19149" y="19286"/>
                    <a:pt x="19097" y="19307"/>
                    <a:pt x="19079" y="19330"/>
                  </a:cubicBezTo>
                  <a:cubicBezTo>
                    <a:pt x="19066" y="19347"/>
                    <a:pt x="19065" y="19417"/>
                    <a:pt x="19049" y="19424"/>
                  </a:cubicBezTo>
                  <a:cubicBezTo>
                    <a:pt x="19018" y="19436"/>
                    <a:pt x="18976" y="19318"/>
                    <a:pt x="18945" y="19303"/>
                  </a:cubicBezTo>
                  <a:cubicBezTo>
                    <a:pt x="18925" y="19292"/>
                    <a:pt x="18880" y="19290"/>
                    <a:pt x="18860" y="19303"/>
                  </a:cubicBezTo>
                  <a:cubicBezTo>
                    <a:pt x="18836" y="19318"/>
                    <a:pt x="18809" y="19405"/>
                    <a:pt x="18784" y="19415"/>
                  </a:cubicBezTo>
                  <a:cubicBezTo>
                    <a:pt x="18759" y="19425"/>
                    <a:pt x="18709" y="19378"/>
                    <a:pt x="18684" y="19368"/>
                  </a:cubicBezTo>
                  <a:cubicBezTo>
                    <a:pt x="18660" y="19360"/>
                    <a:pt x="18610" y="19333"/>
                    <a:pt x="18587" y="19345"/>
                  </a:cubicBezTo>
                  <a:cubicBezTo>
                    <a:pt x="18562" y="19358"/>
                    <a:pt x="18538" y="19448"/>
                    <a:pt x="18513" y="19460"/>
                  </a:cubicBezTo>
                  <a:cubicBezTo>
                    <a:pt x="18486" y="19473"/>
                    <a:pt x="18429" y="19443"/>
                    <a:pt x="18403" y="19428"/>
                  </a:cubicBezTo>
                  <a:cubicBezTo>
                    <a:pt x="18382" y="19417"/>
                    <a:pt x="18349" y="19368"/>
                    <a:pt x="18328" y="19362"/>
                  </a:cubicBezTo>
                  <a:cubicBezTo>
                    <a:pt x="18297" y="19353"/>
                    <a:pt x="18233" y="19374"/>
                    <a:pt x="18204" y="19394"/>
                  </a:cubicBezTo>
                  <a:cubicBezTo>
                    <a:pt x="18181" y="19410"/>
                    <a:pt x="18150" y="19485"/>
                    <a:pt x="18125" y="19492"/>
                  </a:cubicBezTo>
                  <a:cubicBezTo>
                    <a:pt x="18089" y="19501"/>
                    <a:pt x="18021" y="19427"/>
                    <a:pt x="17985" y="19415"/>
                  </a:cubicBezTo>
                  <a:cubicBezTo>
                    <a:pt x="17962" y="19407"/>
                    <a:pt x="17913" y="19403"/>
                    <a:pt x="17889" y="19405"/>
                  </a:cubicBezTo>
                  <a:cubicBezTo>
                    <a:pt x="17860" y="19406"/>
                    <a:pt x="17804" y="19441"/>
                    <a:pt x="17776" y="19432"/>
                  </a:cubicBezTo>
                  <a:cubicBezTo>
                    <a:pt x="17754" y="19425"/>
                    <a:pt x="17719" y="19371"/>
                    <a:pt x="17700" y="19354"/>
                  </a:cubicBezTo>
                  <a:cubicBezTo>
                    <a:pt x="17681" y="19337"/>
                    <a:pt x="17644" y="19289"/>
                    <a:pt x="17623" y="19294"/>
                  </a:cubicBezTo>
                  <a:cubicBezTo>
                    <a:pt x="17599" y="19300"/>
                    <a:pt x="17568" y="19366"/>
                    <a:pt x="17555" y="19396"/>
                  </a:cubicBezTo>
                  <a:cubicBezTo>
                    <a:pt x="17536" y="19437"/>
                    <a:pt x="17515" y="19534"/>
                    <a:pt x="17503" y="19580"/>
                  </a:cubicBezTo>
                  <a:cubicBezTo>
                    <a:pt x="17489" y="19632"/>
                    <a:pt x="17469" y="19741"/>
                    <a:pt x="17449" y="19788"/>
                  </a:cubicBezTo>
                  <a:cubicBezTo>
                    <a:pt x="17430" y="19835"/>
                    <a:pt x="17380" y="19919"/>
                    <a:pt x="17349" y="19947"/>
                  </a:cubicBezTo>
                  <a:cubicBezTo>
                    <a:pt x="17327" y="19968"/>
                    <a:pt x="17275" y="19982"/>
                    <a:pt x="17251" y="19994"/>
                  </a:cubicBezTo>
                  <a:cubicBezTo>
                    <a:pt x="17223" y="20008"/>
                    <a:pt x="17168" y="20055"/>
                    <a:pt x="17140" y="20049"/>
                  </a:cubicBezTo>
                  <a:cubicBezTo>
                    <a:pt x="17097" y="20040"/>
                    <a:pt x="17027" y="19945"/>
                    <a:pt x="16995" y="19898"/>
                  </a:cubicBezTo>
                  <a:cubicBezTo>
                    <a:pt x="16965" y="19854"/>
                    <a:pt x="16923" y="19740"/>
                    <a:pt x="16894" y="19693"/>
                  </a:cubicBezTo>
                  <a:cubicBezTo>
                    <a:pt x="16872" y="19655"/>
                    <a:pt x="16825" y="19574"/>
                    <a:pt x="16794" y="19557"/>
                  </a:cubicBezTo>
                  <a:cubicBezTo>
                    <a:pt x="16767" y="19542"/>
                    <a:pt x="16707" y="19571"/>
                    <a:pt x="16679" y="19563"/>
                  </a:cubicBezTo>
                  <a:cubicBezTo>
                    <a:pt x="16646" y="19554"/>
                    <a:pt x="16584" y="19513"/>
                    <a:pt x="16556" y="19487"/>
                  </a:cubicBezTo>
                  <a:cubicBezTo>
                    <a:pt x="16528" y="19462"/>
                    <a:pt x="16483" y="19382"/>
                    <a:pt x="16453" y="19360"/>
                  </a:cubicBezTo>
                  <a:cubicBezTo>
                    <a:pt x="16429" y="19342"/>
                    <a:pt x="16374" y="19337"/>
                    <a:pt x="16348" y="19326"/>
                  </a:cubicBezTo>
                  <a:cubicBezTo>
                    <a:pt x="16326" y="19317"/>
                    <a:pt x="16281" y="19302"/>
                    <a:pt x="16263" y="19281"/>
                  </a:cubicBezTo>
                  <a:cubicBezTo>
                    <a:pt x="16246" y="19263"/>
                    <a:pt x="16229" y="19202"/>
                    <a:pt x="16214" y="19182"/>
                  </a:cubicBezTo>
                  <a:cubicBezTo>
                    <a:pt x="16189" y="19145"/>
                    <a:pt x="16128" y="19091"/>
                    <a:pt x="16097" y="19068"/>
                  </a:cubicBezTo>
                  <a:cubicBezTo>
                    <a:pt x="16060" y="19039"/>
                    <a:pt x="15980" y="19002"/>
                    <a:pt x="15943" y="18976"/>
                  </a:cubicBezTo>
                  <a:cubicBezTo>
                    <a:pt x="15914" y="18956"/>
                    <a:pt x="15854" y="18920"/>
                    <a:pt x="15832" y="18885"/>
                  </a:cubicBezTo>
                  <a:cubicBezTo>
                    <a:pt x="15794" y="18824"/>
                    <a:pt x="15735" y="18582"/>
                    <a:pt x="15735" y="18582"/>
                  </a:cubicBezTo>
                  <a:lnTo>
                    <a:pt x="10931" y="18651"/>
                  </a:lnTo>
                  <a:lnTo>
                    <a:pt x="3564" y="18470"/>
                  </a:lnTo>
                  <a:lnTo>
                    <a:pt x="0" y="18240"/>
                  </a:lnTo>
                  <a:lnTo>
                    <a:pt x="0" y="18238"/>
                  </a:lnTo>
                  <a:lnTo>
                    <a:pt x="297" y="5851"/>
                  </a:lnTo>
                  <a:lnTo>
                    <a:pt x="361" y="5856"/>
                  </a:lnTo>
                  <a:lnTo>
                    <a:pt x="511" y="0"/>
                  </a:lnTo>
                  <a:lnTo>
                    <a:pt x="6061" y="298"/>
                  </a:lnTo>
                  <a:lnTo>
                    <a:pt x="14956" y="354"/>
                  </a:lnTo>
                  <a:lnTo>
                    <a:pt x="20809" y="180"/>
                  </a:lnTo>
                  <a:cubicBezTo>
                    <a:pt x="20813" y="229"/>
                    <a:pt x="20817" y="276"/>
                    <a:pt x="20820" y="309"/>
                  </a:cubicBezTo>
                  <a:cubicBezTo>
                    <a:pt x="20826" y="385"/>
                    <a:pt x="20850" y="540"/>
                    <a:pt x="20844" y="617"/>
                  </a:cubicBezTo>
                  <a:cubicBezTo>
                    <a:pt x="20839" y="692"/>
                    <a:pt x="20806" y="835"/>
                    <a:pt x="20782" y="900"/>
                  </a:cubicBezTo>
                  <a:cubicBezTo>
                    <a:pt x="20765" y="947"/>
                    <a:pt x="20709" y="1018"/>
                    <a:pt x="20692" y="1066"/>
                  </a:cubicBezTo>
                  <a:cubicBezTo>
                    <a:pt x="20673" y="1120"/>
                    <a:pt x="20666" y="1245"/>
                    <a:pt x="20647" y="1298"/>
                  </a:cubicBezTo>
                  <a:cubicBezTo>
                    <a:pt x="20635" y="1336"/>
                    <a:pt x="20601" y="1405"/>
                    <a:pt x="20580" y="1428"/>
                  </a:cubicBezTo>
                  <a:cubicBezTo>
                    <a:pt x="20555" y="1454"/>
                    <a:pt x="20493" y="1459"/>
                    <a:pt x="20468" y="1482"/>
                  </a:cubicBezTo>
                  <a:cubicBezTo>
                    <a:pt x="20432" y="1514"/>
                    <a:pt x="20376" y="1610"/>
                    <a:pt x="20347" y="1654"/>
                  </a:cubicBezTo>
                  <a:cubicBezTo>
                    <a:pt x="20315" y="1702"/>
                    <a:pt x="20253" y="1799"/>
                    <a:pt x="20222" y="1850"/>
                  </a:cubicBezTo>
                  <a:cubicBezTo>
                    <a:pt x="20194" y="1897"/>
                    <a:pt x="20125" y="1982"/>
                    <a:pt x="20110" y="2045"/>
                  </a:cubicBezTo>
                  <a:cubicBezTo>
                    <a:pt x="20096" y="2103"/>
                    <a:pt x="20102" y="2234"/>
                    <a:pt x="20114" y="2294"/>
                  </a:cubicBezTo>
                  <a:cubicBezTo>
                    <a:pt x="20123" y="2338"/>
                    <a:pt x="20162" y="2412"/>
                    <a:pt x="20180" y="2449"/>
                  </a:cubicBezTo>
                  <a:cubicBezTo>
                    <a:pt x="20204" y="2499"/>
                    <a:pt x="20261" y="2587"/>
                    <a:pt x="20285" y="2639"/>
                  </a:cubicBezTo>
                  <a:cubicBezTo>
                    <a:pt x="20310" y="2693"/>
                    <a:pt x="20353" y="2811"/>
                    <a:pt x="20371" y="2873"/>
                  </a:cubicBezTo>
                  <a:cubicBezTo>
                    <a:pt x="20389" y="2931"/>
                    <a:pt x="20409" y="3057"/>
                    <a:pt x="20429" y="3113"/>
                  </a:cubicBezTo>
                  <a:cubicBezTo>
                    <a:pt x="20450" y="3177"/>
                    <a:pt x="20503" y="3296"/>
                    <a:pt x="20535" y="3348"/>
                  </a:cubicBezTo>
                  <a:cubicBezTo>
                    <a:pt x="20555" y="3381"/>
                    <a:pt x="20600" y="3445"/>
                    <a:pt x="20628" y="3458"/>
                  </a:cubicBezTo>
                  <a:cubicBezTo>
                    <a:pt x="20670" y="3478"/>
                    <a:pt x="20761" y="3425"/>
                    <a:pt x="20804" y="3444"/>
                  </a:cubicBezTo>
                  <a:cubicBezTo>
                    <a:pt x="20824" y="3453"/>
                    <a:pt x="20853" y="3502"/>
                    <a:pt x="20871" y="3517"/>
                  </a:cubicBezTo>
                  <a:cubicBezTo>
                    <a:pt x="20903" y="3546"/>
                    <a:pt x="20977" y="3580"/>
                    <a:pt x="21008" y="3614"/>
                  </a:cubicBezTo>
                  <a:cubicBezTo>
                    <a:pt x="21038" y="3646"/>
                    <a:pt x="21089" y="3731"/>
                    <a:pt x="21111" y="3778"/>
                  </a:cubicBezTo>
                  <a:cubicBezTo>
                    <a:pt x="21145" y="3849"/>
                    <a:pt x="21218" y="4091"/>
                    <a:pt x="21218" y="4091"/>
                  </a:cubicBezTo>
                  <a:lnTo>
                    <a:pt x="21486" y="15215"/>
                  </a:lnTo>
                  <a:lnTo>
                    <a:pt x="21124" y="15239"/>
                  </a:lnTo>
                  <a:cubicBezTo>
                    <a:pt x="21124" y="15239"/>
                    <a:pt x="21135" y="15397"/>
                    <a:pt x="21124" y="15445"/>
                  </a:cubicBezTo>
                  <a:cubicBezTo>
                    <a:pt x="21114" y="15484"/>
                    <a:pt x="21056" y="15526"/>
                    <a:pt x="21054" y="15567"/>
                  </a:cubicBezTo>
                  <a:cubicBezTo>
                    <a:pt x="21054" y="15593"/>
                    <a:pt x="21081" y="15634"/>
                    <a:pt x="21093" y="15652"/>
                  </a:cubicBezTo>
                  <a:cubicBezTo>
                    <a:pt x="21104" y="15666"/>
                    <a:pt x="21134" y="15675"/>
                    <a:pt x="21145" y="15692"/>
                  </a:cubicBezTo>
                  <a:cubicBezTo>
                    <a:pt x="21163" y="15718"/>
                    <a:pt x="21176" y="15799"/>
                    <a:pt x="21191" y="15830"/>
                  </a:cubicBezTo>
                  <a:cubicBezTo>
                    <a:pt x="21209" y="15868"/>
                    <a:pt x="21265" y="15920"/>
                    <a:pt x="21278" y="15963"/>
                  </a:cubicBezTo>
                  <a:cubicBezTo>
                    <a:pt x="21291" y="16006"/>
                    <a:pt x="21296" y="16107"/>
                    <a:pt x="21291" y="16155"/>
                  </a:cubicBezTo>
                  <a:cubicBezTo>
                    <a:pt x="21288" y="16182"/>
                    <a:pt x="21262" y="16228"/>
                    <a:pt x="21261" y="16257"/>
                  </a:cubicBezTo>
                  <a:cubicBezTo>
                    <a:pt x="21257" y="16302"/>
                    <a:pt x="21293" y="16389"/>
                    <a:pt x="21289" y="16435"/>
                  </a:cubicBezTo>
                  <a:cubicBezTo>
                    <a:pt x="21286" y="16463"/>
                    <a:pt x="21268" y="16515"/>
                    <a:pt x="21253" y="16531"/>
                  </a:cubicBezTo>
                  <a:cubicBezTo>
                    <a:pt x="21233" y="16553"/>
                    <a:pt x="21172" y="16524"/>
                    <a:pt x="21156" y="16553"/>
                  </a:cubicBezTo>
                  <a:cubicBezTo>
                    <a:pt x="21142" y="16578"/>
                    <a:pt x="21149" y="16653"/>
                    <a:pt x="21156" y="16683"/>
                  </a:cubicBezTo>
                  <a:cubicBezTo>
                    <a:pt x="21160" y="16707"/>
                    <a:pt x="21189" y="16738"/>
                    <a:pt x="21193" y="16763"/>
                  </a:cubicBezTo>
                  <a:cubicBezTo>
                    <a:pt x="21198" y="16790"/>
                    <a:pt x="21178" y="16845"/>
                    <a:pt x="21183" y="16873"/>
                  </a:cubicBezTo>
                  <a:cubicBezTo>
                    <a:pt x="21187" y="16905"/>
                    <a:pt x="21212" y="16971"/>
                    <a:pt x="21232" y="16981"/>
                  </a:cubicBezTo>
                  <a:cubicBezTo>
                    <a:pt x="21249" y="16988"/>
                    <a:pt x="21280" y="16934"/>
                    <a:pt x="21298" y="16938"/>
                  </a:cubicBezTo>
                  <a:cubicBezTo>
                    <a:pt x="21316" y="16942"/>
                    <a:pt x="21337" y="17014"/>
                    <a:pt x="21356" y="17014"/>
                  </a:cubicBezTo>
                  <a:cubicBezTo>
                    <a:pt x="21372" y="17015"/>
                    <a:pt x="21389" y="16955"/>
                    <a:pt x="21404" y="16955"/>
                  </a:cubicBezTo>
                  <a:cubicBezTo>
                    <a:pt x="21431" y="16954"/>
                    <a:pt x="21479" y="17014"/>
                    <a:pt x="21492" y="17051"/>
                  </a:cubicBezTo>
                  <a:cubicBezTo>
                    <a:pt x="21507" y="17098"/>
                    <a:pt x="21489" y="17213"/>
                    <a:pt x="21492" y="17266"/>
                  </a:cubicBezTo>
                  <a:cubicBezTo>
                    <a:pt x="21493" y="17299"/>
                    <a:pt x="21493" y="17369"/>
                    <a:pt x="21506" y="17396"/>
                  </a:cubicBezTo>
                  <a:cubicBezTo>
                    <a:pt x="21515" y="17418"/>
                    <a:pt x="21557" y="17425"/>
                    <a:pt x="21566" y="17447"/>
                  </a:cubicBezTo>
                  <a:cubicBezTo>
                    <a:pt x="21584" y="17486"/>
                    <a:pt x="21593" y="17591"/>
                    <a:pt x="21584" y="17636"/>
                  </a:cubicBezTo>
                  <a:cubicBezTo>
                    <a:pt x="21577" y="17668"/>
                    <a:pt x="21529" y="17697"/>
                    <a:pt x="21524" y="17729"/>
                  </a:cubicBezTo>
                  <a:cubicBezTo>
                    <a:pt x="21518" y="17758"/>
                    <a:pt x="21545" y="17819"/>
                    <a:pt x="21541" y="17848"/>
                  </a:cubicBezTo>
                  <a:cubicBezTo>
                    <a:pt x="21537" y="17880"/>
                    <a:pt x="21509" y="17932"/>
                    <a:pt x="21493" y="17953"/>
                  </a:cubicBezTo>
                  <a:cubicBezTo>
                    <a:pt x="21472" y="17981"/>
                    <a:pt x="21410" y="17994"/>
                    <a:pt x="21394" y="18029"/>
                  </a:cubicBezTo>
                  <a:cubicBezTo>
                    <a:pt x="21379" y="18061"/>
                    <a:pt x="21370" y="18149"/>
                    <a:pt x="21380" y="18185"/>
                  </a:cubicBezTo>
                  <a:cubicBezTo>
                    <a:pt x="21389" y="18216"/>
                    <a:pt x="21449" y="18230"/>
                    <a:pt x="21452" y="18264"/>
                  </a:cubicBezTo>
                  <a:cubicBezTo>
                    <a:pt x="21456" y="18297"/>
                    <a:pt x="21411" y="18340"/>
                    <a:pt x="21401" y="18368"/>
                  </a:cubicBezTo>
                  <a:cubicBezTo>
                    <a:pt x="21392" y="18393"/>
                    <a:pt x="21368" y="18447"/>
                    <a:pt x="21372" y="18476"/>
                  </a:cubicBezTo>
                  <a:cubicBezTo>
                    <a:pt x="21376" y="18501"/>
                    <a:pt x="21413" y="18521"/>
                    <a:pt x="21422" y="18544"/>
                  </a:cubicBezTo>
                  <a:cubicBezTo>
                    <a:pt x="21432" y="18569"/>
                    <a:pt x="21445" y="18631"/>
                    <a:pt x="21440" y="18660"/>
                  </a:cubicBezTo>
                  <a:cubicBezTo>
                    <a:pt x="21435" y="18691"/>
                    <a:pt x="21396" y="18730"/>
                    <a:pt x="21381" y="18753"/>
                  </a:cubicBezTo>
                  <a:cubicBezTo>
                    <a:pt x="21365" y="18779"/>
                    <a:pt x="21321" y="18820"/>
                    <a:pt x="21313" y="18855"/>
                  </a:cubicBezTo>
                  <a:cubicBezTo>
                    <a:pt x="21301" y="18911"/>
                    <a:pt x="21334" y="19032"/>
                    <a:pt x="21332" y="19092"/>
                  </a:cubicBezTo>
                  <a:cubicBezTo>
                    <a:pt x="21330" y="19121"/>
                    <a:pt x="21318" y="19177"/>
                    <a:pt x="21312" y="19205"/>
                  </a:cubicBezTo>
                  <a:cubicBezTo>
                    <a:pt x="21304" y="19243"/>
                    <a:pt x="21289" y="19324"/>
                    <a:pt x="21273" y="19355"/>
                  </a:cubicBezTo>
                  <a:cubicBezTo>
                    <a:pt x="21261" y="19378"/>
                    <a:pt x="21222" y="19397"/>
                    <a:pt x="21210" y="19420"/>
                  </a:cubicBezTo>
                  <a:cubicBezTo>
                    <a:pt x="21199" y="19442"/>
                    <a:pt x="21188" y="19498"/>
                    <a:pt x="21184" y="19525"/>
                  </a:cubicBezTo>
                  <a:cubicBezTo>
                    <a:pt x="21177" y="19566"/>
                    <a:pt x="21188" y="19661"/>
                    <a:pt x="21172" y="19695"/>
                  </a:cubicBezTo>
                  <a:cubicBezTo>
                    <a:pt x="21160" y="19718"/>
                    <a:pt x="21111" y="19709"/>
                    <a:pt x="21100" y="19734"/>
                  </a:cubicBezTo>
                  <a:cubicBezTo>
                    <a:pt x="21088" y="19762"/>
                    <a:pt x="21108" y="19837"/>
                    <a:pt x="21104" y="19870"/>
                  </a:cubicBezTo>
                  <a:cubicBezTo>
                    <a:pt x="21100" y="19904"/>
                    <a:pt x="21069" y="19960"/>
                    <a:pt x="21067" y="19994"/>
                  </a:cubicBezTo>
                  <a:cubicBezTo>
                    <a:pt x="21063" y="20041"/>
                    <a:pt x="21077" y="20141"/>
                    <a:pt x="21093" y="20180"/>
                  </a:cubicBezTo>
                  <a:cubicBezTo>
                    <a:pt x="21102" y="20202"/>
                    <a:pt x="21130" y="20230"/>
                    <a:pt x="21145" y="20243"/>
                  </a:cubicBezTo>
                  <a:cubicBezTo>
                    <a:pt x="21160" y="20256"/>
                    <a:pt x="21197" y="20266"/>
                    <a:pt x="21210" y="20282"/>
                  </a:cubicBezTo>
                  <a:cubicBezTo>
                    <a:pt x="21224" y="20298"/>
                    <a:pt x="21240" y="20346"/>
                    <a:pt x="21249" y="20367"/>
                  </a:cubicBezTo>
                  <a:cubicBezTo>
                    <a:pt x="21260" y="20390"/>
                    <a:pt x="21277" y="20440"/>
                    <a:pt x="21291" y="20458"/>
                  </a:cubicBezTo>
                  <a:cubicBezTo>
                    <a:pt x="21303" y="20474"/>
                    <a:pt x="21338" y="20483"/>
                    <a:pt x="21351" y="20500"/>
                  </a:cubicBezTo>
                  <a:cubicBezTo>
                    <a:pt x="21364" y="20518"/>
                    <a:pt x="21380" y="20568"/>
                    <a:pt x="21386" y="20593"/>
                  </a:cubicBezTo>
                  <a:cubicBezTo>
                    <a:pt x="21396" y="20627"/>
                    <a:pt x="21395" y="20705"/>
                    <a:pt x="21408" y="20735"/>
                  </a:cubicBezTo>
                  <a:cubicBezTo>
                    <a:pt x="21417" y="20756"/>
                    <a:pt x="21451" y="20774"/>
                    <a:pt x="21461" y="20794"/>
                  </a:cubicBezTo>
                  <a:cubicBezTo>
                    <a:pt x="21476" y="20823"/>
                    <a:pt x="21491" y="20896"/>
                    <a:pt x="21495" y="20933"/>
                  </a:cubicBezTo>
                  <a:cubicBezTo>
                    <a:pt x="21500" y="20973"/>
                    <a:pt x="21486" y="21060"/>
                    <a:pt x="21495" y="21099"/>
                  </a:cubicBezTo>
                  <a:cubicBezTo>
                    <a:pt x="21502" y="21135"/>
                    <a:pt x="21547" y="21182"/>
                    <a:pt x="21552" y="21218"/>
                  </a:cubicBezTo>
                  <a:cubicBezTo>
                    <a:pt x="21557" y="21255"/>
                    <a:pt x="21532" y="21328"/>
                    <a:pt x="21534" y="21365"/>
                  </a:cubicBezTo>
                  <a:cubicBezTo>
                    <a:pt x="21536" y="21397"/>
                    <a:pt x="21553" y="21456"/>
                    <a:pt x="21563" y="2148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8" name="Shape 3050"/>
            <p:cNvSpPr/>
            <p:nvPr/>
          </p:nvSpPr>
          <p:spPr>
            <a:xfrm>
              <a:off x="3740453" y="2847461"/>
              <a:ext cx="747257" cy="4418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7" h="21600" extrusionOk="0">
                  <a:moveTo>
                    <a:pt x="21596" y="20277"/>
                  </a:moveTo>
                  <a:cubicBezTo>
                    <a:pt x="21600" y="20362"/>
                    <a:pt x="21591" y="20535"/>
                    <a:pt x="21580" y="20619"/>
                  </a:cubicBezTo>
                  <a:cubicBezTo>
                    <a:pt x="21572" y="20682"/>
                    <a:pt x="21533" y="20798"/>
                    <a:pt x="21529" y="20861"/>
                  </a:cubicBezTo>
                  <a:cubicBezTo>
                    <a:pt x="21524" y="20948"/>
                    <a:pt x="21548" y="21120"/>
                    <a:pt x="21554" y="21207"/>
                  </a:cubicBezTo>
                  <a:cubicBezTo>
                    <a:pt x="21557" y="21255"/>
                    <a:pt x="21562" y="21331"/>
                    <a:pt x="21568" y="21403"/>
                  </a:cubicBezTo>
                  <a:lnTo>
                    <a:pt x="15348" y="21600"/>
                  </a:lnTo>
                  <a:lnTo>
                    <a:pt x="5897" y="21536"/>
                  </a:lnTo>
                  <a:lnTo>
                    <a:pt x="0" y="21200"/>
                  </a:lnTo>
                  <a:lnTo>
                    <a:pt x="512" y="0"/>
                  </a:lnTo>
                  <a:lnTo>
                    <a:pt x="7528" y="345"/>
                  </a:lnTo>
                  <a:lnTo>
                    <a:pt x="14419" y="384"/>
                  </a:lnTo>
                  <a:lnTo>
                    <a:pt x="19270" y="158"/>
                  </a:lnTo>
                  <a:cubicBezTo>
                    <a:pt x="19278" y="231"/>
                    <a:pt x="19286" y="309"/>
                    <a:pt x="19288" y="350"/>
                  </a:cubicBezTo>
                  <a:cubicBezTo>
                    <a:pt x="19290" y="397"/>
                    <a:pt x="19280" y="495"/>
                    <a:pt x="19285" y="542"/>
                  </a:cubicBezTo>
                  <a:cubicBezTo>
                    <a:pt x="19297" y="643"/>
                    <a:pt x="19359" y="825"/>
                    <a:pt x="19382" y="920"/>
                  </a:cubicBezTo>
                  <a:cubicBezTo>
                    <a:pt x="19399" y="992"/>
                    <a:pt x="19436" y="1133"/>
                    <a:pt x="19447" y="1208"/>
                  </a:cubicBezTo>
                  <a:cubicBezTo>
                    <a:pt x="19455" y="1265"/>
                    <a:pt x="19450" y="1383"/>
                    <a:pt x="19461" y="1438"/>
                  </a:cubicBezTo>
                  <a:cubicBezTo>
                    <a:pt x="19469" y="1479"/>
                    <a:pt x="19504" y="1546"/>
                    <a:pt x="19512" y="1586"/>
                  </a:cubicBezTo>
                  <a:cubicBezTo>
                    <a:pt x="19527" y="1664"/>
                    <a:pt x="19516" y="1835"/>
                    <a:pt x="19532" y="1913"/>
                  </a:cubicBezTo>
                  <a:cubicBezTo>
                    <a:pt x="19550" y="2000"/>
                    <a:pt x="19625" y="2142"/>
                    <a:pt x="19651" y="2224"/>
                  </a:cubicBezTo>
                  <a:cubicBezTo>
                    <a:pt x="19667" y="2275"/>
                    <a:pt x="19698" y="2382"/>
                    <a:pt x="19705" y="2439"/>
                  </a:cubicBezTo>
                  <a:cubicBezTo>
                    <a:pt x="19709" y="2482"/>
                    <a:pt x="19709" y="2571"/>
                    <a:pt x="19702" y="2612"/>
                  </a:cubicBezTo>
                  <a:cubicBezTo>
                    <a:pt x="19693" y="2659"/>
                    <a:pt x="19650" y="2734"/>
                    <a:pt x="19639" y="2780"/>
                  </a:cubicBezTo>
                  <a:cubicBezTo>
                    <a:pt x="19624" y="2846"/>
                    <a:pt x="19620" y="2991"/>
                    <a:pt x="19605" y="3058"/>
                  </a:cubicBezTo>
                  <a:cubicBezTo>
                    <a:pt x="19589" y="3130"/>
                    <a:pt x="19525" y="3251"/>
                    <a:pt x="19518" y="3326"/>
                  </a:cubicBezTo>
                  <a:cubicBezTo>
                    <a:pt x="19511" y="3391"/>
                    <a:pt x="19533" y="3523"/>
                    <a:pt x="19546" y="3585"/>
                  </a:cubicBezTo>
                  <a:cubicBezTo>
                    <a:pt x="19564" y="3669"/>
                    <a:pt x="19637" y="3806"/>
                    <a:pt x="19651" y="3892"/>
                  </a:cubicBezTo>
                  <a:cubicBezTo>
                    <a:pt x="19665" y="3983"/>
                    <a:pt x="19660" y="4177"/>
                    <a:pt x="19651" y="4271"/>
                  </a:cubicBezTo>
                  <a:cubicBezTo>
                    <a:pt x="19646" y="4319"/>
                    <a:pt x="19619" y="4409"/>
                    <a:pt x="19614" y="4458"/>
                  </a:cubicBezTo>
                  <a:cubicBezTo>
                    <a:pt x="19608" y="4517"/>
                    <a:pt x="19603" y="4639"/>
                    <a:pt x="19611" y="4698"/>
                  </a:cubicBezTo>
                  <a:cubicBezTo>
                    <a:pt x="19623" y="4784"/>
                    <a:pt x="19701" y="4925"/>
                    <a:pt x="19708" y="5014"/>
                  </a:cubicBezTo>
                  <a:cubicBezTo>
                    <a:pt x="19713" y="5086"/>
                    <a:pt x="19681" y="5230"/>
                    <a:pt x="19671" y="5301"/>
                  </a:cubicBezTo>
                  <a:cubicBezTo>
                    <a:pt x="19664" y="5345"/>
                    <a:pt x="19646" y="5433"/>
                    <a:pt x="19642" y="5479"/>
                  </a:cubicBezTo>
                  <a:cubicBezTo>
                    <a:pt x="19637" y="5546"/>
                    <a:pt x="19646" y="5683"/>
                    <a:pt x="19648" y="5751"/>
                  </a:cubicBezTo>
                  <a:cubicBezTo>
                    <a:pt x="19650" y="5834"/>
                    <a:pt x="19643" y="6005"/>
                    <a:pt x="19659" y="6082"/>
                  </a:cubicBezTo>
                  <a:cubicBezTo>
                    <a:pt x="19666" y="6113"/>
                    <a:pt x="19698" y="6157"/>
                    <a:pt x="19705" y="6188"/>
                  </a:cubicBezTo>
                  <a:cubicBezTo>
                    <a:pt x="19712" y="6224"/>
                    <a:pt x="19701" y="6304"/>
                    <a:pt x="19708" y="6341"/>
                  </a:cubicBezTo>
                  <a:cubicBezTo>
                    <a:pt x="19713" y="6372"/>
                    <a:pt x="19741" y="6418"/>
                    <a:pt x="19750" y="6446"/>
                  </a:cubicBezTo>
                  <a:cubicBezTo>
                    <a:pt x="19761" y="6482"/>
                    <a:pt x="19774" y="6559"/>
                    <a:pt x="19784" y="6595"/>
                  </a:cubicBezTo>
                  <a:cubicBezTo>
                    <a:pt x="19793" y="6631"/>
                    <a:pt x="19820" y="6696"/>
                    <a:pt x="19827" y="6734"/>
                  </a:cubicBezTo>
                  <a:cubicBezTo>
                    <a:pt x="19835" y="6787"/>
                    <a:pt x="19828" y="6901"/>
                    <a:pt x="19835" y="6954"/>
                  </a:cubicBezTo>
                  <a:cubicBezTo>
                    <a:pt x="19846" y="7038"/>
                    <a:pt x="19897" y="7192"/>
                    <a:pt x="19909" y="7276"/>
                  </a:cubicBezTo>
                  <a:cubicBezTo>
                    <a:pt x="19917" y="7335"/>
                    <a:pt x="19902" y="7464"/>
                    <a:pt x="19920" y="7516"/>
                  </a:cubicBezTo>
                  <a:cubicBezTo>
                    <a:pt x="19932" y="7550"/>
                    <a:pt x="19988" y="7566"/>
                    <a:pt x="19999" y="7601"/>
                  </a:cubicBezTo>
                  <a:cubicBezTo>
                    <a:pt x="20017" y="7658"/>
                    <a:pt x="19980" y="7802"/>
                    <a:pt x="19997" y="7860"/>
                  </a:cubicBezTo>
                  <a:cubicBezTo>
                    <a:pt x="20008" y="7900"/>
                    <a:pt x="20062" y="7932"/>
                    <a:pt x="20079" y="7966"/>
                  </a:cubicBezTo>
                  <a:cubicBezTo>
                    <a:pt x="20103" y="8017"/>
                    <a:pt x="20139" y="8141"/>
                    <a:pt x="20147" y="8205"/>
                  </a:cubicBezTo>
                  <a:cubicBezTo>
                    <a:pt x="20153" y="8262"/>
                    <a:pt x="20129" y="8380"/>
                    <a:pt x="20138" y="8436"/>
                  </a:cubicBezTo>
                  <a:cubicBezTo>
                    <a:pt x="20146" y="8477"/>
                    <a:pt x="20183" y="8539"/>
                    <a:pt x="20198" y="8574"/>
                  </a:cubicBezTo>
                  <a:cubicBezTo>
                    <a:pt x="20220" y="8630"/>
                    <a:pt x="20272" y="8736"/>
                    <a:pt x="20285" y="8800"/>
                  </a:cubicBezTo>
                  <a:cubicBezTo>
                    <a:pt x="20301" y="8872"/>
                    <a:pt x="20289" y="9035"/>
                    <a:pt x="20305" y="9106"/>
                  </a:cubicBezTo>
                  <a:cubicBezTo>
                    <a:pt x="20317" y="9158"/>
                    <a:pt x="20371" y="9233"/>
                    <a:pt x="20385" y="9284"/>
                  </a:cubicBezTo>
                  <a:cubicBezTo>
                    <a:pt x="20403" y="9355"/>
                    <a:pt x="20397" y="9522"/>
                    <a:pt x="20419" y="9590"/>
                  </a:cubicBezTo>
                  <a:cubicBezTo>
                    <a:pt x="20430" y="9627"/>
                    <a:pt x="20472" y="9673"/>
                    <a:pt x="20487" y="9705"/>
                  </a:cubicBezTo>
                  <a:cubicBezTo>
                    <a:pt x="20502" y="9741"/>
                    <a:pt x="20530" y="9820"/>
                    <a:pt x="20535" y="9864"/>
                  </a:cubicBezTo>
                  <a:cubicBezTo>
                    <a:pt x="20542" y="9934"/>
                    <a:pt x="20519" y="10076"/>
                    <a:pt x="20515" y="10146"/>
                  </a:cubicBezTo>
                  <a:cubicBezTo>
                    <a:pt x="20512" y="10203"/>
                    <a:pt x="20503" y="10316"/>
                    <a:pt x="20509" y="10372"/>
                  </a:cubicBezTo>
                  <a:cubicBezTo>
                    <a:pt x="20517" y="10435"/>
                    <a:pt x="20568" y="10543"/>
                    <a:pt x="20572" y="10607"/>
                  </a:cubicBezTo>
                  <a:cubicBezTo>
                    <a:pt x="20575" y="10669"/>
                    <a:pt x="20541" y="10789"/>
                    <a:pt x="20535" y="10851"/>
                  </a:cubicBezTo>
                  <a:cubicBezTo>
                    <a:pt x="20529" y="10913"/>
                    <a:pt x="20512" y="11041"/>
                    <a:pt x="20523" y="11100"/>
                  </a:cubicBezTo>
                  <a:cubicBezTo>
                    <a:pt x="20532" y="11141"/>
                    <a:pt x="20585" y="11188"/>
                    <a:pt x="20591" y="11230"/>
                  </a:cubicBezTo>
                  <a:cubicBezTo>
                    <a:pt x="20603" y="11302"/>
                    <a:pt x="20547" y="11449"/>
                    <a:pt x="20555" y="11522"/>
                  </a:cubicBezTo>
                  <a:cubicBezTo>
                    <a:pt x="20562" y="11598"/>
                    <a:pt x="20641" y="11710"/>
                    <a:pt x="20648" y="11786"/>
                  </a:cubicBezTo>
                  <a:cubicBezTo>
                    <a:pt x="20655" y="11862"/>
                    <a:pt x="20608" y="12010"/>
                    <a:pt x="20606" y="12088"/>
                  </a:cubicBezTo>
                  <a:cubicBezTo>
                    <a:pt x="20604" y="12159"/>
                    <a:pt x="20631" y="12300"/>
                    <a:pt x="20628" y="12370"/>
                  </a:cubicBezTo>
                  <a:cubicBezTo>
                    <a:pt x="20625" y="12451"/>
                    <a:pt x="20573" y="12602"/>
                    <a:pt x="20580" y="12682"/>
                  </a:cubicBezTo>
                  <a:cubicBezTo>
                    <a:pt x="20586" y="12749"/>
                    <a:pt x="20655" y="12850"/>
                    <a:pt x="20662" y="12917"/>
                  </a:cubicBezTo>
                  <a:cubicBezTo>
                    <a:pt x="20666" y="12956"/>
                    <a:pt x="20644" y="13035"/>
                    <a:pt x="20645" y="13075"/>
                  </a:cubicBezTo>
                  <a:cubicBezTo>
                    <a:pt x="20647" y="13139"/>
                    <a:pt x="20685" y="13256"/>
                    <a:pt x="20691" y="13320"/>
                  </a:cubicBezTo>
                  <a:cubicBezTo>
                    <a:pt x="20698" y="13403"/>
                    <a:pt x="20698" y="13571"/>
                    <a:pt x="20693" y="13655"/>
                  </a:cubicBezTo>
                  <a:cubicBezTo>
                    <a:pt x="20689" y="13729"/>
                    <a:pt x="20654" y="13872"/>
                    <a:pt x="20657" y="13947"/>
                  </a:cubicBezTo>
                  <a:cubicBezTo>
                    <a:pt x="20658" y="14010"/>
                    <a:pt x="20679" y="14137"/>
                    <a:pt x="20702" y="14187"/>
                  </a:cubicBezTo>
                  <a:cubicBezTo>
                    <a:pt x="20713" y="14212"/>
                    <a:pt x="20754" y="14228"/>
                    <a:pt x="20764" y="14254"/>
                  </a:cubicBezTo>
                  <a:cubicBezTo>
                    <a:pt x="20782" y="14299"/>
                    <a:pt x="20770" y="14422"/>
                    <a:pt x="20790" y="14465"/>
                  </a:cubicBezTo>
                  <a:cubicBezTo>
                    <a:pt x="20809" y="14509"/>
                    <a:pt x="20892" y="14519"/>
                    <a:pt x="20903" y="14570"/>
                  </a:cubicBezTo>
                  <a:cubicBezTo>
                    <a:pt x="20921" y="14656"/>
                    <a:pt x="20831" y="14820"/>
                    <a:pt x="20827" y="14911"/>
                  </a:cubicBezTo>
                  <a:cubicBezTo>
                    <a:pt x="20824" y="14972"/>
                    <a:pt x="20862" y="15090"/>
                    <a:pt x="20855" y="15151"/>
                  </a:cubicBezTo>
                  <a:cubicBezTo>
                    <a:pt x="20849" y="15198"/>
                    <a:pt x="20794" y="15265"/>
                    <a:pt x="20790" y="15313"/>
                  </a:cubicBezTo>
                  <a:cubicBezTo>
                    <a:pt x="20781" y="15403"/>
                    <a:pt x="20842" y="15573"/>
                    <a:pt x="20849" y="15663"/>
                  </a:cubicBezTo>
                  <a:cubicBezTo>
                    <a:pt x="20855" y="15728"/>
                    <a:pt x="20857" y="15861"/>
                    <a:pt x="20852" y="15927"/>
                  </a:cubicBezTo>
                  <a:cubicBezTo>
                    <a:pt x="20850" y="15959"/>
                    <a:pt x="20832" y="16019"/>
                    <a:pt x="20832" y="16051"/>
                  </a:cubicBezTo>
                  <a:cubicBezTo>
                    <a:pt x="20833" y="16096"/>
                    <a:pt x="20866" y="16175"/>
                    <a:pt x="20866" y="16218"/>
                  </a:cubicBezTo>
                  <a:cubicBezTo>
                    <a:pt x="20866" y="16270"/>
                    <a:pt x="20827" y="16360"/>
                    <a:pt x="20827" y="16411"/>
                  </a:cubicBezTo>
                  <a:cubicBezTo>
                    <a:pt x="20827" y="16474"/>
                    <a:pt x="20859" y="16595"/>
                    <a:pt x="20878" y="16650"/>
                  </a:cubicBezTo>
                  <a:cubicBezTo>
                    <a:pt x="20901" y="16723"/>
                    <a:pt x="20979" y="16835"/>
                    <a:pt x="20994" y="16913"/>
                  </a:cubicBezTo>
                  <a:cubicBezTo>
                    <a:pt x="21015" y="17023"/>
                    <a:pt x="20977" y="17261"/>
                    <a:pt x="20988" y="17374"/>
                  </a:cubicBezTo>
                  <a:cubicBezTo>
                    <a:pt x="20998" y="17474"/>
                    <a:pt x="21057" y="17655"/>
                    <a:pt x="21073" y="17753"/>
                  </a:cubicBezTo>
                  <a:cubicBezTo>
                    <a:pt x="21081" y="17798"/>
                    <a:pt x="21084" y="17896"/>
                    <a:pt x="21096" y="17940"/>
                  </a:cubicBezTo>
                  <a:cubicBezTo>
                    <a:pt x="21110" y="17990"/>
                    <a:pt x="21160" y="18069"/>
                    <a:pt x="21178" y="18117"/>
                  </a:cubicBezTo>
                  <a:cubicBezTo>
                    <a:pt x="21201" y="18180"/>
                    <a:pt x="21227" y="18327"/>
                    <a:pt x="21255" y="18385"/>
                  </a:cubicBezTo>
                  <a:cubicBezTo>
                    <a:pt x="21273" y="18424"/>
                    <a:pt x="21326" y="18473"/>
                    <a:pt x="21345" y="18511"/>
                  </a:cubicBezTo>
                  <a:cubicBezTo>
                    <a:pt x="21373" y="18563"/>
                    <a:pt x="21419" y="18682"/>
                    <a:pt x="21430" y="18750"/>
                  </a:cubicBezTo>
                  <a:cubicBezTo>
                    <a:pt x="21444" y="18831"/>
                    <a:pt x="21428" y="19001"/>
                    <a:pt x="21430" y="19085"/>
                  </a:cubicBezTo>
                  <a:cubicBezTo>
                    <a:pt x="21433" y="19197"/>
                    <a:pt x="21438" y="19422"/>
                    <a:pt x="21452" y="19531"/>
                  </a:cubicBezTo>
                  <a:cubicBezTo>
                    <a:pt x="21467" y="19634"/>
                    <a:pt x="21523" y="19827"/>
                    <a:pt x="21542" y="19929"/>
                  </a:cubicBezTo>
                  <a:cubicBezTo>
                    <a:pt x="21559" y="20014"/>
                    <a:pt x="21591" y="20188"/>
                    <a:pt x="21596" y="2027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9" name="Shape 3051"/>
            <p:cNvSpPr/>
            <p:nvPr/>
          </p:nvSpPr>
          <p:spPr>
            <a:xfrm>
              <a:off x="4400423" y="2794663"/>
              <a:ext cx="746927" cy="8425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593" extrusionOk="0">
                  <a:moveTo>
                    <a:pt x="2298" y="12685"/>
                  </a:moveTo>
                  <a:cubicBezTo>
                    <a:pt x="2293" y="12647"/>
                    <a:pt x="2288" y="12607"/>
                    <a:pt x="2284" y="12582"/>
                  </a:cubicBezTo>
                  <a:cubicBezTo>
                    <a:pt x="2278" y="12536"/>
                    <a:pt x="2254" y="12446"/>
                    <a:pt x="2260" y="12400"/>
                  </a:cubicBezTo>
                  <a:cubicBezTo>
                    <a:pt x="2264" y="12367"/>
                    <a:pt x="2303" y="12306"/>
                    <a:pt x="2311" y="12273"/>
                  </a:cubicBezTo>
                  <a:cubicBezTo>
                    <a:pt x="2321" y="12229"/>
                    <a:pt x="2330" y="12139"/>
                    <a:pt x="2326" y="12094"/>
                  </a:cubicBezTo>
                  <a:cubicBezTo>
                    <a:pt x="2321" y="12047"/>
                    <a:pt x="2289" y="11956"/>
                    <a:pt x="2273" y="11912"/>
                  </a:cubicBezTo>
                  <a:cubicBezTo>
                    <a:pt x="2253" y="11858"/>
                    <a:pt x="2197" y="11757"/>
                    <a:pt x="2183" y="11703"/>
                  </a:cubicBezTo>
                  <a:cubicBezTo>
                    <a:pt x="2168" y="11646"/>
                    <a:pt x="2164" y="11528"/>
                    <a:pt x="2161" y="11469"/>
                  </a:cubicBezTo>
                  <a:cubicBezTo>
                    <a:pt x="2159" y="11425"/>
                    <a:pt x="2174" y="11336"/>
                    <a:pt x="2161" y="11293"/>
                  </a:cubicBezTo>
                  <a:cubicBezTo>
                    <a:pt x="2150" y="11258"/>
                    <a:pt x="2103" y="11195"/>
                    <a:pt x="2076" y="11168"/>
                  </a:cubicBezTo>
                  <a:cubicBezTo>
                    <a:pt x="2056" y="11148"/>
                    <a:pt x="2003" y="11123"/>
                    <a:pt x="1985" y="11102"/>
                  </a:cubicBezTo>
                  <a:cubicBezTo>
                    <a:pt x="1958" y="11072"/>
                    <a:pt x="1931" y="10995"/>
                    <a:pt x="1909" y="10962"/>
                  </a:cubicBezTo>
                  <a:cubicBezTo>
                    <a:pt x="1891" y="10936"/>
                    <a:pt x="1840" y="10895"/>
                    <a:pt x="1826" y="10869"/>
                  </a:cubicBezTo>
                  <a:cubicBezTo>
                    <a:pt x="1814" y="10846"/>
                    <a:pt x="1811" y="10794"/>
                    <a:pt x="1803" y="10771"/>
                  </a:cubicBezTo>
                  <a:cubicBezTo>
                    <a:pt x="1787" y="10720"/>
                    <a:pt x="1728" y="10624"/>
                    <a:pt x="1718" y="10572"/>
                  </a:cubicBezTo>
                  <a:cubicBezTo>
                    <a:pt x="1707" y="10513"/>
                    <a:pt x="1745" y="10388"/>
                    <a:pt x="1724" y="10331"/>
                  </a:cubicBezTo>
                  <a:cubicBezTo>
                    <a:pt x="1709" y="10290"/>
                    <a:pt x="1631" y="10231"/>
                    <a:pt x="1608" y="10193"/>
                  </a:cubicBezTo>
                  <a:cubicBezTo>
                    <a:pt x="1590" y="10164"/>
                    <a:pt x="1557" y="10100"/>
                    <a:pt x="1557" y="10067"/>
                  </a:cubicBezTo>
                  <a:cubicBezTo>
                    <a:pt x="1557" y="10041"/>
                    <a:pt x="1597" y="9993"/>
                    <a:pt x="1597" y="9966"/>
                  </a:cubicBezTo>
                  <a:cubicBezTo>
                    <a:pt x="1597" y="9943"/>
                    <a:pt x="1563" y="9902"/>
                    <a:pt x="1562" y="9878"/>
                  </a:cubicBezTo>
                  <a:cubicBezTo>
                    <a:pt x="1562" y="9861"/>
                    <a:pt x="1580" y="9830"/>
                    <a:pt x="1582" y="9813"/>
                  </a:cubicBezTo>
                  <a:cubicBezTo>
                    <a:pt x="1587" y="9779"/>
                    <a:pt x="1585" y="9709"/>
                    <a:pt x="1579" y="9675"/>
                  </a:cubicBezTo>
                  <a:cubicBezTo>
                    <a:pt x="1572" y="9628"/>
                    <a:pt x="1511" y="9539"/>
                    <a:pt x="1521" y="9492"/>
                  </a:cubicBezTo>
                  <a:cubicBezTo>
                    <a:pt x="1525" y="9466"/>
                    <a:pt x="1579" y="9432"/>
                    <a:pt x="1585" y="9406"/>
                  </a:cubicBezTo>
                  <a:cubicBezTo>
                    <a:pt x="1592" y="9375"/>
                    <a:pt x="1554" y="9313"/>
                    <a:pt x="1557" y="9281"/>
                  </a:cubicBezTo>
                  <a:cubicBezTo>
                    <a:pt x="1561" y="9233"/>
                    <a:pt x="1652" y="9147"/>
                    <a:pt x="1633" y="9102"/>
                  </a:cubicBezTo>
                  <a:cubicBezTo>
                    <a:pt x="1622" y="9075"/>
                    <a:pt x="1539" y="9070"/>
                    <a:pt x="1521" y="9047"/>
                  </a:cubicBezTo>
                  <a:cubicBezTo>
                    <a:pt x="1501" y="9024"/>
                    <a:pt x="1513" y="8960"/>
                    <a:pt x="1494" y="8936"/>
                  </a:cubicBezTo>
                  <a:cubicBezTo>
                    <a:pt x="1484" y="8923"/>
                    <a:pt x="1444" y="8914"/>
                    <a:pt x="1432" y="8901"/>
                  </a:cubicBezTo>
                  <a:cubicBezTo>
                    <a:pt x="1409" y="8875"/>
                    <a:pt x="1388" y="8808"/>
                    <a:pt x="1387" y="8776"/>
                  </a:cubicBezTo>
                  <a:cubicBezTo>
                    <a:pt x="1384" y="8736"/>
                    <a:pt x="1419" y="8661"/>
                    <a:pt x="1424" y="8622"/>
                  </a:cubicBezTo>
                  <a:cubicBezTo>
                    <a:pt x="1429" y="8578"/>
                    <a:pt x="1429" y="8490"/>
                    <a:pt x="1421" y="8447"/>
                  </a:cubicBezTo>
                  <a:cubicBezTo>
                    <a:pt x="1415" y="8413"/>
                    <a:pt x="1377" y="8352"/>
                    <a:pt x="1375" y="8318"/>
                  </a:cubicBezTo>
                  <a:cubicBezTo>
                    <a:pt x="1374" y="8297"/>
                    <a:pt x="1396" y="8256"/>
                    <a:pt x="1392" y="8236"/>
                  </a:cubicBezTo>
                  <a:cubicBezTo>
                    <a:pt x="1385" y="8200"/>
                    <a:pt x="1316" y="8147"/>
                    <a:pt x="1310" y="8112"/>
                  </a:cubicBezTo>
                  <a:cubicBezTo>
                    <a:pt x="1303" y="8070"/>
                    <a:pt x="1356" y="7991"/>
                    <a:pt x="1359" y="7949"/>
                  </a:cubicBezTo>
                  <a:cubicBezTo>
                    <a:pt x="1361" y="7912"/>
                    <a:pt x="1334" y="7838"/>
                    <a:pt x="1336" y="7801"/>
                  </a:cubicBezTo>
                  <a:cubicBezTo>
                    <a:pt x="1338" y="7760"/>
                    <a:pt x="1385" y="7682"/>
                    <a:pt x="1378" y="7642"/>
                  </a:cubicBezTo>
                  <a:cubicBezTo>
                    <a:pt x="1371" y="7603"/>
                    <a:pt x="1292" y="7544"/>
                    <a:pt x="1285" y="7504"/>
                  </a:cubicBezTo>
                  <a:cubicBezTo>
                    <a:pt x="1278" y="7466"/>
                    <a:pt x="1333" y="7389"/>
                    <a:pt x="1321" y="7351"/>
                  </a:cubicBezTo>
                  <a:cubicBezTo>
                    <a:pt x="1315" y="7329"/>
                    <a:pt x="1262" y="7304"/>
                    <a:pt x="1253" y="7283"/>
                  </a:cubicBezTo>
                  <a:cubicBezTo>
                    <a:pt x="1242" y="7252"/>
                    <a:pt x="1259" y="7185"/>
                    <a:pt x="1265" y="7152"/>
                  </a:cubicBezTo>
                  <a:cubicBezTo>
                    <a:pt x="1271" y="7120"/>
                    <a:pt x="1305" y="7057"/>
                    <a:pt x="1302" y="7024"/>
                  </a:cubicBezTo>
                  <a:cubicBezTo>
                    <a:pt x="1298" y="6991"/>
                    <a:pt x="1247" y="6934"/>
                    <a:pt x="1239" y="6901"/>
                  </a:cubicBezTo>
                  <a:cubicBezTo>
                    <a:pt x="1233" y="6872"/>
                    <a:pt x="1242" y="6813"/>
                    <a:pt x="1245" y="6783"/>
                  </a:cubicBezTo>
                  <a:cubicBezTo>
                    <a:pt x="1249" y="6746"/>
                    <a:pt x="1273" y="6672"/>
                    <a:pt x="1265" y="6635"/>
                  </a:cubicBezTo>
                  <a:cubicBezTo>
                    <a:pt x="1260" y="6612"/>
                    <a:pt x="1232" y="6570"/>
                    <a:pt x="1217" y="6552"/>
                  </a:cubicBezTo>
                  <a:cubicBezTo>
                    <a:pt x="1203" y="6535"/>
                    <a:pt x="1160" y="6510"/>
                    <a:pt x="1149" y="6491"/>
                  </a:cubicBezTo>
                  <a:cubicBezTo>
                    <a:pt x="1127" y="6456"/>
                    <a:pt x="1133" y="6368"/>
                    <a:pt x="1115" y="6331"/>
                  </a:cubicBezTo>
                  <a:cubicBezTo>
                    <a:pt x="1101" y="6304"/>
                    <a:pt x="1047" y="6265"/>
                    <a:pt x="1035" y="6237"/>
                  </a:cubicBezTo>
                  <a:cubicBezTo>
                    <a:pt x="1019" y="6200"/>
                    <a:pt x="1031" y="6115"/>
                    <a:pt x="1015" y="6077"/>
                  </a:cubicBezTo>
                  <a:cubicBezTo>
                    <a:pt x="1002" y="6043"/>
                    <a:pt x="950" y="5988"/>
                    <a:pt x="928" y="5959"/>
                  </a:cubicBezTo>
                  <a:cubicBezTo>
                    <a:pt x="913" y="5940"/>
                    <a:pt x="876" y="5908"/>
                    <a:pt x="868" y="5886"/>
                  </a:cubicBezTo>
                  <a:cubicBezTo>
                    <a:pt x="859" y="5857"/>
                    <a:pt x="883" y="5795"/>
                    <a:pt x="877" y="5765"/>
                  </a:cubicBezTo>
                  <a:cubicBezTo>
                    <a:pt x="869" y="5731"/>
                    <a:pt x="833" y="5667"/>
                    <a:pt x="808" y="5640"/>
                  </a:cubicBezTo>
                  <a:cubicBezTo>
                    <a:pt x="792" y="5622"/>
                    <a:pt x="738" y="5605"/>
                    <a:pt x="726" y="5584"/>
                  </a:cubicBezTo>
                  <a:cubicBezTo>
                    <a:pt x="710" y="5554"/>
                    <a:pt x="747" y="5479"/>
                    <a:pt x="729" y="5449"/>
                  </a:cubicBezTo>
                  <a:cubicBezTo>
                    <a:pt x="718" y="5430"/>
                    <a:pt x="662" y="5421"/>
                    <a:pt x="650" y="5404"/>
                  </a:cubicBezTo>
                  <a:cubicBezTo>
                    <a:pt x="632" y="5376"/>
                    <a:pt x="646" y="5309"/>
                    <a:pt x="639" y="5278"/>
                  </a:cubicBezTo>
                  <a:cubicBezTo>
                    <a:pt x="627" y="5234"/>
                    <a:pt x="576" y="5153"/>
                    <a:pt x="564" y="5109"/>
                  </a:cubicBezTo>
                  <a:cubicBezTo>
                    <a:pt x="558" y="5081"/>
                    <a:pt x="565" y="5022"/>
                    <a:pt x="557" y="4994"/>
                  </a:cubicBezTo>
                  <a:cubicBezTo>
                    <a:pt x="550" y="4974"/>
                    <a:pt x="523" y="4940"/>
                    <a:pt x="514" y="4921"/>
                  </a:cubicBezTo>
                  <a:cubicBezTo>
                    <a:pt x="504" y="4902"/>
                    <a:pt x="491" y="4862"/>
                    <a:pt x="480" y="4843"/>
                  </a:cubicBezTo>
                  <a:cubicBezTo>
                    <a:pt x="471" y="4828"/>
                    <a:pt x="443" y="4804"/>
                    <a:pt x="437" y="4788"/>
                  </a:cubicBezTo>
                  <a:cubicBezTo>
                    <a:pt x="430" y="4768"/>
                    <a:pt x="442" y="4727"/>
                    <a:pt x="434" y="4707"/>
                  </a:cubicBezTo>
                  <a:cubicBezTo>
                    <a:pt x="428" y="4691"/>
                    <a:pt x="396" y="4668"/>
                    <a:pt x="389" y="4652"/>
                  </a:cubicBezTo>
                  <a:cubicBezTo>
                    <a:pt x="373" y="4611"/>
                    <a:pt x="380" y="4522"/>
                    <a:pt x="378" y="4479"/>
                  </a:cubicBezTo>
                  <a:cubicBezTo>
                    <a:pt x="376" y="4443"/>
                    <a:pt x="367" y="4371"/>
                    <a:pt x="372" y="4336"/>
                  </a:cubicBezTo>
                  <a:cubicBezTo>
                    <a:pt x="376" y="4312"/>
                    <a:pt x="394" y="4266"/>
                    <a:pt x="401" y="4242"/>
                  </a:cubicBezTo>
                  <a:cubicBezTo>
                    <a:pt x="410" y="4205"/>
                    <a:pt x="443" y="4130"/>
                    <a:pt x="437" y="4092"/>
                  </a:cubicBezTo>
                  <a:cubicBezTo>
                    <a:pt x="430" y="4046"/>
                    <a:pt x="353" y="3971"/>
                    <a:pt x="341" y="3926"/>
                  </a:cubicBezTo>
                  <a:cubicBezTo>
                    <a:pt x="333" y="3895"/>
                    <a:pt x="337" y="3831"/>
                    <a:pt x="344" y="3800"/>
                  </a:cubicBezTo>
                  <a:cubicBezTo>
                    <a:pt x="349" y="3775"/>
                    <a:pt x="376" y="3728"/>
                    <a:pt x="381" y="3702"/>
                  </a:cubicBezTo>
                  <a:cubicBezTo>
                    <a:pt x="390" y="3653"/>
                    <a:pt x="395" y="3552"/>
                    <a:pt x="381" y="3504"/>
                  </a:cubicBezTo>
                  <a:cubicBezTo>
                    <a:pt x="367" y="3459"/>
                    <a:pt x="294" y="3387"/>
                    <a:pt x="276" y="3343"/>
                  </a:cubicBezTo>
                  <a:cubicBezTo>
                    <a:pt x="262" y="3311"/>
                    <a:pt x="241" y="3241"/>
                    <a:pt x="247" y="3207"/>
                  </a:cubicBezTo>
                  <a:cubicBezTo>
                    <a:pt x="254" y="3168"/>
                    <a:pt x="319" y="3104"/>
                    <a:pt x="335" y="3067"/>
                  </a:cubicBezTo>
                  <a:cubicBezTo>
                    <a:pt x="350" y="3032"/>
                    <a:pt x="353" y="2955"/>
                    <a:pt x="369" y="2921"/>
                  </a:cubicBezTo>
                  <a:cubicBezTo>
                    <a:pt x="380" y="2897"/>
                    <a:pt x="423" y="2858"/>
                    <a:pt x="431" y="2833"/>
                  </a:cubicBezTo>
                  <a:cubicBezTo>
                    <a:pt x="439" y="2811"/>
                    <a:pt x="439" y="2765"/>
                    <a:pt x="434" y="2742"/>
                  </a:cubicBezTo>
                  <a:cubicBezTo>
                    <a:pt x="428" y="2712"/>
                    <a:pt x="397" y="2656"/>
                    <a:pt x="381" y="2630"/>
                  </a:cubicBezTo>
                  <a:cubicBezTo>
                    <a:pt x="355" y="2586"/>
                    <a:pt x="280" y="2512"/>
                    <a:pt x="261" y="2466"/>
                  </a:cubicBezTo>
                  <a:cubicBezTo>
                    <a:pt x="245" y="2426"/>
                    <a:pt x="256" y="2336"/>
                    <a:pt x="241" y="2295"/>
                  </a:cubicBezTo>
                  <a:cubicBezTo>
                    <a:pt x="234" y="2274"/>
                    <a:pt x="199" y="2239"/>
                    <a:pt x="190" y="2217"/>
                  </a:cubicBezTo>
                  <a:cubicBezTo>
                    <a:pt x="180" y="2188"/>
                    <a:pt x="184" y="2126"/>
                    <a:pt x="176" y="2097"/>
                  </a:cubicBezTo>
                  <a:cubicBezTo>
                    <a:pt x="166" y="2058"/>
                    <a:pt x="129" y="1984"/>
                    <a:pt x="111" y="1946"/>
                  </a:cubicBezTo>
                  <a:cubicBezTo>
                    <a:pt x="88" y="1896"/>
                    <a:pt x="26" y="1800"/>
                    <a:pt x="15" y="1748"/>
                  </a:cubicBezTo>
                  <a:cubicBezTo>
                    <a:pt x="9" y="1723"/>
                    <a:pt x="20" y="1672"/>
                    <a:pt x="17" y="1647"/>
                  </a:cubicBezTo>
                  <a:cubicBezTo>
                    <a:pt x="16" y="1625"/>
                    <a:pt x="8" y="1585"/>
                    <a:pt x="0" y="1546"/>
                  </a:cubicBezTo>
                  <a:lnTo>
                    <a:pt x="2321" y="1490"/>
                  </a:lnTo>
                  <a:lnTo>
                    <a:pt x="5735" y="1366"/>
                  </a:lnTo>
                  <a:cubicBezTo>
                    <a:pt x="5735" y="1366"/>
                    <a:pt x="5366" y="193"/>
                    <a:pt x="5684" y="1"/>
                  </a:cubicBezTo>
                  <a:cubicBezTo>
                    <a:pt x="5697" y="-7"/>
                    <a:pt x="5729" y="17"/>
                    <a:pt x="5743" y="24"/>
                  </a:cubicBezTo>
                  <a:cubicBezTo>
                    <a:pt x="5777" y="39"/>
                    <a:pt x="5834" y="89"/>
                    <a:pt x="5871" y="97"/>
                  </a:cubicBezTo>
                  <a:cubicBezTo>
                    <a:pt x="5901" y="103"/>
                    <a:pt x="5967" y="92"/>
                    <a:pt x="5996" y="82"/>
                  </a:cubicBezTo>
                  <a:cubicBezTo>
                    <a:pt x="6018" y="73"/>
                    <a:pt x="6048" y="37"/>
                    <a:pt x="6069" y="29"/>
                  </a:cubicBezTo>
                  <a:cubicBezTo>
                    <a:pt x="6106" y="14"/>
                    <a:pt x="6189" y="-4"/>
                    <a:pt x="6228" y="4"/>
                  </a:cubicBezTo>
                  <a:cubicBezTo>
                    <a:pt x="6269" y="12"/>
                    <a:pt x="6331" y="69"/>
                    <a:pt x="6364" y="92"/>
                  </a:cubicBezTo>
                  <a:cubicBezTo>
                    <a:pt x="6385" y="106"/>
                    <a:pt x="6421" y="142"/>
                    <a:pt x="6446" y="149"/>
                  </a:cubicBezTo>
                  <a:cubicBezTo>
                    <a:pt x="6470" y="156"/>
                    <a:pt x="6522" y="137"/>
                    <a:pt x="6545" y="145"/>
                  </a:cubicBezTo>
                  <a:cubicBezTo>
                    <a:pt x="6571" y="152"/>
                    <a:pt x="6617" y="185"/>
                    <a:pt x="6628" y="207"/>
                  </a:cubicBezTo>
                  <a:cubicBezTo>
                    <a:pt x="6640" y="234"/>
                    <a:pt x="6611" y="294"/>
                    <a:pt x="6616" y="322"/>
                  </a:cubicBezTo>
                  <a:cubicBezTo>
                    <a:pt x="6621" y="348"/>
                    <a:pt x="6657" y="393"/>
                    <a:pt x="6665" y="418"/>
                  </a:cubicBezTo>
                  <a:cubicBezTo>
                    <a:pt x="6687" y="487"/>
                    <a:pt x="6686" y="633"/>
                    <a:pt x="6707" y="702"/>
                  </a:cubicBezTo>
                  <a:cubicBezTo>
                    <a:pt x="6721" y="747"/>
                    <a:pt x="6763" y="833"/>
                    <a:pt x="6786" y="875"/>
                  </a:cubicBezTo>
                  <a:cubicBezTo>
                    <a:pt x="6800" y="900"/>
                    <a:pt x="6838" y="945"/>
                    <a:pt x="6849" y="971"/>
                  </a:cubicBezTo>
                  <a:cubicBezTo>
                    <a:pt x="6858" y="992"/>
                    <a:pt x="6870" y="1038"/>
                    <a:pt x="6872" y="1061"/>
                  </a:cubicBezTo>
                  <a:cubicBezTo>
                    <a:pt x="6874" y="1099"/>
                    <a:pt x="6851" y="1174"/>
                    <a:pt x="6854" y="1212"/>
                  </a:cubicBezTo>
                  <a:cubicBezTo>
                    <a:pt x="6857" y="1240"/>
                    <a:pt x="6870" y="1296"/>
                    <a:pt x="6888" y="1318"/>
                  </a:cubicBezTo>
                  <a:cubicBezTo>
                    <a:pt x="6897" y="1328"/>
                    <a:pt x="6924" y="1337"/>
                    <a:pt x="6934" y="1345"/>
                  </a:cubicBezTo>
                  <a:cubicBezTo>
                    <a:pt x="6952" y="1362"/>
                    <a:pt x="6978" y="1402"/>
                    <a:pt x="6988" y="1423"/>
                  </a:cubicBezTo>
                  <a:cubicBezTo>
                    <a:pt x="7000" y="1450"/>
                    <a:pt x="7016" y="1508"/>
                    <a:pt x="7022" y="1536"/>
                  </a:cubicBezTo>
                  <a:cubicBezTo>
                    <a:pt x="7030" y="1575"/>
                    <a:pt x="7034" y="1655"/>
                    <a:pt x="7042" y="1695"/>
                  </a:cubicBezTo>
                  <a:cubicBezTo>
                    <a:pt x="7047" y="1725"/>
                    <a:pt x="7069" y="1785"/>
                    <a:pt x="7070" y="1815"/>
                  </a:cubicBezTo>
                  <a:cubicBezTo>
                    <a:pt x="7070" y="1840"/>
                    <a:pt x="7060" y="1889"/>
                    <a:pt x="7053" y="1914"/>
                  </a:cubicBezTo>
                  <a:cubicBezTo>
                    <a:pt x="7048" y="1933"/>
                    <a:pt x="7025" y="1971"/>
                    <a:pt x="7024" y="1991"/>
                  </a:cubicBezTo>
                  <a:cubicBezTo>
                    <a:pt x="7024" y="2022"/>
                    <a:pt x="7047" y="2082"/>
                    <a:pt x="7064" y="2109"/>
                  </a:cubicBezTo>
                  <a:cubicBezTo>
                    <a:pt x="7077" y="2129"/>
                    <a:pt x="7115" y="2162"/>
                    <a:pt x="7135" y="2177"/>
                  </a:cubicBezTo>
                  <a:cubicBezTo>
                    <a:pt x="7164" y="2198"/>
                    <a:pt x="7231" y="2230"/>
                    <a:pt x="7263" y="2247"/>
                  </a:cubicBezTo>
                  <a:cubicBezTo>
                    <a:pt x="7292" y="2264"/>
                    <a:pt x="7347" y="2303"/>
                    <a:pt x="7379" y="2316"/>
                  </a:cubicBezTo>
                  <a:cubicBezTo>
                    <a:pt x="7437" y="2338"/>
                    <a:pt x="7563" y="2351"/>
                    <a:pt x="7623" y="2368"/>
                  </a:cubicBezTo>
                  <a:cubicBezTo>
                    <a:pt x="7648" y="2375"/>
                    <a:pt x="7695" y="2403"/>
                    <a:pt x="7722" y="2403"/>
                  </a:cubicBezTo>
                  <a:cubicBezTo>
                    <a:pt x="7741" y="2404"/>
                    <a:pt x="7781" y="2392"/>
                    <a:pt x="7795" y="2380"/>
                  </a:cubicBezTo>
                  <a:cubicBezTo>
                    <a:pt x="7808" y="2371"/>
                    <a:pt x="7815" y="2336"/>
                    <a:pt x="7829" y="2328"/>
                  </a:cubicBezTo>
                  <a:cubicBezTo>
                    <a:pt x="7852" y="2314"/>
                    <a:pt x="7908" y="2309"/>
                    <a:pt x="7934" y="2313"/>
                  </a:cubicBezTo>
                  <a:cubicBezTo>
                    <a:pt x="7957" y="2316"/>
                    <a:pt x="7991" y="2353"/>
                    <a:pt x="8014" y="2353"/>
                  </a:cubicBezTo>
                  <a:cubicBezTo>
                    <a:pt x="8038" y="2353"/>
                    <a:pt x="8076" y="2317"/>
                    <a:pt x="8099" y="2308"/>
                  </a:cubicBezTo>
                  <a:cubicBezTo>
                    <a:pt x="8115" y="2301"/>
                    <a:pt x="8149" y="2286"/>
                    <a:pt x="8167" y="2288"/>
                  </a:cubicBezTo>
                  <a:cubicBezTo>
                    <a:pt x="8190" y="2289"/>
                    <a:pt x="8232" y="2311"/>
                    <a:pt x="8249" y="2325"/>
                  </a:cubicBezTo>
                  <a:cubicBezTo>
                    <a:pt x="8264" y="2338"/>
                    <a:pt x="8283" y="2373"/>
                    <a:pt x="8291" y="2391"/>
                  </a:cubicBezTo>
                  <a:cubicBezTo>
                    <a:pt x="8303" y="2414"/>
                    <a:pt x="8309" y="2467"/>
                    <a:pt x="8326" y="2488"/>
                  </a:cubicBezTo>
                  <a:cubicBezTo>
                    <a:pt x="8342" y="2510"/>
                    <a:pt x="8389" y="2544"/>
                    <a:pt x="8417" y="2551"/>
                  </a:cubicBezTo>
                  <a:cubicBezTo>
                    <a:pt x="8457" y="2562"/>
                    <a:pt x="8543" y="2542"/>
                    <a:pt x="8587" y="2539"/>
                  </a:cubicBezTo>
                  <a:cubicBezTo>
                    <a:pt x="8625" y="2536"/>
                    <a:pt x="8702" y="2535"/>
                    <a:pt x="8740" y="2529"/>
                  </a:cubicBezTo>
                  <a:cubicBezTo>
                    <a:pt x="8777" y="2523"/>
                    <a:pt x="8848" y="2490"/>
                    <a:pt x="8887" y="2488"/>
                  </a:cubicBezTo>
                  <a:cubicBezTo>
                    <a:pt x="8927" y="2487"/>
                    <a:pt x="9007" y="2505"/>
                    <a:pt x="9046" y="2517"/>
                  </a:cubicBezTo>
                  <a:cubicBezTo>
                    <a:pt x="9089" y="2529"/>
                    <a:pt x="9167" y="2584"/>
                    <a:pt x="9213" y="2584"/>
                  </a:cubicBezTo>
                  <a:cubicBezTo>
                    <a:pt x="9263" y="2585"/>
                    <a:pt x="9349" y="2514"/>
                    <a:pt x="9400" y="2517"/>
                  </a:cubicBezTo>
                  <a:cubicBezTo>
                    <a:pt x="9418" y="2517"/>
                    <a:pt x="9452" y="2536"/>
                    <a:pt x="9465" y="2547"/>
                  </a:cubicBezTo>
                  <a:cubicBezTo>
                    <a:pt x="9487" y="2564"/>
                    <a:pt x="9517" y="2609"/>
                    <a:pt x="9530" y="2632"/>
                  </a:cubicBezTo>
                  <a:cubicBezTo>
                    <a:pt x="9546" y="2660"/>
                    <a:pt x="9574" y="2721"/>
                    <a:pt x="9575" y="2752"/>
                  </a:cubicBezTo>
                  <a:cubicBezTo>
                    <a:pt x="9577" y="2778"/>
                    <a:pt x="9544" y="2828"/>
                    <a:pt x="9550" y="2853"/>
                  </a:cubicBezTo>
                  <a:cubicBezTo>
                    <a:pt x="9555" y="2874"/>
                    <a:pt x="9585" y="2913"/>
                    <a:pt x="9607" y="2923"/>
                  </a:cubicBezTo>
                  <a:cubicBezTo>
                    <a:pt x="9624" y="2932"/>
                    <a:pt x="9666" y="2928"/>
                    <a:pt x="9686" y="2926"/>
                  </a:cubicBezTo>
                  <a:cubicBezTo>
                    <a:pt x="9708" y="2924"/>
                    <a:pt x="9749" y="2907"/>
                    <a:pt x="9771" y="2906"/>
                  </a:cubicBezTo>
                  <a:cubicBezTo>
                    <a:pt x="9796" y="2905"/>
                    <a:pt x="9848" y="2916"/>
                    <a:pt x="9874" y="2918"/>
                  </a:cubicBezTo>
                  <a:cubicBezTo>
                    <a:pt x="9892" y="2920"/>
                    <a:pt x="9931" y="2926"/>
                    <a:pt x="9950" y="2923"/>
                  </a:cubicBezTo>
                  <a:cubicBezTo>
                    <a:pt x="9971" y="2921"/>
                    <a:pt x="10012" y="2905"/>
                    <a:pt x="10032" y="2898"/>
                  </a:cubicBezTo>
                  <a:cubicBezTo>
                    <a:pt x="10052" y="2891"/>
                    <a:pt x="10090" y="2872"/>
                    <a:pt x="10111" y="2868"/>
                  </a:cubicBezTo>
                  <a:cubicBezTo>
                    <a:pt x="10140" y="2863"/>
                    <a:pt x="10199" y="2873"/>
                    <a:pt x="10227" y="2868"/>
                  </a:cubicBezTo>
                  <a:cubicBezTo>
                    <a:pt x="10278" y="2860"/>
                    <a:pt x="10374" y="2821"/>
                    <a:pt x="10421" y="2800"/>
                  </a:cubicBezTo>
                  <a:cubicBezTo>
                    <a:pt x="10438" y="2792"/>
                    <a:pt x="10474" y="2775"/>
                    <a:pt x="10489" y="2763"/>
                  </a:cubicBezTo>
                  <a:cubicBezTo>
                    <a:pt x="10502" y="2751"/>
                    <a:pt x="10527" y="2722"/>
                    <a:pt x="10530" y="2705"/>
                  </a:cubicBezTo>
                  <a:cubicBezTo>
                    <a:pt x="10534" y="2688"/>
                    <a:pt x="10513" y="2656"/>
                    <a:pt x="10514" y="2640"/>
                  </a:cubicBezTo>
                  <a:cubicBezTo>
                    <a:pt x="10515" y="2626"/>
                    <a:pt x="10521" y="2599"/>
                    <a:pt x="10530" y="2589"/>
                  </a:cubicBezTo>
                  <a:cubicBezTo>
                    <a:pt x="10548" y="2572"/>
                    <a:pt x="10599" y="2557"/>
                    <a:pt x="10624" y="2551"/>
                  </a:cubicBezTo>
                  <a:cubicBezTo>
                    <a:pt x="10661" y="2543"/>
                    <a:pt x="10741" y="2554"/>
                    <a:pt x="10775" y="2539"/>
                  </a:cubicBezTo>
                  <a:cubicBezTo>
                    <a:pt x="10790" y="2532"/>
                    <a:pt x="10811" y="2506"/>
                    <a:pt x="10820" y="2494"/>
                  </a:cubicBezTo>
                  <a:cubicBezTo>
                    <a:pt x="10827" y="2484"/>
                    <a:pt x="10834" y="2460"/>
                    <a:pt x="10842" y="2451"/>
                  </a:cubicBezTo>
                  <a:cubicBezTo>
                    <a:pt x="10854" y="2438"/>
                    <a:pt x="10885" y="2418"/>
                    <a:pt x="10902" y="2411"/>
                  </a:cubicBezTo>
                  <a:cubicBezTo>
                    <a:pt x="10922" y="2402"/>
                    <a:pt x="10968" y="2393"/>
                    <a:pt x="10990" y="2391"/>
                  </a:cubicBezTo>
                  <a:cubicBezTo>
                    <a:pt x="11017" y="2388"/>
                    <a:pt x="11074" y="2399"/>
                    <a:pt x="11101" y="2393"/>
                  </a:cubicBezTo>
                  <a:cubicBezTo>
                    <a:pt x="11127" y="2388"/>
                    <a:pt x="11170" y="2347"/>
                    <a:pt x="11197" y="2351"/>
                  </a:cubicBezTo>
                  <a:cubicBezTo>
                    <a:pt x="11224" y="2354"/>
                    <a:pt x="11254" y="2404"/>
                    <a:pt x="11276" y="2418"/>
                  </a:cubicBezTo>
                  <a:cubicBezTo>
                    <a:pt x="11291" y="2428"/>
                    <a:pt x="11322" y="2449"/>
                    <a:pt x="11341" y="2451"/>
                  </a:cubicBezTo>
                  <a:cubicBezTo>
                    <a:pt x="11386" y="2455"/>
                    <a:pt x="11468" y="2412"/>
                    <a:pt x="11511" y="2406"/>
                  </a:cubicBezTo>
                  <a:cubicBezTo>
                    <a:pt x="11572" y="2396"/>
                    <a:pt x="11697" y="2399"/>
                    <a:pt x="11758" y="2393"/>
                  </a:cubicBezTo>
                  <a:cubicBezTo>
                    <a:pt x="11799" y="2389"/>
                    <a:pt x="11884" y="2354"/>
                    <a:pt x="11920" y="2371"/>
                  </a:cubicBezTo>
                  <a:cubicBezTo>
                    <a:pt x="11938" y="2380"/>
                    <a:pt x="11937" y="2428"/>
                    <a:pt x="11954" y="2438"/>
                  </a:cubicBezTo>
                  <a:cubicBezTo>
                    <a:pt x="11972" y="2450"/>
                    <a:pt x="12023" y="2439"/>
                    <a:pt x="12045" y="2445"/>
                  </a:cubicBezTo>
                  <a:cubicBezTo>
                    <a:pt x="12093" y="2459"/>
                    <a:pt x="12174" y="2514"/>
                    <a:pt x="12218" y="2536"/>
                  </a:cubicBezTo>
                  <a:cubicBezTo>
                    <a:pt x="12258" y="2555"/>
                    <a:pt x="12336" y="2593"/>
                    <a:pt x="12377" y="2609"/>
                  </a:cubicBezTo>
                  <a:cubicBezTo>
                    <a:pt x="12409" y="2622"/>
                    <a:pt x="12474" y="2649"/>
                    <a:pt x="12509" y="2653"/>
                  </a:cubicBezTo>
                  <a:cubicBezTo>
                    <a:pt x="12545" y="2658"/>
                    <a:pt x="12619" y="2654"/>
                    <a:pt x="12653" y="2643"/>
                  </a:cubicBezTo>
                  <a:cubicBezTo>
                    <a:pt x="12667" y="2639"/>
                    <a:pt x="12688" y="2618"/>
                    <a:pt x="12702" y="2613"/>
                  </a:cubicBezTo>
                  <a:cubicBezTo>
                    <a:pt x="12720" y="2606"/>
                    <a:pt x="12758" y="2594"/>
                    <a:pt x="12777" y="2596"/>
                  </a:cubicBezTo>
                  <a:cubicBezTo>
                    <a:pt x="12799" y="2599"/>
                    <a:pt x="12841" y="2617"/>
                    <a:pt x="12853" y="2633"/>
                  </a:cubicBezTo>
                  <a:cubicBezTo>
                    <a:pt x="12867" y="2651"/>
                    <a:pt x="12866" y="2698"/>
                    <a:pt x="12864" y="2720"/>
                  </a:cubicBezTo>
                  <a:cubicBezTo>
                    <a:pt x="12863" y="2736"/>
                    <a:pt x="12857" y="2769"/>
                    <a:pt x="12846" y="2780"/>
                  </a:cubicBezTo>
                  <a:cubicBezTo>
                    <a:pt x="12831" y="2795"/>
                    <a:pt x="12784" y="2806"/>
                    <a:pt x="12763" y="2810"/>
                  </a:cubicBezTo>
                  <a:cubicBezTo>
                    <a:pt x="12732" y="2816"/>
                    <a:pt x="12663" y="2793"/>
                    <a:pt x="12638" y="2810"/>
                  </a:cubicBezTo>
                  <a:cubicBezTo>
                    <a:pt x="12617" y="2824"/>
                    <a:pt x="12610" y="2875"/>
                    <a:pt x="12611" y="2897"/>
                  </a:cubicBezTo>
                  <a:cubicBezTo>
                    <a:pt x="12612" y="2918"/>
                    <a:pt x="12631" y="2958"/>
                    <a:pt x="12645" y="2975"/>
                  </a:cubicBezTo>
                  <a:cubicBezTo>
                    <a:pt x="12668" y="3001"/>
                    <a:pt x="12726" y="3048"/>
                    <a:pt x="12763" y="3055"/>
                  </a:cubicBezTo>
                  <a:cubicBezTo>
                    <a:pt x="12807" y="3063"/>
                    <a:pt x="12893" y="3025"/>
                    <a:pt x="12936" y="3015"/>
                  </a:cubicBezTo>
                  <a:cubicBezTo>
                    <a:pt x="12958" y="3010"/>
                    <a:pt x="13003" y="3003"/>
                    <a:pt x="13023" y="2995"/>
                  </a:cubicBezTo>
                  <a:cubicBezTo>
                    <a:pt x="13048" y="2984"/>
                    <a:pt x="13084" y="2942"/>
                    <a:pt x="13110" y="2938"/>
                  </a:cubicBezTo>
                  <a:cubicBezTo>
                    <a:pt x="13143" y="2932"/>
                    <a:pt x="13209" y="2954"/>
                    <a:pt x="13239" y="2968"/>
                  </a:cubicBezTo>
                  <a:cubicBezTo>
                    <a:pt x="13263" y="2979"/>
                    <a:pt x="13310" y="3010"/>
                    <a:pt x="13322" y="3032"/>
                  </a:cubicBezTo>
                  <a:cubicBezTo>
                    <a:pt x="13333" y="3053"/>
                    <a:pt x="13329" y="3102"/>
                    <a:pt x="13326" y="3125"/>
                  </a:cubicBezTo>
                  <a:cubicBezTo>
                    <a:pt x="13321" y="3152"/>
                    <a:pt x="13282" y="3202"/>
                    <a:pt x="13284" y="3229"/>
                  </a:cubicBezTo>
                  <a:cubicBezTo>
                    <a:pt x="13287" y="3260"/>
                    <a:pt x="13329" y="3312"/>
                    <a:pt x="13348" y="3336"/>
                  </a:cubicBezTo>
                  <a:cubicBezTo>
                    <a:pt x="13369" y="3362"/>
                    <a:pt x="13423" y="3404"/>
                    <a:pt x="13446" y="3427"/>
                  </a:cubicBezTo>
                  <a:cubicBezTo>
                    <a:pt x="13472" y="3452"/>
                    <a:pt x="13528" y="3501"/>
                    <a:pt x="13545" y="3531"/>
                  </a:cubicBezTo>
                  <a:cubicBezTo>
                    <a:pt x="13563" y="3561"/>
                    <a:pt x="13570" y="3632"/>
                    <a:pt x="13582" y="3665"/>
                  </a:cubicBezTo>
                  <a:cubicBezTo>
                    <a:pt x="13593" y="3689"/>
                    <a:pt x="13608" y="3747"/>
                    <a:pt x="13636" y="3758"/>
                  </a:cubicBezTo>
                  <a:cubicBezTo>
                    <a:pt x="13661" y="3769"/>
                    <a:pt x="13722" y="3748"/>
                    <a:pt x="13745" y="3735"/>
                  </a:cubicBezTo>
                  <a:cubicBezTo>
                    <a:pt x="13768" y="3722"/>
                    <a:pt x="13790" y="3671"/>
                    <a:pt x="13813" y="3658"/>
                  </a:cubicBezTo>
                  <a:cubicBezTo>
                    <a:pt x="13838" y="3644"/>
                    <a:pt x="13908" y="3654"/>
                    <a:pt x="13926" y="3635"/>
                  </a:cubicBezTo>
                  <a:cubicBezTo>
                    <a:pt x="13943" y="3617"/>
                    <a:pt x="13940" y="3565"/>
                    <a:pt x="13930" y="3544"/>
                  </a:cubicBezTo>
                  <a:cubicBezTo>
                    <a:pt x="13920" y="3521"/>
                    <a:pt x="13869" y="3493"/>
                    <a:pt x="13851" y="3474"/>
                  </a:cubicBezTo>
                  <a:cubicBezTo>
                    <a:pt x="13827" y="3449"/>
                    <a:pt x="13771" y="3399"/>
                    <a:pt x="13768" y="3367"/>
                  </a:cubicBezTo>
                  <a:cubicBezTo>
                    <a:pt x="13763" y="3325"/>
                    <a:pt x="13803" y="3234"/>
                    <a:pt x="13843" y="3212"/>
                  </a:cubicBezTo>
                  <a:cubicBezTo>
                    <a:pt x="13878" y="3193"/>
                    <a:pt x="13966" y="3213"/>
                    <a:pt x="14006" y="3219"/>
                  </a:cubicBezTo>
                  <a:cubicBezTo>
                    <a:pt x="14032" y="3223"/>
                    <a:pt x="14083" y="3255"/>
                    <a:pt x="14108" y="3246"/>
                  </a:cubicBezTo>
                  <a:cubicBezTo>
                    <a:pt x="14125" y="3240"/>
                    <a:pt x="14131" y="3201"/>
                    <a:pt x="14142" y="3189"/>
                  </a:cubicBezTo>
                  <a:cubicBezTo>
                    <a:pt x="14151" y="3180"/>
                    <a:pt x="14170" y="3160"/>
                    <a:pt x="14184" y="3159"/>
                  </a:cubicBezTo>
                  <a:cubicBezTo>
                    <a:pt x="14206" y="3157"/>
                    <a:pt x="14242" y="3189"/>
                    <a:pt x="14263" y="3196"/>
                  </a:cubicBezTo>
                  <a:cubicBezTo>
                    <a:pt x="14291" y="3205"/>
                    <a:pt x="14350" y="3224"/>
                    <a:pt x="14380" y="3222"/>
                  </a:cubicBezTo>
                  <a:cubicBezTo>
                    <a:pt x="14409" y="3221"/>
                    <a:pt x="14460" y="3179"/>
                    <a:pt x="14489" y="3182"/>
                  </a:cubicBezTo>
                  <a:cubicBezTo>
                    <a:pt x="14510" y="3185"/>
                    <a:pt x="14544" y="3210"/>
                    <a:pt x="14554" y="3226"/>
                  </a:cubicBezTo>
                  <a:cubicBezTo>
                    <a:pt x="14563" y="3241"/>
                    <a:pt x="14545" y="3285"/>
                    <a:pt x="14561" y="3296"/>
                  </a:cubicBezTo>
                  <a:cubicBezTo>
                    <a:pt x="14578" y="3307"/>
                    <a:pt x="14622" y="3275"/>
                    <a:pt x="14641" y="3283"/>
                  </a:cubicBezTo>
                  <a:cubicBezTo>
                    <a:pt x="14658" y="3290"/>
                    <a:pt x="14675" y="3326"/>
                    <a:pt x="14675" y="3343"/>
                  </a:cubicBezTo>
                  <a:cubicBezTo>
                    <a:pt x="14676" y="3366"/>
                    <a:pt x="14634" y="3404"/>
                    <a:pt x="14633" y="3427"/>
                  </a:cubicBezTo>
                  <a:cubicBezTo>
                    <a:pt x="14632" y="3445"/>
                    <a:pt x="14649" y="3479"/>
                    <a:pt x="14660" y="3494"/>
                  </a:cubicBezTo>
                  <a:cubicBezTo>
                    <a:pt x="14674" y="3515"/>
                    <a:pt x="14714" y="3550"/>
                    <a:pt x="14735" y="3564"/>
                  </a:cubicBezTo>
                  <a:cubicBezTo>
                    <a:pt x="14758" y="3579"/>
                    <a:pt x="14806" y="3608"/>
                    <a:pt x="14834" y="3611"/>
                  </a:cubicBezTo>
                  <a:cubicBezTo>
                    <a:pt x="14858" y="3614"/>
                    <a:pt x="14907" y="3586"/>
                    <a:pt x="14932" y="3591"/>
                  </a:cubicBezTo>
                  <a:cubicBezTo>
                    <a:pt x="14982" y="3600"/>
                    <a:pt x="15046" y="3688"/>
                    <a:pt x="15095" y="3702"/>
                  </a:cubicBezTo>
                  <a:cubicBezTo>
                    <a:pt x="15129" y="3711"/>
                    <a:pt x="15206" y="3687"/>
                    <a:pt x="15242" y="3696"/>
                  </a:cubicBezTo>
                  <a:cubicBezTo>
                    <a:pt x="15262" y="3702"/>
                    <a:pt x="15288" y="3742"/>
                    <a:pt x="15310" y="3743"/>
                  </a:cubicBezTo>
                  <a:cubicBezTo>
                    <a:pt x="15345" y="3746"/>
                    <a:pt x="15399" y="3680"/>
                    <a:pt x="15434" y="3683"/>
                  </a:cubicBezTo>
                  <a:cubicBezTo>
                    <a:pt x="15454" y="3684"/>
                    <a:pt x="15488" y="3711"/>
                    <a:pt x="15497" y="3727"/>
                  </a:cubicBezTo>
                  <a:cubicBezTo>
                    <a:pt x="15511" y="3750"/>
                    <a:pt x="15496" y="3809"/>
                    <a:pt x="15506" y="3834"/>
                  </a:cubicBezTo>
                  <a:cubicBezTo>
                    <a:pt x="15514" y="3852"/>
                    <a:pt x="15554" y="3876"/>
                    <a:pt x="15557" y="3894"/>
                  </a:cubicBezTo>
                  <a:cubicBezTo>
                    <a:pt x="15561" y="3916"/>
                    <a:pt x="15515" y="3957"/>
                    <a:pt x="15527" y="3976"/>
                  </a:cubicBezTo>
                  <a:cubicBezTo>
                    <a:pt x="15538" y="3992"/>
                    <a:pt x="15589" y="3990"/>
                    <a:pt x="15610" y="3991"/>
                  </a:cubicBezTo>
                  <a:cubicBezTo>
                    <a:pt x="15628" y="3992"/>
                    <a:pt x="15664" y="3985"/>
                    <a:pt x="15682" y="3988"/>
                  </a:cubicBezTo>
                  <a:cubicBezTo>
                    <a:pt x="15704" y="3992"/>
                    <a:pt x="15738" y="4024"/>
                    <a:pt x="15761" y="4025"/>
                  </a:cubicBezTo>
                  <a:cubicBezTo>
                    <a:pt x="15784" y="4026"/>
                    <a:pt x="15824" y="4000"/>
                    <a:pt x="15846" y="3998"/>
                  </a:cubicBezTo>
                  <a:cubicBezTo>
                    <a:pt x="15869" y="3996"/>
                    <a:pt x="15924" y="3996"/>
                    <a:pt x="15935" y="4013"/>
                  </a:cubicBezTo>
                  <a:cubicBezTo>
                    <a:pt x="15951" y="4037"/>
                    <a:pt x="15891" y="4091"/>
                    <a:pt x="15896" y="4119"/>
                  </a:cubicBezTo>
                  <a:cubicBezTo>
                    <a:pt x="15901" y="4150"/>
                    <a:pt x="15944" y="4216"/>
                    <a:pt x="15979" y="4221"/>
                  </a:cubicBezTo>
                  <a:cubicBezTo>
                    <a:pt x="15999" y="4223"/>
                    <a:pt x="16028" y="4188"/>
                    <a:pt x="16043" y="4176"/>
                  </a:cubicBezTo>
                  <a:cubicBezTo>
                    <a:pt x="16061" y="4160"/>
                    <a:pt x="16088" y="4117"/>
                    <a:pt x="16111" y="4105"/>
                  </a:cubicBezTo>
                  <a:cubicBezTo>
                    <a:pt x="16138" y="4091"/>
                    <a:pt x="16206" y="4069"/>
                    <a:pt x="16234" y="4082"/>
                  </a:cubicBezTo>
                  <a:cubicBezTo>
                    <a:pt x="16265" y="4096"/>
                    <a:pt x="16257" y="4182"/>
                    <a:pt x="16289" y="4196"/>
                  </a:cubicBezTo>
                  <a:cubicBezTo>
                    <a:pt x="16324" y="4210"/>
                    <a:pt x="16403" y="4173"/>
                    <a:pt x="16438" y="4157"/>
                  </a:cubicBezTo>
                  <a:cubicBezTo>
                    <a:pt x="16468" y="4143"/>
                    <a:pt x="16518" y="4100"/>
                    <a:pt x="16543" y="4080"/>
                  </a:cubicBezTo>
                  <a:cubicBezTo>
                    <a:pt x="16552" y="4073"/>
                    <a:pt x="16567" y="4056"/>
                    <a:pt x="16578" y="4052"/>
                  </a:cubicBezTo>
                  <a:cubicBezTo>
                    <a:pt x="16612" y="4038"/>
                    <a:pt x="16694" y="4050"/>
                    <a:pt x="16729" y="4038"/>
                  </a:cubicBezTo>
                  <a:cubicBezTo>
                    <a:pt x="16762" y="4027"/>
                    <a:pt x="16815" y="3985"/>
                    <a:pt x="16842" y="3966"/>
                  </a:cubicBezTo>
                  <a:cubicBezTo>
                    <a:pt x="16867" y="3950"/>
                    <a:pt x="16917" y="3918"/>
                    <a:pt x="16938" y="3898"/>
                  </a:cubicBezTo>
                  <a:cubicBezTo>
                    <a:pt x="16972" y="3867"/>
                    <a:pt x="17021" y="3790"/>
                    <a:pt x="17054" y="3759"/>
                  </a:cubicBezTo>
                  <a:cubicBezTo>
                    <a:pt x="17085" y="3731"/>
                    <a:pt x="17156" y="3686"/>
                    <a:pt x="17192" y="3665"/>
                  </a:cubicBezTo>
                  <a:cubicBezTo>
                    <a:pt x="17223" y="3647"/>
                    <a:pt x="17289" y="3617"/>
                    <a:pt x="17323" y="3602"/>
                  </a:cubicBezTo>
                  <a:cubicBezTo>
                    <a:pt x="17345" y="3591"/>
                    <a:pt x="17394" y="3574"/>
                    <a:pt x="17413" y="3559"/>
                  </a:cubicBezTo>
                  <a:cubicBezTo>
                    <a:pt x="17434" y="3542"/>
                    <a:pt x="17456" y="3491"/>
                    <a:pt x="17478" y="3475"/>
                  </a:cubicBezTo>
                  <a:cubicBezTo>
                    <a:pt x="17503" y="3457"/>
                    <a:pt x="17565" y="3440"/>
                    <a:pt x="17593" y="3427"/>
                  </a:cubicBezTo>
                  <a:cubicBezTo>
                    <a:pt x="17621" y="3414"/>
                    <a:pt x="17674" y="3382"/>
                    <a:pt x="17703" y="3372"/>
                  </a:cubicBezTo>
                  <a:cubicBezTo>
                    <a:pt x="17731" y="3363"/>
                    <a:pt x="17789" y="3349"/>
                    <a:pt x="17819" y="3352"/>
                  </a:cubicBezTo>
                  <a:cubicBezTo>
                    <a:pt x="17845" y="3354"/>
                    <a:pt x="17900" y="3371"/>
                    <a:pt x="17916" y="3389"/>
                  </a:cubicBezTo>
                  <a:cubicBezTo>
                    <a:pt x="17933" y="3409"/>
                    <a:pt x="17923" y="3465"/>
                    <a:pt x="17932" y="3489"/>
                  </a:cubicBezTo>
                  <a:cubicBezTo>
                    <a:pt x="17939" y="3511"/>
                    <a:pt x="17961" y="3554"/>
                    <a:pt x="17980" y="3569"/>
                  </a:cubicBezTo>
                  <a:cubicBezTo>
                    <a:pt x="17997" y="3583"/>
                    <a:pt x="18049" y="3585"/>
                    <a:pt x="18066" y="3598"/>
                  </a:cubicBezTo>
                  <a:cubicBezTo>
                    <a:pt x="18086" y="3613"/>
                    <a:pt x="18114" y="3656"/>
                    <a:pt x="18116" y="3679"/>
                  </a:cubicBezTo>
                  <a:cubicBezTo>
                    <a:pt x="18118" y="3695"/>
                    <a:pt x="18086" y="3726"/>
                    <a:pt x="18090" y="3743"/>
                  </a:cubicBezTo>
                  <a:cubicBezTo>
                    <a:pt x="18095" y="3764"/>
                    <a:pt x="18141" y="3789"/>
                    <a:pt x="18154" y="3807"/>
                  </a:cubicBezTo>
                  <a:cubicBezTo>
                    <a:pt x="18170" y="3826"/>
                    <a:pt x="18180" y="3885"/>
                    <a:pt x="18207" y="3891"/>
                  </a:cubicBezTo>
                  <a:cubicBezTo>
                    <a:pt x="18242" y="3899"/>
                    <a:pt x="18296" y="3830"/>
                    <a:pt x="18331" y="3820"/>
                  </a:cubicBezTo>
                  <a:cubicBezTo>
                    <a:pt x="18367" y="3810"/>
                    <a:pt x="18445" y="3825"/>
                    <a:pt x="18479" y="3813"/>
                  </a:cubicBezTo>
                  <a:cubicBezTo>
                    <a:pt x="18509" y="3802"/>
                    <a:pt x="18550" y="3754"/>
                    <a:pt x="18578" y="3740"/>
                  </a:cubicBezTo>
                  <a:cubicBezTo>
                    <a:pt x="18609" y="3725"/>
                    <a:pt x="18678" y="3688"/>
                    <a:pt x="18711" y="3700"/>
                  </a:cubicBezTo>
                  <a:cubicBezTo>
                    <a:pt x="18743" y="3711"/>
                    <a:pt x="18741" y="3797"/>
                    <a:pt x="18774" y="3808"/>
                  </a:cubicBezTo>
                  <a:cubicBezTo>
                    <a:pt x="18800" y="3817"/>
                    <a:pt x="18855" y="3780"/>
                    <a:pt x="18881" y="3770"/>
                  </a:cubicBezTo>
                  <a:cubicBezTo>
                    <a:pt x="18909" y="3759"/>
                    <a:pt x="18961" y="3727"/>
                    <a:pt x="18992" y="3725"/>
                  </a:cubicBezTo>
                  <a:cubicBezTo>
                    <a:pt x="19019" y="3723"/>
                    <a:pt x="19069" y="3755"/>
                    <a:pt x="19097" y="3753"/>
                  </a:cubicBezTo>
                  <a:cubicBezTo>
                    <a:pt x="19119" y="3750"/>
                    <a:pt x="19154" y="3716"/>
                    <a:pt x="19176" y="3715"/>
                  </a:cubicBezTo>
                  <a:cubicBezTo>
                    <a:pt x="19204" y="3714"/>
                    <a:pt x="19250" y="3756"/>
                    <a:pt x="19278" y="3755"/>
                  </a:cubicBezTo>
                  <a:cubicBezTo>
                    <a:pt x="19309" y="3754"/>
                    <a:pt x="19356" y="3709"/>
                    <a:pt x="19386" y="3702"/>
                  </a:cubicBezTo>
                  <a:cubicBezTo>
                    <a:pt x="19428" y="3692"/>
                    <a:pt x="19518" y="3704"/>
                    <a:pt x="19562" y="3700"/>
                  </a:cubicBezTo>
                  <a:cubicBezTo>
                    <a:pt x="19607" y="3695"/>
                    <a:pt x="19698" y="3679"/>
                    <a:pt x="19741" y="3665"/>
                  </a:cubicBezTo>
                  <a:cubicBezTo>
                    <a:pt x="19772" y="3654"/>
                    <a:pt x="19826" y="3609"/>
                    <a:pt x="19859" y="3604"/>
                  </a:cubicBezTo>
                  <a:cubicBezTo>
                    <a:pt x="19916" y="3596"/>
                    <a:pt x="20031" y="3629"/>
                    <a:pt x="20086" y="3644"/>
                  </a:cubicBezTo>
                  <a:cubicBezTo>
                    <a:pt x="20116" y="3653"/>
                    <a:pt x="20177" y="3675"/>
                    <a:pt x="20202" y="3692"/>
                  </a:cubicBezTo>
                  <a:cubicBezTo>
                    <a:pt x="20228" y="3709"/>
                    <a:pt x="20271" y="3754"/>
                    <a:pt x="20287" y="3779"/>
                  </a:cubicBezTo>
                  <a:cubicBezTo>
                    <a:pt x="20307" y="3809"/>
                    <a:pt x="20310" y="3886"/>
                    <a:pt x="20336" y="3913"/>
                  </a:cubicBezTo>
                  <a:cubicBezTo>
                    <a:pt x="20352" y="3929"/>
                    <a:pt x="20399" y="3946"/>
                    <a:pt x="20423" y="3950"/>
                  </a:cubicBezTo>
                  <a:cubicBezTo>
                    <a:pt x="20447" y="3953"/>
                    <a:pt x="20495" y="3931"/>
                    <a:pt x="20518" y="3936"/>
                  </a:cubicBezTo>
                  <a:cubicBezTo>
                    <a:pt x="20538" y="3941"/>
                    <a:pt x="20563" y="3974"/>
                    <a:pt x="20582" y="3983"/>
                  </a:cubicBezTo>
                  <a:cubicBezTo>
                    <a:pt x="20605" y="3994"/>
                    <a:pt x="20654" y="4011"/>
                    <a:pt x="20680" y="4010"/>
                  </a:cubicBezTo>
                  <a:cubicBezTo>
                    <a:pt x="20709" y="4009"/>
                    <a:pt x="20763" y="3984"/>
                    <a:pt x="20786" y="3969"/>
                  </a:cubicBezTo>
                  <a:cubicBezTo>
                    <a:pt x="20821" y="3948"/>
                    <a:pt x="20868" y="3883"/>
                    <a:pt x="20903" y="3862"/>
                  </a:cubicBezTo>
                  <a:cubicBezTo>
                    <a:pt x="20931" y="3846"/>
                    <a:pt x="20995" y="3817"/>
                    <a:pt x="21028" y="3819"/>
                  </a:cubicBezTo>
                  <a:cubicBezTo>
                    <a:pt x="21068" y="3820"/>
                    <a:pt x="21132" y="3877"/>
                    <a:pt x="21172" y="3886"/>
                  </a:cubicBezTo>
                  <a:cubicBezTo>
                    <a:pt x="21206" y="3893"/>
                    <a:pt x="21280" y="3895"/>
                    <a:pt x="21315" y="3886"/>
                  </a:cubicBezTo>
                  <a:cubicBezTo>
                    <a:pt x="21341" y="3879"/>
                    <a:pt x="21375" y="3834"/>
                    <a:pt x="21402" y="3832"/>
                  </a:cubicBezTo>
                  <a:cubicBezTo>
                    <a:pt x="21421" y="3831"/>
                    <a:pt x="21452" y="3857"/>
                    <a:pt x="21470" y="3862"/>
                  </a:cubicBezTo>
                  <a:cubicBezTo>
                    <a:pt x="21498" y="3872"/>
                    <a:pt x="21566" y="3868"/>
                    <a:pt x="21584" y="3889"/>
                  </a:cubicBezTo>
                  <a:cubicBezTo>
                    <a:pt x="21599" y="3906"/>
                    <a:pt x="21600" y="3960"/>
                    <a:pt x="21584" y="3976"/>
                  </a:cubicBezTo>
                  <a:cubicBezTo>
                    <a:pt x="21564" y="3995"/>
                    <a:pt x="21498" y="3987"/>
                    <a:pt x="21470" y="3983"/>
                  </a:cubicBezTo>
                  <a:cubicBezTo>
                    <a:pt x="21448" y="3980"/>
                    <a:pt x="21408" y="3950"/>
                    <a:pt x="21387" y="3956"/>
                  </a:cubicBezTo>
                  <a:cubicBezTo>
                    <a:pt x="21359" y="3964"/>
                    <a:pt x="21338" y="4020"/>
                    <a:pt x="21319" y="4040"/>
                  </a:cubicBezTo>
                  <a:cubicBezTo>
                    <a:pt x="21280" y="4078"/>
                    <a:pt x="21192" y="4141"/>
                    <a:pt x="21149" y="4174"/>
                  </a:cubicBezTo>
                  <a:cubicBezTo>
                    <a:pt x="21107" y="4207"/>
                    <a:pt x="21018" y="4272"/>
                    <a:pt x="20979" y="4308"/>
                  </a:cubicBezTo>
                  <a:cubicBezTo>
                    <a:pt x="20954" y="4331"/>
                    <a:pt x="20919" y="4391"/>
                    <a:pt x="20888" y="4409"/>
                  </a:cubicBezTo>
                  <a:cubicBezTo>
                    <a:pt x="20851" y="4429"/>
                    <a:pt x="20758" y="4429"/>
                    <a:pt x="20718" y="4445"/>
                  </a:cubicBezTo>
                  <a:cubicBezTo>
                    <a:pt x="20670" y="4464"/>
                    <a:pt x="20589" y="4527"/>
                    <a:pt x="20544" y="4553"/>
                  </a:cubicBezTo>
                  <a:cubicBezTo>
                    <a:pt x="20486" y="4585"/>
                    <a:pt x="20367" y="4649"/>
                    <a:pt x="20306" y="4676"/>
                  </a:cubicBezTo>
                  <a:cubicBezTo>
                    <a:pt x="20193" y="4727"/>
                    <a:pt x="19957" y="4805"/>
                    <a:pt x="19841" y="4850"/>
                  </a:cubicBezTo>
                  <a:cubicBezTo>
                    <a:pt x="19639" y="4930"/>
                    <a:pt x="19232" y="5084"/>
                    <a:pt x="19040" y="5182"/>
                  </a:cubicBezTo>
                  <a:cubicBezTo>
                    <a:pt x="18949" y="5229"/>
                    <a:pt x="18783" y="5343"/>
                    <a:pt x="18696" y="5397"/>
                  </a:cubicBezTo>
                  <a:cubicBezTo>
                    <a:pt x="18590" y="5463"/>
                    <a:pt x="18366" y="5582"/>
                    <a:pt x="18269" y="5658"/>
                  </a:cubicBezTo>
                  <a:cubicBezTo>
                    <a:pt x="18196" y="5716"/>
                    <a:pt x="18076" y="5856"/>
                    <a:pt x="18008" y="5919"/>
                  </a:cubicBezTo>
                  <a:cubicBezTo>
                    <a:pt x="17959" y="5965"/>
                    <a:pt x="17858" y="6053"/>
                    <a:pt x="17804" y="6093"/>
                  </a:cubicBezTo>
                  <a:cubicBezTo>
                    <a:pt x="17760" y="6126"/>
                    <a:pt x="17657" y="6173"/>
                    <a:pt x="17619" y="6211"/>
                  </a:cubicBezTo>
                  <a:cubicBezTo>
                    <a:pt x="17595" y="6234"/>
                    <a:pt x="17569" y="6294"/>
                    <a:pt x="17551" y="6322"/>
                  </a:cubicBezTo>
                  <a:cubicBezTo>
                    <a:pt x="17527" y="6358"/>
                    <a:pt x="17481" y="6432"/>
                    <a:pt x="17449" y="6462"/>
                  </a:cubicBezTo>
                  <a:cubicBezTo>
                    <a:pt x="17426" y="6483"/>
                    <a:pt x="17364" y="6509"/>
                    <a:pt x="17343" y="6532"/>
                  </a:cubicBezTo>
                  <a:cubicBezTo>
                    <a:pt x="17319" y="6559"/>
                    <a:pt x="17299" y="6628"/>
                    <a:pt x="17278" y="6656"/>
                  </a:cubicBezTo>
                  <a:cubicBezTo>
                    <a:pt x="17265" y="6676"/>
                    <a:pt x="17229" y="6708"/>
                    <a:pt x="17215" y="6727"/>
                  </a:cubicBezTo>
                  <a:cubicBezTo>
                    <a:pt x="17184" y="6767"/>
                    <a:pt x="17144" y="6858"/>
                    <a:pt x="17112" y="6898"/>
                  </a:cubicBezTo>
                  <a:cubicBezTo>
                    <a:pt x="17085" y="6932"/>
                    <a:pt x="17014" y="6989"/>
                    <a:pt x="16984" y="7022"/>
                  </a:cubicBezTo>
                  <a:cubicBezTo>
                    <a:pt x="16935" y="7079"/>
                    <a:pt x="16862" y="7210"/>
                    <a:pt x="16806" y="7263"/>
                  </a:cubicBezTo>
                  <a:cubicBezTo>
                    <a:pt x="16775" y="7293"/>
                    <a:pt x="16685" y="7329"/>
                    <a:pt x="16659" y="7363"/>
                  </a:cubicBezTo>
                  <a:cubicBezTo>
                    <a:pt x="16641" y="7387"/>
                    <a:pt x="16646" y="7450"/>
                    <a:pt x="16629" y="7474"/>
                  </a:cubicBezTo>
                  <a:cubicBezTo>
                    <a:pt x="16609" y="7502"/>
                    <a:pt x="16542" y="7538"/>
                    <a:pt x="16512" y="7558"/>
                  </a:cubicBezTo>
                  <a:cubicBezTo>
                    <a:pt x="16472" y="7583"/>
                    <a:pt x="16386" y="7624"/>
                    <a:pt x="16349" y="7651"/>
                  </a:cubicBezTo>
                  <a:cubicBezTo>
                    <a:pt x="16313" y="7678"/>
                    <a:pt x="16249" y="7739"/>
                    <a:pt x="16221" y="7772"/>
                  </a:cubicBezTo>
                  <a:cubicBezTo>
                    <a:pt x="16194" y="7804"/>
                    <a:pt x="16159" y="7879"/>
                    <a:pt x="16130" y="7910"/>
                  </a:cubicBezTo>
                  <a:cubicBezTo>
                    <a:pt x="16108" y="7933"/>
                    <a:pt x="16054" y="7973"/>
                    <a:pt x="16024" y="7986"/>
                  </a:cubicBezTo>
                  <a:cubicBezTo>
                    <a:pt x="16003" y="7996"/>
                    <a:pt x="15953" y="7999"/>
                    <a:pt x="15934" y="8010"/>
                  </a:cubicBezTo>
                  <a:cubicBezTo>
                    <a:pt x="15888" y="8035"/>
                    <a:pt x="15817" y="8110"/>
                    <a:pt x="15790" y="8151"/>
                  </a:cubicBezTo>
                  <a:cubicBezTo>
                    <a:pt x="15772" y="8178"/>
                    <a:pt x="15768" y="8247"/>
                    <a:pt x="15744" y="8271"/>
                  </a:cubicBezTo>
                  <a:cubicBezTo>
                    <a:pt x="15719" y="8298"/>
                    <a:pt x="15637" y="8315"/>
                    <a:pt x="15604" y="8335"/>
                  </a:cubicBezTo>
                  <a:cubicBezTo>
                    <a:pt x="15484" y="8409"/>
                    <a:pt x="15279" y="8599"/>
                    <a:pt x="15170" y="8685"/>
                  </a:cubicBezTo>
                  <a:cubicBezTo>
                    <a:pt x="15120" y="8725"/>
                    <a:pt x="15014" y="8796"/>
                    <a:pt x="14970" y="8841"/>
                  </a:cubicBezTo>
                  <a:cubicBezTo>
                    <a:pt x="14956" y="8854"/>
                    <a:pt x="14930" y="8882"/>
                    <a:pt x="14926" y="8900"/>
                  </a:cubicBezTo>
                  <a:cubicBezTo>
                    <a:pt x="14921" y="8924"/>
                    <a:pt x="14936" y="8975"/>
                    <a:pt x="14946" y="8998"/>
                  </a:cubicBezTo>
                  <a:cubicBezTo>
                    <a:pt x="14951" y="9006"/>
                    <a:pt x="14957" y="9016"/>
                    <a:pt x="14965" y="9027"/>
                  </a:cubicBezTo>
                  <a:cubicBezTo>
                    <a:pt x="14948" y="9031"/>
                    <a:pt x="14932" y="9034"/>
                    <a:pt x="14922" y="9037"/>
                  </a:cubicBezTo>
                  <a:cubicBezTo>
                    <a:pt x="14891" y="9045"/>
                    <a:pt x="14819" y="9035"/>
                    <a:pt x="14794" y="9052"/>
                  </a:cubicBezTo>
                  <a:cubicBezTo>
                    <a:pt x="14772" y="9067"/>
                    <a:pt x="14775" y="9131"/>
                    <a:pt x="14752" y="9145"/>
                  </a:cubicBezTo>
                  <a:cubicBezTo>
                    <a:pt x="14730" y="9158"/>
                    <a:pt x="14671" y="9133"/>
                    <a:pt x="14650" y="9145"/>
                  </a:cubicBezTo>
                  <a:cubicBezTo>
                    <a:pt x="14632" y="9155"/>
                    <a:pt x="14608" y="9193"/>
                    <a:pt x="14615" y="9210"/>
                  </a:cubicBezTo>
                  <a:cubicBezTo>
                    <a:pt x="14623" y="9228"/>
                    <a:pt x="14682" y="9225"/>
                    <a:pt x="14695" y="9240"/>
                  </a:cubicBezTo>
                  <a:cubicBezTo>
                    <a:pt x="14710" y="9259"/>
                    <a:pt x="14710" y="9312"/>
                    <a:pt x="14700" y="9333"/>
                  </a:cubicBezTo>
                  <a:cubicBezTo>
                    <a:pt x="14685" y="9367"/>
                    <a:pt x="14620" y="9423"/>
                    <a:pt x="14582" y="9432"/>
                  </a:cubicBezTo>
                  <a:cubicBezTo>
                    <a:pt x="14547" y="9439"/>
                    <a:pt x="14479" y="9406"/>
                    <a:pt x="14446" y="9396"/>
                  </a:cubicBezTo>
                  <a:cubicBezTo>
                    <a:pt x="14425" y="9390"/>
                    <a:pt x="14363" y="9368"/>
                    <a:pt x="14363" y="9368"/>
                  </a:cubicBezTo>
                  <a:lnTo>
                    <a:pt x="14567" y="11439"/>
                  </a:lnTo>
                  <a:cubicBezTo>
                    <a:pt x="14567" y="11439"/>
                    <a:pt x="14564" y="11522"/>
                    <a:pt x="14542" y="11538"/>
                  </a:cubicBezTo>
                  <a:cubicBezTo>
                    <a:pt x="14526" y="11550"/>
                    <a:pt x="14473" y="11528"/>
                    <a:pt x="14457" y="11541"/>
                  </a:cubicBezTo>
                  <a:cubicBezTo>
                    <a:pt x="14436" y="11559"/>
                    <a:pt x="14454" y="11619"/>
                    <a:pt x="14448" y="11645"/>
                  </a:cubicBezTo>
                  <a:cubicBezTo>
                    <a:pt x="14443" y="11669"/>
                    <a:pt x="14435" y="11722"/>
                    <a:pt x="14414" y="11739"/>
                  </a:cubicBezTo>
                  <a:cubicBezTo>
                    <a:pt x="14400" y="11750"/>
                    <a:pt x="14361" y="11754"/>
                    <a:pt x="14342" y="11752"/>
                  </a:cubicBezTo>
                  <a:cubicBezTo>
                    <a:pt x="14327" y="11751"/>
                    <a:pt x="14300" y="11735"/>
                    <a:pt x="14286" y="11732"/>
                  </a:cubicBezTo>
                  <a:cubicBezTo>
                    <a:pt x="14269" y="11729"/>
                    <a:pt x="14233" y="11727"/>
                    <a:pt x="14217" y="11732"/>
                  </a:cubicBezTo>
                  <a:cubicBezTo>
                    <a:pt x="14198" y="11739"/>
                    <a:pt x="14167" y="11766"/>
                    <a:pt x="14157" y="11782"/>
                  </a:cubicBezTo>
                  <a:cubicBezTo>
                    <a:pt x="14143" y="11805"/>
                    <a:pt x="14149" y="11861"/>
                    <a:pt x="14134" y="11883"/>
                  </a:cubicBezTo>
                  <a:cubicBezTo>
                    <a:pt x="14123" y="11900"/>
                    <a:pt x="14089" y="11932"/>
                    <a:pt x="14066" y="11937"/>
                  </a:cubicBezTo>
                  <a:cubicBezTo>
                    <a:pt x="14039" y="11943"/>
                    <a:pt x="13985" y="11913"/>
                    <a:pt x="13957" y="11913"/>
                  </a:cubicBezTo>
                  <a:cubicBezTo>
                    <a:pt x="13934" y="11913"/>
                    <a:pt x="13887" y="11917"/>
                    <a:pt x="13870" y="11930"/>
                  </a:cubicBezTo>
                  <a:cubicBezTo>
                    <a:pt x="13849" y="11946"/>
                    <a:pt x="13851" y="12003"/>
                    <a:pt x="13836" y="12023"/>
                  </a:cubicBezTo>
                  <a:cubicBezTo>
                    <a:pt x="13818" y="12048"/>
                    <a:pt x="13768" y="12084"/>
                    <a:pt x="13741" y="12101"/>
                  </a:cubicBezTo>
                  <a:cubicBezTo>
                    <a:pt x="13701" y="12126"/>
                    <a:pt x="13607" y="12156"/>
                    <a:pt x="13568" y="12181"/>
                  </a:cubicBezTo>
                  <a:cubicBezTo>
                    <a:pt x="13521" y="12211"/>
                    <a:pt x="13431" y="12278"/>
                    <a:pt x="13405" y="12322"/>
                  </a:cubicBezTo>
                  <a:cubicBezTo>
                    <a:pt x="13385" y="12355"/>
                    <a:pt x="13398" y="12438"/>
                    <a:pt x="13375" y="12469"/>
                  </a:cubicBezTo>
                  <a:cubicBezTo>
                    <a:pt x="13364" y="12484"/>
                    <a:pt x="13319" y="12494"/>
                    <a:pt x="13310" y="12509"/>
                  </a:cubicBezTo>
                  <a:cubicBezTo>
                    <a:pt x="13298" y="12531"/>
                    <a:pt x="13319" y="12582"/>
                    <a:pt x="13314" y="12607"/>
                  </a:cubicBezTo>
                  <a:cubicBezTo>
                    <a:pt x="13311" y="12624"/>
                    <a:pt x="13288" y="12653"/>
                    <a:pt x="13284" y="12670"/>
                  </a:cubicBezTo>
                  <a:cubicBezTo>
                    <a:pt x="13280" y="12690"/>
                    <a:pt x="13291" y="12732"/>
                    <a:pt x="13284" y="12751"/>
                  </a:cubicBezTo>
                  <a:cubicBezTo>
                    <a:pt x="13274" y="12778"/>
                    <a:pt x="13232" y="12824"/>
                    <a:pt x="13208" y="12845"/>
                  </a:cubicBezTo>
                  <a:cubicBezTo>
                    <a:pt x="13180" y="12870"/>
                    <a:pt x="13103" y="12898"/>
                    <a:pt x="13076" y="12925"/>
                  </a:cubicBezTo>
                  <a:cubicBezTo>
                    <a:pt x="13054" y="12948"/>
                    <a:pt x="13024" y="13003"/>
                    <a:pt x="13015" y="13032"/>
                  </a:cubicBezTo>
                  <a:cubicBezTo>
                    <a:pt x="13003" y="13078"/>
                    <a:pt x="12997" y="13174"/>
                    <a:pt x="13008" y="13220"/>
                  </a:cubicBezTo>
                  <a:cubicBezTo>
                    <a:pt x="13014" y="13243"/>
                    <a:pt x="13055" y="13280"/>
                    <a:pt x="13058" y="13304"/>
                  </a:cubicBezTo>
                  <a:cubicBezTo>
                    <a:pt x="13062" y="13342"/>
                    <a:pt x="12992" y="13415"/>
                    <a:pt x="13008" y="13451"/>
                  </a:cubicBezTo>
                  <a:cubicBezTo>
                    <a:pt x="13022" y="13482"/>
                    <a:pt x="13104" y="13509"/>
                    <a:pt x="13140" y="13518"/>
                  </a:cubicBezTo>
                  <a:cubicBezTo>
                    <a:pt x="13173" y="13526"/>
                    <a:pt x="13244" y="13529"/>
                    <a:pt x="13276" y="13521"/>
                  </a:cubicBezTo>
                  <a:cubicBezTo>
                    <a:pt x="13307" y="13513"/>
                    <a:pt x="13350" y="13456"/>
                    <a:pt x="13382" y="13458"/>
                  </a:cubicBezTo>
                  <a:cubicBezTo>
                    <a:pt x="13418" y="13460"/>
                    <a:pt x="13468" y="13515"/>
                    <a:pt x="13488" y="13541"/>
                  </a:cubicBezTo>
                  <a:cubicBezTo>
                    <a:pt x="13499" y="13556"/>
                    <a:pt x="13512" y="13591"/>
                    <a:pt x="13518" y="13609"/>
                  </a:cubicBezTo>
                  <a:cubicBezTo>
                    <a:pt x="13527" y="13633"/>
                    <a:pt x="13531" y="13686"/>
                    <a:pt x="13545" y="13709"/>
                  </a:cubicBezTo>
                  <a:cubicBezTo>
                    <a:pt x="13561" y="13735"/>
                    <a:pt x="13612" y="13776"/>
                    <a:pt x="13636" y="13796"/>
                  </a:cubicBezTo>
                  <a:cubicBezTo>
                    <a:pt x="13654" y="13812"/>
                    <a:pt x="13700" y="13837"/>
                    <a:pt x="13715" y="13856"/>
                  </a:cubicBezTo>
                  <a:cubicBezTo>
                    <a:pt x="13735" y="13882"/>
                    <a:pt x="13764" y="13942"/>
                    <a:pt x="13768" y="13973"/>
                  </a:cubicBezTo>
                  <a:cubicBezTo>
                    <a:pt x="13771" y="14001"/>
                    <a:pt x="13759" y="14059"/>
                    <a:pt x="13745" y="14084"/>
                  </a:cubicBezTo>
                  <a:cubicBezTo>
                    <a:pt x="13734" y="14104"/>
                    <a:pt x="13691" y="14129"/>
                    <a:pt x="13677" y="14148"/>
                  </a:cubicBezTo>
                  <a:cubicBezTo>
                    <a:pt x="13663" y="14167"/>
                    <a:pt x="13640" y="14209"/>
                    <a:pt x="13636" y="14232"/>
                  </a:cubicBezTo>
                  <a:cubicBezTo>
                    <a:pt x="13631" y="14259"/>
                    <a:pt x="13659" y="14315"/>
                    <a:pt x="13651" y="14342"/>
                  </a:cubicBezTo>
                  <a:cubicBezTo>
                    <a:pt x="13640" y="14374"/>
                    <a:pt x="13574" y="14417"/>
                    <a:pt x="13556" y="14446"/>
                  </a:cubicBezTo>
                  <a:cubicBezTo>
                    <a:pt x="13536" y="14478"/>
                    <a:pt x="13506" y="14550"/>
                    <a:pt x="13507" y="14587"/>
                  </a:cubicBezTo>
                  <a:cubicBezTo>
                    <a:pt x="13508" y="14630"/>
                    <a:pt x="13576" y="14707"/>
                    <a:pt x="13575" y="14751"/>
                  </a:cubicBezTo>
                  <a:cubicBezTo>
                    <a:pt x="13574" y="14776"/>
                    <a:pt x="13531" y="14817"/>
                    <a:pt x="13530" y="14841"/>
                  </a:cubicBezTo>
                  <a:cubicBezTo>
                    <a:pt x="13529" y="14864"/>
                    <a:pt x="13562" y="14905"/>
                    <a:pt x="13564" y="14928"/>
                  </a:cubicBezTo>
                  <a:cubicBezTo>
                    <a:pt x="13566" y="14948"/>
                    <a:pt x="13544" y="14989"/>
                    <a:pt x="13549" y="15009"/>
                  </a:cubicBezTo>
                  <a:cubicBezTo>
                    <a:pt x="13554" y="15031"/>
                    <a:pt x="13599" y="15064"/>
                    <a:pt x="13605" y="15086"/>
                  </a:cubicBezTo>
                  <a:cubicBezTo>
                    <a:pt x="13612" y="15107"/>
                    <a:pt x="13610" y="15154"/>
                    <a:pt x="13598" y="15173"/>
                  </a:cubicBezTo>
                  <a:cubicBezTo>
                    <a:pt x="13581" y="15199"/>
                    <a:pt x="13508" y="15219"/>
                    <a:pt x="13488" y="15243"/>
                  </a:cubicBezTo>
                  <a:cubicBezTo>
                    <a:pt x="13471" y="15265"/>
                    <a:pt x="13444" y="15318"/>
                    <a:pt x="13450" y="15344"/>
                  </a:cubicBezTo>
                  <a:cubicBezTo>
                    <a:pt x="13455" y="15363"/>
                    <a:pt x="13496" y="15388"/>
                    <a:pt x="13511" y="15404"/>
                  </a:cubicBezTo>
                  <a:cubicBezTo>
                    <a:pt x="13532" y="15428"/>
                    <a:pt x="13582" y="15475"/>
                    <a:pt x="13590" y="15505"/>
                  </a:cubicBezTo>
                  <a:cubicBezTo>
                    <a:pt x="13600" y="15539"/>
                    <a:pt x="13562" y="15611"/>
                    <a:pt x="13571" y="15645"/>
                  </a:cubicBezTo>
                  <a:cubicBezTo>
                    <a:pt x="13577" y="15667"/>
                    <a:pt x="13619" y="15698"/>
                    <a:pt x="13628" y="15719"/>
                  </a:cubicBezTo>
                  <a:cubicBezTo>
                    <a:pt x="13643" y="15751"/>
                    <a:pt x="13661" y="15822"/>
                    <a:pt x="13654" y="15856"/>
                  </a:cubicBezTo>
                  <a:cubicBezTo>
                    <a:pt x="13649" y="15886"/>
                    <a:pt x="13588" y="15930"/>
                    <a:pt x="13586" y="15961"/>
                  </a:cubicBezTo>
                  <a:cubicBezTo>
                    <a:pt x="13584" y="15987"/>
                    <a:pt x="13632" y="16033"/>
                    <a:pt x="13636" y="16061"/>
                  </a:cubicBezTo>
                  <a:cubicBezTo>
                    <a:pt x="13640" y="16096"/>
                    <a:pt x="13610" y="16166"/>
                    <a:pt x="13605" y="16202"/>
                  </a:cubicBezTo>
                  <a:cubicBezTo>
                    <a:pt x="13602" y="16229"/>
                    <a:pt x="13612" y="16286"/>
                    <a:pt x="13602" y="16312"/>
                  </a:cubicBezTo>
                  <a:cubicBezTo>
                    <a:pt x="13590" y="16338"/>
                    <a:pt x="13529" y="16372"/>
                    <a:pt x="13522" y="16399"/>
                  </a:cubicBezTo>
                  <a:cubicBezTo>
                    <a:pt x="13517" y="16420"/>
                    <a:pt x="13533" y="16466"/>
                    <a:pt x="13549" y="16483"/>
                  </a:cubicBezTo>
                  <a:cubicBezTo>
                    <a:pt x="13572" y="16509"/>
                    <a:pt x="13650" y="16528"/>
                    <a:pt x="13681" y="16546"/>
                  </a:cubicBezTo>
                  <a:cubicBezTo>
                    <a:pt x="13707" y="16562"/>
                    <a:pt x="13752" y="16599"/>
                    <a:pt x="13775" y="16617"/>
                  </a:cubicBezTo>
                  <a:cubicBezTo>
                    <a:pt x="13807" y="16642"/>
                    <a:pt x="13864" y="16694"/>
                    <a:pt x="13896" y="16717"/>
                  </a:cubicBezTo>
                  <a:cubicBezTo>
                    <a:pt x="13933" y="16743"/>
                    <a:pt x="14018" y="16782"/>
                    <a:pt x="14052" y="16811"/>
                  </a:cubicBezTo>
                  <a:cubicBezTo>
                    <a:pt x="14072" y="16830"/>
                    <a:pt x="14099" y="16879"/>
                    <a:pt x="14120" y="16898"/>
                  </a:cubicBezTo>
                  <a:cubicBezTo>
                    <a:pt x="14139" y="16918"/>
                    <a:pt x="14184" y="16953"/>
                    <a:pt x="14210" y="16965"/>
                  </a:cubicBezTo>
                  <a:cubicBezTo>
                    <a:pt x="14235" y="16977"/>
                    <a:pt x="14296" y="16978"/>
                    <a:pt x="14320" y="16992"/>
                  </a:cubicBezTo>
                  <a:cubicBezTo>
                    <a:pt x="14346" y="17008"/>
                    <a:pt x="14366" y="17072"/>
                    <a:pt x="14395" y="17083"/>
                  </a:cubicBezTo>
                  <a:cubicBezTo>
                    <a:pt x="14428" y="17095"/>
                    <a:pt x="14499" y="17064"/>
                    <a:pt x="14535" y="17062"/>
                  </a:cubicBezTo>
                  <a:cubicBezTo>
                    <a:pt x="14577" y="17061"/>
                    <a:pt x="14661" y="17064"/>
                    <a:pt x="14701" y="17072"/>
                  </a:cubicBezTo>
                  <a:cubicBezTo>
                    <a:pt x="14726" y="17078"/>
                    <a:pt x="14771" y="17105"/>
                    <a:pt x="14796" y="17109"/>
                  </a:cubicBezTo>
                  <a:cubicBezTo>
                    <a:pt x="14841" y="17116"/>
                    <a:pt x="14937" y="17081"/>
                    <a:pt x="14977" y="17099"/>
                  </a:cubicBezTo>
                  <a:cubicBezTo>
                    <a:pt x="15019" y="17119"/>
                    <a:pt x="15050" y="17208"/>
                    <a:pt x="15076" y="17244"/>
                  </a:cubicBezTo>
                  <a:cubicBezTo>
                    <a:pt x="15100" y="17278"/>
                    <a:pt x="15148" y="17349"/>
                    <a:pt x="15177" y="17381"/>
                  </a:cubicBezTo>
                  <a:cubicBezTo>
                    <a:pt x="15212" y="17417"/>
                    <a:pt x="15285" y="17490"/>
                    <a:pt x="15333" y="17512"/>
                  </a:cubicBezTo>
                  <a:cubicBezTo>
                    <a:pt x="15402" y="17542"/>
                    <a:pt x="15564" y="17537"/>
                    <a:pt x="15639" y="17555"/>
                  </a:cubicBezTo>
                  <a:cubicBezTo>
                    <a:pt x="15706" y="17571"/>
                    <a:pt x="15834" y="17620"/>
                    <a:pt x="15899" y="17642"/>
                  </a:cubicBezTo>
                  <a:cubicBezTo>
                    <a:pt x="15945" y="17657"/>
                    <a:pt x="16037" y="17685"/>
                    <a:pt x="16081" y="17702"/>
                  </a:cubicBezTo>
                  <a:cubicBezTo>
                    <a:pt x="16125" y="17720"/>
                    <a:pt x="16218" y="17751"/>
                    <a:pt x="16251" y="17783"/>
                  </a:cubicBezTo>
                  <a:cubicBezTo>
                    <a:pt x="16272" y="17803"/>
                    <a:pt x="16295" y="17856"/>
                    <a:pt x="16300" y="17883"/>
                  </a:cubicBezTo>
                  <a:cubicBezTo>
                    <a:pt x="16304" y="17908"/>
                    <a:pt x="16281" y="17961"/>
                    <a:pt x="16293" y="17984"/>
                  </a:cubicBezTo>
                  <a:cubicBezTo>
                    <a:pt x="16301" y="18001"/>
                    <a:pt x="16348" y="18016"/>
                    <a:pt x="16360" y="18031"/>
                  </a:cubicBezTo>
                  <a:cubicBezTo>
                    <a:pt x="16381" y="18057"/>
                    <a:pt x="16395" y="18122"/>
                    <a:pt x="16409" y="18151"/>
                  </a:cubicBezTo>
                  <a:cubicBezTo>
                    <a:pt x="16424" y="18179"/>
                    <a:pt x="16456" y="18232"/>
                    <a:pt x="16474" y="18259"/>
                  </a:cubicBezTo>
                  <a:cubicBezTo>
                    <a:pt x="16493" y="18286"/>
                    <a:pt x="16529" y="18343"/>
                    <a:pt x="16557" y="18362"/>
                  </a:cubicBezTo>
                  <a:cubicBezTo>
                    <a:pt x="16593" y="18388"/>
                    <a:pt x="16686" y="18404"/>
                    <a:pt x="16727" y="18423"/>
                  </a:cubicBezTo>
                  <a:cubicBezTo>
                    <a:pt x="16773" y="18443"/>
                    <a:pt x="16859" y="18490"/>
                    <a:pt x="16901" y="18517"/>
                  </a:cubicBezTo>
                  <a:cubicBezTo>
                    <a:pt x="16917" y="18526"/>
                    <a:pt x="16946" y="18550"/>
                    <a:pt x="16961" y="18560"/>
                  </a:cubicBezTo>
                  <a:cubicBezTo>
                    <a:pt x="16986" y="18576"/>
                    <a:pt x="17040" y="18603"/>
                    <a:pt x="17063" y="18620"/>
                  </a:cubicBezTo>
                  <a:cubicBezTo>
                    <a:pt x="17101" y="18650"/>
                    <a:pt x="17158" y="18725"/>
                    <a:pt x="17195" y="18754"/>
                  </a:cubicBezTo>
                  <a:cubicBezTo>
                    <a:pt x="17235" y="18785"/>
                    <a:pt x="17319" y="18846"/>
                    <a:pt x="17370" y="18858"/>
                  </a:cubicBezTo>
                  <a:cubicBezTo>
                    <a:pt x="17421" y="18871"/>
                    <a:pt x="17531" y="18848"/>
                    <a:pt x="17585" y="18852"/>
                  </a:cubicBezTo>
                  <a:cubicBezTo>
                    <a:pt x="17643" y="18856"/>
                    <a:pt x="17762" y="18864"/>
                    <a:pt x="17812" y="18892"/>
                  </a:cubicBezTo>
                  <a:cubicBezTo>
                    <a:pt x="17869" y="18924"/>
                    <a:pt x="17931" y="19040"/>
                    <a:pt x="17974" y="19086"/>
                  </a:cubicBezTo>
                  <a:cubicBezTo>
                    <a:pt x="18022" y="19137"/>
                    <a:pt x="18128" y="19231"/>
                    <a:pt x="18178" y="19280"/>
                  </a:cubicBezTo>
                  <a:cubicBezTo>
                    <a:pt x="18221" y="19322"/>
                    <a:pt x="18310" y="19401"/>
                    <a:pt x="18344" y="19448"/>
                  </a:cubicBezTo>
                  <a:cubicBezTo>
                    <a:pt x="18365" y="19476"/>
                    <a:pt x="18391" y="19539"/>
                    <a:pt x="18409" y="19568"/>
                  </a:cubicBezTo>
                  <a:cubicBezTo>
                    <a:pt x="18427" y="19598"/>
                    <a:pt x="18481" y="19650"/>
                    <a:pt x="18488" y="19682"/>
                  </a:cubicBezTo>
                  <a:cubicBezTo>
                    <a:pt x="18496" y="19719"/>
                    <a:pt x="18471" y="19794"/>
                    <a:pt x="18462" y="19830"/>
                  </a:cubicBezTo>
                  <a:cubicBezTo>
                    <a:pt x="18453" y="19863"/>
                    <a:pt x="18417" y="19926"/>
                    <a:pt x="18412" y="19961"/>
                  </a:cubicBezTo>
                  <a:cubicBezTo>
                    <a:pt x="18407" y="19998"/>
                    <a:pt x="18412" y="20075"/>
                    <a:pt x="18424" y="20111"/>
                  </a:cubicBezTo>
                  <a:cubicBezTo>
                    <a:pt x="18431" y="20134"/>
                    <a:pt x="18469" y="20172"/>
                    <a:pt x="18477" y="20195"/>
                  </a:cubicBezTo>
                  <a:cubicBezTo>
                    <a:pt x="18486" y="20225"/>
                    <a:pt x="18471" y="20292"/>
                    <a:pt x="18480" y="20323"/>
                  </a:cubicBezTo>
                  <a:cubicBezTo>
                    <a:pt x="18490" y="20353"/>
                    <a:pt x="18540" y="20403"/>
                    <a:pt x="18549" y="20433"/>
                  </a:cubicBezTo>
                  <a:cubicBezTo>
                    <a:pt x="18557" y="20462"/>
                    <a:pt x="18537" y="20525"/>
                    <a:pt x="18549" y="20554"/>
                  </a:cubicBezTo>
                  <a:cubicBezTo>
                    <a:pt x="18558" y="20577"/>
                    <a:pt x="18610" y="20608"/>
                    <a:pt x="18625" y="20631"/>
                  </a:cubicBezTo>
                  <a:cubicBezTo>
                    <a:pt x="18631" y="20642"/>
                    <a:pt x="18641" y="20660"/>
                    <a:pt x="18648" y="20679"/>
                  </a:cubicBezTo>
                  <a:lnTo>
                    <a:pt x="17135" y="20795"/>
                  </a:lnTo>
                  <a:lnTo>
                    <a:pt x="13197" y="21110"/>
                  </a:lnTo>
                  <a:lnTo>
                    <a:pt x="9614" y="21317"/>
                  </a:lnTo>
                  <a:lnTo>
                    <a:pt x="7815" y="21391"/>
                  </a:lnTo>
                  <a:lnTo>
                    <a:pt x="5986" y="21485"/>
                  </a:lnTo>
                  <a:lnTo>
                    <a:pt x="3018" y="21593"/>
                  </a:lnTo>
                  <a:lnTo>
                    <a:pt x="2732" y="15002"/>
                  </a:lnTo>
                  <a:cubicBezTo>
                    <a:pt x="2732" y="15002"/>
                    <a:pt x="2654" y="14859"/>
                    <a:pt x="2619" y="14816"/>
                  </a:cubicBezTo>
                  <a:cubicBezTo>
                    <a:pt x="2595" y="14789"/>
                    <a:pt x="2541" y="14738"/>
                    <a:pt x="2509" y="14719"/>
                  </a:cubicBezTo>
                  <a:cubicBezTo>
                    <a:pt x="2476" y="14699"/>
                    <a:pt x="2398" y="14679"/>
                    <a:pt x="2364" y="14662"/>
                  </a:cubicBezTo>
                  <a:cubicBezTo>
                    <a:pt x="2345" y="14653"/>
                    <a:pt x="2313" y="14624"/>
                    <a:pt x="2292" y="14619"/>
                  </a:cubicBezTo>
                  <a:cubicBezTo>
                    <a:pt x="2247" y="14607"/>
                    <a:pt x="2150" y="14639"/>
                    <a:pt x="2105" y="14627"/>
                  </a:cubicBezTo>
                  <a:cubicBezTo>
                    <a:pt x="2076" y="14619"/>
                    <a:pt x="2028" y="14581"/>
                    <a:pt x="2007" y="14562"/>
                  </a:cubicBezTo>
                  <a:cubicBezTo>
                    <a:pt x="1973" y="14531"/>
                    <a:pt x="1916" y="14460"/>
                    <a:pt x="1893" y="14423"/>
                  </a:cubicBezTo>
                  <a:cubicBezTo>
                    <a:pt x="1873" y="14389"/>
                    <a:pt x="1851" y="14314"/>
                    <a:pt x="1833" y="14280"/>
                  </a:cubicBezTo>
                  <a:cubicBezTo>
                    <a:pt x="1813" y="14244"/>
                    <a:pt x="1767" y="14173"/>
                    <a:pt x="1740" y="14141"/>
                  </a:cubicBezTo>
                  <a:cubicBezTo>
                    <a:pt x="1715" y="14111"/>
                    <a:pt x="1654" y="14059"/>
                    <a:pt x="1629" y="14029"/>
                  </a:cubicBezTo>
                  <a:cubicBezTo>
                    <a:pt x="1609" y="14007"/>
                    <a:pt x="1568" y="13963"/>
                    <a:pt x="1559" y="13937"/>
                  </a:cubicBezTo>
                  <a:cubicBezTo>
                    <a:pt x="1546" y="13901"/>
                    <a:pt x="1540" y="13824"/>
                    <a:pt x="1555" y="13789"/>
                  </a:cubicBezTo>
                  <a:cubicBezTo>
                    <a:pt x="1571" y="13752"/>
                    <a:pt x="1644" y="13702"/>
                    <a:pt x="1674" y="13674"/>
                  </a:cubicBezTo>
                  <a:cubicBezTo>
                    <a:pt x="1706" y="13644"/>
                    <a:pt x="1772" y="13586"/>
                    <a:pt x="1806" y="13558"/>
                  </a:cubicBezTo>
                  <a:cubicBezTo>
                    <a:pt x="1838" y="13532"/>
                    <a:pt x="1897" y="13475"/>
                    <a:pt x="1935" y="13456"/>
                  </a:cubicBezTo>
                  <a:cubicBezTo>
                    <a:pt x="1962" y="13442"/>
                    <a:pt x="2028" y="13439"/>
                    <a:pt x="2054" y="13424"/>
                  </a:cubicBezTo>
                  <a:cubicBezTo>
                    <a:pt x="2077" y="13410"/>
                    <a:pt x="2112" y="13369"/>
                    <a:pt x="2126" y="13347"/>
                  </a:cubicBezTo>
                  <a:cubicBezTo>
                    <a:pt x="2145" y="13315"/>
                    <a:pt x="2153" y="13241"/>
                    <a:pt x="2173" y="13210"/>
                  </a:cubicBezTo>
                  <a:cubicBezTo>
                    <a:pt x="2191" y="13181"/>
                    <a:pt x="2250" y="13139"/>
                    <a:pt x="2269" y="13111"/>
                  </a:cubicBezTo>
                  <a:cubicBezTo>
                    <a:pt x="2294" y="13073"/>
                    <a:pt x="2330" y="12988"/>
                    <a:pt x="2335" y="12943"/>
                  </a:cubicBezTo>
                  <a:cubicBezTo>
                    <a:pt x="2341" y="12898"/>
                    <a:pt x="2316" y="12806"/>
                    <a:pt x="2309" y="12761"/>
                  </a:cubicBezTo>
                  <a:cubicBezTo>
                    <a:pt x="2306" y="12741"/>
                    <a:pt x="2302" y="12714"/>
                    <a:pt x="2298" y="1268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0" name="Shape 3052"/>
            <p:cNvSpPr/>
            <p:nvPr/>
          </p:nvSpPr>
          <p:spPr>
            <a:xfrm>
              <a:off x="4488419" y="3595426"/>
              <a:ext cx="690777" cy="4514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2" h="21600" extrusionOk="0">
                  <a:moveTo>
                    <a:pt x="496" y="1706"/>
                  </a:moveTo>
                  <a:lnTo>
                    <a:pt x="3705" y="1504"/>
                  </a:lnTo>
                  <a:lnTo>
                    <a:pt x="5683" y="1329"/>
                  </a:lnTo>
                  <a:lnTo>
                    <a:pt x="7628" y="1191"/>
                  </a:lnTo>
                  <a:lnTo>
                    <a:pt x="11502" y="804"/>
                  </a:lnTo>
                  <a:lnTo>
                    <a:pt x="15759" y="215"/>
                  </a:lnTo>
                  <a:lnTo>
                    <a:pt x="17395" y="0"/>
                  </a:lnTo>
                  <a:cubicBezTo>
                    <a:pt x="17406" y="42"/>
                    <a:pt x="17414" y="86"/>
                    <a:pt x="17414" y="116"/>
                  </a:cubicBezTo>
                  <a:cubicBezTo>
                    <a:pt x="17415" y="174"/>
                    <a:pt x="17360" y="284"/>
                    <a:pt x="17369" y="340"/>
                  </a:cubicBezTo>
                  <a:cubicBezTo>
                    <a:pt x="17378" y="400"/>
                    <a:pt x="17465" y="460"/>
                    <a:pt x="17480" y="516"/>
                  </a:cubicBezTo>
                  <a:cubicBezTo>
                    <a:pt x="17494" y="571"/>
                    <a:pt x="17483" y="696"/>
                    <a:pt x="17475" y="754"/>
                  </a:cubicBezTo>
                  <a:cubicBezTo>
                    <a:pt x="17470" y="793"/>
                    <a:pt x="17440" y="864"/>
                    <a:pt x="17439" y="904"/>
                  </a:cubicBezTo>
                  <a:cubicBezTo>
                    <a:pt x="17438" y="935"/>
                    <a:pt x="17445" y="1000"/>
                    <a:pt x="17459" y="1023"/>
                  </a:cubicBezTo>
                  <a:cubicBezTo>
                    <a:pt x="17491" y="1076"/>
                    <a:pt x="17592" y="1094"/>
                    <a:pt x="17635" y="1122"/>
                  </a:cubicBezTo>
                  <a:cubicBezTo>
                    <a:pt x="17677" y="1150"/>
                    <a:pt x="17762" y="1205"/>
                    <a:pt x="17798" y="1248"/>
                  </a:cubicBezTo>
                  <a:cubicBezTo>
                    <a:pt x="17841" y="1296"/>
                    <a:pt x="17916" y="1414"/>
                    <a:pt x="17941" y="1486"/>
                  </a:cubicBezTo>
                  <a:cubicBezTo>
                    <a:pt x="17956" y="1528"/>
                    <a:pt x="17973" y="1625"/>
                    <a:pt x="17973" y="1673"/>
                  </a:cubicBezTo>
                  <a:cubicBezTo>
                    <a:pt x="17975" y="1717"/>
                    <a:pt x="17964" y="1807"/>
                    <a:pt x="17953" y="1848"/>
                  </a:cubicBezTo>
                  <a:cubicBezTo>
                    <a:pt x="17939" y="1899"/>
                    <a:pt x="17887" y="1980"/>
                    <a:pt x="17872" y="2029"/>
                  </a:cubicBezTo>
                  <a:cubicBezTo>
                    <a:pt x="17850" y="2099"/>
                    <a:pt x="17831" y="2253"/>
                    <a:pt x="17811" y="2324"/>
                  </a:cubicBezTo>
                  <a:cubicBezTo>
                    <a:pt x="17789" y="2399"/>
                    <a:pt x="17712" y="2529"/>
                    <a:pt x="17700" y="2611"/>
                  </a:cubicBezTo>
                  <a:cubicBezTo>
                    <a:pt x="17678" y="2764"/>
                    <a:pt x="17712" y="3084"/>
                    <a:pt x="17737" y="3236"/>
                  </a:cubicBezTo>
                  <a:cubicBezTo>
                    <a:pt x="17752" y="3327"/>
                    <a:pt x="17819" y="3490"/>
                    <a:pt x="17835" y="3580"/>
                  </a:cubicBezTo>
                  <a:cubicBezTo>
                    <a:pt x="17851" y="3673"/>
                    <a:pt x="17848" y="3870"/>
                    <a:pt x="17867" y="3962"/>
                  </a:cubicBezTo>
                  <a:cubicBezTo>
                    <a:pt x="17878" y="4011"/>
                    <a:pt x="17910" y="4104"/>
                    <a:pt x="17933" y="4143"/>
                  </a:cubicBezTo>
                  <a:cubicBezTo>
                    <a:pt x="17959" y="4187"/>
                    <a:pt x="18039" y="4231"/>
                    <a:pt x="18060" y="4281"/>
                  </a:cubicBezTo>
                  <a:cubicBezTo>
                    <a:pt x="18088" y="4348"/>
                    <a:pt x="18084" y="4516"/>
                    <a:pt x="18096" y="4593"/>
                  </a:cubicBezTo>
                  <a:cubicBezTo>
                    <a:pt x="18115" y="4710"/>
                    <a:pt x="18148" y="4950"/>
                    <a:pt x="18191" y="5050"/>
                  </a:cubicBezTo>
                  <a:cubicBezTo>
                    <a:pt x="18213" y="5101"/>
                    <a:pt x="18280" y="5178"/>
                    <a:pt x="18313" y="5212"/>
                  </a:cubicBezTo>
                  <a:cubicBezTo>
                    <a:pt x="18374" y="5275"/>
                    <a:pt x="18504" y="5375"/>
                    <a:pt x="18571" y="5419"/>
                  </a:cubicBezTo>
                  <a:cubicBezTo>
                    <a:pt x="18634" y="5461"/>
                    <a:pt x="18764" y="5535"/>
                    <a:pt x="18832" y="5557"/>
                  </a:cubicBezTo>
                  <a:cubicBezTo>
                    <a:pt x="18925" y="5587"/>
                    <a:pt x="19119" y="5576"/>
                    <a:pt x="19212" y="5607"/>
                  </a:cubicBezTo>
                  <a:cubicBezTo>
                    <a:pt x="19264" y="5623"/>
                    <a:pt x="19371" y="5662"/>
                    <a:pt x="19412" y="5713"/>
                  </a:cubicBezTo>
                  <a:cubicBezTo>
                    <a:pt x="19466" y="5780"/>
                    <a:pt x="19520" y="5985"/>
                    <a:pt x="19555" y="6076"/>
                  </a:cubicBezTo>
                  <a:cubicBezTo>
                    <a:pt x="19578" y="6135"/>
                    <a:pt x="19628" y="6249"/>
                    <a:pt x="19645" y="6313"/>
                  </a:cubicBezTo>
                  <a:cubicBezTo>
                    <a:pt x="19656" y="6360"/>
                    <a:pt x="19677" y="6458"/>
                    <a:pt x="19674" y="6507"/>
                  </a:cubicBezTo>
                  <a:cubicBezTo>
                    <a:pt x="19673" y="6513"/>
                    <a:pt x="19672" y="6519"/>
                    <a:pt x="19671" y="6526"/>
                  </a:cubicBezTo>
                  <a:cubicBezTo>
                    <a:pt x="19662" y="6563"/>
                    <a:pt x="19639" y="6614"/>
                    <a:pt x="19637" y="6644"/>
                  </a:cubicBezTo>
                  <a:cubicBezTo>
                    <a:pt x="19635" y="6677"/>
                    <a:pt x="19642" y="6744"/>
                    <a:pt x="19653" y="6770"/>
                  </a:cubicBezTo>
                  <a:cubicBezTo>
                    <a:pt x="19677" y="6824"/>
                    <a:pt x="19754" y="6888"/>
                    <a:pt x="19792" y="6914"/>
                  </a:cubicBezTo>
                  <a:cubicBezTo>
                    <a:pt x="19815" y="6930"/>
                    <a:pt x="19868" y="6933"/>
                    <a:pt x="19891" y="6951"/>
                  </a:cubicBezTo>
                  <a:cubicBezTo>
                    <a:pt x="19922" y="6977"/>
                    <a:pt x="19969" y="7068"/>
                    <a:pt x="20000" y="7095"/>
                  </a:cubicBezTo>
                  <a:cubicBezTo>
                    <a:pt x="20038" y="7128"/>
                    <a:pt x="20125" y="7149"/>
                    <a:pt x="20164" y="7176"/>
                  </a:cubicBezTo>
                  <a:cubicBezTo>
                    <a:pt x="20218" y="7214"/>
                    <a:pt x="20322" y="7308"/>
                    <a:pt x="20368" y="7365"/>
                  </a:cubicBezTo>
                  <a:cubicBezTo>
                    <a:pt x="20410" y="7415"/>
                    <a:pt x="20500" y="7523"/>
                    <a:pt x="20515" y="7602"/>
                  </a:cubicBezTo>
                  <a:cubicBezTo>
                    <a:pt x="20531" y="7683"/>
                    <a:pt x="20467" y="7848"/>
                    <a:pt x="20471" y="7933"/>
                  </a:cubicBezTo>
                  <a:cubicBezTo>
                    <a:pt x="20474" y="8011"/>
                    <a:pt x="20506" y="8165"/>
                    <a:pt x="20536" y="8227"/>
                  </a:cubicBezTo>
                  <a:cubicBezTo>
                    <a:pt x="20566" y="8291"/>
                    <a:pt x="20658" y="8377"/>
                    <a:pt x="20703" y="8415"/>
                  </a:cubicBezTo>
                  <a:cubicBezTo>
                    <a:pt x="20742" y="8446"/>
                    <a:pt x="20825" y="8489"/>
                    <a:pt x="20867" y="8509"/>
                  </a:cubicBezTo>
                  <a:cubicBezTo>
                    <a:pt x="20917" y="8532"/>
                    <a:pt x="21022" y="8554"/>
                    <a:pt x="21071" y="8584"/>
                  </a:cubicBezTo>
                  <a:cubicBezTo>
                    <a:pt x="21113" y="8609"/>
                    <a:pt x="21194" y="8678"/>
                    <a:pt x="21230" y="8721"/>
                  </a:cubicBezTo>
                  <a:cubicBezTo>
                    <a:pt x="21259" y="8756"/>
                    <a:pt x="21303" y="8851"/>
                    <a:pt x="21333" y="8884"/>
                  </a:cubicBezTo>
                  <a:cubicBezTo>
                    <a:pt x="21357" y="8911"/>
                    <a:pt x="21423" y="8929"/>
                    <a:pt x="21443" y="8965"/>
                  </a:cubicBezTo>
                  <a:cubicBezTo>
                    <a:pt x="21466" y="9009"/>
                    <a:pt x="21478" y="9127"/>
                    <a:pt x="21480" y="9184"/>
                  </a:cubicBezTo>
                  <a:cubicBezTo>
                    <a:pt x="21481" y="9248"/>
                    <a:pt x="21436" y="9374"/>
                    <a:pt x="21451" y="9434"/>
                  </a:cubicBezTo>
                  <a:cubicBezTo>
                    <a:pt x="21464" y="9486"/>
                    <a:pt x="21548" y="9523"/>
                    <a:pt x="21565" y="9572"/>
                  </a:cubicBezTo>
                  <a:cubicBezTo>
                    <a:pt x="21591" y="9643"/>
                    <a:pt x="21599" y="9818"/>
                    <a:pt x="21586" y="9897"/>
                  </a:cubicBezTo>
                  <a:cubicBezTo>
                    <a:pt x="21577" y="9952"/>
                    <a:pt x="21507" y="10029"/>
                    <a:pt x="21504" y="10085"/>
                  </a:cubicBezTo>
                  <a:cubicBezTo>
                    <a:pt x="21501" y="10134"/>
                    <a:pt x="21551" y="10217"/>
                    <a:pt x="21557" y="10267"/>
                  </a:cubicBezTo>
                  <a:cubicBezTo>
                    <a:pt x="21567" y="10340"/>
                    <a:pt x="21557" y="10492"/>
                    <a:pt x="21549" y="10566"/>
                  </a:cubicBezTo>
                  <a:cubicBezTo>
                    <a:pt x="21543" y="10630"/>
                    <a:pt x="21511" y="10752"/>
                    <a:pt x="21504" y="10817"/>
                  </a:cubicBezTo>
                  <a:cubicBezTo>
                    <a:pt x="21496" y="10889"/>
                    <a:pt x="21516" y="11046"/>
                    <a:pt x="21492" y="11110"/>
                  </a:cubicBezTo>
                  <a:cubicBezTo>
                    <a:pt x="21474" y="11158"/>
                    <a:pt x="21402" y="11201"/>
                    <a:pt x="21373" y="11236"/>
                  </a:cubicBezTo>
                  <a:cubicBezTo>
                    <a:pt x="21344" y="11271"/>
                    <a:pt x="21285" y="11344"/>
                    <a:pt x="21259" y="11386"/>
                  </a:cubicBezTo>
                  <a:cubicBezTo>
                    <a:pt x="21225" y="11439"/>
                    <a:pt x="21149" y="11546"/>
                    <a:pt x="21133" y="11617"/>
                  </a:cubicBezTo>
                  <a:cubicBezTo>
                    <a:pt x="21118" y="11676"/>
                    <a:pt x="21144" y="11807"/>
                    <a:pt x="21133" y="11867"/>
                  </a:cubicBezTo>
                  <a:cubicBezTo>
                    <a:pt x="21122" y="11922"/>
                    <a:pt x="21061" y="12005"/>
                    <a:pt x="21050" y="12061"/>
                  </a:cubicBezTo>
                  <a:cubicBezTo>
                    <a:pt x="21040" y="12115"/>
                    <a:pt x="21048" y="12231"/>
                    <a:pt x="21055" y="12286"/>
                  </a:cubicBezTo>
                  <a:cubicBezTo>
                    <a:pt x="21059" y="12317"/>
                    <a:pt x="21080" y="12374"/>
                    <a:pt x="21083" y="12405"/>
                  </a:cubicBezTo>
                  <a:cubicBezTo>
                    <a:pt x="21090" y="12460"/>
                    <a:pt x="21097" y="12576"/>
                    <a:pt x="21088" y="12630"/>
                  </a:cubicBezTo>
                  <a:cubicBezTo>
                    <a:pt x="21079" y="12677"/>
                    <a:pt x="21044" y="12765"/>
                    <a:pt x="21018" y="12793"/>
                  </a:cubicBezTo>
                  <a:cubicBezTo>
                    <a:pt x="20992" y="12820"/>
                    <a:pt x="20923" y="12812"/>
                    <a:pt x="20895" y="12836"/>
                  </a:cubicBezTo>
                  <a:cubicBezTo>
                    <a:pt x="20864" y="12864"/>
                    <a:pt x="20815" y="12950"/>
                    <a:pt x="20797" y="12999"/>
                  </a:cubicBezTo>
                  <a:cubicBezTo>
                    <a:pt x="20783" y="13040"/>
                    <a:pt x="20790" y="13147"/>
                    <a:pt x="20768" y="13181"/>
                  </a:cubicBezTo>
                  <a:cubicBezTo>
                    <a:pt x="20742" y="13221"/>
                    <a:pt x="20659" y="13231"/>
                    <a:pt x="20622" y="13237"/>
                  </a:cubicBezTo>
                  <a:cubicBezTo>
                    <a:pt x="20586" y="13242"/>
                    <a:pt x="20514" y="13226"/>
                    <a:pt x="20478" y="13224"/>
                  </a:cubicBezTo>
                  <a:cubicBezTo>
                    <a:pt x="20449" y="13223"/>
                    <a:pt x="20388" y="13208"/>
                    <a:pt x="20360" y="13224"/>
                  </a:cubicBezTo>
                  <a:cubicBezTo>
                    <a:pt x="20331" y="13242"/>
                    <a:pt x="20284" y="13316"/>
                    <a:pt x="20266" y="13355"/>
                  </a:cubicBezTo>
                  <a:cubicBezTo>
                    <a:pt x="20236" y="13422"/>
                    <a:pt x="20222" y="13598"/>
                    <a:pt x="20184" y="13656"/>
                  </a:cubicBezTo>
                  <a:cubicBezTo>
                    <a:pt x="20137" y="13730"/>
                    <a:pt x="20000" y="13790"/>
                    <a:pt x="19935" y="13818"/>
                  </a:cubicBezTo>
                  <a:cubicBezTo>
                    <a:pt x="19893" y="13837"/>
                    <a:pt x="19804" y="13855"/>
                    <a:pt x="19760" y="13856"/>
                  </a:cubicBezTo>
                  <a:cubicBezTo>
                    <a:pt x="19710" y="13857"/>
                    <a:pt x="19612" y="13815"/>
                    <a:pt x="19563" y="13825"/>
                  </a:cubicBezTo>
                  <a:cubicBezTo>
                    <a:pt x="19521" y="13832"/>
                    <a:pt x="19440" y="13879"/>
                    <a:pt x="19404" y="13913"/>
                  </a:cubicBezTo>
                  <a:cubicBezTo>
                    <a:pt x="19365" y="13947"/>
                    <a:pt x="19311" y="14070"/>
                    <a:pt x="19269" y="14093"/>
                  </a:cubicBezTo>
                  <a:cubicBezTo>
                    <a:pt x="19233" y="14114"/>
                    <a:pt x="19153" y="14094"/>
                    <a:pt x="19114" y="14087"/>
                  </a:cubicBezTo>
                  <a:cubicBezTo>
                    <a:pt x="19090" y="14083"/>
                    <a:pt x="19042" y="14042"/>
                    <a:pt x="19020" y="14056"/>
                  </a:cubicBezTo>
                  <a:cubicBezTo>
                    <a:pt x="18997" y="14069"/>
                    <a:pt x="18982" y="14153"/>
                    <a:pt x="18963" y="14175"/>
                  </a:cubicBezTo>
                  <a:cubicBezTo>
                    <a:pt x="18935" y="14204"/>
                    <a:pt x="18856" y="14197"/>
                    <a:pt x="18836" y="14237"/>
                  </a:cubicBezTo>
                  <a:cubicBezTo>
                    <a:pt x="18811" y="14286"/>
                    <a:pt x="18829" y="14421"/>
                    <a:pt x="18828" y="14481"/>
                  </a:cubicBezTo>
                  <a:cubicBezTo>
                    <a:pt x="18826" y="14556"/>
                    <a:pt x="18830" y="14707"/>
                    <a:pt x="18824" y="14781"/>
                  </a:cubicBezTo>
                  <a:cubicBezTo>
                    <a:pt x="18819" y="14839"/>
                    <a:pt x="18805" y="14954"/>
                    <a:pt x="18791" y="15007"/>
                  </a:cubicBezTo>
                  <a:cubicBezTo>
                    <a:pt x="18780" y="15046"/>
                    <a:pt x="18743" y="15112"/>
                    <a:pt x="18730" y="15151"/>
                  </a:cubicBezTo>
                  <a:cubicBezTo>
                    <a:pt x="18708" y="15213"/>
                    <a:pt x="18654" y="15342"/>
                    <a:pt x="18660" y="15413"/>
                  </a:cubicBezTo>
                  <a:cubicBezTo>
                    <a:pt x="18664" y="15458"/>
                    <a:pt x="18708" y="15527"/>
                    <a:pt x="18730" y="15557"/>
                  </a:cubicBezTo>
                  <a:cubicBezTo>
                    <a:pt x="18755" y="15592"/>
                    <a:pt x="18822" y="15630"/>
                    <a:pt x="18844" y="15670"/>
                  </a:cubicBezTo>
                  <a:cubicBezTo>
                    <a:pt x="18868" y="15712"/>
                    <a:pt x="18887" y="15827"/>
                    <a:pt x="18905" y="15875"/>
                  </a:cubicBezTo>
                  <a:cubicBezTo>
                    <a:pt x="18921" y="15916"/>
                    <a:pt x="18950" y="16009"/>
                    <a:pt x="18979" y="16026"/>
                  </a:cubicBezTo>
                  <a:cubicBezTo>
                    <a:pt x="19010" y="16043"/>
                    <a:pt x="19076" y="15965"/>
                    <a:pt x="19106" y="15982"/>
                  </a:cubicBezTo>
                  <a:cubicBezTo>
                    <a:pt x="19132" y="15997"/>
                    <a:pt x="19154" y="16086"/>
                    <a:pt x="19171" y="16120"/>
                  </a:cubicBezTo>
                  <a:cubicBezTo>
                    <a:pt x="19191" y="16159"/>
                    <a:pt x="19243" y="16225"/>
                    <a:pt x="19257" y="16270"/>
                  </a:cubicBezTo>
                  <a:cubicBezTo>
                    <a:pt x="19277" y="16334"/>
                    <a:pt x="19283" y="16480"/>
                    <a:pt x="19289" y="16551"/>
                  </a:cubicBezTo>
                  <a:cubicBezTo>
                    <a:pt x="19297" y="16638"/>
                    <a:pt x="19305" y="16814"/>
                    <a:pt x="19310" y="16901"/>
                  </a:cubicBezTo>
                  <a:cubicBezTo>
                    <a:pt x="19315" y="16990"/>
                    <a:pt x="19333" y="17169"/>
                    <a:pt x="19334" y="17258"/>
                  </a:cubicBezTo>
                  <a:cubicBezTo>
                    <a:pt x="19336" y="17314"/>
                    <a:pt x="19338" y="17430"/>
                    <a:pt x="19327" y="17483"/>
                  </a:cubicBezTo>
                  <a:cubicBezTo>
                    <a:pt x="19314" y="17540"/>
                    <a:pt x="19265" y="17636"/>
                    <a:pt x="19241" y="17683"/>
                  </a:cubicBezTo>
                  <a:cubicBezTo>
                    <a:pt x="19207" y="17748"/>
                    <a:pt x="19127" y="17858"/>
                    <a:pt x="19093" y="17921"/>
                  </a:cubicBezTo>
                  <a:cubicBezTo>
                    <a:pt x="19049" y="18004"/>
                    <a:pt x="18948" y="18167"/>
                    <a:pt x="18930" y="18271"/>
                  </a:cubicBezTo>
                  <a:cubicBezTo>
                    <a:pt x="18916" y="18353"/>
                    <a:pt x="18961" y="18524"/>
                    <a:pt x="18954" y="18609"/>
                  </a:cubicBezTo>
                  <a:cubicBezTo>
                    <a:pt x="18951" y="18656"/>
                    <a:pt x="18922" y="18744"/>
                    <a:pt x="18914" y="18790"/>
                  </a:cubicBezTo>
                  <a:cubicBezTo>
                    <a:pt x="18907" y="18831"/>
                    <a:pt x="18890" y="18912"/>
                    <a:pt x="18894" y="18952"/>
                  </a:cubicBezTo>
                  <a:cubicBezTo>
                    <a:pt x="18897" y="19005"/>
                    <a:pt x="18942" y="19094"/>
                    <a:pt x="18946" y="19146"/>
                  </a:cubicBezTo>
                  <a:cubicBezTo>
                    <a:pt x="18951" y="19205"/>
                    <a:pt x="18941" y="19331"/>
                    <a:pt x="18918" y="19378"/>
                  </a:cubicBezTo>
                  <a:cubicBezTo>
                    <a:pt x="18901" y="19412"/>
                    <a:pt x="18839" y="19430"/>
                    <a:pt x="18816" y="19453"/>
                  </a:cubicBezTo>
                  <a:cubicBezTo>
                    <a:pt x="18778" y="19491"/>
                    <a:pt x="18722" y="19608"/>
                    <a:pt x="18681" y="19635"/>
                  </a:cubicBezTo>
                  <a:cubicBezTo>
                    <a:pt x="18636" y="19664"/>
                    <a:pt x="18536" y="19645"/>
                    <a:pt x="18488" y="19659"/>
                  </a:cubicBezTo>
                  <a:cubicBezTo>
                    <a:pt x="18433" y="19677"/>
                    <a:pt x="18322" y="19725"/>
                    <a:pt x="18272" y="19766"/>
                  </a:cubicBezTo>
                  <a:cubicBezTo>
                    <a:pt x="18226" y="19803"/>
                    <a:pt x="18143" y="19900"/>
                    <a:pt x="18109" y="19960"/>
                  </a:cubicBezTo>
                  <a:cubicBezTo>
                    <a:pt x="18072" y="20022"/>
                    <a:pt x="18009" y="20166"/>
                    <a:pt x="17994" y="20247"/>
                  </a:cubicBezTo>
                  <a:cubicBezTo>
                    <a:pt x="17986" y="20295"/>
                    <a:pt x="17976" y="20406"/>
                    <a:pt x="17994" y="20447"/>
                  </a:cubicBezTo>
                  <a:cubicBezTo>
                    <a:pt x="18016" y="20497"/>
                    <a:pt x="18112" y="20491"/>
                    <a:pt x="18137" y="20535"/>
                  </a:cubicBezTo>
                  <a:cubicBezTo>
                    <a:pt x="18170" y="20594"/>
                    <a:pt x="18187" y="20758"/>
                    <a:pt x="18187" y="20836"/>
                  </a:cubicBezTo>
                  <a:cubicBezTo>
                    <a:pt x="18186" y="20902"/>
                    <a:pt x="18139" y="21025"/>
                    <a:pt x="18137" y="21092"/>
                  </a:cubicBezTo>
                  <a:cubicBezTo>
                    <a:pt x="18136" y="21151"/>
                    <a:pt x="18181" y="21266"/>
                    <a:pt x="18170" y="21323"/>
                  </a:cubicBezTo>
                  <a:cubicBezTo>
                    <a:pt x="18162" y="21364"/>
                    <a:pt x="18114" y="21420"/>
                    <a:pt x="18093" y="21448"/>
                  </a:cubicBezTo>
                  <a:cubicBezTo>
                    <a:pt x="18068" y="21482"/>
                    <a:pt x="18008" y="21529"/>
                    <a:pt x="17986" y="21567"/>
                  </a:cubicBezTo>
                  <a:cubicBezTo>
                    <a:pt x="17981" y="21576"/>
                    <a:pt x="17975" y="21587"/>
                    <a:pt x="17970" y="21599"/>
                  </a:cubicBezTo>
                  <a:cubicBezTo>
                    <a:pt x="17928" y="21566"/>
                    <a:pt x="17881" y="21531"/>
                    <a:pt x="17856" y="21520"/>
                  </a:cubicBezTo>
                  <a:cubicBezTo>
                    <a:pt x="17837" y="21513"/>
                    <a:pt x="17798" y="21528"/>
                    <a:pt x="17782" y="21514"/>
                  </a:cubicBezTo>
                  <a:cubicBezTo>
                    <a:pt x="17763" y="21497"/>
                    <a:pt x="17754" y="21422"/>
                    <a:pt x="17737" y="21401"/>
                  </a:cubicBezTo>
                  <a:cubicBezTo>
                    <a:pt x="17714" y="21372"/>
                    <a:pt x="17642" y="21374"/>
                    <a:pt x="17627" y="21336"/>
                  </a:cubicBezTo>
                  <a:cubicBezTo>
                    <a:pt x="17611" y="21297"/>
                    <a:pt x="17642" y="21199"/>
                    <a:pt x="17635" y="21154"/>
                  </a:cubicBezTo>
                  <a:cubicBezTo>
                    <a:pt x="17629" y="21119"/>
                    <a:pt x="17606" y="21051"/>
                    <a:pt x="17586" y="21032"/>
                  </a:cubicBezTo>
                  <a:cubicBezTo>
                    <a:pt x="17564" y="21013"/>
                    <a:pt x="17510" y="21033"/>
                    <a:pt x="17486" y="21026"/>
                  </a:cubicBezTo>
                  <a:cubicBezTo>
                    <a:pt x="17466" y="21020"/>
                    <a:pt x="17422" y="21010"/>
                    <a:pt x="17410" y="20986"/>
                  </a:cubicBezTo>
                  <a:cubicBezTo>
                    <a:pt x="17390" y="20945"/>
                    <a:pt x="17426" y="20820"/>
                    <a:pt x="17404" y="20782"/>
                  </a:cubicBezTo>
                  <a:cubicBezTo>
                    <a:pt x="17388" y="20755"/>
                    <a:pt x="17327" y="20784"/>
                    <a:pt x="17308" y="20760"/>
                  </a:cubicBezTo>
                  <a:cubicBezTo>
                    <a:pt x="17284" y="20730"/>
                    <a:pt x="17277" y="20626"/>
                    <a:pt x="17265" y="20582"/>
                  </a:cubicBezTo>
                  <a:cubicBezTo>
                    <a:pt x="17256" y="20547"/>
                    <a:pt x="17246" y="20468"/>
                    <a:pt x="17226" y="20447"/>
                  </a:cubicBezTo>
                  <a:cubicBezTo>
                    <a:pt x="17199" y="20420"/>
                    <a:pt x="17128" y="20461"/>
                    <a:pt x="17098" y="20445"/>
                  </a:cubicBezTo>
                  <a:cubicBezTo>
                    <a:pt x="17072" y="20430"/>
                    <a:pt x="17026" y="20377"/>
                    <a:pt x="17012" y="20341"/>
                  </a:cubicBezTo>
                  <a:cubicBezTo>
                    <a:pt x="16993" y="20293"/>
                    <a:pt x="17011" y="20167"/>
                    <a:pt x="16989" y="20122"/>
                  </a:cubicBezTo>
                  <a:cubicBezTo>
                    <a:pt x="16969" y="20080"/>
                    <a:pt x="16870" y="20029"/>
                    <a:pt x="16870" y="20029"/>
                  </a:cubicBezTo>
                  <a:cubicBezTo>
                    <a:pt x="16870" y="20029"/>
                    <a:pt x="15756" y="20260"/>
                    <a:pt x="15384" y="20329"/>
                  </a:cubicBezTo>
                  <a:cubicBezTo>
                    <a:pt x="14613" y="20470"/>
                    <a:pt x="13069" y="20712"/>
                    <a:pt x="12297" y="20819"/>
                  </a:cubicBezTo>
                  <a:cubicBezTo>
                    <a:pt x="11519" y="20928"/>
                    <a:pt x="9960" y="21093"/>
                    <a:pt x="9181" y="21192"/>
                  </a:cubicBezTo>
                  <a:cubicBezTo>
                    <a:pt x="8805" y="21239"/>
                    <a:pt x="8054" y="21357"/>
                    <a:pt x="7677" y="21392"/>
                  </a:cubicBezTo>
                  <a:cubicBezTo>
                    <a:pt x="7304" y="21426"/>
                    <a:pt x="6555" y="21449"/>
                    <a:pt x="6182" y="21467"/>
                  </a:cubicBezTo>
                  <a:cubicBezTo>
                    <a:pt x="5533" y="21498"/>
                    <a:pt x="3758" y="21579"/>
                    <a:pt x="3306" y="21600"/>
                  </a:cubicBezTo>
                  <a:cubicBezTo>
                    <a:pt x="3320" y="21561"/>
                    <a:pt x="3343" y="21502"/>
                    <a:pt x="3342" y="21467"/>
                  </a:cubicBezTo>
                  <a:cubicBezTo>
                    <a:pt x="3342" y="21425"/>
                    <a:pt x="3307" y="21354"/>
                    <a:pt x="3295" y="21317"/>
                  </a:cubicBezTo>
                  <a:cubicBezTo>
                    <a:pt x="3276" y="21255"/>
                    <a:pt x="3253" y="21106"/>
                    <a:pt x="3213" y="21073"/>
                  </a:cubicBezTo>
                  <a:cubicBezTo>
                    <a:pt x="3186" y="21050"/>
                    <a:pt x="3119" y="21107"/>
                    <a:pt x="3089" y="21092"/>
                  </a:cubicBezTo>
                  <a:cubicBezTo>
                    <a:pt x="3070" y="21083"/>
                    <a:pt x="3041" y="21036"/>
                    <a:pt x="3029" y="21010"/>
                  </a:cubicBezTo>
                  <a:cubicBezTo>
                    <a:pt x="3008" y="20962"/>
                    <a:pt x="3007" y="20830"/>
                    <a:pt x="2981" y="20788"/>
                  </a:cubicBezTo>
                  <a:cubicBezTo>
                    <a:pt x="2964" y="20764"/>
                    <a:pt x="2911" y="20768"/>
                    <a:pt x="2895" y="20745"/>
                  </a:cubicBezTo>
                  <a:cubicBezTo>
                    <a:pt x="2882" y="20725"/>
                    <a:pt x="2867" y="20669"/>
                    <a:pt x="2868" y="20641"/>
                  </a:cubicBezTo>
                  <a:cubicBezTo>
                    <a:pt x="2870" y="20587"/>
                    <a:pt x="2911" y="20490"/>
                    <a:pt x="2933" y="20447"/>
                  </a:cubicBezTo>
                  <a:cubicBezTo>
                    <a:pt x="2946" y="20424"/>
                    <a:pt x="2983" y="20394"/>
                    <a:pt x="2995" y="20369"/>
                  </a:cubicBezTo>
                  <a:cubicBezTo>
                    <a:pt x="3009" y="20339"/>
                    <a:pt x="3032" y="20272"/>
                    <a:pt x="3032" y="20235"/>
                  </a:cubicBezTo>
                  <a:cubicBezTo>
                    <a:pt x="3032" y="20193"/>
                    <a:pt x="2990" y="20123"/>
                    <a:pt x="2986" y="20082"/>
                  </a:cubicBezTo>
                  <a:cubicBezTo>
                    <a:pt x="2983" y="20040"/>
                    <a:pt x="3007" y="19957"/>
                    <a:pt x="3003" y="19916"/>
                  </a:cubicBezTo>
                  <a:cubicBezTo>
                    <a:pt x="2999" y="19878"/>
                    <a:pt x="2961" y="19814"/>
                    <a:pt x="2962" y="19775"/>
                  </a:cubicBezTo>
                  <a:cubicBezTo>
                    <a:pt x="2963" y="19739"/>
                    <a:pt x="2990" y="19673"/>
                    <a:pt x="3009" y="19650"/>
                  </a:cubicBezTo>
                  <a:cubicBezTo>
                    <a:pt x="3024" y="19632"/>
                    <a:pt x="3070" y="19641"/>
                    <a:pt x="3083" y="19619"/>
                  </a:cubicBezTo>
                  <a:cubicBezTo>
                    <a:pt x="3099" y="19591"/>
                    <a:pt x="3104" y="19506"/>
                    <a:pt x="3101" y="19469"/>
                  </a:cubicBezTo>
                  <a:cubicBezTo>
                    <a:pt x="3098" y="19435"/>
                    <a:pt x="3077" y="19372"/>
                    <a:pt x="3062" y="19347"/>
                  </a:cubicBezTo>
                  <a:cubicBezTo>
                    <a:pt x="3049" y="19323"/>
                    <a:pt x="3005" y="19307"/>
                    <a:pt x="2993" y="19281"/>
                  </a:cubicBezTo>
                  <a:cubicBezTo>
                    <a:pt x="2977" y="19248"/>
                    <a:pt x="2975" y="19162"/>
                    <a:pt x="2973" y="19122"/>
                  </a:cubicBezTo>
                  <a:cubicBezTo>
                    <a:pt x="2969" y="19071"/>
                    <a:pt x="2985" y="18963"/>
                    <a:pt x="2973" y="18915"/>
                  </a:cubicBezTo>
                  <a:cubicBezTo>
                    <a:pt x="2963" y="18884"/>
                    <a:pt x="2923" y="18846"/>
                    <a:pt x="2907" y="18822"/>
                  </a:cubicBezTo>
                  <a:cubicBezTo>
                    <a:pt x="2892" y="18798"/>
                    <a:pt x="2854" y="18757"/>
                    <a:pt x="2852" y="18724"/>
                  </a:cubicBezTo>
                  <a:cubicBezTo>
                    <a:pt x="2848" y="18685"/>
                    <a:pt x="2898" y="18623"/>
                    <a:pt x="2896" y="18584"/>
                  </a:cubicBezTo>
                  <a:cubicBezTo>
                    <a:pt x="2896" y="18553"/>
                    <a:pt x="2866" y="18505"/>
                    <a:pt x="2854" y="18481"/>
                  </a:cubicBezTo>
                  <a:cubicBezTo>
                    <a:pt x="2843" y="18459"/>
                    <a:pt x="2809" y="18426"/>
                    <a:pt x="2807" y="18399"/>
                  </a:cubicBezTo>
                  <a:cubicBezTo>
                    <a:pt x="2803" y="18358"/>
                    <a:pt x="2847" y="18290"/>
                    <a:pt x="2854" y="18249"/>
                  </a:cubicBezTo>
                  <a:cubicBezTo>
                    <a:pt x="2864" y="18183"/>
                    <a:pt x="2873" y="18043"/>
                    <a:pt x="2860" y="17977"/>
                  </a:cubicBezTo>
                  <a:cubicBezTo>
                    <a:pt x="2852" y="17933"/>
                    <a:pt x="2792" y="17873"/>
                    <a:pt x="2790" y="17827"/>
                  </a:cubicBezTo>
                  <a:cubicBezTo>
                    <a:pt x="2789" y="17794"/>
                    <a:pt x="2813" y="17728"/>
                    <a:pt x="2831" y="17708"/>
                  </a:cubicBezTo>
                  <a:cubicBezTo>
                    <a:pt x="2857" y="17680"/>
                    <a:pt x="2940" y="17719"/>
                    <a:pt x="2956" y="17677"/>
                  </a:cubicBezTo>
                  <a:cubicBezTo>
                    <a:pt x="2973" y="17631"/>
                    <a:pt x="2931" y="17515"/>
                    <a:pt x="2905" y="17480"/>
                  </a:cubicBezTo>
                  <a:cubicBezTo>
                    <a:pt x="2889" y="17459"/>
                    <a:pt x="2843" y="17440"/>
                    <a:pt x="2823" y="17449"/>
                  </a:cubicBezTo>
                  <a:cubicBezTo>
                    <a:pt x="2803" y="17457"/>
                    <a:pt x="2783" y="17528"/>
                    <a:pt x="2764" y="17540"/>
                  </a:cubicBezTo>
                  <a:cubicBezTo>
                    <a:pt x="2738" y="17554"/>
                    <a:pt x="2677" y="17557"/>
                    <a:pt x="2656" y="17530"/>
                  </a:cubicBezTo>
                  <a:cubicBezTo>
                    <a:pt x="2630" y="17497"/>
                    <a:pt x="2616" y="17377"/>
                    <a:pt x="2625" y="17327"/>
                  </a:cubicBezTo>
                  <a:cubicBezTo>
                    <a:pt x="2630" y="17297"/>
                    <a:pt x="2673" y="17266"/>
                    <a:pt x="2678" y="17236"/>
                  </a:cubicBezTo>
                  <a:cubicBezTo>
                    <a:pt x="2686" y="17181"/>
                    <a:pt x="2624" y="17074"/>
                    <a:pt x="2636" y="17020"/>
                  </a:cubicBezTo>
                  <a:cubicBezTo>
                    <a:pt x="2642" y="16989"/>
                    <a:pt x="2682" y="16952"/>
                    <a:pt x="2701" y="16936"/>
                  </a:cubicBezTo>
                  <a:cubicBezTo>
                    <a:pt x="2721" y="16918"/>
                    <a:pt x="2774" y="16915"/>
                    <a:pt x="2789" y="16886"/>
                  </a:cubicBezTo>
                  <a:cubicBezTo>
                    <a:pt x="2806" y="16852"/>
                    <a:pt x="2813" y="16754"/>
                    <a:pt x="2803" y="16714"/>
                  </a:cubicBezTo>
                  <a:cubicBezTo>
                    <a:pt x="2794" y="16678"/>
                    <a:pt x="2752" y="16620"/>
                    <a:pt x="2728" y="16610"/>
                  </a:cubicBezTo>
                  <a:cubicBezTo>
                    <a:pt x="2706" y="16602"/>
                    <a:pt x="2663" y="16648"/>
                    <a:pt x="2642" y="16642"/>
                  </a:cubicBezTo>
                  <a:cubicBezTo>
                    <a:pt x="2614" y="16634"/>
                    <a:pt x="2567" y="16576"/>
                    <a:pt x="2547" y="16545"/>
                  </a:cubicBezTo>
                  <a:cubicBezTo>
                    <a:pt x="2532" y="16522"/>
                    <a:pt x="2499" y="16466"/>
                    <a:pt x="2500" y="16432"/>
                  </a:cubicBezTo>
                  <a:cubicBezTo>
                    <a:pt x="2502" y="16391"/>
                    <a:pt x="2562" y="16346"/>
                    <a:pt x="2572" y="16307"/>
                  </a:cubicBezTo>
                  <a:cubicBezTo>
                    <a:pt x="2582" y="16265"/>
                    <a:pt x="2577" y="16172"/>
                    <a:pt x="2576" y="16126"/>
                  </a:cubicBezTo>
                  <a:cubicBezTo>
                    <a:pt x="2575" y="16065"/>
                    <a:pt x="2558" y="15945"/>
                    <a:pt x="2562" y="15885"/>
                  </a:cubicBezTo>
                  <a:cubicBezTo>
                    <a:pt x="2565" y="15838"/>
                    <a:pt x="2603" y="15751"/>
                    <a:pt x="2599" y="15704"/>
                  </a:cubicBezTo>
                  <a:cubicBezTo>
                    <a:pt x="2594" y="15663"/>
                    <a:pt x="2559" y="15582"/>
                    <a:pt x="2533" y="15569"/>
                  </a:cubicBezTo>
                  <a:cubicBezTo>
                    <a:pt x="2508" y="15558"/>
                    <a:pt x="2462" y="15615"/>
                    <a:pt x="2437" y="15620"/>
                  </a:cubicBezTo>
                  <a:cubicBezTo>
                    <a:pt x="2412" y="15625"/>
                    <a:pt x="2357" y="15627"/>
                    <a:pt x="2335" y="15606"/>
                  </a:cubicBezTo>
                  <a:cubicBezTo>
                    <a:pt x="2319" y="15592"/>
                    <a:pt x="2296" y="15541"/>
                    <a:pt x="2295" y="15513"/>
                  </a:cubicBezTo>
                  <a:cubicBezTo>
                    <a:pt x="2292" y="15485"/>
                    <a:pt x="2316" y="15435"/>
                    <a:pt x="2325" y="15410"/>
                  </a:cubicBezTo>
                  <a:cubicBezTo>
                    <a:pt x="2335" y="15381"/>
                    <a:pt x="2367" y="15332"/>
                    <a:pt x="2374" y="15301"/>
                  </a:cubicBezTo>
                  <a:cubicBezTo>
                    <a:pt x="2382" y="15258"/>
                    <a:pt x="2387" y="15161"/>
                    <a:pt x="2374" y="15122"/>
                  </a:cubicBezTo>
                  <a:cubicBezTo>
                    <a:pt x="2361" y="15088"/>
                    <a:pt x="2312" y="15042"/>
                    <a:pt x="2286" y="15041"/>
                  </a:cubicBezTo>
                  <a:cubicBezTo>
                    <a:pt x="2268" y="15041"/>
                    <a:pt x="2234" y="15072"/>
                    <a:pt x="2225" y="15094"/>
                  </a:cubicBezTo>
                  <a:cubicBezTo>
                    <a:pt x="2215" y="15116"/>
                    <a:pt x="2219" y="15172"/>
                    <a:pt x="2214" y="15198"/>
                  </a:cubicBezTo>
                  <a:cubicBezTo>
                    <a:pt x="2208" y="15231"/>
                    <a:pt x="2196" y="15315"/>
                    <a:pt x="2173" y="15325"/>
                  </a:cubicBezTo>
                  <a:cubicBezTo>
                    <a:pt x="2155" y="15334"/>
                    <a:pt x="2122" y="15283"/>
                    <a:pt x="2108" y="15263"/>
                  </a:cubicBezTo>
                  <a:cubicBezTo>
                    <a:pt x="2088" y="15233"/>
                    <a:pt x="2066" y="15153"/>
                    <a:pt x="2047" y="15122"/>
                  </a:cubicBezTo>
                  <a:cubicBezTo>
                    <a:pt x="2035" y="15102"/>
                    <a:pt x="1992" y="15079"/>
                    <a:pt x="1989" y="15051"/>
                  </a:cubicBezTo>
                  <a:cubicBezTo>
                    <a:pt x="1985" y="14993"/>
                    <a:pt x="2078" y="14918"/>
                    <a:pt x="2075" y="14860"/>
                  </a:cubicBezTo>
                  <a:cubicBezTo>
                    <a:pt x="2074" y="14828"/>
                    <a:pt x="2036" y="14784"/>
                    <a:pt x="2018" y="14766"/>
                  </a:cubicBezTo>
                  <a:cubicBezTo>
                    <a:pt x="2002" y="14749"/>
                    <a:pt x="1961" y="14742"/>
                    <a:pt x="1946" y="14722"/>
                  </a:cubicBezTo>
                  <a:cubicBezTo>
                    <a:pt x="1931" y="14699"/>
                    <a:pt x="1906" y="14636"/>
                    <a:pt x="1910" y="14603"/>
                  </a:cubicBezTo>
                  <a:cubicBezTo>
                    <a:pt x="1913" y="14577"/>
                    <a:pt x="1949" y="14551"/>
                    <a:pt x="1959" y="14531"/>
                  </a:cubicBezTo>
                  <a:cubicBezTo>
                    <a:pt x="1973" y="14505"/>
                    <a:pt x="2001" y="14446"/>
                    <a:pt x="2004" y="14412"/>
                  </a:cubicBezTo>
                  <a:cubicBezTo>
                    <a:pt x="2007" y="14382"/>
                    <a:pt x="1999" y="14315"/>
                    <a:pt x="1986" y="14290"/>
                  </a:cubicBezTo>
                  <a:cubicBezTo>
                    <a:pt x="1971" y="14263"/>
                    <a:pt x="1918" y="14254"/>
                    <a:pt x="1901" y="14227"/>
                  </a:cubicBezTo>
                  <a:cubicBezTo>
                    <a:pt x="1891" y="14211"/>
                    <a:pt x="1878" y="14167"/>
                    <a:pt x="1877" y="14143"/>
                  </a:cubicBezTo>
                  <a:cubicBezTo>
                    <a:pt x="1877" y="14121"/>
                    <a:pt x="1886" y="14072"/>
                    <a:pt x="1898" y="14059"/>
                  </a:cubicBezTo>
                  <a:cubicBezTo>
                    <a:pt x="1918" y="14037"/>
                    <a:pt x="1975" y="14065"/>
                    <a:pt x="1998" y="14050"/>
                  </a:cubicBezTo>
                  <a:cubicBezTo>
                    <a:pt x="2023" y="14033"/>
                    <a:pt x="2078" y="13979"/>
                    <a:pt x="2078" y="13937"/>
                  </a:cubicBezTo>
                  <a:cubicBezTo>
                    <a:pt x="2077" y="13890"/>
                    <a:pt x="2010" y="13838"/>
                    <a:pt x="1983" y="13812"/>
                  </a:cubicBezTo>
                  <a:cubicBezTo>
                    <a:pt x="1968" y="13797"/>
                    <a:pt x="1924" y="13794"/>
                    <a:pt x="1918" y="13769"/>
                  </a:cubicBezTo>
                  <a:cubicBezTo>
                    <a:pt x="1911" y="13735"/>
                    <a:pt x="1944" y="13668"/>
                    <a:pt x="1961" y="13646"/>
                  </a:cubicBezTo>
                  <a:cubicBezTo>
                    <a:pt x="1978" y="13625"/>
                    <a:pt x="2032" y="13633"/>
                    <a:pt x="2045" y="13605"/>
                  </a:cubicBezTo>
                  <a:cubicBezTo>
                    <a:pt x="2056" y="13582"/>
                    <a:pt x="2038" y="13516"/>
                    <a:pt x="2043" y="13487"/>
                  </a:cubicBezTo>
                  <a:cubicBezTo>
                    <a:pt x="2047" y="13457"/>
                    <a:pt x="2081" y="13410"/>
                    <a:pt x="2080" y="13381"/>
                  </a:cubicBezTo>
                  <a:cubicBezTo>
                    <a:pt x="2076" y="13337"/>
                    <a:pt x="2028" y="13274"/>
                    <a:pt x="2004" y="13249"/>
                  </a:cubicBezTo>
                  <a:cubicBezTo>
                    <a:pt x="1982" y="13227"/>
                    <a:pt x="1918" y="13230"/>
                    <a:pt x="1904" y="13196"/>
                  </a:cubicBezTo>
                  <a:cubicBezTo>
                    <a:pt x="1889" y="13164"/>
                    <a:pt x="1918" y="13075"/>
                    <a:pt x="1908" y="13040"/>
                  </a:cubicBezTo>
                  <a:cubicBezTo>
                    <a:pt x="1901" y="13015"/>
                    <a:pt x="1866" y="12988"/>
                    <a:pt x="1853" y="12971"/>
                  </a:cubicBezTo>
                  <a:cubicBezTo>
                    <a:pt x="1828" y="12939"/>
                    <a:pt x="1771" y="12884"/>
                    <a:pt x="1753" y="12843"/>
                  </a:cubicBezTo>
                  <a:cubicBezTo>
                    <a:pt x="1740" y="12814"/>
                    <a:pt x="1725" y="12746"/>
                    <a:pt x="1724" y="12711"/>
                  </a:cubicBezTo>
                  <a:cubicBezTo>
                    <a:pt x="1724" y="12665"/>
                    <a:pt x="1742" y="12572"/>
                    <a:pt x="1761" y="12536"/>
                  </a:cubicBezTo>
                  <a:cubicBezTo>
                    <a:pt x="1776" y="12509"/>
                    <a:pt x="1833" y="12499"/>
                    <a:pt x="1843" y="12468"/>
                  </a:cubicBezTo>
                  <a:cubicBezTo>
                    <a:pt x="1857" y="12421"/>
                    <a:pt x="1834" y="12311"/>
                    <a:pt x="1820" y="12264"/>
                  </a:cubicBezTo>
                  <a:cubicBezTo>
                    <a:pt x="1806" y="12216"/>
                    <a:pt x="1764" y="12121"/>
                    <a:pt x="1732" y="12102"/>
                  </a:cubicBezTo>
                  <a:cubicBezTo>
                    <a:pt x="1713" y="12090"/>
                    <a:pt x="1667" y="12130"/>
                    <a:pt x="1648" y="12114"/>
                  </a:cubicBezTo>
                  <a:cubicBezTo>
                    <a:pt x="1625" y="12093"/>
                    <a:pt x="1629" y="11974"/>
                    <a:pt x="1604" y="11961"/>
                  </a:cubicBezTo>
                  <a:cubicBezTo>
                    <a:pt x="1581" y="11949"/>
                    <a:pt x="1544" y="12033"/>
                    <a:pt x="1520" y="12030"/>
                  </a:cubicBezTo>
                  <a:cubicBezTo>
                    <a:pt x="1499" y="12027"/>
                    <a:pt x="1459" y="11982"/>
                    <a:pt x="1453" y="11951"/>
                  </a:cubicBezTo>
                  <a:cubicBezTo>
                    <a:pt x="1445" y="11919"/>
                    <a:pt x="1479" y="11854"/>
                    <a:pt x="1477" y="11820"/>
                  </a:cubicBezTo>
                  <a:cubicBezTo>
                    <a:pt x="1476" y="11796"/>
                    <a:pt x="1463" y="11744"/>
                    <a:pt x="1451" y="11729"/>
                  </a:cubicBezTo>
                  <a:cubicBezTo>
                    <a:pt x="1430" y="11705"/>
                    <a:pt x="1368" y="11726"/>
                    <a:pt x="1348" y="11701"/>
                  </a:cubicBezTo>
                  <a:cubicBezTo>
                    <a:pt x="1318" y="11664"/>
                    <a:pt x="1288" y="11539"/>
                    <a:pt x="1290" y="11479"/>
                  </a:cubicBezTo>
                  <a:cubicBezTo>
                    <a:pt x="1293" y="11439"/>
                    <a:pt x="1342" y="11379"/>
                    <a:pt x="1346" y="11338"/>
                  </a:cubicBezTo>
                  <a:cubicBezTo>
                    <a:pt x="1351" y="11293"/>
                    <a:pt x="1340" y="11189"/>
                    <a:pt x="1317" y="11157"/>
                  </a:cubicBezTo>
                  <a:cubicBezTo>
                    <a:pt x="1297" y="11128"/>
                    <a:pt x="1230" y="11150"/>
                    <a:pt x="1207" y="11126"/>
                  </a:cubicBezTo>
                  <a:cubicBezTo>
                    <a:pt x="1182" y="11101"/>
                    <a:pt x="1164" y="11007"/>
                    <a:pt x="1142" y="10976"/>
                  </a:cubicBezTo>
                  <a:cubicBezTo>
                    <a:pt x="1129" y="10958"/>
                    <a:pt x="1092" y="10946"/>
                    <a:pt x="1080" y="10926"/>
                  </a:cubicBezTo>
                  <a:cubicBezTo>
                    <a:pt x="1059" y="10887"/>
                    <a:pt x="1045" y="10782"/>
                    <a:pt x="1037" y="10732"/>
                  </a:cubicBezTo>
                  <a:cubicBezTo>
                    <a:pt x="1033" y="10699"/>
                    <a:pt x="1018" y="10628"/>
                    <a:pt x="1027" y="10597"/>
                  </a:cubicBezTo>
                  <a:cubicBezTo>
                    <a:pt x="1040" y="10558"/>
                    <a:pt x="1111" y="10540"/>
                    <a:pt x="1128" y="10503"/>
                  </a:cubicBezTo>
                  <a:cubicBezTo>
                    <a:pt x="1141" y="10474"/>
                    <a:pt x="1145" y="10396"/>
                    <a:pt x="1144" y="10359"/>
                  </a:cubicBezTo>
                  <a:cubicBezTo>
                    <a:pt x="1143" y="10319"/>
                    <a:pt x="1136" y="10234"/>
                    <a:pt x="1119" y="10203"/>
                  </a:cubicBezTo>
                  <a:cubicBezTo>
                    <a:pt x="1095" y="10160"/>
                    <a:pt x="1004" y="10158"/>
                    <a:pt x="981" y="10113"/>
                  </a:cubicBezTo>
                  <a:cubicBezTo>
                    <a:pt x="957" y="10068"/>
                    <a:pt x="968" y="9941"/>
                    <a:pt x="954" y="9887"/>
                  </a:cubicBezTo>
                  <a:cubicBezTo>
                    <a:pt x="946" y="9855"/>
                    <a:pt x="921" y="9794"/>
                    <a:pt x="905" y="9769"/>
                  </a:cubicBezTo>
                  <a:cubicBezTo>
                    <a:pt x="888" y="9742"/>
                    <a:pt x="838" y="9718"/>
                    <a:pt x="825" y="9687"/>
                  </a:cubicBezTo>
                  <a:cubicBezTo>
                    <a:pt x="810" y="9653"/>
                    <a:pt x="804" y="9566"/>
                    <a:pt x="806" y="9525"/>
                  </a:cubicBezTo>
                  <a:cubicBezTo>
                    <a:pt x="810" y="9491"/>
                    <a:pt x="841" y="9434"/>
                    <a:pt x="841" y="9400"/>
                  </a:cubicBezTo>
                  <a:cubicBezTo>
                    <a:pt x="841" y="9365"/>
                    <a:pt x="809" y="9306"/>
                    <a:pt x="809" y="9272"/>
                  </a:cubicBezTo>
                  <a:cubicBezTo>
                    <a:pt x="809" y="9230"/>
                    <a:pt x="837" y="9152"/>
                    <a:pt x="852" y="9115"/>
                  </a:cubicBezTo>
                  <a:cubicBezTo>
                    <a:pt x="873" y="9064"/>
                    <a:pt x="946" y="8992"/>
                    <a:pt x="956" y="8934"/>
                  </a:cubicBezTo>
                  <a:cubicBezTo>
                    <a:pt x="965" y="8879"/>
                    <a:pt x="946" y="8757"/>
                    <a:pt x="923" y="8712"/>
                  </a:cubicBezTo>
                  <a:cubicBezTo>
                    <a:pt x="900" y="8666"/>
                    <a:pt x="824" y="8614"/>
                    <a:pt x="787" y="8603"/>
                  </a:cubicBezTo>
                  <a:cubicBezTo>
                    <a:pt x="753" y="8592"/>
                    <a:pt x="676" y="8586"/>
                    <a:pt x="651" y="8621"/>
                  </a:cubicBezTo>
                  <a:cubicBezTo>
                    <a:pt x="641" y="8635"/>
                    <a:pt x="650" y="8689"/>
                    <a:pt x="641" y="8706"/>
                  </a:cubicBezTo>
                  <a:cubicBezTo>
                    <a:pt x="638" y="8712"/>
                    <a:pt x="632" y="8719"/>
                    <a:pt x="627" y="8726"/>
                  </a:cubicBezTo>
                  <a:cubicBezTo>
                    <a:pt x="612" y="8697"/>
                    <a:pt x="592" y="8659"/>
                    <a:pt x="584" y="8640"/>
                  </a:cubicBezTo>
                  <a:cubicBezTo>
                    <a:pt x="573" y="8609"/>
                    <a:pt x="553" y="8544"/>
                    <a:pt x="551" y="8509"/>
                  </a:cubicBezTo>
                  <a:cubicBezTo>
                    <a:pt x="549" y="8467"/>
                    <a:pt x="578" y="8386"/>
                    <a:pt x="572" y="8346"/>
                  </a:cubicBezTo>
                  <a:cubicBezTo>
                    <a:pt x="566" y="8306"/>
                    <a:pt x="515" y="8254"/>
                    <a:pt x="506" y="8214"/>
                  </a:cubicBezTo>
                  <a:cubicBezTo>
                    <a:pt x="496" y="8171"/>
                    <a:pt x="512" y="8075"/>
                    <a:pt x="506" y="8030"/>
                  </a:cubicBezTo>
                  <a:cubicBezTo>
                    <a:pt x="501" y="7990"/>
                    <a:pt x="484" y="7909"/>
                    <a:pt x="467" y="7877"/>
                  </a:cubicBezTo>
                  <a:cubicBezTo>
                    <a:pt x="456" y="7854"/>
                    <a:pt x="416" y="7835"/>
                    <a:pt x="406" y="7811"/>
                  </a:cubicBezTo>
                  <a:cubicBezTo>
                    <a:pt x="392" y="7778"/>
                    <a:pt x="392" y="7692"/>
                    <a:pt x="382" y="7655"/>
                  </a:cubicBezTo>
                  <a:cubicBezTo>
                    <a:pt x="374" y="7627"/>
                    <a:pt x="356" y="7572"/>
                    <a:pt x="341" y="7552"/>
                  </a:cubicBezTo>
                  <a:cubicBezTo>
                    <a:pt x="326" y="7532"/>
                    <a:pt x="286" y="7523"/>
                    <a:pt x="272" y="7505"/>
                  </a:cubicBezTo>
                  <a:cubicBezTo>
                    <a:pt x="256" y="7486"/>
                    <a:pt x="236" y="7430"/>
                    <a:pt x="224" y="7405"/>
                  </a:cubicBezTo>
                  <a:cubicBezTo>
                    <a:pt x="213" y="7381"/>
                    <a:pt x="195" y="7329"/>
                    <a:pt x="179" y="7311"/>
                  </a:cubicBezTo>
                  <a:cubicBezTo>
                    <a:pt x="163" y="7292"/>
                    <a:pt x="121" y="7282"/>
                    <a:pt x="104" y="7267"/>
                  </a:cubicBezTo>
                  <a:cubicBezTo>
                    <a:pt x="87" y="7253"/>
                    <a:pt x="54" y="7222"/>
                    <a:pt x="45" y="7198"/>
                  </a:cubicBezTo>
                  <a:cubicBezTo>
                    <a:pt x="26" y="7154"/>
                    <a:pt x="10" y="7044"/>
                    <a:pt x="14" y="6992"/>
                  </a:cubicBezTo>
                  <a:cubicBezTo>
                    <a:pt x="17" y="6954"/>
                    <a:pt x="52" y="6892"/>
                    <a:pt x="57" y="6855"/>
                  </a:cubicBezTo>
                  <a:cubicBezTo>
                    <a:pt x="62" y="6818"/>
                    <a:pt x="39" y="6736"/>
                    <a:pt x="53" y="6704"/>
                  </a:cubicBezTo>
                  <a:cubicBezTo>
                    <a:pt x="65" y="6677"/>
                    <a:pt x="121" y="6687"/>
                    <a:pt x="135" y="6661"/>
                  </a:cubicBezTo>
                  <a:cubicBezTo>
                    <a:pt x="154" y="6623"/>
                    <a:pt x="141" y="6519"/>
                    <a:pt x="149" y="6473"/>
                  </a:cubicBezTo>
                  <a:cubicBezTo>
                    <a:pt x="154" y="6443"/>
                    <a:pt x="167" y="6381"/>
                    <a:pt x="179" y="6357"/>
                  </a:cubicBezTo>
                  <a:cubicBezTo>
                    <a:pt x="193" y="6332"/>
                    <a:pt x="238" y="6311"/>
                    <a:pt x="251" y="6285"/>
                  </a:cubicBezTo>
                  <a:cubicBezTo>
                    <a:pt x="270" y="6251"/>
                    <a:pt x="286" y="6162"/>
                    <a:pt x="296" y="6120"/>
                  </a:cubicBezTo>
                  <a:cubicBezTo>
                    <a:pt x="303" y="6089"/>
                    <a:pt x="317" y="6027"/>
                    <a:pt x="319" y="5994"/>
                  </a:cubicBezTo>
                  <a:cubicBezTo>
                    <a:pt x="322" y="5928"/>
                    <a:pt x="283" y="5794"/>
                    <a:pt x="298" y="5732"/>
                  </a:cubicBezTo>
                  <a:cubicBezTo>
                    <a:pt x="307" y="5693"/>
                    <a:pt x="357" y="5648"/>
                    <a:pt x="376" y="5619"/>
                  </a:cubicBezTo>
                  <a:cubicBezTo>
                    <a:pt x="393" y="5594"/>
                    <a:pt x="437" y="5551"/>
                    <a:pt x="443" y="5516"/>
                  </a:cubicBezTo>
                  <a:cubicBezTo>
                    <a:pt x="449" y="5484"/>
                    <a:pt x="434" y="5416"/>
                    <a:pt x="422" y="5388"/>
                  </a:cubicBezTo>
                  <a:cubicBezTo>
                    <a:pt x="413" y="5363"/>
                    <a:pt x="370" y="5341"/>
                    <a:pt x="365" y="5313"/>
                  </a:cubicBezTo>
                  <a:cubicBezTo>
                    <a:pt x="361" y="5281"/>
                    <a:pt x="387" y="5221"/>
                    <a:pt x="398" y="5194"/>
                  </a:cubicBezTo>
                  <a:cubicBezTo>
                    <a:pt x="410" y="5162"/>
                    <a:pt x="461" y="5115"/>
                    <a:pt x="457" y="5078"/>
                  </a:cubicBezTo>
                  <a:cubicBezTo>
                    <a:pt x="453" y="5041"/>
                    <a:pt x="384" y="5026"/>
                    <a:pt x="374" y="4991"/>
                  </a:cubicBezTo>
                  <a:cubicBezTo>
                    <a:pt x="362" y="4951"/>
                    <a:pt x="373" y="4854"/>
                    <a:pt x="390" y="4819"/>
                  </a:cubicBezTo>
                  <a:cubicBezTo>
                    <a:pt x="409" y="4780"/>
                    <a:pt x="480" y="4766"/>
                    <a:pt x="504" y="4734"/>
                  </a:cubicBezTo>
                  <a:cubicBezTo>
                    <a:pt x="522" y="4711"/>
                    <a:pt x="555" y="4654"/>
                    <a:pt x="559" y="4618"/>
                  </a:cubicBezTo>
                  <a:cubicBezTo>
                    <a:pt x="564" y="4586"/>
                    <a:pt x="533" y="4519"/>
                    <a:pt x="539" y="4487"/>
                  </a:cubicBezTo>
                  <a:cubicBezTo>
                    <a:pt x="546" y="4452"/>
                    <a:pt x="601" y="4419"/>
                    <a:pt x="609" y="4384"/>
                  </a:cubicBezTo>
                  <a:cubicBezTo>
                    <a:pt x="619" y="4334"/>
                    <a:pt x="608" y="4218"/>
                    <a:pt x="588" y="4175"/>
                  </a:cubicBezTo>
                  <a:cubicBezTo>
                    <a:pt x="577" y="4150"/>
                    <a:pt x="530" y="4143"/>
                    <a:pt x="518" y="4119"/>
                  </a:cubicBezTo>
                  <a:cubicBezTo>
                    <a:pt x="505" y="4089"/>
                    <a:pt x="504" y="4011"/>
                    <a:pt x="502" y="3974"/>
                  </a:cubicBezTo>
                  <a:cubicBezTo>
                    <a:pt x="499" y="3916"/>
                    <a:pt x="521" y="3789"/>
                    <a:pt x="502" y="3737"/>
                  </a:cubicBezTo>
                  <a:cubicBezTo>
                    <a:pt x="488" y="3696"/>
                    <a:pt x="433" y="3630"/>
                    <a:pt x="402" y="3631"/>
                  </a:cubicBezTo>
                  <a:cubicBezTo>
                    <a:pt x="385" y="3631"/>
                    <a:pt x="365" y="3697"/>
                    <a:pt x="347" y="3696"/>
                  </a:cubicBezTo>
                  <a:cubicBezTo>
                    <a:pt x="325" y="3696"/>
                    <a:pt x="301" y="3616"/>
                    <a:pt x="279" y="3612"/>
                  </a:cubicBezTo>
                  <a:cubicBezTo>
                    <a:pt x="260" y="3607"/>
                    <a:pt x="224" y="3667"/>
                    <a:pt x="204" y="3659"/>
                  </a:cubicBezTo>
                  <a:cubicBezTo>
                    <a:pt x="181" y="3648"/>
                    <a:pt x="153" y="3575"/>
                    <a:pt x="147" y="3540"/>
                  </a:cubicBezTo>
                  <a:cubicBezTo>
                    <a:pt x="142" y="3509"/>
                    <a:pt x="164" y="3448"/>
                    <a:pt x="159" y="3418"/>
                  </a:cubicBezTo>
                  <a:cubicBezTo>
                    <a:pt x="155" y="3391"/>
                    <a:pt x="121" y="3357"/>
                    <a:pt x="117" y="3330"/>
                  </a:cubicBezTo>
                  <a:cubicBezTo>
                    <a:pt x="109" y="3297"/>
                    <a:pt x="101" y="3213"/>
                    <a:pt x="117" y="3186"/>
                  </a:cubicBezTo>
                  <a:cubicBezTo>
                    <a:pt x="135" y="3153"/>
                    <a:pt x="205" y="3186"/>
                    <a:pt x="228" y="3162"/>
                  </a:cubicBezTo>
                  <a:cubicBezTo>
                    <a:pt x="245" y="3144"/>
                    <a:pt x="267" y="3086"/>
                    <a:pt x="269" y="3055"/>
                  </a:cubicBezTo>
                  <a:cubicBezTo>
                    <a:pt x="274" y="3005"/>
                    <a:pt x="233" y="2909"/>
                    <a:pt x="237" y="2858"/>
                  </a:cubicBezTo>
                  <a:cubicBezTo>
                    <a:pt x="239" y="2827"/>
                    <a:pt x="268" y="2776"/>
                    <a:pt x="272" y="2746"/>
                  </a:cubicBezTo>
                  <a:cubicBezTo>
                    <a:pt x="277" y="2693"/>
                    <a:pt x="272" y="2581"/>
                    <a:pt x="257" y="2533"/>
                  </a:cubicBezTo>
                  <a:cubicBezTo>
                    <a:pt x="242" y="2485"/>
                    <a:pt x="178" y="2428"/>
                    <a:pt x="157" y="2386"/>
                  </a:cubicBezTo>
                  <a:cubicBezTo>
                    <a:pt x="140" y="2352"/>
                    <a:pt x="125" y="2263"/>
                    <a:pt x="104" y="2233"/>
                  </a:cubicBezTo>
                  <a:cubicBezTo>
                    <a:pt x="92" y="2215"/>
                    <a:pt x="58" y="2205"/>
                    <a:pt x="45" y="2189"/>
                  </a:cubicBezTo>
                  <a:cubicBezTo>
                    <a:pt x="30" y="2170"/>
                    <a:pt x="-1" y="2124"/>
                    <a:pt x="0" y="2095"/>
                  </a:cubicBezTo>
                  <a:cubicBezTo>
                    <a:pt x="2" y="2050"/>
                    <a:pt x="69" y="2003"/>
                    <a:pt x="80" y="1960"/>
                  </a:cubicBezTo>
                  <a:cubicBezTo>
                    <a:pt x="92" y="1908"/>
                    <a:pt x="80" y="1733"/>
                    <a:pt x="80" y="1733"/>
                  </a:cubicBezTo>
                  <a:cubicBezTo>
                    <a:pt x="80" y="1733"/>
                    <a:pt x="496" y="1706"/>
                    <a:pt x="496" y="170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1" name="Shape 3053"/>
            <p:cNvSpPr/>
            <p:nvPr/>
          </p:nvSpPr>
          <p:spPr>
            <a:xfrm>
              <a:off x="4594013" y="4017806"/>
              <a:ext cx="780391" cy="6484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7" h="21600" extrusionOk="0">
                  <a:moveTo>
                    <a:pt x="1484" y="3825"/>
                  </a:moveTo>
                  <a:cubicBezTo>
                    <a:pt x="1472" y="3798"/>
                    <a:pt x="1456" y="3756"/>
                    <a:pt x="1443" y="3738"/>
                  </a:cubicBezTo>
                  <a:cubicBezTo>
                    <a:pt x="1433" y="3724"/>
                    <a:pt x="1408" y="3699"/>
                    <a:pt x="1393" y="3695"/>
                  </a:cubicBezTo>
                  <a:cubicBezTo>
                    <a:pt x="1375" y="3691"/>
                    <a:pt x="1340" y="3714"/>
                    <a:pt x="1322" y="3718"/>
                  </a:cubicBezTo>
                  <a:cubicBezTo>
                    <a:pt x="1307" y="3722"/>
                    <a:pt x="1275" y="3732"/>
                    <a:pt x="1259" y="3726"/>
                  </a:cubicBezTo>
                  <a:cubicBezTo>
                    <a:pt x="1243" y="3720"/>
                    <a:pt x="1217" y="3690"/>
                    <a:pt x="1207" y="3672"/>
                  </a:cubicBezTo>
                  <a:cubicBezTo>
                    <a:pt x="1192" y="3645"/>
                    <a:pt x="1166" y="3576"/>
                    <a:pt x="1176" y="3545"/>
                  </a:cubicBezTo>
                  <a:cubicBezTo>
                    <a:pt x="1182" y="3525"/>
                    <a:pt x="1227" y="3515"/>
                    <a:pt x="1238" y="3498"/>
                  </a:cubicBezTo>
                  <a:cubicBezTo>
                    <a:pt x="1252" y="3475"/>
                    <a:pt x="1267" y="3416"/>
                    <a:pt x="1265" y="3387"/>
                  </a:cubicBezTo>
                  <a:cubicBezTo>
                    <a:pt x="1263" y="3349"/>
                    <a:pt x="1234" y="3278"/>
                    <a:pt x="1212" y="3251"/>
                  </a:cubicBezTo>
                  <a:cubicBezTo>
                    <a:pt x="1194" y="3230"/>
                    <a:pt x="1138" y="3222"/>
                    <a:pt x="1120" y="3201"/>
                  </a:cubicBezTo>
                  <a:cubicBezTo>
                    <a:pt x="1107" y="3185"/>
                    <a:pt x="1100" y="3137"/>
                    <a:pt x="1090" y="3117"/>
                  </a:cubicBezTo>
                  <a:cubicBezTo>
                    <a:pt x="1080" y="3098"/>
                    <a:pt x="1055" y="3063"/>
                    <a:pt x="1041" y="3048"/>
                  </a:cubicBezTo>
                  <a:cubicBezTo>
                    <a:pt x="1026" y="3033"/>
                    <a:pt x="987" y="3017"/>
                    <a:pt x="974" y="3000"/>
                  </a:cubicBezTo>
                  <a:cubicBezTo>
                    <a:pt x="963" y="2985"/>
                    <a:pt x="947" y="2948"/>
                    <a:pt x="947" y="2928"/>
                  </a:cubicBezTo>
                  <a:cubicBezTo>
                    <a:pt x="946" y="2900"/>
                    <a:pt x="975" y="2851"/>
                    <a:pt x="977" y="2824"/>
                  </a:cubicBezTo>
                  <a:cubicBezTo>
                    <a:pt x="979" y="2798"/>
                    <a:pt x="976" y="2744"/>
                    <a:pt x="965" y="2721"/>
                  </a:cubicBezTo>
                  <a:cubicBezTo>
                    <a:pt x="955" y="2701"/>
                    <a:pt x="922" y="2671"/>
                    <a:pt x="903" y="2665"/>
                  </a:cubicBezTo>
                  <a:cubicBezTo>
                    <a:pt x="886" y="2659"/>
                    <a:pt x="850" y="2678"/>
                    <a:pt x="833" y="2675"/>
                  </a:cubicBezTo>
                  <a:cubicBezTo>
                    <a:pt x="808" y="2672"/>
                    <a:pt x="759" y="2652"/>
                    <a:pt x="741" y="2632"/>
                  </a:cubicBezTo>
                  <a:cubicBezTo>
                    <a:pt x="727" y="2617"/>
                    <a:pt x="712" y="2575"/>
                    <a:pt x="708" y="2554"/>
                  </a:cubicBezTo>
                  <a:cubicBezTo>
                    <a:pt x="704" y="2530"/>
                    <a:pt x="725" y="2477"/>
                    <a:pt x="713" y="2458"/>
                  </a:cubicBezTo>
                  <a:cubicBezTo>
                    <a:pt x="703" y="2440"/>
                    <a:pt x="659" y="2448"/>
                    <a:pt x="643" y="2438"/>
                  </a:cubicBezTo>
                  <a:cubicBezTo>
                    <a:pt x="628" y="2429"/>
                    <a:pt x="607" y="2390"/>
                    <a:pt x="591" y="2386"/>
                  </a:cubicBezTo>
                  <a:cubicBezTo>
                    <a:pt x="570" y="2381"/>
                    <a:pt x="531" y="2412"/>
                    <a:pt x="511" y="2416"/>
                  </a:cubicBezTo>
                  <a:cubicBezTo>
                    <a:pt x="494" y="2420"/>
                    <a:pt x="457" y="2427"/>
                    <a:pt x="442" y="2416"/>
                  </a:cubicBezTo>
                  <a:cubicBezTo>
                    <a:pt x="431" y="2408"/>
                    <a:pt x="419" y="2375"/>
                    <a:pt x="420" y="2360"/>
                  </a:cubicBezTo>
                  <a:cubicBezTo>
                    <a:pt x="423" y="2338"/>
                    <a:pt x="459" y="2311"/>
                    <a:pt x="469" y="2293"/>
                  </a:cubicBezTo>
                  <a:cubicBezTo>
                    <a:pt x="481" y="2271"/>
                    <a:pt x="514" y="2227"/>
                    <a:pt x="511" y="2201"/>
                  </a:cubicBezTo>
                  <a:cubicBezTo>
                    <a:pt x="508" y="2172"/>
                    <a:pt x="458" y="2143"/>
                    <a:pt x="446" y="2118"/>
                  </a:cubicBezTo>
                  <a:cubicBezTo>
                    <a:pt x="435" y="2096"/>
                    <a:pt x="426" y="2046"/>
                    <a:pt x="419" y="2022"/>
                  </a:cubicBezTo>
                  <a:cubicBezTo>
                    <a:pt x="411" y="2001"/>
                    <a:pt x="390" y="1960"/>
                    <a:pt x="388" y="1937"/>
                  </a:cubicBezTo>
                  <a:cubicBezTo>
                    <a:pt x="386" y="1907"/>
                    <a:pt x="412" y="1852"/>
                    <a:pt x="413" y="1822"/>
                  </a:cubicBezTo>
                  <a:cubicBezTo>
                    <a:pt x="414" y="1800"/>
                    <a:pt x="410" y="1751"/>
                    <a:pt x="397" y="1735"/>
                  </a:cubicBezTo>
                  <a:cubicBezTo>
                    <a:pt x="381" y="1715"/>
                    <a:pt x="328" y="1721"/>
                    <a:pt x="308" y="1707"/>
                  </a:cubicBezTo>
                  <a:cubicBezTo>
                    <a:pt x="295" y="1697"/>
                    <a:pt x="271" y="1670"/>
                    <a:pt x="267" y="1652"/>
                  </a:cubicBezTo>
                  <a:cubicBezTo>
                    <a:pt x="260" y="1629"/>
                    <a:pt x="268" y="1577"/>
                    <a:pt x="276" y="1554"/>
                  </a:cubicBezTo>
                  <a:cubicBezTo>
                    <a:pt x="283" y="1534"/>
                    <a:pt x="308" y="1502"/>
                    <a:pt x="321" y="1487"/>
                  </a:cubicBezTo>
                  <a:cubicBezTo>
                    <a:pt x="336" y="1470"/>
                    <a:pt x="376" y="1452"/>
                    <a:pt x="388" y="1432"/>
                  </a:cubicBezTo>
                  <a:cubicBezTo>
                    <a:pt x="401" y="1410"/>
                    <a:pt x="418" y="1353"/>
                    <a:pt x="413" y="1326"/>
                  </a:cubicBezTo>
                  <a:cubicBezTo>
                    <a:pt x="410" y="1302"/>
                    <a:pt x="379" y="1266"/>
                    <a:pt x="364" y="1250"/>
                  </a:cubicBezTo>
                  <a:cubicBezTo>
                    <a:pt x="354" y="1237"/>
                    <a:pt x="332" y="1210"/>
                    <a:pt x="317" y="1208"/>
                  </a:cubicBezTo>
                  <a:cubicBezTo>
                    <a:pt x="299" y="1206"/>
                    <a:pt x="260" y="1224"/>
                    <a:pt x="250" y="1243"/>
                  </a:cubicBezTo>
                  <a:cubicBezTo>
                    <a:pt x="241" y="1261"/>
                    <a:pt x="258" y="1310"/>
                    <a:pt x="250" y="1330"/>
                  </a:cubicBezTo>
                  <a:cubicBezTo>
                    <a:pt x="245" y="1344"/>
                    <a:pt x="224" y="1362"/>
                    <a:pt x="212" y="1369"/>
                  </a:cubicBezTo>
                  <a:cubicBezTo>
                    <a:pt x="196" y="1380"/>
                    <a:pt x="159" y="1396"/>
                    <a:pt x="140" y="1396"/>
                  </a:cubicBezTo>
                  <a:cubicBezTo>
                    <a:pt x="120" y="1396"/>
                    <a:pt x="78" y="1384"/>
                    <a:pt x="64" y="1367"/>
                  </a:cubicBezTo>
                  <a:cubicBezTo>
                    <a:pt x="51" y="1351"/>
                    <a:pt x="54" y="1302"/>
                    <a:pt x="48" y="1282"/>
                  </a:cubicBezTo>
                  <a:cubicBezTo>
                    <a:pt x="39" y="1253"/>
                    <a:pt x="0" y="1204"/>
                    <a:pt x="0" y="1173"/>
                  </a:cubicBezTo>
                  <a:cubicBezTo>
                    <a:pt x="1" y="1154"/>
                    <a:pt x="26" y="1123"/>
                    <a:pt x="34" y="1106"/>
                  </a:cubicBezTo>
                  <a:cubicBezTo>
                    <a:pt x="35" y="1102"/>
                    <a:pt x="37" y="1098"/>
                    <a:pt x="39" y="1094"/>
                  </a:cubicBezTo>
                  <a:cubicBezTo>
                    <a:pt x="439" y="1079"/>
                    <a:pt x="2011" y="1023"/>
                    <a:pt x="2586" y="1001"/>
                  </a:cubicBezTo>
                  <a:cubicBezTo>
                    <a:pt x="2916" y="989"/>
                    <a:pt x="3579" y="973"/>
                    <a:pt x="3909" y="949"/>
                  </a:cubicBezTo>
                  <a:cubicBezTo>
                    <a:pt x="4243" y="925"/>
                    <a:pt x="4908" y="843"/>
                    <a:pt x="5241" y="810"/>
                  </a:cubicBezTo>
                  <a:cubicBezTo>
                    <a:pt x="5930" y="741"/>
                    <a:pt x="7311" y="626"/>
                    <a:pt x="7999" y="550"/>
                  </a:cubicBezTo>
                  <a:cubicBezTo>
                    <a:pt x="8683" y="476"/>
                    <a:pt x="10050" y="307"/>
                    <a:pt x="10733" y="209"/>
                  </a:cubicBezTo>
                  <a:cubicBezTo>
                    <a:pt x="11062" y="161"/>
                    <a:pt x="12049" y="0"/>
                    <a:pt x="12049" y="0"/>
                  </a:cubicBezTo>
                  <a:cubicBezTo>
                    <a:pt x="12049" y="0"/>
                    <a:pt x="12136" y="36"/>
                    <a:pt x="12154" y="65"/>
                  </a:cubicBezTo>
                  <a:cubicBezTo>
                    <a:pt x="12173" y="96"/>
                    <a:pt x="12158" y="184"/>
                    <a:pt x="12174" y="218"/>
                  </a:cubicBezTo>
                  <a:cubicBezTo>
                    <a:pt x="12186" y="243"/>
                    <a:pt x="12227" y="280"/>
                    <a:pt x="12250" y="290"/>
                  </a:cubicBezTo>
                  <a:cubicBezTo>
                    <a:pt x="12277" y="301"/>
                    <a:pt x="12340" y="273"/>
                    <a:pt x="12364" y="291"/>
                  </a:cubicBezTo>
                  <a:cubicBezTo>
                    <a:pt x="12381" y="306"/>
                    <a:pt x="12390" y="361"/>
                    <a:pt x="12398" y="385"/>
                  </a:cubicBezTo>
                  <a:cubicBezTo>
                    <a:pt x="12408" y="416"/>
                    <a:pt x="12415" y="488"/>
                    <a:pt x="12436" y="509"/>
                  </a:cubicBezTo>
                  <a:cubicBezTo>
                    <a:pt x="12453" y="526"/>
                    <a:pt x="12507" y="505"/>
                    <a:pt x="12521" y="524"/>
                  </a:cubicBezTo>
                  <a:cubicBezTo>
                    <a:pt x="12541" y="551"/>
                    <a:pt x="12509" y="638"/>
                    <a:pt x="12527" y="666"/>
                  </a:cubicBezTo>
                  <a:cubicBezTo>
                    <a:pt x="12537" y="684"/>
                    <a:pt x="12576" y="690"/>
                    <a:pt x="12594" y="694"/>
                  </a:cubicBezTo>
                  <a:cubicBezTo>
                    <a:pt x="12615" y="700"/>
                    <a:pt x="12663" y="685"/>
                    <a:pt x="12682" y="699"/>
                  </a:cubicBezTo>
                  <a:cubicBezTo>
                    <a:pt x="12700" y="712"/>
                    <a:pt x="12721" y="759"/>
                    <a:pt x="12726" y="784"/>
                  </a:cubicBezTo>
                  <a:cubicBezTo>
                    <a:pt x="12732" y="815"/>
                    <a:pt x="12704" y="883"/>
                    <a:pt x="12718" y="910"/>
                  </a:cubicBezTo>
                  <a:cubicBezTo>
                    <a:pt x="12732" y="937"/>
                    <a:pt x="12796" y="935"/>
                    <a:pt x="12816" y="955"/>
                  </a:cubicBezTo>
                  <a:cubicBezTo>
                    <a:pt x="12831" y="970"/>
                    <a:pt x="12839" y="1022"/>
                    <a:pt x="12856" y="1034"/>
                  </a:cubicBezTo>
                  <a:cubicBezTo>
                    <a:pt x="12870" y="1044"/>
                    <a:pt x="12905" y="1034"/>
                    <a:pt x="12921" y="1038"/>
                  </a:cubicBezTo>
                  <a:cubicBezTo>
                    <a:pt x="12943" y="1046"/>
                    <a:pt x="12985" y="1070"/>
                    <a:pt x="13022" y="1093"/>
                  </a:cubicBezTo>
                  <a:cubicBezTo>
                    <a:pt x="12997" y="1136"/>
                    <a:pt x="12968" y="1203"/>
                    <a:pt x="12953" y="1241"/>
                  </a:cubicBezTo>
                  <a:cubicBezTo>
                    <a:pt x="12930" y="1302"/>
                    <a:pt x="12889" y="1428"/>
                    <a:pt x="12877" y="1494"/>
                  </a:cubicBezTo>
                  <a:cubicBezTo>
                    <a:pt x="12864" y="1571"/>
                    <a:pt x="12863" y="1728"/>
                    <a:pt x="12859" y="1807"/>
                  </a:cubicBezTo>
                  <a:cubicBezTo>
                    <a:pt x="12856" y="1894"/>
                    <a:pt x="12842" y="2069"/>
                    <a:pt x="12852" y="2155"/>
                  </a:cubicBezTo>
                  <a:cubicBezTo>
                    <a:pt x="12861" y="2229"/>
                    <a:pt x="12908" y="2368"/>
                    <a:pt x="12928" y="2438"/>
                  </a:cubicBezTo>
                  <a:cubicBezTo>
                    <a:pt x="12941" y="2482"/>
                    <a:pt x="12972" y="2567"/>
                    <a:pt x="12979" y="2612"/>
                  </a:cubicBezTo>
                  <a:cubicBezTo>
                    <a:pt x="12984" y="2646"/>
                    <a:pt x="12975" y="2715"/>
                    <a:pt x="12982" y="2747"/>
                  </a:cubicBezTo>
                  <a:cubicBezTo>
                    <a:pt x="12990" y="2779"/>
                    <a:pt x="13021" y="2837"/>
                    <a:pt x="13037" y="2865"/>
                  </a:cubicBezTo>
                  <a:cubicBezTo>
                    <a:pt x="13058" y="2904"/>
                    <a:pt x="13104" y="2979"/>
                    <a:pt x="13131" y="3013"/>
                  </a:cubicBezTo>
                  <a:cubicBezTo>
                    <a:pt x="13150" y="3037"/>
                    <a:pt x="13206" y="3069"/>
                    <a:pt x="13218" y="3100"/>
                  </a:cubicBezTo>
                  <a:cubicBezTo>
                    <a:pt x="13230" y="3132"/>
                    <a:pt x="13228" y="3209"/>
                    <a:pt x="13221" y="3244"/>
                  </a:cubicBezTo>
                  <a:cubicBezTo>
                    <a:pt x="13217" y="3264"/>
                    <a:pt x="13199" y="3301"/>
                    <a:pt x="13188" y="3318"/>
                  </a:cubicBezTo>
                  <a:cubicBezTo>
                    <a:pt x="13175" y="3341"/>
                    <a:pt x="13129" y="3373"/>
                    <a:pt x="13123" y="3400"/>
                  </a:cubicBezTo>
                  <a:cubicBezTo>
                    <a:pt x="13116" y="3435"/>
                    <a:pt x="13138" y="3508"/>
                    <a:pt x="13153" y="3540"/>
                  </a:cubicBezTo>
                  <a:cubicBezTo>
                    <a:pt x="13173" y="3583"/>
                    <a:pt x="13234" y="3652"/>
                    <a:pt x="13268" y="3679"/>
                  </a:cubicBezTo>
                  <a:cubicBezTo>
                    <a:pt x="13295" y="3700"/>
                    <a:pt x="13362" y="3709"/>
                    <a:pt x="13388" y="3731"/>
                  </a:cubicBezTo>
                  <a:cubicBezTo>
                    <a:pt x="13408" y="3748"/>
                    <a:pt x="13443" y="3794"/>
                    <a:pt x="13449" y="3823"/>
                  </a:cubicBezTo>
                  <a:cubicBezTo>
                    <a:pt x="13457" y="3858"/>
                    <a:pt x="13433" y="3934"/>
                    <a:pt x="13431" y="3971"/>
                  </a:cubicBezTo>
                  <a:cubicBezTo>
                    <a:pt x="13429" y="4007"/>
                    <a:pt x="13423" y="4081"/>
                    <a:pt x="13435" y="4114"/>
                  </a:cubicBezTo>
                  <a:cubicBezTo>
                    <a:pt x="13446" y="4147"/>
                    <a:pt x="13490" y="4197"/>
                    <a:pt x="13514" y="4219"/>
                  </a:cubicBezTo>
                  <a:cubicBezTo>
                    <a:pt x="13544" y="4246"/>
                    <a:pt x="13616" y="4278"/>
                    <a:pt x="13648" y="4302"/>
                  </a:cubicBezTo>
                  <a:cubicBezTo>
                    <a:pt x="13679" y="4325"/>
                    <a:pt x="13736" y="4378"/>
                    <a:pt x="13764" y="4406"/>
                  </a:cubicBezTo>
                  <a:cubicBezTo>
                    <a:pt x="13794" y="4437"/>
                    <a:pt x="13849" y="4507"/>
                    <a:pt x="13879" y="4537"/>
                  </a:cubicBezTo>
                  <a:cubicBezTo>
                    <a:pt x="13909" y="4565"/>
                    <a:pt x="13973" y="4609"/>
                    <a:pt x="14002" y="4637"/>
                  </a:cubicBezTo>
                  <a:cubicBezTo>
                    <a:pt x="14022" y="4656"/>
                    <a:pt x="14063" y="4694"/>
                    <a:pt x="14075" y="4720"/>
                  </a:cubicBezTo>
                  <a:cubicBezTo>
                    <a:pt x="14090" y="4751"/>
                    <a:pt x="14091" y="4827"/>
                    <a:pt x="14104" y="4859"/>
                  </a:cubicBezTo>
                  <a:cubicBezTo>
                    <a:pt x="14116" y="4888"/>
                    <a:pt x="14148" y="4947"/>
                    <a:pt x="14172" y="4959"/>
                  </a:cubicBezTo>
                  <a:cubicBezTo>
                    <a:pt x="14201" y="4974"/>
                    <a:pt x="14266" y="4937"/>
                    <a:pt x="14295" y="4946"/>
                  </a:cubicBezTo>
                  <a:cubicBezTo>
                    <a:pt x="14318" y="4953"/>
                    <a:pt x="14357" y="4986"/>
                    <a:pt x="14371" y="5007"/>
                  </a:cubicBezTo>
                  <a:cubicBezTo>
                    <a:pt x="14397" y="5043"/>
                    <a:pt x="14418" y="5139"/>
                    <a:pt x="14436" y="5181"/>
                  </a:cubicBezTo>
                  <a:cubicBezTo>
                    <a:pt x="14456" y="5226"/>
                    <a:pt x="14494" y="5318"/>
                    <a:pt x="14524" y="5355"/>
                  </a:cubicBezTo>
                  <a:cubicBezTo>
                    <a:pt x="14552" y="5392"/>
                    <a:pt x="14624" y="5446"/>
                    <a:pt x="14661" y="5469"/>
                  </a:cubicBezTo>
                  <a:cubicBezTo>
                    <a:pt x="14708" y="5497"/>
                    <a:pt x="14812" y="5521"/>
                    <a:pt x="14860" y="5547"/>
                  </a:cubicBezTo>
                  <a:cubicBezTo>
                    <a:pt x="14914" y="5576"/>
                    <a:pt x="15013" y="5652"/>
                    <a:pt x="15062" y="5690"/>
                  </a:cubicBezTo>
                  <a:cubicBezTo>
                    <a:pt x="15105" y="5724"/>
                    <a:pt x="15190" y="5795"/>
                    <a:pt x="15229" y="5834"/>
                  </a:cubicBezTo>
                  <a:cubicBezTo>
                    <a:pt x="15283" y="5889"/>
                    <a:pt x="15379" y="6013"/>
                    <a:pt x="15431" y="6069"/>
                  </a:cubicBezTo>
                  <a:cubicBezTo>
                    <a:pt x="15455" y="6094"/>
                    <a:pt x="15513" y="6133"/>
                    <a:pt x="15529" y="6165"/>
                  </a:cubicBezTo>
                  <a:cubicBezTo>
                    <a:pt x="15549" y="6205"/>
                    <a:pt x="15549" y="6303"/>
                    <a:pt x="15558" y="6348"/>
                  </a:cubicBezTo>
                  <a:cubicBezTo>
                    <a:pt x="15567" y="6394"/>
                    <a:pt x="15587" y="6487"/>
                    <a:pt x="15602" y="6531"/>
                  </a:cubicBezTo>
                  <a:cubicBezTo>
                    <a:pt x="15618" y="6579"/>
                    <a:pt x="15659" y="6671"/>
                    <a:pt x="15685" y="6714"/>
                  </a:cubicBezTo>
                  <a:cubicBezTo>
                    <a:pt x="15703" y="6744"/>
                    <a:pt x="15755" y="6789"/>
                    <a:pt x="15768" y="6823"/>
                  </a:cubicBezTo>
                  <a:cubicBezTo>
                    <a:pt x="15776" y="6843"/>
                    <a:pt x="15783" y="6891"/>
                    <a:pt x="15779" y="6914"/>
                  </a:cubicBezTo>
                  <a:cubicBezTo>
                    <a:pt x="15773" y="6941"/>
                    <a:pt x="15739" y="6982"/>
                    <a:pt x="15728" y="7005"/>
                  </a:cubicBezTo>
                  <a:cubicBezTo>
                    <a:pt x="15714" y="7034"/>
                    <a:pt x="15684" y="7090"/>
                    <a:pt x="15681" y="7123"/>
                  </a:cubicBezTo>
                  <a:cubicBezTo>
                    <a:pt x="15679" y="7146"/>
                    <a:pt x="15691" y="7193"/>
                    <a:pt x="15699" y="7214"/>
                  </a:cubicBezTo>
                  <a:cubicBezTo>
                    <a:pt x="15712" y="7247"/>
                    <a:pt x="15752" y="7302"/>
                    <a:pt x="15768" y="7332"/>
                  </a:cubicBezTo>
                  <a:cubicBezTo>
                    <a:pt x="15785" y="7365"/>
                    <a:pt x="15818" y="7431"/>
                    <a:pt x="15829" y="7467"/>
                  </a:cubicBezTo>
                  <a:cubicBezTo>
                    <a:pt x="15841" y="7504"/>
                    <a:pt x="15846" y="7583"/>
                    <a:pt x="15859" y="7619"/>
                  </a:cubicBezTo>
                  <a:cubicBezTo>
                    <a:pt x="15872" y="7663"/>
                    <a:pt x="15912" y="7742"/>
                    <a:pt x="15934" y="7780"/>
                  </a:cubicBezTo>
                  <a:cubicBezTo>
                    <a:pt x="15955" y="7816"/>
                    <a:pt x="15995" y="7891"/>
                    <a:pt x="16025" y="7916"/>
                  </a:cubicBezTo>
                  <a:cubicBezTo>
                    <a:pt x="16052" y="7938"/>
                    <a:pt x="16118" y="7961"/>
                    <a:pt x="16151" y="7963"/>
                  </a:cubicBezTo>
                  <a:cubicBezTo>
                    <a:pt x="16182" y="7966"/>
                    <a:pt x="16244" y="7955"/>
                    <a:pt x="16271" y="7937"/>
                  </a:cubicBezTo>
                  <a:cubicBezTo>
                    <a:pt x="16294" y="7922"/>
                    <a:pt x="16325" y="7868"/>
                    <a:pt x="16339" y="7841"/>
                  </a:cubicBezTo>
                  <a:cubicBezTo>
                    <a:pt x="16359" y="7805"/>
                    <a:pt x="16392" y="7729"/>
                    <a:pt x="16405" y="7689"/>
                  </a:cubicBezTo>
                  <a:cubicBezTo>
                    <a:pt x="16418" y="7645"/>
                    <a:pt x="16417" y="7544"/>
                    <a:pt x="16441" y="7506"/>
                  </a:cubicBezTo>
                  <a:cubicBezTo>
                    <a:pt x="16456" y="7481"/>
                    <a:pt x="16506" y="7452"/>
                    <a:pt x="16531" y="7445"/>
                  </a:cubicBezTo>
                  <a:cubicBezTo>
                    <a:pt x="16576" y="7433"/>
                    <a:pt x="16671" y="7447"/>
                    <a:pt x="16716" y="7463"/>
                  </a:cubicBezTo>
                  <a:cubicBezTo>
                    <a:pt x="16754" y="7476"/>
                    <a:pt x="16819" y="7536"/>
                    <a:pt x="16856" y="7554"/>
                  </a:cubicBezTo>
                  <a:cubicBezTo>
                    <a:pt x="16888" y="7569"/>
                    <a:pt x="16954" y="7593"/>
                    <a:pt x="16987" y="7593"/>
                  </a:cubicBezTo>
                  <a:cubicBezTo>
                    <a:pt x="17013" y="7594"/>
                    <a:pt x="17062" y="7565"/>
                    <a:pt x="17089" y="7567"/>
                  </a:cubicBezTo>
                  <a:cubicBezTo>
                    <a:pt x="17120" y="7569"/>
                    <a:pt x="17183" y="7597"/>
                    <a:pt x="17211" y="7615"/>
                  </a:cubicBezTo>
                  <a:cubicBezTo>
                    <a:pt x="17249" y="7639"/>
                    <a:pt x="17307" y="7721"/>
                    <a:pt x="17345" y="7746"/>
                  </a:cubicBezTo>
                  <a:cubicBezTo>
                    <a:pt x="17376" y="7765"/>
                    <a:pt x="17447" y="7777"/>
                    <a:pt x="17479" y="7793"/>
                  </a:cubicBezTo>
                  <a:cubicBezTo>
                    <a:pt x="17507" y="7808"/>
                    <a:pt x="17569" y="7834"/>
                    <a:pt x="17588" y="7863"/>
                  </a:cubicBezTo>
                  <a:cubicBezTo>
                    <a:pt x="17613" y="7903"/>
                    <a:pt x="17636" y="8010"/>
                    <a:pt x="17627" y="8059"/>
                  </a:cubicBezTo>
                  <a:cubicBezTo>
                    <a:pt x="17621" y="8093"/>
                    <a:pt x="17578" y="8143"/>
                    <a:pt x="17559" y="8168"/>
                  </a:cubicBezTo>
                  <a:cubicBezTo>
                    <a:pt x="17536" y="8198"/>
                    <a:pt x="17481" y="8249"/>
                    <a:pt x="17461" y="8281"/>
                  </a:cubicBezTo>
                  <a:cubicBezTo>
                    <a:pt x="17439" y="8317"/>
                    <a:pt x="17405" y="8397"/>
                    <a:pt x="17392" y="8438"/>
                  </a:cubicBezTo>
                  <a:cubicBezTo>
                    <a:pt x="17383" y="8468"/>
                    <a:pt x="17364" y="8532"/>
                    <a:pt x="17366" y="8565"/>
                  </a:cubicBezTo>
                  <a:cubicBezTo>
                    <a:pt x="17369" y="8590"/>
                    <a:pt x="17392" y="8638"/>
                    <a:pt x="17403" y="8660"/>
                  </a:cubicBezTo>
                  <a:cubicBezTo>
                    <a:pt x="17417" y="8687"/>
                    <a:pt x="17456" y="8732"/>
                    <a:pt x="17468" y="8760"/>
                  </a:cubicBezTo>
                  <a:cubicBezTo>
                    <a:pt x="17483" y="8796"/>
                    <a:pt x="17509" y="8873"/>
                    <a:pt x="17508" y="8912"/>
                  </a:cubicBezTo>
                  <a:cubicBezTo>
                    <a:pt x="17507" y="8958"/>
                    <a:pt x="17471" y="9042"/>
                    <a:pt x="17454" y="9082"/>
                  </a:cubicBezTo>
                  <a:cubicBezTo>
                    <a:pt x="17442" y="9109"/>
                    <a:pt x="17412" y="9159"/>
                    <a:pt x="17396" y="9183"/>
                  </a:cubicBezTo>
                  <a:cubicBezTo>
                    <a:pt x="17376" y="9210"/>
                    <a:pt x="17328" y="9256"/>
                    <a:pt x="17313" y="9287"/>
                  </a:cubicBezTo>
                  <a:cubicBezTo>
                    <a:pt x="17293" y="9325"/>
                    <a:pt x="17270" y="9413"/>
                    <a:pt x="17262" y="9457"/>
                  </a:cubicBezTo>
                  <a:cubicBezTo>
                    <a:pt x="17252" y="9514"/>
                    <a:pt x="17249" y="9633"/>
                    <a:pt x="17247" y="9692"/>
                  </a:cubicBezTo>
                  <a:cubicBezTo>
                    <a:pt x="17247" y="9735"/>
                    <a:pt x="17259" y="9824"/>
                    <a:pt x="17251" y="9866"/>
                  </a:cubicBezTo>
                  <a:cubicBezTo>
                    <a:pt x="17243" y="9907"/>
                    <a:pt x="17203" y="9978"/>
                    <a:pt x="17186" y="10014"/>
                  </a:cubicBezTo>
                  <a:cubicBezTo>
                    <a:pt x="17166" y="10056"/>
                    <a:pt x="17120" y="10138"/>
                    <a:pt x="17099" y="10179"/>
                  </a:cubicBezTo>
                  <a:cubicBezTo>
                    <a:pt x="17078" y="10222"/>
                    <a:pt x="17028" y="10305"/>
                    <a:pt x="17016" y="10354"/>
                  </a:cubicBezTo>
                  <a:cubicBezTo>
                    <a:pt x="17002" y="10412"/>
                    <a:pt x="16997" y="10537"/>
                    <a:pt x="17005" y="10598"/>
                  </a:cubicBezTo>
                  <a:cubicBezTo>
                    <a:pt x="17010" y="10634"/>
                    <a:pt x="17041" y="10701"/>
                    <a:pt x="17049" y="10737"/>
                  </a:cubicBezTo>
                  <a:cubicBezTo>
                    <a:pt x="17058" y="10780"/>
                    <a:pt x="17057" y="10870"/>
                    <a:pt x="17070" y="10911"/>
                  </a:cubicBezTo>
                  <a:cubicBezTo>
                    <a:pt x="17086" y="10958"/>
                    <a:pt x="17135" y="11040"/>
                    <a:pt x="17164" y="11076"/>
                  </a:cubicBezTo>
                  <a:cubicBezTo>
                    <a:pt x="17182" y="11099"/>
                    <a:pt x="17224" y="11139"/>
                    <a:pt x="17247" y="11150"/>
                  </a:cubicBezTo>
                  <a:cubicBezTo>
                    <a:pt x="17268" y="11161"/>
                    <a:pt x="17315" y="11156"/>
                    <a:pt x="17335" y="11168"/>
                  </a:cubicBezTo>
                  <a:cubicBezTo>
                    <a:pt x="17367" y="11187"/>
                    <a:pt x="17420" y="11252"/>
                    <a:pt x="17443" y="11285"/>
                  </a:cubicBezTo>
                  <a:cubicBezTo>
                    <a:pt x="17469" y="11324"/>
                    <a:pt x="17509" y="11413"/>
                    <a:pt x="17530" y="11455"/>
                  </a:cubicBezTo>
                  <a:cubicBezTo>
                    <a:pt x="17547" y="11490"/>
                    <a:pt x="17573" y="11568"/>
                    <a:pt x="17598" y="11595"/>
                  </a:cubicBezTo>
                  <a:cubicBezTo>
                    <a:pt x="17626" y="11624"/>
                    <a:pt x="17696" y="11660"/>
                    <a:pt x="17732" y="11664"/>
                  </a:cubicBezTo>
                  <a:cubicBezTo>
                    <a:pt x="17762" y="11668"/>
                    <a:pt x="17819" y="11625"/>
                    <a:pt x="17848" y="11634"/>
                  </a:cubicBezTo>
                  <a:cubicBezTo>
                    <a:pt x="17870" y="11640"/>
                    <a:pt x="17906" y="11679"/>
                    <a:pt x="17917" y="11703"/>
                  </a:cubicBezTo>
                  <a:cubicBezTo>
                    <a:pt x="17929" y="11731"/>
                    <a:pt x="17911" y="11802"/>
                    <a:pt x="17928" y="11825"/>
                  </a:cubicBezTo>
                  <a:cubicBezTo>
                    <a:pt x="17944" y="11848"/>
                    <a:pt x="18000" y="11858"/>
                    <a:pt x="18025" y="11856"/>
                  </a:cubicBezTo>
                  <a:cubicBezTo>
                    <a:pt x="18045" y="11854"/>
                    <a:pt x="18079" y="11816"/>
                    <a:pt x="18097" y="11821"/>
                  </a:cubicBezTo>
                  <a:cubicBezTo>
                    <a:pt x="18126" y="11830"/>
                    <a:pt x="18153" y="11904"/>
                    <a:pt x="18174" y="11930"/>
                  </a:cubicBezTo>
                  <a:cubicBezTo>
                    <a:pt x="18198" y="11960"/>
                    <a:pt x="18249" y="12016"/>
                    <a:pt x="18277" y="12041"/>
                  </a:cubicBezTo>
                  <a:cubicBezTo>
                    <a:pt x="18295" y="12057"/>
                    <a:pt x="18332" y="12097"/>
                    <a:pt x="18354" y="12093"/>
                  </a:cubicBezTo>
                  <a:cubicBezTo>
                    <a:pt x="18374" y="12090"/>
                    <a:pt x="18393" y="12037"/>
                    <a:pt x="18410" y="12028"/>
                  </a:cubicBezTo>
                  <a:cubicBezTo>
                    <a:pt x="18433" y="12017"/>
                    <a:pt x="18485" y="12015"/>
                    <a:pt x="18506" y="12028"/>
                  </a:cubicBezTo>
                  <a:cubicBezTo>
                    <a:pt x="18528" y="12040"/>
                    <a:pt x="18566" y="12088"/>
                    <a:pt x="18566" y="12117"/>
                  </a:cubicBezTo>
                  <a:cubicBezTo>
                    <a:pt x="18565" y="12144"/>
                    <a:pt x="18512" y="12191"/>
                    <a:pt x="18506" y="12196"/>
                  </a:cubicBezTo>
                  <a:cubicBezTo>
                    <a:pt x="18501" y="12200"/>
                    <a:pt x="18434" y="12204"/>
                    <a:pt x="18422" y="12226"/>
                  </a:cubicBezTo>
                  <a:cubicBezTo>
                    <a:pt x="18408" y="12248"/>
                    <a:pt x="18422" y="12307"/>
                    <a:pt x="18428" y="12333"/>
                  </a:cubicBezTo>
                  <a:cubicBezTo>
                    <a:pt x="18438" y="12367"/>
                    <a:pt x="18469" y="12433"/>
                    <a:pt x="18492" y="12457"/>
                  </a:cubicBezTo>
                  <a:cubicBezTo>
                    <a:pt x="18518" y="12484"/>
                    <a:pt x="18585" y="12525"/>
                    <a:pt x="18620" y="12522"/>
                  </a:cubicBezTo>
                  <a:cubicBezTo>
                    <a:pt x="18654" y="12519"/>
                    <a:pt x="18715" y="12467"/>
                    <a:pt x="18736" y="12435"/>
                  </a:cubicBezTo>
                  <a:cubicBezTo>
                    <a:pt x="18748" y="12417"/>
                    <a:pt x="18753" y="12371"/>
                    <a:pt x="18760" y="12350"/>
                  </a:cubicBezTo>
                  <a:cubicBezTo>
                    <a:pt x="18767" y="12328"/>
                    <a:pt x="18775" y="12273"/>
                    <a:pt x="18794" y="12265"/>
                  </a:cubicBezTo>
                  <a:cubicBezTo>
                    <a:pt x="18822" y="12253"/>
                    <a:pt x="18876" y="12309"/>
                    <a:pt x="18903" y="12324"/>
                  </a:cubicBezTo>
                  <a:cubicBezTo>
                    <a:pt x="18922" y="12335"/>
                    <a:pt x="18969" y="12348"/>
                    <a:pt x="18982" y="12370"/>
                  </a:cubicBezTo>
                  <a:cubicBezTo>
                    <a:pt x="18999" y="12398"/>
                    <a:pt x="18976" y="12477"/>
                    <a:pt x="18991" y="12507"/>
                  </a:cubicBezTo>
                  <a:cubicBezTo>
                    <a:pt x="18999" y="12521"/>
                    <a:pt x="19024" y="12541"/>
                    <a:pt x="19038" y="12544"/>
                  </a:cubicBezTo>
                  <a:cubicBezTo>
                    <a:pt x="19058" y="12547"/>
                    <a:pt x="19094" y="12512"/>
                    <a:pt x="19114" y="12513"/>
                  </a:cubicBezTo>
                  <a:cubicBezTo>
                    <a:pt x="19136" y="12515"/>
                    <a:pt x="19178" y="12541"/>
                    <a:pt x="19195" y="12557"/>
                  </a:cubicBezTo>
                  <a:cubicBezTo>
                    <a:pt x="19216" y="12575"/>
                    <a:pt x="19238" y="12634"/>
                    <a:pt x="19258" y="12650"/>
                  </a:cubicBezTo>
                  <a:cubicBezTo>
                    <a:pt x="19280" y="12668"/>
                    <a:pt x="19337" y="12670"/>
                    <a:pt x="19358" y="12687"/>
                  </a:cubicBezTo>
                  <a:cubicBezTo>
                    <a:pt x="19374" y="12701"/>
                    <a:pt x="19398" y="12738"/>
                    <a:pt x="19407" y="12759"/>
                  </a:cubicBezTo>
                  <a:cubicBezTo>
                    <a:pt x="19421" y="12790"/>
                    <a:pt x="19427" y="12862"/>
                    <a:pt x="19438" y="12894"/>
                  </a:cubicBezTo>
                  <a:cubicBezTo>
                    <a:pt x="19445" y="12916"/>
                    <a:pt x="19461" y="12963"/>
                    <a:pt x="19478" y="12975"/>
                  </a:cubicBezTo>
                  <a:cubicBezTo>
                    <a:pt x="19504" y="12993"/>
                    <a:pt x="19571" y="12964"/>
                    <a:pt x="19600" y="12972"/>
                  </a:cubicBezTo>
                  <a:cubicBezTo>
                    <a:pt x="19619" y="12978"/>
                    <a:pt x="19656" y="13000"/>
                    <a:pt x="19671" y="13014"/>
                  </a:cubicBezTo>
                  <a:cubicBezTo>
                    <a:pt x="19692" y="13033"/>
                    <a:pt x="19715" y="13096"/>
                    <a:pt x="19738" y="13110"/>
                  </a:cubicBezTo>
                  <a:cubicBezTo>
                    <a:pt x="19758" y="13121"/>
                    <a:pt x="19806" y="13103"/>
                    <a:pt x="19827" y="13112"/>
                  </a:cubicBezTo>
                  <a:cubicBezTo>
                    <a:pt x="19857" y="13125"/>
                    <a:pt x="19913" y="13173"/>
                    <a:pt x="19928" y="13208"/>
                  </a:cubicBezTo>
                  <a:cubicBezTo>
                    <a:pt x="19940" y="13235"/>
                    <a:pt x="19933" y="13319"/>
                    <a:pt x="19933" y="13330"/>
                  </a:cubicBezTo>
                  <a:cubicBezTo>
                    <a:pt x="19933" y="13341"/>
                    <a:pt x="19950" y="13418"/>
                    <a:pt x="19966" y="13441"/>
                  </a:cubicBezTo>
                  <a:cubicBezTo>
                    <a:pt x="19980" y="13460"/>
                    <a:pt x="20023" y="13474"/>
                    <a:pt x="20037" y="13493"/>
                  </a:cubicBezTo>
                  <a:cubicBezTo>
                    <a:pt x="20054" y="13516"/>
                    <a:pt x="20077" y="13574"/>
                    <a:pt x="20080" y="13604"/>
                  </a:cubicBezTo>
                  <a:cubicBezTo>
                    <a:pt x="20082" y="13632"/>
                    <a:pt x="20077" y="13700"/>
                    <a:pt x="20057" y="13713"/>
                  </a:cubicBezTo>
                  <a:cubicBezTo>
                    <a:pt x="20039" y="13724"/>
                    <a:pt x="20002" y="13673"/>
                    <a:pt x="19982" y="13678"/>
                  </a:cubicBezTo>
                  <a:cubicBezTo>
                    <a:pt x="19966" y="13682"/>
                    <a:pt x="19941" y="13716"/>
                    <a:pt x="19937" y="13735"/>
                  </a:cubicBezTo>
                  <a:cubicBezTo>
                    <a:pt x="19928" y="13772"/>
                    <a:pt x="19950" y="13851"/>
                    <a:pt x="19963" y="13887"/>
                  </a:cubicBezTo>
                  <a:cubicBezTo>
                    <a:pt x="19980" y="13941"/>
                    <a:pt x="20036" y="14037"/>
                    <a:pt x="20064" y="14085"/>
                  </a:cubicBezTo>
                  <a:cubicBezTo>
                    <a:pt x="20090" y="14129"/>
                    <a:pt x="20149" y="14212"/>
                    <a:pt x="20180" y="14252"/>
                  </a:cubicBezTo>
                  <a:cubicBezTo>
                    <a:pt x="20211" y="14293"/>
                    <a:pt x="20288" y="14358"/>
                    <a:pt x="20312" y="14405"/>
                  </a:cubicBezTo>
                  <a:cubicBezTo>
                    <a:pt x="20340" y="14462"/>
                    <a:pt x="20378" y="14595"/>
                    <a:pt x="20373" y="14662"/>
                  </a:cubicBezTo>
                  <a:cubicBezTo>
                    <a:pt x="20371" y="14690"/>
                    <a:pt x="20343" y="14740"/>
                    <a:pt x="20331" y="14764"/>
                  </a:cubicBezTo>
                  <a:cubicBezTo>
                    <a:pt x="20322" y="14783"/>
                    <a:pt x="20306" y="14825"/>
                    <a:pt x="20290" y="14836"/>
                  </a:cubicBezTo>
                  <a:cubicBezTo>
                    <a:pt x="20266" y="14852"/>
                    <a:pt x="20205" y="14828"/>
                    <a:pt x="20181" y="14845"/>
                  </a:cubicBezTo>
                  <a:cubicBezTo>
                    <a:pt x="20153" y="14864"/>
                    <a:pt x="20120" y="14937"/>
                    <a:pt x="20109" y="14973"/>
                  </a:cubicBezTo>
                  <a:cubicBezTo>
                    <a:pt x="20099" y="15006"/>
                    <a:pt x="20090" y="15077"/>
                    <a:pt x="20096" y="15110"/>
                  </a:cubicBezTo>
                  <a:cubicBezTo>
                    <a:pt x="20101" y="15136"/>
                    <a:pt x="20130" y="15176"/>
                    <a:pt x="20141" y="15198"/>
                  </a:cubicBezTo>
                  <a:cubicBezTo>
                    <a:pt x="20149" y="15212"/>
                    <a:pt x="20161" y="15246"/>
                    <a:pt x="20174" y="15254"/>
                  </a:cubicBezTo>
                  <a:cubicBezTo>
                    <a:pt x="20189" y="15263"/>
                    <a:pt x="20226" y="15245"/>
                    <a:pt x="20243" y="15252"/>
                  </a:cubicBezTo>
                  <a:cubicBezTo>
                    <a:pt x="20257" y="15259"/>
                    <a:pt x="20282" y="15287"/>
                    <a:pt x="20288" y="15304"/>
                  </a:cubicBezTo>
                  <a:cubicBezTo>
                    <a:pt x="20298" y="15331"/>
                    <a:pt x="20289" y="15395"/>
                    <a:pt x="20292" y="15424"/>
                  </a:cubicBezTo>
                  <a:cubicBezTo>
                    <a:pt x="20295" y="15455"/>
                    <a:pt x="20302" y="15518"/>
                    <a:pt x="20313" y="15546"/>
                  </a:cubicBezTo>
                  <a:cubicBezTo>
                    <a:pt x="20327" y="15582"/>
                    <a:pt x="20377" y="15639"/>
                    <a:pt x="20395" y="15672"/>
                  </a:cubicBezTo>
                  <a:cubicBezTo>
                    <a:pt x="20421" y="15719"/>
                    <a:pt x="20455" y="15829"/>
                    <a:pt x="20487" y="15870"/>
                  </a:cubicBezTo>
                  <a:cubicBezTo>
                    <a:pt x="20504" y="15891"/>
                    <a:pt x="20553" y="15910"/>
                    <a:pt x="20568" y="15932"/>
                  </a:cubicBezTo>
                  <a:cubicBezTo>
                    <a:pt x="20585" y="15953"/>
                    <a:pt x="20608" y="16007"/>
                    <a:pt x="20610" y="16036"/>
                  </a:cubicBezTo>
                  <a:cubicBezTo>
                    <a:pt x="20612" y="16065"/>
                    <a:pt x="20577" y="16119"/>
                    <a:pt x="20579" y="16148"/>
                  </a:cubicBezTo>
                  <a:cubicBezTo>
                    <a:pt x="20582" y="16179"/>
                    <a:pt x="20606" y="16236"/>
                    <a:pt x="20626" y="16253"/>
                  </a:cubicBezTo>
                  <a:cubicBezTo>
                    <a:pt x="20651" y="16274"/>
                    <a:pt x="20715" y="16266"/>
                    <a:pt x="20744" y="16275"/>
                  </a:cubicBezTo>
                  <a:cubicBezTo>
                    <a:pt x="20770" y="16284"/>
                    <a:pt x="20823" y="16303"/>
                    <a:pt x="20845" y="16323"/>
                  </a:cubicBezTo>
                  <a:cubicBezTo>
                    <a:pt x="20868" y="16343"/>
                    <a:pt x="20889" y="16416"/>
                    <a:pt x="20916" y="16427"/>
                  </a:cubicBezTo>
                  <a:cubicBezTo>
                    <a:pt x="20935" y="16436"/>
                    <a:pt x="20980" y="16426"/>
                    <a:pt x="20995" y="16410"/>
                  </a:cubicBezTo>
                  <a:cubicBezTo>
                    <a:pt x="21012" y="16392"/>
                    <a:pt x="21018" y="16332"/>
                    <a:pt x="21019" y="16305"/>
                  </a:cubicBezTo>
                  <a:cubicBezTo>
                    <a:pt x="21020" y="16280"/>
                    <a:pt x="21016" y="16224"/>
                    <a:pt x="21003" y="16205"/>
                  </a:cubicBezTo>
                  <a:cubicBezTo>
                    <a:pt x="20990" y="16189"/>
                    <a:pt x="20949" y="16186"/>
                    <a:pt x="20932" y="16179"/>
                  </a:cubicBezTo>
                  <a:cubicBezTo>
                    <a:pt x="20910" y="16171"/>
                    <a:pt x="20855" y="16172"/>
                    <a:pt x="20845" y="16147"/>
                  </a:cubicBezTo>
                  <a:cubicBezTo>
                    <a:pt x="20838" y="16128"/>
                    <a:pt x="20858" y="16084"/>
                    <a:pt x="20870" y="16070"/>
                  </a:cubicBezTo>
                  <a:cubicBezTo>
                    <a:pt x="20883" y="16057"/>
                    <a:pt x="20917" y="16050"/>
                    <a:pt x="20934" y="16049"/>
                  </a:cubicBezTo>
                  <a:cubicBezTo>
                    <a:pt x="20963" y="16047"/>
                    <a:pt x="21024" y="16053"/>
                    <a:pt x="21048" y="16072"/>
                  </a:cubicBezTo>
                  <a:cubicBezTo>
                    <a:pt x="21066" y="16088"/>
                    <a:pt x="21078" y="16145"/>
                    <a:pt x="21093" y="16164"/>
                  </a:cubicBezTo>
                  <a:cubicBezTo>
                    <a:pt x="21106" y="16181"/>
                    <a:pt x="21141" y="16199"/>
                    <a:pt x="21154" y="16214"/>
                  </a:cubicBezTo>
                  <a:cubicBezTo>
                    <a:pt x="21166" y="16228"/>
                    <a:pt x="21184" y="16252"/>
                    <a:pt x="21200" y="16276"/>
                  </a:cubicBezTo>
                  <a:cubicBezTo>
                    <a:pt x="21210" y="16293"/>
                    <a:pt x="21219" y="16310"/>
                    <a:pt x="21223" y="16323"/>
                  </a:cubicBezTo>
                  <a:cubicBezTo>
                    <a:pt x="21231" y="16347"/>
                    <a:pt x="21224" y="16403"/>
                    <a:pt x="21230" y="16427"/>
                  </a:cubicBezTo>
                  <a:cubicBezTo>
                    <a:pt x="21236" y="16453"/>
                    <a:pt x="21253" y="16511"/>
                    <a:pt x="21274" y="16521"/>
                  </a:cubicBezTo>
                  <a:cubicBezTo>
                    <a:pt x="21292" y="16530"/>
                    <a:pt x="21337" y="16509"/>
                    <a:pt x="21351" y="16491"/>
                  </a:cubicBezTo>
                  <a:cubicBezTo>
                    <a:pt x="21360" y="16479"/>
                    <a:pt x="21356" y="16439"/>
                    <a:pt x="21366" y="16426"/>
                  </a:cubicBezTo>
                  <a:cubicBezTo>
                    <a:pt x="21378" y="16408"/>
                    <a:pt x="21415" y="16384"/>
                    <a:pt x="21434" y="16385"/>
                  </a:cubicBezTo>
                  <a:cubicBezTo>
                    <a:pt x="21454" y="16386"/>
                    <a:pt x="21489" y="16420"/>
                    <a:pt x="21502" y="16439"/>
                  </a:cubicBezTo>
                  <a:cubicBezTo>
                    <a:pt x="21523" y="16466"/>
                    <a:pt x="21551" y="16535"/>
                    <a:pt x="21557" y="16571"/>
                  </a:cubicBezTo>
                  <a:cubicBezTo>
                    <a:pt x="21564" y="16618"/>
                    <a:pt x="21548" y="16713"/>
                    <a:pt x="21542" y="16760"/>
                  </a:cubicBezTo>
                  <a:cubicBezTo>
                    <a:pt x="21537" y="16798"/>
                    <a:pt x="21526" y="16873"/>
                    <a:pt x="21513" y="16908"/>
                  </a:cubicBezTo>
                  <a:cubicBezTo>
                    <a:pt x="21503" y="16936"/>
                    <a:pt x="21477" y="16989"/>
                    <a:pt x="21458" y="17011"/>
                  </a:cubicBezTo>
                  <a:cubicBezTo>
                    <a:pt x="21444" y="17025"/>
                    <a:pt x="21404" y="17036"/>
                    <a:pt x="21391" y="17053"/>
                  </a:cubicBezTo>
                  <a:cubicBezTo>
                    <a:pt x="21372" y="17079"/>
                    <a:pt x="21345" y="17148"/>
                    <a:pt x="21345" y="17183"/>
                  </a:cubicBezTo>
                  <a:cubicBezTo>
                    <a:pt x="21346" y="17217"/>
                    <a:pt x="21369" y="17287"/>
                    <a:pt x="21393" y="17304"/>
                  </a:cubicBezTo>
                  <a:cubicBezTo>
                    <a:pt x="21412" y="17318"/>
                    <a:pt x="21461" y="17288"/>
                    <a:pt x="21482" y="17298"/>
                  </a:cubicBezTo>
                  <a:cubicBezTo>
                    <a:pt x="21521" y="17315"/>
                    <a:pt x="21591" y="17388"/>
                    <a:pt x="21597" y="17437"/>
                  </a:cubicBezTo>
                  <a:cubicBezTo>
                    <a:pt x="21600" y="17458"/>
                    <a:pt x="21581" y="17504"/>
                    <a:pt x="21565" y="17512"/>
                  </a:cubicBezTo>
                  <a:cubicBezTo>
                    <a:pt x="21547" y="17520"/>
                    <a:pt x="21513" y="17482"/>
                    <a:pt x="21494" y="17481"/>
                  </a:cubicBezTo>
                  <a:cubicBezTo>
                    <a:pt x="21463" y="17478"/>
                    <a:pt x="21396" y="17495"/>
                    <a:pt x="21371" y="17518"/>
                  </a:cubicBezTo>
                  <a:cubicBezTo>
                    <a:pt x="21346" y="17541"/>
                    <a:pt x="21313" y="17614"/>
                    <a:pt x="21311" y="17652"/>
                  </a:cubicBezTo>
                  <a:cubicBezTo>
                    <a:pt x="21311" y="17677"/>
                    <a:pt x="21331" y="17725"/>
                    <a:pt x="21345" y="17743"/>
                  </a:cubicBezTo>
                  <a:cubicBezTo>
                    <a:pt x="21362" y="17766"/>
                    <a:pt x="21415" y="17781"/>
                    <a:pt x="21429" y="17806"/>
                  </a:cubicBezTo>
                  <a:cubicBezTo>
                    <a:pt x="21447" y="17836"/>
                    <a:pt x="21458" y="17915"/>
                    <a:pt x="21454" y="17952"/>
                  </a:cubicBezTo>
                  <a:cubicBezTo>
                    <a:pt x="21451" y="17980"/>
                    <a:pt x="21419" y="18024"/>
                    <a:pt x="21412" y="18050"/>
                  </a:cubicBezTo>
                  <a:cubicBezTo>
                    <a:pt x="21400" y="18093"/>
                    <a:pt x="21395" y="18185"/>
                    <a:pt x="21385" y="18228"/>
                  </a:cubicBezTo>
                  <a:cubicBezTo>
                    <a:pt x="21376" y="18265"/>
                    <a:pt x="21360" y="18340"/>
                    <a:pt x="21341" y="18371"/>
                  </a:cubicBezTo>
                  <a:cubicBezTo>
                    <a:pt x="21325" y="18397"/>
                    <a:pt x="21279" y="18445"/>
                    <a:pt x="21251" y="18445"/>
                  </a:cubicBezTo>
                  <a:cubicBezTo>
                    <a:pt x="21203" y="18446"/>
                    <a:pt x="21122" y="18360"/>
                    <a:pt x="21092" y="18315"/>
                  </a:cubicBezTo>
                  <a:cubicBezTo>
                    <a:pt x="21076" y="18292"/>
                    <a:pt x="21058" y="18210"/>
                    <a:pt x="21058" y="18205"/>
                  </a:cubicBezTo>
                  <a:cubicBezTo>
                    <a:pt x="21058" y="18201"/>
                    <a:pt x="20995" y="18138"/>
                    <a:pt x="20969" y="18132"/>
                  </a:cubicBezTo>
                  <a:cubicBezTo>
                    <a:pt x="20950" y="18127"/>
                    <a:pt x="20909" y="18138"/>
                    <a:pt x="20891" y="18149"/>
                  </a:cubicBezTo>
                  <a:cubicBezTo>
                    <a:pt x="20864" y="18164"/>
                    <a:pt x="20817" y="18214"/>
                    <a:pt x="20805" y="18246"/>
                  </a:cubicBezTo>
                  <a:cubicBezTo>
                    <a:pt x="20788" y="18297"/>
                    <a:pt x="20811" y="18410"/>
                    <a:pt x="20808" y="18465"/>
                  </a:cubicBezTo>
                  <a:cubicBezTo>
                    <a:pt x="20805" y="18517"/>
                    <a:pt x="20786" y="18620"/>
                    <a:pt x="20781" y="18672"/>
                  </a:cubicBezTo>
                  <a:cubicBezTo>
                    <a:pt x="20777" y="18711"/>
                    <a:pt x="20777" y="18788"/>
                    <a:pt x="20773" y="18826"/>
                  </a:cubicBezTo>
                  <a:cubicBezTo>
                    <a:pt x="20772" y="18835"/>
                    <a:pt x="20770" y="18847"/>
                    <a:pt x="20769" y="18860"/>
                  </a:cubicBezTo>
                  <a:cubicBezTo>
                    <a:pt x="20764" y="18896"/>
                    <a:pt x="20758" y="18939"/>
                    <a:pt x="20748" y="18962"/>
                  </a:cubicBezTo>
                  <a:cubicBezTo>
                    <a:pt x="20732" y="18994"/>
                    <a:pt x="20687" y="19043"/>
                    <a:pt x="20661" y="19061"/>
                  </a:cubicBezTo>
                  <a:cubicBezTo>
                    <a:pt x="20648" y="19071"/>
                    <a:pt x="20617" y="19091"/>
                    <a:pt x="20603" y="19085"/>
                  </a:cubicBezTo>
                  <a:cubicBezTo>
                    <a:pt x="20575" y="19075"/>
                    <a:pt x="20544" y="19008"/>
                    <a:pt x="20532" y="18976"/>
                  </a:cubicBezTo>
                  <a:cubicBezTo>
                    <a:pt x="20526" y="18958"/>
                    <a:pt x="20518" y="18916"/>
                    <a:pt x="20522" y="18896"/>
                  </a:cubicBezTo>
                  <a:cubicBezTo>
                    <a:pt x="20524" y="18877"/>
                    <a:pt x="20545" y="18848"/>
                    <a:pt x="20552" y="18831"/>
                  </a:cubicBezTo>
                  <a:cubicBezTo>
                    <a:pt x="20561" y="18810"/>
                    <a:pt x="20578" y="18768"/>
                    <a:pt x="20583" y="18746"/>
                  </a:cubicBezTo>
                  <a:cubicBezTo>
                    <a:pt x="20589" y="18714"/>
                    <a:pt x="20595" y="18649"/>
                    <a:pt x="20590" y="18617"/>
                  </a:cubicBezTo>
                  <a:cubicBezTo>
                    <a:pt x="20587" y="18594"/>
                    <a:pt x="20572" y="18548"/>
                    <a:pt x="20559" y="18530"/>
                  </a:cubicBezTo>
                  <a:cubicBezTo>
                    <a:pt x="20542" y="18506"/>
                    <a:pt x="20492" y="18478"/>
                    <a:pt x="20467" y="18469"/>
                  </a:cubicBezTo>
                  <a:cubicBezTo>
                    <a:pt x="20444" y="18462"/>
                    <a:pt x="20393" y="18458"/>
                    <a:pt x="20370" y="18463"/>
                  </a:cubicBezTo>
                  <a:cubicBezTo>
                    <a:pt x="20351" y="18466"/>
                    <a:pt x="20314" y="18482"/>
                    <a:pt x="20299" y="18496"/>
                  </a:cubicBezTo>
                  <a:cubicBezTo>
                    <a:pt x="20277" y="18516"/>
                    <a:pt x="20242" y="18571"/>
                    <a:pt x="20236" y="18602"/>
                  </a:cubicBezTo>
                  <a:cubicBezTo>
                    <a:pt x="20230" y="18632"/>
                    <a:pt x="20238" y="18695"/>
                    <a:pt x="20250" y="18722"/>
                  </a:cubicBezTo>
                  <a:cubicBezTo>
                    <a:pt x="20263" y="18752"/>
                    <a:pt x="20316" y="18788"/>
                    <a:pt x="20335" y="18813"/>
                  </a:cubicBezTo>
                  <a:cubicBezTo>
                    <a:pt x="20353" y="18839"/>
                    <a:pt x="20385" y="18896"/>
                    <a:pt x="20398" y="18927"/>
                  </a:cubicBezTo>
                  <a:cubicBezTo>
                    <a:pt x="20410" y="18955"/>
                    <a:pt x="20434" y="19012"/>
                    <a:pt x="20436" y="19044"/>
                  </a:cubicBezTo>
                  <a:cubicBezTo>
                    <a:pt x="20438" y="19070"/>
                    <a:pt x="20426" y="19123"/>
                    <a:pt x="20420" y="19149"/>
                  </a:cubicBezTo>
                  <a:cubicBezTo>
                    <a:pt x="20416" y="19170"/>
                    <a:pt x="20398" y="19211"/>
                    <a:pt x="20398" y="19233"/>
                  </a:cubicBezTo>
                  <a:cubicBezTo>
                    <a:pt x="20399" y="19263"/>
                    <a:pt x="20421" y="19320"/>
                    <a:pt x="20435" y="19345"/>
                  </a:cubicBezTo>
                  <a:cubicBezTo>
                    <a:pt x="20451" y="19375"/>
                    <a:pt x="20511" y="19414"/>
                    <a:pt x="20518" y="19449"/>
                  </a:cubicBezTo>
                  <a:cubicBezTo>
                    <a:pt x="20526" y="19492"/>
                    <a:pt x="20493" y="19579"/>
                    <a:pt x="20475" y="19617"/>
                  </a:cubicBezTo>
                  <a:cubicBezTo>
                    <a:pt x="20465" y="19635"/>
                    <a:pt x="20439" y="19671"/>
                    <a:pt x="20422" y="19678"/>
                  </a:cubicBezTo>
                  <a:cubicBezTo>
                    <a:pt x="20380" y="19694"/>
                    <a:pt x="20289" y="19631"/>
                    <a:pt x="20246" y="19647"/>
                  </a:cubicBezTo>
                  <a:cubicBezTo>
                    <a:pt x="20223" y="19657"/>
                    <a:pt x="20182" y="19701"/>
                    <a:pt x="20176" y="19730"/>
                  </a:cubicBezTo>
                  <a:cubicBezTo>
                    <a:pt x="20171" y="19753"/>
                    <a:pt x="20187" y="19802"/>
                    <a:pt x="20199" y="19821"/>
                  </a:cubicBezTo>
                  <a:cubicBezTo>
                    <a:pt x="20212" y="19841"/>
                    <a:pt x="20250" y="19865"/>
                    <a:pt x="20270" y="19871"/>
                  </a:cubicBezTo>
                  <a:cubicBezTo>
                    <a:pt x="20300" y="19882"/>
                    <a:pt x="20365" y="19863"/>
                    <a:pt x="20395" y="19873"/>
                  </a:cubicBezTo>
                  <a:cubicBezTo>
                    <a:pt x="20422" y="19884"/>
                    <a:pt x="20484" y="19918"/>
                    <a:pt x="20492" y="19952"/>
                  </a:cubicBezTo>
                  <a:cubicBezTo>
                    <a:pt x="20500" y="19986"/>
                    <a:pt x="20462" y="20053"/>
                    <a:pt x="20444" y="20081"/>
                  </a:cubicBezTo>
                  <a:cubicBezTo>
                    <a:pt x="20426" y="20106"/>
                    <a:pt x="20379" y="20145"/>
                    <a:pt x="20353" y="20157"/>
                  </a:cubicBezTo>
                  <a:cubicBezTo>
                    <a:pt x="20326" y="20169"/>
                    <a:pt x="20267" y="20179"/>
                    <a:pt x="20239" y="20172"/>
                  </a:cubicBezTo>
                  <a:cubicBezTo>
                    <a:pt x="20214" y="20165"/>
                    <a:pt x="20175" y="20116"/>
                    <a:pt x="20151" y="20106"/>
                  </a:cubicBezTo>
                  <a:cubicBezTo>
                    <a:pt x="20126" y="20097"/>
                    <a:pt x="20073" y="20098"/>
                    <a:pt x="20047" y="20102"/>
                  </a:cubicBezTo>
                  <a:cubicBezTo>
                    <a:pt x="20020" y="20106"/>
                    <a:pt x="19959" y="20115"/>
                    <a:pt x="19943" y="20141"/>
                  </a:cubicBezTo>
                  <a:cubicBezTo>
                    <a:pt x="19930" y="20163"/>
                    <a:pt x="19931" y="20222"/>
                    <a:pt x="19941" y="20246"/>
                  </a:cubicBezTo>
                  <a:cubicBezTo>
                    <a:pt x="19954" y="20281"/>
                    <a:pt x="20011" y="20326"/>
                    <a:pt x="20040" y="20344"/>
                  </a:cubicBezTo>
                  <a:cubicBezTo>
                    <a:pt x="20076" y="20366"/>
                    <a:pt x="20157" y="20378"/>
                    <a:pt x="20196" y="20394"/>
                  </a:cubicBezTo>
                  <a:cubicBezTo>
                    <a:pt x="20223" y="20405"/>
                    <a:pt x="20280" y="20426"/>
                    <a:pt x="20302" y="20448"/>
                  </a:cubicBezTo>
                  <a:cubicBezTo>
                    <a:pt x="20331" y="20477"/>
                    <a:pt x="20379" y="20554"/>
                    <a:pt x="20382" y="20599"/>
                  </a:cubicBezTo>
                  <a:cubicBezTo>
                    <a:pt x="20385" y="20638"/>
                    <a:pt x="20354" y="20713"/>
                    <a:pt x="20333" y="20742"/>
                  </a:cubicBezTo>
                  <a:cubicBezTo>
                    <a:pt x="20304" y="20783"/>
                    <a:pt x="20217" y="20821"/>
                    <a:pt x="20181" y="20854"/>
                  </a:cubicBezTo>
                  <a:cubicBezTo>
                    <a:pt x="20166" y="20867"/>
                    <a:pt x="20132" y="20891"/>
                    <a:pt x="20125" y="20912"/>
                  </a:cubicBezTo>
                  <a:cubicBezTo>
                    <a:pt x="20114" y="20947"/>
                    <a:pt x="20140" y="21026"/>
                    <a:pt x="20138" y="21064"/>
                  </a:cubicBezTo>
                  <a:cubicBezTo>
                    <a:pt x="20136" y="21104"/>
                    <a:pt x="20126" y="21186"/>
                    <a:pt x="20111" y="21221"/>
                  </a:cubicBezTo>
                  <a:cubicBezTo>
                    <a:pt x="20098" y="21251"/>
                    <a:pt x="20049" y="21288"/>
                    <a:pt x="20027" y="21322"/>
                  </a:cubicBezTo>
                  <a:lnTo>
                    <a:pt x="17957" y="21600"/>
                  </a:lnTo>
                  <a:cubicBezTo>
                    <a:pt x="17957" y="21600"/>
                    <a:pt x="17975" y="21526"/>
                    <a:pt x="17984" y="21502"/>
                  </a:cubicBezTo>
                  <a:cubicBezTo>
                    <a:pt x="17997" y="21466"/>
                    <a:pt x="18035" y="21401"/>
                    <a:pt x="18046" y="21365"/>
                  </a:cubicBezTo>
                  <a:cubicBezTo>
                    <a:pt x="18057" y="21330"/>
                    <a:pt x="18059" y="21254"/>
                    <a:pt x="18067" y="21218"/>
                  </a:cubicBezTo>
                  <a:cubicBezTo>
                    <a:pt x="18076" y="21183"/>
                    <a:pt x="18093" y="21110"/>
                    <a:pt x="18111" y="21081"/>
                  </a:cubicBezTo>
                  <a:cubicBezTo>
                    <a:pt x="18131" y="21048"/>
                    <a:pt x="18189" y="21005"/>
                    <a:pt x="18214" y="20979"/>
                  </a:cubicBezTo>
                  <a:cubicBezTo>
                    <a:pt x="18239" y="20953"/>
                    <a:pt x="18292" y="20904"/>
                    <a:pt x="18312" y="20872"/>
                  </a:cubicBezTo>
                  <a:cubicBezTo>
                    <a:pt x="18324" y="20852"/>
                    <a:pt x="18345" y="20808"/>
                    <a:pt x="18347" y="20784"/>
                  </a:cubicBezTo>
                  <a:cubicBezTo>
                    <a:pt x="18350" y="20760"/>
                    <a:pt x="18325" y="20712"/>
                    <a:pt x="18330" y="20689"/>
                  </a:cubicBezTo>
                  <a:cubicBezTo>
                    <a:pt x="18338" y="20660"/>
                    <a:pt x="18381" y="20622"/>
                    <a:pt x="18399" y="20601"/>
                  </a:cubicBezTo>
                  <a:cubicBezTo>
                    <a:pt x="18415" y="20581"/>
                    <a:pt x="18446" y="20539"/>
                    <a:pt x="18464" y="20523"/>
                  </a:cubicBezTo>
                  <a:cubicBezTo>
                    <a:pt x="18497" y="20492"/>
                    <a:pt x="18583" y="20462"/>
                    <a:pt x="18610" y="20425"/>
                  </a:cubicBezTo>
                  <a:cubicBezTo>
                    <a:pt x="18629" y="20400"/>
                    <a:pt x="18644" y="20331"/>
                    <a:pt x="18654" y="20300"/>
                  </a:cubicBezTo>
                  <a:cubicBezTo>
                    <a:pt x="18661" y="20280"/>
                    <a:pt x="18666" y="20232"/>
                    <a:pt x="18678" y="20215"/>
                  </a:cubicBezTo>
                  <a:cubicBezTo>
                    <a:pt x="18691" y="20199"/>
                    <a:pt x="18730" y="20191"/>
                    <a:pt x="18746" y="20179"/>
                  </a:cubicBezTo>
                  <a:cubicBezTo>
                    <a:pt x="18759" y="20171"/>
                    <a:pt x="18789" y="20156"/>
                    <a:pt x="18795" y="20140"/>
                  </a:cubicBezTo>
                  <a:cubicBezTo>
                    <a:pt x="18810" y="20105"/>
                    <a:pt x="18800" y="20018"/>
                    <a:pt x="18789" y="19981"/>
                  </a:cubicBezTo>
                  <a:cubicBezTo>
                    <a:pt x="18782" y="19955"/>
                    <a:pt x="18746" y="19920"/>
                    <a:pt x="18738" y="19895"/>
                  </a:cubicBezTo>
                  <a:cubicBezTo>
                    <a:pt x="18731" y="19875"/>
                    <a:pt x="18725" y="19829"/>
                    <a:pt x="18730" y="19807"/>
                  </a:cubicBezTo>
                  <a:cubicBezTo>
                    <a:pt x="18736" y="19780"/>
                    <a:pt x="18780" y="19741"/>
                    <a:pt x="18784" y="19713"/>
                  </a:cubicBezTo>
                  <a:cubicBezTo>
                    <a:pt x="18788" y="19682"/>
                    <a:pt x="18774" y="19612"/>
                    <a:pt x="18754" y="19592"/>
                  </a:cubicBezTo>
                  <a:cubicBezTo>
                    <a:pt x="18740" y="19576"/>
                    <a:pt x="18696" y="19587"/>
                    <a:pt x="18678" y="19578"/>
                  </a:cubicBezTo>
                  <a:cubicBezTo>
                    <a:pt x="18645" y="19563"/>
                    <a:pt x="18590" y="19507"/>
                    <a:pt x="18564" y="19477"/>
                  </a:cubicBezTo>
                  <a:cubicBezTo>
                    <a:pt x="18542" y="19452"/>
                    <a:pt x="18497" y="19398"/>
                    <a:pt x="18486" y="19363"/>
                  </a:cubicBezTo>
                  <a:cubicBezTo>
                    <a:pt x="18473" y="19327"/>
                    <a:pt x="18491" y="19240"/>
                    <a:pt x="18475" y="19207"/>
                  </a:cubicBezTo>
                  <a:cubicBezTo>
                    <a:pt x="18458" y="19173"/>
                    <a:pt x="18400" y="19128"/>
                    <a:pt x="18369" y="19118"/>
                  </a:cubicBezTo>
                  <a:cubicBezTo>
                    <a:pt x="18330" y="19106"/>
                    <a:pt x="18206" y="19138"/>
                    <a:pt x="18206" y="19138"/>
                  </a:cubicBezTo>
                  <a:lnTo>
                    <a:pt x="13659" y="19679"/>
                  </a:lnTo>
                  <a:lnTo>
                    <a:pt x="12254" y="19810"/>
                  </a:lnTo>
                  <a:lnTo>
                    <a:pt x="10197" y="20000"/>
                  </a:lnTo>
                  <a:lnTo>
                    <a:pt x="8477" y="20157"/>
                  </a:lnTo>
                  <a:lnTo>
                    <a:pt x="4384" y="20487"/>
                  </a:lnTo>
                  <a:lnTo>
                    <a:pt x="4277" y="18094"/>
                  </a:lnTo>
                  <a:lnTo>
                    <a:pt x="3821" y="7918"/>
                  </a:lnTo>
                  <a:cubicBezTo>
                    <a:pt x="3821" y="7918"/>
                    <a:pt x="3858" y="7881"/>
                    <a:pt x="3864" y="7864"/>
                  </a:cubicBezTo>
                  <a:cubicBezTo>
                    <a:pt x="3871" y="7846"/>
                    <a:pt x="3874" y="7804"/>
                    <a:pt x="3870" y="7785"/>
                  </a:cubicBezTo>
                  <a:cubicBezTo>
                    <a:pt x="3866" y="7767"/>
                    <a:pt x="3849" y="7732"/>
                    <a:pt x="3836" y="7723"/>
                  </a:cubicBezTo>
                  <a:cubicBezTo>
                    <a:pt x="3826" y="7717"/>
                    <a:pt x="3800" y="7720"/>
                    <a:pt x="3790" y="7725"/>
                  </a:cubicBezTo>
                  <a:cubicBezTo>
                    <a:pt x="3780" y="7729"/>
                    <a:pt x="3768" y="7750"/>
                    <a:pt x="3758" y="7754"/>
                  </a:cubicBezTo>
                  <a:cubicBezTo>
                    <a:pt x="3738" y="7765"/>
                    <a:pt x="3688" y="7781"/>
                    <a:pt x="3669" y="7766"/>
                  </a:cubicBezTo>
                  <a:cubicBezTo>
                    <a:pt x="3652" y="7752"/>
                    <a:pt x="3659" y="7692"/>
                    <a:pt x="3646" y="7673"/>
                  </a:cubicBezTo>
                  <a:cubicBezTo>
                    <a:pt x="3636" y="7658"/>
                    <a:pt x="3606" y="7637"/>
                    <a:pt x="3590" y="7635"/>
                  </a:cubicBezTo>
                  <a:cubicBezTo>
                    <a:pt x="3574" y="7634"/>
                    <a:pt x="3544" y="7651"/>
                    <a:pt x="3531" y="7661"/>
                  </a:cubicBezTo>
                  <a:cubicBezTo>
                    <a:pt x="3516" y="7672"/>
                    <a:pt x="3495" y="7710"/>
                    <a:pt x="3479" y="7717"/>
                  </a:cubicBezTo>
                  <a:cubicBezTo>
                    <a:pt x="3456" y="7727"/>
                    <a:pt x="3404" y="7724"/>
                    <a:pt x="3381" y="7714"/>
                  </a:cubicBezTo>
                  <a:cubicBezTo>
                    <a:pt x="3361" y="7704"/>
                    <a:pt x="3330" y="7663"/>
                    <a:pt x="3315" y="7643"/>
                  </a:cubicBezTo>
                  <a:cubicBezTo>
                    <a:pt x="3299" y="7621"/>
                    <a:pt x="3281" y="7560"/>
                    <a:pt x="3260" y="7547"/>
                  </a:cubicBezTo>
                  <a:cubicBezTo>
                    <a:pt x="3242" y="7537"/>
                    <a:pt x="3201" y="7562"/>
                    <a:pt x="3183" y="7555"/>
                  </a:cubicBezTo>
                  <a:cubicBezTo>
                    <a:pt x="3171" y="7550"/>
                    <a:pt x="3147" y="7528"/>
                    <a:pt x="3143" y="7512"/>
                  </a:cubicBezTo>
                  <a:cubicBezTo>
                    <a:pt x="3133" y="7484"/>
                    <a:pt x="3161" y="7419"/>
                    <a:pt x="3158" y="7389"/>
                  </a:cubicBezTo>
                  <a:cubicBezTo>
                    <a:pt x="3154" y="7360"/>
                    <a:pt x="3133" y="7306"/>
                    <a:pt x="3117" y="7284"/>
                  </a:cubicBezTo>
                  <a:cubicBezTo>
                    <a:pt x="3102" y="7263"/>
                    <a:pt x="3062" y="7234"/>
                    <a:pt x="3041" y="7224"/>
                  </a:cubicBezTo>
                  <a:cubicBezTo>
                    <a:pt x="3021" y="7214"/>
                    <a:pt x="2976" y="7216"/>
                    <a:pt x="2958" y="7202"/>
                  </a:cubicBezTo>
                  <a:cubicBezTo>
                    <a:pt x="2935" y="7185"/>
                    <a:pt x="2900" y="7132"/>
                    <a:pt x="2889" y="7102"/>
                  </a:cubicBezTo>
                  <a:cubicBezTo>
                    <a:pt x="2875" y="7067"/>
                    <a:pt x="2869" y="6987"/>
                    <a:pt x="2869" y="6948"/>
                  </a:cubicBezTo>
                  <a:cubicBezTo>
                    <a:pt x="2869" y="6927"/>
                    <a:pt x="2869" y="6883"/>
                    <a:pt x="2878" y="6866"/>
                  </a:cubicBezTo>
                  <a:cubicBezTo>
                    <a:pt x="2893" y="6840"/>
                    <a:pt x="2962" y="6835"/>
                    <a:pt x="2971" y="6804"/>
                  </a:cubicBezTo>
                  <a:cubicBezTo>
                    <a:pt x="2981" y="6774"/>
                    <a:pt x="2955" y="6707"/>
                    <a:pt x="2936" y="6685"/>
                  </a:cubicBezTo>
                  <a:cubicBezTo>
                    <a:pt x="2926" y="6673"/>
                    <a:pt x="2897" y="6658"/>
                    <a:pt x="2882" y="6660"/>
                  </a:cubicBezTo>
                  <a:cubicBezTo>
                    <a:pt x="2863" y="6664"/>
                    <a:pt x="2840" y="6717"/>
                    <a:pt x="2821" y="6721"/>
                  </a:cubicBezTo>
                  <a:cubicBezTo>
                    <a:pt x="2806" y="6724"/>
                    <a:pt x="2775" y="6710"/>
                    <a:pt x="2764" y="6698"/>
                  </a:cubicBezTo>
                  <a:cubicBezTo>
                    <a:pt x="2745" y="6679"/>
                    <a:pt x="2736" y="6613"/>
                    <a:pt x="2718" y="6592"/>
                  </a:cubicBezTo>
                  <a:cubicBezTo>
                    <a:pt x="2701" y="6571"/>
                    <a:pt x="2648" y="6560"/>
                    <a:pt x="2631" y="6539"/>
                  </a:cubicBezTo>
                  <a:cubicBezTo>
                    <a:pt x="2608" y="6511"/>
                    <a:pt x="2600" y="6419"/>
                    <a:pt x="2573" y="6396"/>
                  </a:cubicBezTo>
                  <a:cubicBezTo>
                    <a:pt x="2555" y="6381"/>
                    <a:pt x="2504" y="6397"/>
                    <a:pt x="2485" y="6385"/>
                  </a:cubicBezTo>
                  <a:cubicBezTo>
                    <a:pt x="2469" y="6375"/>
                    <a:pt x="2450" y="6339"/>
                    <a:pt x="2441" y="6322"/>
                  </a:cubicBezTo>
                  <a:cubicBezTo>
                    <a:pt x="2426" y="6294"/>
                    <a:pt x="2409" y="6227"/>
                    <a:pt x="2392" y="6199"/>
                  </a:cubicBezTo>
                  <a:cubicBezTo>
                    <a:pt x="2382" y="6181"/>
                    <a:pt x="2357" y="6151"/>
                    <a:pt x="2343" y="6138"/>
                  </a:cubicBezTo>
                  <a:cubicBezTo>
                    <a:pt x="2327" y="6122"/>
                    <a:pt x="2286" y="6104"/>
                    <a:pt x="2270" y="6086"/>
                  </a:cubicBezTo>
                  <a:cubicBezTo>
                    <a:pt x="2253" y="6066"/>
                    <a:pt x="2223" y="6015"/>
                    <a:pt x="2215" y="5988"/>
                  </a:cubicBezTo>
                  <a:cubicBezTo>
                    <a:pt x="2204" y="5952"/>
                    <a:pt x="2186" y="5868"/>
                    <a:pt x="2204" y="5837"/>
                  </a:cubicBezTo>
                  <a:cubicBezTo>
                    <a:pt x="2218" y="5812"/>
                    <a:pt x="2278" y="5805"/>
                    <a:pt x="2304" y="5803"/>
                  </a:cubicBezTo>
                  <a:cubicBezTo>
                    <a:pt x="2321" y="5802"/>
                    <a:pt x="2357" y="5824"/>
                    <a:pt x="2372" y="5815"/>
                  </a:cubicBezTo>
                  <a:cubicBezTo>
                    <a:pt x="2394" y="5801"/>
                    <a:pt x="2421" y="5738"/>
                    <a:pt x="2418" y="5709"/>
                  </a:cubicBezTo>
                  <a:cubicBezTo>
                    <a:pt x="2415" y="5679"/>
                    <a:pt x="2360" y="5650"/>
                    <a:pt x="2352" y="5622"/>
                  </a:cubicBezTo>
                  <a:cubicBezTo>
                    <a:pt x="2344" y="5596"/>
                    <a:pt x="2353" y="5538"/>
                    <a:pt x="2359" y="5511"/>
                  </a:cubicBezTo>
                  <a:cubicBezTo>
                    <a:pt x="2364" y="5482"/>
                    <a:pt x="2379" y="5423"/>
                    <a:pt x="2394" y="5400"/>
                  </a:cubicBezTo>
                  <a:cubicBezTo>
                    <a:pt x="2408" y="5377"/>
                    <a:pt x="2446" y="5338"/>
                    <a:pt x="2469" y="5328"/>
                  </a:cubicBezTo>
                  <a:cubicBezTo>
                    <a:pt x="2495" y="5317"/>
                    <a:pt x="2556" y="5346"/>
                    <a:pt x="2579" y="5328"/>
                  </a:cubicBezTo>
                  <a:cubicBezTo>
                    <a:pt x="2593" y="5318"/>
                    <a:pt x="2604" y="5279"/>
                    <a:pt x="2606" y="5261"/>
                  </a:cubicBezTo>
                  <a:cubicBezTo>
                    <a:pt x="2608" y="5224"/>
                    <a:pt x="2573" y="5154"/>
                    <a:pt x="2574" y="5117"/>
                  </a:cubicBezTo>
                  <a:cubicBezTo>
                    <a:pt x="2575" y="5089"/>
                    <a:pt x="2588" y="5028"/>
                    <a:pt x="2606" y="5008"/>
                  </a:cubicBezTo>
                  <a:cubicBezTo>
                    <a:pt x="2614" y="4998"/>
                    <a:pt x="2640" y="4989"/>
                    <a:pt x="2652" y="4992"/>
                  </a:cubicBezTo>
                  <a:cubicBezTo>
                    <a:pt x="2671" y="4996"/>
                    <a:pt x="2696" y="5035"/>
                    <a:pt x="2711" y="5051"/>
                  </a:cubicBezTo>
                  <a:cubicBezTo>
                    <a:pt x="2724" y="5064"/>
                    <a:pt x="2747" y="5099"/>
                    <a:pt x="2763" y="5106"/>
                  </a:cubicBezTo>
                  <a:cubicBezTo>
                    <a:pt x="2784" y="5116"/>
                    <a:pt x="2834" y="5117"/>
                    <a:pt x="2855" y="5106"/>
                  </a:cubicBezTo>
                  <a:cubicBezTo>
                    <a:pt x="2876" y="5096"/>
                    <a:pt x="2910" y="5054"/>
                    <a:pt x="2920" y="5030"/>
                  </a:cubicBezTo>
                  <a:cubicBezTo>
                    <a:pt x="2928" y="5011"/>
                    <a:pt x="2934" y="4968"/>
                    <a:pt x="2931" y="4948"/>
                  </a:cubicBezTo>
                  <a:cubicBezTo>
                    <a:pt x="2928" y="4925"/>
                    <a:pt x="2912" y="4878"/>
                    <a:pt x="2896" y="4868"/>
                  </a:cubicBezTo>
                  <a:cubicBezTo>
                    <a:pt x="2881" y="4859"/>
                    <a:pt x="2848" y="4871"/>
                    <a:pt x="2833" y="4879"/>
                  </a:cubicBezTo>
                  <a:cubicBezTo>
                    <a:pt x="2819" y="4888"/>
                    <a:pt x="2801" y="4928"/>
                    <a:pt x="2784" y="4931"/>
                  </a:cubicBezTo>
                  <a:cubicBezTo>
                    <a:pt x="2766" y="4936"/>
                    <a:pt x="2730" y="4912"/>
                    <a:pt x="2714" y="4900"/>
                  </a:cubicBezTo>
                  <a:cubicBezTo>
                    <a:pt x="2696" y="4887"/>
                    <a:pt x="2653" y="4856"/>
                    <a:pt x="2653" y="4830"/>
                  </a:cubicBezTo>
                  <a:cubicBezTo>
                    <a:pt x="2654" y="4810"/>
                    <a:pt x="2689" y="4784"/>
                    <a:pt x="2704" y="4776"/>
                  </a:cubicBezTo>
                  <a:cubicBezTo>
                    <a:pt x="2728" y="4765"/>
                    <a:pt x="2784" y="4790"/>
                    <a:pt x="2806" y="4775"/>
                  </a:cubicBezTo>
                  <a:cubicBezTo>
                    <a:pt x="2818" y="4767"/>
                    <a:pt x="2828" y="4733"/>
                    <a:pt x="2833" y="4719"/>
                  </a:cubicBezTo>
                  <a:cubicBezTo>
                    <a:pt x="2843" y="4696"/>
                    <a:pt x="2867" y="4650"/>
                    <a:pt x="2867" y="4625"/>
                  </a:cubicBezTo>
                  <a:cubicBezTo>
                    <a:pt x="2867" y="4603"/>
                    <a:pt x="2851" y="4562"/>
                    <a:pt x="2839" y="4548"/>
                  </a:cubicBezTo>
                  <a:cubicBezTo>
                    <a:pt x="2826" y="4534"/>
                    <a:pt x="2793" y="4521"/>
                    <a:pt x="2776" y="4518"/>
                  </a:cubicBezTo>
                  <a:cubicBezTo>
                    <a:pt x="2756" y="4515"/>
                    <a:pt x="2713" y="4538"/>
                    <a:pt x="2695" y="4528"/>
                  </a:cubicBezTo>
                  <a:cubicBezTo>
                    <a:pt x="2678" y="4518"/>
                    <a:pt x="2654" y="4475"/>
                    <a:pt x="2652" y="4453"/>
                  </a:cubicBezTo>
                  <a:cubicBezTo>
                    <a:pt x="2647" y="4417"/>
                    <a:pt x="2698" y="4350"/>
                    <a:pt x="2692" y="4314"/>
                  </a:cubicBezTo>
                  <a:cubicBezTo>
                    <a:pt x="2688" y="4288"/>
                    <a:pt x="2652" y="4246"/>
                    <a:pt x="2631" y="4236"/>
                  </a:cubicBezTo>
                  <a:cubicBezTo>
                    <a:pt x="2612" y="4226"/>
                    <a:pt x="2568" y="4233"/>
                    <a:pt x="2548" y="4241"/>
                  </a:cubicBezTo>
                  <a:cubicBezTo>
                    <a:pt x="2535" y="4245"/>
                    <a:pt x="2513" y="4270"/>
                    <a:pt x="2499" y="4275"/>
                  </a:cubicBezTo>
                  <a:cubicBezTo>
                    <a:pt x="2478" y="4282"/>
                    <a:pt x="2425" y="4258"/>
                    <a:pt x="2409" y="4277"/>
                  </a:cubicBezTo>
                  <a:cubicBezTo>
                    <a:pt x="2399" y="4288"/>
                    <a:pt x="2408" y="4325"/>
                    <a:pt x="2404" y="4340"/>
                  </a:cubicBezTo>
                  <a:cubicBezTo>
                    <a:pt x="2399" y="4365"/>
                    <a:pt x="2384" y="4415"/>
                    <a:pt x="2368" y="4431"/>
                  </a:cubicBezTo>
                  <a:cubicBezTo>
                    <a:pt x="2353" y="4447"/>
                    <a:pt x="2311" y="4457"/>
                    <a:pt x="2291" y="4461"/>
                  </a:cubicBezTo>
                  <a:cubicBezTo>
                    <a:pt x="2266" y="4466"/>
                    <a:pt x="2215" y="4471"/>
                    <a:pt x="2190" y="4464"/>
                  </a:cubicBezTo>
                  <a:cubicBezTo>
                    <a:pt x="2158" y="4455"/>
                    <a:pt x="2099" y="4417"/>
                    <a:pt x="2075" y="4391"/>
                  </a:cubicBezTo>
                  <a:cubicBezTo>
                    <a:pt x="2055" y="4368"/>
                    <a:pt x="2041" y="4289"/>
                    <a:pt x="2015" y="4279"/>
                  </a:cubicBezTo>
                  <a:cubicBezTo>
                    <a:pt x="1996" y="4271"/>
                    <a:pt x="1960" y="4314"/>
                    <a:pt x="1939" y="4314"/>
                  </a:cubicBezTo>
                  <a:cubicBezTo>
                    <a:pt x="1916" y="4315"/>
                    <a:pt x="1866" y="4298"/>
                    <a:pt x="1851" y="4277"/>
                  </a:cubicBezTo>
                  <a:cubicBezTo>
                    <a:pt x="1836" y="4256"/>
                    <a:pt x="1845" y="4194"/>
                    <a:pt x="1836" y="4169"/>
                  </a:cubicBezTo>
                  <a:cubicBezTo>
                    <a:pt x="1828" y="4144"/>
                    <a:pt x="1806" y="4095"/>
                    <a:pt x="1787" y="4081"/>
                  </a:cubicBezTo>
                  <a:cubicBezTo>
                    <a:pt x="1771" y="4068"/>
                    <a:pt x="1727" y="4077"/>
                    <a:pt x="1709" y="4066"/>
                  </a:cubicBezTo>
                  <a:cubicBezTo>
                    <a:pt x="1692" y="4056"/>
                    <a:pt x="1672" y="4016"/>
                    <a:pt x="1659" y="4003"/>
                  </a:cubicBezTo>
                  <a:cubicBezTo>
                    <a:pt x="1640" y="3985"/>
                    <a:pt x="1600" y="3957"/>
                    <a:pt x="1580" y="3942"/>
                  </a:cubicBezTo>
                  <a:cubicBezTo>
                    <a:pt x="1566" y="3932"/>
                    <a:pt x="1536" y="3916"/>
                    <a:pt x="1524" y="3902"/>
                  </a:cubicBezTo>
                  <a:cubicBezTo>
                    <a:pt x="1513" y="3890"/>
                    <a:pt x="1497" y="3854"/>
                    <a:pt x="1489" y="3837"/>
                  </a:cubicBezTo>
                  <a:cubicBezTo>
                    <a:pt x="1487" y="3834"/>
                    <a:pt x="1485" y="3830"/>
                    <a:pt x="1484" y="382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2" name="Shape 3054"/>
            <p:cNvSpPr/>
            <p:nvPr/>
          </p:nvSpPr>
          <p:spPr>
            <a:xfrm>
              <a:off x="4849202" y="5100155"/>
              <a:ext cx="664114" cy="5610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594" extrusionOk="0">
                  <a:moveTo>
                    <a:pt x="21593" y="19837"/>
                  </a:moveTo>
                  <a:cubicBezTo>
                    <a:pt x="21600" y="19870"/>
                    <a:pt x="21587" y="19950"/>
                    <a:pt x="21564" y="19970"/>
                  </a:cubicBezTo>
                  <a:cubicBezTo>
                    <a:pt x="21536" y="19995"/>
                    <a:pt x="21452" y="19936"/>
                    <a:pt x="21423" y="19960"/>
                  </a:cubicBezTo>
                  <a:cubicBezTo>
                    <a:pt x="21407" y="19975"/>
                    <a:pt x="21395" y="20032"/>
                    <a:pt x="21402" y="20056"/>
                  </a:cubicBezTo>
                  <a:cubicBezTo>
                    <a:pt x="21409" y="20081"/>
                    <a:pt x="21462" y="20100"/>
                    <a:pt x="21473" y="20124"/>
                  </a:cubicBezTo>
                  <a:cubicBezTo>
                    <a:pt x="21484" y="20149"/>
                    <a:pt x="21484" y="20211"/>
                    <a:pt x="21479" y="20239"/>
                  </a:cubicBezTo>
                  <a:cubicBezTo>
                    <a:pt x="21473" y="20271"/>
                    <a:pt x="21435" y="20322"/>
                    <a:pt x="21428" y="20352"/>
                  </a:cubicBezTo>
                  <a:cubicBezTo>
                    <a:pt x="21421" y="20381"/>
                    <a:pt x="21434" y="20446"/>
                    <a:pt x="21421" y="20471"/>
                  </a:cubicBezTo>
                  <a:cubicBezTo>
                    <a:pt x="21400" y="20513"/>
                    <a:pt x="21321" y="20564"/>
                    <a:pt x="21281" y="20574"/>
                  </a:cubicBezTo>
                  <a:cubicBezTo>
                    <a:pt x="21242" y="20584"/>
                    <a:pt x="21153" y="20522"/>
                    <a:pt x="21119" y="20549"/>
                  </a:cubicBezTo>
                  <a:cubicBezTo>
                    <a:pt x="21089" y="20573"/>
                    <a:pt x="21097" y="20677"/>
                    <a:pt x="21086" y="20718"/>
                  </a:cubicBezTo>
                  <a:cubicBezTo>
                    <a:pt x="21073" y="20760"/>
                    <a:pt x="21043" y="20843"/>
                    <a:pt x="21024" y="20881"/>
                  </a:cubicBezTo>
                  <a:cubicBezTo>
                    <a:pt x="21008" y="20913"/>
                    <a:pt x="20979" y="21005"/>
                    <a:pt x="20947" y="20999"/>
                  </a:cubicBezTo>
                  <a:cubicBezTo>
                    <a:pt x="20919" y="20994"/>
                    <a:pt x="20924" y="20901"/>
                    <a:pt x="20907" y="20874"/>
                  </a:cubicBezTo>
                  <a:cubicBezTo>
                    <a:pt x="20888" y="20841"/>
                    <a:pt x="20828" y="20800"/>
                    <a:pt x="20805" y="20773"/>
                  </a:cubicBezTo>
                  <a:cubicBezTo>
                    <a:pt x="20784" y="20749"/>
                    <a:pt x="20744" y="20698"/>
                    <a:pt x="20730" y="20667"/>
                  </a:cubicBezTo>
                  <a:cubicBezTo>
                    <a:pt x="20719" y="20640"/>
                    <a:pt x="20722" y="20572"/>
                    <a:pt x="20705" y="20549"/>
                  </a:cubicBezTo>
                  <a:cubicBezTo>
                    <a:pt x="20694" y="20533"/>
                    <a:pt x="20657" y="20513"/>
                    <a:pt x="20639" y="20517"/>
                  </a:cubicBezTo>
                  <a:cubicBezTo>
                    <a:pt x="20616" y="20520"/>
                    <a:pt x="20578" y="20565"/>
                    <a:pt x="20567" y="20589"/>
                  </a:cubicBezTo>
                  <a:cubicBezTo>
                    <a:pt x="20554" y="20618"/>
                    <a:pt x="20568" y="20692"/>
                    <a:pt x="20552" y="20718"/>
                  </a:cubicBezTo>
                  <a:cubicBezTo>
                    <a:pt x="20535" y="20744"/>
                    <a:pt x="20469" y="20749"/>
                    <a:pt x="20450" y="20773"/>
                  </a:cubicBezTo>
                  <a:cubicBezTo>
                    <a:pt x="20428" y="20800"/>
                    <a:pt x="20417" y="20880"/>
                    <a:pt x="20399" y="20911"/>
                  </a:cubicBezTo>
                  <a:cubicBezTo>
                    <a:pt x="20387" y="20933"/>
                    <a:pt x="20348" y="20963"/>
                    <a:pt x="20335" y="20984"/>
                  </a:cubicBezTo>
                  <a:cubicBezTo>
                    <a:pt x="20313" y="21021"/>
                    <a:pt x="20287" y="21109"/>
                    <a:pt x="20269" y="21150"/>
                  </a:cubicBezTo>
                  <a:cubicBezTo>
                    <a:pt x="20254" y="21188"/>
                    <a:pt x="20221" y="21263"/>
                    <a:pt x="20201" y="21298"/>
                  </a:cubicBezTo>
                  <a:cubicBezTo>
                    <a:pt x="20182" y="21334"/>
                    <a:pt x="20139" y="21404"/>
                    <a:pt x="20116" y="21437"/>
                  </a:cubicBezTo>
                  <a:cubicBezTo>
                    <a:pt x="20099" y="21462"/>
                    <a:pt x="20074" y="21540"/>
                    <a:pt x="20046" y="21537"/>
                  </a:cubicBezTo>
                  <a:cubicBezTo>
                    <a:pt x="20018" y="21535"/>
                    <a:pt x="19996" y="21454"/>
                    <a:pt x="19989" y="21421"/>
                  </a:cubicBezTo>
                  <a:cubicBezTo>
                    <a:pt x="19982" y="21386"/>
                    <a:pt x="19987" y="21311"/>
                    <a:pt x="19996" y="21276"/>
                  </a:cubicBezTo>
                  <a:cubicBezTo>
                    <a:pt x="20000" y="21258"/>
                    <a:pt x="20015" y="21225"/>
                    <a:pt x="20025" y="21210"/>
                  </a:cubicBezTo>
                  <a:cubicBezTo>
                    <a:pt x="20042" y="21186"/>
                    <a:pt x="20089" y="21153"/>
                    <a:pt x="20108" y="21130"/>
                  </a:cubicBezTo>
                  <a:cubicBezTo>
                    <a:pt x="20138" y="21092"/>
                    <a:pt x="20183" y="21001"/>
                    <a:pt x="20210" y="20959"/>
                  </a:cubicBezTo>
                  <a:cubicBezTo>
                    <a:pt x="20226" y="20934"/>
                    <a:pt x="20269" y="20889"/>
                    <a:pt x="20276" y="20859"/>
                  </a:cubicBezTo>
                  <a:cubicBezTo>
                    <a:pt x="20283" y="20828"/>
                    <a:pt x="20278" y="20759"/>
                    <a:pt x="20263" y="20732"/>
                  </a:cubicBezTo>
                  <a:cubicBezTo>
                    <a:pt x="20236" y="20687"/>
                    <a:pt x="20141" y="20653"/>
                    <a:pt x="20099" y="20630"/>
                  </a:cubicBezTo>
                  <a:cubicBezTo>
                    <a:pt x="20079" y="20618"/>
                    <a:pt x="20034" y="20602"/>
                    <a:pt x="20017" y="20584"/>
                  </a:cubicBezTo>
                  <a:cubicBezTo>
                    <a:pt x="19997" y="20564"/>
                    <a:pt x="19971" y="20509"/>
                    <a:pt x="19961" y="20481"/>
                  </a:cubicBezTo>
                  <a:cubicBezTo>
                    <a:pt x="19946" y="20438"/>
                    <a:pt x="19941" y="20341"/>
                    <a:pt x="19923" y="20300"/>
                  </a:cubicBezTo>
                  <a:cubicBezTo>
                    <a:pt x="19893" y="20233"/>
                    <a:pt x="19797" y="20126"/>
                    <a:pt x="19749" y="20076"/>
                  </a:cubicBezTo>
                  <a:cubicBezTo>
                    <a:pt x="19699" y="20024"/>
                    <a:pt x="19598" y="19919"/>
                    <a:pt x="19536" y="19892"/>
                  </a:cubicBezTo>
                  <a:cubicBezTo>
                    <a:pt x="19486" y="19870"/>
                    <a:pt x="19375" y="19879"/>
                    <a:pt x="19322" y="19875"/>
                  </a:cubicBezTo>
                  <a:cubicBezTo>
                    <a:pt x="19278" y="19871"/>
                    <a:pt x="19189" y="19876"/>
                    <a:pt x="19148" y="19862"/>
                  </a:cubicBezTo>
                  <a:cubicBezTo>
                    <a:pt x="19110" y="19850"/>
                    <a:pt x="19043" y="19800"/>
                    <a:pt x="19009" y="19777"/>
                  </a:cubicBezTo>
                  <a:cubicBezTo>
                    <a:pt x="18966" y="19746"/>
                    <a:pt x="18890" y="19668"/>
                    <a:pt x="18843" y="19646"/>
                  </a:cubicBezTo>
                  <a:cubicBezTo>
                    <a:pt x="18793" y="19622"/>
                    <a:pt x="18683" y="19606"/>
                    <a:pt x="18629" y="19603"/>
                  </a:cubicBezTo>
                  <a:cubicBezTo>
                    <a:pt x="18577" y="19600"/>
                    <a:pt x="18474" y="19626"/>
                    <a:pt x="18422" y="19618"/>
                  </a:cubicBezTo>
                  <a:cubicBezTo>
                    <a:pt x="18404" y="19615"/>
                    <a:pt x="18369" y="19592"/>
                    <a:pt x="18350" y="19590"/>
                  </a:cubicBezTo>
                  <a:cubicBezTo>
                    <a:pt x="18313" y="19588"/>
                    <a:pt x="18241" y="19628"/>
                    <a:pt x="18204" y="19626"/>
                  </a:cubicBezTo>
                  <a:cubicBezTo>
                    <a:pt x="18172" y="19624"/>
                    <a:pt x="18107" y="19606"/>
                    <a:pt x="18083" y="19583"/>
                  </a:cubicBezTo>
                  <a:cubicBezTo>
                    <a:pt x="18064" y="19565"/>
                    <a:pt x="18041" y="19510"/>
                    <a:pt x="18036" y="19483"/>
                  </a:cubicBezTo>
                  <a:cubicBezTo>
                    <a:pt x="18030" y="19453"/>
                    <a:pt x="18032" y="19390"/>
                    <a:pt x="18040" y="19362"/>
                  </a:cubicBezTo>
                  <a:cubicBezTo>
                    <a:pt x="18047" y="19334"/>
                    <a:pt x="18083" y="19294"/>
                    <a:pt x="18093" y="19268"/>
                  </a:cubicBezTo>
                  <a:cubicBezTo>
                    <a:pt x="18107" y="19235"/>
                    <a:pt x="18133" y="19163"/>
                    <a:pt x="18134" y="19125"/>
                  </a:cubicBezTo>
                  <a:cubicBezTo>
                    <a:pt x="18134" y="19102"/>
                    <a:pt x="18123" y="19055"/>
                    <a:pt x="18110" y="19037"/>
                  </a:cubicBezTo>
                  <a:cubicBezTo>
                    <a:pt x="18093" y="19013"/>
                    <a:pt x="18031" y="19004"/>
                    <a:pt x="18017" y="18977"/>
                  </a:cubicBezTo>
                  <a:cubicBezTo>
                    <a:pt x="18005" y="18953"/>
                    <a:pt x="18008" y="18893"/>
                    <a:pt x="18015" y="18866"/>
                  </a:cubicBezTo>
                  <a:cubicBezTo>
                    <a:pt x="18019" y="18844"/>
                    <a:pt x="18057" y="18811"/>
                    <a:pt x="18055" y="18788"/>
                  </a:cubicBezTo>
                  <a:cubicBezTo>
                    <a:pt x="18053" y="18765"/>
                    <a:pt x="18019" y="18729"/>
                    <a:pt x="18001" y="18720"/>
                  </a:cubicBezTo>
                  <a:cubicBezTo>
                    <a:pt x="17981" y="18710"/>
                    <a:pt x="17934" y="18715"/>
                    <a:pt x="17912" y="18723"/>
                  </a:cubicBezTo>
                  <a:cubicBezTo>
                    <a:pt x="17887" y="18732"/>
                    <a:pt x="17840" y="18768"/>
                    <a:pt x="17821" y="18790"/>
                  </a:cubicBezTo>
                  <a:cubicBezTo>
                    <a:pt x="17803" y="18813"/>
                    <a:pt x="17782" y="18872"/>
                    <a:pt x="17766" y="18896"/>
                  </a:cubicBezTo>
                  <a:cubicBezTo>
                    <a:pt x="17741" y="18933"/>
                    <a:pt x="17691" y="19011"/>
                    <a:pt x="17653" y="19027"/>
                  </a:cubicBezTo>
                  <a:cubicBezTo>
                    <a:pt x="17630" y="19037"/>
                    <a:pt x="17576" y="19035"/>
                    <a:pt x="17556" y="19020"/>
                  </a:cubicBezTo>
                  <a:cubicBezTo>
                    <a:pt x="17538" y="19006"/>
                    <a:pt x="17531" y="18948"/>
                    <a:pt x="17515" y="18932"/>
                  </a:cubicBezTo>
                  <a:cubicBezTo>
                    <a:pt x="17493" y="18909"/>
                    <a:pt x="17435" y="18887"/>
                    <a:pt x="17406" y="18883"/>
                  </a:cubicBezTo>
                  <a:cubicBezTo>
                    <a:pt x="17376" y="18880"/>
                    <a:pt x="17307" y="18881"/>
                    <a:pt x="17286" y="18906"/>
                  </a:cubicBezTo>
                  <a:cubicBezTo>
                    <a:pt x="17262" y="18935"/>
                    <a:pt x="17265" y="19025"/>
                    <a:pt x="17267" y="19065"/>
                  </a:cubicBezTo>
                  <a:cubicBezTo>
                    <a:pt x="17267" y="19102"/>
                    <a:pt x="17286" y="19174"/>
                    <a:pt x="17290" y="19211"/>
                  </a:cubicBezTo>
                  <a:cubicBezTo>
                    <a:pt x="17296" y="19258"/>
                    <a:pt x="17306" y="19354"/>
                    <a:pt x="17305" y="19402"/>
                  </a:cubicBezTo>
                  <a:cubicBezTo>
                    <a:pt x="17304" y="19437"/>
                    <a:pt x="17286" y="19505"/>
                    <a:pt x="17287" y="19540"/>
                  </a:cubicBezTo>
                  <a:cubicBezTo>
                    <a:pt x="17290" y="19579"/>
                    <a:pt x="17302" y="19662"/>
                    <a:pt x="17324" y="19691"/>
                  </a:cubicBezTo>
                  <a:cubicBezTo>
                    <a:pt x="17341" y="19714"/>
                    <a:pt x="17411" y="19708"/>
                    <a:pt x="17421" y="19737"/>
                  </a:cubicBezTo>
                  <a:cubicBezTo>
                    <a:pt x="17429" y="19759"/>
                    <a:pt x="17401" y="19809"/>
                    <a:pt x="17386" y="19827"/>
                  </a:cubicBezTo>
                  <a:cubicBezTo>
                    <a:pt x="17373" y="19842"/>
                    <a:pt x="17336" y="19855"/>
                    <a:pt x="17320" y="19862"/>
                  </a:cubicBezTo>
                  <a:cubicBezTo>
                    <a:pt x="17300" y="19871"/>
                    <a:pt x="17254" y="19876"/>
                    <a:pt x="17239" y="19892"/>
                  </a:cubicBezTo>
                  <a:cubicBezTo>
                    <a:pt x="17222" y="19911"/>
                    <a:pt x="17224" y="19979"/>
                    <a:pt x="17205" y="19995"/>
                  </a:cubicBezTo>
                  <a:cubicBezTo>
                    <a:pt x="17186" y="20012"/>
                    <a:pt x="17126" y="19984"/>
                    <a:pt x="17111" y="20006"/>
                  </a:cubicBezTo>
                  <a:cubicBezTo>
                    <a:pt x="17097" y="20027"/>
                    <a:pt x="17110" y="20091"/>
                    <a:pt x="17122" y="20114"/>
                  </a:cubicBezTo>
                  <a:cubicBezTo>
                    <a:pt x="17134" y="20136"/>
                    <a:pt x="17179" y="20155"/>
                    <a:pt x="17196" y="20171"/>
                  </a:cubicBezTo>
                  <a:cubicBezTo>
                    <a:pt x="17214" y="20188"/>
                    <a:pt x="17238" y="20243"/>
                    <a:pt x="17260" y="20247"/>
                  </a:cubicBezTo>
                  <a:cubicBezTo>
                    <a:pt x="17281" y="20251"/>
                    <a:pt x="17320" y="20218"/>
                    <a:pt x="17336" y="20202"/>
                  </a:cubicBezTo>
                  <a:cubicBezTo>
                    <a:pt x="17360" y="20179"/>
                    <a:pt x="17385" y="20109"/>
                    <a:pt x="17406" y="20083"/>
                  </a:cubicBezTo>
                  <a:cubicBezTo>
                    <a:pt x="17426" y="20060"/>
                    <a:pt x="17474" y="20027"/>
                    <a:pt x="17496" y="20008"/>
                  </a:cubicBezTo>
                  <a:cubicBezTo>
                    <a:pt x="17519" y="19989"/>
                    <a:pt x="17563" y="19945"/>
                    <a:pt x="17587" y="19927"/>
                  </a:cubicBezTo>
                  <a:cubicBezTo>
                    <a:pt x="17603" y="19917"/>
                    <a:pt x="17635" y="19887"/>
                    <a:pt x="17653" y="19890"/>
                  </a:cubicBezTo>
                  <a:cubicBezTo>
                    <a:pt x="17671" y="19893"/>
                    <a:pt x="17704" y="19925"/>
                    <a:pt x="17706" y="19945"/>
                  </a:cubicBezTo>
                  <a:cubicBezTo>
                    <a:pt x="17710" y="19972"/>
                    <a:pt x="17676" y="20017"/>
                    <a:pt x="17662" y="20038"/>
                  </a:cubicBezTo>
                  <a:cubicBezTo>
                    <a:pt x="17640" y="20070"/>
                    <a:pt x="17586" y="20120"/>
                    <a:pt x="17559" y="20147"/>
                  </a:cubicBezTo>
                  <a:cubicBezTo>
                    <a:pt x="17528" y="20178"/>
                    <a:pt x="17461" y="20235"/>
                    <a:pt x="17430" y="20267"/>
                  </a:cubicBezTo>
                  <a:cubicBezTo>
                    <a:pt x="17392" y="20308"/>
                    <a:pt x="17320" y="20397"/>
                    <a:pt x="17283" y="20441"/>
                  </a:cubicBezTo>
                  <a:cubicBezTo>
                    <a:pt x="17251" y="20481"/>
                    <a:pt x="17188" y="20562"/>
                    <a:pt x="17156" y="20602"/>
                  </a:cubicBezTo>
                  <a:cubicBezTo>
                    <a:pt x="17120" y="20645"/>
                    <a:pt x="17049" y="20732"/>
                    <a:pt x="17011" y="20773"/>
                  </a:cubicBezTo>
                  <a:cubicBezTo>
                    <a:pt x="16981" y="20805"/>
                    <a:pt x="16918" y="20866"/>
                    <a:pt x="16884" y="20894"/>
                  </a:cubicBezTo>
                  <a:cubicBezTo>
                    <a:pt x="16838" y="20930"/>
                    <a:pt x="16741" y="20995"/>
                    <a:pt x="16690" y="21022"/>
                  </a:cubicBezTo>
                  <a:cubicBezTo>
                    <a:pt x="16654" y="21042"/>
                    <a:pt x="16572" y="21064"/>
                    <a:pt x="16535" y="21085"/>
                  </a:cubicBezTo>
                  <a:cubicBezTo>
                    <a:pt x="16496" y="21107"/>
                    <a:pt x="16428" y="21169"/>
                    <a:pt x="16391" y="21195"/>
                  </a:cubicBezTo>
                  <a:cubicBezTo>
                    <a:pt x="16352" y="21222"/>
                    <a:pt x="16275" y="21281"/>
                    <a:pt x="16232" y="21294"/>
                  </a:cubicBezTo>
                  <a:cubicBezTo>
                    <a:pt x="16213" y="21299"/>
                    <a:pt x="16170" y="21308"/>
                    <a:pt x="16155" y="21294"/>
                  </a:cubicBezTo>
                  <a:cubicBezTo>
                    <a:pt x="16138" y="21276"/>
                    <a:pt x="16140" y="21213"/>
                    <a:pt x="16146" y="21188"/>
                  </a:cubicBezTo>
                  <a:cubicBezTo>
                    <a:pt x="16153" y="21164"/>
                    <a:pt x="16184" y="21126"/>
                    <a:pt x="16201" y="21113"/>
                  </a:cubicBezTo>
                  <a:cubicBezTo>
                    <a:pt x="16225" y="21093"/>
                    <a:pt x="16281" y="21075"/>
                    <a:pt x="16308" y="21064"/>
                  </a:cubicBezTo>
                  <a:cubicBezTo>
                    <a:pt x="16341" y="21051"/>
                    <a:pt x="16410" y="21035"/>
                    <a:pt x="16442" y="21017"/>
                  </a:cubicBezTo>
                  <a:cubicBezTo>
                    <a:pt x="16473" y="20999"/>
                    <a:pt x="16532" y="20952"/>
                    <a:pt x="16554" y="20921"/>
                  </a:cubicBezTo>
                  <a:cubicBezTo>
                    <a:pt x="16571" y="20899"/>
                    <a:pt x="16602" y="20845"/>
                    <a:pt x="16599" y="20816"/>
                  </a:cubicBezTo>
                  <a:cubicBezTo>
                    <a:pt x="16596" y="20790"/>
                    <a:pt x="16562" y="20746"/>
                    <a:pt x="16542" y="20737"/>
                  </a:cubicBezTo>
                  <a:cubicBezTo>
                    <a:pt x="16517" y="20728"/>
                    <a:pt x="16464" y="20773"/>
                    <a:pt x="16438" y="20765"/>
                  </a:cubicBezTo>
                  <a:cubicBezTo>
                    <a:pt x="16413" y="20758"/>
                    <a:pt x="16373" y="20712"/>
                    <a:pt x="16357" y="20687"/>
                  </a:cubicBezTo>
                  <a:cubicBezTo>
                    <a:pt x="16346" y="20670"/>
                    <a:pt x="16331" y="20628"/>
                    <a:pt x="16327" y="20607"/>
                  </a:cubicBezTo>
                  <a:cubicBezTo>
                    <a:pt x="16322" y="20576"/>
                    <a:pt x="16312" y="20511"/>
                    <a:pt x="16325" y="20483"/>
                  </a:cubicBezTo>
                  <a:cubicBezTo>
                    <a:pt x="16332" y="20469"/>
                    <a:pt x="16366" y="20462"/>
                    <a:pt x="16374" y="20448"/>
                  </a:cubicBezTo>
                  <a:cubicBezTo>
                    <a:pt x="16386" y="20427"/>
                    <a:pt x="16391" y="20373"/>
                    <a:pt x="16389" y="20348"/>
                  </a:cubicBezTo>
                  <a:cubicBezTo>
                    <a:pt x="16387" y="20331"/>
                    <a:pt x="16378" y="20296"/>
                    <a:pt x="16367" y="20285"/>
                  </a:cubicBezTo>
                  <a:cubicBezTo>
                    <a:pt x="16349" y="20266"/>
                    <a:pt x="16293" y="20272"/>
                    <a:pt x="16272" y="20257"/>
                  </a:cubicBezTo>
                  <a:cubicBezTo>
                    <a:pt x="16254" y="20244"/>
                    <a:pt x="16226" y="20204"/>
                    <a:pt x="16216" y="20182"/>
                  </a:cubicBezTo>
                  <a:cubicBezTo>
                    <a:pt x="16204" y="20151"/>
                    <a:pt x="16215" y="20071"/>
                    <a:pt x="16194" y="20049"/>
                  </a:cubicBezTo>
                  <a:cubicBezTo>
                    <a:pt x="16177" y="20031"/>
                    <a:pt x="16128" y="20032"/>
                    <a:pt x="16106" y="20038"/>
                  </a:cubicBezTo>
                  <a:cubicBezTo>
                    <a:pt x="16078" y="20046"/>
                    <a:pt x="16032" y="20091"/>
                    <a:pt x="16009" y="20111"/>
                  </a:cubicBezTo>
                  <a:cubicBezTo>
                    <a:pt x="15986" y="20130"/>
                    <a:pt x="15936" y="20165"/>
                    <a:pt x="15925" y="20194"/>
                  </a:cubicBezTo>
                  <a:cubicBezTo>
                    <a:pt x="15908" y="20241"/>
                    <a:pt x="15941" y="20351"/>
                    <a:pt x="15932" y="20401"/>
                  </a:cubicBezTo>
                  <a:cubicBezTo>
                    <a:pt x="15924" y="20440"/>
                    <a:pt x="15894" y="20518"/>
                    <a:pt x="15868" y="20547"/>
                  </a:cubicBezTo>
                  <a:cubicBezTo>
                    <a:pt x="15846" y="20570"/>
                    <a:pt x="15787" y="20595"/>
                    <a:pt x="15758" y="20602"/>
                  </a:cubicBezTo>
                  <a:cubicBezTo>
                    <a:pt x="15724" y="20609"/>
                    <a:pt x="15653" y="20610"/>
                    <a:pt x="15621" y="20597"/>
                  </a:cubicBezTo>
                  <a:cubicBezTo>
                    <a:pt x="15596" y="20586"/>
                    <a:pt x="15550" y="20547"/>
                    <a:pt x="15536" y="20519"/>
                  </a:cubicBezTo>
                  <a:cubicBezTo>
                    <a:pt x="15522" y="20489"/>
                    <a:pt x="15512" y="20417"/>
                    <a:pt x="15521" y="20386"/>
                  </a:cubicBezTo>
                  <a:cubicBezTo>
                    <a:pt x="15530" y="20360"/>
                    <a:pt x="15579" y="20335"/>
                    <a:pt x="15592" y="20313"/>
                  </a:cubicBezTo>
                  <a:cubicBezTo>
                    <a:pt x="15604" y="20290"/>
                    <a:pt x="15615" y="20236"/>
                    <a:pt x="15619" y="20210"/>
                  </a:cubicBezTo>
                  <a:cubicBezTo>
                    <a:pt x="15624" y="20185"/>
                    <a:pt x="15639" y="20130"/>
                    <a:pt x="15626" y="20111"/>
                  </a:cubicBezTo>
                  <a:cubicBezTo>
                    <a:pt x="15607" y="20085"/>
                    <a:pt x="15540" y="20105"/>
                    <a:pt x="15513" y="20096"/>
                  </a:cubicBezTo>
                  <a:cubicBezTo>
                    <a:pt x="15492" y="20089"/>
                    <a:pt x="15453" y="20055"/>
                    <a:pt x="15430" y="20054"/>
                  </a:cubicBezTo>
                  <a:cubicBezTo>
                    <a:pt x="15404" y="20052"/>
                    <a:pt x="15350" y="20071"/>
                    <a:pt x="15328" y="20089"/>
                  </a:cubicBezTo>
                  <a:cubicBezTo>
                    <a:pt x="15314" y="20100"/>
                    <a:pt x="15306" y="20146"/>
                    <a:pt x="15290" y="20153"/>
                  </a:cubicBezTo>
                  <a:cubicBezTo>
                    <a:pt x="15269" y="20161"/>
                    <a:pt x="15226" y="20122"/>
                    <a:pt x="15204" y="20122"/>
                  </a:cubicBezTo>
                  <a:cubicBezTo>
                    <a:pt x="15178" y="20123"/>
                    <a:pt x="15125" y="20140"/>
                    <a:pt x="15105" y="20160"/>
                  </a:cubicBezTo>
                  <a:cubicBezTo>
                    <a:pt x="15089" y="20176"/>
                    <a:pt x="15066" y="20223"/>
                    <a:pt x="15067" y="20247"/>
                  </a:cubicBezTo>
                  <a:cubicBezTo>
                    <a:pt x="15067" y="20268"/>
                    <a:pt x="15086" y="20310"/>
                    <a:pt x="15102" y="20319"/>
                  </a:cubicBezTo>
                  <a:cubicBezTo>
                    <a:pt x="15114" y="20325"/>
                    <a:pt x="15140" y="20307"/>
                    <a:pt x="15152" y="20308"/>
                  </a:cubicBezTo>
                  <a:cubicBezTo>
                    <a:pt x="15178" y="20309"/>
                    <a:pt x="15229" y="20319"/>
                    <a:pt x="15249" y="20337"/>
                  </a:cubicBezTo>
                  <a:cubicBezTo>
                    <a:pt x="15261" y="20350"/>
                    <a:pt x="15282" y="20386"/>
                    <a:pt x="15280" y="20405"/>
                  </a:cubicBezTo>
                  <a:cubicBezTo>
                    <a:pt x="15278" y="20427"/>
                    <a:pt x="15239" y="20448"/>
                    <a:pt x="15229" y="20466"/>
                  </a:cubicBezTo>
                  <a:cubicBezTo>
                    <a:pt x="15218" y="20487"/>
                    <a:pt x="15219" y="20548"/>
                    <a:pt x="15200" y="20560"/>
                  </a:cubicBezTo>
                  <a:cubicBezTo>
                    <a:pt x="15176" y="20576"/>
                    <a:pt x="15118" y="20526"/>
                    <a:pt x="15089" y="20530"/>
                  </a:cubicBezTo>
                  <a:cubicBezTo>
                    <a:pt x="15069" y="20532"/>
                    <a:pt x="15036" y="20567"/>
                    <a:pt x="15015" y="20571"/>
                  </a:cubicBezTo>
                  <a:cubicBezTo>
                    <a:pt x="15000" y="20575"/>
                    <a:pt x="14965" y="20558"/>
                    <a:pt x="14952" y="20567"/>
                  </a:cubicBezTo>
                  <a:cubicBezTo>
                    <a:pt x="14929" y="20585"/>
                    <a:pt x="14913" y="20653"/>
                    <a:pt x="14914" y="20685"/>
                  </a:cubicBezTo>
                  <a:cubicBezTo>
                    <a:pt x="14914" y="20708"/>
                    <a:pt x="14941" y="20749"/>
                    <a:pt x="14946" y="20772"/>
                  </a:cubicBezTo>
                  <a:cubicBezTo>
                    <a:pt x="14955" y="20817"/>
                    <a:pt x="14967" y="20915"/>
                    <a:pt x="14949" y="20956"/>
                  </a:cubicBezTo>
                  <a:cubicBezTo>
                    <a:pt x="14931" y="20997"/>
                    <a:pt x="14854" y="21039"/>
                    <a:pt x="14818" y="21058"/>
                  </a:cubicBezTo>
                  <a:cubicBezTo>
                    <a:pt x="14790" y="21073"/>
                    <a:pt x="14730" y="21092"/>
                    <a:pt x="14700" y="21096"/>
                  </a:cubicBezTo>
                  <a:cubicBezTo>
                    <a:pt x="14667" y="21101"/>
                    <a:pt x="14601" y="21085"/>
                    <a:pt x="14570" y="21092"/>
                  </a:cubicBezTo>
                  <a:cubicBezTo>
                    <a:pt x="14550" y="21097"/>
                    <a:pt x="14512" y="21115"/>
                    <a:pt x="14496" y="21130"/>
                  </a:cubicBezTo>
                  <a:cubicBezTo>
                    <a:pt x="14472" y="21153"/>
                    <a:pt x="14445" y="21225"/>
                    <a:pt x="14423" y="21251"/>
                  </a:cubicBezTo>
                  <a:cubicBezTo>
                    <a:pt x="14404" y="21273"/>
                    <a:pt x="14343" y="21289"/>
                    <a:pt x="14333" y="21319"/>
                  </a:cubicBezTo>
                  <a:cubicBezTo>
                    <a:pt x="14325" y="21347"/>
                    <a:pt x="14344" y="21414"/>
                    <a:pt x="14362" y="21435"/>
                  </a:cubicBezTo>
                  <a:cubicBezTo>
                    <a:pt x="14383" y="21459"/>
                    <a:pt x="14445" y="21473"/>
                    <a:pt x="14474" y="21470"/>
                  </a:cubicBezTo>
                  <a:cubicBezTo>
                    <a:pt x="14500" y="21466"/>
                    <a:pt x="14548" y="21432"/>
                    <a:pt x="14570" y="21413"/>
                  </a:cubicBezTo>
                  <a:cubicBezTo>
                    <a:pt x="14586" y="21398"/>
                    <a:pt x="14605" y="21351"/>
                    <a:pt x="14624" y="21341"/>
                  </a:cubicBezTo>
                  <a:cubicBezTo>
                    <a:pt x="14647" y="21330"/>
                    <a:pt x="14698" y="21350"/>
                    <a:pt x="14723" y="21349"/>
                  </a:cubicBezTo>
                  <a:cubicBezTo>
                    <a:pt x="14748" y="21347"/>
                    <a:pt x="14800" y="21341"/>
                    <a:pt x="14824" y="21330"/>
                  </a:cubicBezTo>
                  <a:cubicBezTo>
                    <a:pt x="14842" y="21322"/>
                    <a:pt x="14867" y="21288"/>
                    <a:pt x="14885" y="21281"/>
                  </a:cubicBezTo>
                  <a:cubicBezTo>
                    <a:pt x="14908" y="21271"/>
                    <a:pt x="14961" y="21262"/>
                    <a:pt x="14984" y="21273"/>
                  </a:cubicBezTo>
                  <a:cubicBezTo>
                    <a:pt x="15003" y="21283"/>
                    <a:pt x="15041" y="21325"/>
                    <a:pt x="15038" y="21349"/>
                  </a:cubicBezTo>
                  <a:cubicBezTo>
                    <a:pt x="15036" y="21370"/>
                    <a:pt x="14997" y="21390"/>
                    <a:pt x="14981" y="21398"/>
                  </a:cubicBezTo>
                  <a:cubicBezTo>
                    <a:pt x="14952" y="21413"/>
                    <a:pt x="14887" y="21415"/>
                    <a:pt x="14856" y="21424"/>
                  </a:cubicBezTo>
                  <a:cubicBezTo>
                    <a:pt x="14819" y="21435"/>
                    <a:pt x="14748" y="21466"/>
                    <a:pt x="14713" y="21484"/>
                  </a:cubicBezTo>
                  <a:cubicBezTo>
                    <a:pt x="14677" y="21503"/>
                    <a:pt x="14611" y="21559"/>
                    <a:pt x="14573" y="21572"/>
                  </a:cubicBezTo>
                  <a:cubicBezTo>
                    <a:pt x="14530" y="21585"/>
                    <a:pt x="14441" y="21584"/>
                    <a:pt x="14397" y="21587"/>
                  </a:cubicBezTo>
                  <a:cubicBezTo>
                    <a:pt x="14360" y="21589"/>
                    <a:pt x="14284" y="21600"/>
                    <a:pt x="14247" y="21591"/>
                  </a:cubicBezTo>
                  <a:cubicBezTo>
                    <a:pt x="14220" y="21583"/>
                    <a:pt x="14165" y="21560"/>
                    <a:pt x="14149" y="21534"/>
                  </a:cubicBezTo>
                  <a:cubicBezTo>
                    <a:pt x="14129" y="21501"/>
                    <a:pt x="14145" y="21408"/>
                    <a:pt x="14130" y="21371"/>
                  </a:cubicBezTo>
                  <a:cubicBezTo>
                    <a:pt x="14109" y="21322"/>
                    <a:pt x="14034" y="21253"/>
                    <a:pt x="13999" y="21216"/>
                  </a:cubicBezTo>
                  <a:cubicBezTo>
                    <a:pt x="13963" y="21178"/>
                    <a:pt x="13884" y="21110"/>
                    <a:pt x="13846" y="21073"/>
                  </a:cubicBezTo>
                  <a:cubicBezTo>
                    <a:pt x="13810" y="21038"/>
                    <a:pt x="13744" y="20962"/>
                    <a:pt x="13706" y="20930"/>
                  </a:cubicBezTo>
                  <a:cubicBezTo>
                    <a:pt x="13686" y="20913"/>
                    <a:pt x="13647" y="20874"/>
                    <a:pt x="13623" y="20874"/>
                  </a:cubicBezTo>
                  <a:cubicBezTo>
                    <a:pt x="13602" y="20874"/>
                    <a:pt x="13571" y="20913"/>
                    <a:pt x="13553" y="20923"/>
                  </a:cubicBezTo>
                  <a:cubicBezTo>
                    <a:pt x="13526" y="20936"/>
                    <a:pt x="13470" y="20958"/>
                    <a:pt x="13441" y="20956"/>
                  </a:cubicBezTo>
                  <a:cubicBezTo>
                    <a:pt x="13413" y="20955"/>
                    <a:pt x="13363" y="20919"/>
                    <a:pt x="13336" y="20915"/>
                  </a:cubicBezTo>
                  <a:cubicBezTo>
                    <a:pt x="13312" y="20911"/>
                    <a:pt x="13264" y="20923"/>
                    <a:pt x="13240" y="20923"/>
                  </a:cubicBezTo>
                  <a:cubicBezTo>
                    <a:pt x="13195" y="20922"/>
                    <a:pt x="13104" y="20922"/>
                    <a:pt x="13061" y="20903"/>
                  </a:cubicBezTo>
                  <a:cubicBezTo>
                    <a:pt x="13029" y="20889"/>
                    <a:pt x="12981" y="20819"/>
                    <a:pt x="12947" y="20806"/>
                  </a:cubicBezTo>
                  <a:cubicBezTo>
                    <a:pt x="12899" y="20786"/>
                    <a:pt x="12796" y="20802"/>
                    <a:pt x="12746" y="20798"/>
                  </a:cubicBezTo>
                  <a:cubicBezTo>
                    <a:pt x="12706" y="20795"/>
                    <a:pt x="12624" y="20796"/>
                    <a:pt x="12587" y="20779"/>
                  </a:cubicBezTo>
                  <a:cubicBezTo>
                    <a:pt x="12554" y="20765"/>
                    <a:pt x="12503" y="20703"/>
                    <a:pt x="12472" y="20685"/>
                  </a:cubicBezTo>
                  <a:cubicBezTo>
                    <a:pt x="12438" y="20665"/>
                    <a:pt x="12364" y="20644"/>
                    <a:pt x="12328" y="20628"/>
                  </a:cubicBezTo>
                  <a:cubicBezTo>
                    <a:pt x="12303" y="20618"/>
                    <a:pt x="12252" y="20599"/>
                    <a:pt x="12230" y="20583"/>
                  </a:cubicBezTo>
                  <a:cubicBezTo>
                    <a:pt x="12184" y="20552"/>
                    <a:pt x="12092" y="20483"/>
                    <a:pt x="12067" y="20428"/>
                  </a:cubicBezTo>
                  <a:cubicBezTo>
                    <a:pt x="12055" y="20401"/>
                    <a:pt x="12041" y="20331"/>
                    <a:pt x="12057" y="20308"/>
                  </a:cubicBezTo>
                  <a:cubicBezTo>
                    <a:pt x="12078" y="20278"/>
                    <a:pt x="12156" y="20300"/>
                    <a:pt x="12188" y="20292"/>
                  </a:cubicBezTo>
                  <a:cubicBezTo>
                    <a:pt x="12209" y="20287"/>
                    <a:pt x="12255" y="20282"/>
                    <a:pt x="12268" y="20262"/>
                  </a:cubicBezTo>
                  <a:cubicBezTo>
                    <a:pt x="12293" y="20222"/>
                    <a:pt x="12260" y="20108"/>
                    <a:pt x="12271" y="20058"/>
                  </a:cubicBezTo>
                  <a:cubicBezTo>
                    <a:pt x="12277" y="20035"/>
                    <a:pt x="12297" y="19991"/>
                    <a:pt x="12313" y="19975"/>
                  </a:cubicBezTo>
                  <a:cubicBezTo>
                    <a:pt x="12331" y="19957"/>
                    <a:pt x="12378" y="19930"/>
                    <a:pt x="12402" y="19934"/>
                  </a:cubicBezTo>
                  <a:cubicBezTo>
                    <a:pt x="12429" y="19938"/>
                    <a:pt x="12461" y="20009"/>
                    <a:pt x="12487" y="20017"/>
                  </a:cubicBezTo>
                  <a:cubicBezTo>
                    <a:pt x="12507" y="20023"/>
                    <a:pt x="12551" y="20012"/>
                    <a:pt x="12567" y="19998"/>
                  </a:cubicBezTo>
                  <a:cubicBezTo>
                    <a:pt x="12581" y="19986"/>
                    <a:pt x="12597" y="19946"/>
                    <a:pt x="12600" y="19927"/>
                  </a:cubicBezTo>
                  <a:cubicBezTo>
                    <a:pt x="12603" y="19893"/>
                    <a:pt x="12587" y="19827"/>
                    <a:pt x="12574" y="19798"/>
                  </a:cubicBezTo>
                  <a:cubicBezTo>
                    <a:pt x="12557" y="19762"/>
                    <a:pt x="12496" y="19715"/>
                    <a:pt x="12475" y="19681"/>
                  </a:cubicBezTo>
                  <a:cubicBezTo>
                    <a:pt x="12460" y="19657"/>
                    <a:pt x="12449" y="19588"/>
                    <a:pt x="12427" y="19571"/>
                  </a:cubicBezTo>
                  <a:cubicBezTo>
                    <a:pt x="12407" y="19556"/>
                    <a:pt x="12354" y="19575"/>
                    <a:pt x="12332" y="19564"/>
                  </a:cubicBezTo>
                  <a:cubicBezTo>
                    <a:pt x="12309" y="19553"/>
                    <a:pt x="12272" y="19515"/>
                    <a:pt x="12258" y="19493"/>
                  </a:cubicBezTo>
                  <a:cubicBezTo>
                    <a:pt x="12245" y="19471"/>
                    <a:pt x="12242" y="19415"/>
                    <a:pt x="12227" y="19399"/>
                  </a:cubicBezTo>
                  <a:cubicBezTo>
                    <a:pt x="12213" y="19385"/>
                    <a:pt x="12176" y="19382"/>
                    <a:pt x="12160" y="19379"/>
                  </a:cubicBezTo>
                  <a:cubicBezTo>
                    <a:pt x="12126" y="19374"/>
                    <a:pt x="12055" y="19383"/>
                    <a:pt x="12022" y="19372"/>
                  </a:cubicBezTo>
                  <a:cubicBezTo>
                    <a:pt x="12004" y="19366"/>
                    <a:pt x="11968" y="19343"/>
                    <a:pt x="11955" y="19326"/>
                  </a:cubicBezTo>
                  <a:cubicBezTo>
                    <a:pt x="11939" y="19305"/>
                    <a:pt x="11934" y="19239"/>
                    <a:pt x="11914" y="19221"/>
                  </a:cubicBezTo>
                  <a:cubicBezTo>
                    <a:pt x="11896" y="19205"/>
                    <a:pt x="11846" y="19196"/>
                    <a:pt x="11824" y="19206"/>
                  </a:cubicBezTo>
                  <a:cubicBezTo>
                    <a:pt x="11809" y="19213"/>
                    <a:pt x="11797" y="19256"/>
                    <a:pt x="11784" y="19266"/>
                  </a:cubicBezTo>
                  <a:cubicBezTo>
                    <a:pt x="11760" y="19282"/>
                    <a:pt x="11704" y="19298"/>
                    <a:pt x="11678" y="19289"/>
                  </a:cubicBezTo>
                  <a:cubicBezTo>
                    <a:pt x="11642" y="19274"/>
                    <a:pt x="11604" y="19186"/>
                    <a:pt x="11576" y="19157"/>
                  </a:cubicBezTo>
                  <a:cubicBezTo>
                    <a:pt x="11556" y="19134"/>
                    <a:pt x="11513" y="19090"/>
                    <a:pt x="11487" y="19077"/>
                  </a:cubicBezTo>
                  <a:cubicBezTo>
                    <a:pt x="11473" y="19071"/>
                    <a:pt x="11443" y="19066"/>
                    <a:pt x="11429" y="19070"/>
                  </a:cubicBezTo>
                  <a:cubicBezTo>
                    <a:pt x="11410" y="19075"/>
                    <a:pt x="11378" y="19104"/>
                    <a:pt x="11362" y="19119"/>
                  </a:cubicBezTo>
                  <a:cubicBezTo>
                    <a:pt x="11345" y="19135"/>
                    <a:pt x="11320" y="19184"/>
                    <a:pt x="11299" y="19194"/>
                  </a:cubicBezTo>
                  <a:cubicBezTo>
                    <a:pt x="11274" y="19205"/>
                    <a:pt x="11216" y="19203"/>
                    <a:pt x="11193" y="19187"/>
                  </a:cubicBezTo>
                  <a:cubicBezTo>
                    <a:pt x="11171" y="19171"/>
                    <a:pt x="11146" y="19110"/>
                    <a:pt x="11136" y="19081"/>
                  </a:cubicBezTo>
                  <a:cubicBezTo>
                    <a:pt x="11119" y="19032"/>
                    <a:pt x="11113" y="18925"/>
                    <a:pt x="11101" y="18873"/>
                  </a:cubicBezTo>
                  <a:cubicBezTo>
                    <a:pt x="11089" y="18825"/>
                    <a:pt x="11070" y="18724"/>
                    <a:pt x="11044" y="18685"/>
                  </a:cubicBezTo>
                  <a:cubicBezTo>
                    <a:pt x="11032" y="18668"/>
                    <a:pt x="11000" y="18644"/>
                    <a:pt x="10983" y="18640"/>
                  </a:cubicBezTo>
                  <a:cubicBezTo>
                    <a:pt x="10958" y="18634"/>
                    <a:pt x="10905" y="18650"/>
                    <a:pt x="10881" y="18662"/>
                  </a:cubicBezTo>
                  <a:cubicBezTo>
                    <a:pt x="10852" y="18677"/>
                    <a:pt x="10810" y="18743"/>
                    <a:pt x="10779" y="18753"/>
                  </a:cubicBezTo>
                  <a:cubicBezTo>
                    <a:pt x="10747" y="18762"/>
                    <a:pt x="10673" y="18760"/>
                    <a:pt x="10648" y="18734"/>
                  </a:cubicBezTo>
                  <a:cubicBezTo>
                    <a:pt x="10629" y="18713"/>
                    <a:pt x="10616" y="18645"/>
                    <a:pt x="10626" y="18617"/>
                  </a:cubicBezTo>
                  <a:cubicBezTo>
                    <a:pt x="10635" y="18592"/>
                    <a:pt x="10692" y="18583"/>
                    <a:pt x="10706" y="18560"/>
                  </a:cubicBezTo>
                  <a:cubicBezTo>
                    <a:pt x="10723" y="18533"/>
                    <a:pt x="10728" y="18461"/>
                    <a:pt x="10735" y="18429"/>
                  </a:cubicBezTo>
                  <a:cubicBezTo>
                    <a:pt x="10743" y="18383"/>
                    <a:pt x="10765" y="18291"/>
                    <a:pt x="10763" y="18243"/>
                  </a:cubicBezTo>
                  <a:cubicBezTo>
                    <a:pt x="10762" y="18211"/>
                    <a:pt x="10755" y="18138"/>
                    <a:pt x="10735" y="18115"/>
                  </a:cubicBezTo>
                  <a:cubicBezTo>
                    <a:pt x="10707" y="18086"/>
                    <a:pt x="10625" y="18088"/>
                    <a:pt x="10588" y="18085"/>
                  </a:cubicBezTo>
                  <a:cubicBezTo>
                    <a:pt x="10541" y="18082"/>
                    <a:pt x="10449" y="18089"/>
                    <a:pt x="10403" y="18096"/>
                  </a:cubicBezTo>
                  <a:cubicBezTo>
                    <a:pt x="10380" y="18100"/>
                    <a:pt x="10337" y="18117"/>
                    <a:pt x="10314" y="18119"/>
                  </a:cubicBezTo>
                  <a:cubicBezTo>
                    <a:pt x="10284" y="18121"/>
                    <a:pt x="10225" y="18109"/>
                    <a:pt x="10196" y="18107"/>
                  </a:cubicBezTo>
                  <a:cubicBezTo>
                    <a:pt x="10172" y="18107"/>
                    <a:pt x="10124" y="18100"/>
                    <a:pt x="10103" y="18111"/>
                  </a:cubicBezTo>
                  <a:cubicBezTo>
                    <a:pt x="10085" y="18121"/>
                    <a:pt x="10066" y="18166"/>
                    <a:pt x="10049" y="18180"/>
                  </a:cubicBezTo>
                  <a:cubicBezTo>
                    <a:pt x="10025" y="18199"/>
                    <a:pt x="9965" y="18212"/>
                    <a:pt x="9940" y="18232"/>
                  </a:cubicBezTo>
                  <a:cubicBezTo>
                    <a:pt x="9910" y="18258"/>
                    <a:pt x="9873" y="18344"/>
                    <a:pt x="9842" y="18368"/>
                  </a:cubicBezTo>
                  <a:cubicBezTo>
                    <a:pt x="9821" y="18384"/>
                    <a:pt x="9773" y="18410"/>
                    <a:pt x="9749" y="18402"/>
                  </a:cubicBezTo>
                  <a:cubicBezTo>
                    <a:pt x="9721" y="18393"/>
                    <a:pt x="9684" y="18332"/>
                    <a:pt x="9673" y="18300"/>
                  </a:cubicBezTo>
                  <a:cubicBezTo>
                    <a:pt x="9660" y="18262"/>
                    <a:pt x="9663" y="18178"/>
                    <a:pt x="9666" y="18138"/>
                  </a:cubicBezTo>
                  <a:cubicBezTo>
                    <a:pt x="9669" y="18109"/>
                    <a:pt x="9681" y="18050"/>
                    <a:pt x="9692" y="18025"/>
                  </a:cubicBezTo>
                  <a:cubicBezTo>
                    <a:pt x="9702" y="18002"/>
                    <a:pt x="9742" y="17970"/>
                    <a:pt x="9749" y="17945"/>
                  </a:cubicBezTo>
                  <a:cubicBezTo>
                    <a:pt x="9759" y="17914"/>
                    <a:pt x="9762" y="17843"/>
                    <a:pt x="9749" y="17814"/>
                  </a:cubicBezTo>
                  <a:cubicBezTo>
                    <a:pt x="9737" y="17783"/>
                    <a:pt x="9687" y="17742"/>
                    <a:pt x="9660" y="17730"/>
                  </a:cubicBezTo>
                  <a:cubicBezTo>
                    <a:pt x="9634" y="17719"/>
                    <a:pt x="9573" y="17707"/>
                    <a:pt x="9549" y="17723"/>
                  </a:cubicBezTo>
                  <a:cubicBezTo>
                    <a:pt x="9525" y="17738"/>
                    <a:pt x="9517" y="17816"/>
                    <a:pt x="9494" y="17832"/>
                  </a:cubicBezTo>
                  <a:cubicBezTo>
                    <a:pt x="9459" y="17856"/>
                    <a:pt x="9369" y="17814"/>
                    <a:pt x="9332" y="17832"/>
                  </a:cubicBezTo>
                  <a:cubicBezTo>
                    <a:pt x="9302" y="17846"/>
                    <a:pt x="9266" y="17916"/>
                    <a:pt x="9240" y="17938"/>
                  </a:cubicBezTo>
                  <a:cubicBezTo>
                    <a:pt x="9197" y="17971"/>
                    <a:pt x="9097" y="18004"/>
                    <a:pt x="9051" y="18032"/>
                  </a:cubicBezTo>
                  <a:cubicBezTo>
                    <a:pt x="9011" y="18057"/>
                    <a:pt x="8933" y="18115"/>
                    <a:pt x="8895" y="18146"/>
                  </a:cubicBezTo>
                  <a:cubicBezTo>
                    <a:pt x="8860" y="18174"/>
                    <a:pt x="8791" y="18235"/>
                    <a:pt x="8758" y="18266"/>
                  </a:cubicBezTo>
                  <a:cubicBezTo>
                    <a:pt x="8732" y="18290"/>
                    <a:pt x="8678" y="18333"/>
                    <a:pt x="8659" y="18364"/>
                  </a:cubicBezTo>
                  <a:cubicBezTo>
                    <a:pt x="8639" y="18397"/>
                    <a:pt x="8604" y="18475"/>
                    <a:pt x="8608" y="18515"/>
                  </a:cubicBezTo>
                  <a:cubicBezTo>
                    <a:pt x="8612" y="18552"/>
                    <a:pt x="8673" y="18600"/>
                    <a:pt x="8685" y="18636"/>
                  </a:cubicBezTo>
                  <a:cubicBezTo>
                    <a:pt x="8695" y="18668"/>
                    <a:pt x="8688" y="18742"/>
                    <a:pt x="8698" y="18776"/>
                  </a:cubicBezTo>
                  <a:cubicBezTo>
                    <a:pt x="8712" y="18825"/>
                    <a:pt x="8756" y="18927"/>
                    <a:pt x="8796" y="18949"/>
                  </a:cubicBezTo>
                  <a:cubicBezTo>
                    <a:pt x="8831" y="18969"/>
                    <a:pt x="8912" y="18940"/>
                    <a:pt x="8949" y="18931"/>
                  </a:cubicBezTo>
                  <a:cubicBezTo>
                    <a:pt x="8977" y="18923"/>
                    <a:pt x="9030" y="18894"/>
                    <a:pt x="9057" y="18889"/>
                  </a:cubicBezTo>
                  <a:cubicBezTo>
                    <a:pt x="9083" y="18884"/>
                    <a:pt x="9135" y="18880"/>
                    <a:pt x="9160" y="18889"/>
                  </a:cubicBezTo>
                  <a:cubicBezTo>
                    <a:pt x="9188" y="18899"/>
                    <a:pt x="9230" y="18954"/>
                    <a:pt x="9259" y="18964"/>
                  </a:cubicBezTo>
                  <a:cubicBezTo>
                    <a:pt x="9292" y="18977"/>
                    <a:pt x="9364" y="18975"/>
                    <a:pt x="9399" y="18968"/>
                  </a:cubicBezTo>
                  <a:cubicBezTo>
                    <a:pt x="9427" y="18963"/>
                    <a:pt x="9486" y="18943"/>
                    <a:pt x="9510" y="18922"/>
                  </a:cubicBezTo>
                  <a:cubicBezTo>
                    <a:pt x="9534" y="18902"/>
                    <a:pt x="9555" y="18827"/>
                    <a:pt x="9580" y="18809"/>
                  </a:cubicBezTo>
                  <a:cubicBezTo>
                    <a:pt x="9610" y="18789"/>
                    <a:pt x="9683" y="18795"/>
                    <a:pt x="9717" y="18795"/>
                  </a:cubicBezTo>
                  <a:cubicBezTo>
                    <a:pt x="9760" y="18793"/>
                    <a:pt x="9849" y="18785"/>
                    <a:pt x="9886" y="18809"/>
                  </a:cubicBezTo>
                  <a:cubicBezTo>
                    <a:pt x="9910" y="18825"/>
                    <a:pt x="9929" y="18893"/>
                    <a:pt x="9950" y="18911"/>
                  </a:cubicBezTo>
                  <a:cubicBezTo>
                    <a:pt x="9981" y="18938"/>
                    <a:pt x="10062" y="18944"/>
                    <a:pt x="10094" y="18968"/>
                  </a:cubicBezTo>
                  <a:cubicBezTo>
                    <a:pt x="10114" y="18984"/>
                    <a:pt x="10138" y="19043"/>
                    <a:pt x="10161" y="19055"/>
                  </a:cubicBezTo>
                  <a:cubicBezTo>
                    <a:pt x="10191" y="19071"/>
                    <a:pt x="10261" y="19047"/>
                    <a:pt x="10294" y="19051"/>
                  </a:cubicBezTo>
                  <a:cubicBezTo>
                    <a:pt x="10327" y="19055"/>
                    <a:pt x="10399" y="19061"/>
                    <a:pt x="10422" y="19088"/>
                  </a:cubicBezTo>
                  <a:cubicBezTo>
                    <a:pt x="10434" y="19103"/>
                    <a:pt x="10441" y="19148"/>
                    <a:pt x="10438" y="19168"/>
                  </a:cubicBezTo>
                  <a:cubicBezTo>
                    <a:pt x="10435" y="19191"/>
                    <a:pt x="10411" y="19232"/>
                    <a:pt x="10397" y="19247"/>
                  </a:cubicBezTo>
                  <a:cubicBezTo>
                    <a:pt x="10372" y="19273"/>
                    <a:pt x="10305" y="19292"/>
                    <a:pt x="10279" y="19315"/>
                  </a:cubicBezTo>
                  <a:cubicBezTo>
                    <a:pt x="10261" y="19331"/>
                    <a:pt x="10228" y="19368"/>
                    <a:pt x="10218" y="19390"/>
                  </a:cubicBezTo>
                  <a:cubicBezTo>
                    <a:pt x="10203" y="19424"/>
                    <a:pt x="10215" y="19514"/>
                    <a:pt x="10193" y="19542"/>
                  </a:cubicBezTo>
                  <a:cubicBezTo>
                    <a:pt x="10173" y="19567"/>
                    <a:pt x="10106" y="19561"/>
                    <a:pt x="10081" y="19575"/>
                  </a:cubicBezTo>
                  <a:cubicBezTo>
                    <a:pt x="10056" y="19590"/>
                    <a:pt x="10022" y="19653"/>
                    <a:pt x="9995" y="19655"/>
                  </a:cubicBezTo>
                  <a:cubicBezTo>
                    <a:pt x="9968" y="19657"/>
                    <a:pt x="9927" y="19606"/>
                    <a:pt x="9906" y="19587"/>
                  </a:cubicBezTo>
                  <a:cubicBezTo>
                    <a:pt x="9882" y="19567"/>
                    <a:pt x="9843" y="19512"/>
                    <a:pt x="9816" y="19500"/>
                  </a:cubicBezTo>
                  <a:cubicBezTo>
                    <a:pt x="9792" y="19488"/>
                    <a:pt x="9736" y="19501"/>
                    <a:pt x="9711" y="19493"/>
                  </a:cubicBezTo>
                  <a:cubicBezTo>
                    <a:pt x="9655" y="19473"/>
                    <a:pt x="9561" y="19387"/>
                    <a:pt x="9507" y="19364"/>
                  </a:cubicBezTo>
                  <a:cubicBezTo>
                    <a:pt x="9477" y="19351"/>
                    <a:pt x="9410" y="19348"/>
                    <a:pt x="9379" y="19334"/>
                  </a:cubicBezTo>
                  <a:cubicBezTo>
                    <a:pt x="9354" y="19323"/>
                    <a:pt x="9307" y="19284"/>
                    <a:pt x="9284" y="19266"/>
                  </a:cubicBezTo>
                  <a:cubicBezTo>
                    <a:pt x="9252" y="19241"/>
                    <a:pt x="9196" y="19172"/>
                    <a:pt x="9160" y="19157"/>
                  </a:cubicBezTo>
                  <a:cubicBezTo>
                    <a:pt x="9125" y="19141"/>
                    <a:pt x="9047" y="19145"/>
                    <a:pt x="9010" y="19141"/>
                  </a:cubicBezTo>
                  <a:cubicBezTo>
                    <a:pt x="8963" y="19137"/>
                    <a:pt x="8869" y="19125"/>
                    <a:pt x="8822" y="19127"/>
                  </a:cubicBezTo>
                  <a:cubicBezTo>
                    <a:pt x="8781" y="19127"/>
                    <a:pt x="8700" y="19135"/>
                    <a:pt x="8662" y="19149"/>
                  </a:cubicBezTo>
                  <a:cubicBezTo>
                    <a:pt x="8623" y="19164"/>
                    <a:pt x="8554" y="19215"/>
                    <a:pt x="8519" y="19240"/>
                  </a:cubicBezTo>
                  <a:cubicBezTo>
                    <a:pt x="8477" y="19268"/>
                    <a:pt x="8396" y="19329"/>
                    <a:pt x="8356" y="19360"/>
                  </a:cubicBezTo>
                  <a:cubicBezTo>
                    <a:pt x="8323" y="19387"/>
                    <a:pt x="8263" y="19456"/>
                    <a:pt x="8226" y="19473"/>
                  </a:cubicBezTo>
                  <a:cubicBezTo>
                    <a:pt x="8174" y="19499"/>
                    <a:pt x="8061" y="19518"/>
                    <a:pt x="8006" y="19515"/>
                  </a:cubicBezTo>
                  <a:cubicBezTo>
                    <a:pt x="7944" y="19512"/>
                    <a:pt x="7827" y="19461"/>
                    <a:pt x="7766" y="19451"/>
                  </a:cubicBezTo>
                  <a:cubicBezTo>
                    <a:pt x="7696" y="19439"/>
                    <a:pt x="7551" y="19436"/>
                    <a:pt x="7480" y="19432"/>
                  </a:cubicBezTo>
                  <a:cubicBezTo>
                    <a:pt x="7390" y="19427"/>
                    <a:pt x="7209" y="19416"/>
                    <a:pt x="7119" y="19413"/>
                  </a:cubicBezTo>
                  <a:cubicBezTo>
                    <a:pt x="7041" y="19411"/>
                    <a:pt x="6885" y="19420"/>
                    <a:pt x="6807" y="19409"/>
                  </a:cubicBezTo>
                  <a:cubicBezTo>
                    <a:pt x="6698" y="19394"/>
                    <a:pt x="6484" y="19331"/>
                    <a:pt x="6379" y="19292"/>
                  </a:cubicBezTo>
                  <a:cubicBezTo>
                    <a:pt x="6306" y="19266"/>
                    <a:pt x="6164" y="19192"/>
                    <a:pt x="6093" y="19157"/>
                  </a:cubicBezTo>
                  <a:cubicBezTo>
                    <a:pt x="5983" y="19102"/>
                    <a:pt x="5767" y="18977"/>
                    <a:pt x="5656" y="18926"/>
                  </a:cubicBezTo>
                  <a:cubicBezTo>
                    <a:pt x="5514" y="18861"/>
                    <a:pt x="5221" y="18750"/>
                    <a:pt x="5076" y="18695"/>
                  </a:cubicBezTo>
                  <a:cubicBezTo>
                    <a:pt x="5006" y="18668"/>
                    <a:pt x="4864" y="18619"/>
                    <a:pt x="4793" y="18594"/>
                  </a:cubicBezTo>
                  <a:cubicBezTo>
                    <a:pt x="4744" y="18577"/>
                    <a:pt x="4648" y="18537"/>
                    <a:pt x="4598" y="18527"/>
                  </a:cubicBezTo>
                  <a:cubicBezTo>
                    <a:pt x="4533" y="18514"/>
                    <a:pt x="4402" y="18511"/>
                    <a:pt x="4336" y="18511"/>
                  </a:cubicBezTo>
                  <a:cubicBezTo>
                    <a:pt x="4243" y="18511"/>
                    <a:pt x="4057" y="18512"/>
                    <a:pt x="3966" y="18534"/>
                  </a:cubicBezTo>
                  <a:cubicBezTo>
                    <a:pt x="3915" y="18546"/>
                    <a:pt x="3820" y="18606"/>
                    <a:pt x="3769" y="18617"/>
                  </a:cubicBezTo>
                  <a:cubicBezTo>
                    <a:pt x="3683" y="18635"/>
                    <a:pt x="3506" y="18619"/>
                    <a:pt x="3418" y="18625"/>
                  </a:cubicBezTo>
                  <a:cubicBezTo>
                    <a:pt x="3312" y="18631"/>
                    <a:pt x="3102" y="18653"/>
                    <a:pt x="2997" y="18670"/>
                  </a:cubicBezTo>
                  <a:cubicBezTo>
                    <a:pt x="2890" y="18688"/>
                    <a:pt x="2677" y="18742"/>
                    <a:pt x="2570" y="18768"/>
                  </a:cubicBezTo>
                  <a:cubicBezTo>
                    <a:pt x="2447" y="18797"/>
                    <a:pt x="2193" y="18826"/>
                    <a:pt x="2079" y="18889"/>
                  </a:cubicBezTo>
                  <a:cubicBezTo>
                    <a:pt x="2019" y="18922"/>
                    <a:pt x="1921" y="19036"/>
                    <a:pt x="1869" y="19085"/>
                  </a:cubicBezTo>
                  <a:cubicBezTo>
                    <a:pt x="1854" y="19099"/>
                    <a:pt x="1831" y="19122"/>
                    <a:pt x="1810" y="19143"/>
                  </a:cubicBezTo>
                  <a:cubicBezTo>
                    <a:pt x="1790" y="19098"/>
                    <a:pt x="1764" y="19039"/>
                    <a:pt x="1748" y="19014"/>
                  </a:cubicBezTo>
                  <a:cubicBezTo>
                    <a:pt x="1716" y="18967"/>
                    <a:pt x="1630" y="18897"/>
                    <a:pt x="1594" y="18853"/>
                  </a:cubicBezTo>
                  <a:cubicBezTo>
                    <a:pt x="1574" y="18828"/>
                    <a:pt x="1542" y="18764"/>
                    <a:pt x="1518" y="18743"/>
                  </a:cubicBezTo>
                  <a:cubicBezTo>
                    <a:pt x="1494" y="18723"/>
                    <a:pt x="1424" y="18722"/>
                    <a:pt x="1408" y="18692"/>
                  </a:cubicBezTo>
                  <a:cubicBezTo>
                    <a:pt x="1387" y="18655"/>
                    <a:pt x="1397" y="18551"/>
                    <a:pt x="1416" y="18511"/>
                  </a:cubicBezTo>
                  <a:cubicBezTo>
                    <a:pt x="1433" y="18476"/>
                    <a:pt x="1505" y="18447"/>
                    <a:pt x="1531" y="18421"/>
                  </a:cubicBezTo>
                  <a:cubicBezTo>
                    <a:pt x="1558" y="18393"/>
                    <a:pt x="1599" y="18321"/>
                    <a:pt x="1624" y="18290"/>
                  </a:cubicBezTo>
                  <a:cubicBezTo>
                    <a:pt x="1663" y="18242"/>
                    <a:pt x="1757" y="18165"/>
                    <a:pt x="1786" y="18109"/>
                  </a:cubicBezTo>
                  <a:cubicBezTo>
                    <a:pt x="1810" y="18063"/>
                    <a:pt x="1829" y="17955"/>
                    <a:pt x="1837" y="17902"/>
                  </a:cubicBezTo>
                  <a:cubicBezTo>
                    <a:pt x="1845" y="17851"/>
                    <a:pt x="1841" y="17742"/>
                    <a:pt x="1854" y="17691"/>
                  </a:cubicBezTo>
                  <a:cubicBezTo>
                    <a:pt x="1868" y="17635"/>
                    <a:pt x="1919" y="17533"/>
                    <a:pt x="1947" y="17485"/>
                  </a:cubicBezTo>
                  <a:cubicBezTo>
                    <a:pt x="1967" y="17453"/>
                    <a:pt x="2016" y="17400"/>
                    <a:pt x="2036" y="17369"/>
                  </a:cubicBezTo>
                  <a:cubicBezTo>
                    <a:pt x="2061" y="17334"/>
                    <a:pt x="2105" y="17258"/>
                    <a:pt x="2130" y="17224"/>
                  </a:cubicBezTo>
                  <a:cubicBezTo>
                    <a:pt x="2148" y="17201"/>
                    <a:pt x="2196" y="17166"/>
                    <a:pt x="2207" y="17138"/>
                  </a:cubicBezTo>
                  <a:cubicBezTo>
                    <a:pt x="2213" y="17119"/>
                    <a:pt x="2214" y="17076"/>
                    <a:pt x="2207" y="17057"/>
                  </a:cubicBezTo>
                  <a:cubicBezTo>
                    <a:pt x="2197" y="17033"/>
                    <a:pt x="2146" y="17013"/>
                    <a:pt x="2138" y="16987"/>
                  </a:cubicBezTo>
                  <a:cubicBezTo>
                    <a:pt x="2132" y="16964"/>
                    <a:pt x="2144" y="16912"/>
                    <a:pt x="2156" y="16891"/>
                  </a:cubicBezTo>
                  <a:cubicBezTo>
                    <a:pt x="2170" y="16867"/>
                    <a:pt x="2228" y="16851"/>
                    <a:pt x="2240" y="16826"/>
                  </a:cubicBezTo>
                  <a:cubicBezTo>
                    <a:pt x="2265" y="16779"/>
                    <a:pt x="2270" y="16662"/>
                    <a:pt x="2258" y="16610"/>
                  </a:cubicBezTo>
                  <a:cubicBezTo>
                    <a:pt x="2247" y="16565"/>
                    <a:pt x="2187" y="16497"/>
                    <a:pt x="2164" y="16458"/>
                  </a:cubicBezTo>
                  <a:cubicBezTo>
                    <a:pt x="2149" y="16433"/>
                    <a:pt x="2107" y="16385"/>
                    <a:pt x="2105" y="16353"/>
                  </a:cubicBezTo>
                  <a:cubicBezTo>
                    <a:pt x="2100" y="16298"/>
                    <a:pt x="2176" y="16203"/>
                    <a:pt x="2177" y="16147"/>
                  </a:cubicBezTo>
                  <a:cubicBezTo>
                    <a:pt x="2178" y="16105"/>
                    <a:pt x="2143" y="16025"/>
                    <a:pt x="2130" y="15986"/>
                  </a:cubicBezTo>
                  <a:cubicBezTo>
                    <a:pt x="2119" y="15952"/>
                    <a:pt x="2096" y="15885"/>
                    <a:pt x="2079" y="15855"/>
                  </a:cubicBezTo>
                  <a:cubicBezTo>
                    <a:pt x="2059" y="15821"/>
                    <a:pt x="2007" y="15763"/>
                    <a:pt x="1982" y="15734"/>
                  </a:cubicBezTo>
                  <a:cubicBezTo>
                    <a:pt x="1962" y="15712"/>
                    <a:pt x="1909" y="15679"/>
                    <a:pt x="1901" y="15649"/>
                  </a:cubicBezTo>
                  <a:cubicBezTo>
                    <a:pt x="1891" y="15614"/>
                    <a:pt x="1924" y="15540"/>
                    <a:pt x="1926" y="15503"/>
                  </a:cubicBezTo>
                  <a:cubicBezTo>
                    <a:pt x="1928" y="15469"/>
                    <a:pt x="1910" y="15400"/>
                    <a:pt x="1918" y="15367"/>
                  </a:cubicBezTo>
                  <a:cubicBezTo>
                    <a:pt x="1933" y="15307"/>
                    <a:pt x="2006" y="15208"/>
                    <a:pt x="2045" y="15166"/>
                  </a:cubicBezTo>
                  <a:cubicBezTo>
                    <a:pt x="2067" y="15143"/>
                    <a:pt x="2129" y="15124"/>
                    <a:pt x="2143" y="15095"/>
                  </a:cubicBezTo>
                  <a:cubicBezTo>
                    <a:pt x="2153" y="15075"/>
                    <a:pt x="2148" y="15026"/>
                    <a:pt x="2143" y="15005"/>
                  </a:cubicBezTo>
                  <a:cubicBezTo>
                    <a:pt x="2138" y="14981"/>
                    <a:pt x="2114" y="14939"/>
                    <a:pt x="2103" y="14917"/>
                  </a:cubicBezTo>
                  <a:cubicBezTo>
                    <a:pt x="2089" y="14887"/>
                    <a:pt x="2053" y="14831"/>
                    <a:pt x="2046" y="14799"/>
                  </a:cubicBezTo>
                  <a:cubicBezTo>
                    <a:pt x="2035" y="14754"/>
                    <a:pt x="2060" y="14655"/>
                    <a:pt x="2044" y="14612"/>
                  </a:cubicBezTo>
                  <a:cubicBezTo>
                    <a:pt x="2034" y="14585"/>
                    <a:pt x="1983" y="14557"/>
                    <a:pt x="1972" y="14530"/>
                  </a:cubicBezTo>
                  <a:cubicBezTo>
                    <a:pt x="1963" y="14505"/>
                    <a:pt x="1967" y="14444"/>
                    <a:pt x="1969" y="14415"/>
                  </a:cubicBezTo>
                  <a:cubicBezTo>
                    <a:pt x="1972" y="14375"/>
                    <a:pt x="1980" y="14291"/>
                    <a:pt x="2000" y="14257"/>
                  </a:cubicBezTo>
                  <a:cubicBezTo>
                    <a:pt x="2011" y="14238"/>
                    <a:pt x="2048" y="14219"/>
                    <a:pt x="2065" y="14207"/>
                  </a:cubicBezTo>
                  <a:cubicBezTo>
                    <a:pt x="2087" y="14190"/>
                    <a:pt x="2142" y="14170"/>
                    <a:pt x="2154" y="14142"/>
                  </a:cubicBezTo>
                  <a:cubicBezTo>
                    <a:pt x="2166" y="14115"/>
                    <a:pt x="2148" y="14049"/>
                    <a:pt x="2146" y="14020"/>
                  </a:cubicBezTo>
                  <a:cubicBezTo>
                    <a:pt x="2145" y="13992"/>
                    <a:pt x="2135" y="13936"/>
                    <a:pt x="2142" y="13910"/>
                  </a:cubicBezTo>
                  <a:cubicBezTo>
                    <a:pt x="2148" y="13879"/>
                    <a:pt x="2178" y="13820"/>
                    <a:pt x="2199" y="13799"/>
                  </a:cubicBezTo>
                  <a:cubicBezTo>
                    <a:pt x="2218" y="13778"/>
                    <a:pt x="2273" y="13768"/>
                    <a:pt x="2295" y="13749"/>
                  </a:cubicBezTo>
                  <a:cubicBezTo>
                    <a:pt x="2318" y="13731"/>
                    <a:pt x="2358" y="13680"/>
                    <a:pt x="2371" y="13650"/>
                  </a:cubicBezTo>
                  <a:cubicBezTo>
                    <a:pt x="2383" y="13621"/>
                    <a:pt x="2390" y="13555"/>
                    <a:pt x="2391" y="13524"/>
                  </a:cubicBezTo>
                  <a:cubicBezTo>
                    <a:pt x="2393" y="13501"/>
                    <a:pt x="2390" y="13455"/>
                    <a:pt x="2385" y="13433"/>
                  </a:cubicBezTo>
                  <a:cubicBezTo>
                    <a:pt x="2380" y="13408"/>
                    <a:pt x="2352" y="13362"/>
                    <a:pt x="2354" y="13336"/>
                  </a:cubicBezTo>
                  <a:cubicBezTo>
                    <a:pt x="2359" y="13309"/>
                    <a:pt x="2398" y="13272"/>
                    <a:pt x="2412" y="13252"/>
                  </a:cubicBezTo>
                  <a:cubicBezTo>
                    <a:pt x="2424" y="13235"/>
                    <a:pt x="2453" y="13207"/>
                    <a:pt x="2460" y="13188"/>
                  </a:cubicBezTo>
                  <a:cubicBezTo>
                    <a:pt x="2471" y="13156"/>
                    <a:pt x="2451" y="13085"/>
                    <a:pt x="2463" y="13056"/>
                  </a:cubicBezTo>
                  <a:cubicBezTo>
                    <a:pt x="2472" y="13032"/>
                    <a:pt x="2516" y="13008"/>
                    <a:pt x="2529" y="12988"/>
                  </a:cubicBezTo>
                  <a:cubicBezTo>
                    <a:pt x="2544" y="12962"/>
                    <a:pt x="2564" y="12903"/>
                    <a:pt x="2569" y="12873"/>
                  </a:cubicBezTo>
                  <a:cubicBezTo>
                    <a:pt x="2574" y="12842"/>
                    <a:pt x="2571" y="12779"/>
                    <a:pt x="2567" y="12748"/>
                  </a:cubicBezTo>
                  <a:cubicBezTo>
                    <a:pt x="2562" y="12711"/>
                    <a:pt x="2536" y="12643"/>
                    <a:pt x="2531" y="12606"/>
                  </a:cubicBezTo>
                  <a:cubicBezTo>
                    <a:pt x="2525" y="12568"/>
                    <a:pt x="2517" y="12487"/>
                    <a:pt x="2529" y="12451"/>
                  </a:cubicBezTo>
                  <a:cubicBezTo>
                    <a:pt x="2537" y="12427"/>
                    <a:pt x="2574" y="12389"/>
                    <a:pt x="2593" y="12375"/>
                  </a:cubicBezTo>
                  <a:cubicBezTo>
                    <a:pt x="2613" y="12359"/>
                    <a:pt x="2667" y="12359"/>
                    <a:pt x="2682" y="12337"/>
                  </a:cubicBezTo>
                  <a:cubicBezTo>
                    <a:pt x="2697" y="12311"/>
                    <a:pt x="2693" y="12241"/>
                    <a:pt x="2684" y="12212"/>
                  </a:cubicBezTo>
                  <a:cubicBezTo>
                    <a:pt x="2672" y="12179"/>
                    <a:pt x="2626" y="12127"/>
                    <a:pt x="2600" y="12109"/>
                  </a:cubicBezTo>
                  <a:cubicBezTo>
                    <a:pt x="2581" y="12094"/>
                    <a:pt x="2528" y="12099"/>
                    <a:pt x="2512" y="12080"/>
                  </a:cubicBezTo>
                  <a:cubicBezTo>
                    <a:pt x="2495" y="12062"/>
                    <a:pt x="2477" y="12007"/>
                    <a:pt x="2481" y="11980"/>
                  </a:cubicBezTo>
                  <a:cubicBezTo>
                    <a:pt x="2484" y="11959"/>
                    <a:pt x="2513" y="11926"/>
                    <a:pt x="2525" y="11910"/>
                  </a:cubicBezTo>
                  <a:cubicBezTo>
                    <a:pt x="2557" y="11871"/>
                    <a:pt x="2646" y="11820"/>
                    <a:pt x="2665" y="11771"/>
                  </a:cubicBezTo>
                  <a:cubicBezTo>
                    <a:pt x="2675" y="11742"/>
                    <a:pt x="2667" y="11676"/>
                    <a:pt x="2659" y="11646"/>
                  </a:cubicBezTo>
                  <a:cubicBezTo>
                    <a:pt x="2651" y="11612"/>
                    <a:pt x="2619" y="11550"/>
                    <a:pt x="2602" y="11522"/>
                  </a:cubicBezTo>
                  <a:cubicBezTo>
                    <a:pt x="2589" y="11499"/>
                    <a:pt x="2551" y="11466"/>
                    <a:pt x="2540" y="11443"/>
                  </a:cubicBezTo>
                  <a:cubicBezTo>
                    <a:pt x="2529" y="11418"/>
                    <a:pt x="2510" y="11365"/>
                    <a:pt x="2514" y="11339"/>
                  </a:cubicBezTo>
                  <a:cubicBezTo>
                    <a:pt x="2519" y="11306"/>
                    <a:pt x="2579" y="11267"/>
                    <a:pt x="2580" y="11235"/>
                  </a:cubicBezTo>
                  <a:cubicBezTo>
                    <a:pt x="2581" y="11207"/>
                    <a:pt x="2531" y="11170"/>
                    <a:pt x="2531" y="11142"/>
                  </a:cubicBezTo>
                  <a:cubicBezTo>
                    <a:pt x="2529" y="11111"/>
                    <a:pt x="2579" y="11061"/>
                    <a:pt x="2583" y="11029"/>
                  </a:cubicBezTo>
                  <a:cubicBezTo>
                    <a:pt x="2589" y="10982"/>
                    <a:pt x="2583" y="10870"/>
                    <a:pt x="2550" y="10843"/>
                  </a:cubicBezTo>
                  <a:cubicBezTo>
                    <a:pt x="2537" y="10833"/>
                    <a:pt x="2504" y="10844"/>
                    <a:pt x="2492" y="10853"/>
                  </a:cubicBezTo>
                  <a:cubicBezTo>
                    <a:pt x="2474" y="10868"/>
                    <a:pt x="2464" y="10923"/>
                    <a:pt x="2452" y="10944"/>
                  </a:cubicBezTo>
                  <a:cubicBezTo>
                    <a:pt x="2441" y="10965"/>
                    <a:pt x="2420" y="11018"/>
                    <a:pt x="2400" y="11024"/>
                  </a:cubicBezTo>
                  <a:cubicBezTo>
                    <a:pt x="2376" y="11030"/>
                    <a:pt x="2328" y="10993"/>
                    <a:pt x="2312" y="10970"/>
                  </a:cubicBezTo>
                  <a:cubicBezTo>
                    <a:pt x="2296" y="10949"/>
                    <a:pt x="2284" y="10890"/>
                    <a:pt x="2280" y="10861"/>
                  </a:cubicBezTo>
                  <a:cubicBezTo>
                    <a:pt x="2275" y="10821"/>
                    <a:pt x="2291" y="10737"/>
                    <a:pt x="2282" y="10697"/>
                  </a:cubicBezTo>
                  <a:cubicBezTo>
                    <a:pt x="2274" y="10665"/>
                    <a:pt x="2230" y="10615"/>
                    <a:pt x="2221" y="10584"/>
                  </a:cubicBezTo>
                  <a:cubicBezTo>
                    <a:pt x="2211" y="10550"/>
                    <a:pt x="2231" y="10462"/>
                    <a:pt x="2207" y="10439"/>
                  </a:cubicBezTo>
                  <a:cubicBezTo>
                    <a:pt x="2184" y="10417"/>
                    <a:pt x="2119" y="10464"/>
                    <a:pt x="2092" y="10452"/>
                  </a:cubicBezTo>
                  <a:cubicBezTo>
                    <a:pt x="2071" y="10442"/>
                    <a:pt x="2045" y="10393"/>
                    <a:pt x="2030" y="10373"/>
                  </a:cubicBezTo>
                  <a:cubicBezTo>
                    <a:pt x="2019" y="10357"/>
                    <a:pt x="2000" y="10321"/>
                    <a:pt x="1985" y="10308"/>
                  </a:cubicBezTo>
                  <a:cubicBezTo>
                    <a:pt x="1971" y="10296"/>
                    <a:pt x="1926" y="10293"/>
                    <a:pt x="1916" y="10274"/>
                  </a:cubicBezTo>
                  <a:cubicBezTo>
                    <a:pt x="1903" y="10249"/>
                    <a:pt x="1915" y="10181"/>
                    <a:pt x="1923" y="10152"/>
                  </a:cubicBezTo>
                  <a:cubicBezTo>
                    <a:pt x="1929" y="10132"/>
                    <a:pt x="1955" y="10102"/>
                    <a:pt x="1963" y="10084"/>
                  </a:cubicBezTo>
                  <a:cubicBezTo>
                    <a:pt x="1975" y="10052"/>
                    <a:pt x="1996" y="9983"/>
                    <a:pt x="1993" y="9948"/>
                  </a:cubicBezTo>
                  <a:cubicBezTo>
                    <a:pt x="1991" y="9921"/>
                    <a:pt x="1957" y="9878"/>
                    <a:pt x="1952" y="9852"/>
                  </a:cubicBezTo>
                  <a:cubicBezTo>
                    <a:pt x="1949" y="9837"/>
                    <a:pt x="1959" y="9804"/>
                    <a:pt x="1954" y="9790"/>
                  </a:cubicBezTo>
                  <a:cubicBezTo>
                    <a:pt x="1947" y="9763"/>
                    <a:pt x="1907" y="9723"/>
                    <a:pt x="1887" y="9708"/>
                  </a:cubicBezTo>
                  <a:cubicBezTo>
                    <a:pt x="1871" y="9696"/>
                    <a:pt x="1826" y="9696"/>
                    <a:pt x="1815" y="9678"/>
                  </a:cubicBezTo>
                  <a:cubicBezTo>
                    <a:pt x="1801" y="9657"/>
                    <a:pt x="1818" y="9596"/>
                    <a:pt x="1810" y="9571"/>
                  </a:cubicBezTo>
                  <a:cubicBezTo>
                    <a:pt x="1802" y="9548"/>
                    <a:pt x="1777" y="9509"/>
                    <a:pt x="1760" y="9495"/>
                  </a:cubicBezTo>
                  <a:cubicBezTo>
                    <a:pt x="1743" y="9481"/>
                    <a:pt x="1698" y="9478"/>
                    <a:pt x="1681" y="9465"/>
                  </a:cubicBezTo>
                  <a:cubicBezTo>
                    <a:pt x="1662" y="9452"/>
                    <a:pt x="1620" y="9418"/>
                    <a:pt x="1620" y="9392"/>
                  </a:cubicBezTo>
                  <a:cubicBezTo>
                    <a:pt x="1621" y="9368"/>
                    <a:pt x="1667" y="9348"/>
                    <a:pt x="1676" y="9328"/>
                  </a:cubicBezTo>
                  <a:cubicBezTo>
                    <a:pt x="1690" y="9296"/>
                    <a:pt x="1697" y="9196"/>
                    <a:pt x="1693" y="9188"/>
                  </a:cubicBezTo>
                  <a:cubicBezTo>
                    <a:pt x="1690" y="9180"/>
                    <a:pt x="1641" y="9108"/>
                    <a:pt x="1616" y="9095"/>
                  </a:cubicBezTo>
                  <a:cubicBezTo>
                    <a:pt x="1598" y="9087"/>
                    <a:pt x="1560" y="9092"/>
                    <a:pt x="1542" y="9093"/>
                  </a:cubicBezTo>
                  <a:cubicBezTo>
                    <a:pt x="1516" y="9094"/>
                    <a:pt x="1463" y="9118"/>
                    <a:pt x="1439" y="9105"/>
                  </a:cubicBezTo>
                  <a:cubicBezTo>
                    <a:pt x="1414" y="9092"/>
                    <a:pt x="1392" y="9026"/>
                    <a:pt x="1373" y="9002"/>
                  </a:cubicBezTo>
                  <a:cubicBezTo>
                    <a:pt x="1357" y="8983"/>
                    <a:pt x="1314" y="8957"/>
                    <a:pt x="1302" y="8933"/>
                  </a:cubicBezTo>
                  <a:cubicBezTo>
                    <a:pt x="1286" y="8905"/>
                    <a:pt x="1286" y="8836"/>
                    <a:pt x="1276" y="8805"/>
                  </a:cubicBezTo>
                  <a:cubicBezTo>
                    <a:pt x="1269" y="8784"/>
                    <a:pt x="1242" y="8749"/>
                    <a:pt x="1239" y="8727"/>
                  </a:cubicBezTo>
                  <a:cubicBezTo>
                    <a:pt x="1237" y="8704"/>
                    <a:pt x="1247" y="8657"/>
                    <a:pt x="1259" y="8637"/>
                  </a:cubicBezTo>
                  <a:cubicBezTo>
                    <a:pt x="1270" y="8616"/>
                    <a:pt x="1317" y="8594"/>
                    <a:pt x="1326" y="8571"/>
                  </a:cubicBezTo>
                  <a:cubicBezTo>
                    <a:pt x="1335" y="8542"/>
                    <a:pt x="1321" y="8477"/>
                    <a:pt x="1311" y="8448"/>
                  </a:cubicBezTo>
                  <a:cubicBezTo>
                    <a:pt x="1303" y="8425"/>
                    <a:pt x="1263" y="8392"/>
                    <a:pt x="1259" y="8367"/>
                  </a:cubicBezTo>
                  <a:cubicBezTo>
                    <a:pt x="1255" y="8350"/>
                    <a:pt x="1261" y="8315"/>
                    <a:pt x="1269" y="8301"/>
                  </a:cubicBezTo>
                  <a:cubicBezTo>
                    <a:pt x="1280" y="8286"/>
                    <a:pt x="1320" y="8285"/>
                    <a:pt x="1332" y="8271"/>
                  </a:cubicBezTo>
                  <a:cubicBezTo>
                    <a:pt x="1347" y="8252"/>
                    <a:pt x="1365" y="8197"/>
                    <a:pt x="1362" y="8171"/>
                  </a:cubicBezTo>
                  <a:cubicBezTo>
                    <a:pt x="1359" y="8148"/>
                    <a:pt x="1325" y="8116"/>
                    <a:pt x="1316" y="8096"/>
                  </a:cubicBezTo>
                  <a:cubicBezTo>
                    <a:pt x="1302" y="8063"/>
                    <a:pt x="1296" y="7984"/>
                    <a:pt x="1278" y="7954"/>
                  </a:cubicBezTo>
                  <a:cubicBezTo>
                    <a:pt x="1266" y="7936"/>
                    <a:pt x="1224" y="7921"/>
                    <a:pt x="1215" y="7901"/>
                  </a:cubicBezTo>
                  <a:cubicBezTo>
                    <a:pt x="1204" y="7875"/>
                    <a:pt x="1222" y="7814"/>
                    <a:pt x="1218" y="7786"/>
                  </a:cubicBezTo>
                  <a:cubicBezTo>
                    <a:pt x="1215" y="7754"/>
                    <a:pt x="1202" y="7688"/>
                    <a:pt x="1188" y="7660"/>
                  </a:cubicBezTo>
                  <a:cubicBezTo>
                    <a:pt x="1175" y="7634"/>
                    <a:pt x="1138" y="7590"/>
                    <a:pt x="1116" y="7575"/>
                  </a:cubicBezTo>
                  <a:cubicBezTo>
                    <a:pt x="1095" y="7560"/>
                    <a:pt x="1042" y="7561"/>
                    <a:pt x="1022" y="7543"/>
                  </a:cubicBezTo>
                  <a:cubicBezTo>
                    <a:pt x="1008" y="7529"/>
                    <a:pt x="989" y="7489"/>
                    <a:pt x="986" y="7467"/>
                  </a:cubicBezTo>
                  <a:cubicBezTo>
                    <a:pt x="982" y="7440"/>
                    <a:pt x="1010" y="7388"/>
                    <a:pt x="1005" y="7361"/>
                  </a:cubicBezTo>
                  <a:cubicBezTo>
                    <a:pt x="999" y="7336"/>
                    <a:pt x="958" y="7303"/>
                    <a:pt x="946" y="7281"/>
                  </a:cubicBezTo>
                  <a:cubicBezTo>
                    <a:pt x="931" y="7252"/>
                    <a:pt x="920" y="7180"/>
                    <a:pt x="900" y="7156"/>
                  </a:cubicBezTo>
                  <a:cubicBezTo>
                    <a:pt x="885" y="7139"/>
                    <a:pt x="842" y="7133"/>
                    <a:pt x="825" y="7120"/>
                  </a:cubicBezTo>
                  <a:cubicBezTo>
                    <a:pt x="803" y="7103"/>
                    <a:pt x="773" y="7048"/>
                    <a:pt x="750" y="7033"/>
                  </a:cubicBezTo>
                  <a:cubicBezTo>
                    <a:pt x="724" y="7017"/>
                    <a:pt x="660" y="7023"/>
                    <a:pt x="635" y="7005"/>
                  </a:cubicBezTo>
                  <a:cubicBezTo>
                    <a:pt x="610" y="6987"/>
                    <a:pt x="581" y="6926"/>
                    <a:pt x="565" y="6898"/>
                  </a:cubicBezTo>
                  <a:cubicBezTo>
                    <a:pt x="541" y="6855"/>
                    <a:pt x="502" y="6763"/>
                    <a:pt x="480" y="6720"/>
                  </a:cubicBezTo>
                  <a:cubicBezTo>
                    <a:pt x="468" y="6695"/>
                    <a:pt x="446" y="6638"/>
                    <a:pt x="426" y="6620"/>
                  </a:cubicBezTo>
                  <a:cubicBezTo>
                    <a:pt x="408" y="6603"/>
                    <a:pt x="355" y="6600"/>
                    <a:pt x="337" y="6582"/>
                  </a:cubicBezTo>
                  <a:cubicBezTo>
                    <a:pt x="321" y="6568"/>
                    <a:pt x="296" y="6501"/>
                    <a:pt x="296" y="6501"/>
                  </a:cubicBezTo>
                  <a:lnTo>
                    <a:pt x="0" y="965"/>
                  </a:lnTo>
                  <a:lnTo>
                    <a:pt x="4060" y="611"/>
                  </a:lnTo>
                  <a:lnTo>
                    <a:pt x="9985" y="108"/>
                  </a:lnTo>
                  <a:lnTo>
                    <a:pt x="11166" y="0"/>
                  </a:lnTo>
                  <a:cubicBezTo>
                    <a:pt x="11165" y="27"/>
                    <a:pt x="11165" y="52"/>
                    <a:pt x="11158" y="68"/>
                  </a:cubicBezTo>
                  <a:cubicBezTo>
                    <a:pt x="11141" y="111"/>
                    <a:pt x="11064" y="163"/>
                    <a:pt x="11044" y="204"/>
                  </a:cubicBezTo>
                  <a:cubicBezTo>
                    <a:pt x="11024" y="245"/>
                    <a:pt x="11002" y="339"/>
                    <a:pt x="11005" y="385"/>
                  </a:cubicBezTo>
                  <a:cubicBezTo>
                    <a:pt x="11008" y="422"/>
                    <a:pt x="11034" y="494"/>
                    <a:pt x="11057" y="521"/>
                  </a:cubicBezTo>
                  <a:cubicBezTo>
                    <a:pt x="11082" y="552"/>
                    <a:pt x="11150" y="592"/>
                    <a:pt x="11186" y="594"/>
                  </a:cubicBezTo>
                  <a:cubicBezTo>
                    <a:pt x="11215" y="595"/>
                    <a:pt x="11277" y="572"/>
                    <a:pt x="11297" y="546"/>
                  </a:cubicBezTo>
                  <a:cubicBezTo>
                    <a:pt x="11323" y="511"/>
                    <a:pt x="11340" y="411"/>
                    <a:pt x="11335" y="365"/>
                  </a:cubicBezTo>
                  <a:cubicBezTo>
                    <a:pt x="11331" y="326"/>
                    <a:pt x="11277" y="265"/>
                    <a:pt x="11273" y="226"/>
                  </a:cubicBezTo>
                  <a:cubicBezTo>
                    <a:pt x="11271" y="198"/>
                    <a:pt x="11285" y="138"/>
                    <a:pt x="11299" y="113"/>
                  </a:cubicBezTo>
                  <a:cubicBezTo>
                    <a:pt x="11311" y="93"/>
                    <a:pt x="11346" y="58"/>
                    <a:pt x="11367" y="56"/>
                  </a:cubicBezTo>
                  <a:cubicBezTo>
                    <a:pt x="11394" y="53"/>
                    <a:pt x="11447" y="87"/>
                    <a:pt x="11464" y="111"/>
                  </a:cubicBezTo>
                  <a:cubicBezTo>
                    <a:pt x="11487" y="142"/>
                    <a:pt x="11491" y="229"/>
                    <a:pt x="11505" y="267"/>
                  </a:cubicBezTo>
                  <a:cubicBezTo>
                    <a:pt x="11525" y="325"/>
                    <a:pt x="11604" y="425"/>
                    <a:pt x="11605" y="488"/>
                  </a:cubicBezTo>
                  <a:cubicBezTo>
                    <a:pt x="11606" y="547"/>
                    <a:pt x="11553" y="659"/>
                    <a:pt x="11518" y="702"/>
                  </a:cubicBezTo>
                  <a:cubicBezTo>
                    <a:pt x="11491" y="734"/>
                    <a:pt x="11415" y="755"/>
                    <a:pt x="11383" y="780"/>
                  </a:cubicBezTo>
                  <a:cubicBezTo>
                    <a:pt x="11356" y="802"/>
                    <a:pt x="11298" y="851"/>
                    <a:pt x="11282" y="886"/>
                  </a:cubicBezTo>
                  <a:cubicBezTo>
                    <a:pt x="11257" y="940"/>
                    <a:pt x="11249" y="1070"/>
                    <a:pt x="11250" y="1132"/>
                  </a:cubicBezTo>
                  <a:cubicBezTo>
                    <a:pt x="11250" y="1178"/>
                    <a:pt x="11263" y="1271"/>
                    <a:pt x="11280" y="1314"/>
                  </a:cubicBezTo>
                  <a:cubicBezTo>
                    <a:pt x="11292" y="1345"/>
                    <a:pt x="11325" y="1408"/>
                    <a:pt x="11352" y="1421"/>
                  </a:cubicBezTo>
                  <a:cubicBezTo>
                    <a:pt x="11381" y="1436"/>
                    <a:pt x="11445" y="1406"/>
                    <a:pt x="11477" y="1406"/>
                  </a:cubicBezTo>
                  <a:cubicBezTo>
                    <a:pt x="11522" y="1408"/>
                    <a:pt x="11620" y="1402"/>
                    <a:pt x="11656" y="1434"/>
                  </a:cubicBezTo>
                  <a:cubicBezTo>
                    <a:pt x="11682" y="1457"/>
                    <a:pt x="11715" y="1536"/>
                    <a:pt x="11711" y="1575"/>
                  </a:cubicBezTo>
                  <a:cubicBezTo>
                    <a:pt x="11706" y="1621"/>
                    <a:pt x="11640" y="1687"/>
                    <a:pt x="11611" y="1718"/>
                  </a:cubicBezTo>
                  <a:cubicBezTo>
                    <a:pt x="11577" y="1756"/>
                    <a:pt x="11488" y="1805"/>
                    <a:pt x="11456" y="1847"/>
                  </a:cubicBezTo>
                  <a:cubicBezTo>
                    <a:pt x="11425" y="1886"/>
                    <a:pt x="11372" y="1979"/>
                    <a:pt x="11367" y="2033"/>
                  </a:cubicBezTo>
                  <a:cubicBezTo>
                    <a:pt x="11362" y="2076"/>
                    <a:pt x="11383" y="2167"/>
                    <a:pt x="11405" y="2201"/>
                  </a:cubicBezTo>
                  <a:cubicBezTo>
                    <a:pt x="11423" y="2229"/>
                    <a:pt x="11477" y="2269"/>
                    <a:pt x="11507" y="2272"/>
                  </a:cubicBezTo>
                  <a:cubicBezTo>
                    <a:pt x="11546" y="2274"/>
                    <a:pt x="11615" y="2223"/>
                    <a:pt x="11647" y="2199"/>
                  </a:cubicBezTo>
                  <a:cubicBezTo>
                    <a:pt x="11673" y="2180"/>
                    <a:pt x="11723" y="2135"/>
                    <a:pt x="11741" y="2105"/>
                  </a:cubicBezTo>
                  <a:cubicBezTo>
                    <a:pt x="11757" y="2078"/>
                    <a:pt x="11763" y="2008"/>
                    <a:pt x="11779" y="1980"/>
                  </a:cubicBezTo>
                  <a:cubicBezTo>
                    <a:pt x="11792" y="1956"/>
                    <a:pt x="11825" y="1905"/>
                    <a:pt x="11849" y="1902"/>
                  </a:cubicBezTo>
                  <a:cubicBezTo>
                    <a:pt x="11877" y="1898"/>
                    <a:pt x="11931" y="1940"/>
                    <a:pt x="11947" y="1967"/>
                  </a:cubicBezTo>
                  <a:cubicBezTo>
                    <a:pt x="11969" y="2006"/>
                    <a:pt x="11979" y="2105"/>
                    <a:pt x="11968" y="2148"/>
                  </a:cubicBezTo>
                  <a:cubicBezTo>
                    <a:pt x="11956" y="2197"/>
                    <a:pt x="11890" y="2272"/>
                    <a:pt x="11853" y="2299"/>
                  </a:cubicBezTo>
                  <a:cubicBezTo>
                    <a:pt x="11823" y="2322"/>
                    <a:pt x="11745" y="2324"/>
                    <a:pt x="11717" y="2350"/>
                  </a:cubicBezTo>
                  <a:cubicBezTo>
                    <a:pt x="11701" y="2364"/>
                    <a:pt x="11672" y="2406"/>
                    <a:pt x="11675" y="2430"/>
                  </a:cubicBezTo>
                  <a:cubicBezTo>
                    <a:pt x="11678" y="2460"/>
                    <a:pt x="11727" y="2496"/>
                    <a:pt x="11747" y="2513"/>
                  </a:cubicBezTo>
                  <a:cubicBezTo>
                    <a:pt x="11769" y="2531"/>
                    <a:pt x="11818" y="2561"/>
                    <a:pt x="11843" y="2571"/>
                  </a:cubicBezTo>
                  <a:cubicBezTo>
                    <a:pt x="11879" y="2586"/>
                    <a:pt x="11961" y="2579"/>
                    <a:pt x="11994" y="2604"/>
                  </a:cubicBezTo>
                  <a:cubicBezTo>
                    <a:pt x="12012" y="2619"/>
                    <a:pt x="12038" y="2666"/>
                    <a:pt x="12042" y="2692"/>
                  </a:cubicBezTo>
                  <a:cubicBezTo>
                    <a:pt x="12047" y="2717"/>
                    <a:pt x="12042" y="2772"/>
                    <a:pt x="12027" y="2790"/>
                  </a:cubicBezTo>
                  <a:cubicBezTo>
                    <a:pt x="12015" y="2807"/>
                    <a:pt x="11974" y="2815"/>
                    <a:pt x="11955" y="2815"/>
                  </a:cubicBezTo>
                  <a:cubicBezTo>
                    <a:pt x="11923" y="2816"/>
                    <a:pt x="11855" y="2804"/>
                    <a:pt x="11828" y="2783"/>
                  </a:cubicBezTo>
                  <a:cubicBezTo>
                    <a:pt x="11805" y="2764"/>
                    <a:pt x="11784" y="2698"/>
                    <a:pt x="11766" y="2672"/>
                  </a:cubicBezTo>
                  <a:cubicBezTo>
                    <a:pt x="11749" y="2645"/>
                    <a:pt x="11712" y="2590"/>
                    <a:pt x="11690" y="2568"/>
                  </a:cubicBezTo>
                  <a:cubicBezTo>
                    <a:pt x="11672" y="2551"/>
                    <a:pt x="11630" y="2504"/>
                    <a:pt x="11609" y="2516"/>
                  </a:cubicBezTo>
                  <a:cubicBezTo>
                    <a:pt x="11591" y="2525"/>
                    <a:pt x="11596" y="2584"/>
                    <a:pt x="11590" y="2606"/>
                  </a:cubicBezTo>
                  <a:cubicBezTo>
                    <a:pt x="11582" y="2637"/>
                    <a:pt x="11552" y="2717"/>
                    <a:pt x="11552" y="2725"/>
                  </a:cubicBezTo>
                  <a:cubicBezTo>
                    <a:pt x="11552" y="2732"/>
                    <a:pt x="11567" y="2839"/>
                    <a:pt x="11581" y="2873"/>
                  </a:cubicBezTo>
                  <a:cubicBezTo>
                    <a:pt x="11593" y="2900"/>
                    <a:pt x="11625" y="2950"/>
                    <a:pt x="11647" y="2966"/>
                  </a:cubicBezTo>
                  <a:cubicBezTo>
                    <a:pt x="11670" y="2983"/>
                    <a:pt x="11728" y="2981"/>
                    <a:pt x="11752" y="2996"/>
                  </a:cubicBezTo>
                  <a:cubicBezTo>
                    <a:pt x="11780" y="3015"/>
                    <a:pt x="11819" y="3084"/>
                    <a:pt x="11849" y="3102"/>
                  </a:cubicBezTo>
                  <a:cubicBezTo>
                    <a:pt x="11872" y="3115"/>
                    <a:pt x="11929" y="3135"/>
                    <a:pt x="11953" y="3122"/>
                  </a:cubicBezTo>
                  <a:cubicBezTo>
                    <a:pt x="11986" y="3104"/>
                    <a:pt x="11994" y="2994"/>
                    <a:pt x="12026" y="2971"/>
                  </a:cubicBezTo>
                  <a:cubicBezTo>
                    <a:pt x="12045" y="2957"/>
                    <a:pt x="12097" y="2951"/>
                    <a:pt x="12117" y="2963"/>
                  </a:cubicBezTo>
                  <a:cubicBezTo>
                    <a:pt x="12139" y="2977"/>
                    <a:pt x="12163" y="3033"/>
                    <a:pt x="12170" y="3061"/>
                  </a:cubicBezTo>
                  <a:cubicBezTo>
                    <a:pt x="12181" y="3102"/>
                    <a:pt x="12199" y="3198"/>
                    <a:pt x="12176" y="3230"/>
                  </a:cubicBezTo>
                  <a:cubicBezTo>
                    <a:pt x="12157" y="3258"/>
                    <a:pt x="12079" y="3226"/>
                    <a:pt x="12057" y="3250"/>
                  </a:cubicBezTo>
                  <a:cubicBezTo>
                    <a:pt x="12033" y="3277"/>
                    <a:pt x="12028" y="3362"/>
                    <a:pt x="12030" y="3401"/>
                  </a:cubicBezTo>
                  <a:cubicBezTo>
                    <a:pt x="12031" y="3434"/>
                    <a:pt x="12043" y="3504"/>
                    <a:pt x="12064" y="3527"/>
                  </a:cubicBezTo>
                  <a:cubicBezTo>
                    <a:pt x="12087" y="3553"/>
                    <a:pt x="12157" y="3569"/>
                    <a:pt x="12189" y="3567"/>
                  </a:cubicBezTo>
                  <a:cubicBezTo>
                    <a:pt x="12227" y="3565"/>
                    <a:pt x="12292" y="3503"/>
                    <a:pt x="12330" y="3500"/>
                  </a:cubicBezTo>
                  <a:cubicBezTo>
                    <a:pt x="12362" y="3496"/>
                    <a:pt x="12435" y="3506"/>
                    <a:pt x="12457" y="3534"/>
                  </a:cubicBezTo>
                  <a:cubicBezTo>
                    <a:pt x="12478" y="3561"/>
                    <a:pt x="12486" y="3645"/>
                    <a:pt x="12478" y="3680"/>
                  </a:cubicBezTo>
                  <a:cubicBezTo>
                    <a:pt x="12469" y="3722"/>
                    <a:pt x="12411" y="3786"/>
                    <a:pt x="12383" y="3813"/>
                  </a:cubicBezTo>
                  <a:cubicBezTo>
                    <a:pt x="12365" y="3831"/>
                    <a:pt x="12325" y="3864"/>
                    <a:pt x="12302" y="3866"/>
                  </a:cubicBezTo>
                  <a:cubicBezTo>
                    <a:pt x="12273" y="3870"/>
                    <a:pt x="12214" y="3810"/>
                    <a:pt x="12189" y="3829"/>
                  </a:cubicBezTo>
                  <a:cubicBezTo>
                    <a:pt x="12171" y="3842"/>
                    <a:pt x="12168" y="3905"/>
                    <a:pt x="12172" y="3929"/>
                  </a:cubicBezTo>
                  <a:cubicBezTo>
                    <a:pt x="12177" y="3957"/>
                    <a:pt x="12222" y="3995"/>
                    <a:pt x="12227" y="4022"/>
                  </a:cubicBezTo>
                  <a:cubicBezTo>
                    <a:pt x="12234" y="4057"/>
                    <a:pt x="12218" y="4130"/>
                    <a:pt x="12206" y="4163"/>
                  </a:cubicBezTo>
                  <a:cubicBezTo>
                    <a:pt x="12195" y="4195"/>
                    <a:pt x="12170" y="4266"/>
                    <a:pt x="12142" y="4277"/>
                  </a:cubicBezTo>
                  <a:cubicBezTo>
                    <a:pt x="12116" y="4287"/>
                    <a:pt x="12059" y="4255"/>
                    <a:pt x="12040" y="4231"/>
                  </a:cubicBezTo>
                  <a:cubicBezTo>
                    <a:pt x="12027" y="4215"/>
                    <a:pt x="12035" y="4158"/>
                    <a:pt x="12019" y="4145"/>
                  </a:cubicBezTo>
                  <a:cubicBezTo>
                    <a:pt x="12002" y="4131"/>
                    <a:pt x="11952" y="4144"/>
                    <a:pt x="11934" y="4158"/>
                  </a:cubicBezTo>
                  <a:cubicBezTo>
                    <a:pt x="11909" y="4178"/>
                    <a:pt x="11899" y="4262"/>
                    <a:pt x="11872" y="4279"/>
                  </a:cubicBezTo>
                  <a:cubicBezTo>
                    <a:pt x="11848" y="4295"/>
                    <a:pt x="11786" y="4262"/>
                    <a:pt x="11760" y="4274"/>
                  </a:cubicBezTo>
                  <a:cubicBezTo>
                    <a:pt x="11731" y="4287"/>
                    <a:pt x="11697" y="4359"/>
                    <a:pt x="11668" y="4375"/>
                  </a:cubicBezTo>
                  <a:cubicBezTo>
                    <a:pt x="11640" y="4390"/>
                    <a:pt x="11569" y="4371"/>
                    <a:pt x="11543" y="4392"/>
                  </a:cubicBezTo>
                  <a:cubicBezTo>
                    <a:pt x="11504" y="4425"/>
                    <a:pt x="11464" y="4540"/>
                    <a:pt x="11458" y="4596"/>
                  </a:cubicBezTo>
                  <a:cubicBezTo>
                    <a:pt x="11453" y="4639"/>
                    <a:pt x="11465" y="4732"/>
                    <a:pt x="11488" y="4767"/>
                  </a:cubicBezTo>
                  <a:cubicBezTo>
                    <a:pt x="11506" y="4795"/>
                    <a:pt x="11568" y="4823"/>
                    <a:pt x="11599" y="4827"/>
                  </a:cubicBezTo>
                  <a:cubicBezTo>
                    <a:pt x="11625" y="4831"/>
                    <a:pt x="11679" y="4811"/>
                    <a:pt x="11705" y="4802"/>
                  </a:cubicBezTo>
                  <a:cubicBezTo>
                    <a:pt x="11732" y="4792"/>
                    <a:pt x="11782" y="4749"/>
                    <a:pt x="11811" y="4747"/>
                  </a:cubicBezTo>
                  <a:cubicBezTo>
                    <a:pt x="11839" y="4745"/>
                    <a:pt x="11891" y="4780"/>
                    <a:pt x="11919" y="4782"/>
                  </a:cubicBezTo>
                  <a:cubicBezTo>
                    <a:pt x="11937" y="4784"/>
                    <a:pt x="11980" y="4789"/>
                    <a:pt x="11991" y="4772"/>
                  </a:cubicBezTo>
                  <a:cubicBezTo>
                    <a:pt x="12004" y="4752"/>
                    <a:pt x="11983" y="4698"/>
                    <a:pt x="11979" y="4674"/>
                  </a:cubicBezTo>
                  <a:cubicBezTo>
                    <a:pt x="11975" y="4649"/>
                    <a:pt x="11965" y="4601"/>
                    <a:pt x="11964" y="4576"/>
                  </a:cubicBezTo>
                  <a:cubicBezTo>
                    <a:pt x="11963" y="4553"/>
                    <a:pt x="11956" y="4498"/>
                    <a:pt x="11972" y="4485"/>
                  </a:cubicBezTo>
                  <a:cubicBezTo>
                    <a:pt x="11996" y="4468"/>
                    <a:pt x="12053" y="4512"/>
                    <a:pt x="12076" y="4528"/>
                  </a:cubicBezTo>
                  <a:cubicBezTo>
                    <a:pt x="12095" y="4541"/>
                    <a:pt x="12131" y="4573"/>
                    <a:pt x="12140" y="4596"/>
                  </a:cubicBezTo>
                  <a:cubicBezTo>
                    <a:pt x="12155" y="4633"/>
                    <a:pt x="12157" y="4720"/>
                    <a:pt x="12149" y="4759"/>
                  </a:cubicBezTo>
                  <a:cubicBezTo>
                    <a:pt x="12143" y="4787"/>
                    <a:pt x="12112" y="4833"/>
                    <a:pt x="12095" y="4855"/>
                  </a:cubicBezTo>
                  <a:cubicBezTo>
                    <a:pt x="12068" y="4892"/>
                    <a:pt x="12004" y="4955"/>
                    <a:pt x="11970" y="4983"/>
                  </a:cubicBezTo>
                  <a:cubicBezTo>
                    <a:pt x="11956" y="4995"/>
                    <a:pt x="11919" y="5007"/>
                    <a:pt x="11909" y="5024"/>
                  </a:cubicBezTo>
                  <a:cubicBezTo>
                    <a:pt x="11893" y="5048"/>
                    <a:pt x="11899" y="5118"/>
                    <a:pt x="11885" y="5144"/>
                  </a:cubicBezTo>
                  <a:cubicBezTo>
                    <a:pt x="11874" y="5165"/>
                    <a:pt x="11842" y="5203"/>
                    <a:pt x="11822" y="5202"/>
                  </a:cubicBezTo>
                  <a:cubicBezTo>
                    <a:pt x="11803" y="5201"/>
                    <a:pt x="11781" y="5157"/>
                    <a:pt x="11769" y="5142"/>
                  </a:cubicBezTo>
                  <a:cubicBezTo>
                    <a:pt x="11755" y="5125"/>
                    <a:pt x="11737" y="5082"/>
                    <a:pt x="11719" y="5071"/>
                  </a:cubicBezTo>
                  <a:cubicBezTo>
                    <a:pt x="11699" y="5059"/>
                    <a:pt x="11649" y="5055"/>
                    <a:pt x="11628" y="5064"/>
                  </a:cubicBezTo>
                  <a:cubicBezTo>
                    <a:pt x="11604" y="5073"/>
                    <a:pt x="11558" y="5115"/>
                    <a:pt x="11552" y="5144"/>
                  </a:cubicBezTo>
                  <a:cubicBezTo>
                    <a:pt x="11544" y="5173"/>
                    <a:pt x="11564" y="5238"/>
                    <a:pt x="11581" y="5260"/>
                  </a:cubicBezTo>
                  <a:cubicBezTo>
                    <a:pt x="11606" y="5290"/>
                    <a:pt x="11679" y="5312"/>
                    <a:pt x="11713" y="5318"/>
                  </a:cubicBezTo>
                  <a:cubicBezTo>
                    <a:pt x="11743" y="5323"/>
                    <a:pt x="11808" y="5296"/>
                    <a:pt x="11836" y="5310"/>
                  </a:cubicBezTo>
                  <a:cubicBezTo>
                    <a:pt x="11859" y="5321"/>
                    <a:pt x="11896" y="5370"/>
                    <a:pt x="11900" y="5398"/>
                  </a:cubicBezTo>
                  <a:cubicBezTo>
                    <a:pt x="11903" y="5421"/>
                    <a:pt x="11884" y="5465"/>
                    <a:pt x="11872" y="5484"/>
                  </a:cubicBezTo>
                  <a:cubicBezTo>
                    <a:pt x="11851" y="5520"/>
                    <a:pt x="11793" y="5585"/>
                    <a:pt x="11758" y="5600"/>
                  </a:cubicBezTo>
                  <a:cubicBezTo>
                    <a:pt x="11729" y="5612"/>
                    <a:pt x="11664" y="5587"/>
                    <a:pt x="11634" y="5597"/>
                  </a:cubicBezTo>
                  <a:cubicBezTo>
                    <a:pt x="11605" y="5608"/>
                    <a:pt x="11549" y="5652"/>
                    <a:pt x="11532" y="5682"/>
                  </a:cubicBezTo>
                  <a:cubicBezTo>
                    <a:pt x="11516" y="5713"/>
                    <a:pt x="11508" y="5788"/>
                    <a:pt x="11509" y="5824"/>
                  </a:cubicBezTo>
                  <a:cubicBezTo>
                    <a:pt x="11511" y="5869"/>
                    <a:pt x="11565" y="5956"/>
                    <a:pt x="11554" y="5999"/>
                  </a:cubicBezTo>
                  <a:cubicBezTo>
                    <a:pt x="11548" y="6024"/>
                    <a:pt x="11503" y="6050"/>
                    <a:pt x="11486" y="6065"/>
                  </a:cubicBezTo>
                  <a:cubicBezTo>
                    <a:pt x="11472" y="6078"/>
                    <a:pt x="11441" y="6097"/>
                    <a:pt x="11428" y="6110"/>
                  </a:cubicBezTo>
                  <a:cubicBezTo>
                    <a:pt x="11405" y="6135"/>
                    <a:pt x="11375" y="6201"/>
                    <a:pt x="11352" y="6226"/>
                  </a:cubicBezTo>
                  <a:cubicBezTo>
                    <a:pt x="11339" y="6240"/>
                    <a:pt x="11307" y="6263"/>
                    <a:pt x="11292" y="6274"/>
                  </a:cubicBezTo>
                  <a:cubicBezTo>
                    <a:pt x="11276" y="6286"/>
                    <a:pt x="11232" y="6298"/>
                    <a:pt x="11227" y="6319"/>
                  </a:cubicBezTo>
                  <a:cubicBezTo>
                    <a:pt x="11221" y="6341"/>
                    <a:pt x="11248" y="6382"/>
                    <a:pt x="11261" y="6399"/>
                  </a:cubicBezTo>
                  <a:cubicBezTo>
                    <a:pt x="11277" y="6422"/>
                    <a:pt x="11333" y="6440"/>
                    <a:pt x="11343" y="6468"/>
                  </a:cubicBezTo>
                  <a:cubicBezTo>
                    <a:pt x="11354" y="6496"/>
                    <a:pt x="11345" y="6569"/>
                    <a:pt x="11329" y="6593"/>
                  </a:cubicBezTo>
                  <a:cubicBezTo>
                    <a:pt x="11316" y="6610"/>
                    <a:pt x="11276" y="6627"/>
                    <a:pt x="11258" y="6621"/>
                  </a:cubicBezTo>
                  <a:cubicBezTo>
                    <a:pt x="11223" y="6610"/>
                    <a:pt x="11182" y="6528"/>
                    <a:pt x="11160" y="6492"/>
                  </a:cubicBezTo>
                  <a:cubicBezTo>
                    <a:pt x="11146" y="6468"/>
                    <a:pt x="11134" y="6402"/>
                    <a:pt x="11112" y="6387"/>
                  </a:cubicBezTo>
                  <a:cubicBezTo>
                    <a:pt x="11098" y="6376"/>
                    <a:pt x="11062" y="6382"/>
                    <a:pt x="11046" y="6387"/>
                  </a:cubicBezTo>
                  <a:cubicBezTo>
                    <a:pt x="11016" y="6396"/>
                    <a:pt x="10956" y="6431"/>
                    <a:pt x="10940" y="6462"/>
                  </a:cubicBezTo>
                  <a:cubicBezTo>
                    <a:pt x="10914" y="6511"/>
                    <a:pt x="10927" y="6632"/>
                    <a:pt x="10922" y="6689"/>
                  </a:cubicBezTo>
                  <a:cubicBezTo>
                    <a:pt x="10920" y="6726"/>
                    <a:pt x="10903" y="6803"/>
                    <a:pt x="10912" y="6840"/>
                  </a:cubicBezTo>
                  <a:cubicBezTo>
                    <a:pt x="10919" y="6873"/>
                    <a:pt x="10975" y="6916"/>
                    <a:pt x="10978" y="6951"/>
                  </a:cubicBezTo>
                  <a:cubicBezTo>
                    <a:pt x="10979" y="6978"/>
                    <a:pt x="10954" y="7030"/>
                    <a:pt x="10937" y="7049"/>
                  </a:cubicBezTo>
                  <a:cubicBezTo>
                    <a:pt x="10920" y="7068"/>
                    <a:pt x="10867" y="7076"/>
                    <a:pt x="10848" y="7094"/>
                  </a:cubicBezTo>
                  <a:cubicBezTo>
                    <a:pt x="10823" y="7118"/>
                    <a:pt x="10778" y="7179"/>
                    <a:pt x="10774" y="7217"/>
                  </a:cubicBezTo>
                  <a:cubicBezTo>
                    <a:pt x="10770" y="7254"/>
                    <a:pt x="10809" y="7322"/>
                    <a:pt x="10816" y="7358"/>
                  </a:cubicBezTo>
                  <a:cubicBezTo>
                    <a:pt x="10827" y="7421"/>
                    <a:pt x="10848" y="7553"/>
                    <a:pt x="10833" y="7615"/>
                  </a:cubicBezTo>
                  <a:cubicBezTo>
                    <a:pt x="10826" y="7645"/>
                    <a:pt x="10794" y="7697"/>
                    <a:pt x="10774" y="7715"/>
                  </a:cubicBezTo>
                  <a:cubicBezTo>
                    <a:pt x="10754" y="7732"/>
                    <a:pt x="10704" y="7745"/>
                    <a:pt x="10680" y="7748"/>
                  </a:cubicBezTo>
                  <a:cubicBezTo>
                    <a:pt x="10662" y="7750"/>
                    <a:pt x="10625" y="7751"/>
                    <a:pt x="10608" y="7743"/>
                  </a:cubicBezTo>
                  <a:cubicBezTo>
                    <a:pt x="10579" y="7729"/>
                    <a:pt x="10543" y="7664"/>
                    <a:pt x="10517" y="7645"/>
                  </a:cubicBezTo>
                  <a:cubicBezTo>
                    <a:pt x="10496" y="7629"/>
                    <a:pt x="10450" y="7598"/>
                    <a:pt x="10425" y="7602"/>
                  </a:cubicBezTo>
                  <a:cubicBezTo>
                    <a:pt x="10409" y="7604"/>
                    <a:pt x="10383" y="7631"/>
                    <a:pt x="10374" y="7647"/>
                  </a:cubicBezTo>
                  <a:cubicBezTo>
                    <a:pt x="10358" y="7678"/>
                    <a:pt x="10344" y="7754"/>
                    <a:pt x="10353" y="7788"/>
                  </a:cubicBezTo>
                  <a:cubicBezTo>
                    <a:pt x="10361" y="7821"/>
                    <a:pt x="10409" y="7867"/>
                    <a:pt x="10432" y="7889"/>
                  </a:cubicBezTo>
                  <a:cubicBezTo>
                    <a:pt x="10456" y="7911"/>
                    <a:pt x="10509" y="7957"/>
                    <a:pt x="10540" y="7959"/>
                  </a:cubicBezTo>
                  <a:cubicBezTo>
                    <a:pt x="10569" y="7961"/>
                    <a:pt x="10624" y="7928"/>
                    <a:pt x="10648" y="7908"/>
                  </a:cubicBezTo>
                  <a:cubicBezTo>
                    <a:pt x="10669" y="7893"/>
                    <a:pt x="10695" y="7838"/>
                    <a:pt x="10718" y="7828"/>
                  </a:cubicBezTo>
                  <a:cubicBezTo>
                    <a:pt x="10739" y="7820"/>
                    <a:pt x="10787" y="7821"/>
                    <a:pt x="10803" y="7836"/>
                  </a:cubicBezTo>
                  <a:cubicBezTo>
                    <a:pt x="10823" y="7854"/>
                    <a:pt x="10845" y="7917"/>
                    <a:pt x="10841" y="7947"/>
                  </a:cubicBezTo>
                  <a:cubicBezTo>
                    <a:pt x="10835" y="8004"/>
                    <a:pt x="10753" y="8084"/>
                    <a:pt x="10718" y="8125"/>
                  </a:cubicBezTo>
                  <a:cubicBezTo>
                    <a:pt x="10696" y="8152"/>
                    <a:pt x="10649" y="8203"/>
                    <a:pt x="10621" y="8221"/>
                  </a:cubicBezTo>
                  <a:cubicBezTo>
                    <a:pt x="10599" y="8234"/>
                    <a:pt x="10551" y="8248"/>
                    <a:pt x="10527" y="8250"/>
                  </a:cubicBezTo>
                  <a:cubicBezTo>
                    <a:pt x="10498" y="8254"/>
                    <a:pt x="10431" y="8218"/>
                    <a:pt x="10408" y="8241"/>
                  </a:cubicBezTo>
                  <a:cubicBezTo>
                    <a:pt x="10382" y="8267"/>
                    <a:pt x="10395" y="8361"/>
                    <a:pt x="10395" y="8401"/>
                  </a:cubicBezTo>
                  <a:cubicBezTo>
                    <a:pt x="10396" y="8449"/>
                    <a:pt x="10404" y="8546"/>
                    <a:pt x="10414" y="8593"/>
                  </a:cubicBezTo>
                  <a:cubicBezTo>
                    <a:pt x="10422" y="8627"/>
                    <a:pt x="10455" y="8714"/>
                    <a:pt x="10459" y="8721"/>
                  </a:cubicBezTo>
                  <a:cubicBezTo>
                    <a:pt x="10464" y="8729"/>
                    <a:pt x="10525" y="8813"/>
                    <a:pt x="10551" y="8840"/>
                  </a:cubicBezTo>
                  <a:cubicBezTo>
                    <a:pt x="10569" y="8859"/>
                    <a:pt x="10619" y="8881"/>
                    <a:pt x="10633" y="8905"/>
                  </a:cubicBezTo>
                  <a:cubicBezTo>
                    <a:pt x="10654" y="8939"/>
                    <a:pt x="10684" y="9026"/>
                    <a:pt x="10674" y="9066"/>
                  </a:cubicBezTo>
                  <a:cubicBezTo>
                    <a:pt x="10667" y="9094"/>
                    <a:pt x="10620" y="9130"/>
                    <a:pt x="10598" y="9141"/>
                  </a:cubicBezTo>
                  <a:cubicBezTo>
                    <a:pt x="10570" y="9155"/>
                    <a:pt x="10507" y="9166"/>
                    <a:pt x="10478" y="9154"/>
                  </a:cubicBezTo>
                  <a:cubicBezTo>
                    <a:pt x="10455" y="9144"/>
                    <a:pt x="10423" y="9092"/>
                    <a:pt x="10404" y="9073"/>
                  </a:cubicBezTo>
                  <a:cubicBezTo>
                    <a:pt x="10394" y="9064"/>
                    <a:pt x="10365" y="9053"/>
                    <a:pt x="10361" y="9038"/>
                  </a:cubicBezTo>
                  <a:cubicBezTo>
                    <a:pt x="10356" y="9018"/>
                    <a:pt x="10385" y="8981"/>
                    <a:pt x="10387" y="8960"/>
                  </a:cubicBezTo>
                  <a:cubicBezTo>
                    <a:pt x="10390" y="8929"/>
                    <a:pt x="10381" y="8865"/>
                    <a:pt x="10370" y="8837"/>
                  </a:cubicBezTo>
                  <a:cubicBezTo>
                    <a:pt x="10364" y="8821"/>
                    <a:pt x="10346" y="8786"/>
                    <a:pt x="10332" y="8782"/>
                  </a:cubicBezTo>
                  <a:cubicBezTo>
                    <a:pt x="10308" y="8776"/>
                    <a:pt x="10262" y="8813"/>
                    <a:pt x="10246" y="8834"/>
                  </a:cubicBezTo>
                  <a:cubicBezTo>
                    <a:pt x="10225" y="8865"/>
                    <a:pt x="10204" y="8946"/>
                    <a:pt x="10206" y="8985"/>
                  </a:cubicBezTo>
                  <a:cubicBezTo>
                    <a:pt x="10208" y="9016"/>
                    <a:pt x="10233" y="9073"/>
                    <a:pt x="10249" y="9096"/>
                  </a:cubicBezTo>
                  <a:cubicBezTo>
                    <a:pt x="10263" y="9118"/>
                    <a:pt x="10312" y="9140"/>
                    <a:pt x="10326" y="9164"/>
                  </a:cubicBezTo>
                  <a:cubicBezTo>
                    <a:pt x="10338" y="9188"/>
                    <a:pt x="10331" y="9251"/>
                    <a:pt x="10344" y="9274"/>
                  </a:cubicBezTo>
                  <a:cubicBezTo>
                    <a:pt x="10367" y="9313"/>
                    <a:pt x="10453" y="9339"/>
                    <a:pt x="10478" y="9376"/>
                  </a:cubicBezTo>
                  <a:cubicBezTo>
                    <a:pt x="10500" y="9407"/>
                    <a:pt x="10526" y="9488"/>
                    <a:pt x="10529" y="9529"/>
                  </a:cubicBezTo>
                  <a:cubicBezTo>
                    <a:pt x="10533" y="9571"/>
                    <a:pt x="10528" y="9663"/>
                    <a:pt x="10506" y="9695"/>
                  </a:cubicBezTo>
                  <a:cubicBezTo>
                    <a:pt x="10477" y="9735"/>
                    <a:pt x="10380" y="9755"/>
                    <a:pt x="10336" y="9765"/>
                  </a:cubicBezTo>
                  <a:cubicBezTo>
                    <a:pt x="10310" y="9771"/>
                    <a:pt x="10257" y="9778"/>
                    <a:pt x="10232" y="9773"/>
                  </a:cubicBezTo>
                  <a:cubicBezTo>
                    <a:pt x="10198" y="9764"/>
                    <a:pt x="10142" y="9702"/>
                    <a:pt x="10106" y="9700"/>
                  </a:cubicBezTo>
                  <a:cubicBezTo>
                    <a:pt x="10074" y="9697"/>
                    <a:pt x="10004" y="9719"/>
                    <a:pt x="9984" y="9748"/>
                  </a:cubicBezTo>
                  <a:cubicBezTo>
                    <a:pt x="9966" y="9771"/>
                    <a:pt x="9959" y="9841"/>
                    <a:pt x="9966" y="9871"/>
                  </a:cubicBezTo>
                  <a:cubicBezTo>
                    <a:pt x="9974" y="9903"/>
                    <a:pt x="10019" y="9955"/>
                    <a:pt x="10043" y="9974"/>
                  </a:cubicBezTo>
                  <a:cubicBezTo>
                    <a:pt x="10077" y="10002"/>
                    <a:pt x="10170" y="10009"/>
                    <a:pt x="10202" y="10042"/>
                  </a:cubicBezTo>
                  <a:cubicBezTo>
                    <a:pt x="10227" y="10068"/>
                    <a:pt x="10260" y="10143"/>
                    <a:pt x="10263" y="10183"/>
                  </a:cubicBezTo>
                  <a:cubicBezTo>
                    <a:pt x="10267" y="10223"/>
                    <a:pt x="10244" y="10304"/>
                    <a:pt x="10228" y="10339"/>
                  </a:cubicBezTo>
                  <a:cubicBezTo>
                    <a:pt x="10214" y="10366"/>
                    <a:pt x="10167" y="10401"/>
                    <a:pt x="10155" y="10430"/>
                  </a:cubicBezTo>
                  <a:cubicBezTo>
                    <a:pt x="10144" y="10456"/>
                    <a:pt x="10136" y="10517"/>
                    <a:pt x="10143" y="10545"/>
                  </a:cubicBezTo>
                  <a:cubicBezTo>
                    <a:pt x="10152" y="10584"/>
                    <a:pt x="10205" y="10644"/>
                    <a:pt x="10234" y="10669"/>
                  </a:cubicBezTo>
                  <a:cubicBezTo>
                    <a:pt x="10265" y="10694"/>
                    <a:pt x="10346" y="10708"/>
                    <a:pt x="10374" y="10739"/>
                  </a:cubicBezTo>
                  <a:cubicBezTo>
                    <a:pt x="10400" y="10767"/>
                    <a:pt x="10437" y="10845"/>
                    <a:pt x="10440" y="10887"/>
                  </a:cubicBezTo>
                  <a:cubicBezTo>
                    <a:pt x="10443" y="10928"/>
                    <a:pt x="10418" y="11011"/>
                    <a:pt x="10395" y="11043"/>
                  </a:cubicBezTo>
                  <a:cubicBezTo>
                    <a:pt x="10375" y="11072"/>
                    <a:pt x="10310" y="11094"/>
                    <a:pt x="10285" y="11116"/>
                  </a:cubicBezTo>
                  <a:cubicBezTo>
                    <a:pt x="10259" y="11138"/>
                    <a:pt x="10189" y="11216"/>
                    <a:pt x="10189" y="11216"/>
                  </a:cubicBezTo>
                  <a:lnTo>
                    <a:pt x="12153" y="10986"/>
                  </a:lnTo>
                  <a:lnTo>
                    <a:pt x="14482" y="10724"/>
                  </a:lnTo>
                  <a:lnTo>
                    <a:pt x="17679" y="10298"/>
                  </a:lnTo>
                  <a:cubicBezTo>
                    <a:pt x="17679" y="10298"/>
                    <a:pt x="17723" y="10370"/>
                    <a:pt x="17725" y="10399"/>
                  </a:cubicBezTo>
                  <a:cubicBezTo>
                    <a:pt x="17729" y="10433"/>
                    <a:pt x="17708" y="10499"/>
                    <a:pt x="17696" y="10530"/>
                  </a:cubicBezTo>
                  <a:cubicBezTo>
                    <a:pt x="17687" y="10552"/>
                    <a:pt x="17656" y="10587"/>
                    <a:pt x="17651" y="10610"/>
                  </a:cubicBezTo>
                  <a:cubicBezTo>
                    <a:pt x="17643" y="10657"/>
                    <a:pt x="17685" y="10751"/>
                    <a:pt x="17676" y="10796"/>
                  </a:cubicBezTo>
                  <a:cubicBezTo>
                    <a:pt x="17670" y="10830"/>
                    <a:pt x="17620" y="10879"/>
                    <a:pt x="17611" y="10912"/>
                  </a:cubicBezTo>
                  <a:cubicBezTo>
                    <a:pt x="17598" y="10958"/>
                    <a:pt x="17611" y="11061"/>
                    <a:pt x="17602" y="11109"/>
                  </a:cubicBezTo>
                  <a:cubicBezTo>
                    <a:pt x="17596" y="11142"/>
                    <a:pt x="17559" y="11199"/>
                    <a:pt x="17558" y="11231"/>
                  </a:cubicBezTo>
                  <a:cubicBezTo>
                    <a:pt x="17556" y="11265"/>
                    <a:pt x="17596" y="11326"/>
                    <a:pt x="17590" y="11358"/>
                  </a:cubicBezTo>
                  <a:cubicBezTo>
                    <a:pt x="17585" y="11382"/>
                    <a:pt x="17548" y="11415"/>
                    <a:pt x="17534" y="11433"/>
                  </a:cubicBezTo>
                  <a:cubicBezTo>
                    <a:pt x="17518" y="11454"/>
                    <a:pt x="17481" y="11492"/>
                    <a:pt x="17468" y="11516"/>
                  </a:cubicBezTo>
                  <a:cubicBezTo>
                    <a:pt x="17454" y="11543"/>
                    <a:pt x="17431" y="11607"/>
                    <a:pt x="17430" y="11639"/>
                  </a:cubicBezTo>
                  <a:cubicBezTo>
                    <a:pt x="17429" y="11685"/>
                    <a:pt x="17478" y="11769"/>
                    <a:pt x="17475" y="11815"/>
                  </a:cubicBezTo>
                  <a:cubicBezTo>
                    <a:pt x="17471" y="11861"/>
                    <a:pt x="17406" y="11933"/>
                    <a:pt x="17402" y="11979"/>
                  </a:cubicBezTo>
                  <a:cubicBezTo>
                    <a:pt x="17401" y="12005"/>
                    <a:pt x="17426" y="12052"/>
                    <a:pt x="17430" y="12077"/>
                  </a:cubicBezTo>
                  <a:cubicBezTo>
                    <a:pt x="17437" y="12123"/>
                    <a:pt x="17416" y="12222"/>
                    <a:pt x="17433" y="12265"/>
                  </a:cubicBezTo>
                  <a:cubicBezTo>
                    <a:pt x="17446" y="12304"/>
                    <a:pt x="17518" y="12342"/>
                    <a:pt x="17534" y="12379"/>
                  </a:cubicBezTo>
                  <a:cubicBezTo>
                    <a:pt x="17556" y="12426"/>
                    <a:pt x="17550" y="12537"/>
                    <a:pt x="17564" y="12588"/>
                  </a:cubicBezTo>
                  <a:cubicBezTo>
                    <a:pt x="17576" y="12628"/>
                    <a:pt x="17611" y="12703"/>
                    <a:pt x="17632" y="12738"/>
                  </a:cubicBezTo>
                  <a:cubicBezTo>
                    <a:pt x="17663" y="12792"/>
                    <a:pt x="17735" y="12890"/>
                    <a:pt x="17772" y="12937"/>
                  </a:cubicBezTo>
                  <a:cubicBezTo>
                    <a:pt x="17794" y="12964"/>
                    <a:pt x="17836" y="13018"/>
                    <a:pt x="17862" y="13037"/>
                  </a:cubicBezTo>
                  <a:cubicBezTo>
                    <a:pt x="17885" y="13057"/>
                    <a:pt x="17942" y="13072"/>
                    <a:pt x="17966" y="13091"/>
                  </a:cubicBezTo>
                  <a:cubicBezTo>
                    <a:pt x="17996" y="13113"/>
                    <a:pt x="18052" y="13170"/>
                    <a:pt x="18074" y="13204"/>
                  </a:cubicBezTo>
                  <a:cubicBezTo>
                    <a:pt x="18107" y="13254"/>
                    <a:pt x="18155" y="13368"/>
                    <a:pt x="18172" y="13428"/>
                  </a:cubicBezTo>
                  <a:cubicBezTo>
                    <a:pt x="18186" y="13482"/>
                    <a:pt x="18176" y="13602"/>
                    <a:pt x="18199" y="13651"/>
                  </a:cubicBezTo>
                  <a:cubicBezTo>
                    <a:pt x="18212" y="13678"/>
                    <a:pt x="18260" y="13706"/>
                    <a:pt x="18278" y="13727"/>
                  </a:cubicBezTo>
                  <a:cubicBezTo>
                    <a:pt x="18304" y="13754"/>
                    <a:pt x="18344" y="13822"/>
                    <a:pt x="18371" y="13845"/>
                  </a:cubicBezTo>
                  <a:cubicBezTo>
                    <a:pt x="18389" y="13860"/>
                    <a:pt x="18437" y="13868"/>
                    <a:pt x="18450" y="13888"/>
                  </a:cubicBezTo>
                  <a:cubicBezTo>
                    <a:pt x="18470" y="13918"/>
                    <a:pt x="18476" y="14001"/>
                    <a:pt x="18470" y="14039"/>
                  </a:cubicBezTo>
                  <a:cubicBezTo>
                    <a:pt x="18464" y="14068"/>
                    <a:pt x="18417" y="14110"/>
                    <a:pt x="18416" y="14139"/>
                  </a:cubicBezTo>
                  <a:cubicBezTo>
                    <a:pt x="18414" y="14168"/>
                    <a:pt x="18449" y="14218"/>
                    <a:pt x="18459" y="14245"/>
                  </a:cubicBezTo>
                  <a:cubicBezTo>
                    <a:pt x="18470" y="14273"/>
                    <a:pt x="18484" y="14333"/>
                    <a:pt x="18499" y="14358"/>
                  </a:cubicBezTo>
                  <a:cubicBezTo>
                    <a:pt x="18511" y="14378"/>
                    <a:pt x="18550" y="14400"/>
                    <a:pt x="18559" y="14421"/>
                  </a:cubicBezTo>
                  <a:cubicBezTo>
                    <a:pt x="18571" y="14452"/>
                    <a:pt x="18551" y="14528"/>
                    <a:pt x="18567" y="14555"/>
                  </a:cubicBezTo>
                  <a:cubicBezTo>
                    <a:pt x="18583" y="14580"/>
                    <a:pt x="18645" y="14584"/>
                    <a:pt x="18665" y="14605"/>
                  </a:cubicBezTo>
                  <a:cubicBezTo>
                    <a:pt x="18682" y="14624"/>
                    <a:pt x="18691" y="14687"/>
                    <a:pt x="18709" y="14703"/>
                  </a:cubicBezTo>
                  <a:cubicBezTo>
                    <a:pt x="18725" y="14717"/>
                    <a:pt x="18765" y="14713"/>
                    <a:pt x="18798" y="14713"/>
                  </a:cubicBezTo>
                  <a:cubicBezTo>
                    <a:pt x="18791" y="14748"/>
                    <a:pt x="18796" y="14807"/>
                    <a:pt x="18781" y="14829"/>
                  </a:cubicBezTo>
                  <a:cubicBezTo>
                    <a:pt x="18764" y="14854"/>
                    <a:pt x="18708" y="14875"/>
                    <a:pt x="18682" y="14882"/>
                  </a:cubicBezTo>
                  <a:cubicBezTo>
                    <a:pt x="18655" y="14888"/>
                    <a:pt x="18599" y="14869"/>
                    <a:pt x="18573" y="14882"/>
                  </a:cubicBezTo>
                  <a:cubicBezTo>
                    <a:pt x="18542" y="14897"/>
                    <a:pt x="18501" y="14963"/>
                    <a:pt x="18481" y="14995"/>
                  </a:cubicBezTo>
                  <a:cubicBezTo>
                    <a:pt x="18464" y="15022"/>
                    <a:pt x="18444" y="15091"/>
                    <a:pt x="18424" y="15116"/>
                  </a:cubicBezTo>
                  <a:cubicBezTo>
                    <a:pt x="18410" y="15132"/>
                    <a:pt x="18367" y="15145"/>
                    <a:pt x="18357" y="15164"/>
                  </a:cubicBezTo>
                  <a:cubicBezTo>
                    <a:pt x="18336" y="15203"/>
                    <a:pt x="18357" y="15305"/>
                    <a:pt x="18337" y="15345"/>
                  </a:cubicBezTo>
                  <a:cubicBezTo>
                    <a:pt x="18328" y="15365"/>
                    <a:pt x="18292" y="15391"/>
                    <a:pt x="18274" y="15402"/>
                  </a:cubicBezTo>
                  <a:cubicBezTo>
                    <a:pt x="18259" y="15412"/>
                    <a:pt x="18219" y="15412"/>
                    <a:pt x="18208" y="15427"/>
                  </a:cubicBezTo>
                  <a:cubicBezTo>
                    <a:pt x="18197" y="15444"/>
                    <a:pt x="18190" y="15490"/>
                    <a:pt x="18195" y="15511"/>
                  </a:cubicBezTo>
                  <a:cubicBezTo>
                    <a:pt x="18202" y="15534"/>
                    <a:pt x="18245" y="15555"/>
                    <a:pt x="18255" y="15575"/>
                  </a:cubicBezTo>
                  <a:cubicBezTo>
                    <a:pt x="18262" y="15592"/>
                    <a:pt x="18271" y="15632"/>
                    <a:pt x="18265" y="15649"/>
                  </a:cubicBezTo>
                  <a:cubicBezTo>
                    <a:pt x="18259" y="15672"/>
                    <a:pt x="18223" y="15710"/>
                    <a:pt x="18202" y="15714"/>
                  </a:cubicBezTo>
                  <a:cubicBezTo>
                    <a:pt x="18177" y="15720"/>
                    <a:pt x="18124" y="15696"/>
                    <a:pt x="18108" y="15674"/>
                  </a:cubicBezTo>
                  <a:cubicBezTo>
                    <a:pt x="18096" y="15658"/>
                    <a:pt x="18104" y="15606"/>
                    <a:pt x="18091" y="15591"/>
                  </a:cubicBezTo>
                  <a:cubicBezTo>
                    <a:pt x="18076" y="15573"/>
                    <a:pt x="18029" y="15571"/>
                    <a:pt x="18008" y="15568"/>
                  </a:cubicBezTo>
                  <a:cubicBezTo>
                    <a:pt x="17977" y="15565"/>
                    <a:pt x="17912" y="15564"/>
                    <a:pt x="17883" y="15575"/>
                  </a:cubicBezTo>
                  <a:cubicBezTo>
                    <a:pt x="17855" y="15588"/>
                    <a:pt x="17808" y="15632"/>
                    <a:pt x="17787" y="15656"/>
                  </a:cubicBezTo>
                  <a:cubicBezTo>
                    <a:pt x="17762" y="15685"/>
                    <a:pt x="17715" y="15751"/>
                    <a:pt x="17702" y="15790"/>
                  </a:cubicBezTo>
                  <a:cubicBezTo>
                    <a:pt x="17689" y="15832"/>
                    <a:pt x="17679" y="15928"/>
                    <a:pt x="17692" y="15970"/>
                  </a:cubicBezTo>
                  <a:cubicBezTo>
                    <a:pt x="17709" y="16030"/>
                    <a:pt x="17791" y="16123"/>
                    <a:pt x="17836" y="16157"/>
                  </a:cubicBezTo>
                  <a:cubicBezTo>
                    <a:pt x="17857" y="16173"/>
                    <a:pt x="17906" y="16192"/>
                    <a:pt x="17931" y="16192"/>
                  </a:cubicBezTo>
                  <a:cubicBezTo>
                    <a:pt x="17960" y="16192"/>
                    <a:pt x="18015" y="16168"/>
                    <a:pt x="18040" y="16152"/>
                  </a:cubicBezTo>
                  <a:cubicBezTo>
                    <a:pt x="18067" y="16134"/>
                    <a:pt x="18115" y="16084"/>
                    <a:pt x="18136" y="16056"/>
                  </a:cubicBezTo>
                  <a:cubicBezTo>
                    <a:pt x="18150" y="16038"/>
                    <a:pt x="18165" y="15988"/>
                    <a:pt x="18183" y="15976"/>
                  </a:cubicBezTo>
                  <a:cubicBezTo>
                    <a:pt x="18201" y="15962"/>
                    <a:pt x="18250" y="15952"/>
                    <a:pt x="18270" y="15963"/>
                  </a:cubicBezTo>
                  <a:cubicBezTo>
                    <a:pt x="18285" y="15972"/>
                    <a:pt x="18307" y="16011"/>
                    <a:pt x="18310" y="16031"/>
                  </a:cubicBezTo>
                  <a:cubicBezTo>
                    <a:pt x="18314" y="16052"/>
                    <a:pt x="18308" y="16101"/>
                    <a:pt x="18295" y="16116"/>
                  </a:cubicBezTo>
                  <a:cubicBezTo>
                    <a:pt x="18283" y="16132"/>
                    <a:pt x="18238" y="16124"/>
                    <a:pt x="18227" y="16140"/>
                  </a:cubicBezTo>
                  <a:cubicBezTo>
                    <a:pt x="18207" y="16167"/>
                    <a:pt x="18197" y="16249"/>
                    <a:pt x="18210" y="16283"/>
                  </a:cubicBezTo>
                  <a:cubicBezTo>
                    <a:pt x="18221" y="16310"/>
                    <a:pt x="18275" y="16328"/>
                    <a:pt x="18295" y="16345"/>
                  </a:cubicBezTo>
                  <a:cubicBezTo>
                    <a:pt x="18322" y="16369"/>
                    <a:pt x="18364" y="16431"/>
                    <a:pt x="18393" y="16451"/>
                  </a:cubicBezTo>
                  <a:cubicBezTo>
                    <a:pt x="18420" y="16470"/>
                    <a:pt x="18482" y="16494"/>
                    <a:pt x="18514" y="16497"/>
                  </a:cubicBezTo>
                  <a:cubicBezTo>
                    <a:pt x="18551" y="16499"/>
                    <a:pt x="18624" y="16478"/>
                    <a:pt x="18659" y="16464"/>
                  </a:cubicBezTo>
                  <a:cubicBezTo>
                    <a:pt x="18689" y="16451"/>
                    <a:pt x="18749" y="16417"/>
                    <a:pt x="18773" y="16391"/>
                  </a:cubicBezTo>
                  <a:cubicBezTo>
                    <a:pt x="18797" y="16365"/>
                    <a:pt x="18837" y="16302"/>
                    <a:pt x="18845" y="16265"/>
                  </a:cubicBezTo>
                  <a:cubicBezTo>
                    <a:pt x="18856" y="16218"/>
                    <a:pt x="18832" y="16120"/>
                    <a:pt x="18835" y="16072"/>
                  </a:cubicBezTo>
                  <a:cubicBezTo>
                    <a:pt x="18838" y="16028"/>
                    <a:pt x="18867" y="15942"/>
                    <a:pt x="18865" y="15898"/>
                  </a:cubicBezTo>
                  <a:cubicBezTo>
                    <a:pt x="18863" y="15864"/>
                    <a:pt x="18830" y="15804"/>
                    <a:pt x="18831" y="15770"/>
                  </a:cubicBezTo>
                  <a:cubicBezTo>
                    <a:pt x="18831" y="15745"/>
                    <a:pt x="18846" y="15700"/>
                    <a:pt x="18858" y="15682"/>
                  </a:cubicBezTo>
                  <a:cubicBezTo>
                    <a:pt x="18882" y="15646"/>
                    <a:pt x="18949" y="15597"/>
                    <a:pt x="18981" y="15573"/>
                  </a:cubicBezTo>
                  <a:cubicBezTo>
                    <a:pt x="19009" y="15554"/>
                    <a:pt x="19072" y="15532"/>
                    <a:pt x="19095" y="15505"/>
                  </a:cubicBezTo>
                  <a:cubicBezTo>
                    <a:pt x="19113" y="15485"/>
                    <a:pt x="19139" y="15429"/>
                    <a:pt x="19143" y="15400"/>
                  </a:cubicBezTo>
                  <a:cubicBezTo>
                    <a:pt x="19148" y="15368"/>
                    <a:pt x="19110" y="15302"/>
                    <a:pt x="19124" y="15274"/>
                  </a:cubicBezTo>
                  <a:cubicBezTo>
                    <a:pt x="19134" y="15253"/>
                    <a:pt x="19182" y="15243"/>
                    <a:pt x="19202" y="15243"/>
                  </a:cubicBezTo>
                  <a:cubicBezTo>
                    <a:pt x="19252" y="15244"/>
                    <a:pt x="19343" y="15306"/>
                    <a:pt x="19392" y="15319"/>
                  </a:cubicBezTo>
                  <a:cubicBezTo>
                    <a:pt x="19415" y="15325"/>
                    <a:pt x="19465" y="15341"/>
                    <a:pt x="19490" y="15334"/>
                  </a:cubicBezTo>
                  <a:cubicBezTo>
                    <a:pt x="19518" y="15327"/>
                    <a:pt x="19560" y="15263"/>
                    <a:pt x="19589" y="15264"/>
                  </a:cubicBezTo>
                  <a:cubicBezTo>
                    <a:pt x="19609" y="15265"/>
                    <a:pt x="19645" y="15298"/>
                    <a:pt x="19653" y="15319"/>
                  </a:cubicBezTo>
                  <a:cubicBezTo>
                    <a:pt x="19666" y="15351"/>
                    <a:pt x="19667" y="15435"/>
                    <a:pt x="19647" y="15460"/>
                  </a:cubicBezTo>
                  <a:cubicBezTo>
                    <a:pt x="19624" y="15489"/>
                    <a:pt x="19543" y="15462"/>
                    <a:pt x="19515" y="15483"/>
                  </a:cubicBezTo>
                  <a:cubicBezTo>
                    <a:pt x="19478" y="15511"/>
                    <a:pt x="19419" y="15607"/>
                    <a:pt x="19419" y="15659"/>
                  </a:cubicBezTo>
                  <a:cubicBezTo>
                    <a:pt x="19420" y="15693"/>
                    <a:pt x="19479" y="15759"/>
                    <a:pt x="19485" y="15772"/>
                  </a:cubicBezTo>
                  <a:cubicBezTo>
                    <a:pt x="19491" y="15784"/>
                    <a:pt x="19556" y="15795"/>
                    <a:pt x="19579" y="15808"/>
                  </a:cubicBezTo>
                  <a:cubicBezTo>
                    <a:pt x="19603" y="15821"/>
                    <a:pt x="19651" y="15858"/>
                    <a:pt x="19664" y="15885"/>
                  </a:cubicBezTo>
                  <a:cubicBezTo>
                    <a:pt x="19680" y="15919"/>
                    <a:pt x="19657" y="16013"/>
                    <a:pt x="19681" y="16042"/>
                  </a:cubicBezTo>
                  <a:cubicBezTo>
                    <a:pt x="19701" y="16066"/>
                    <a:pt x="19767" y="16073"/>
                    <a:pt x="19795" y="16064"/>
                  </a:cubicBezTo>
                  <a:cubicBezTo>
                    <a:pt x="19824" y="16054"/>
                    <a:pt x="19865" y="15997"/>
                    <a:pt x="19883" y="15968"/>
                  </a:cubicBezTo>
                  <a:cubicBezTo>
                    <a:pt x="19898" y="15943"/>
                    <a:pt x="19913" y="15882"/>
                    <a:pt x="19927" y="15855"/>
                  </a:cubicBezTo>
                  <a:cubicBezTo>
                    <a:pt x="19940" y="15832"/>
                    <a:pt x="19974" y="15792"/>
                    <a:pt x="19987" y="15770"/>
                  </a:cubicBezTo>
                  <a:cubicBezTo>
                    <a:pt x="20003" y="15739"/>
                    <a:pt x="20026" y="15674"/>
                    <a:pt x="20042" y="15644"/>
                  </a:cubicBezTo>
                  <a:cubicBezTo>
                    <a:pt x="20054" y="15622"/>
                    <a:pt x="20076" y="15573"/>
                    <a:pt x="20095" y="15561"/>
                  </a:cubicBezTo>
                  <a:cubicBezTo>
                    <a:pt x="20110" y="15552"/>
                    <a:pt x="20145" y="15546"/>
                    <a:pt x="20159" y="15556"/>
                  </a:cubicBezTo>
                  <a:cubicBezTo>
                    <a:pt x="20178" y="15569"/>
                    <a:pt x="20179" y="15636"/>
                    <a:pt x="20195" y="15653"/>
                  </a:cubicBezTo>
                  <a:cubicBezTo>
                    <a:pt x="20213" y="15674"/>
                    <a:pt x="20274" y="15672"/>
                    <a:pt x="20288" y="15696"/>
                  </a:cubicBezTo>
                  <a:cubicBezTo>
                    <a:pt x="20310" y="15731"/>
                    <a:pt x="20311" y="15827"/>
                    <a:pt x="20295" y="15865"/>
                  </a:cubicBezTo>
                  <a:cubicBezTo>
                    <a:pt x="20284" y="15890"/>
                    <a:pt x="20241" y="15919"/>
                    <a:pt x="20218" y="15928"/>
                  </a:cubicBezTo>
                  <a:cubicBezTo>
                    <a:pt x="20182" y="15943"/>
                    <a:pt x="20098" y="15915"/>
                    <a:pt x="20063" y="15935"/>
                  </a:cubicBezTo>
                  <a:cubicBezTo>
                    <a:pt x="20037" y="15952"/>
                    <a:pt x="20013" y="16019"/>
                    <a:pt x="19993" y="16044"/>
                  </a:cubicBezTo>
                  <a:cubicBezTo>
                    <a:pt x="19974" y="16067"/>
                    <a:pt x="19919" y="16096"/>
                    <a:pt x="19911" y="16127"/>
                  </a:cubicBezTo>
                  <a:cubicBezTo>
                    <a:pt x="19904" y="16150"/>
                    <a:pt x="19914" y="16204"/>
                    <a:pt x="19930" y="16220"/>
                  </a:cubicBezTo>
                  <a:cubicBezTo>
                    <a:pt x="19946" y="16236"/>
                    <a:pt x="19994" y="16228"/>
                    <a:pt x="20015" y="16222"/>
                  </a:cubicBezTo>
                  <a:cubicBezTo>
                    <a:pt x="20040" y="16214"/>
                    <a:pt x="20082" y="16171"/>
                    <a:pt x="20106" y="16157"/>
                  </a:cubicBezTo>
                  <a:cubicBezTo>
                    <a:pt x="20129" y="16144"/>
                    <a:pt x="20177" y="16115"/>
                    <a:pt x="20204" y="16114"/>
                  </a:cubicBezTo>
                  <a:cubicBezTo>
                    <a:pt x="20224" y="16114"/>
                    <a:pt x="20273" y="16124"/>
                    <a:pt x="20282" y="16147"/>
                  </a:cubicBezTo>
                  <a:cubicBezTo>
                    <a:pt x="20297" y="16183"/>
                    <a:pt x="20263" y="16273"/>
                    <a:pt x="20237" y="16300"/>
                  </a:cubicBezTo>
                  <a:cubicBezTo>
                    <a:pt x="20201" y="16340"/>
                    <a:pt x="20094" y="16345"/>
                    <a:pt x="20046" y="16361"/>
                  </a:cubicBezTo>
                  <a:cubicBezTo>
                    <a:pt x="20010" y="16373"/>
                    <a:pt x="19939" y="16406"/>
                    <a:pt x="19902" y="16412"/>
                  </a:cubicBezTo>
                  <a:cubicBezTo>
                    <a:pt x="19879" y="16414"/>
                    <a:pt x="19831" y="16396"/>
                    <a:pt x="19808" y="16403"/>
                  </a:cubicBezTo>
                  <a:cubicBezTo>
                    <a:pt x="19776" y="16415"/>
                    <a:pt x="19708" y="16462"/>
                    <a:pt x="19702" y="16501"/>
                  </a:cubicBezTo>
                  <a:cubicBezTo>
                    <a:pt x="19699" y="16523"/>
                    <a:pt x="19726" y="16563"/>
                    <a:pt x="19742" y="16572"/>
                  </a:cubicBezTo>
                  <a:cubicBezTo>
                    <a:pt x="19764" y="16583"/>
                    <a:pt x="19817" y="16542"/>
                    <a:pt x="19838" y="16556"/>
                  </a:cubicBezTo>
                  <a:cubicBezTo>
                    <a:pt x="19864" y="16574"/>
                    <a:pt x="19862" y="16663"/>
                    <a:pt x="19885" y="16685"/>
                  </a:cubicBezTo>
                  <a:cubicBezTo>
                    <a:pt x="19903" y="16703"/>
                    <a:pt x="19954" y="16720"/>
                    <a:pt x="19976" y="16710"/>
                  </a:cubicBezTo>
                  <a:cubicBezTo>
                    <a:pt x="19992" y="16704"/>
                    <a:pt x="20007" y="16662"/>
                    <a:pt x="20019" y="16647"/>
                  </a:cubicBezTo>
                  <a:cubicBezTo>
                    <a:pt x="20032" y="16630"/>
                    <a:pt x="20056" y="16587"/>
                    <a:pt x="20076" y="16584"/>
                  </a:cubicBezTo>
                  <a:cubicBezTo>
                    <a:pt x="20101" y="16581"/>
                    <a:pt x="20156" y="16612"/>
                    <a:pt x="20165" y="16640"/>
                  </a:cubicBezTo>
                  <a:cubicBezTo>
                    <a:pt x="20173" y="16662"/>
                    <a:pt x="20140" y="16709"/>
                    <a:pt x="20142" y="16733"/>
                  </a:cubicBezTo>
                  <a:cubicBezTo>
                    <a:pt x="20144" y="16751"/>
                    <a:pt x="20169" y="16780"/>
                    <a:pt x="20174" y="16798"/>
                  </a:cubicBezTo>
                  <a:cubicBezTo>
                    <a:pt x="20181" y="16825"/>
                    <a:pt x="20195" y="16886"/>
                    <a:pt x="20182" y="16909"/>
                  </a:cubicBezTo>
                  <a:cubicBezTo>
                    <a:pt x="20165" y="16939"/>
                    <a:pt x="20097" y="16957"/>
                    <a:pt x="20068" y="16952"/>
                  </a:cubicBezTo>
                  <a:cubicBezTo>
                    <a:pt x="20035" y="16946"/>
                    <a:pt x="19988" y="16878"/>
                    <a:pt x="19957" y="16864"/>
                  </a:cubicBezTo>
                  <a:cubicBezTo>
                    <a:pt x="19932" y="16853"/>
                    <a:pt x="19875" y="16854"/>
                    <a:pt x="19849" y="16846"/>
                  </a:cubicBezTo>
                  <a:cubicBezTo>
                    <a:pt x="19830" y="16841"/>
                    <a:pt x="19795" y="16816"/>
                    <a:pt x="19776" y="16813"/>
                  </a:cubicBezTo>
                  <a:cubicBezTo>
                    <a:pt x="19751" y="16810"/>
                    <a:pt x="19695" y="16811"/>
                    <a:pt x="19675" y="16828"/>
                  </a:cubicBezTo>
                  <a:cubicBezTo>
                    <a:pt x="19649" y="16851"/>
                    <a:pt x="19636" y="16931"/>
                    <a:pt x="19621" y="16964"/>
                  </a:cubicBezTo>
                  <a:cubicBezTo>
                    <a:pt x="19608" y="16996"/>
                    <a:pt x="19564" y="17050"/>
                    <a:pt x="19562" y="17085"/>
                  </a:cubicBezTo>
                  <a:cubicBezTo>
                    <a:pt x="19560" y="17117"/>
                    <a:pt x="19601" y="17170"/>
                    <a:pt x="19600" y="17201"/>
                  </a:cubicBezTo>
                  <a:cubicBezTo>
                    <a:pt x="19599" y="17228"/>
                    <a:pt x="19581" y="17286"/>
                    <a:pt x="19562" y="17299"/>
                  </a:cubicBezTo>
                  <a:cubicBezTo>
                    <a:pt x="19538" y="17314"/>
                    <a:pt x="19479" y="17301"/>
                    <a:pt x="19455" y="17287"/>
                  </a:cubicBezTo>
                  <a:cubicBezTo>
                    <a:pt x="19434" y="17273"/>
                    <a:pt x="19411" y="17216"/>
                    <a:pt x="19390" y="17204"/>
                  </a:cubicBezTo>
                  <a:cubicBezTo>
                    <a:pt x="19369" y="17191"/>
                    <a:pt x="19320" y="17203"/>
                    <a:pt x="19298" y="17193"/>
                  </a:cubicBezTo>
                  <a:cubicBezTo>
                    <a:pt x="19273" y="17183"/>
                    <a:pt x="19233" y="17139"/>
                    <a:pt x="19209" y="17125"/>
                  </a:cubicBezTo>
                  <a:cubicBezTo>
                    <a:pt x="19190" y="17115"/>
                    <a:pt x="19149" y="17089"/>
                    <a:pt x="19128" y="17092"/>
                  </a:cubicBezTo>
                  <a:cubicBezTo>
                    <a:pt x="19104" y="17097"/>
                    <a:pt x="19071" y="17148"/>
                    <a:pt x="19048" y="17156"/>
                  </a:cubicBezTo>
                  <a:cubicBezTo>
                    <a:pt x="19016" y="17165"/>
                    <a:pt x="18952" y="17152"/>
                    <a:pt x="18922" y="17140"/>
                  </a:cubicBezTo>
                  <a:cubicBezTo>
                    <a:pt x="18903" y="17133"/>
                    <a:pt x="18873" y="17100"/>
                    <a:pt x="18854" y="17095"/>
                  </a:cubicBezTo>
                  <a:cubicBezTo>
                    <a:pt x="18817" y="17085"/>
                    <a:pt x="18731" y="17080"/>
                    <a:pt x="18701" y="17107"/>
                  </a:cubicBezTo>
                  <a:cubicBezTo>
                    <a:pt x="18678" y="17130"/>
                    <a:pt x="18656" y="17210"/>
                    <a:pt x="18665" y="17244"/>
                  </a:cubicBezTo>
                  <a:cubicBezTo>
                    <a:pt x="18672" y="17273"/>
                    <a:pt x="18719" y="17316"/>
                    <a:pt x="18744" y="17324"/>
                  </a:cubicBezTo>
                  <a:cubicBezTo>
                    <a:pt x="18764" y="17330"/>
                    <a:pt x="18805" y="17299"/>
                    <a:pt x="18824" y="17306"/>
                  </a:cubicBezTo>
                  <a:cubicBezTo>
                    <a:pt x="18846" y="17316"/>
                    <a:pt x="18863" y="17377"/>
                    <a:pt x="18882" y="17395"/>
                  </a:cubicBezTo>
                  <a:cubicBezTo>
                    <a:pt x="18923" y="17433"/>
                    <a:pt x="19023" y="17486"/>
                    <a:pt x="19075" y="17498"/>
                  </a:cubicBezTo>
                  <a:cubicBezTo>
                    <a:pt x="19110" y="17506"/>
                    <a:pt x="19185" y="17479"/>
                    <a:pt x="19219" y="17493"/>
                  </a:cubicBezTo>
                  <a:cubicBezTo>
                    <a:pt x="19243" y="17502"/>
                    <a:pt x="19275" y="17553"/>
                    <a:pt x="19296" y="17568"/>
                  </a:cubicBezTo>
                  <a:cubicBezTo>
                    <a:pt x="19323" y="17587"/>
                    <a:pt x="19390" y="17595"/>
                    <a:pt x="19411" y="17621"/>
                  </a:cubicBezTo>
                  <a:cubicBezTo>
                    <a:pt x="19438" y="17654"/>
                    <a:pt x="19488" y="17756"/>
                    <a:pt x="19464" y="17792"/>
                  </a:cubicBezTo>
                  <a:cubicBezTo>
                    <a:pt x="19447" y="17818"/>
                    <a:pt x="19379" y="17790"/>
                    <a:pt x="19353" y="17777"/>
                  </a:cubicBezTo>
                  <a:cubicBezTo>
                    <a:pt x="19327" y="17764"/>
                    <a:pt x="19289" y="17706"/>
                    <a:pt x="19264" y="17689"/>
                  </a:cubicBezTo>
                  <a:cubicBezTo>
                    <a:pt x="19233" y="17667"/>
                    <a:pt x="19166" y="17634"/>
                    <a:pt x="19130" y="17626"/>
                  </a:cubicBezTo>
                  <a:cubicBezTo>
                    <a:pt x="19099" y="17619"/>
                    <a:pt x="19035" y="17626"/>
                    <a:pt x="19002" y="17623"/>
                  </a:cubicBezTo>
                  <a:cubicBezTo>
                    <a:pt x="18969" y="17621"/>
                    <a:pt x="18901" y="17617"/>
                    <a:pt x="18868" y="17603"/>
                  </a:cubicBezTo>
                  <a:cubicBezTo>
                    <a:pt x="18844" y="17593"/>
                    <a:pt x="18807" y="17543"/>
                    <a:pt x="18782" y="17536"/>
                  </a:cubicBezTo>
                  <a:cubicBezTo>
                    <a:pt x="18758" y="17529"/>
                    <a:pt x="18698" y="17529"/>
                    <a:pt x="18684" y="17553"/>
                  </a:cubicBezTo>
                  <a:cubicBezTo>
                    <a:pt x="18671" y="17575"/>
                    <a:pt x="18696" y="17633"/>
                    <a:pt x="18703" y="17658"/>
                  </a:cubicBezTo>
                  <a:cubicBezTo>
                    <a:pt x="18713" y="17692"/>
                    <a:pt x="18768" y="17756"/>
                    <a:pt x="18754" y="17787"/>
                  </a:cubicBezTo>
                  <a:cubicBezTo>
                    <a:pt x="18741" y="17817"/>
                    <a:pt x="18664" y="17788"/>
                    <a:pt x="18642" y="17809"/>
                  </a:cubicBezTo>
                  <a:cubicBezTo>
                    <a:pt x="18617" y="17834"/>
                    <a:pt x="18592" y="17914"/>
                    <a:pt x="18599" y="17951"/>
                  </a:cubicBezTo>
                  <a:cubicBezTo>
                    <a:pt x="18605" y="17979"/>
                    <a:pt x="18669" y="18002"/>
                    <a:pt x="18671" y="18031"/>
                  </a:cubicBezTo>
                  <a:cubicBezTo>
                    <a:pt x="18674" y="18066"/>
                    <a:pt x="18609" y="18110"/>
                    <a:pt x="18603" y="18144"/>
                  </a:cubicBezTo>
                  <a:cubicBezTo>
                    <a:pt x="18596" y="18187"/>
                    <a:pt x="18640" y="18273"/>
                    <a:pt x="18631" y="18315"/>
                  </a:cubicBezTo>
                  <a:cubicBezTo>
                    <a:pt x="18624" y="18346"/>
                    <a:pt x="18561" y="18384"/>
                    <a:pt x="18565" y="18416"/>
                  </a:cubicBezTo>
                  <a:cubicBezTo>
                    <a:pt x="18569" y="18457"/>
                    <a:pt x="18643" y="18506"/>
                    <a:pt x="18675" y="18519"/>
                  </a:cubicBezTo>
                  <a:cubicBezTo>
                    <a:pt x="18708" y="18533"/>
                    <a:pt x="18782" y="18510"/>
                    <a:pt x="18815" y="18519"/>
                  </a:cubicBezTo>
                  <a:cubicBezTo>
                    <a:pt x="18841" y="18526"/>
                    <a:pt x="18888" y="18555"/>
                    <a:pt x="18910" y="18574"/>
                  </a:cubicBezTo>
                  <a:cubicBezTo>
                    <a:pt x="18945" y="18606"/>
                    <a:pt x="19001" y="18688"/>
                    <a:pt x="19030" y="18728"/>
                  </a:cubicBezTo>
                  <a:cubicBezTo>
                    <a:pt x="19049" y="18752"/>
                    <a:pt x="19075" y="18833"/>
                    <a:pt x="19102" y="18828"/>
                  </a:cubicBezTo>
                  <a:cubicBezTo>
                    <a:pt x="19140" y="18822"/>
                    <a:pt x="19141" y="18702"/>
                    <a:pt x="19164" y="18668"/>
                  </a:cubicBezTo>
                  <a:cubicBezTo>
                    <a:pt x="19178" y="18647"/>
                    <a:pt x="19215" y="18598"/>
                    <a:pt x="19237" y="18604"/>
                  </a:cubicBezTo>
                  <a:cubicBezTo>
                    <a:pt x="19265" y="18614"/>
                    <a:pt x="19281" y="18725"/>
                    <a:pt x="19281" y="18733"/>
                  </a:cubicBezTo>
                  <a:cubicBezTo>
                    <a:pt x="19281" y="18741"/>
                    <a:pt x="19324" y="18894"/>
                    <a:pt x="19351" y="18940"/>
                  </a:cubicBezTo>
                  <a:cubicBezTo>
                    <a:pt x="19367" y="18965"/>
                    <a:pt x="19404" y="19017"/>
                    <a:pt x="19430" y="19022"/>
                  </a:cubicBezTo>
                  <a:cubicBezTo>
                    <a:pt x="19455" y="19027"/>
                    <a:pt x="19504" y="18995"/>
                    <a:pt x="19523" y="18977"/>
                  </a:cubicBezTo>
                  <a:cubicBezTo>
                    <a:pt x="19541" y="18960"/>
                    <a:pt x="19552" y="18889"/>
                    <a:pt x="19575" y="18889"/>
                  </a:cubicBezTo>
                  <a:cubicBezTo>
                    <a:pt x="19606" y="18889"/>
                    <a:pt x="19618" y="19000"/>
                    <a:pt x="19649" y="19009"/>
                  </a:cubicBezTo>
                  <a:cubicBezTo>
                    <a:pt x="19689" y="19022"/>
                    <a:pt x="19759" y="18937"/>
                    <a:pt x="19800" y="18926"/>
                  </a:cubicBezTo>
                  <a:cubicBezTo>
                    <a:pt x="19849" y="18914"/>
                    <a:pt x="19952" y="18912"/>
                    <a:pt x="20001" y="18926"/>
                  </a:cubicBezTo>
                  <a:cubicBezTo>
                    <a:pt x="20024" y="18934"/>
                    <a:pt x="20074" y="18954"/>
                    <a:pt x="20085" y="18979"/>
                  </a:cubicBezTo>
                  <a:cubicBezTo>
                    <a:pt x="20097" y="19008"/>
                    <a:pt x="20054" y="19083"/>
                    <a:pt x="20070" y="19110"/>
                  </a:cubicBezTo>
                  <a:cubicBezTo>
                    <a:pt x="20089" y="19142"/>
                    <a:pt x="20168" y="19150"/>
                    <a:pt x="20199" y="19141"/>
                  </a:cubicBezTo>
                  <a:cubicBezTo>
                    <a:pt x="20224" y="19132"/>
                    <a:pt x="20253" y="19067"/>
                    <a:pt x="20278" y="19062"/>
                  </a:cubicBezTo>
                  <a:cubicBezTo>
                    <a:pt x="20317" y="19056"/>
                    <a:pt x="20387" y="19114"/>
                    <a:pt x="20420" y="19138"/>
                  </a:cubicBezTo>
                  <a:cubicBezTo>
                    <a:pt x="20461" y="19167"/>
                    <a:pt x="20522" y="19287"/>
                    <a:pt x="20569" y="19278"/>
                  </a:cubicBezTo>
                  <a:cubicBezTo>
                    <a:pt x="20602" y="19273"/>
                    <a:pt x="20624" y="19178"/>
                    <a:pt x="20645" y="19148"/>
                  </a:cubicBezTo>
                  <a:cubicBezTo>
                    <a:pt x="20660" y="19127"/>
                    <a:pt x="20689" y="19076"/>
                    <a:pt x="20711" y="19075"/>
                  </a:cubicBezTo>
                  <a:cubicBezTo>
                    <a:pt x="20736" y="19073"/>
                    <a:pt x="20775" y="19123"/>
                    <a:pt x="20790" y="19145"/>
                  </a:cubicBezTo>
                  <a:cubicBezTo>
                    <a:pt x="20818" y="19184"/>
                    <a:pt x="20844" y="19284"/>
                    <a:pt x="20869" y="19326"/>
                  </a:cubicBezTo>
                  <a:cubicBezTo>
                    <a:pt x="20890" y="19362"/>
                    <a:pt x="20936" y="19434"/>
                    <a:pt x="20966" y="19457"/>
                  </a:cubicBezTo>
                  <a:cubicBezTo>
                    <a:pt x="20995" y="19479"/>
                    <a:pt x="21071" y="19479"/>
                    <a:pt x="21096" y="19507"/>
                  </a:cubicBezTo>
                  <a:cubicBezTo>
                    <a:pt x="21114" y="19528"/>
                    <a:pt x="21132" y="19588"/>
                    <a:pt x="21132" y="19618"/>
                  </a:cubicBezTo>
                  <a:cubicBezTo>
                    <a:pt x="21132" y="19643"/>
                    <a:pt x="21099" y="19686"/>
                    <a:pt x="21100" y="19712"/>
                  </a:cubicBezTo>
                  <a:cubicBezTo>
                    <a:pt x="21102" y="19742"/>
                    <a:pt x="21129" y="19802"/>
                    <a:pt x="21151" y="19817"/>
                  </a:cubicBezTo>
                  <a:cubicBezTo>
                    <a:pt x="21171" y="19829"/>
                    <a:pt x="21221" y="19822"/>
                    <a:pt x="21241" y="19809"/>
                  </a:cubicBezTo>
                  <a:cubicBezTo>
                    <a:pt x="21266" y="19792"/>
                    <a:pt x="21286" y="19719"/>
                    <a:pt x="21309" y="19696"/>
                  </a:cubicBezTo>
                  <a:cubicBezTo>
                    <a:pt x="21334" y="19671"/>
                    <a:pt x="21395" y="19623"/>
                    <a:pt x="21428" y="19629"/>
                  </a:cubicBezTo>
                  <a:cubicBezTo>
                    <a:pt x="21451" y="19632"/>
                    <a:pt x="21483" y="19683"/>
                    <a:pt x="21500" y="19704"/>
                  </a:cubicBezTo>
                  <a:cubicBezTo>
                    <a:pt x="21526" y="19735"/>
                    <a:pt x="21586" y="19795"/>
                    <a:pt x="21593" y="1983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3" name="Shape 3055"/>
            <p:cNvSpPr/>
            <p:nvPr/>
          </p:nvSpPr>
          <p:spPr>
            <a:xfrm>
              <a:off x="4752406" y="4589779"/>
              <a:ext cx="575044" cy="5375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7" h="21589" extrusionOk="0">
                  <a:moveTo>
                    <a:pt x="19752" y="8318"/>
                  </a:moveTo>
                  <a:cubicBezTo>
                    <a:pt x="19740" y="8365"/>
                    <a:pt x="19721" y="8417"/>
                    <a:pt x="19702" y="8444"/>
                  </a:cubicBezTo>
                  <a:cubicBezTo>
                    <a:pt x="19679" y="8475"/>
                    <a:pt x="19613" y="8520"/>
                    <a:pt x="19576" y="8533"/>
                  </a:cubicBezTo>
                  <a:cubicBezTo>
                    <a:pt x="19548" y="8543"/>
                    <a:pt x="19486" y="8547"/>
                    <a:pt x="19456" y="8540"/>
                  </a:cubicBezTo>
                  <a:cubicBezTo>
                    <a:pt x="19426" y="8534"/>
                    <a:pt x="19374" y="8479"/>
                    <a:pt x="19344" y="8486"/>
                  </a:cubicBezTo>
                  <a:cubicBezTo>
                    <a:pt x="19319" y="8491"/>
                    <a:pt x="19290" y="8541"/>
                    <a:pt x="19278" y="8565"/>
                  </a:cubicBezTo>
                  <a:cubicBezTo>
                    <a:pt x="19258" y="8602"/>
                    <a:pt x="19224" y="8684"/>
                    <a:pt x="19229" y="8726"/>
                  </a:cubicBezTo>
                  <a:cubicBezTo>
                    <a:pt x="19230" y="8750"/>
                    <a:pt x="19260" y="8788"/>
                    <a:pt x="19272" y="8808"/>
                  </a:cubicBezTo>
                  <a:cubicBezTo>
                    <a:pt x="19293" y="8841"/>
                    <a:pt x="19334" y="8910"/>
                    <a:pt x="19365" y="8934"/>
                  </a:cubicBezTo>
                  <a:cubicBezTo>
                    <a:pt x="19400" y="8963"/>
                    <a:pt x="19495" y="8973"/>
                    <a:pt x="19527" y="9005"/>
                  </a:cubicBezTo>
                  <a:cubicBezTo>
                    <a:pt x="19555" y="9034"/>
                    <a:pt x="19596" y="9114"/>
                    <a:pt x="19593" y="9155"/>
                  </a:cubicBezTo>
                  <a:cubicBezTo>
                    <a:pt x="19590" y="9190"/>
                    <a:pt x="19542" y="9247"/>
                    <a:pt x="19520" y="9273"/>
                  </a:cubicBezTo>
                  <a:cubicBezTo>
                    <a:pt x="19495" y="9300"/>
                    <a:pt x="19435" y="9336"/>
                    <a:pt x="19409" y="9360"/>
                  </a:cubicBezTo>
                  <a:cubicBezTo>
                    <a:pt x="19385" y="9381"/>
                    <a:pt x="19326" y="9418"/>
                    <a:pt x="19320" y="9450"/>
                  </a:cubicBezTo>
                  <a:cubicBezTo>
                    <a:pt x="19316" y="9478"/>
                    <a:pt x="19369" y="9525"/>
                    <a:pt x="19365" y="9552"/>
                  </a:cubicBezTo>
                  <a:cubicBezTo>
                    <a:pt x="19360" y="9581"/>
                    <a:pt x="19317" y="9630"/>
                    <a:pt x="19291" y="9635"/>
                  </a:cubicBezTo>
                  <a:cubicBezTo>
                    <a:pt x="19260" y="9643"/>
                    <a:pt x="19205" y="9584"/>
                    <a:pt x="19173" y="9581"/>
                  </a:cubicBezTo>
                  <a:cubicBezTo>
                    <a:pt x="19145" y="9576"/>
                    <a:pt x="19089" y="9590"/>
                    <a:pt x="19063" y="9600"/>
                  </a:cubicBezTo>
                  <a:cubicBezTo>
                    <a:pt x="19023" y="9614"/>
                    <a:pt x="18954" y="9686"/>
                    <a:pt x="18912" y="9683"/>
                  </a:cubicBezTo>
                  <a:cubicBezTo>
                    <a:pt x="18884" y="9681"/>
                    <a:pt x="18834" y="9641"/>
                    <a:pt x="18820" y="9616"/>
                  </a:cubicBezTo>
                  <a:cubicBezTo>
                    <a:pt x="18800" y="9579"/>
                    <a:pt x="18834" y="9480"/>
                    <a:pt x="18808" y="9446"/>
                  </a:cubicBezTo>
                  <a:cubicBezTo>
                    <a:pt x="18788" y="9419"/>
                    <a:pt x="18716" y="9403"/>
                    <a:pt x="18684" y="9403"/>
                  </a:cubicBezTo>
                  <a:cubicBezTo>
                    <a:pt x="18648" y="9403"/>
                    <a:pt x="18573" y="9421"/>
                    <a:pt x="18551" y="9450"/>
                  </a:cubicBezTo>
                  <a:cubicBezTo>
                    <a:pt x="18530" y="9478"/>
                    <a:pt x="18528" y="9561"/>
                    <a:pt x="18536" y="9596"/>
                  </a:cubicBezTo>
                  <a:cubicBezTo>
                    <a:pt x="18546" y="9632"/>
                    <a:pt x="18602" y="9684"/>
                    <a:pt x="18617" y="9718"/>
                  </a:cubicBezTo>
                  <a:cubicBezTo>
                    <a:pt x="18636" y="9759"/>
                    <a:pt x="18673" y="9846"/>
                    <a:pt x="18669" y="9892"/>
                  </a:cubicBezTo>
                  <a:cubicBezTo>
                    <a:pt x="18667" y="9913"/>
                    <a:pt x="18632" y="9945"/>
                    <a:pt x="18632" y="9967"/>
                  </a:cubicBezTo>
                  <a:cubicBezTo>
                    <a:pt x="18632" y="9996"/>
                    <a:pt x="18669" y="10044"/>
                    <a:pt x="18684" y="10069"/>
                  </a:cubicBezTo>
                  <a:cubicBezTo>
                    <a:pt x="18699" y="10096"/>
                    <a:pt x="18746" y="10140"/>
                    <a:pt x="18753" y="10171"/>
                  </a:cubicBezTo>
                  <a:cubicBezTo>
                    <a:pt x="18759" y="10198"/>
                    <a:pt x="18744" y="10252"/>
                    <a:pt x="18735" y="10277"/>
                  </a:cubicBezTo>
                  <a:cubicBezTo>
                    <a:pt x="18726" y="10305"/>
                    <a:pt x="18703" y="10364"/>
                    <a:pt x="18680" y="10380"/>
                  </a:cubicBezTo>
                  <a:cubicBezTo>
                    <a:pt x="18655" y="10396"/>
                    <a:pt x="18590" y="10399"/>
                    <a:pt x="18562" y="10388"/>
                  </a:cubicBezTo>
                  <a:cubicBezTo>
                    <a:pt x="18530" y="10374"/>
                    <a:pt x="18477" y="10319"/>
                    <a:pt x="18466" y="10285"/>
                  </a:cubicBezTo>
                  <a:cubicBezTo>
                    <a:pt x="18458" y="10259"/>
                    <a:pt x="18475" y="10203"/>
                    <a:pt x="18477" y="10175"/>
                  </a:cubicBezTo>
                  <a:cubicBezTo>
                    <a:pt x="18480" y="10147"/>
                    <a:pt x="18488" y="10092"/>
                    <a:pt x="18488" y="10065"/>
                  </a:cubicBezTo>
                  <a:cubicBezTo>
                    <a:pt x="18488" y="10037"/>
                    <a:pt x="18497" y="9973"/>
                    <a:pt x="18477" y="9954"/>
                  </a:cubicBezTo>
                  <a:cubicBezTo>
                    <a:pt x="18455" y="9932"/>
                    <a:pt x="18381" y="9933"/>
                    <a:pt x="18356" y="9951"/>
                  </a:cubicBezTo>
                  <a:cubicBezTo>
                    <a:pt x="18337" y="9962"/>
                    <a:pt x="18324" y="10011"/>
                    <a:pt x="18318" y="10033"/>
                  </a:cubicBezTo>
                  <a:cubicBezTo>
                    <a:pt x="18314" y="10059"/>
                    <a:pt x="18316" y="10113"/>
                    <a:pt x="18318" y="10140"/>
                  </a:cubicBezTo>
                  <a:cubicBezTo>
                    <a:pt x="18323" y="10173"/>
                    <a:pt x="18363" y="10238"/>
                    <a:pt x="18352" y="10270"/>
                  </a:cubicBezTo>
                  <a:cubicBezTo>
                    <a:pt x="18340" y="10303"/>
                    <a:pt x="18247" y="10316"/>
                    <a:pt x="18238" y="10352"/>
                  </a:cubicBezTo>
                  <a:cubicBezTo>
                    <a:pt x="18231" y="10379"/>
                    <a:pt x="18267" y="10431"/>
                    <a:pt x="18286" y="10450"/>
                  </a:cubicBezTo>
                  <a:cubicBezTo>
                    <a:pt x="18307" y="10474"/>
                    <a:pt x="18364" y="10503"/>
                    <a:pt x="18392" y="10513"/>
                  </a:cubicBezTo>
                  <a:cubicBezTo>
                    <a:pt x="18422" y="10525"/>
                    <a:pt x="18483" y="10539"/>
                    <a:pt x="18514" y="10537"/>
                  </a:cubicBezTo>
                  <a:cubicBezTo>
                    <a:pt x="18534" y="10536"/>
                    <a:pt x="18571" y="10518"/>
                    <a:pt x="18591" y="10513"/>
                  </a:cubicBezTo>
                  <a:cubicBezTo>
                    <a:pt x="18614" y="10508"/>
                    <a:pt x="18662" y="10489"/>
                    <a:pt x="18684" y="10498"/>
                  </a:cubicBezTo>
                  <a:cubicBezTo>
                    <a:pt x="18721" y="10513"/>
                    <a:pt x="18784" y="10588"/>
                    <a:pt x="18783" y="10632"/>
                  </a:cubicBezTo>
                  <a:cubicBezTo>
                    <a:pt x="18781" y="10671"/>
                    <a:pt x="18705" y="10717"/>
                    <a:pt x="18680" y="10746"/>
                  </a:cubicBezTo>
                  <a:cubicBezTo>
                    <a:pt x="18648" y="10783"/>
                    <a:pt x="18593" y="10869"/>
                    <a:pt x="18555" y="10899"/>
                  </a:cubicBezTo>
                  <a:cubicBezTo>
                    <a:pt x="18535" y="10914"/>
                    <a:pt x="18490" y="10941"/>
                    <a:pt x="18466" y="10939"/>
                  </a:cubicBezTo>
                  <a:cubicBezTo>
                    <a:pt x="18438" y="10936"/>
                    <a:pt x="18381" y="10904"/>
                    <a:pt x="18371" y="10876"/>
                  </a:cubicBezTo>
                  <a:cubicBezTo>
                    <a:pt x="18357" y="10840"/>
                    <a:pt x="18402" y="10764"/>
                    <a:pt x="18404" y="10726"/>
                  </a:cubicBezTo>
                  <a:cubicBezTo>
                    <a:pt x="18405" y="10709"/>
                    <a:pt x="18404" y="10674"/>
                    <a:pt x="18397" y="10659"/>
                  </a:cubicBezTo>
                  <a:cubicBezTo>
                    <a:pt x="18386" y="10639"/>
                    <a:pt x="18351" y="10602"/>
                    <a:pt x="18330" y="10600"/>
                  </a:cubicBezTo>
                  <a:cubicBezTo>
                    <a:pt x="18306" y="10597"/>
                    <a:pt x="18258" y="10627"/>
                    <a:pt x="18242" y="10648"/>
                  </a:cubicBezTo>
                  <a:cubicBezTo>
                    <a:pt x="18220" y="10675"/>
                    <a:pt x="18206" y="10753"/>
                    <a:pt x="18201" y="10789"/>
                  </a:cubicBezTo>
                  <a:cubicBezTo>
                    <a:pt x="18194" y="10847"/>
                    <a:pt x="18190" y="10965"/>
                    <a:pt x="18205" y="11021"/>
                  </a:cubicBezTo>
                  <a:cubicBezTo>
                    <a:pt x="18215" y="11059"/>
                    <a:pt x="18251" y="11126"/>
                    <a:pt x="18275" y="11155"/>
                  </a:cubicBezTo>
                  <a:cubicBezTo>
                    <a:pt x="18298" y="11185"/>
                    <a:pt x="18364" y="11221"/>
                    <a:pt x="18389" y="11250"/>
                  </a:cubicBezTo>
                  <a:cubicBezTo>
                    <a:pt x="18411" y="11276"/>
                    <a:pt x="18455" y="11333"/>
                    <a:pt x="18462" y="11368"/>
                  </a:cubicBezTo>
                  <a:cubicBezTo>
                    <a:pt x="18469" y="11406"/>
                    <a:pt x="18455" y="11488"/>
                    <a:pt x="18437" y="11521"/>
                  </a:cubicBezTo>
                  <a:cubicBezTo>
                    <a:pt x="18419" y="11552"/>
                    <a:pt x="18349" y="11578"/>
                    <a:pt x="18330" y="11608"/>
                  </a:cubicBezTo>
                  <a:cubicBezTo>
                    <a:pt x="18299" y="11658"/>
                    <a:pt x="18277" y="11781"/>
                    <a:pt x="18275" y="11840"/>
                  </a:cubicBezTo>
                  <a:cubicBezTo>
                    <a:pt x="18273" y="11866"/>
                    <a:pt x="18276" y="11921"/>
                    <a:pt x="18289" y="11943"/>
                  </a:cubicBezTo>
                  <a:cubicBezTo>
                    <a:pt x="18311" y="11978"/>
                    <a:pt x="18408" y="11991"/>
                    <a:pt x="18426" y="12029"/>
                  </a:cubicBezTo>
                  <a:cubicBezTo>
                    <a:pt x="18440" y="12061"/>
                    <a:pt x="18422" y="12135"/>
                    <a:pt x="18411" y="12167"/>
                  </a:cubicBezTo>
                  <a:cubicBezTo>
                    <a:pt x="18397" y="12206"/>
                    <a:pt x="18350" y="12273"/>
                    <a:pt x="18322" y="12302"/>
                  </a:cubicBezTo>
                  <a:cubicBezTo>
                    <a:pt x="18295" y="12329"/>
                    <a:pt x="18225" y="12365"/>
                    <a:pt x="18194" y="12387"/>
                  </a:cubicBezTo>
                  <a:cubicBezTo>
                    <a:pt x="18168" y="12406"/>
                    <a:pt x="18111" y="12435"/>
                    <a:pt x="18094" y="12463"/>
                  </a:cubicBezTo>
                  <a:cubicBezTo>
                    <a:pt x="18079" y="12487"/>
                    <a:pt x="18067" y="12552"/>
                    <a:pt x="18073" y="12581"/>
                  </a:cubicBezTo>
                  <a:cubicBezTo>
                    <a:pt x="18076" y="12611"/>
                    <a:pt x="18125" y="12657"/>
                    <a:pt x="18127" y="12686"/>
                  </a:cubicBezTo>
                  <a:cubicBezTo>
                    <a:pt x="18130" y="12724"/>
                    <a:pt x="18101" y="12796"/>
                    <a:pt x="18080" y="12825"/>
                  </a:cubicBezTo>
                  <a:cubicBezTo>
                    <a:pt x="18065" y="12845"/>
                    <a:pt x="18023" y="12882"/>
                    <a:pt x="17998" y="12880"/>
                  </a:cubicBezTo>
                  <a:cubicBezTo>
                    <a:pt x="17963" y="12877"/>
                    <a:pt x="17904" y="12817"/>
                    <a:pt x="17892" y="12781"/>
                  </a:cubicBezTo>
                  <a:cubicBezTo>
                    <a:pt x="17881" y="12750"/>
                    <a:pt x="17893" y="12676"/>
                    <a:pt x="17910" y="12648"/>
                  </a:cubicBezTo>
                  <a:cubicBezTo>
                    <a:pt x="17923" y="12627"/>
                    <a:pt x="17980" y="12619"/>
                    <a:pt x="17988" y="12597"/>
                  </a:cubicBezTo>
                  <a:cubicBezTo>
                    <a:pt x="17993" y="12580"/>
                    <a:pt x="17983" y="12539"/>
                    <a:pt x="17969" y="12530"/>
                  </a:cubicBezTo>
                  <a:cubicBezTo>
                    <a:pt x="17936" y="12505"/>
                    <a:pt x="17850" y="12540"/>
                    <a:pt x="17811" y="12541"/>
                  </a:cubicBezTo>
                  <a:cubicBezTo>
                    <a:pt x="17772" y="12543"/>
                    <a:pt x="17694" y="12531"/>
                    <a:pt x="17656" y="12541"/>
                  </a:cubicBezTo>
                  <a:cubicBezTo>
                    <a:pt x="17631" y="12549"/>
                    <a:pt x="17579" y="12572"/>
                    <a:pt x="17568" y="12597"/>
                  </a:cubicBezTo>
                  <a:cubicBezTo>
                    <a:pt x="17555" y="12623"/>
                    <a:pt x="17570" y="12688"/>
                    <a:pt x="17583" y="12715"/>
                  </a:cubicBezTo>
                  <a:cubicBezTo>
                    <a:pt x="17596" y="12744"/>
                    <a:pt x="17656" y="12777"/>
                    <a:pt x="17671" y="12805"/>
                  </a:cubicBezTo>
                  <a:cubicBezTo>
                    <a:pt x="17687" y="12835"/>
                    <a:pt x="17710" y="12905"/>
                    <a:pt x="17704" y="12939"/>
                  </a:cubicBezTo>
                  <a:cubicBezTo>
                    <a:pt x="17698" y="12972"/>
                    <a:pt x="17659" y="13034"/>
                    <a:pt x="17630" y="13049"/>
                  </a:cubicBezTo>
                  <a:cubicBezTo>
                    <a:pt x="17608" y="13061"/>
                    <a:pt x="17555" y="13040"/>
                    <a:pt x="17531" y="13046"/>
                  </a:cubicBezTo>
                  <a:cubicBezTo>
                    <a:pt x="17479" y="13056"/>
                    <a:pt x="17364" y="13091"/>
                    <a:pt x="17335" y="13140"/>
                  </a:cubicBezTo>
                  <a:cubicBezTo>
                    <a:pt x="17314" y="13176"/>
                    <a:pt x="17343" y="13270"/>
                    <a:pt x="17340" y="13313"/>
                  </a:cubicBezTo>
                  <a:cubicBezTo>
                    <a:pt x="17336" y="13352"/>
                    <a:pt x="17329" y="13430"/>
                    <a:pt x="17310" y="13463"/>
                  </a:cubicBezTo>
                  <a:cubicBezTo>
                    <a:pt x="17301" y="13477"/>
                    <a:pt x="17275" y="13504"/>
                    <a:pt x="17258" y="13506"/>
                  </a:cubicBezTo>
                  <a:cubicBezTo>
                    <a:pt x="17226" y="13512"/>
                    <a:pt x="17164" y="13478"/>
                    <a:pt x="17137" y="13459"/>
                  </a:cubicBezTo>
                  <a:cubicBezTo>
                    <a:pt x="17110" y="13439"/>
                    <a:pt x="17074" y="13378"/>
                    <a:pt x="17049" y="13357"/>
                  </a:cubicBezTo>
                  <a:cubicBezTo>
                    <a:pt x="17035" y="13345"/>
                    <a:pt x="17004" y="13322"/>
                    <a:pt x="16986" y="13317"/>
                  </a:cubicBezTo>
                  <a:cubicBezTo>
                    <a:pt x="16966" y="13311"/>
                    <a:pt x="16916" y="13302"/>
                    <a:pt x="16902" y="13317"/>
                  </a:cubicBezTo>
                  <a:cubicBezTo>
                    <a:pt x="16879" y="13339"/>
                    <a:pt x="16885" y="13415"/>
                    <a:pt x="16890" y="13447"/>
                  </a:cubicBezTo>
                  <a:cubicBezTo>
                    <a:pt x="16895" y="13478"/>
                    <a:pt x="16918" y="13538"/>
                    <a:pt x="16938" y="13562"/>
                  </a:cubicBezTo>
                  <a:cubicBezTo>
                    <a:pt x="16963" y="13590"/>
                    <a:pt x="17033" y="13617"/>
                    <a:pt x="17067" y="13632"/>
                  </a:cubicBezTo>
                  <a:cubicBezTo>
                    <a:pt x="17100" y="13646"/>
                    <a:pt x="17168" y="13675"/>
                    <a:pt x="17204" y="13675"/>
                  </a:cubicBezTo>
                  <a:cubicBezTo>
                    <a:pt x="17234" y="13675"/>
                    <a:pt x="17291" y="13642"/>
                    <a:pt x="17321" y="13636"/>
                  </a:cubicBezTo>
                  <a:cubicBezTo>
                    <a:pt x="17352" y="13630"/>
                    <a:pt x="17417" y="13617"/>
                    <a:pt x="17446" y="13629"/>
                  </a:cubicBezTo>
                  <a:cubicBezTo>
                    <a:pt x="17470" y="13637"/>
                    <a:pt x="17513" y="13674"/>
                    <a:pt x="17523" y="13699"/>
                  </a:cubicBezTo>
                  <a:cubicBezTo>
                    <a:pt x="17539" y="13735"/>
                    <a:pt x="17540" y="13821"/>
                    <a:pt x="17523" y="13856"/>
                  </a:cubicBezTo>
                  <a:cubicBezTo>
                    <a:pt x="17510" y="13886"/>
                    <a:pt x="17457" y="13925"/>
                    <a:pt x="17428" y="13935"/>
                  </a:cubicBezTo>
                  <a:cubicBezTo>
                    <a:pt x="17392" y="13948"/>
                    <a:pt x="17309" y="13948"/>
                    <a:pt x="17273" y="13931"/>
                  </a:cubicBezTo>
                  <a:cubicBezTo>
                    <a:pt x="17237" y="13914"/>
                    <a:pt x="17199" y="13827"/>
                    <a:pt x="17163" y="13809"/>
                  </a:cubicBezTo>
                  <a:cubicBezTo>
                    <a:pt x="17135" y="13796"/>
                    <a:pt x="17071" y="13788"/>
                    <a:pt x="17041" y="13798"/>
                  </a:cubicBezTo>
                  <a:cubicBezTo>
                    <a:pt x="17004" y="13810"/>
                    <a:pt x="16947" y="13872"/>
                    <a:pt x="16923" y="13904"/>
                  </a:cubicBezTo>
                  <a:cubicBezTo>
                    <a:pt x="16905" y="13929"/>
                    <a:pt x="16875" y="13987"/>
                    <a:pt x="16869" y="14018"/>
                  </a:cubicBezTo>
                  <a:cubicBezTo>
                    <a:pt x="16862" y="14049"/>
                    <a:pt x="16856" y="14118"/>
                    <a:pt x="16872" y="14144"/>
                  </a:cubicBezTo>
                  <a:cubicBezTo>
                    <a:pt x="16900" y="14190"/>
                    <a:pt x="17005" y="14239"/>
                    <a:pt x="17056" y="14239"/>
                  </a:cubicBezTo>
                  <a:cubicBezTo>
                    <a:pt x="17089" y="14239"/>
                    <a:pt x="17141" y="14179"/>
                    <a:pt x="17174" y="14176"/>
                  </a:cubicBezTo>
                  <a:cubicBezTo>
                    <a:pt x="17197" y="14173"/>
                    <a:pt x="17246" y="14185"/>
                    <a:pt x="17262" y="14204"/>
                  </a:cubicBezTo>
                  <a:cubicBezTo>
                    <a:pt x="17284" y="14227"/>
                    <a:pt x="17292" y="14300"/>
                    <a:pt x="17288" y="14333"/>
                  </a:cubicBezTo>
                  <a:cubicBezTo>
                    <a:pt x="17284" y="14360"/>
                    <a:pt x="17246" y="14404"/>
                    <a:pt x="17240" y="14431"/>
                  </a:cubicBezTo>
                  <a:cubicBezTo>
                    <a:pt x="17234" y="14461"/>
                    <a:pt x="17259" y="14526"/>
                    <a:pt x="17247" y="14554"/>
                  </a:cubicBezTo>
                  <a:cubicBezTo>
                    <a:pt x="17235" y="14582"/>
                    <a:pt x="17182" y="14618"/>
                    <a:pt x="17155" y="14629"/>
                  </a:cubicBezTo>
                  <a:cubicBezTo>
                    <a:pt x="17125" y="14640"/>
                    <a:pt x="17058" y="14633"/>
                    <a:pt x="17027" y="14633"/>
                  </a:cubicBezTo>
                  <a:cubicBezTo>
                    <a:pt x="17000" y="14632"/>
                    <a:pt x="16949" y="14621"/>
                    <a:pt x="16923" y="14624"/>
                  </a:cubicBezTo>
                  <a:cubicBezTo>
                    <a:pt x="16895" y="14629"/>
                    <a:pt x="16828" y="14638"/>
                    <a:pt x="16813" y="14664"/>
                  </a:cubicBezTo>
                  <a:cubicBezTo>
                    <a:pt x="16802" y="14683"/>
                    <a:pt x="16813" y="14735"/>
                    <a:pt x="16824" y="14754"/>
                  </a:cubicBezTo>
                  <a:cubicBezTo>
                    <a:pt x="16836" y="14774"/>
                    <a:pt x="16885" y="14790"/>
                    <a:pt x="16898" y="14810"/>
                  </a:cubicBezTo>
                  <a:cubicBezTo>
                    <a:pt x="16913" y="14833"/>
                    <a:pt x="16926" y="14892"/>
                    <a:pt x="16923" y="14920"/>
                  </a:cubicBezTo>
                  <a:cubicBezTo>
                    <a:pt x="16921" y="14946"/>
                    <a:pt x="16905" y="15002"/>
                    <a:pt x="16883" y="15014"/>
                  </a:cubicBezTo>
                  <a:cubicBezTo>
                    <a:pt x="16856" y="15029"/>
                    <a:pt x="16789" y="15010"/>
                    <a:pt x="16765" y="14990"/>
                  </a:cubicBezTo>
                  <a:cubicBezTo>
                    <a:pt x="16736" y="14966"/>
                    <a:pt x="16734" y="14872"/>
                    <a:pt x="16706" y="14845"/>
                  </a:cubicBezTo>
                  <a:cubicBezTo>
                    <a:pt x="16688" y="14827"/>
                    <a:pt x="16635" y="14803"/>
                    <a:pt x="16610" y="14810"/>
                  </a:cubicBezTo>
                  <a:cubicBezTo>
                    <a:pt x="16584" y="14817"/>
                    <a:pt x="16561" y="14883"/>
                    <a:pt x="16537" y="14896"/>
                  </a:cubicBezTo>
                  <a:cubicBezTo>
                    <a:pt x="16499" y="14915"/>
                    <a:pt x="16403" y="14875"/>
                    <a:pt x="16371" y="14904"/>
                  </a:cubicBezTo>
                  <a:cubicBezTo>
                    <a:pt x="16352" y="14921"/>
                    <a:pt x="16344" y="14984"/>
                    <a:pt x="16349" y="15010"/>
                  </a:cubicBezTo>
                  <a:cubicBezTo>
                    <a:pt x="16353" y="15032"/>
                    <a:pt x="16378" y="15074"/>
                    <a:pt x="16397" y="15085"/>
                  </a:cubicBezTo>
                  <a:cubicBezTo>
                    <a:pt x="16426" y="15102"/>
                    <a:pt x="16497" y="15080"/>
                    <a:pt x="16530" y="15085"/>
                  </a:cubicBezTo>
                  <a:cubicBezTo>
                    <a:pt x="16571" y="15091"/>
                    <a:pt x="16655" y="15106"/>
                    <a:pt x="16688" y="15132"/>
                  </a:cubicBezTo>
                  <a:cubicBezTo>
                    <a:pt x="16707" y="15148"/>
                    <a:pt x="16734" y="15197"/>
                    <a:pt x="16739" y="15223"/>
                  </a:cubicBezTo>
                  <a:cubicBezTo>
                    <a:pt x="16746" y="15256"/>
                    <a:pt x="16742" y="15329"/>
                    <a:pt x="16725" y="15357"/>
                  </a:cubicBezTo>
                  <a:cubicBezTo>
                    <a:pt x="16699" y="15399"/>
                    <a:pt x="16596" y="15423"/>
                    <a:pt x="16562" y="15459"/>
                  </a:cubicBezTo>
                  <a:cubicBezTo>
                    <a:pt x="16536" y="15487"/>
                    <a:pt x="16490" y="15558"/>
                    <a:pt x="16485" y="15597"/>
                  </a:cubicBezTo>
                  <a:cubicBezTo>
                    <a:pt x="16479" y="15648"/>
                    <a:pt x="16509" y="15755"/>
                    <a:pt x="16537" y="15798"/>
                  </a:cubicBezTo>
                  <a:cubicBezTo>
                    <a:pt x="16560" y="15832"/>
                    <a:pt x="16629" y="15881"/>
                    <a:pt x="16666" y="15893"/>
                  </a:cubicBezTo>
                  <a:cubicBezTo>
                    <a:pt x="16707" y="15905"/>
                    <a:pt x="16800" y="15866"/>
                    <a:pt x="16839" y="15889"/>
                  </a:cubicBezTo>
                  <a:cubicBezTo>
                    <a:pt x="16871" y="15907"/>
                    <a:pt x="16911" y="15980"/>
                    <a:pt x="16916" y="16018"/>
                  </a:cubicBezTo>
                  <a:cubicBezTo>
                    <a:pt x="16919" y="16042"/>
                    <a:pt x="16906" y="16092"/>
                    <a:pt x="16890" y="16109"/>
                  </a:cubicBezTo>
                  <a:cubicBezTo>
                    <a:pt x="16871" y="16129"/>
                    <a:pt x="16814" y="16138"/>
                    <a:pt x="16787" y="16136"/>
                  </a:cubicBezTo>
                  <a:cubicBezTo>
                    <a:pt x="16758" y="16136"/>
                    <a:pt x="16705" y="16103"/>
                    <a:pt x="16677" y="16098"/>
                  </a:cubicBezTo>
                  <a:cubicBezTo>
                    <a:pt x="16634" y="16089"/>
                    <a:pt x="16547" y="16088"/>
                    <a:pt x="16504" y="16094"/>
                  </a:cubicBezTo>
                  <a:cubicBezTo>
                    <a:pt x="16476" y="16096"/>
                    <a:pt x="16424" y="16126"/>
                    <a:pt x="16397" y="16120"/>
                  </a:cubicBezTo>
                  <a:cubicBezTo>
                    <a:pt x="16379" y="16117"/>
                    <a:pt x="16355" y="16085"/>
                    <a:pt x="16338" y="16077"/>
                  </a:cubicBezTo>
                  <a:cubicBezTo>
                    <a:pt x="16314" y="16068"/>
                    <a:pt x="16262" y="16056"/>
                    <a:pt x="16239" y="16065"/>
                  </a:cubicBezTo>
                  <a:cubicBezTo>
                    <a:pt x="16217" y="16074"/>
                    <a:pt x="16184" y="16114"/>
                    <a:pt x="16176" y="16136"/>
                  </a:cubicBezTo>
                  <a:cubicBezTo>
                    <a:pt x="16162" y="16176"/>
                    <a:pt x="16176" y="16264"/>
                    <a:pt x="16183" y="16306"/>
                  </a:cubicBezTo>
                  <a:cubicBezTo>
                    <a:pt x="16189" y="16339"/>
                    <a:pt x="16206" y="16405"/>
                    <a:pt x="16224" y="16432"/>
                  </a:cubicBezTo>
                  <a:cubicBezTo>
                    <a:pt x="16246" y="16464"/>
                    <a:pt x="16306" y="16516"/>
                    <a:pt x="16341" y="16526"/>
                  </a:cubicBezTo>
                  <a:cubicBezTo>
                    <a:pt x="16383" y="16538"/>
                    <a:pt x="16476" y="16527"/>
                    <a:pt x="16515" y="16506"/>
                  </a:cubicBezTo>
                  <a:cubicBezTo>
                    <a:pt x="16539" y="16494"/>
                    <a:pt x="16562" y="16429"/>
                    <a:pt x="16589" y="16424"/>
                  </a:cubicBezTo>
                  <a:cubicBezTo>
                    <a:pt x="16618" y="16418"/>
                    <a:pt x="16674" y="16459"/>
                    <a:pt x="16698" y="16479"/>
                  </a:cubicBezTo>
                  <a:cubicBezTo>
                    <a:pt x="16723" y="16497"/>
                    <a:pt x="16774" y="16539"/>
                    <a:pt x="16780" y="16570"/>
                  </a:cubicBezTo>
                  <a:cubicBezTo>
                    <a:pt x="16786" y="16600"/>
                    <a:pt x="16761" y="16667"/>
                    <a:pt x="16739" y="16687"/>
                  </a:cubicBezTo>
                  <a:cubicBezTo>
                    <a:pt x="16723" y="16704"/>
                    <a:pt x="16671" y="16704"/>
                    <a:pt x="16651" y="16716"/>
                  </a:cubicBezTo>
                  <a:cubicBezTo>
                    <a:pt x="16619" y="16733"/>
                    <a:pt x="16576" y="16809"/>
                    <a:pt x="16540" y="16814"/>
                  </a:cubicBezTo>
                  <a:cubicBezTo>
                    <a:pt x="16493" y="16820"/>
                    <a:pt x="16410" y="16749"/>
                    <a:pt x="16368" y="16727"/>
                  </a:cubicBezTo>
                  <a:cubicBezTo>
                    <a:pt x="16335" y="16710"/>
                    <a:pt x="16264" y="16684"/>
                    <a:pt x="16239" y="16656"/>
                  </a:cubicBezTo>
                  <a:cubicBezTo>
                    <a:pt x="16221" y="16637"/>
                    <a:pt x="16215" y="16574"/>
                    <a:pt x="16194" y="16558"/>
                  </a:cubicBezTo>
                  <a:cubicBezTo>
                    <a:pt x="16168" y="16537"/>
                    <a:pt x="16098" y="16532"/>
                    <a:pt x="16065" y="16535"/>
                  </a:cubicBezTo>
                  <a:cubicBezTo>
                    <a:pt x="16039" y="16536"/>
                    <a:pt x="15987" y="16553"/>
                    <a:pt x="15966" y="16570"/>
                  </a:cubicBezTo>
                  <a:cubicBezTo>
                    <a:pt x="15931" y="16597"/>
                    <a:pt x="15871" y="16674"/>
                    <a:pt x="15867" y="16719"/>
                  </a:cubicBezTo>
                  <a:cubicBezTo>
                    <a:pt x="15863" y="16752"/>
                    <a:pt x="15891" y="16819"/>
                    <a:pt x="15915" y="16841"/>
                  </a:cubicBezTo>
                  <a:cubicBezTo>
                    <a:pt x="15940" y="16865"/>
                    <a:pt x="16010" y="16883"/>
                    <a:pt x="16044" y="16885"/>
                  </a:cubicBezTo>
                  <a:cubicBezTo>
                    <a:pt x="16084" y="16887"/>
                    <a:pt x="16163" y="16839"/>
                    <a:pt x="16202" y="16849"/>
                  </a:cubicBezTo>
                  <a:cubicBezTo>
                    <a:pt x="16237" y="16858"/>
                    <a:pt x="16293" y="16915"/>
                    <a:pt x="16312" y="16947"/>
                  </a:cubicBezTo>
                  <a:cubicBezTo>
                    <a:pt x="16339" y="16991"/>
                    <a:pt x="16374" y="17097"/>
                    <a:pt x="16363" y="17148"/>
                  </a:cubicBezTo>
                  <a:cubicBezTo>
                    <a:pt x="16358" y="17178"/>
                    <a:pt x="16319" y="17231"/>
                    <a:pt x="16294" y="17243"/>
                  </a:cubicBezTo>
                  <a:cubicBezTo>
                    <a:pt x="16257" y="17260"/>
                    <a:pt x="16172" y="17218"/>
                    <a:pt x="16132" y="17227"/>
                  </a:cubicBezTo>
                  <a:cubicBezTo>
                    <a:pt x="16089" y="17237"/>
                    <a:pt x="16008" y="17285"/>
                    <a:pt x="15981" y="17322"/>
                  </a:cubicBezTo>
                  <a:cubicBezTo>
                    <a:pt x="15955" y="17357"/>
                    <a:pt x="15921" y="17452"/>
                    <a:pt x="15933" y="17495"/>
                  </a:cubicBezTo>
                  <a:cubicBezTo>
                    <a:pt x="15941" y="17523"/>
                    <a:pt x="15996" y="17551"/>
                    <a:pt x="16017" y="17570"/>
                  </a:cubicBezTo>
                  <a:cubicBezTo>
                    <a:pt x="16048" y="17596"/>
                    <a:pt x="16123" y="17636"/>
                    <a:pt x="16143" y="17672"/>
                  </a:cubicBezTo>
                  <a:cubicBezTo>
                    <a:pt x="16155" y="17694"/>
                    <a:pt x="16162" y="17749"/>
                    <a:pt x="16157" y="17774"/>
                  </a:cubicBezTo>
                  <a:cubicBezTo>
                    <a:pt x="16152" y="17805"/>
                    <a:pt x="16117" y="17860"/>
                    <a:pt x="16098" y="17885"/>
                  </a:cubicBezTo>
                  <a:cubicBezTo>
                    <a:pt x="16081" y="17908"/>
                    <a:pt x="16025" y="17939"/>
                    <a:pt x="16014" y="17968"/>
                  </a:cubicBezTo>
                  <a:cubicBezTo>
                    <a:pt x="16002" y="17998"/>
                    <a:pt x="15995" y="18080"/>
                    <a:pt x="16017" y="18102"/>
                  </a:cubicBezTo>
                  <a:cubicBezTo>
                    <a:pt x="16041" y="18124"/>
                    <a:pt x="16112" y="18099"/>
                    <a:pt x="16143" y="18089"/>
                  </a:cubicBezTo>
                  <a:cubicBezTo>
                    <a:pt x="16168" y="18082"/>
                    <a:pt x="16220" y="18061"/>
                    <a:pt x="16235" y="18038"/>
                  </a:cubicBezTo>
                  <a:cubicBezTo>
                    <a:pt x="16258" y="18003"/>
                    <a:pt x="16250" y="17911"/>
                    <a:pt x="16257" y="17869"/>
                  </a:cubicBezTo>
                  <a:cubicBezTo>
                    <a:pt x="16261" y="17846"/>
                    <a:pt x="16259" y="17792"/>
                    <a:pt x="16275" y="17779"/>
                  </a:cubicBezTo>
                  <a:cubicBezTo>
                    <a:pt x="16290" y="17766"/>
                    <a:pt x="16332" y="17772"/>
                    <a:pt x="16349" y="17779"/>
                  </a:cubicBezTo>
                  <a:cubicBezTo>
                    <a:pt x="16377" y="17789"/>
                    <a:pt x="16429" y="17828"/>
                    <a:pt x="16441" y="17857"/>
                  </a:cubicBezTo>
                  <a:cubicBezTo>
                    <a:pt x="16456" y="17893"/>
                    <a:pt x="16436" y="17976"/>
                    <a:pt x="16433" y="18015"/>
                  </a:cubicBezTo>
                  <a:cubicBezTo>
                    <a:pt x="16432" y="18037"/>
                    <a:pt x="16437" y="18086"/>
                    <a:pt x="16427" y="18105"/>
                  </a:cubicBezTo>
                  <a:cubicBezTo>
                    <a:pt x="16414" y="18128"/>
                    <a:pt x="16368" y="18156"/>
                    <a:pt x="16345" y="18164"/>
                  </a:cubicBezTo>
                  <a:cubicBezTo>
                    <a:pt x="16316" y="18174"/>
                    <a:pt x="16254" y="18157"/>
                    <a:pt x="16224" y="18164"/>
                  </a:cubicBezTo>
                  <a:cubicBezTo>
                    <a:pt x="16204" y="18169"/>
                    <a:pt x="16161" y="18184"/>
                    <a:pt x="16150" y="18204"/>
                  </a:cubicBezTo>
                  <a:cubicBezTo>
                    <a:pt x="16133" y="18234"/>
                    <a:pt x="16137" y="18313"/>
                    <a:pt x="16150" y="18345"/>
                  </a:cubicBezTo>
                  <a:cubicBezTo>
                    <a:pt x="16163" y="18376"/>
                    <a:pt x="16213" y="18425"/>
                    <a:pt x="16242" y="18436"/>
                  </a:cubicBezTo>
                  <a:cubicBezTo>
                    <a:pt x="16268" y="18446"/>
                    <a:pt x="16327" y="18443"/>
                    <a:pt x="16353" y="18432"/>
                  </a:cubicBezTo>
                  <a:cubicBezTo>
                    <a:pt x="16384" y="18418"/>
                    <a:pt x="16428" y="18359"/>
                    <a:pt x="16452" y="18334"/>
                  </a:cubicBezTo>
                  <a:cubicBezTo>
                    <a:pt x="16478" y="18305"/>
                    <a:pt x="16532" y="18249"/>
                    <a:pt x="16551" y="18216"/>
                  </a:cubicBezTo>
                  <a:cubicBezTo>
                    <a:pt x="16568" y="18189"/>
                    <a:pt x="16588" y="18127"/>
                    <a:pt x="16600" y="18097"/>
                  </a:cubicBezTo>
                  <a:cubicBezTo>
                    <a:pt x="16612" y="18065"/>
                    <a:pt x="16626" y="17993"/>
                    <a:pt x="16647" y="17968"/>
                  </a:cubicBezTo>
                  <a:cubicBezTo>
                    <a:pt x="16659" y="17953"/>
                    <a:pt x="16692" y="17931"/>
                    <a:pt x="16710" y="17932"/>
                  </a:cubicBezTo>
                  <a:cubicBezTo>
                    <a:pt x="16736" y="17934"/>
                    <a:pt x="16782" y="17971"/>
                    <a:pt x="16795" y="17995"/>
                  </a:cubicBezTo>
                  <a:cubicBezTo>
                    <a:pt x="16813" y="18030"/>
                    <a:pt x="16815" y="18118"/>
                    <a:pt x="16805" y="18156"/>
                  </a:cubicBezTo>
                  <a:cubicBezTo>
                    <a:pt x="16798" y="18189"/>
                    <a:pt x="16761" y="18243"/>
                    <a:pt x="16739" y="18267"/>
                  </a:cubicBezTo>
                  <a:cubicBezTo>
                    <a:pt x="16716" y="18291"/>
                    <a:pt x="16654" y="18320"/>
                    <a:pt x="16632" y="18345"/>
                  </a:cubicBezTo>
                  <a:cubicBezTo>
                    <a:pt x="16611" y="18371"/>
                    <a:pt x="16586" y="18436"/>
                    <a:pt x="16566" y="18464"/>
                  </a:cubicBezTo>
                  <a:cubicBezTo>
                    <a:pt x="16547" y="18490"/>
                    <a:pt x="16493" y="18532"/>
                    <a:pt x="16478" y="18562"/>
                  </a:cubicBezTo>
                  <a:cubicBezTo>
                    <a:pt x="16458" y="18601"/>
                    <a:pt x="16440" y="18691"/>
                    <a:pt x="16445" y="18735"/>
                  </a:cubicBezTo>
                  <a:cubicBezTo>
                    <a:pt x="16450" y="18790"/>
                    <a:pt x="16510" y="18884"/>
                    <a:pt x="16530" y="18936"/>
                  </a:cubicBezTo>
                  <a:cubicBezTo>
                    <a:pt x="16541" y="18968"/>
                    <a:pt x="16552" y="19038"/>
                    <a:pt x="16571" y="19066"/>
                  </a:cubicBezTo>
                  <a:cubicBezTo>
                    <a:pt x="16588" y="19093"/>
                    <a:pt x="16636" y="19157"/>
                    <a:pt x="16666" y="19149"/>
                  </a:cubicBezTo>
                  <a:cubicBezTo>
                    <a:pt x="16700" y="19139"/>
                    <a:pt x="16705" y="19045"/>
                    <a:pt x="16721" y="19011"/>
                  </a:cubicBezTo>
                  <a:cubicBezTo>
                    <a:pt x="16734" y="18981"/>
                    <a:pt x="16753" y="18910"/>
                    <a:pt x="16780" y="18893"/>
                  </a:cubicBezTo>
                  <a:cubicBezTo>
                    <a:pt x="16805" y="18877"/>
                    <a:pt x="16869" y="18878"/>
                    <a:pt x="16894" y="18893"/>
                  </a:cubicBezTo>
                  <a:cubicBezTo>
                    <a:pt x="16919" y="18909"/>
                    <a:pt x="16949" y="18969"/>
                    <a:pt x="16953" y="18999"/>
                  </a:cubicBezTo>
                  <a:cubicBezTo>
                    <a:pt x="16956" y="19032"/>
                    <a:pt x="16928" y="19095"/>
                    <a:pt x="16916" y="19125"/>
                  </a:cubicBezTo>
                  <a:cubicBezTo>
                    <a:pt x="16905" y="19153"/>
                    <a:pt x="16882" y="19210"/>
                    <a:pt x="16861" y="19232"/>
                  </a:cubicBezTo>
                  <a:cubicBezTo>
                    <a:pt x="16839" y="19253"/>
                    <a:pt x="16768" y="19259"/>
                    <a:pt x="16754" y="19287"/>
                  </a:cubicBezTo>
                  <a:cubicBezTo>
                    <a:pt x="16739" y="19317"/>
                    <a:pt x="16769" y="19387"/>
                    <a:pt x="16773" y="19421"/>
                  </a:cubicBezTo>
                  <a:cubicBezTo>
                    <a:pt x="16776" y="19458"/>
                    <a:pt x="16789" y="19533"/>
                    <a:pt x="16787" y="19570"/>
                  </a:cubicBezTo>
                  <a:cubicBezTo>
                    <a:pt x="16785" y="19614"/>
                    <a:pt x="16772" y="19704"/>
                    <a:pt x="16754" y="19743"/>
                  </a:cubicBezTo>
                  <a:cubicBezTo>
                    <a:pt x="16744" y="19765"/>
                    <a:pt x="16716" y="19809"/>
                    <a:pt x="16695" y="19818"/>
                  </a:cubicBezTo>
                  <a:cubicBezTo>
                    <a:pt x="16654" y="19836"/>
                    <a:pt x="16562" y="19805"/>
                    <a:pt x="16518" y="19794"/>
                  </a:cubicBezTo>
                  <a:cubicBezTo>
                    <a:pt x="16490" y="19787"/>
                    <a:pt x="16434" y="19751"/>
                    <a:pt x="16404" y="19755"/>
                  </a:cubicBezTo>
                  <a:cubicBezTo>
                    <a:pt x="16368" y="19760"/>
                    <a:pt x="16302" y="19805"/>
                    <a:pt x="16283" y="19838"/>
                  </a:cubicBezTo>
                  <a:cubicBezTo>
                    <a:pt x="16265" y="19869"/>
                    <a:pt x="16254" y="19950"/>
                    <a:pt x="16268" y="19983"/>
                  </a:cubicBezTo>
                  <a:cubicBezTo>
                    <a:pt x="16285" y="20021"/>
                    <a:pt x="16362" y="20057"/>
                    <a:pt x="16397" y="20074"/>
                  </a:cubicBezTo>
                  <a:cubicBezTo>
                    <a:pt x="16431" y="20091"/>
                    <a:pt x="16507" y="20103"/>
                    <a:pt x="16540" y="20121"/>
                  </a:cubicBezTo>
                  <a:cubicBezTo>
                    <a:pt x="16586" y="20146"/>
                    <a:pt x="16687" y="20203"/>
                    <a:pt x="16703" y="20255"/>
                  </a:cubicBezTo>
                  <a:cubicBezTo>
                    <a:pt x="16714" y="20295"/>
                    <a:pt x="16680" y="20382"/>
                    <a:pt x="16654" y="20413"/>
                  </a:cubicBezTo>
                  <a:cubicBezTo>
                    <a:pt x="16634" y="20438"/>
                    <a:pt x="16559" y="20444"/>
                    <a:pt x="16540" y="20471"/>
                  </a:cubicBezTo>
                  <a:cubicBezTo>
                    <a:pt x="16525" y="20494"/>
                    <a:pt x="16527" y="20540"/>
                    <a:pt x="16527" y="20582"/>
                  </a:cubicBezTo>
                  <a:lnTo>
                    <a:pt x="15163" y="20695"/>
                  </a:lnTo>
                  <a:lnTo>
                    <a:pt x="8320" y="21220"/>
                  </a:lnTo>
                  <a:lnTo>
                    <a:pt x="3631" y="21589"/>
                  </a:lnTo>
                  <a:lnTo>
                    <a:pt x="3447" y="18488"/>
                  </a:lnTo>
                  <a:cubicBezTo>
                    <a:pt x="3447" y="18488"/>
                    <a:pt x="3373" y="18500"/>
                    <a:pt x="3354" y="18485"/>
                  </a:cubicBezTo>
                  <a:cubicBezTo>
                    <a:pt x="3330" y="18465"/>
                    <a:pt x="3339" y="18382"/>
                    <a:pt x="3314" y="18364"/>
                  </a:cubicBezTo>
                  <a:cubicBezTo>
                    <a:pt x="3298" y="18350"/>
                    <a:pt x="3248" y="18354"/>
                    <a:pt x="3229" y="18364"/>
                  </a:cubicBezTo>
                  <a:cubicBezTo>
                    <a:pt x="3206" y="18376"/>
                    <a:pt x="3187" y="18432"/>
                    <a:pt x="3168" y="18450"/>
                  </a:cubicBezTo>
                  <a:cubicBezTo>
                    <a:pt x="3150" y="18467"/>
                    <a:pt x="3110" y="18502"/>
                    <a:pt x="3087" y="18501"/>
                  </a:cubicBezTo>
                  <a:cubicBezTo>
                    <a:pt x="3065" y="18499"/>
                    <a:pt x="3032" y="18460"/>
                    <a:pt x="3018" y="18443"/>
                  </a:cubicBezTo>
                  <a:cubicBezTo>
                    <a:pt x="2996" y="18417"/>
                    <a:pt x="2971" y="18347"/>
                    <a:pt x="2944" y="18327"/>
                  </a:cubicBezTo>
                  <a:cubicBezTo>
                    <a:pt x="2924" y="18311"/>
                    <a:pt x="2873" y="18293"/>
                    <a:pt x="2849" y="18298"/>
                  </a:cubicBezTo>
                  <a:cubicBezTo>
                    <a:pt x="2820" y="18305"/>
                    <a:pt x="2772" y="18349"/>
                    <a:pt x="2757" y="18377"/>
                  </a:cubicBezTo>
                  <a:cubicBezTo>
                    <a:pt x="2746" y="18401"/>
                    <a:pt x="2759" y="18463"/>
                    <a:pt x="2743" y="18485"/>
                  </a:cubicBezTo>
                  <a:cubicBezTo>
                    <a:pt x="2720" y="18514"/>
                    <a:pt x="2643" y="18548"/>
                    <a:pt x="2608" y="18540"/>
                  </a:cubicBezTo>
                  <a:cubicBezTo>
                    <a:pt x="2578" y="18532"/>
                    <a:pt x="2552" y="18456"/>
                    <a:pt x="2524" y="18443"/>
                  </a:cubicBezTo>
                  <a:cubicBezTo>
                    <a:pt x="2497" y="18429"/>
                    <a:pt x="2431" y="18429"/>
                    <a:pt x="2402" y="18438"/>
                  </a:cubicBezTo>
                  <a:cubicBezTo>
                    <a:pt x="2382" y="18443"/>
                    <a:pt x="2347" y="18471"/>
                    <a:pt x="2333" y="18488"/>
                  </a:cubicBezTo>
                  <a:cubicBezTo>
                    <a:pt x="2319" y="18503"/>
                    <a:pt x="2309" y="18550"/>
                    <a:pt x="2293" y="18563"/>
                  </a:cubicBezTo>
                  <a:cubicBezTo>
                    <a:pt x="2273" y="18581"/>
                    <a:pt x="2215" y="18607"/>
                    <a:pt x="2191" y="18595"/>
                  </a:cubicBezTo>
                  <a:cubicBezTo>
                    <a:pt x="2169" y="18584"/>
                    <a:pt x="2177" y="18507"/>
                    <a:pt x="2154" y="18503"/>
                  </a:cubicBezTo>
                  <a:cubicBezTo>
                    <a:pt x="2127" y="18499"/>
                    <a:pt x="2107" y="18579"/>
                    <a:pt x="2082" y="18592"/>
                  </a:cubicBezTo>
                  <a:cubicBezTo>
                    <a:pt x="2061" y="18604"/>
                    <a:pt x="2006" y="18615"/>
                    <a:pt x="1987" y="18600"/>
                  </a:cubicBezTo>
                  <a:cubicBezTo>
                    <a:pt x="1961" y="18581"/>
                    <a:pt x="1983" y="18479"/>
                    <a:pt x="1953" y="18469"/>
                  </a:cubicBezTo>
                  <a:cubicBezTo>
                    <a:pt x="1927" y="18461"/>
                    <a:pt x="1898" y="18541"/>
                    <a:pt x="1872" y="18542"/>
                  </a:cubicBezTo>
                  <a:cubicBezTo>
                    <a:pt x="1843" y="18543"/>
                    <a:pt x="1800" y="18490"/>
                    <a:pt x="1781" y="18466"/>
                  </a:cubicBezTo>
                  <a:cubicBezTo>
                    <a:pt x="1767" y="18450"/>
                    <a:pt x="1755" y="18403"/>
                    <a:pt x="1739" y="18390"/>
                  </a:cubicBezTo>
                  <a:cubicBezTo>
                    <a:pt x="1720" y="18374"/>
                    <a:pt x="1662" y="18378"/>
                    <a:pt x="1643" y="18361"/>
                  </a:cubicBezTo>
                  <a:cubicBezTo>
                    <a:pt x="1623" y="18343"/>
                    <a:pt x="1599" y="18285"/>
                    <a:pt x="1597" y="18256"/>
                  </a:cubicBezTo>
                  <a:cubicBezTo>
                    <a:pt x="1595" y="18233"/>
                    <a:pt x="1619" y="18190"/>
                    <a:pt x="1621" y="18167"/>
                  </a:cubicBezTo>
                  <a:cubicBezTo>
                    <a:pt x="1623" y="18149"/>
                    <a:pt x="1627" y="18107"/>
                    <a:pt x="1614" y="18095"/>
                  </a:cubicBezTo>
                  <a:cubicBezTo>
                    <a:pt x="1594" y="18080"/>
                    <a:pt x="1533" y="18095"/>
                    <a:pt x="1511" y="18109"/>
                  </a:cubicBezTo>
                  <a:cubicBezTo>
                    <a:pt x="1488" y="18124"/>
                    <a:pt x="1464" y="18180"/>
                    <a:pt x="1446" y="18201"/>
                  </a:cubicBezTo>
                  <a:cubicBezTo>
                    <a:pt x="1444" y="18204"/>
                    <a:pt x="1441" y="18209"/>
                    <a:pt x="1438" y="18213"/>
                  </a:cubicBezTo>
                  <a:lnTo>
                    <a:pt x="1142" y="7953"/>
                  </a:lnTo>
                  <a:lnTo>
                    <a:pt x="1" y="1674"/>
                  </a:lnTo>
                  <a:lnTo>
                    <a:pt x="0" y="1654"/>
                  </a:lnTo>
                  <a:lnTo>
                    <a:pt x="5554" y="1256"/>
                  </a:lnTo>
                  <a:lnTo>
                    <a:pt x="7888" y="1067"/>
                  </a:lnTo>
                  <a:lnTo>
                    <a:pt x="10679" y="839"/>
                  </a:lnTo>
                  <a:lnTo>
                    <a:pt x="12586" y="681"/>
                  </a:lnTo>
                  <a:lnTo>
                    <a:pt x="18757" y="28"/>
                  </a:lnTo>
                  <a:cubicBezTo>
                    <a:pt x="18757" y="28"/>
                    <a:pt x="18925" y="-11"/>
                    <a:pt x="18978" y="3"/>
                  </a:cubicBezTo>
                  <a:cubicBezTo>
                    <a:pt x="19020" y="15"/>
                    <a:pt x="19099" y="70"/>
                    <a:pt x="19121" y="110"/>
                  </a:cubicBezTo>
                  <a:cubicBezTo>
                    <a:pt x="19143" y="151"/>
                    <a:pt x="19119" y="255"/>
                    <a:pt x="19136" y="300"/>
                  </a:cubicBezTo>
                  <a:cubicBezTo>
                    <a:pt x="19152" y="341"/>
                    <a:pt x="19213" y="406"/>
                    <a:pt x="19243" y="437"/>
                  </a:cubicBezTo>
                  <a:cubicBezTo>
                    <a:pt x="19278" y="472"/>
                    <a:pt x="19353" y="540"/>
                    <a:pt x="19398" y="558"/>
                  </a:cubicBezTo>
                  <a:cubicBezTo>
                    <a:pt x="19422" y="570"/>
                    <a:pt x="19481" y="556"/>
                    <a:pt x="19501" y="575"/>
                  </a:cubicBezTo>
                  <a:cubicBezTo>
                    <a:pt x="19528" y="600"/>
                    <a:pt x="19547" y="683"/>
                    <a:pt x="19542" y="721"/>
                  </a:cubicBezTo>
                  <a:cubicBezTo>
                    <a:pt x="19536" y="755"/>
                    <a:pt x="19476" y="801"/>
                    <a:pt x="19467" y="835"/>
                  </a:cubicBezTo>
                  <a:cubicBezTo>
                    <a:pt x="19462" y="861"/>
                    <a:pt x="19470" y="917"/>
                    <a:pt x="19479" y="941"/>
                  </a:cubicBezTo>
                  <a:cubicBezTo>
                    <a:pt x="19489" y="971"/>
                    <a:pt x="19539" y="1013"/>
                    <a:pt x="19549" y="1044"/>
                  </a:cubicBezTo>
                  <a:cubicBezTo>
                    <a:pt x="19564" y="1089"/>
                    <a:pt x="19576" y="1194"/>
                    <a:pt x="19556" y="1236"/>
                  </a:cubicBezTo>
                  <a:cubicBezTo>
                    <a:pt x="19547" y="1255"/>
                    <a:pt x="19507" y="1273"/>
                    <a:pt x="19490" y="1283"/>
                  </a:cubicBezTo>
                  <a:cubicBezTo>
                    <a:pt x="19468" y="1297"/>
                    <a:pt x="19414" y="1307"/>
                    <a:pt x="19398" y="1327"/>
                  </a:cubicBezTo>
                  <a:cubicBezTo>
                    <a:pt x="19381" y="1347"/>
                    <a:pt x="19374" y="1405"/>
                    <a:pt x="19365" y="1429"/>
                  </a:cubicBezTo>
                  <a:cubicBezTo>
                    <a:pt x="19351" y="1467"/>
                    <a:pt x="19331" y="1549"/>
                    <a:pt x="19305" y="1579"/>
                  </a:cubicBezTo>
                  <a:cubicBezTo>
                    <a:pt x="19268" y="1624"/>
                    <a:pt x="19152" y="1660"/>
                    <a:pt x="19107" y="1697"/>
                  </a:cubicBezTo>
                  <a:cubicBezTo>
                    <a:pt x="19082" y="1717"/>
                    <a:pt x="19040" y="1768"/>
                    <a:pt x="19019" y="1792"/>
                  </a:cubicBezTo>
                  <a:cubicBezTo>
                    <a:pt x="18995" y="1818"/>
                    <a:pt x="18936" y="1863"/>
                    <a:pt x="18926" y="1898"/>
                  </a:cubicBezTo>
                  <a:cubicBezTo>
                    <a:pt x="18919" y="1926"/>
                    <a:pt x="18952" y="1983"/>
                    <a:pt x="18948" y="2012"/>
                  </a:cubicBezTo>
                  <a:cubicBezTo>
                    <a:pt x="18945" y="2041"/>
                    <a:pt x="18917" y="2094"/>
                    <a:pt x="18901" y="2119"/>
                  </a:cubicBezTo>
                  <a:cubicBezTo>
                    <a:pt x="18874" y="2157"/>
                    <a:pt x="18802" y="2217"/>
                    <a:pt x="18768" y="2248"/>
                  </a:cubicBezTo>
                  <a:cubicBezTo>
                    <a:pt x="18734" y="2279"/>
                    <a:pt x="18655" y="2331"/>
                    <a:pt x="18628" y="2371"/>
                  </a:cubicBezTo>
                  <a:cubicBezTo>
                    <a:pt x="18604" y="2406"/>
                    <a:pt x="18580" y="2493"/>
                    <a:pt x="18569" y="2536"/>
                  </a:cubicBezTo>
                  <a:cubicBezTo>
                    <a:pt x="18558" y="2579"/>
                    <a:pt x="18554" y="2671"/>
                    <a:pt x="18540" y="2713"/>
                  </a:cubicBezTo>
                  <a:cubicBezTo>
                    <a:pt x="18525" y="2757"/>
                    <a:pt x="18473" y="2835"/>
                    <a:pt x="18455" y="2879"/>
                  </a:cubicBezTo>
                  <a:cubicBezTo>
                    <a:pt x="18444" y="2908"/>
                    <a:pt x="18418" y="2997"/>
                    <a:pt x="18418" y="2997"/>
                  </a:cubicBezTo>
                  <a:lnTo>
                    <a:pt x="21228" y="2661"/>
                  </a:lnTo>
                  <a:cubicBezTo>
                    <a:pt x="21223" y="2669"/>
                    <a:pt x="21219" y="2676"/>
                    <a:pt x="21217" y="2684"/>
                  </a:cubicBezTo>
                  <a:cubicBezTo>
                    <a:pt x="21204" y="2727"/>
                    <a:pt x="21223" y="2822"/>
                    <a:pt x="21241" y="2863"/>
                  </a:cubicBezTo>
                  <a:cubicBezTo>
                    <a:pt x="21258" y="2901"/>
                    <a:pt x="21313" y="2964"/>
                    <a:pt x="21347" y="2986"/>
                  </a:cubicBezTo>
                  <a:cubicBezTo>
                    <a:pt x="21386" y="3012"/>
                    <a:pt x="21486" y="3010"/>
                    <a:pt x="21524" y="3039"/>
                  </a:cubicBezTo>
                  <a:cubicBezTo>
                    <a:pt x="21548" y="3058"/>
                    <a:pt x="21585" y="3117"/>
                    <a:pt x="21592" y="3148"/>
                  </a:cubicBezTo>
                  <a:cubicBezTo>
                    <a:pt x="21600" y="3183"/>
                    <a:pt x="21598" y="3259"/>
                    <a:pt x="21579" y="3288"/>
                  </a:cubicBezTo>
                  <a:cubicBezTo>
                    <a:pt x="21568" y="3307"/>
                    <a:pt x="21526" y="3333"/>
                    <a:pt x="21506" y="3330"/>
                  </a:cubicBezTo>
                  <a:cubicBezTo>
                    <a:pt x="21479" y="3325"/>
                    <a:pt x="21457" y="3259"/>
                    <a:pt x="21432" y="3246"/>
                  </a:cubicBezTo>
                  <a:cubicBezTo>
                    <a:pt x="21401" y="3228"/>
                    <a:pt x="21328" y="3223"/>
                    <a:pt x="21293" y="3222"/>
                  </a:cubicBezTo>
                  <a:cubicBezTo>
                    <a:pt x="21257" y="3221"/>
                    <a:pt x="21179" y="3219"/>
                    <a:pt x="21148" y="3238"/>
                  </a:cubicBezTo>
                  <a:cubicBezTo>
                    <a:pt x="21120" y="3255"/>
                    <a:pt x="21086" y="3318"/>
                    <a:pt x="21075" y="3351"/>
                  </a:cubicBezTo>
                  <a:cubicBezTo>
                    <a:pt x="21064" y="3380"/>
                    <a:pt x="21051" y="3448"/>
                    <a:pt x="21064" y="3477"/>
                  </a:cubicBezTo>
                  <a:cubicBezTo>
                    <a:pt x="21075" y="3498"/>
                    <a:pt x="21118" y="3523"/>
                    <a:pt x="21141" y="3530"/>
                  </a:cubicBezTo>
                  <a:cubicBezTo>
                    <a:pt x="21172" y="3538"/>
                    <a:pt x="21239" y="3515"/>
                    <a:pt x="21271" y="3521"/>
                  </a:cubicBezTo>
                  <a:cubicBezTo>
                    <a:pt x="21306" y="3529"/>
                    <a:pt x="21383" y="3554"/>
                    <a:pt x="21401" y="3587"/>
                  </a:cubicBezTo>
                  <a:cubicBezTo>
                    <a:pt x="21417" y="3618"/>
                    <a:pt x="21402" y="3696"/>
                    <a:pt x="21386" y="3726"/>
                  </a:cubicBezTo>
                  <a:cubicBezTo>
                    <a:pt x="21371" y="3755"/>
                    <a:pt x="21319" y="3793"/>
                    <a:pt x="21291" y="3805"/>
                  </a:cubicBezTo>
                  <a:cubicBezTo>
                    <a:pt x="21267" y="3815"/>
                    <a:pt x="21217" y="3813"/>
                    <a:pt x="21192" y="3816"/>
                  </a:cubicBezTo>
                  <a:cubicBezTo>
                    <a:pt x="21161" y="3819"/>
                    <a:pt x="21097" y="3817"/>
                    <a:pt x="21069" y="3834"/>
                  </a:cubicBezTo>
                  <a:cubicBezTo>
                    <a:pt x="21048" y="3847"/>
                    <a:pt x="21016" y="3893"/>
                    <a:pt x="21011" y="3918"/>
                  </a:cubicBezTo>
                  <a:cubicBezTo>
                    <a:pt x="21000" y="3956"/>
                    <a:pt x="21042" y="4039"/>
                    <a:pt x="21027" y="4076"/>
                  </a:cubicBezTo>
                  <a:cubicBezTo>
                    <a:pt x="21013" y="4110"/>
                    <a:pt x="20945" y="4151"/>
                    <a:pt x="20912" y="4165"/>
                  </a:cubicBezTo>
                  <a:cubicBezTo>
                    <a:pt x="20882" y="4178"/>
                    <a:pt x="20814" y="4173"/>
                    <a:pt x="20782" y="4183"/>
                  </a:cubicBezTo>
                  <a:cubicBezTo>
                    <a:pt x="20751" y="4193"/>
                    <a:pt x="20698" y="4249"/>
                    <a:pt x="20667" y="4243"/>
                  </a:cubicBezTo>
                  <a:cubicBezTo>
                    <a:pt x="20630" y="4236"/>
                    <a:pt x="20604" y="4127"/>
                    <a:pt x="20566" y="4122"/>
                  </a:cubicBezTo>
                  <a:cubicBezTo>
                    <a:pt x="20530" y="4118"/>
                    <a:pt x="20475" y="4184"/>
                    <a:pt x="20448" y="4209"/>
                  </a:cubicBezTo>
                  <a:cubicBezTo>
                    <a:pt x="20410" y="4247"/>
                    <a:pt x="20332" y="4327"/>
                    <a:pt x="20318" y="4380"/>
                  </a:cubicBezTo>
                  <a:cubicBezTo>
                    <a:pt x="20306" y="4425"/>
                    <a:pt x="20324" y="4522"/>
                    <a:pt x="20340" y="4566"/>
                  </a:cubicBezTo>
                  <a:cubicBezTo>
                    <a:pt x="20354" y="4602"/>
                    <a:pt x="20399" y="4664"/>
                    <a:pt x="20423" y="4693"/>
                  </a:cubicBezTo>
                  <a:cubicBezTo>
                    <a:pt x="20449" y="4722"/>
                    <a:pt x="20503" y="4782"/>
                    <a:pt x="20539" y="4795"/>
                  </a:cubicBezTo>
                  <a:cubicBezTo>
                    <a:pt x="20570" y="4806"/>
                    <a:pt x="20641" y="4808"/>
                    <a:pt x="20669" y="4789"/>
                  </a:cubicBezTo>
                  <a:cubicBezTo>
                    <a:pt x="20691" y="4776"/>
                    <a:pt x="20705" y="4716"/>
                    <a:pt x="20721" y="4695"/>
                  </a:cubicBezTo>
                  <a:cubicBezTo>
                    <a:pt x="20731" y="4682"/>
                    <a:pt x="20752" y="4651"/>
                    <a:pt x="20767" y="4653"/>
                  </a:cubicBezTo>
                  <a:cubicBezTo>
                    <a:pt x="20791" y="4655"/>
                    <a:pt x="20821" y="4707"/>
                    <a:pt x="20829" y="4731"/>
                  </a:cubicBezTo>
                  <a:cubicBezTo>
                    <a:pt x="20839" y="4764"/>
                    <a:pt x="20840" y="4840"/>
                    <a:pt x="20824" y="4871"/>
                  </a:cubicBezTo>
                  <a:cubicBezTo>
                    <a:pt x="20804" y="4907"/>
                    <a:pt x="20726" y="4940"/>
                    <a:pt x="20691" y="4960"/>
                  </a:cubicBezTo>
                  <a:cubicBezTo>
                    <a:pt x="20651" y="4983"/>
                    <a:pt x="20560" y="5010"/>
                    <a:pt x="20527" y="5044"/>
                  </a:cubicBezTo>
                  <a:cubicBezTo>
                    <a:pt x="20496" y="5076"/>
                    <a:pt x="20444" y="5159"/>
                    <a:pt x="20446" y="5204"/>
                  </a:cubicBezTo>
                  <a:cubicBezTo>
                    <a:pt x="20447" y="5237"/>
                    <a:pt x="20485" y="5297"/>
                    <a:pt x="20512" y="5312"/>
                  </a:cubicBezTo>
                  <a:cubicBezTo>
                    <a:pt x="20534" y="5324"/>
                    <a:pt x="20586" y="5304"/>
                    <a:pt x="20610" y="5309"/>
                  </a:cubicBezTo>
                  <a:cubicBezTo>
                    <a:pt x="20635" y="5315"/>
                    <a:pt x="20688" y="5332"/>
                    <a:pt x="20701" y="5354"/>
                  </a:cubicBezTo>
                  <a:cubicBezTo>
                    <a:pt x="20722" y="5388"/>
                    <a:pt x="20712" y="5478"/>
                    <a:pt x="20701" y="5516"/>
                  </a:cubicBezTo>
                  <a:cubicBezTo>
                    <a:pt x="20693" y="5544"/>
                    <a:pt x="20663" y="5598"/>
                    <a:pt x="20640" y="5611"/>
                  </a:cubicBezTo>
                  <a:cubicBezTo>
                    <a:pt x="20619" y="5624"/>
                    <a:pt x="20567" y="5622"/>
                    <a:pt x="20544" y="5616"/>
                  </a:cubicBezTo>
                  <a:cubicBezTo>
                    <a:pt x="20514" y="5609"/>
                    <a:pt x="20456" y="5578"/>
                    <a:pt x="20438" y="5551"/>
                  </a:cubicBezTo>
                  <a:cubicBezTo>
                    <a:pt x="20420" y="5522"/>
                    <a:pt x="20434" y="5444"/>
                    <a:pt x="20419" y="5414"/>
                  </a:cubicBezTo>
                  <a:cubicBezTo>
                    <a:pt x="20408" y="5394"/>
                    <a:pt x="20375" y="5361"/>
                    <a:pt x="20355" y="5351"/>
                  </a:cubicBezTo>
                  <a:cubicBezTo>
                    <a:pt x="20333" y="5341"/>
                    <a:pt x="20283" y="5335"/>
                    <a:pt x="20259" y="5341"/>
                  </a:cubicBezTo>
                  <a:cubicBezTo>
                    <a:pt x="20222" y="5349"/>
                    <a:pt x="20151" y="5391"/>
                    <a:pt x="20127" y="5422"/>
                  </a:cubicBezTo>
                  <a:cubicBezTo>
                    <a:pt x="20096" y="5460"/>
                    <a:pt x="20061" y="5560"/>
                    <a:pt x="20061" y="5611"/>
                  </a:cubicBezTo>
                  <a:cubicBezTo>
                    <a:pt x="20061" y="5656"/>
                    <a:pt x="20091" y="5747"/>
                    <a:pt x="20119" y="5782"/>
                  </a:cubicBezTo>
                  <a:cubicBezTo>
                    <a:pt x="20143" y="5809"/>
                    <a:pt x="20219" y="5820"/>
                    <a:pt x="20243" y="5848"/>
                  </a:cubicBezTo>
                  <a:cubicBezTo>
                    <a:pt x="20265" y="5876"/>
                    <a:pt x="20288" y="5952"/>
                    <a:pt x="20286" y="5989"/>
                  </a:cubicBezTo>
                  <a:cubicBezTo>
                    <a:pt x="20284" y="6032"/>
                    <a:pt x="20243" y="6110"/>
                    <a:pt x="20220" y="6144"/>
                  </a:cubicBezTo>
                  <a:cubicBezTo>
                    <a:pt x="20203" y="6169"/>
                    <a:pt x="20163" y="6222"/>
                    <a:pt x="20134" y="6228"/>
                  </a:cubicBezTo>
                  <a:cubicBezTo>
                    <a:pt x="20112" y="6232"/>
                    <a:pt x="20064" y="6209"/>
                    <a:pt x="20048" y="6191"/>
                  </a:cubicBezTo>
                  <a:cubicBezTo>
                    <a:pt x="20022" y="6162"/>
                    <a:pt x="20004" y="6077"/>
                    <a:pt x="19999" y="6036"/>
                  </a:cubicBezTo>
                  <a:cubicBezTo>
                    <a:pt x="19996" y="6008"/>
                    <a:pt x="20017" y="5948"/>
                    <a:pt x="20009" y="5921"/>
                  </a:cubicBezTo>
                  <a:cubicBezTo>
                    <a:pt x="20003" y="5900"/>
                    <a:pt x="19977" y="5860"/>
                    <a:pt x="19957" y="5850"/>
                  </a:cubicBezTo>
                  <a:cubicBezTo>
                    <a:pt x="19931" y="5836"/>
                    <a:pt x="19867" y="5838"/>
                    <a:pt x="19840" y="5850"/>
                  </a:cubicBezTo>
                  <a:cubicBezTo>
                    <a:pt x="19816" y="5861"/>
                    <a:pt x="19778" y="5902"/>
                    <a:pt x="19768" y="5926"/>
                  </a:cubicBezTo>
                  <a:cubicBezTo>
                    <a:pt x="19756" y="5955"/>
                    <a:pt x="19769" y="6024"/>
                    <a:pt x="19761" y="6055"/>
                  </a:cubicBezTo>
                  <a:cubicBezTo>
                    <a:pt x="19753" y="6082"/>
                    <a:pt x="19726" y="6131"/>
                    <a:pt x="19709" y="6152"/>
                  </a:cubicBezTo>
                  <a:cubicBezTo>
                    <a:pt x="19689" y="6177"/>
                    <a:pt x="19626" y="6204"/>
                    <a:pt x="19611" y="6233"/>
                  </a:cubicBezTo>
                  <a:cubicBezTo>
                    <a:pt x="19591" y="6273"/>
                    <a:pt x="19593" y="6369"/>
                    <a:pt x="19596" y="6414"/>
                  </a:cubicBezTo>
                  <a:cubicBezTo>
                    <a:pt x="19598" y="6444"/>
                    <a:pt x="19604" y="6512"/>
                    <a:pt x="19626" y="6530"/>
                  </a:cubicBezTo>
                  <a:cubicBezTo>
                    <a:pt x="19652" y="6551"/>
                    <a:pt x="19729" y="6549"/>
                    <a:pt x="19756" y="6530"/>
                  </a:cubicBezTo>
                  <a:cubicBezTo>
                    <a:pt x="19780" y="6514"/>
                    <a:pt x="19806" y="6449"/>
                    <a:pt x="19802" y="6420"/>
                  </a:cubicBezTo>
                  <a:cubicBezTo>
                    <a:pt x="19799" y="6391"/>
                    <a:pt x="19739" y="6361"/>
                    <a:pt x="19737" y="6333"/>
                  </a:cubicBezTo>
                  <a:cubicBezTo>
                    <a:pt x="19734" y="6313"/>
                    <a:pt x="19755" y="6273"/>
                    <a:pt x="19771" y="6262"/>
                  </a:cubicBezTo>
                  <a:cubicBezTo>
                    <a:pt x="19790" y="6249"/>
                    <a:pt x="19843" y="6243"/>
                    <a:pt x="19864" y="6254"/>
                  </a:cubicBezTo>
                  <a:cubicBezTo>
                    <a:pt x="19886" y="6265"/>
                    <a:pt x="19901" y="6320"/>
                    <a:pt x="19915" y="6341"/>
                  </a:cubicBezTo>
                  <a:cubicBezTo>
                    <a:pt x="19935" y="6367"/>
                    <a:pt x="19988" y="6409"/>
                    <a:pt x="19999" y="6440"/>
                  </a:cubicBezTo>
                  <a:cubicBezTo>
                    <a:pt x="20009" y="6471"/>
                    <a:pt x="20004" y="6539"/>
                    <a:pt x="19994" y="6570"/>
                  </a:cubicBezTo>
                  <a:cubicBezTo>
                    <a:pt x="19986" y="6596"/>
                    <a:pt x="19937" y="6635"/>
                    <a:pt x="19930" y="6664"/>
                  </a:cubicBezTo>
                  <a:cubicBezTo>
                    <a:pt x="19922" y="6697"/>
                    <a:pt x="19955" y="6768"/>
                    <a:pt x="19948" y="6803"/>
                  </a:cubicBezTo>
                  <a:cubicBezTo>
                    <a:pt x="19941" y="6830"/>
                    <a:pt x="19909" y="6880"/>
                    <a:pt x="19886" y="6895"/>
                  </a:cubicBezTo>
                  <a:cubicBezTo>
                    <a:pt x="19848" y="6920"/>
                    <a:pt x="19742" y="6887"/>
                    <a:pt x="19707" y="6918"/>
                  </a:cubicBezTo>
                  <a:cubicBezTo>
                    <a:pt x="19686" y="6937"/>
                    <a:pt x="19673" y="7002"/>
                    <a:pt x="19675" y="7031"/>
                  </a:cubicBezTo>
                  <a:cubicBezTo>
                    <a:pt x="19678" y="7068"/>
                    <a:pt x="19709" y="7138"/>
                    <a:pt x="19734" y="7163"/>
                  </a:cubicBezTo>
                  <a:cubicBezTo>
                    <a:pt x="19759" y="7188"/>
                    <a:pt x="19827" y="7221"/>
                    <a:pt x="19862" y="7221"/>
                  </a:cubicBezTo>
                  <a:cubicBezTo>
                    <a:pt x="19893" y="7220"/>
                    <a:pt x="19946" y="7163"/>
                    <a:pt x="19977" y="7165"/>
                  </a:cubicBezTo>
                  <a:cubicBezTo>
                    <a:pt x="20002" y="7167"/>
                    <a:pt x="20046" y="7202"/>
                    <a:pt x="20061" y="7223"/>
                  </a:cubicBezTo>
                  <a:cubicBezTo>
                    <a:pt x="20084" y="7256"/>
                    <a:pt x="20112" y="7342"/>
                    <a:pt x="20104" y="7383"/>
                  </a:cubicBezTo>
                  <a:cubicBezTo>
                    <a:pt x="20099" y="7413"/>
                    <a:pt x="20050" y="7455"/>
                    <a:pt x="20033" y="7480"/>
                  </a:cubicBezTo>
                  <a:cubicBezTo>
                    <a:pt x="20017" y="7506"/>
                    <a:pt x="19971" y="7554"/>
                    <a:pt x="19970" y="7585"/>
                  </a:cubicBezTo>
                  <a:cubicBezTo>
                    <a:pt x="19969" y="7615"/>
                    <a:pt x="20002" y="7673"/>
                    <a:pt x="20026" y="7691"/>
                  </a:cubicBezTo>
                  <a:cubicBezTo>
                    <a:pt x="20053" y="7709"/>
                    <a:pt x="20123" y="7693"/>
                    <a:pt x="20154" y="7703"/>
                  </a:cubicBezTo>
                  <a:cubicBezTo>
                    <a:pt x="20177" y="7711"/>
                    <a:pt x="20228" y="7734"/>
                    <a:pt x="20237" y="7758"/>
                  </a:cubicBezTo>
                  <a:cubicBezTo>
                    <a:pt x="20250" y="7792"/>
                    <a:pt x="20224" y="7871"/>
                    <a:pt x="20201" y="7898"/>
                  </a:cubicBezTo>
                  <a:cubicBezTo>
                    <a:pt x="20176" y="7925"/>
                    <a:pt x="20102" y="7950"/>
                    <a:pt x="20068" y="7945"/>
                  </a:cubicBezTo>
                  <a:cubicBezTo>
                    <a:pt x="20039" y="7940"/>
                    <a:pt x="20000" y="7883"/>
                    <a:pt x="19972" y="7874"/>
                  </a:cubicBezTo>
                  <a:cubicBezTo>
                    <a:pt x="19940" y="7863"/>
                    <a:pt x="19864" y="7856"/>
                    <a:pt x="19835" y="7874"/>
                  </a:cubicBezTo>
                  <a:cubicBezTo>
                    <a:pt x="19799" y="7895"/>
                    <a:pt x="19758" y="7978"/>
                    <a:pt x="19749" y="8021"/>
                  </a:cubicBezTo>
                  <a:cubicBezTo>
                    <a:pt x="19736" y="8077"/>
                    <a:pt x="19773" y="8195"/>
                    <a:pt x="19766" y="8252"/>
                  </a:cubicBezTo>
                  <a:cubicBezTo>
                    <a:pt x="19764" y="8270"/>
                    <a:pt x="19759" y="8293"/>
                    <a:pt x="19752" y="831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4" name="Shape 3056"/>
            <p:cNvSpPr/>
            <p:nvPr/>
          </p:nvSpPr>
          <p:spPr>
            <a:xfrm>
              <a:off x="2596507" y="2724266"/>
              <a:ext cx="1160871" cy="7087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7" h="21598" extrusionOk="0">
                  <a:moveTo>
                    <a:pt x="21267" y="16925"/>
                  </a:moveTo>
                  <a:lnTo>
                    <a:pt x="21165" y="21051"/>
                  </a:lnTo>
                  <a:lnTo>
                    <a:pt x="21121" y="21047"/>
                  </a:lnTo>
                  <a:lnTo>
                    <a:pt x="19294" y="20907"/>
                  </a:lnTo>
                  <a:lnTo>
                    <a:pt x="16989" y="20698"/>
                  </a:lnTo>
                  <a:lnTo>
                    <a:pt x="14629" y="20388"/>
                  </a:lnTo>
                  <a:lnTo>
                    <a:pt x="13239" y="20202"/>
                  </a:lnTo>
                  <a:lnTo>
                    <a:pt x="12130" y="20043"/>
                  </a:lnTo>
                  <a:lnTo>
                    <a:pt x="11549" y="19927"/>
                  </a:lnTo>
                  <a:lnTo>
                    <a:pt x="10332" y="19742"/>
                  </a:lnTo>
                  <a:lnTo>
                    <a:pt x="9766" y="19605"/>
                  </a:lnTo>
                  <a:cubicBezTo>
                    <a:pt x="9766" y="19605"/>
                    <a:pt x="9658" y="19658"/>
                    <a:pt x="9620" y="19658"/>
                  </a:cubicBezTo>
                  <a:cubicBezTo>
                    <a:pt x="9563" y="19660"/>
                    <a:pt x="9451" y="19597"/>
                    <a:pt x="9394" y="19587"/>
                  </a:cubicBezTo>
                  <a:cubicBezTo>
                    <a:pt x="9346" y="19579"/>
                    <a:pt x="9248" y="19585"/>
                    <a:pt x="9199" y="19581"/>
                  </a:cubicBezTo>
                  <a:cubicBezTo>
                    <a:pt x="9073" y="19570"/>
                    <a:pt x="8821" y="19553"/>
                    <a:pt x="8697" y="19512"/>
                  </a:cubicBezTo>
                  <a:cubicBezTo>
                    <a:pt x="8643" y="19494"/>
                    <a:pt x="8488" y="19399"/>
                    <a:pt x="8488" y="19399"/>
                  </a:cubicBezTo>
                  <a:lnTo>
                    <a:pt x="7986" y="19310"/>
                  </a:lnTo>
                  <a:lnTo>
                    <a:pt x="7825" y="21592"/>
                  </a:lnTo>
                  <a:cubicBezTo>
                    <a:pt x="7809" y="21597"/>
                    <a:pt x="7793" y="21600"/>
                    <a:pt x="7784" y="21597"/>
                  </a:cubicBezTo>
                  <a:cubicBezTo>
                    <a:pt x="7763" y="21589"/>
                    <a:pt x="7724" y="21546"/>
                    <a:pt x="7711" y="21517"/>
                  </a:cubicBezTo>
                  <a:cubicBezTo>
                    <a:pt x="7692" y="21476"/>
                    <a:pt x="7688" y="21366"/>
                    <a:pt x="7672" y="21322"/>
                  </a:cubicBezTo>
                  <a:cubicBezTo>
                    <a:pt x="7665" y="21301"/>
                    <a:pt x="7643" y="21269"/>
                    <a:pt x="7633" y="21250"/>
                  </a:cubicBezTo>
                  <a:cubicBezTo>
                    <a:pt x="7620" y="21223"/>
                    <a:pt x="7600" y="21162"/>
                    <a:pt x="7585" y="21139"/>
                  </a:cubicBezTo>
                  <a:cubicBezTo>
                    <a:pt x="7576" y="21125"/>
                    <a:pt x="7549" y="21113"/>
                    <a:pt x="7543" y="21094"/>
                  </a:cubicBezTo>
                  <a:cubicBezTo>
                    <a:pt x="7536" y="21067"/>
                    <a:pt x="7552" y="21002"/>
                    <a:pt x="7553" y="20971"/>
                  </a:cubicBezTo>
                  <a:cubicBezTo>
                    <a:pt x="7555" y="20935"/>
                    <a:pt x="7565" y="20860"/>
                    <a:pt x="7556" y="20828"/>
                  </a:cubicBezTo>
                  <a:cubicBezTo>
                    <a:pt x="7545" y="20790"/>
                    <a:pt x="7488" y="20761"/>
                    <a:pt x="7475" y="20724"/>
                  </a:cubicBezTo>
                  <a:cubicBezTo>
                    <a:pt x="7464" y="20690"/>
                    <a:pt x="7471" y="20607"/>
                    <a:pt x="7466" y="20569"/>
                  </a:cubicBezTo>
                  <a:cubicBezTo>
                    <a:pt x="7461" y="20535"/>
                    <a:pt x="7449" y="20465"/>
                    <a:pt x="7434" y="20442"/>
                  </a:cubicBezTo>
                  <a:cubicBezTo>
                    <a:pt x="7422" y="20423"/>
                    <a:pt x="7386" y="20422"/>
                    <a:pt x="7373" y="20406"/>
                  </a:cubicBezTo>
                  <a:cubicBezTo>
                    <a:pt x="7359" y="20387"/>
                    <a:pt x="7351" y="20323"/>
                    <a:pt x="7337" y="20306"/>
                  </a:cubicBezTo>
                  <a:cubicBezTo>
                    <a:pt x="7323" y="20289"/>
                    <a:pt x="7283" y="20261"/>
                    <a:pt x="7269" y="20278"/>
                  </a:cubicBezTo>
                  <a:cubicBezTo>
                    <a:pt x="7249" y="20302"/>
                    <a:pt x="7284" y="20416"/>
                    <a:pt x="7264" y="20437"/>
                  </a:cubicBezTo>
                  <a:cubicBezTo>
                    <a:pt x="7247" y="20455"/>
                    <a:pt x="7209" y="20392"/>
                    <a:pt x="7188" y="20388"/>
                  </a:cubicBezTo>
                  <a:cubicBezTo>
                    <a:pt x="7170" y="20383"/>
                    <a:pt x="7130" y="20383"/>
                    <a:pt x="7114" y="20400"/>
                  </a:cubicBezTo>
                  <a:cubicBezTo>
                    <a:pt x="7102" y="20412"/>
                    <a:pt x="7088" y="20458"/>
                    <a:pt x="7086" y="20482"/>
                  </a:cubicBezTo>
                  <a:cubicBezTo>
                    <a:pt x="7084" y="20508"/>
                    <a:pt x="7103" y="20559"/>
                    <a:pt x="7101" y="20585"/>
                  </a:cubicBezTo>
                  <a:cubicBezTo>
                    <a:pt x="7098" y="20623"/>
                    <a:pt x="7074" y="20694"/>
                    <a:pt x="7058" y="20724"/>
                  </a:cubicBezTo>
                  <a:cubicBezTo>
                    <a:pt x="7047" y="20746"/>
                    <a:pt x="7012" y="20766"/>
                    <a:pt x="7002" y="20790"/>
                  </a:cubicBezTo>
                  <a:cubicBezTo>
                    <a:pt x="6994" y="20809"/>
                    <a:pt x="6988" y="20859"/>
                    <a:pt x="6990" y="20882"/>
                  </a:cubicBezTo>
                  <a:cubicBezTo>
                    <a:pt x="6995" y="20923"/>
                    <a:pt x="7037" y="20984"/>
                    <a:pt x="7050" y="21021"/>
                  </a:cubicBezTo>
                  <a:cubicBezTo>
                    <a:pt x="7059" y="21049"/>
                    <a:pt x="7085" y="21108"/>
                    <a:pt x="7080" y="21139"/>
                  </a:cubicBezTo>
                  <a:cubicBezTo>
                    <a:pt x="7076" y="21166"/>
                    <a:pt x="7042" y="21203"/>
                    <a:pt x="7024" y="21206"/>
                  </a:cubicBezTo>
                  <a:cubicBezTo>
                    <a:pt x="7006" y="21210"/>
                    <a:pt x="6972" y="21174"/>
                    <a:pt x="6956" y="21158"/>
                  </a:cubicBezTo>
                  <a:cubicBezTo>
                    <a:pt x="6939" y="21141"/>
                    <a:pt x="6914" y="21089"/>
                    <a:pt x="6896" y="21071"/>
                  </a:cubicBezTo>
                  <a:cubicBezTo>
                    <a:pt x="6886" y="21060"/>
                    <a:pt x="6864" y="21040"/>
                    <a:pt x="6852" y="21039"/>
                  </a:cubicBezTo>
                  <a:cubicBezTo>
                    <a:pt x="6832" y="21037"/>
                    <a:pt x="6797" y="21080"/>
                    <a:pt x="6778" y="21077"/>
                  </a:cubicBezTo>
                  <a:cubicBezTo>
                    <a:pt x="6753" y="21073"/>
                    <a:pt x="6715" y="21010"/>
                    <a:pt x="6691" y="21003"/>
                  </a:cubicBezTo>
                  <a:cubicBezTo>
                    <a:pt x="6671" y="20997"/>
                    <a:pt x="6628" y="21013"/>
                    <a:pt x="6608" y="21023"/>
                  </a:cubicBezTo>
                  <a:cubicBezTo>
                    <a:pt x="6585" y="21035"/>
                    <a:pt x="6541" y="21074"/>
                    <a:pt x="6519" y="21092"/>
                  </a:cubicBezTo>
                  <a:cubicBezTo>
                    <a:pt x="6500" y="21107"/>
                    <a:pt x="6466" y="21143"/>
                    <a:pt x="6447" y="21154"/>
                  </a:cubicBezTo>
                  <a:cubicBezTo>
                    <a:pt x="6429" y="21164"/>
                    <a:pt x="6391" y="21191"/>
                    <a:pt x="6374" y="21178"/>
                  </a:cubicBezTo>
                  <a:cubicBezTo>
                    <a:pt x="6356" y="21164"/>
                    <a:pt x="6345" y="21093"/>
                    <a:pt x="6337" y="21063"/>
                  </a:cubicBezTo>
                  <a:cubicBezTo>
                    <a:pt x="6328" y="21026"/>
                    <a:pt x="6327" y="20937"/>
                    <a:pt x="6308" y="20912"/>
                  </a:cubicBezTo>
                  <a:cubicBezTo>
                    <a:pt x="6292" y="20889"/>
                    <a:pt x="6244" y="20889"/>
                    <a:pt x="6223" y="20896"/>
                  </a:cubicBezTo>
                  <a:cubicBezTo>
                    <a:pt x="6201" y="20902"/>
                    <a:pt x="6164" y="20951"/>
                    <a:pt x="6143" y="20963"/>
                  </a:cubicBezTo>
                  <a:cubicBezTo>
                    <a:pt x="6128" y="20973"/>
                    <a:pt x="6096" y="20992"/>
                    <a:pt x="6080" y="20987"/>
                  </a:cubicBezTo>
                  <a:cubicBezTo>
                    <a:pt x="6066" y="20983"/>
                    <a:pt x="6047" y="20931"/>
                    <a:pt x="6033" y="20935"/>
                  </a:cubicBezTo>
                  <a:cubicBezTo>
                    <a:pt x="6017" y="20940"/>
                    <a:pt x="6011" y="21018"/>
                    <a:pt x="5994" y="21023"/>
                  </a:cubicBezTo>
                  <a:cubicBezTo>
                    <a:pt x="5981" y="21027"/>
                    <a:pt x="5962" y="20976"/>
                    <a:pt x="5948" y="20971"/>
                  </a:cubicBezTo>
                  <a:cubicBezTo>
                    <a:pt x="5927" y="20962"/>
                    <a:pt x="5884" y="20996"/>
                    <a:pt x="5863" y="20987"/>
                  </a:cubicBezTo>
                  <a:cubicBezTo>
                    <a:pt x="5852" y="20982"/>
                    <a:pt x="5836" y="20954"/>
                    <a:pt x="5827" y="20943"/>
                  </a:cubicBezTo>
                  <a:cubicBezTo>
                    <a:pt x="5816" y="20931"/>
                    <a:pt x="5798" y="20894"/>
                    <a:pt x="5785" y="20892"/>
                  </a:cubicBezTo>
                  <a:cubicBezTo>
                    <a:pt x="5766" y="20888"/>
                    <a:pt x="5736" y="20947"/>
                    <a:pt x="5717" y="20948"/>
                  </a:cubicBezTo>
                  <a:cubicBezTo>
                    <a:pt x="5702" y="20948"/>
                    <a:pt x="5671" y="20926"/>
                    <a:pt x="5661" y="20907"/>
                  </a:cubicBezTo>
                  <a:cubicBezTo>
                    <a:pt x="5648" y="20881"/>
                    <a:pt x="5653" y="20801"/>
                    <a:pt x="5642" y="20772"/>
                  </a:cubicBezTo>
                  <a:cubicBezTo>
                    <a:pt x="5632" y="20748"/>
                    <a:pt x="5591" y="20708"/>
                    <a:pt x="5583" y="20708"/>
                  </a:cubicBezTo>
                  <a:cubicBezTo>
                    <a:pt x="5576" y="20708"/>
                    <a:pt x="5535" y="20701"/>
                    <a:pt x="5523" y="20716"/>
                  </a:cubicBezTo>
                  <a:cubicBezTo>
                    <a:pt x="5510" y="20732"/>
                    <a:pt x="5510" y="20795"/>
                    <a:pt x="5498" y="20812"/>
                  </a:cubicBezTo>
                  <a:cubicBezTo>
                    <a:pt x="5488" y="20826"/>
                    <a:pt x="5460" y="20829"/>
                    <a:pt x="5447" y="20832"/>
                  </a:cubicBezTo>
                  <a:cubicBezTo>
                    <a:pt x="5432" y="20836"/>
                    <a:pt x="5399" y="20824"/>
                    <a:pt x="5387" y="20840"/>
                  </a:cubicBezTo>
                  <a:cubicBezTo>
                    <a:pt x="5375" y="20855"/>
                    <a:pt x="5369" y="20907"/>
                    <a:pt x="5367" y="20931"/>
                  </a:cubicBezTo>
                  <a:cubicBezTo>
                    <a:pt x="5363" y="20973"/>
                    <a:pt x="5377" y="21058"/>
                    <a:pt x="5369" y="21099"/>
                  </a:cubicBezTo>
                  <a:cubicBezTo>
                    <a:pt x="5363" y="21134"/>
                    <a:pt x="5340" y="21208"/>
                    <a:pt x="5318" y="21218"/>
                  </a:cubicBezTo>
                  <a:cubicBezTo>
                    <a:pt x="5301" y="21226"/>
                    <a:pt x="5268" y="21190"/>
                    <a:pt x="5255" y="21170"/>
                  </a:cubicBezTo>
                  <a:cubicBezTo>
                    <a:pt x="5240" y="21148"/>
                    <a:pt x="5233" y="21074"/>
                    <a:pt x="5216" y="21055"/>
                  </a:cubicBezTo>
                  <a:cubicBezTo>
                    <a:pt x="5205" y="21042"/>
                    <a:pt x="5176" y="21036"/>
                    <a:pt x="5163" y="21039"/>
                  </a:cubicBezTo>
                  <a:cubicBezTo>
                    <a:pt x="5147" y="21043"/>
                    <a:pt x="5121" y="21085"/>
                    <a:pt x="5104" y="21087"/>
                  </a:cubicBezTo>
                  <a:cubicBezTo>
                    <a:pt x="5091" y="21088"/>
                    <a:pt x="5064" y="21069"/>
                    <a:pt x="5053" y="21055"/>
                  </a:cubicBezTo>
                  <a:cubicBezTo>
                    <a:pt x="5043" y="21042"/>
                    <a:pt x="5034" y="20996"/>
                    <a:pt x="5022" y="20987"/>
                  </a:cubicBezTo>
                  <a:cubicBezTo>
                    <a:pt x="5009" y="20978"/>
                    <a:pt x="4979" y="20997"/>
                    <a:pt x="4966" y="20991"/>
                  </a:cubicBezTo>
                  <a:cubicBezTo>
                    <a:pt x="4953" y="20986"/>
                    <a:pt x="4934" y="20954"/>
                    <a:pt x="4922" y="20948"/>
                  </a:cubicBezTo>
                  <a:cubicBezTo>
                    <a:pt x="4902" y="20935"/>
                    <a:pt x="4858" y="20925"/>
                    <a:pt x="4837" y="20923"/>
                  </a:cubicBezTo>
                  <a:cubicBezTo>
                    <a:pt x="4821" y="20922"/>
                    <a:pt x="4787" y="20945"/>
                    <a:pt x="4774" y="20931"/>
                  </a:cubicBezTo>
                  <a:cubicBezTo>
                    <a:pt x="4762" y="20921"/>
                    <a:pt x="4761" y="20870"/>
                    <a:pt x="4752" y="20856"/>
                  </a:cubicBezTo>
                  <a:cubicBezTo>
                    <a:pt x="4741" y="20840"/>
                    <a:pt x="4713" y="20821"/>
                    <a:pt x="4698" y="20820"/>
                  </a:cubicBezTo>
                  <a:cubicBezTo>
                    <a:pt x="4684" y="20819"/>
                    <a:pt x="4658" y="20844"/>
                    <a:pt x="4645" y="20848"/>
                  </a:cubicBezTo>
                  <a:cubicBezTo>
                    <a:pt x="4630" y="20852"/>
                    <a:pt x="4600" y="20843"/>
                    <a:pt x="4586" y="20852"/>
                  </a:cubicBezTo>
                  <a:cubicBezTo>
                    <a:pt x="4564" y="20866"/>
                    <a:pt x="4530" y="20927"/>
                    <a:pt x="4513" y="20956"/>
                  </a:cubicBezTo>
                  <a:cubicBezTo>
                    <a:pt x="4501" y="20976"/>
                    <a:pt x="4474" y="21019"/>
                    <a:pt x="4467" y="21047"/>
                  </a:cubicBezTo>
                  <a:cubicBezTo>
                    <a:pt x="4462" y="21066"/>
                    <a:pt x="4460" y="21107"/>
                    <a:pt x="4462" y="21127"/>
                  </a:cubicBezTo>
                  <a:cubicBezTo>
                    <a:pt x="4465" y="21150"/>
                    <a:pt x="4485" y="21191"/>
                    <a:pt x="4489" y="21214"/>
                  </a:cubicBezTo>
                  <a:cubicBezTo>
                    <a:pt x="4495" y="21244"/>
                    <a:pt x="4506" y="21309"/>
                    <a:pt x="4499" y="21337"/>
                  </a:cubicBezTo>
                  <a:cubicBezTo>
                    <a:pt x="4493" y="21359"/>
                    <a:pt x="4466" y="21386"/>
                    <a:pt x="4452" y="21393"/>
                  </a:cubicBezTo>
                  <a:cubicBezTo>
                    <a:pt x="4435" y="21403"/>
                    <a:pt x="4396" y="21411"/>
                    <a:pt x="4380" y="21398"/>
                  </a:cubicBezTo>
                  <a:cubicBezTo>
                    <a:pt x="4364" y="21384"/>
                    <a:pt x="4347" y="21328"/>
                    <a:pt x="4338" y="21302"/>
                  </a:cubicBezTo>
                  <a:cubicBezTo>
                    <a:pt x="4330" y="21277"/>
                    <a:pt x="4326" y="21216"/>
                    <a:pt x="4314" y="21194"/>
                  </a:cubicBezTo>
                  <a:cubicBezTo>
                    <a:pt x="4303" y="21174"/>
                    <a:pt x="4269" y="21157"/>
                    <a:pt x="4256" y="21142"/>
                  </a:cubicBezTo>
                  <a:cubicBezTo>
                    <a:pt x="4240" y="21126"/>
                    <a:pt x="4211" y="21091"/>
                    <a:pt x="4197" y="21071"/>
                  </a:cubicBezTo>
                  <a:cubicBezTo>
                    <a:pt x="4182" y="21049"/>
                    <a:pt x="4151" y="21004"/>
                    <a:pt x="4141" y="20975"/>
                  </a:cubicBezTo>
                  <a:cubicBezTo>
                    <a:pt x="4130" y="20943"/>
                    <a:pt x="4122" y="20844"/>
                    <a:pt x="4122" y="20832"/>
                  </a:cubicBezTo>
                  <a:cubicBezTo>
                    <a:pt x="4122" y="20820"/>
                    <a:pt x="4114" y="20727"/>
                    <a:pt x="4115" y="20692"/>
                  </a:cubicBezTo>
                  <a:cubicBezTo>
                    <a:pt x="4115" y="20668"/>
                    <a:pt x="4125" y="20621"/>
                    <a:pt x="4124" y="20597"/>
                  </a:cubicBezTo>
                  <a:cubicBezTo>
                    <a:pt x="4124" y="20577"/>
                    <a:pt x="4114" y="20540"/>
                    <a:pt x="4112" y="20521"/>
                  </a:cubicBezTo>
                  <a:cubicBezTo>
                    <a:pt x="4109" y="20497"/>
                    <a:pt x="4111" y="20447"/>
                    <a:pt x="4105" y="20425"/>
                  </a:cubicBezTo>
                  <a:cubicBezTo>
                    <a:pt x="4098" y="20399"/>
                    <a:pt x="4067" y="20361"/>
                    <a:pt x="4061" y="20334"/>
                  </a:cubicBezTo>
                  <a:cubicBezTo>
                    <a:pt x="4055" y="20309"/>
                    <a:pt x="4050" y="20249"/>
                    <a:pt x="4059" y="20226"/>
                  </a:cubicBezTo>
                  <a:cubicBezTo>
                    <a:pt x="4065" y="20211"/>
                    <a:pt x="4092" y="20210"/>
                    <a:pt x="4100" y="20199"/>
                  </a:cubicBezTo>
                  <a:cubicBezTo>
                    <a:pt x="4110" y="20183"/>
                    <a:pt x="4124" y="20141"/>
                    <a:pt x="4127" y="20119"/>
                  </a:cubicBezTo>
                  <a:cubicBezTo>
                    <a:pt x="4130" y="20089"/>
                    <a:pt x="4121" y="20028"/>
                    <a:pt x="4117" y="19999"/>
                  </a:cubicBezTo>
                  <a:cubicBezTo>
                    <a:pt x="4112" y="19962"/>
                    <a:pt x="4102" y="19888"/>
                    <a:pt x="4090" y="19856"/>
                  </a:cubicBezTo>
                  <a:cubicBezTo>
                    <a:pt x="4081" y="19833"/>
                    <a:pt x="4048" y="19806"/>
                    <a:pt x="4041" y="19781"/>
                  </a:cubicBezTo>
                  <a:cubicBezTo>
                    <a:pt x="4033" y="19752"/>
                    <a:pt x="4045" y="19686"/>
                    <a:pt x="4039" y="19656"/>
                  </a:cubicBezTo>
                  <a:cubicBezTo>
                    <a:pt x="4035" y="19633"/>
                    <a:pt x="4013" y="19597"/>
                    <a:pt x="4008" y="19575"/>
                  </a:cubicBezTo>
                  <a:cubicBezTo>
                    <a:pt x="4003" y="19549"/>
                    <a:pt x="4010" y="19489"/>
                    <a:pt x="4001" y="19467"/>
                  </a:cubicBezTo>
                  <a:cubicBezTo>
                    <a:pt x="3992" y="19447"/>
                    <a:pt x="3956" y="19440"/>
                    <a:pt x="3944" y="19423"/>
                  </a:cubicBezTo>
                  <a:cubicBezTo>
                    <a:pt x="3927" y="19398"/>
                    <a:pt x="3909" y="19327"/>
                    <a:pt x="3893" y="19300"/>
                  </a:cubicBezTo>
                  <a:cubicBezTo>
                    <a:pt x="3881" y="19278"/>
                    <a:pt x="3854" y="19233"/>
                    <a:pt x="3837" y="19225"/>
                  </a:cubicBezTo>
                  <a:cubicBezTo>
                    <a:pt x="3817" y="19216"/>
                    <a:pt x="3775" y="19229"/>
                    <a:pt x="3756" y="19243"/>
                  </a:cubicBezTo>
                  <a:cubicBezTo>
                    <a:pt x="3741" y="19255"/>
                    <a:pt x="3720" y="19306"/>
                    <a:pt x="3705" y="19321"/>
                  </a:cubicBezTo>
                  <a:cubicBezTo>
                    <a:pt x="3690" y="19337"/>
                    <a:pt x="3655" y="19371"/>
                    <a:pt x="3638" y="19363"/>
                  </a:cubicBezTo>
                  <a:cubicBezTo>
                    <a:pt x="3620" y="19354"/>
                    <a:pt x="3603" y="19292"/>
                    <a:pt x="3596" y="19264"/>
                  </a:cubicBezTo>
                  <a:cubicBezTo>
                    <a:pt x="3590" y="19240"/>
                    <a:pt x="3592" y="19183"/>
                    <a:pt x="3585" y="19160"/>
                  </a:cubicBezTo>
                  <a:cubicBezTo>
                    <a:pt x="3579" y="19140"/>
                    <a:pt x="3558" y="19110"/>
                    <a:pt x="3547" y="19097"/>
                  </a:cubicBezTo>
                  <a:cubicBezTo>
                    <a:pt x="3531" y="19079"/>
                    <a:pt x="3493" y="19063"/>
                    <a:pt x="3479" y="19043"/>
                  </a:cubicBezTo>
                  <a:cubicBezTo>
                    <a:pt x="3463" y="19019"/>
                    <a:pt x="3437" y="18958"/>
                    <a:pt x="3430" y="18923"/>
                  </a:cubicBezTo>
                  <a:cubicBezTo>
                    <a:pt x="3423" y="18891"/>
                    <a:pt x="3428" y="18820"/>
                    <a:pt x="3425" y="18786"/>
                  </a:cubicBezTo>
                  <a:cubicBezTo>
                    <a:pt x="3422" y="18761"/>
                    <a:pt x="3408" y="18713"/>
                    <a:pt x="3406" y="18688"/>
                  </a:cubicBezTo>
                  <a:cubicBezTo>
                    <a:pt x="3405" y="18670"/>
                    <a:pt x="3404" y="18630"/>
                    <a:pt x="3412" y="18619"/>
                  </a:cubicBezTo>
                  <a:cubicBezTo>
                    <a:pt x="3420" y="18608"/>
                    <a:pt x="3444" y="18625"/>
                    <a:pt x="3454" y="18619"/>
                  </a:cubicBezTo>
                  <a:cubicBezTo>
                    <a:pt x="3469" y="18610"/>
                    <a:pt x="3495" y="18576"/>
                    <a:pt x="3503" y="18553"/>
                  </a:cubicBezTo>
                  <a:cubicBezTo>
                    <a:pt x="3513" y="18524"/>
                    <a:pt x="3508" y="18452"/>
                    <a:pt x="3516" y="18422"/>
                  </a:cubicBezTo>
                  <a:cubicBezTo>
                    <a:pt x="3523" y="18394"/>
                    <a:pt x="3559" y="18356"/>
                    <a:pt x="3561" y="18326"/>
                  </a:cubicBezTo>
                  <a:cubicBezTo>
                    <a:pt x="3563" y="18304"/>
                    <a:pt x="3545" y="18264"/>
                    <a:pt x="3541" y="18242"/>
                  </a:cubicBezTo>
                  <a:cubicBezTo>
                    <a:pt x="3535" y="18208"/>
                    <a:pt x="3539" y="18127"/>
                    <a:pt x="3523" y="18102"/>
                  </a:cubicBezTo>
                  <a:cubicBezTo>
                    <a:pt x="3509" y="18079"/>
                    <a:pt x="3458" y="18097"/>
                    <a:pt x="3443" y="18075"/>
                  </a:cubicBezTo>
                  <a:cubicBezTo>
                    <a:pt x="3432" y="18060"/>
                    <a:pt x="3425" y="18009"/>
                    <a:pt x="3423" y="17986"/>
                  </a:cubicBezTo>
                  <a:cubicBezTo>
                    <a:pt x="3419" y="17953"/>
                    <a:pt x="3435" y="17880"/>
                    <a:pt x="3423" y="17854"/>
                  </a:cubicBezTo>
                  <a:cubicBezTo>
                    <a:pt x="3413" y="17834"/>
                    <a:pt x="3376" y="17842"/>
                    <a:pt x="3362" y="17830"/>
                  </a:cubicBezTo>
                  <a:cubicBezTo>
                    <a:pt x="3345" y="17815"/>
                    <a:pt x="3313" y="17773"/>
                    <a:pt x="3306" y="17743"/>
                  </a:cubicBezTo>
                  <a:cubicBezTo>
                    <a:pt x="3299" y="17717"/>
                    <a:pt x="3308" y="17656"/>
                    <a:pt x="3308" y="17627"/>
                  </a:cubicBezTo>
                  <a:cubicBezTo>
                    <a:pt x="3308" y="17588"/>
                    <a:pt x="3315" y="17508"/>
                    <a:pt x="3306" y="17471"/>
                  </a:cubicBezTo>
                  <a:cubicBezTo>
                    <a:pt x="3298" y="17441"/>
                    <a:pt x="3259" y="17404"/>
                    <a:pt x="3248" y="17376"/>
                  </a:cubicBezTo>
                  <a:cubicBezTo>
                    <a:pt x="3237" y="17348"/>
                    <a:pt x="3230" y="17278"/>
                    <a:pt x="3218" y="17251"/>
                  </a:cubicBezTo>
                  <a:cubicBezTo>
                    <a:pt x="3210" y="17231"/>
                    <a:pt x="3182" y="17209"/>
                    <a:pt x="3177" y="17188"/>
                  </a:cubicBezTo>
                  <a:cubicBezTo>
                    <a:pt x="3169" y="17160"/>
                    <a:pt x="3185" y="17095"/>
                    <a:pt x="3180" y="17065"/>
                  </a:cubicBezTo>
                  <a:cubicBezTo>
                    <a:pt x="3174" y="17024"/>
                    <a:pt x="3139" y="16957"/>
                    <a:pt x="3127" y="16919"/>
                  </a:cubicBezTo>
                  <a:cubicBezTo>
                    <a:pt x="3118" y="16890"/>
                    <a:pt x="3098" y="16832"/>
                    <a:pt x="3096" y="16800"/>
                  </a:cubicBezTo>
                  <a:cubicBezTo>
                    <a:pt x="3094" y="16766"/>
                    <a:pt x="3110" y="16701"/>
                    <a:pt x="3113" y="16668"/>
                  </a:cubicBezTo>
                  <a:cubicBezTo>
                    <a:pt x="3115" y="16640"/>
                    <a:pt x="3124" y="16581"/>
                    <a:pt x="3118" y="16555"/>
                  </a:cubicBezTo>
                  <a:cubicBezTo>
                    <a:pt x="3111" y="16526"/>
                    <a:pt x="3070" y="16497"/>
                    <a:pt x="3063" y="16467"/>
                  </a:cubicBezTo>
                  <a:cubicBezTo>
                    <a:pt x="3057" y="16440"/>
                    <a:pt x="3071" y="16378"/>
                    <a:pt x="3071" y="16348"/>
                  </a:cubicBezTo>
                  <a:cubicBezTo>
                    <a:pt x="3071" y="16323"/>
                    <a:pt x="3058" y="16269"/>
                    <a:pt x="3065" y="16247"/>
                  </a:cubicBezTo>
                  <a:cubicBezTo>
                    <a:pt x="3073" y="16219"/>
                    <a:pt x="3117" y="16206"/>
                    <a:pt x="3127" y="16181"/>
                  </a:cubicBezTo>
                  <a:cubicBezTo>
                    <a:pt x="3136" y="16160"/>
                    <a:pt x="3141" y="16108"/>
                    <a:pt x="3140" y="16082"/>
                  </a:cubicBezTo>
                  <a:cubicBezTo>
                    <a:pt x="3138" y="16057"/>
                    <a:pt x="3130" y="16001"/>
                    <a:pt x="3116" y="15987"/>
                  </a:cubicBezTo>
                  <a:cubicBezTo>
                    <a:pt x="3105" y="15975"/>
                    <a:pt x="3076" y="15993"/>
                    <a:pt x="3063" y="15987"/>
                  </a:cubicBezTo>
                  <a:cubicBezTo>
                    <a:pt x="3048" y="15980"/>
                    <a:pt x="3015" y="15957"/>
                    <a:pt x="3009" y="15933"/>
                  </a:cubicBezTo>
                  <a:cubicBezTo>
                    <a:pt x="2998" y="15890"/>
                    <a:pt x="3024" y="15794"/>
                    <a:pt x="3038" y="15754"/>
                  </a:cubicBezTo>
                  <a:cubicBezTo>
                    <a:pt x="3044" y="15736"/>
                    <a:pt x="3068" y="15715"/>
                    <a:pt x="3073" y="15697"/>
                  </a:cubicBezTo>
                  <a:cubicBezTo>
                    <a:pt x="3078" y="15676"/>
                    <a:pt x="3076" y="15627"/>
                    <a:pt x="3073" y="15604"/>
                  </a:cubicBezTo>
                  <a:cubicBezTo>
                    <a:pt x="3069" y="15583"/>
                    <a:pt x="3056" y="15541"/>
                    <a:pt x="3045" y="15527"/>
                  </a:cubicBezTo>
                  <a:cubicBezTo>
                    <a:pt x="3036" y="15514"/>
                    <a:pt x="3013" y="15501"/>
                    <a:pt x="3001" y="15500"/>
                  </a:cubicBezTo>
                  <a:cubicBezTo>
                    <a:pt x="2988" y="15498"/>
                    <a:pt x="2962" y="15523"/>
                    <a:pt x="2948" y="15520"/>
                  </a:cubicBezTo>
                  <a:cubicBezTo>
                    <a:pt x="2934" y="15518"/>
                    <a:pt x="2902" y="15501"/>
                    <a:pt x="2896" y="15479"/>
                  </a:cubicBezTo>
                  <a:cubicBezTo>
                    <a:pt x="2888" y="15450"/>
                    <a:pt x="2919" y="15390"/>
                    <a:pt x="2916" y="15360"/>
                  </a:cubicBezTo>
                  <a:cubicBezTo>
                    <a:pt x="2913" y="15331"/>
                    <a:pt x="2887" y="15288"/>
                    <a:pt x="2877" y="15264"/>
                  </a:cubicBezTo>
                  <a:cubicBezTo>
                    <a:pt x="2869" y="15242"/>
                    <a:pt x="2857" y="15196"/>
                    <a:pt x="2846" y="15177"/>
                  </a:cubicBezTo>
                  <a:cubicBezTo>
                    <a:pt x="2835" y="15157"/>
                    <a:pt x="2809" y="15120"/>
                    <a:pt x="2793" y="15111"/>
                  </a:cubicBezTo>
                  <a:cubicBezTo>
                    <a:pt x="2780" y="15105"/>
                    <a:pt x="2750" y="15101"/>
                    <a:pt x="2739" y="15114"/>
                  </a:cubicBezTo>
                  <a:cubicBezTo>
                    <a:pt x="2726" y="15129"/>
                    <a:pt x="2721" y="15185"/>
                    <a:pt x="2717" y="15210"/>
                  </a:cubicBezTo>
                  <a:cubicBezTo>
                    <a:pt x="2711" y="15240"/>
                    <a:pt x="2711" y="15309"/>
                    <a:pt x="2698" y="15332"/>
                  </a:cubicBezTo>
                  <a:cubicBezTo>
                    <a:pt x="2689" y="15351"/>
                    <a:pt x="2656" y="15360"/>
                    <a:pt x="2642" y="15368"/>
                  </a:cubicBezTo>
                  <a:cubicBezTo>
                    <a:pt x="2628" y="15377"/>
                    <a:pt x="2595" y="15385"/>
                    <a:pt x="2586" y="15404"/>
                  </a:cubicBezTo>
                  <a:cubicBezTo>
                    <a:pt x="2574" y="15428"/>
                    <a:pt x="2585" y="15497"/>
                    <a:pt x="2576" y="15524"/>
                  </a:cubicBezTo>
                  <a:cubicBezTo>
                    <a:pt x="2572" y="15536"/>
                    <a:pt x="2559" y="15554"/>
                    <a:pt x="2551" y="15559"/>
                  </a:cubicBezTo>
                  <a:cubicBezTo>
                    <a:pt x="2538" y="15568"/>
                    <a:pt x="2507" y="15555"/>
                    <a:pt x="2494" y="15566"/>
                  </a:cubicBezTo>
                  <a:cubicBezTo>
                    <a:pt x="2481" y="15577"/>
                    <a:pt x="2468" y="15628"/>
                    <a:pt x="2458" y="15646"/>
                  </a:cubicBezTo>
                  <a:cubicBezTo>
                    <a:pt x="2452" y="15657"/>
                    <a:pt x="2438" y="15675"/>
                    <a:pt x="2431" y="15682"/>
                  </a:cubicBezTo>
                  <a:cubicBezTo>
                    <a:pt x="2406" y="15704"/>
                    <a:pt x="2352" y="15752"/>
                    <a:pt x="2325" y="15745"/>
                  </a:cubicBezTo>
                  <a:cubicBezTo>
                    <a:pt x="2310" y="15741"/>
                    <a:pt x="2294" y="15688"/>
                    <a:pt x="2279" y="15685"/>
                  </a:cubicBezTo>
                  <a:cubicBezTo>
                    <a:pt x="2266" y="15682"/>
                    <a:pt x="2239" y="15706"/>
                    <a:pt x="2232" y="15724"/>
                  </a:cubicBezTo>
                  <a:cubicBezTo>
                    <a:pt x="2224" y="15742"/>
                    <a:pt x="2230" y="15792"/>
                    <a:pt x="2224" y="15814"/>
                  </a:cubicBezTo>
                  <a:cubicBezTo>
                    <a:pt x="2220" y="15832"/>
                    <a:pt x="2203" y="15861"/>
                    <a:pt x="2195" y="15876"/>
                  </a:cubicBezTo>
                  <a:cubicBezTo>
                    <a:pt x="2183" y="15899"/>
                    <a:pt x="2161" y="15950"/>
                    <a:pt x="2144" y="15963"/>
                  </a:cubicBezTo>
                  <a:cubicBezTo>
                    <a:pt x="2131" y="15973"/>
                    <a:pt x="2099" y="15964"/>
                    <a:pt x="2086" y="15972"/>
                  </a:cubicBezTo>
                  <a:cubicBezTo>
                    <a:pt x="2077" y="15977"/>
                    <a:pt x="2064" y="16006"/>
                    <a:pt x="2055" y="16005"/>
                  </a:cubicBezTo>
                  <a:cubicBezTo>
                    <a:pt x="2042" y="16003"/>
                    <a:pt x="2023" y="15969"/>
                    <a:pt x="2016" y="15951"/>
                  </a:cubicBezTo>
                  <a:cubicBezTo>
                    <a:pt x="2008" y="15928"/>
                    <a:pt x="2011" y="15870"/>
                    <a:pt x="2004" y="15846"/>
                  </a:cubicBezTo>
                  <a:cubicBezTo>
                    <a:pt x="1996" y="15820"/>
                    <a:pt x="1972" y="15773"/>
                    <a:pt x="1958" y="15754"/>
                  </a:cubicBezTo>
                  <a:cubicBezTo>
                    <a:pt x="1940" y="15727"/>
                    <a:pt x="1890" y="15701"/>
                    <a:pt x="1874" y="15670"/>
                  </a:cubicBezTo>
                  <a:cubicBezTo>
                    <a:pt x="1859" y="15640"/>
                    <a:pt x="1857" y="15550"/>
                    <a:pt x="1840" y="15524"/>
                  </a:cubicBezTo>
                  <a:cubicBezTo>
                    <a:pt x="1828" y="15506"/>
                    <a:pt x="1792" y="15507"/>
                    <a:pt x="1777" y="15497"/>
                  </a:cubicBezTo>
                  <a:cubicBezTo>
                    <a:pt x="1765" y="15488"/>
                    <a:pt x="1744" y="15461"/>
                    <a:pt x="1732" y="15452"/>
                  </a:cubicBezTo>
                  <a:cubicBezTo>
                    <a:pt x="1721" y="15443"/>
                    <a:pt x="1691" y="15442"/>
                    <a:pt x="1684" y="15425"/>
                  </a:cubicBezTo>
                  <a:cubicBezTo>
                    <a:pt x="1676" y="15405"/>
                    <a:pt x="1684" y="15350"/>
                    <a:pt x="1688" y="15327"/>
                  </a:cubicBezTo>
                  <a:cubicBezTo>
                    <a:pt x="1692" y="15305"/>
                    <a:pt x="1711" y="15268"/>
                    <a:pt x="1712" y="15246"/>
                  </a:cubicBezTo>
                  <a:cubicBezTo>
                    <a:pt x="1713" y="15223"/>
                    <a:pt x="1692" y="15181"/>
                    <a:pt x="1696" y="15159"/>
                  </a:cubicBezTo>
                  <a:cubicBezTo>
                    <a:pt x="1699" y="15138"/>
                    <a:pt x="1723" y="15107"/>
                    <a:pt x="1736" y="15100"/>
                  </a:cubicBezTo>
                  <a:cubicBezTo>
                    <a:pt x="1751" y="15090"/>
                    <a:pt x="1785" y="15112"/>
                    <a:pt x="1799" y="15100"/>
                  </a:cubicBezTo>
                  <a:cubicBezTo>
                    <a:pt x="1817" y="15083"/>
                    <a:pt x="1837" y="15018"/>
                    <a:pt x="1843" y="14986"/>
                  </a:cubicBezTo>
                  <a:cubicBezTo>
                    <a:pt x="1847" y="14965"/>
                    <a:pt x="1849" y="14918"/>
                    <a:pt x="1847" y="14896"/>
                  </a:cubicBezTo>
                  <a:cubicBezTo>
                    <a:pt x="1844" y="14867"/>
                    <a:pt x="1833" y="14810"/>
                    <a:pt x="1823" y="14786"/>
                  </a:cubicBezTo>
                  <a:cubicBezTo>
                    <a:pt x="1813" y="14759"/>
                    <a:pt x="1775" y="14727"/>
                    <a:pt x="1767" y="14699"/>
                  </a:cubicBezTo>
                  <a:cubicBezTo>
                    <a:pt x="1760" y="14678"/>
                    <a:pt x="1762" y="14627"/>
                    <a:pt x="1759" y="14604"/>
                  </a:cubicBezTo>
                  <a:cubicBezTo>
                    <a:pt x="1757" y="14579"/>
                    <a:pt x="1741" y="14528"/>
                    <a:pt x="1747" y="14505"/>
                  </a:cubicBezTo>
                  <a:cubicBezTo>
                    <a:pt x="1753" y="14480"/>
                    <a:pt x="1788" y="14464"/>
                    <a:pt x="1801" y="14448"/>
                  </a:cubicBezTo>
                  <a:cubicBezTo>
                    <a:pt x="1818" y="14428"/>
                    <a:pt x="1855" y="14391"/>
                    <a:pt x="1865" y="14361"/>
                  </a:cubicBezTo>
                  <a:cubicBezTo>
                    <a:pt x="1873" y="14338"/>
                    <a:pt x="1863" y="14273"/>
                    <a:pt x="1874" y="14254"/>
                  </a:cubicBezTo>
                  <a:cubicBezTo>
                    <a:pt x="1889" y="14230"/>
                    <a:pt x="1936" y="14230"/>
                    <a:pt x="1956" y="14233"/>
                  </a:cubicBezTo>
                  <a:cubicBezTo>
                    <a:pt x="1969" y="14234"/>
                    <a:pt x="1991" y="14254"/>
                    <a:pt x="2004" y="14257"/>
                  </a:cubicBezTo>
                  <a:cubicBezTo>
                    <a:pt x="2013" y="14259"/>
                    <a:pt x="2032" y="14261"/>
                    <a:pt x="2042" y="14260"/>
                  </a:cubicBezTo>
                  <a:cubicBezTo>
                    <a:pt x="2061" y="14257"/>
                    <a:pt x="2102" y="14252"/>
                    <a:pt x="2115" y="14230"/>
                  </a:cubicBezTo>
                  <a:cubicBezTo>
                    <a:pt x="2127" y="14210"/>
                    <a:pt x="2132" y="14150"/>
                    <a:pt x="2130" y="14123"/>
                  </a:cubicBezTo>
                  <a:cubicBezTo>
                    <a:pt x="2127" y="14095"/>
                    <a:pt x="2101" y="14052"/>
                    <a:pt x="2093" y="14027"/>
                  </a:cubicBezTo>
                  <a:cubicBezTo>
                    <a:pt x="2085" y="14001"/>
                    <a:pt x="2066" y="13948"/>
                    <a:pt x="2066" y="13919"/>
                  </a:cubicBezTo>
                  <a:cubicBezTo>
                    <a:pt x="2066" y="13899"/>
                    <a:pt x="2083" y="13864"/>
                    <a:pt x="2086" y="13844"/>
                  </a:cubicBezTo>
                  <a:cubicBezTo>
                    <a:pt x="2091" y="13813"/>
                    <a:pt x="2098" y="13744"/>
                    <a:pt x="2091" y="13713"/>
                  </a:cubicBezTo>
                  <a:cubicBezTo>
                    <a:pt x="2087" y="13693"/>
                    <a:pt x="2067" y="13661"/>
                    <a:pt x="2056" y="13648"/>
                  </a:cubicBezTo>
                  <a:cubicBezTo>
                    <a:pt x="2045" y="13633"/>
                    <a:pt x="2013" y="13627"/>
                    <a:pt x="2004" y="13608"/>
                  </a:cubicBezTo>
                  <a:cubicBezTo>
                    <a:pt x="1991" y="13582"/>
                    <a:pt x="1986" y="13510"/>
                    <a:pt x="1989" y="13477"/>
                  </a:cubicBezTo>
                  <a:cubicBezTo>
                    <a:pt x="1993" y="13439"/>
                    <a:pt x="2023" y="13376"/>
                    <a:pt x="2035" y="13343"/>
                  </a:cubicBezTo>
                  <a:cubicBezTo>
                    <a:pt x="2043" y="13321"/>
                    <a:pt x="2063" y="13280"/>
                    <a:pt x="2067" y="13256"/>
                  </a:cubicBezTo>
                  <a:cubicBezTo>
                    <a:pt x="2073" y="13228"/>
                    <a:pt x="2082" y="13165"/>
                    <a:pt x="2073" y="13139"/>
                  </a:cubicBezTo>
                  <a:cubicBezTo>
                    <a:pt x="2066" y="13120"/>
                    <a:pt x="2035" y="13109"/>
                    <a:pt x="2022" y="13101"/>
                  </a:cubicBezTo>
                  <a:cubicBezTo>
                    <a:pt x="2008" y="13092"/>
                    <a:pt x="1973" y="13095"/>
                    <a:pt x="1963" y="13077"/>
                  </a:cubicBezTo>
                  <a:cubicBezTo>
                    <a:pt x="1952" y="13054"/>
                    <a:pt x="1955" y="12986"/>
                    <a:pt x="1960" y="12957"/>
                  </a:cubicBezTo>
                  <a:cubicBezTo>
                    <a:pt x="1963" y="12937"/>
                    <a:pt x="1976" y="12899"/>
                    <a:pt x="1987" y="12889"/>
                  </a:cubicBezTo>
                  <a:cubicBezTo>
                    <a:pt x="1999" y="12878"/>
                    <a:pt x="2027" y="12881"/>
                    <a:pt x="2040" y="12883"/>
                  </a:cubicBezTo>
                  <a:cubicBezTo>
                    <a:pt x="2054" y="12884"/>
                    <a:pt x="2080" y="12909"/>
                    <a:pt x="2093" y="12903"/>
                  </a:cubicBezTo>
                  <a:cubicBezTo>
                    <a:pt x="2112" y="12895"/>
                    <a:pt x="2142" y="12844"/>
                    <a:pt x="2150" y="12814"/>
                  </a:cubicBezTo>
                  <a:cubicBezTo>
                    <a:pt x="2160" y="12773"/>
                    <a:pt x="2157" y="12680"/>
                    <a:pt x="2150" y="12638"/>
                  </a:cubicBezTo>
                  <a:cubicBezTo>
                    <a:pt x="2145" y="12611"/>
                    <a:pt x="2115" y="12573"/>
                    <a:pt x="2113" y="12545"/>
                  </a:cubicBezTo>
                  <a:cubicBezTo>
                    <a:pt x="2112" y="12518"/>
                    <a:pt x="2126" y="12462"/>
                    <a:pt x="2139" y="12446"/>
                  </a:cubicBezTo>
                  <a:cubicBezTo>
                    <a:pt x="2151" y="12431"/>
                    <a:pt x="2188" y="12452"/>
                    <a:pt x="2199" y="12435"/>
                  </a:cubicBezTo>
                  <a:cubicBezTo>
                    <a:pt x="2214" y="12410"/>
                    <a:pt x="2202" y="12328"/>
                    <a:pt x="2212" y="12297"/>
                  </a:cubicBezTo>
                  <a:cubicBezTo>
                    <a:pt x="2217" y="12277"/>
                    <a:pt x="2242" y="12251"/>
                    <a:pt x="2248" y="12231"/>
                  </a:cubicBezTo>
                  <a:cubicBezTo>
                    <a:pt x="2257" y="12204"/>
                    <a:pt x="2267" y="12140"/>
                    <a:pt x="2266" y="12109"/>
                  </a:cubicBezTo>
                  <a:cubicBezTo>
                    <a:pt x="2265" y="12076"/>
                    <a:pt x="2233" y="12017"/>
                    <a:pt x="2239" y="11986"/>
                  </a:cubicBezTo>
                  <a:cubicBezTo>
                    <a:pt x="2245" y="11956"/>
                    <a:pt x="2290" y="11939"/>
                    <a:pt x="2305" y="11918"/>
                  </a:cubicBezTo>
                  <a:cubicBezTo>
                    <a:pt x="2323" y="11891"/>
                    <a:pt x="2360" y="11833"/>
                    <a:pt x="2369" y="11795"/>
                  </a:cubicBezTo>
                  <a:cubicBezTo>
                    <a:pt x="2375" y="11768"/>
                    <a:pt x="2377" y="11706"/>
                    <a:pt x="2370" y="11679"/>
                  </a:cubicBezTo>
                  <a:cubicBezTo>
                    <a:pt x="2365" y="11658"/>
                    <a:pt x="2336" y="11637"/>
                    <a:pt x="2332" y="11616"/>
                  </a:cubicBezTo>
                  <a:cubicBezTo>
                    <a:pt x="2327" y="11591"/>
                    <a:pt x="2327" y="11528"/>
                    <a:pt x="2339" y="11512"/>
                  </a:cubicBezTo>
                  <a:cubicBezTo>
                    <a:pt x="2351" y="11495"/>
                    <a:pt x="2386" y="11528"/>
                    <a:pt x="2399" y="11517"/>
                  </a:cubicBezTo>
                  <a:cubicBezTo>
                    <a:pt x="2410" y="11509"/>
                    <a:pt x="2420" y="11469"/>
                    <a:pt x="2425" y="11451"/>
                  </a:cubicBezTo>
                  <a:cubicBezTo>
                    <a:pt x="2435" y="11415"/>
                    <a:pt x="2439" y="11331"/>
                    <a:pt x="2450" y="11296"/>
                  </a:cubicBezTo>
                  <a:cubicBezTo>
                    <a:pt x="2457" y="11277"/>
                    <a:pt x="2480" y="11250"/>
                    <a:pt x="2485" y="11230"/>
                  </a:cubicBezTo>
                  <a:cubicBezTo>
                    <a:pt x="2493" y="11202"/>
                    <a:pt x="2488" y="11136"/>
                    <a:pt x="2496" y="11108"/>
                  </a:cubicBezTo>
                  <a:cubicBezTo>
                    <a:pt x="2503" y="11084"/>
                    <a:pt x="2531" y="11051"/>
                    <a:pt x="2538" y="11027"/>
                  </a:cubicBezTo>
                  <a:cubicBezTo>
                    <a:pt x="2547" y="10995"/>
                    <a:pt x="2556" y="10921"/>
                    <a:pt x="2551" y="10887"/>
                  </a:cubicBezTo>
                  <a:cubicBezTo>
                    <a:pt x="2545" y="10852"/>
                    <a:pt x="2515" y="10793"/>
                    <a:pt x="2496" y="10773"/>
                  </a:cubicBezTo>
                  <a:cubicBezTo>
                    <a:pt x="2483" y="10760"/>
                    <a:pt x="2453" y="10751"/>
                    <a:pt x="2438" y="10752"/>
                  </a:cubicBezTo>
                  <a:cubicBezTo>
                    <a:pt x="2417" y="10755"/>
                    <a:pt x="2377" y="10784"/>
                    <a:pt x="2359" y="10800"/>
                  </a:cubicBezTo>
                  <a:cubicBezTo>
                    <a:pt x="2341" y="10816"/>
                    <a:pt x="2313" y="10870"/>
                    <a:pt x="2294" y="10881"/>
                  </a:cubicBezTo>
                  <a:cubicBezTo>
                    <a:pt x="2282" y="10887"/>
                    <a:pt x="2256" y="10890"/>
                    <a:pt x="2244" y="10884"/>
                  </a:cubicBezTo>
                  <a:cubicBezTo>
                    <a:pt x="2230" y="10876"/>
                    <a:pt x="2207" y="10836"/>
                    <a:pt x="2193" y="10824"/>
                  </a:cubicBezTo>
                  <a:cubicBezTo>
                    <a:pt x="2180" y="10813"/>
                    <a:pt x="2152" y="10792"/>
                    <a:pt x="2137" y="10795"/>
                  </a:cubicBezTo>
                  <a:cubicBezTo>
                    <a:pt x="2119" y="10797"/>
                    <a:pt x="2091" y="10850"/>
                    <a:pt x="2073" y="10851"/>
                  </a:cubicBezTo>
                  <a:cubicBezTo>
                    <a:pt x="2061" y="10852"/>
                    <a:pt x="2038" y="10834"/>
                    <a:pt x="2029" y="10821"/>
                  </a:cubicBezTo>
                  <a:cubicBezTo>
                    <a:pt x="2019" y="10805"/>
                    <a:pt x="2013" y="10757"/>
                    <a:pt x="2005" y="10738"/>
                  </a:cubicBezTo>
                  <a:cubicBezTo>
                    <a:pt x="1998" y="10717"/>
                    <a:pt x="1971" y="10686"/>
                    <a:pt x="1971" y="10663"/>
                  </a:cubicBezTo>
                  <a:cubicBezTo>
                    <a:pt x="1971" y="10641"/>
                    <a:pt x="1997" y="10611"/>
                    <a:pt x="2002" y="10591"/>
                  </a:cubicBezTo>
                  <a:cubicBezTo>
                    <a:pt x="2010" y="10561"/>
                    <a:pt x="2022" y="10493"/>
                    <a:pt x="2018" y="10459"/>
                  </a:cubicBezTo>
                  <a:cubicBezTo>
                    <a:pt x="2016" y="10433"/>
                    <a:pt x="1999" y="10381"/>
                    <a:pt x="1985" y="10367"/>
                  </a:cubicBezTo>
                  <a:cubicBezTo>
                    <a:pt x="1968" y="10348"/>
                    <a:pt x="1923" y="10343"/>
                    <a:pt x="1903" y="10352"/>
                  </a:cubicBezTo>
                  <a:cubicBezTo>
                    <a:pt x="1884" y="10361"/>
                    <a:pt x="1856" y="10410"/>
                    <a:pt x="1841" y="10433"/>
                  </a:cubicBezTo>
                  <a:cubicBezTo>
                    <a:pt x="1832" y="10448"/>
                    <a:pt x="1821" y="10493"/>
                    <a:pt x="1808" y="10498"/>
                  </a:cubicBezTo>
                  <a:cubicBezTo>
                    <a:pt x="1796" y="10504"/>
                    <a:pt x="1770" y="10480"/>
                    <a:pt x="1759" y="10469"/>
                  </a:cubicBezTo>
                  <a:cubicBezTo>
                    <a:pt x="1747" y="10455"/>
                    <a:pt x="1719" y="10419"/>
                    <a:pt x="1719" y="10394"/>
                  </a:cubicBezTo>
                  <a:cubicBezTo>
                    <a:pt x="1719" y="10369"/>
                    <a:pt x="1749" y="10339"/>
                    <a:pt x="1757" y="10319"/>
                  </a:cubicBezTo>
                  <a:cubicBezTo>
                    <a:pt x="1768" y="10293"/>
                    <a:pt x="1793" y="10237"/>
                    <a:pt x="1790" y="10205"/>
                  </a:cubicBezTo>
                  <a:cubicBezTo>
                    <a:pt x="1788" y="10175"/>
                    <a:pt x="1758" y="10129"/>
                    <a:pt x="1743" y="10110"/>
                  </a:cubicBezTo>
                  <a:cubicBezTo>
                    <a:pt x="1732" y="10096"/>
                    <a:pt x="1703" y="10085"/>
                    <a:pt x="1692" y="10071"/>
                  </a:cubicBezTo>
                  <a:cubicBezTo>
                    <a:pt x="1678" y="10053"/>
                    <a:pt x="1663" y="9998"/>
                    <a:pt x="1650" y="9979"/>
                  </a:cubicBezTo>
                  <a:cubicBezTo>
                    <a:pt x="1641" y="9966"/>
                    <a:pt x="1620" y="9948"/>
                    <a:pt x="1610" y="9939"/>
                  </a:cubicBezTo>
                  <a:cubicBezTo>
                    <a:pt x="1596" y="9929"/>
                    <a:pt x="1564" y="9922"/>
                    <a:pt x="1551" y="9907"/>
                  </a:cubicBezTo>
                  <a:cubicBezTo>
                    <a:pt x="1540" y="9893"/>
                    <a:pt x="1521" y="9854"/>
                    <a:pt x="1517" y="9832"/>
                  </a:cubicBezTo>
                  <a:cubicBezTo>
                    <a:pt x="1510" y="9800"/>
                    <a:pt x="1510" y="9728"/>
                    <a:pt x="1515" y="9695"/>
                  </a:cubicBezTo>
                  <a:cubicBezTo>
                    <a:pt x="1519" y="9659"/>
                    <a:pt x="1549" y="9597"/>
                    <a:pt x="1553" y="9560"/>
                  </a:cubicBezTo>
                  <a:cubicBezTo>
                    <a:pt x="1557" y="9529"/>
                    <a:pt x="1560" y="9462"/>
                    <a:pt x="1551" y="9435"/>
                  </a:cubicBezTo>
                  <a:cubicBezTo>
                    <a:pt x="1542" y="9406"/>
                    <a:pt x="1499" y="9385"/>
                    <a:pt x="1488" y="9360"/>
                  </a:cubicBezTo>
                  <a:cubicBezTo>
                    <a:pt x="1473" y="9330"/>
                    <a:pt x="1472" y="9242"/>
                    <a:pt x="1455" y="9217"/>
                  </a:cubicBezTo>
                  <a:cubicBezTo>
                    <a:pt x="1440" y="9194"/>
                    <a:pt x="1392" y="9202"/>
                    <a:pt x="1376" y="9181"/>
                  </a:cubicBezTo>
                  <a:cubicBezTo>
                    <a:pt x="1361" y="9159"/>
                    <a:pt x="1346" y="9094"/>
                    <a:pt x="1344" y="9062"/>
                  </a:cubicBezTo>
                  <a:cubicBezTo>
                    <a:pt x="1340" y="9027"/>
                    <a:pt x="1358" y="8958"/>
                    <a:pt x="1354" y="8924"/>
                  </a:cubicBezTo>
                  <a:cubicBezTo>
                    <a:pt x="1352" y="8897"/>
                    <a:pt x="1337" y="8846"/>
                    <a:pt x="1327" y="8825"/>
                  </a:cubicBezTo>
                  <a:cubicBezTo>
                    <a:pt x="1314" y="8799"/>
                    <a:pt x="1271" y="8773"/>
                    <a:pt x="1260" y="8745"/>
                  </a:cubicBezTo>
                  <a:cubicBezTo>
                    <a:pt x="1245" y="8710"/>
                    <a:pt x="1245" y="8617"/>
                    <a:pt x="1232" y="8580"/>
                  </a:cubicBezTo>
                  <a:cubicBezTo>
                    <a:pt x="1224" y="8557"/>
                    <a:pt x="1193" y="8528"/>
                    <a:pt x="1185" y="8505"/>
                  </a:cubicBezTo>
                  <a:cubicBezTo>
                    <a:pt x="1169" y="8463"/>
                    <a:pt x="1171" y="8348"/>
                    <a:pt x="1148" y="8314"/>
                  </a:cubicBezTo>
                  <a:cubicBezTo>
                    <a:pt x="1134" y="8294"/>
                    <a:pt x="1088" y="8313"/>
                    <a:pt x="1075" y="8290"/>
                  </a:cubicBezTo>
                  <a:cubicBezTo>
                    <a:pt x="1063" y="8269"/>
                    <a:pt x="1073" y="8198"/>
                    <a:pt x="1063" y="8174"/>
                  </a:cubicBezTo>
                  <a:cubicBezTo>
                    <a:pt x="1054" y="8155"/>
                    <a:pt x="1022" y="8150"/>
                    <a:pt x="1013" y="8132"/>
                  </a:cubicBezTo>
                  <a:cubicBezTo>
                    <a:pt x="1006" y="8116"/>
                    <a:pt x="1004" y="8074"/>
                    <a:pt x="1002" y="8055"/>
                  </a:cubicBezTo>
                  <a:cubicBezTo>
                    <a:pt x="1001" y="8034"/>
                    <a:pt x="1004" y="7991"/>
                    <a:pt x="1002" y="7971"/>
                  </a:cubicBezTo>
                  <a:cubicBezTo>
                    <a:pt x="1000" y="7935"/>
                    <a:pt x="992" y="7861"/>
                    <a:pt x="981" y="7830"/>
                  </a:cubicBezTo>
                  <a:cubicBezTo>
                    <a:pt x="973" y="7812"/>
                    <a:pt x="951" y="7785"/>
                    <a:pt x="938" y="7777"/>
                  </a:cubicBezTo>
                  <a:cubicBezTo>
                    <a:pt x="913" y="7760"/>
                    <a:pt x="854" y="7777"/>
                    <a:pt x="829" y="7759"/>
                  </a:cubicBezTo>
                  <a:cubicBezTo>
                    <a:pt x="803" y="7740"/>
                    <a:pt x="770" y="7659"/>
                    <a:pt x="747" y="7633"/>
                  </a:cubicBezTo>
                  <a:cubicBezTo>
                    <a:pt x="728" y="7612"/>
                    <a:pt x="680" y="7597"/>
                    <a:pt x="663" y="7570"/>
                  </a:cubicBezTo>
                  <a:cubicBezTo>
                    <a:pt x="648" y="7547"/>
                    <a:pt x="633" y="7483"/>
                    <a:pt x="627" y="7451"/>
                  </a:cubicBezTo>
                  <a:cubicBezTo>
                    <a:pt x="617" y="7405"/>
                    <a:pt x="615" y="7303"/>
                    <a:pt x="601" y="7260"/>
                  </a:cubicBezTo>
                  <a:cubicBezTo>
                    <a:pt x="590" y="7227"/>
                    <a:pt x="557" y="7171"/>
                    <a:pt x="537" y="7152"/>
                  </a:cubicBezTo>
                  <a:cubicBezTo>
                    <a:pt x="524" y="7139"/>
                    <a:pt x="489" y="7141"/>
                    <a:pt x="477" y="7126"/>
                  </a:cubicBezTo>
                  <a:cubicBezTo>
                    <a:pt x="463" y="7108"/>
                    <a:pt x="455" y="7046"/>
                    <a:pt x="442" y="7027"/>
                  </a:cubicBezTo>
                  <a:cubicBezTo>
                    <a:pt x="430" y="7008"/>
                    <a:pt x="395" y="6996"/>
                    <a:pt x="380" y="6982"/>
                  </a:cubicBezTo>
                  <a:cubicBezTo>
                    <a:pt x="361" y="6962"/>
                    <a:pt x="313" y="6921"/>
                    <a:pt x="309" y="6883"/>
                  </a:cubicBezTo>
                  <a:cubicBezTo>
                    <a:pt x="306" y="6854"/>
                    <a:pt x="330" y="6795"/>
                    <a:pt x="346" y="6782"/>
                  </a:cubicBezTo>
                  <a:cubicBezTo>
                    <a:pt x="359" y="6771"/>
                    <a:pt x="389" y="6792"/>
                    <a:pt x="404" y="6794"/>
                  </a:cubicBezTo>
                  <a:cubicBezTo>
                    <a:pt x="420" y="6795"/>
                    <a:pt x="458" y="6811"/>
                    <a:pt x="470" y="6794"/>
                  </a:cubicBezTo>
                  <a:cubicBezTo>
                    <a:pt x="481" y="6777"/>
                    <a:pt x="484" y="6715"/>
                    <a:pt x="477" y="6692"/>
                  </a:cubicBezTo>
                  <a:cubicBezTo>
                    <a:pt x="470" y="6669"/>
                    <a:pt x="432" y="6662"/>
                    <a:pt x="422" y="6641"/>
                  </a:cubicBezTo>
                  <a:cubicBezTo>
                    <a:pt x="411" y="6617"/>
                    <a:pt x="416" y="6549"/>
                    <a:pt x="408" y="6522"/>
                  </a:cubicBezTo>
                  <a:cubicBezTo>
                    <a:pt x="400" y="6497"/>
                    <a:pt x="373" y="6463"/>
                    <a:pt x="364" y="6441"/>
                  </a:cubicBezTo>
                  <a:cubicBezTo>
                    <a:pt x="356" y="6424"/>
                    <a:pt x="336" y="6388"/>
                    <a:pt x="337" y="6366"/>
                  </a:cubicBezTo>
                  <a:cubicBezTo>
                    <a:pt x="337" y="6335"/>
                    <a:pt x="363" y="6276"/>
                    <a:pt x="380" y="6262"/>
                  </a:cubicBezTo>
                  <a:cubicBezTo>
                    <a:pt x="396" y="6249"/>
                    <a:pt x="435" y="6283"/>
                    <a:pt x="452" y="6271"/>
                  </a:cubicBezTo>
                  <a:cubicBezTo>
                    <a:pt x="466" y="6260"/>
                    <a:pt x="488" y="6211"/>
                    <a:pt x="490" y="6184"/>
                  </a:cubicBezTo>
                  <a:cubicBezTo>
                    <a:pt x="493" y="6148"/>
                    <a:pt x="473" y="6077"/>
                    <a:pt x="461" y="6047"/>
                  </a:cubicBezTo>
                  <a:cubicBezTo>
                    <a:pt x="452" y="6023"/>
                    <a:pt x="418" y="5995"/>
                    <a:pt x="411" y="5969"/>
                  </a:cubicBezTo>
                  <a:cubicBezTo>
                    <a:pt x="405" y="5945"/>
                    <a:pt x="407" y="5888"/>
                    <a:pt x="413" y="5865"/>
                  </a:cubicBezTo>
                  <a:cubicBezTo>
                    <a:pt x="418" y="5848"/>
                    <a:pt x="441" y="5831"/>
                    <a:pt x="446" y="5814"/>
                  </a:cubicBezTo>
                  <a:cubicBezTo>
                    <a:pt x="453" y="5786"/>
                    <a:pt x="453" y="5722"/>
                    <a:pt x="446" y="5694"/>
                  </a:cubicBezTo>
                  <a:cubicBezTo>
                    <a:pt x="441" y="5674"/>
                    <a:pt x="419" y="5645"/>
                    <a:pt x="408" y="5631"/>
                  </a:cubicBezTo>
                  <a:cubicBezTo>
                    <a:pt x="398" y="5619"/>
                    <a:pt x="370" y="5611"/>
                    <a:pt x="364" y="5592"/>
                  </a:cubicBezTo>
                  <a:cubicBezTo>
                    <a:pt x="357" y="5569"/>
                    <a:pt x="380" y="5510"/>
                    <a:pt x="373" y="5485"/>
                  </a:cubicBezTo>
                  <a:cubicBezTo>
                    <a:pt x="370" y="5473"/>
                    <a:pt x="353" y="5461"/>
                    <a:pt x="346" y="5455"/>
                  </a:cubicBezTo>
                  <a:cubicBezTo>
                    <a:pt x="333" y="5445"/>
                    <a:pt x="301" y="5442"/>
                    <a:pt x="291" y="5426"/>
                  </a:cubicBezTo>
                  <a:cubicBezTo>
                    <a:pt x="276" y="5400"/>
                    <a:pt x="264" y="5326"/>
                    <a:pt x="264" y="5291"/>
                  </a:cubicBezTo>
                  <a:cubicBezTo>
                    <a:pt x="264" y="5261"/>
                    <a:pt x="286" y="5207"/>
                    <a:pt x="287" y="5177"/>
                  </a:cubicBezTo>
                  <a:cubicBezTo>
                    <a:pt x="289" y="5149"/>
                    <a:pt x="286" y="5086"/>
                    <a:pt x="275" y="5064"/>
                  </a:cubicBezTo>
                  <a:cubicBezTo>
                    <a:pt x="265" y="5044"/>
                    <a:pt x="229" y="5040"/>
                    <a:pt x="216" y="5025"/>
                  </a:cubicBezTo>
                  <a:cubicBezTo>
                    <a:pt x="205" y="5012"/>
                    <a:pt x="187" y="4979"/>
                    <a:pt x="181" y="4959"/>
                  </a:cubicBezTo>
                  <a:cubicBezTo>
                    <a:pt x="176" y="4937"/>
                    <a:pt x="182" y="4887"/>
                    <a:pt x="178" y="4864"/>
                  </a:cubicBezTo>
                  <a:cubicBezTo>
                    <a:pt x="170" y="4821"/>
                    <a:pt x="142" y="4743"/>
                    <a:pt x="125" y="4709"/>
                  </a:cubicBezTo>
                  <a:cubicBezTo>
                    <a:pt x="111" y="4680"/>
                    <a:pt x="69" y="4644"/>
                    <a:pt x="58" y="4613"/>
                  </a:cubicBezTo>
                  <a:cubicBezTo>
                    <a:pt x="45" y="4580"/>
                    <a:pt x="45" y="4499"/>
                    <a:pt x="36" y="4463"/>
                  </a:cubicBezTo>
                  <a:cubicBezTo>
                    <a:pt x="29" y="4440"/>
                    <a:pt x="5" y="4402"/>
                    <a:pt x="1" y="4377"/>
                  </a:cubicBezTo>
                  <a:cubicBezTo>
                    <a:pt x="-3" y="4351"/>
                    <a:pt x="6" y="4272"/>
                    <a:pt x="6" y="4272"/>
                  </a:cubicBezTo>
                  <a:lnTo>
                    <a:pt x="448" y="0"/>
                  </a:lnTo>
                  <a:lnTo>
                    <a:pt x="2281" y="515"/>
                  </a:lnTo>
                  <a:lnTo>
                    <a:pt x="3901" y="946"/>
                  </a:lnTo>
                  <a:lnTo>
                    <a:pt x="7218" y="1695"/>
                  </a:lnTo>
                  <a:lnTo>
                    <a:pt x="9766" y="2245"/>
                  </a:lnTo>
                  <a:lnTo>
                    <a:pt x="11984" y="2571"/>
                  </a:lnTo>
                  <a:lnTo>
                    <a:pt x="14178" y="2938"/>
                  </a:lnTo>
                  <a:lnTo>
                    <a:pt x="17952" y="3415"/>
                  </a:lnTo>
                  <a:lnTo>
                    <a:pt x="21595" y="3710"/>
                  </a:lnTo>
                  <a:lnTo>
                    <a:pt x="21597" y="3710"/>
                  </a:lnTo>
                  <a:cubicBezTo>
                    <a:pt x="21597" y="3710"/>
                    <a:pt x="21267" y="16925"/>
                    <a:pt x="21267" y="1692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5" name="Shape 3057"/>
            <p:cNvSpPr/>
            <p:nvPr/>
          </p:nvSpPr>
          <p:spPr>
            <a:xfrm>
              <a:off x="2957290" y="3357836"/>
              <a:ext cx="772160" cy="6294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68" y="14663"/>
                  </a:moveTo>
                  <a:lnTo>
                    <a:pt x="1608" y="2570"/>
                  </a:lnTo>
                  <a:lnTo>
                    <a:pt x="1850" y="0"/>
                  </a:lnTo>
                  <a:lnTo>
                    <a:pt x="2605" y="100"/>
                  </a:lnTo>
                  <a:cubicBezTo>
                    <a:pt x="2605" y="100"/>
                    <a:pt x="2838" y="208"/>
                    <a:pt x="2920" y="228"/>
                  </a:cubicBezTo>
                  <a:cubicBezTo>
                    <a:pt x="3105" y="274"/>
                    <a:pt x="3485" y="293"/>
                    <a:pt x="3674" y="305"/>
                  </a:cubicBezTo>
                  <a:cubicBezTo>
                    <a:pt x="3747" y="310"/>
                    <a:pt x="3894" y="303"/>
                    <a:pt x="3967" y="312"/>
                  </a:cubicBezTo>
                  <a:cubicBezTo>
                    <a:pt x="4054" y="323"/>
                    <a:pt x="4221" y="394"/>
                    <a:pt x="4308" y="392"/>
                  </a:cubicBezTo>
                  <a:cubicBezTo>
                    <a:pt x="4364" y="392"/>
                    <a:pt x="4527" y="332"/>
                    <a:pt x="4527" y="332"/>
                  </a:cubicBezTo>
                  <a:lnTo>
                    <a:pt x="5377" y="487"/>
                  </a:lnTo>
                  <a:lnTo>
                    <a:pt x="7207" y="695"/>
                  </a:lnTo>
                  <a:lnTo>
                    <a:pt x="8081" y="826"/>
                  </a:lnTo>
                  <a:lnTo>
                    <a:pt x="9749" y="1005"/>
                  </a:lnTo>
                  <a:lnTo>
                    <a:pt x="11838" y="1214"/>
                  </a:lnTo>
                  <a:lnTo>
                    <a:pt x="15387" y="1563"/>
                  </a:lnTo>
                  <a:lnTo>
                    <a:pt x="18853" y="1799"/>
                  </a:lnTo>
                  <a:lnTo>
                    <a:pt x="21600" y="1956"/>
                  </a:lnTo>
                  <a:lnTo>
                    <a:pt x="21294" y="11783"/>
                  </a:lnTo>
                  <a:lnTo>
                    <a:pt x="21294" y="11784"/>
                  </a:lnTo>
                  <a:lnTo>
                    <a:pt x="20937" y="21600"/>
                  </a:lnTo>
                  <a:lnTo>
                    <a:pt x="17252" y="21431"/>
                  </a:lnTo>
                  <a:lnTo>
                    <a:pt x="9361" y="20741"/>
                  </a:lnTo>
                  <a:lnTo>
                    <a:pt x="5970" y="20365"/>
                  </a:lnTo>
                  <a:lnTo>
                    <a:pt x="2976" y="20032"/>
                  </a:lnTo>
                  <a:lnTo>
                    <a:pt x="0" y="19619"/>
                  </a:lnTo>
                  <a:cubicBezTo>
                    <a:pt x="0" y="19619"/>
                    <a:pt x="468" y="14663"/>
                    <a:pt x="468" y="1466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6" name="Shape 3058"/>
            <p:cNvSpPr/>
            <p:nvPr/>
          </p:nvSpPr>
          <p:spPr>
            <a:xfrm>
              <a:off x="2552509" y="3745019"/>
              <a:ext cx="617523" cy="7813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5703"/>
                  </a:moveTo>
                  <a:lnTo>
                    <a:pt x="21029" y="10530"/>
                  </a:lnTo>
                  <a:lnTo>
                    <a:pt x="20646" y="13468"/>
                  </a:lnTo>
                  <a:lnTo>
                    <a:pt x="20392" y="15615"/>
                  </a:lnTo>
                  <a:lnTo>
                    <a:pt x="20241" y="16450"/>
                  </a:lnTo>
                  <a:lnTo>
                    <a:pt x="20262" y="17002"/>
                  </a:lnTo>
                  <a:lnTo>
                    <a:pt x="20170" y="17880"/>
                  </a:lnTo>
                  <a:lnTo>
                    <a:pt x="19716" y="21600"/>
                  </a:lnTo>
                  <a:lnTo>
                    <a:pt x="18908" y="21544"/>
                  </a:lnTo>
                  <a:lnTo>
                    <a:pt x="13815" y="21089"/>
                  </a:lnTo>
                  <a:lnTo>
                    <a:pt x="8821" y="20619"/>
                  </a:lnTo>
                  <a:lnTo>
                    <a:pt x="4359" y="20171"/>
                  </a:lnTo>
                  <a:lnTo>
                    <a:pt x="0" y="19680"/>
                  </a:lnTo>
                  <a:lnTo>
                    <a:pt x="118" y="19024"/>
                  </a:lnTo>
                  <a:lnTo>
                    <a:pt x="1126" y="13739"/>
                  </a:lnTo>
                  <a:lnTo>
                    <a:pt x="2375" y="7046"/>
                  </a:lnTo>
                  <a:lnTo>
                    <a:pt x="3582" y="872"/>
                  </a:lnTo>
                  <a:lnTo>
                    <a:pt x="3745" y="0"/>
                  </a:lnTo>
                  <a:lnTo>
                    <a:pt x="7569" y="442"/>
                  </a:lnTo>
                  <a:lnTo>
                    <a:pt x="13175" y="976"/>
                  </a:lnTo>
                  <a:lnTo>
                    <a:pt x="14719" y="1110"/>
                  </a:lnTo>
                  <a:lnTo>
                    <a:pt x="14135" y="5103"/>
                  </a:lnTo>
                  <a:lnTo>
                    <a:pt x="17856" y="5436"/>
                  </a:lnTo>
                  <a:cubicBezTo>
                    <a:pt x="17856" y="5436"/>
                    <a:pt x="21600" y="5703"/>
                    <a:pt x="21600" y="570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7" name="Shape 3059"/>
            <p:cNvSpPr/>
            <p:nvPr/>
          </p:nvSpPr>
          <p:spPr>
            <a:xfrm>
              <a:off x="2367717" y="4457785"/>
              <a:ext cx="750088" cy="8799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705"/>
                  </a:moveTo>
                  <a:lnTo>
                    <a:pt x="21206" y="5191"/>
                  </a:lnTo>
                  <a:lnTo>
                    <a:pt x="20287" y="13438"/>
                  </a:lnTo>
                  <a:lnTo>
                    <a:pt x="19337" y="21600"/>
                  </a:lnTo>
                  <a:lnTo>
                    <a:pt x="14407" y="21158"/>
                  </a:lnTo>
                  <a:lnTo>
                    <a:pt x="12830" y="21004"/>
                  </a:lnTo>
                  <a:lnTo>
                    <a:pt x="12253" y="20961"/>
                  </a:lnTo>
                  <a:lnTo>
                    <a:pt x="4827" y="17645"/>
                  </a:lnTo>
                  <a:lnTo>
                    <a:pt x="0" y="15394"/>
                  </a:lnTo>
                  <a:cubicBezTo>
                    <a:pt x="0" y="15394"/>
                    <a:pt x="27" y="15303"/>
                    <a:pt x="42" y="15274"/>
                  </a:cubicBezTo>
                  <a:cubicBezTo>
                    <a:pt x="50" y="15259"/>
                    <a:pt x="79" y="15233"/>
                    <a:pt x="84" y="15216"/>
                  </a:cubicBezTo>
                  <a:cubicBezTo>
                    <a:pt x="91" y="15197"/>
                    <a:pt x="81" y="15154"/>
                    <a:pt x="87" y="15135"/>
                  </a:cubicBezTo>
                  <a:cubicBezTo>
                    <a:pt x="94" y="15116"/>
                    <a:pt x="135" y="15087"/>
                    <a:pt x="135" y="15067"/>
                  </a:cubicBezTo>
                  <a:cubicBezTo>
                    <a:pt x="136" y="15047"/>
                    <a:pt x="90" y="15017"/>
                    <a:pt x="90" y="14997"/>
                  </a:cubicBezTo>
                  <a:cubicBezTo>
                    <a:pt x="91" y="14981"/>
                    <a:pt x="115" y="14952"/>
                    <a:pt x="130" y="14942"/>
                  </a:cubicBezTo>
                  <a:cubicBezTo>
                    <a:pt x="145" y="14931"/>
                    <a:pt x="188" y="14927"/>
                    <a:pt x="206" y="14918"/>
                  </a:cubicBezTo>
                  <a:cubicBezTo>
                    <a:pt x="244" y="14900"/>
                    <a:pt x="311" y="14853"/>
                    <a:pt x="342" y="14827"/>
                  </a:cubicBezTo>
                  <a:cubicBezTo>
                    <a:pt x="367" y="14804"/>
                    <a:pt x="409" y="14754"/>
                    <a:pt x="429" y="14728"/>
                  </a:cubicBezTo>
                  <a:cubicBezTo>
                    <a:pt x="444" y="14708"/>
                    <a:pt x="480" y="14645"/>
                    <a:pt x="480" y="14645"/>
                  </a:cubicBezTo>
                  <a:cubicBezTo>
                    <a:pt x="492" y="14626"/>
                    <a:pt x="487" y="14610"/>
                    <a:pt x="500" y="14598"/>
                  </a:cubicBezTo>
                  <a:cubicBezTo>
                    <a:pt x="512" y="14586"/>
                    <a:pt x="542" y="14579"/>
                    <a:pt x="560" y="14578"/>
                  </a:cubicBezTo>
                  <a:cubicBezTo>
                    <a:pt x="579" y="14576"/>
                    <a:pt x="615" y="14588"/>
                    <a:pt x="631" y="14596"/>
                  </a:cubicBezTo>
                  <a:cubicBezTo>
                    <a:pt x="652" y="14606"/>
                    <a:pt x="682" y="14643"/>
                    <a:pt x="704" y="14652"/>
                  </a:cubicBezTo>
                  <a:cubicBezTo>
                    <a:pt x="721" y="14659"/>
                    <a:pt x="759" y="14660"/>
                    <a:pt x="778" y="14662"/>
                  </a:cubicBezTo>
                  <a:cubicBezTo>
                    <a:pt x="812" y="14665"/>
                    <a:pt x="882" y="14674"/>
                    <a:pt x="914" y="14666"/>
                  </a:cubicBezTo>
                  <a:cubicBezTo>
                    <a:pt x="938" y="14661"/>
                    <a:pt x="973" y="14626"/>
                    <a:pt x="996" y="14620"/>
                  </a:cubicBezTo>
                  <a:cubicBezTo>
                    <a:pt x="1021" y="14613"/>
                    <a:pt x="1075" y="14626"/>
                    <a:pt x="1098" y="14618"/>
                  </a:cubicBezTo>
                  <a:cubicBezTo>
                    <a:pt x="1119" y="14612"/>
                    <a:pt x="1155" y="14585"/>
                    <a:pt x="1164" y="14568"/>
                  </a:cubicBezTo>
                  <a:cubicBezTo>
                    <a:pt x="1179" y="14543"/>
                    <a:pt x="1154" y="14480"/>
                    <a:pt x="1171" y="14456"/>
                  </a:cubicBezTo>
                  <a:cubicBezTo>
                    <a:pt x="1188" y="14433"/>
                    <a:pt x="1252" y="14418"/>
                    <a:pt x="1279" y="14404"/>
                  </a:cubicBezTo>
                  <a:cubicBezTo>
                    <a:pt x="1314" y="14386"/>
                    <a:pt x="1392" y="14355"/>
                    <a:pt x="1417" y="14327"/>
                  </a:cubicBezTo>
                  <a:cubicBezTo>
                    <a:pt x="1442" y="14299"/>
                    <a:pt x="1462" y="14225"/>
                    <a:pt x="1466" y="14189"/>
                  </a:cubicBezTo>
                  <a:cubicBezTo>
                    <a:pt x="1469" y="14168"/>
                    <a:pt x="1464" y="14124"/>
                    <a:pt x="1457" y="14103"/>
                  </a:cubicBezTo>
                  <a:cubicBezTo>
                    <a:pt x="1447" y="14077"/>
                    <a:pt x="1389" y="14034"/>
                    <a:pt x="1394" y="14007"/>
                  </a:cubicBezTo>
                  <a:cubicBezTo>
                    <a:pt x="1400" y="13982"/>
                    <a:pt x="1483" y="13965"/>
                    <a:pt x="1485" y="13940"/>
                  </a:cubicBezTo>
                  <a:cubicBezTo>
                    <a:pt x="1486" y="13917"/>
                    <a:pt x="1419" y="13894"/>
                    <a:pt x="1410" y="13872"/>
                  </a:cubicBezTo>
                  <a:cubicBezTo>
                    <a:pt x="1401" y="13849"/>
                    <a:pt x="1424" y="13801"/>
                    <a:pt x="1422" y="13777"/>
                  </a:cubicBezTo>
                  <a:cubicBezTo>
                    <a:pt x="1418" y="13750"/>
                    <a:pt x="1405" y="13693"/>
                    <a:pt x="1384" y="13671"/>
                  </a:cubicBezTo>
                  <a:cubicBezTo>
                    <a:pt x="1363" y="13649"/>
                    <a:pt x="1298" y="13628"/>
                    <a:pt x="1266" y="13619"/>
                  </a:cubicBezTo>
                  <a:cubicBezTo>
                    <a:pt x="1245" y="13612"/>
                    <a:pt x="1199" y="13601"/>
                    <a:pt x="1177" y="13605"/>
                  </a:cubicBezTo>
                  <a:cubicBezTo>
                    <a:pt x="1155" y="13609"/>
                    <a:pt x="1123" y="13642"/>
                    <a:pt x="1101" y="13645"/>
                  </a:cubicBezTo>
                  <a:cubicBezTo>
                    <a:pt x="1079" y="13648"/>
                    <a:pt x="1035" y="13636"/>
                    <a:pt x="1017" y="13626"/>
                  </a:cubicBezTo>
                  <a:cubicBezTo>
                    <a:pt x="999" y="13615"/>
                    <a:pt x="986" y="13568"/>
                    <a:pt x="964" y="13564"/>
                  </a:cubicBezTo>
                  <a:cubicBezTo>
                    <a:pt x="944" y="13561"/>
                    <a:pt x="916" y="13604"/>
                    <a:pt x="896" y="13603"/>
                  </a:cubicBezTo>
                  <a:cubicBezTo>
                    <a:pt x="879" y="13602"/>
                    <a:pt x="853" y="13576"/>
                    <a:pt x="844" y="13563"/>
                  </a:cubicBezTo>
                  <a:cubicBezTo>
                    <a:pt x="826" y="13540"/>
                    <a:pt x="817" y="13484"/>
                    <a:pt x="803" y="13460"/>
                  </a:cubicBezTo>
                  <a:cubicBezTo>
                    <a:pt x="789" y="13436"/>
                    <a:pt x="735" y="13398"/>
                    <a:pt x="731" y="13372"/>
                  </a:cubicBezTo>
                  <a:cubicBezTo>
                    <a:pt x="728" y="13351"/>
                    <a:pt x="752" y="13312"/>
                    <a:pt x="762" y="13293"/>
                  </a:cubicBezTo>
                  <a:cubicBezTo>
                    <a:pt x="780" y="13263"/>
                    <a:pt x="831" y="13209"/>
                    <a:pt x="850" y="13178"/>
                  </a:cubicBezTo>
                  <a:cubicBezTo>
                    <a:pt x="871" y="13144"/>
                    <a:pt x="916" y="13074"/>
                    <a:pt x="921" y="13035"/>
                  </a:cubicBezTo>
                  <a:cubicBezTo>
                    <a:pt x="926" y="13009"/>
                    <a:pt x="899" y="12956"/>
                    <a:pt x="903" y="12930"/>
                  </a:cubicBezTo>
                  <a:cubicBezTo>
                    <a:pt x="907" y="12908"/>
                    <a:pt x="936" y="12869"/>
                    <a:pt x="944" y="12847"/>
                  </a:cubicBezTo>
                  <a:cubicBezTo>
                    <a:pt x="952" y="12827"/>
                    <a:pt x="968" y="12787"/>
                    <a:pt x="965" y="12766"/>
                  </a:cubicBezTo>
                  <a:cubicBezTo>
                    <a:pt x="963" y="12750"/>
                    <a:pt x="950" y="12717"/>
                    <a:pt x="936" y="12706"/>
                  </a:cubicBezTo>
                  <a:cubicBezTo>
                    <a:pt x="921" y="12695"/>
                    <a:pt x="875" y="12697"/>
                    <a:pt x="858" y="12688"/>
                  </a:cubicBezTo>
                  <a:cubicBezTo>
                    <a:pt x="840" y="12679"/>
                    <a:pt x="804" y="12652"/>
                    <a:pt x="804" y="12634"/>
                  </a:cubicBezTo>
                  <a:cubicBezTo>
                    <a:pt x="804" y="12608"/>
                    <a:pt x="865" y="12574"/>
                    <a:pt x="885" y="12553"/>
                  </a:cubicBezTo>
                  <a:cubicBezTo>
                    <a:pt x="905" y="12533"/>
                    <a:pt x="959" y="12497"/>
                    <a:pt x="965" y="12470"/>
                  </a:cubicBezTo>
                  <a:cubicBezTo>
                    <a:pt x="971" y="12447"/>
                    <a:pt x="946" y="12400"/>
                    <a:pt x="934" y="12378"/>
                  </a:cubicBezTo>
                  <a:cubicBezTo>
                    <a:pt x="922" y="12356"/>
                    <a:pt x="866" y="12320"/>
                    <a:pt x="872" y="12296"/>
                  </a:cubicBezTo>
                  <a:cubicBezTo>
                    <a:pt x="877" y="12279"/>
                    <a:pt x="926" y="12266"/>
                    <a:pt x="945" y="12260"/>
                  </a:cubicBezTo>
                  <a:cubicBezTo>
                    <a:pt x="976" y="12251"/>
                    <a:pt x="1043" y="12239"/>
                    <a:pt x="1076" y="12244"/>
                  </a:cubicBezTo>
                  <a:cubicBezTo>
                    <a:pt x="1088" y="12247"/>
                    <a:pt x="1107" y="12268"/>
                    <a:pt x="1121" y="12268"/>
                  </a:cubicBezTo>
                  <a:cubicBezTo>
                    <a:pt x="1146" y="12269"/>
                    <a:pt x="1193" y="12242"/>
                    <a:pt x="1211" y="12227"/>
                  </a:cubicBezTo>
                  <a:cubicBezTo>
                    <a:pt x="1233" y="12209"/>
                    <a:pt x="1256" y="12157"/>
                    <a:pt x="1273" y="12135"/>
                  </a:cubicBezTo>
                  <a:cubicBezTo>
                    <a:pt x="1297" y="12105"/>
                    <a:pt x="1345" y="12043"/>
                    <a:pt x="1379" y="12021"/>
                  </a:cubicBezTo>
                  <a:cubicBezTo>
                    <a:pt x="1400" y="12006"/>
                    <a:pt x="1456" y="11996"/>
                    <a:pt x="1476" y="11980"/>
                  </a:cubicBezTo>
                  <a:cubicBezTo>
                    <a:pt x="1503" y="11961"/>
                    <a:pt x="1527" y="11902"/>
                    <a:pt x="1553" y="11882"/>
                  </a:cubicBezTo>
                  <a:cubicBezTo>
                    <a:pt x="1560" y="11876"/>
                    <a:pt x="1580" y="11869"/>
                    <a:pt x="1589" y="11865"/>
                  </a:cubicBezTo>
                  <a:cubicBezTo>
                    <a:pt x="1611" y="11856"/>
                    <a:pt x="1669" y="11849"/>
                    <a:pt x="1677" y="11829"/>
                  </a:cubicBezTo>
                  <a:cubicBezTo>
                    <a:pt x="1688" y="11800"/>
                    <a:pt x="1609" y="11752"/>
                    <a:pt x="1610" y="11722"/>
                  </a:cubicBezTo>
                  <a:cubicBezTo>
                    <a:pt x="1612" y="11696"/>
                    <a:pt x="1664" y="11657"/>
                    <a:pt x="1677" y="11633"/>
                  </a:cubicBezTo>
                  <a:cubicBezTo>
                    <a:pt x="1689" y="11610"/>
                    <a:pt x="1705" y="11562"/>
                    <a:pt x="1711" y="11538"/>
                  </a:cubicBezTo>
                  <a:cubicBezTo>
                    <a:pt x="1719" y="11502"/>
                    <a:pt x="1700" y="11420"/>
                    <a:pt x="1728" y="11391"/>
                  </a:cubicBezTo>
                  <a:cubicBezTo>
                    <a:pt x="1741" y="11377"/>
                    <a:pt x="1791" y="11378"/>
                    <a:pt x="1809" y="11368"/>
                  </a:cubicBezTo>
                  <a:cubicBezTo>
                    <a:pt x="1826" y="11360"/>
                    <a:pt x="1861" y="11337"/>
                    <a:pt x="1866" y="11321"/>
                  </a:cubicBezTo>
                  <a:cubicBezTo>
                    <a:pt x="1874" y="11294"/>
                    <a:pt x="1831" y="11241"/>
                    <a:pt x="1829" y="11213"/>
                  </a:cubicBezTo>
                  <a:cubicBezTo>
                    <a:pt x="1828" y="11187"/>
                    <a:pt x="1851" y="11137"/>
                    <a:pt x="1849" y="11111"/>
                  </a:cubicBezTo>
                  <a:cubicBezTo>
                    <a:pt x="1847" y="11086"/>
                    <a:pt x="1819" y="11040"/>
                    <a:pt x="1814" y="11016"/>
                  </a:cubicBezTo>
                  <a:cubicBezTo>
                    <a:pt x="1808" y="10988"/>
                    <a:pt x="1805" y="10932"/>
                    <a:pt x="1809" y="10904"/>
                  </a:cubicBezTo>
                  <a:cubicBezTo>
                    <a:pt x="1814" y="10873"/>
                    <a:pt x="1830" y="10810"/>
                    <a:pt x="1853" y="10786"/>
                  </a:cubicBezTo>
                  <a:cubicBezTo>
                    <a:pt x="1864" y="10774"/>
                    <a:pt x="1908" y="10772"/>
                    <a:pt x="1915" y="10758"/>
                  </a:cubicBezTo>
                  <a:cubicBezTo>
                    <a:pt x="1929" y="10735"/>
                    <a:pt x="1893" y="10683"/>
                    <a:pt x="1894" y="10657"/>
                  </a:cubicBezTo>
                  <a:cubicBezTo>
                    <a:pt x="1895" y="10640"/>
                    <a:pt x="1920" y="10607"/>
                    <a:pt x="1915" y="10590"/>
                  </a:cubicBezTo>
                  <a:cubicBezTo>
                    <a:pt x="1911" y="10576"/>
                    <a:pt x="1874" y="10561"/>
                    <a:pt x="1869" y="10548"/>
                  </a:cubicBezTo>
                  <a:cubicBezTo>
                    <a:pt x="1862" y="10531"/>
                    <a:pt x="1863" y="10492"/>
                    <a:pt x="1874" y="10478"/>
                  </a:cubicBezTo>
                  <a:cubicBezTo>
                    <a:pt x="1885" y="10465"/>
                    <a:pt x="1925" y="10457"/>
                    <a:pt x="1942" y="10452"/>
                  </a:cubicBezTo>
                  <a:cubicBezTo>
                    <a:pt x="1959" y="10445"/>
                    <a:pt x="1995" y="10438"/>
                    <a:pt x="2011" y="10431"/>
                  </a:cubicBezTo>
                  <a:cubicBezTo>
                    <a:pt x="2047" y="10416"/>
                    <a:pt x="2113" y="10376"/>
                    <a:pt x="2140" y="10352"/>
                  </a:cubicBezTo>
                  <a:cubicBezTo>
                    <a:pt x="2162" y="10330"/>
                    <a:pt x="2186" y="10274"/>
                    <a:pt x="2208" y="10252"/>
                  </a:cubicBezTo>
                  <a:cubicBezTo>
                    <a:pt x="2219" y="10239"/>
                    <a:pt x="2257" y="10225"/>
                    <a:pt x="2264" y="10211"/>
                  </a:cubicBezTo>
                  <a:cubicBezTo>
                    <a:pt x="2275" y="10188"/>
                    <a:pt x="2251" y="10136"/>
                    <a:pt x="2255" y="10112"/>
                  </a:cubicBezTo>
                  <a:cubicBezTo>
                    <a:pt x="2262" y="10082"/>
                    <a:pt x="2290" y="10024"/>
                    <a:pt x="2315" y="10001"/>
                  </a:cubicBezTo>
                  <a:cubicBezTo>
                    <a:pt x="2341" y="9977"/>
                    <a:pt x="2413" y="9949"/>
                    <a:pt x="2450" y="9940"/>
                  </a:cubicBezTo>
                  <a:cubicBezTo>
                    <a:pt x="2482" y="9932"/>
                    <a:pt x="2550" y="9941"/>
                    <a:pt x="2581" y="9934"/>
                  </a:cubicBezTo>
                  <a:cubicBezTo>
                    <a:pt x="2613" y="9927"/>
                    <a:pt x="2670" y="9902"/>
                    <a:pt x="2696" y="9886"/>
                  </a:cubicBezTo>
                  <a:cubicBezTo>
                    <a:pt x="2720" y="9871"/>
                    <a:pt x="2756" y="9829"/>
                    <a:pt x="2781" y="9815"/>
                  </a:cubicBezTo>
                  <a:cubicBezTo>
                    <a:pt x="2796" y="9806"/>
                    <a:pt x="2830" y="9793"/>
                    <a:pt x="2849" y="9788"/>
                  </a:cubicBezTo>
                  <a:cubicBezTo>
                    <a:pt x="2887" y="9779"/>
                    <a:pt x="2971" y="9786"/>
                    <a:pt x="3008" y="9774"/>
                  </a:cubicBezTo>
                  <a:cubicBezTo>
                    <a:pt x="3034" y="9766"/>
                    <a:pt x="3078" y="9735"/>
                    <a:pt x="3098" y="9718"/>
                  </a:cubicBezTo>
                  <a:cubicBezTo>
                    <a:pt x="3125" y="9698"/>
                    <a:pt x="3191" y="9627"/>
                    <a:pt x="3195" y="9625"/>
                  </a:cubicBezTo>
                  <a:cubicBezTo>
                    <a:pt x="3200" y="9622"/>
                    <a:pt x="3287" y="9575"/>
                    <a:pt x="3319" y="9560"/>
                  </a:cubicBezTo>
                  <a:cubicBezTo>
                    <a:pt x="3338" y="9550"/>
                    <a:pt x="3384" y="9538"/>
                    <a:pt x="3398" y="9523"/>
                  </a:cubicBezTo>
                  <a:cubicBezTo>
                    <a:pt x="3413" y="9504"/>
                    <a:pt x="3419" y="9456"/>
                    <a:pt x="3420" y="9433"/>
                  </a:cubicBezTo>
                  <a:cubicBezTo>
                    <a:pt x="3422" y="9410"/>
                    <a:pt x="3421" y="9362"/>
                    <a:pt x="3410" y="9341"/>
                  </a:cubicBezTo>
                  <a:cubicBezTo>
                    <a:pt x="3402" y="9323"/>
                    <a:pt x="3364" y="9299"/>
                    <a:pt x="3354" y="9283"/>
                  </a:cubicBezTo>
                  <a:cubicBezTo>
                    <a:pt x="3342" y="9265"/>
                    <a:pt x="3338" y="9220"/>
                    <a:pt x="3321" y="9206"/>
                  </a:cubicBezTo>
                  <a:cubicBezTo>
                    <a:pt x="3295" y="9183"/>
                    <a:pt x="3208" y="9183"/>
                    <a:pt x="3182" y="9161"/>
                  </a:cubicBezTo>
                  <a:cubicBezTo>
                    <a:pt x="3161" y="9145"/>
                    <a:pt x="3152" y="9094"/>
                    <a:pt x="3136" y="9074"/>
                  </a:cubicBezTo>
                  <a:cubicBezTo>
                    <a:pt x="3121" y="9054"/>
                    <a:pt x="3082" y="9018"/>
                    <a:pt x="3060" y="9004"/>
                  </a:cubicBezTo>
                  <a:cubicBezTo>
                    <a:pt x="3044" y="8993"/>
                    <a:pt x="3003" y="8985"/>
                    <a:pt x="2991" y="8973"/>
                  </a:cubicBezTo>
                  <a:cubicBezTo>
                    <a:pt x="2973" y="8955"/>
                    <a:pt x="2972" y="8906"/>
                    <a:pt x="2958" y="8886"/>
                  </a:cubicBezTo>
                  <a:cubicBezTo>
                    <a:pt x="2945" y="8867"/>
                    <a:pt x="2907" y="8833"/>
                    <a:pt x="2883" y="8822"/>
                  </a:cubicBezTo>
                  <a:cubicBezTo>
                    <a:pt x="2858" y="8810"/>
                    <a:pt x="2794" y="8812"/>
                    <a:pt x="2768" y="8799"/>
                  </a:cubicBezTo>
                  <a:cubicBezTo>
                    <a:pt x="2750" y="8791"/>
                    <a:pt x="2716" y="8765"/>
                    <a:pt x="2710" y="8748"/>
                  </a:cubicBezTo>
                  <a:cubicBezTo>
                    <a:pt x="2700" y="8721"/>
                    <a:pt x="2719" y="8663"/>
                    <a:pt x="2733" y="8638"/>
                  </a:cubicBezTo>
                  <a:cubicBezTo>
                    <a:pt x="2744" y="8616"/>
                    <a:pt x="2796" y="8587"/>
                    <a:pt x="2802" y="8564"/>
                  </a:cubicBezTo>
                  <a:cubicBezTo>
                    <a:pt x="2810" y="8539"/>
                    <a:pt x="2792" y="8485"/>
                    <a:pt x="2780" y="8461"/>
                  </a:cubicBezTo>
                  <a:cubicBezTo>
                    <a:pt x="2760" y="8423"/>
                    <a:pt x="2693" y="8363"/>
                    <a:pt x="2665" y="8329"/>
                  </a:cubicBezTo>
                  <a:cubicBezTo>
                    <a:pt x="2651" y="8313"/>
                    <a:pt x="2610" y="8283"/>
                    <a:pt x="2608" y="8262"/>
                  </a:cubicBezTo>
                  <a:cubicBezTo>
                    <a:pt x="2607" y="8242"/>
                    <a:pt x="2651" y="8213"/>
                    <a:pt x="2652" y="8193"/>
                  </a:cubicBezTo>
                  <a:cubicBezTo>
                    <a:pt x="2653" y="8161"/>
                    <a:pt x="2603" y="8104"/>
                    <a:pt x="2593" y="8072"/>
                  </a:cubicBezTo>
                  <a:cubicBezTo>
                    <a:pt x="2583" y="8038"/>
                    <a:pt x="2582" y="7964"/>
                    <a:pt x="2577" y="7928"/>
                  </a:cubicBezTo>
                  <a:cubicBezTo>
                    <a:pt x="2572" y="7899"/>
                    <a:pt x="2568" y="7837"/>
                    <a:pt x="2554" y="7810"/>
                  </a:cubicBezTo>
                  <a:cubicBezTo>
                    <a:pt x="2538" y="7779"/>
                    <a:pt x="2483" y="7729"/>
                    <a:pt x="2456" y="7705"/>
                  </a:cubicBezTo>
                  <a:cubicBezTo>
                    <a:pt x="2433" y="7685"/>
                    <a:pt x="2374" y="7654"/>
                    <a:pt x="2354" y="7632"/>
                  </a:cubicBezTo>
                  <a:cubicBezTo>
                    <a:pt x="2337" y="7611"/>
                    <a:pt x="2316" y="7562"/>
                    <a:pt x="2309" y="7537"/>
                  </a:cubicBezTo>
                  <a:cubicBezTo>
                    <a:pt x="2300" y="7505"/>
                    <a:pt x="2306" y="7439"/>
                    <a:pt x="2296" y="7407"/>
                  </a:cubicBezTo>
                  <a:cubicBezTo>
                    <a:pt x="2288" y="7382"/>
                    <a:pt x="2264" y="7332"/>
                    <a:pt x="2245" y="7312"/>
                  </a:cubicBezTo>
                  <a:cubicBezTo>
                    <a:pt x="2225" y="7292"/>
                    <a:pt x="2159" y="7273"/>
                    <a:pt x="2142" y="7251"/>
                  </a:cubicBezTo>
                  <a:cubicBezTo>
                    <a:pt x="2128" y="7235"/>
                    <a:pt x="2121" y="7192"/>
                    <a:pt x="2121" y="7171"/>
                  </a:cubicBezTo>
                  <a:cubicBezTo>
                    <a:pt x="2122" y="7130"/>
                    <a:pt x="2154" y="7050"/>
                    <a:pt x="2170" y="7011"/>
                  </a:cubicBezTo>
                  <a:cubicBezTo>
                    <a:pt x="2178" y="6990"/>
                    <a:pt x="2212" y="6952"/>
                    <a:pt x="2209" y="6931"/>
                  </a:cubicBezTo>
                  <a:cubicBezTo>
                    <a:pt x="2207" y="6914"/>
                    <a:pt x="2167" y="6891"/>
                    <a:pt x="2164" y="6874"/>
                  </a:cubicBezTo>
                  <a:cubicBezTo>
                    <a:pt x="2161" y="6857"/>
                    <a:pt x="2187" y="6823"/>
                    <a:pt x="2191" y="6806"/>
                  </a:cubicBezTo>
                  <a:cubicBezTo>
                    <a:pt x="2195" y="6783"/>
                    <a:pt x="2199" y="6736"/>
                    <a:pt x="2191" y="6714"/>
                  </a:cubicBezTo>
                  <a:cubicBezTo>
                    <a:pt x="2191" y="6714"/>
                    <a:pt x="2198" y="6669"/>
                    <a:pt x="2209" y="6650"/>
                  </a:cubicBezTo>
                  <a:cubicBezTo>
                    <a:pt x="2219" y="6634"/>
                    <a:pt x="2237" y="6598"/>
                    <a:pt x="2254" y="6588"/>
                  </a:cubicBezTo>
                  <a:cubicBezTo>
                    <a:pt x="2269" y="6578"/>
                    <a:pt x="2311" y="6581"/>
                    <a:pt x="2325" y="6571"/>
                  </a:cubicBezTo>
                  <a:cubicBezTo>
                    <a:pt x="2338" y="6560"/>
                    <a:pt x="2350" y="6529"/>
                    <a:pt x="2349" y="6514"/>
                  </a:cubicBezTo>
                  <a:cubicBezTo>
                    <a:pt x="2347" y="6498"/>
                    <a:pt x="2326" y="6470"/>
                    <a:pt x="2312" y="6459"/>
                  </a:cubicBezTo>
                  <a:cubicBezTo>
                    <a:pt x="2300" y="6449"/>
                    <a:pt x="2263" y="6447"/>
                    <a:pt x="2253" y="6436"/>
                  </a:cubicBezTo>
                  <a:cubicBezTo>
                    <a:pt x="2243" y="6425"/>
                    <a:pt x="2237" y="6397"/>
                    <a:pt x="2241" y="6384"/>
                  </a:cubicBezTo>
                  <a:cubicBezTo>
                    <a:pt x="2247" y="6368"/>
                    <a:pt x="2278" y="6343"/>
                    <a:pt x="2297" y="6338"/>
                  </a:cubicBezTo>
                  <a:cubicBezTo>
                    <a:pt x="2318" y="6333"/>
                    <a:pt x="2363" y="6354"/>
                    <a:pt x="2386" y="6353"/>
                  </a:cubicBezTo>
                  <a:cubicBezTo>
                    <a:pt x="2413" y="6352"/>
                    <a:pt x="2472" y="6344"/>
                    <a:pt x="2494" y="6329"/>
                  </a:cubicBezTo>
                  <a:cubicBezTo>
                    <a:pt x="2512" y="6317"/>
                    <a:pt x="2530" y="6278"/>
                    <a:pt x="2535" y="6259"/>
                  </a:cubicBezTo>
                  <a:cubicBezTo>
                    <a:pt x="2541" y="6236"/>
                    <a:pt x="2531" y="6188"/>
                    <a:pt x="2534" y="6164"/>
                  </a:cubicBezTo>
                  <a:cubicBezTo>
                    <a:pt x="2536" y="6147"/>
                    <a:pt x="2549" y="6115"/>
                    <a:pt x="2549" y="6098"/>
                  </a:cubicBezTo>
                  <a:cubicBezTo>
                    <a:pt x="2549" y="6073"/>
                    <a:pt x="2526" y="6026"/>
                    <a:pt x="2525" y="6001"/>
                  </a:cubicBezTo>
                  <a:cubicBezTo>
                    <a:pt x="2523" y="5961"/>
                    <a:pt x="2552" y="5882"/>
                    <a:pt x="2548" y="5842"/>
                  </a:cubicBezTo>
                  <a:cubicBezTo>
                    <a:pt x="2545" y="5817"/>
                    <a:pt x="2513" y="5771"/>
                    <a:pt x="2514" y="5747"/>
                  </a:cubicBezTo>
                  <a:cubicBezTo>
                    <a:pt x="2514" y="5715"/>
                    <a:pt x="2558" y="5658"/>
                    <a:pt x="2560" y="5627"/>
                  </a:cubicBezTo>
                  <a:cubicBezTo>
                    <a:pt x="2564" y="5584"/>
                    <a:pt x="2537" y="5500"/>
                    <a:pt x="2525" y="5458"/>
                  </a:cubicBezTo>
                  <a:cubicBezTo>
                    <a:pt x="2515" y="5422"/>
                    <a:pt x="2492" y="5350"/>
                    <a:pt x="2474" y="5316"/>
                  </a:cubicBezTo>
                  <a:cubicBezTo>
                    <a:pt x="2457" y="5283"/>
                    <a:pt x="2398" y="5229"/>
                    <a:pt x="2384" y="5195"/>
                  </a:cubicBezTo>
                  <a:cubicBezTo>
                    <a:pt x="2370" y="5161"/>
                    <a:pt x="2363" y="5088"/>
                    <a:pt x="2366" y="5052"/>
                  </a:cubicBezTo>
                  <a:cubicBezTo>
                    <a:pt x="2368" y="5019"/>
                    <a:pt x="2383" y="4950"/>
                    <a:pt x="2404" y="4922"/>
                  </a:cubicBezTo>
                  <a:cubicBezTo>
                    <a:pt x="2415" y="4908"/>
                    <a:pt x="2457" y="4895"/>
                    <a:pt x="2466" y="4880"/>
                  </a:cubicBezTo>
                  <a:cubicBezTo>
                    <a:pt x="2487" y="4846"/>
                    <a:pt x="2468" y="4763"/>
                    <a:pt x="2480" y="4726"/>
                  </a:cubicBezTo>
                  <a:cubicBezTo>
                    <a:pt x="2488" y="4702"/>
                    <a:pt x="2529" y="4661"/>
                    <a:pt x="2534" y="4637"/>
                  </a:cubicBezTo>
                  <a:cubicBezTo>
                    <a:pt x="2538" y="4610"/>
                    <a:pt x="2525" y="4555"/>
                    <a:pt x="2511" y="4531"/>
                  </a:cubicBezTo>
                  <a:cubicBezTo>
                    <a:pt x="2496" y="4506"/>
                    <a:pt x="2427" y="4474"/>
                    <a:pt x="2423" y="4446"/>
                  </a:cubicBezTo>
                  <a:cubicBezTo>
                    <a:pt x="2422" y="4429"/>
                    <a:pt x="2455" y="4403"/>
                    <a:pt x="2463" y="4388"/>
                  </a:cubicBezTo>
                  <a:cubicBezTo>
                    <a:pt x="2471" y="4372"/>
                    <a:pt x="2489" y="4337"/>
                    <a:pt x="2486" y="4319"/>
                  </a:cubicBezTo>
                  <a:cubicBezTo>
                    <a:pt x="2482" y="4301"/>
                    <a:pt x="2441" y="4276"/>
                    <a:pt x="2435" y="4258"/>
                  </a:cubicBezTo>
                  <a:cubicBezTo>
                    <a:pt x="2428" y="4238"/>
                    <a:pt x="2429" y="4196"/>
                    <a:pt x="2436" y="4176"/>
                  </a:cubicBezTo>
                  <a:cubicBezTo>
                    <a:pt x="2444" y="4155"/>
                    <a:pt x="2488" y="4124"/>
                    <a:pt x="2494" y="4102"/>
                  </a:cubicBezTo>
                  <a:cubicBezTo>
                    <a:pt x="2502" y="4076"/>
                    <a:pt x="2482" y="4021"/>
                    <a:pt x="2483" y="3993"/>
                  </a:cubicBezTo>
                  <a:cubicBezTo>
                    <a:pt x="2484" y="3962"/>
                    <a:pt x="2497" y="3902"/>
                    <a:pt x="2503" y="3872"/>
                  </a:cubicBezTo>
                  <a:cubicBezTo>
                    <a:pt x="2509" y="3839"/>
                    <a:pt x="2510" y="3769"/>
                    <a:pt x="2531" y="3740"/>
                  </a:cubicBezTo>
                  <a:cubicBezTo>
                    <a:pt x="2540" y="3727"/>
                    <a:pt x="2577" y="3716"/>
                    <a:pt x="2587" y="3703"/>
                  </a:cubicBezTo>
                  <a:cubicBezTo>
                    <a:pt x="2600" y="3689"/>
                    <a:pt x="2621" y="3652"/>
                    <a:pt x="2617" y="3633"/>
                  </a:cubicBezTo>
                  <a:cubicBezTo>
                    <a:pt x="2611" y="3607"/>
                    <a:pt x="2546" y="3577"/>
                    <a:pt x="2535" y="3551"/>
                  </a:cubicBezTo>
                  <a:cubicBezTo>
                    <a:pt x="2525" y="3529"/>
                    <a:pt x="2544" y="3476"/>
                    <a:pt x="2534" y="3453"/>
                  </a:cubicBezTo>
                  <a:cubicBezTo>
                    <a:pt x="2527" y="3438"/>
                    <a:pt x="2487" y="3419"/>
                    <a:pt x="2483" y="3403"/>
                  </a:cubicBezTo>
                  <a:cubicBezTo>
                    <a:pt x="2478" y="3384"/>
                    <a:pt x="2511" y="3349"/>
                    <a:pt x="2508" y="3330"/>
                  </a:cubicBezTo>
                  <a:cubicBezTo>
                    <a:pt x="2505" y="3311"/>
                    <a:pt x="2460" y="3285"/>
                    <a:pt x="2459" y="3265"/>
                  </a:cubicBezTo>
                  <a:cubicBezTo>
                    <a:pt x="2456" y="3232"/>
                    <a:pt x="2509" y="3176"/>
                    <a:pt x="2524" y="3145"/>
                  </a:cubicBezTo>
                  <a:cubicBezTo>
                    <a:pt x="2532" y="3127"/>
                    <a:pt x="2552" y="3091"/>
                    <a:pt x="2552" y="3071"/>
                  </a:cubicBezTo>
                  <a:cubicBezTo>
                    <a:pt x="2552" y="3044"/>
                    <a:pt x="2514" y="2992"/>
                    <a:pt x="2514" y="2965"/>
                  </a:cubicBezTo>
                  <a:cubicBezTo>
                    <a:pt x="2513" y="2935"/>
                    <a:pt x="2529" y="2873"/>
                    <a:pt x="2552" y="2851"/>
                  </a:cubicBezTo>
                  <a:cubicBezTo>
                    <a:pt x="2566" y="2839"/>
                    <a:pt x="2607" y="2830"/>
                    <a:pt x="2627" y="2828"/>
                  </a:cubicBezTo>
                  <a:cubicBezTo>
                    <a:pt x="2658" y="2826"/>
                    <a:pt x="2718" y="2846"/>
                    <a:pt x="2750" y="2844"/>
                  </a:cubicBezTo>
                  <a:cubicBezTo>
                    <a:pt x="2771" y="2843"/>
                    <a:pt x="2813" y="2831"/>
                    <a:pt x="2833" y="2822"/>
                  </a:cubicBezTo>
                  <a:cubicBezTo>
                    <a:pt x="2857" y="2812"/>
                    <a:pt x="2895" y="2768"/>
                    <a:pt x="2922" y="2768"/>
                  </a:cubicBezTo>
                  <a:cubicBezTo>
                    <a:pt x="2944" y="2769"/>
                    <a:pt x="2970" y="2818"/>
                    <a:pt x="2992" y="2817"/>
                  </a:cubicBezTo>
                  <a:cubicBezTo>
                    <a:pt x="3019" y="2814"/>
                    <a:pt x="3039" y="2757"/>
                    <a:pt x="3063" y="2747"/>
                  </a:cubicBezTo>
                  <a:cubicBezTo>
                    <a:pt x="3090" y="2736"/>
                    <a:pt x="3154" y="2735"/>
                    <a:pt x="3183" y="2742"/>
                  </a:cubicBezTo>
                  <a:cubicBezTo>
                    <a:pt x="3209" y="2748"/>
                    <a:pt x="3249" y="2784"/>
                    <a:pt x="3275" y="2791"/>
                  </a:cubicBezTo>
                  <a:cubicBezTo>
                    <a:pt x="3292" y="2796"/>
                    <a:pt x="3333" y="2787"/>
                    <a:pt x="3348" y="2796"/>
                  </a:cubicBezTo>
                  <a:cubicBezTo>
                    <a:pt x="3363" y="2805"/>
                    <a:pt x="3362" y="2848"/>
                    <a:pt x="3379" y="2855"/>
                  </a:cubicBezTo>
                  <a:cubicBezTo>
                    <a:pt x="3402" y="2865"/>
                    <a:pt x="3454" y="2831"/>
                    <a:pt x="3478" y="2838"/>
                  </a:cubicBezTo>
                  <a:cubicBezTo>
                    <a:pt x="3496" y="2844"/>
                    <a:pt x="3510" y="2883"/>
                    <a:pt x="3529" y="2889"/>
                  </a:cubicBezTo>
                  <a:cubicBezTo>
                    <a:pt x="3546" y="2894"/>
                    <a:pt x="3584" y="2887"/>
                    <a:pt x="3599" y="2880"/>
                  </a:cubicBezTo>
                  <a:cubicBezTo>
                    <a:pt x="3620" y="2871"/>
                    <a:pt x="3642" y="2831"/>
                    <a:pt x="3663" y="2825"/>
                  </a:cubicBezTo>
                  <a:cubicBezTo>
                    <a:pt x="3685" y="2819"/>
                    <a:pt x="3735" y="2826"/>
                    <a:pt x="3755" y="2836"/>
                  </a:cubicBezTo>
                  <a:cubicBezTo>
                    <a:pt x="3785" y="2851"/>
                    <a:pt x="3822" y="2906"/>
                    <a:pt x="3839" y="2932"/>
                  </a:cubicBezTo>
                  <a:cubicBezTo>
                    <a:pt x="3853" y="2953"/>
                    <a:pt x="3872" y="3000"/>
                    <a:pt x="3885" y="3021"/>
                  </a:cubicBezTo>
                  <a:cubicBezTo>
                    <a:pt x="3895" y="3039"/>
                    <a:pt x="3927" y="3070"/>
                    <a:pt x="3933" y="3090"/>
                  </a:cubicBezTo>
                  <a:cubicBezTo>
                    <a:pt x="3938" y="3110"/>
                    <a:pt x="3919" y="3151"/>
                    <a:pt x="3923" y="3171"/>
                  </a:cubicBezTo>
                  <a:cubicBezTo>
                    <a:pt x="3925" y="3184"/>
                    <a:pt x="3937" y="3208"/>
                    <a:pt x="3948" y="3217"/>
                  </a:cubicBezTo>
                  <a:cubicBezTo>
                    <a:pt x="3968" y="3233"/>
                    <a:pt x="4029" y="3238"/>
                    <a:pt x="4049" y="3253"/>
                  </a:cubicBezTo>
                  <a:cubicBezTo>
                    <a:pt x="4076" y="3272"/>
                    <a:pt x="4095" y="3334"/>
                    <a:pt x="4122" y="3353"/>
                  </a:cubicBezTo>
                  <a:cubicBezTo>
                    <a:pt x="4141" y="3367"/>
                    <a:pt x="4192" y="3384"/>
                    <a:pt x="4218" y="3384"/>
                  </a:cubicBezTo>
                  <a:cubicBezTo>
                    <a:pt x="4252" y="3384"/>
                    <a:pt x="4310" y="3346"/>
                    <a:pt x="4343" y="3341"/>
                  </a:cubicBezTo>
                  <a:cubicBezTo>
                    <a:pt x="4372" y="3337"/>
                    <a:pt x="4435" y="3360"/>
                    <a:pt x="4461" y="3347"/>
                  </a:cubicBezTo>
                  <a:cubicBezTo>
                    <a:pt x="4491" y="3332"/>
                    <a:pt x="4505" y="3264"/>
                    <a:pt x="4524" y="3239"/>
                  </a:cubicBezTo>
                  <a:cubicBezTo>
                    <a:pt x="4538" y="3220"/>
                    <a:pt x="4581" y="3190"/>
                    <a:pt x="4590" y="3169"/>
                  </a:cubicBezTo>
                  <a:cubicBezTo>
                    <a:pt x="4598" y="3151"/>
                    <a:pt x="4581" y="3108"/>
                    <a:pt x="4593" y="3092"/>
                  </a:cubicBezTo>
                  <a:cubicBezTo>
                    <a:pt x="4606" y="3073"/>
                    <a:pt x="4665" y="3064"/>
                    <a:pt x="4684" y="3049"/>
                  </a:cubicBezTo>
                  <a:cubicBezTo>
                    <a:pt x="4700" y="3036"/>
                    <a:pt x="4718" y="3000"/>
                    <a:pt x="4728" y="2984"/>
                  </a:cubicBezTo>
                  <a:cubicBezTo>
                    <a:pt x="4741" y="2964"/>
                    <a:pt x="4759" y="2921"/>
                    <a:pt x="4777" y="2904"/>
                  </a:cubicBezTo>
                  <a:cubicBezTo>
                    <a:pt x="4796" y="2886"/>
                    <a:pt x="4855" y="2868"/>
                    <a:pt x="4873" y="2849"/>
                  </a:cubicBezTo>
                  <a:cubicBezTo>
                    <a:pt x="4886" y="2834"/>
                    <a:pt x="4904" y="2779"/>
                    <a:pt x="4904" y="2779"/>
                  </a:cubicBezTo>
                  <a:lnTo>
                    <a:pt x="5368" y="0"/>
                  </a:lnTo>
                  <a:lnTo>
                    <a:pt x="8957" y="436"/>
                  </a:lnTo>
                  <a:lnTo>
                    <a:pt x="12630" y="834"/>
                  </a:lnTo>
                  <a:lnTo>
                    <a:pt x="16741" y="1251"/>
                  </a:lnTo>
                  <a:lnTo>
                    <a:pt x="20934" y="1655"/>
                  </a:lnTo>
                  <a:cubicBezTo>
                    <a:pt x="20934" y="1655"/>
                    <a:pt x="21600" y="1705"/>
                    <a:pt x="21600" y="170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8" name="Shape 3060"/>
            <p:cNvSpPr/>
            <p:nvPr/>
          </p:nvSpPr>
          <p:spPr>
            <a:xfrm>
              <a:off x="2350118" y="2715467"/>
              <a:ext cx="666462" cy="10767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110" y="20794"/>
                  </a:moveTo>
                  <a:lnTo>
                    <a:pt x="9324" y="20723"/>
                  </a:lnTo>
                  <a:lnTo>
                    <a:pt x="7786" y="20574"/>
                  </a:lnTo>
                  <a:lnTo>
                    <a:pt x="6737" y="20479"/>
                  </a:lnTo>
                  <a:lnTo>
                    <a:pt x="0" y="19752"/>
                  </a:lnTo>
                  <a:lnTo>
                    <a:pt x="1372" y="15060"/>
                  </a:lnTo>
                  <a:cubicBezTo>
                    <a:pt x="1372" y="15060"/>
                    <a:pt x="1458" y="14905"/>
                    <a:pt x="1469" y="14851"/>
                  </a:cubicBezTo>
                  <a:cubicBezTo>
                    <a:pt x="1477" y="14809"/>
                    <a:pt x="1454" y="14723"/>
                    <a:pt x="1461" y="14680"/>
                  </a:cubicBezTo>
                  <a:cubicBezTo>
                    <a:pt x="1467" y="14640"/>
                    <a:pt x="1480" y="14557"/>
                    <a:pt x="1516" y="14523"/>
                  </a:cubicBezTo>
                  <a:cubicBezTo>
                    <a:pt x="1530" y="14510"/>
                    <a:pt x="1579" y="14495"/>
                    <a:pt x="1601" y="14486"/>
                  </a:cubicBezTo>
                  <a:cubicBezTo>
                    <a:pt x="1630" y="14475"/>
                    <a:pt x="1699" y="14459"/>
                    <a:pt x="1720" y="14443"/>
                  </a:cubicBezTo>
                  <a:cubicBezTo>
                    <a:pt x="1739" y="14428"/>
                    <a:pt x="1742" y="14387"/>
                    <a:pt x="1757" y="14371"/>
                  </a:cubicBezTo>
                  <a:cubicBezTo>
                    <a:pt x="1766" y="14360"/>
                    <a:pt x="1801" y="14345"/>
                    <a:pt x="1809" y="14334"/>
                  </a:cubicBezTo>
                  <a:cubicBezTo>
                    <a:pt x="1826" y="14308"/>
                    <a:pt x="1801" y="14247"/>
                    <a:pt x="1822" y="14222"/>
                  </a:cubicBezTo>
                  <a:cubicBezTo>
                    <a:pt x="1832" y="14209"/>
                    <a:pt x="1878" y="14195"/>
                    <a:pt x="1893" y="14184"/>
                  </a:cubicBezTo>
                  <a:cubicBezTo>
                    <a:pt x="1912" y="14170"/>
                    <a:pt x="1943" y="14137"/>
                    <a:pt x="1952" y="14119"/>
                  </a:cubicBezTo>
                  <a:cubicBezTo>
                    <a:pt x="1965" y="14096"/>
                    <a:pt x="1980" y="14044"/>
                    <a:pt x="1971" y="14020"/>
                  </a:cubicBezTo>
                  <a:cubicBezTo>
                    <a:pt x="1965" y="14005"/>
                    <a:pt x="1936" y="13976"/>
                    <a:pt x="1914" y="13968"/>
                  </a:cubicBezTo>
                  <a:cubicBezTo>
                    <a:pt x="1904" y="13965"/>
                    <a:pt x="1879" y="13972"/>
                    <a:pt x="1871" y="13967"/>
                  </a:cubicBezTo>
                  <a:cubicBezTo>
                    <a:pt x="1844" y="13950"/>
                    <a:pt x="1839" y="13891"/>
                    <a:pt x="1863" y="13872"/>
                  </a:cubicBezTo>
                  <a:cubicBezTo>
                    <a:pt x="1890" y="13853"/>
                    <a:pt x="1990" y="13871"/>
                    <a:pt x="2027" y="13859"/>
                  </a:cubicBezTo>
                  <a:cubicBezTo>
                    <a:pt x="2052" y="13851"/>
                    <a:pt x="2085" y="13822"/>
                    <a:pt x="2101" y="13808"/>
                  </a:cubicBezTo>
                  <a:cubicBezTo>
                    <a:pt x="2118" y="13793"/>
                    <a:pt x="2138" y="13760"/>
                    <a:pt x="2154" y="13746"/>
                  </a:cubicBezTo>
                  <a:cubicBezTo>
                    <a:pt x="2166" y="13735"/>
                    <a:pt x="2200" y="13717"/>
                    <a:pt x="2209" y="13705"/>
                  </a:cubicBezTo>
                  <a:cubicBezTo>
                    <a:pt x="2225" y="13684"/>
                    <a:pt x="2245" y="13635"/>
                    <a:pt x="2235" y="13613"/>
                  </a:cubicBezTo>
                  <a:cubicBezTo>
                    <a:pt x="2227" y="13596"/>
                    <a:pt x="2185" y="13568"/>
                    <a:pt x="2160" y="13560"/>
                  </a:cubicBezTo>
                  <a:cubicBezTo>
                    <a:pt x="2137" y="13552"/>
                    <a:pt x="2078" y="13561"/>
                    <a:pt x="2055" y="13553"/>
                  </a:cubicBezTo>
                  <a:cubicBezTo>
                    <a:pt x="2036" y="13546"/>
                    <a:pt x="2007" y="13523"/>
                    <a:pt x="2001" y="13511"/>
                  </a:cubicBezTo>
                  <a:cubicBezTo>
                    <a:pt x="1992" y="13490"/>
                    <a:pt x="2029" y="13447"/>
                    <a:pt x="2017" y="13427"/>
                  </a:cubicBezTo>
                  <a:cubicBezTo>
                    <a:pt x="2007" y="13410"/>
                    <a:pt x="1955" y="13384"/>
                    <a:pt x="1927" y="13378"/>
                  </a:cubicBezTo>
                  <a:cubicBezTo>
                    <a:pt x="1912" y="13375"/>
                    <a:pt x="1877" y="13376"/>
                    <a:pt x="1863" y="13381"/>
                  </a:cubicBezTo>
                  <a:cubicBezTo>
                    <a:pt x="1842" y="13388"/>
                    <a:pt x="1828" y="13425"/>
                    <a:pt x="1804" y="13426"/>
                  </a:cubicBezTo>
                  <a:cubicBezTo>
                    <a:pt x="1780" y="13427"/>
                    <a:pt x="1750" y="13394"/>
                    <a:pt x="1734" y="13383"/>
                  </a:cubicBezTo>
                  <a:cubicBezTo>
                    <a:pt x="1721" y="13373"/>
                    <a:pt x="1697" y="13352"/>
                    <a:pt x="1687" y="13341"/>
                  </a:cubicBezTo>
                  <a:cubicBezTo>
                    <a:pt x="1669" y="13322"/>
                    <a:pt x="1663" y="13265"/>
                    <a:pt x="1628" y="13261"/>
                  </a:cubicBezTo>
                  <a:cubicBezTo>
                    <a:pt x="1602" y="13258"/>
                    <a:pt x="1578" y="13299"/>
                    <a:pt x="1555" y="13306"/>
                  </a:cubicBezTo>
                  <a:cubicBezTo>
                    <a:pt x="1523" y="13315"/>
                    <a:pt x="1444" y="13323"/>
                    <a:pt x="1413" y="13312"/>
                  </a:cubicBezTo>
                  <a:cubicBezTo>
                    <a:pt x="1387" y="13302"/>
                    <a:pt x="1382" y="13258"/>
                    <a:pt x="1363" y="13243"/>
                  </a:cubicBezTo>
                  <a:cubicBezTo>
                    <a:pt x="1348" y="13232"/>
                    <a:pt x="1299" y="13221"/>
                    <a:pt x="1288" y="13208"/>
                  </a:cubicBezTo>
                  <a:cubicBezTo>
                    <a:pt x="1273" y="13190"/>
                    <a:pt x="1270" y="13146"/>
                    <a:pt x="1283" y="13127"/>
                  </a:cubicBezTo>
                  <a:cubicBezTo>
                    <a:pt x="1296" y="13109"/>
                    <a:pt x="1373" y="13093"/>
                    <a:pt x="1380" y="13074"/>
                  </a:cubicBezTo>
                  <a:cubicBezTo>
                    <a:pt x="1389" y="13052"/>
                    <a:pt x="1341" y="13010"/>
                    <a:pt x="1328" y="12988"/>
                  </a:cubicBezTo>
                  <a:cubicBezTo>
                    <a:pt x="1315" y="12968"/>
                    <a:pt x="1268" y="12928"/>
                    <a:pt x="1274" y="12906"/>
                  </a:cubicBezTo>
                  <a:cubicBezTo>
                    <a:pt x="1278" y="12889"/>
                    <a:pt x="1333" y="12869"/>
                    <a:pt x="1348" y="12855"/>
                  </a:cubicBezTo>
                  <a:cubicBezTo>
                    <a:pt x="1366" y="12839"/>
                    <a:pt x="1396" y="12806"/>
                    <a:pt x="1404" y="12788"/>
                  </a:cubicBezTo>
                  <a:cubicBezTo>
                    <a:pt x="1413" y="12765"/>
                    <a:pt x="1394" y="12715"/>
                    <a:pt x="1409" y="12692"/>
                  </a:cubicBezTo>
                  <a:cubicBezTo>
                    <a:pt x="1427" y="12666"/>
                    <a:pt x="1510" y="12632"/>
                    <a:pt x="1538" y="12609"/>
                  </a:cubicBezTo>
                  <a:cubicBezTo>
                    <a:pt x="1555" y="12594"/>
                    <a:pt x="1572" y="12554"/>
                    <a:pt x="1598" y="12544"/>
                  </a:cubicBezTo>
                  <a:cubicBezTo>
                    <a:pt x="1618" y="12536"/>
                    <a:pt x="1675" y="12549"/>
                    <a:pt x="1693" y="12539"/>
                  </a:cubicBezTo>
                  <a:cubicBezTo>
                    <a:pt x="1719" y="12525"/>
                    <a:pt x="1704" y="12473"/>
                    <a:pt x="1723" y="12456"/>
                  </a:cubicBezTo>
                  <a:cubicBezTo>
                    <a:pt x="1736" y="12443"/>
                    <a:pt x="1787" y="12433"/>
                    <a:pt x="1799" y="12420"/>
                  </a:cubicBezTo>
                  <a:cubicBezTo>
                    <a:pt x="1818" y="12401"/>
                    <a:pt x="1803" y="12352"/>
                    <a:pt x="1820" y="12333"/>
                  </a:cubicBezTo>
                  <a:cubicBezTo>
                    <a:pt x="1841" y="12310"/>
                    <a:pt x="1924" y="12285"/>
                    <a:pt x="1949" y="12264"/>
                  </a:cubicBezTo>
                  <a:cubicBezTo>
                    <a:pt x="1980" y="12238"/>
                    <a:pt x="2004" y="12173"/>
                    <a:pt x="2033" y="12147"/>
                  </a:cubicBezTo>
                  <a:cubicBezTo>
                    <a:pt x="2053" y="12128"/>
                    <a:pt x="2117" y="12103"/>
                    <a:pt x="2133" y="12083"/>
                  </a:cubicBezTo>
                  <a:cubicBezTo>
                    <a:pt x="2152" y="12059"/>
                    <a:pt x="2133" y="11999"/>
                    <a:pt x="2162" y="11979"/>
                  </a:cubicBezTo>
                  <a:cubicBezTo>
                    <a:pt x="2184" y="11963"/>
                    <a:pt x="2256" y="11957"/>
                    <a:pt x="2289" y="11955"/>
                  </a:cubicBezTo>
                  <a:cubicBezTo>
                    <a:pt x="2316" y="11954"/>
                    <a:pt x="2372" y="11968"/>
                    <a:pt x="2398" y="11964"/>
                  </a:cubicBezTo>
                  <a:cubicBezTo>
                    <a:pt x="2425" y="11960"/>
                    <a:pt x="2461" y="11931"/>
                    <a:pt x="2484" y="11924"/>
                  </a:cubicBezTo>
                  <a:cubicBezTo>
                    <a:pt x="2516" y="11913"/>
                    <a:pt x="2594" y="11908"/>
                    <a:pt x="2621" y="11893"/>
                  </a:cubicBezTo>
                  <a:cubicBezTo>
                    <a:pt x="2663" y="11870"/>
                    <a:pt x="2685" y="11794"/>
                    <a:pt x="2724" y="11769"/>
                  </a:cubicBezTo>
                  <a:cubicBezTo>
                    <a:pt x="2764" y="11743"/>
                    <a:pt x="2884" y="11724"/>
                    <a:pt x="2924" y="11698"/>
                  </a:cubicBezTo>
                  <a:cubicBezTo>
                    <a:pt x="2962" y="11674"/>
                    <a:pt x="3005" y="11611"/>
                    <a:pt x="3024" y="11580"/>
                  </a:cubicBezTo>
                  <a:cubicBezTo>
                    <a:pt x="3034" y="11565"/>
                    <a:pt x="3053" y="11534"/>
                    <a:pt x="3051" y="11518"/>
                  </a:cubicBezTo>
                  <a:cubicBezTo>
                    <a:pt x="3048" y="11489"/>
                    <a:pt x="2969" y="11441"/>
                    <a:pt x="2975" y="11412"/>
                  </a:cubicBezTo>
                  <a:cubicBezTo>
                    <a:pt x="2980" y="11390"/>
                    <a:pt x="3052" y="11366"/>
                    <a:pt x="3064" y="11345"/>
                  </a:cubicBezTo>
                  <a:cubicBezTo>
                    <a:pt x="3078" y="11321"/>
                    <a:pt x="3045" y="11265"/>
                    <a:pt x="3068" y="11244"/>
                  </a:cubicBezTo>
                  <a:cubicBezTo>
                    <a:pt x="3091" y="11224"/>
                    <a:pt x="3185" y="11220"/>
                    <a:pt x="3219" y="11206"/>
                  </a:cubicBezTo>
                  <a:cubicBezTo>
                    <a:pt x="3252" y="11192"/>
                    <a:pt x="3309" y="11156"/>
                    <a:pt x="3329" y="11134"/>
                  </a:cubicBezTo>
                  <a:cubicBezTo>
                    <a:pt x="3344" y="11117"/>
                    <a:pt x="3343" y="11076"/>
                    <a:pt x="3361" y="11060"/>
                  </a:cubicBezTo>
                  <a:cubicBezTo>
                    <a:pt x="3379" y="11045"/>
                    <a:pt x="3443" y="11033"/>
                    <a:pt x="3466" y="11020"/>
                  </a:cubicBezTo>
                  <a:cubicBezTo>
                    <a:pt x="3496" y="11004"/>
                    <a:pt x="3546" y="10965"/>
                    <a:pt x="3566" y="10944"/>
                  </a:cubicBezTo>
                  <a:cubicBezTo>
                    <a:pt x="3586" y="10922"/>
                    <a:pt x="3610" y="10873"/>
                    <a:pt x="3623" y="10849"/>
                  </a:cubicBezTo>
                  <a:cubicBezTo>
                    <a:pt x="3645" y="10811"/>
                    <a:pt x="3676" y="10729"/>
                    <a:pt x="3706" y="10692"/>
                  </a:cubicBezTo>
                  <a:cubicBezTo>
                    <a:pt x="3722" y="10672"/>
                    <a:pt x="3768" y="10636"/>
                    <a:pt x="3789" y="10618"/>
                  </a:cubicBezTo>
                  <a:cubicBezTo>
                    <a:pt x="3809" y="10598"/>
                    <a:pt x="3854" y="10562"/>
                    <a:pt x="3869" y="10541"/>
                  </a:cubicBezTo>
                  <a:cubicBezTo>
                    <a:pt x="3884" y="10520"/>
                    <a:pt x="3890" y="10471"/>
                    <a:pt x="3907" y="10450"/>
                  </a:cubicBezTo>
                  <a:cubicBezTo>
                    <a:pt x="3924" y="10428"/>
                    <a:pt x="3981" y="10393"/>
                    <a:pt x="4004" y="10374"/>
                  </a:cubicBezTo>
                  <a:cubicBezTo>
                    <a:pt x="4048" y="10338"/>
                    <a:pt x="4124" y="10260"/>
                    <a:pt x="4174" y="10228"/>
                  </a:cubicBezTo>
                  <a:cubicBezTo>
                    <a:pt x="4221" y="10198"/>
                    <a:pt x="4355" y="10162"/>
                    <a:pt x="4388" y="10126"/>
                  </a:cubicBezTo>
                  <a:cubicBezTo>
                    <a:pt x="4416" y="10096"/>
                    <a:pt x="4392" y="10021"/>
                    <a:pt x="4416" y="9989"/>
                  </a:cubicBezTo>
                  <a:cubicBezTo>
                    <a:pt x="4434" y="9966"/>
                    <a:pt x="4502" y="9933"/>
                    <a:pt x="4532" y="9915"/>
                  </a:cubicBezTo>
                  <a:cubicBezTo>
                    <a:pt x="4564" y="9895"/>
                    <a:pt x="4632" y="9860"/>
                    <a:pt x="4663" y="9840"/>
                  </a:cubicBezTo>
                  <a:cubicBezTo>
                    <a:pt x="4700" y="9817"/>
                    <a:pt x="4786" y="9775"/>
                    <a:pt x="4803" y="9744"/>
                  </a:cubicBezTo>
                  <a:cubicBezTo>
                    <a:pt x="4820" y="9714"/>
                    <a:pt x="4804" y="9647"/>
                    <a:pt x="4786" y="9617"/>
                  </a:cubicBezTo>
                  <a:cubicBezTo>
                    <a:pt x="4766" y="9583"/>
                    <a:pt x="4674" y="9532"/>
                    <a:pt x="4653" y="9498"/>
                  </a:cubicBezTo>
                  <a:cubicBezTo>
                    <a:pt x="4643" y="9482"/>
                    <a:pt x="4641" y="9448"/>
                    <a:pt x="4640" y="9431"/>
                  </a:cubicBezTo>
                  <a:cubicBezTo>
                    <a:pt x="4639" y="9406"/>
                    <a:pt x="4656" y="9357"/>
                    <a:pt x="4648" y="9333"/>
                  </a:cubicBezTo>
                  <a:cubicBezTo>
                    <a:pt x="4636" y="9293"/>
                    <a:pt x="4591" y="9206"/>
                    <a:pt x="4534" y="9186"/>
                  </a:cubicBezTo>
                  <a:cubicBezTo>
                    <a:pt x="4503" y="9174"/>
                    <a:pt x="4424" y="9196"/>
                    <a:pt x="4388" y="9191"/>
                  </a:cubicBezTo>
                  <a:cubicBezTo>
                    <a:pt x="4355" y="9187"/>
                    <a:pt x="4290" y="9170"/>
                    <a:pt x="4267" y="9154"/>
                  </a:cubicBezTo>
                  <a:cubicBezTo>
                    <a:pt x="4234" y="9132"/>
                    <a:pt x="4238" y="9057"/>
                    <a:pt x="4195" y="9043"/>
                  </a:cubicBezTo>
                  <a:cubicBezTo>
                    <a:pt x="4164" y="9032"/>
                    <a:pt x="4092" y="9062"/>
                    <a:pt x="4057" y="9058"/>
                  </a:cubicBezTo>
                  <a:cubicBezTo>
                    <a:pt x="4027" y="9055"/>
                    <a:pt x="3965" y="9038"/>
                    <a:pt x="3948" y="9022"/>
                  </a:cubicBezTo>
                  <a:cubicBezTo>
                    <a:pt x="3925" y="9002"/>
                    <a:pt x="3938" y="8950"/>
                    <a:pt x="3928" y="8926"/>
                  </a:cubicBezTo>
                  <a:cubicBezTo>
                    <a:pt x="3920" y="8905"/>
                    <a:pt x="3895" y="8864"/>
                    <a:pt x="3878" y="8845"/>
                  </a:cubicBezTo>
                  <a:cubicBezTo>
                    <a:pt x="3852" y="8818"/>
                    <a:pt x="3771" y="8778"/>
                    <a:pt x="3752" y="8749"/>
                  </a:cubicBezTo>
                  <a:cubicBezTo>
                    <a:pt x="3729" y="8713"/>
                    <a:pt x="3745" y="8630"/>
                    <a:pt x="3729" y="8592"/>
                  </a:cubicBezTo>
                  <a:cubicBezTo>
                    <a:pt x="3719" y="8567"/>
                    <a:pt x="3691" y="8517"/>
                    <a:pt x="3664" y="8498"/>
                  </a:cubicBezTo>
                  <a:cubicBezTo>
                    <a:pt x="3604" y="8414"/>
                    <a:pt x="3709" y="8408"/>
                    <a:pt x="3659" y="8328"/>
                  </a:cubicBezTo>
                  <a:cubicBezTo>
                    <a:pt x="3646" y="8307"/>
                    <a:pt x="3545" y="8271"/>
                    <a:pt x="3534" y="8249"/>
                  </a:cubicBezTo>
                  <a:cubicBezTo>
                    <a:pt x="3526" y="8231"/>
                    <a:pt x="3533" y="8190"/>
                    <a:pt x="3550" y="8174"/>
                  </a:cubicBezTo>
                  <a:cubicBezTo>
                    <a:pt x="3565" y="8161"/>
                    <a:pt x="3625" y="8157"/>
                    <a:pt x="3642" y="8145"/>
                  </a:cubicBezTo>
                  <a:cubicBezTo>
                    <a:pt x="3658" y="8134"/>
                    <a:pt x="3665" y="8104"/>
                    <a:pt x="3677" y="8092"/>
                  </a:cubicBezTo>
                  <a:cubicBezTo>
                    <a:pt x="3697" y="8072"/>
                    <a:pt x="3762" y="8046"/>
                    <a:pt x="3776" y="8025"/>
                  </a:cubicBezTo>
                  <a:cubicBezTo>
                    <a:pt x="3787" y="8009"/>
                    <a:pt x="3791" y="7972"/>
                    <a:pt x="3782" y="7956"/>
                  </a:cubicBezTo>
                  <a:cubicBezTo>
                    <a:pt x="3771" y="7935"/>
                    <a:pt x="3694" y="7909"/>
                    <a:pt x="3690" y="7887"/>
                  </a:cubicBezTo>
                  <a:cubicBezTo>
                    <a:pt x="3686" y="7862"/>
                    <a:pt x="3767" y="7822"/>
                    <a:pt x="3766" y="7797"/>
                  </a:cubicBezTo>
                  <a:cubicBezTo>
                    <a:pt x="3766" y="7770"/>
                    <a:pt x="3692" y="7730"/>
                    <a:pt x="3684" y="7704"/>
                  </a:cubicBezTo>
                  <a:cubicBezTo>
                    <a:pt x="3679" y="7687"/>
                    <a:pt x="3707" y="7652"/>
                    <a:pt x="3700" y="7635"/>
                  </a:cubicBezTo>
                  <a:cubicBezTo>
                    <a:pt x="3688" y="7609"/>
                    <a:pt x="3604" y="7575"/>
                    <a:pt x="3588" y="7549"/>
                  </a:cubicBezTo>
                  <a:cubicBezTo>
                    <a:pt x="3579" y="7533"/>
                    <a:pt x="3596" y="7496"/>
                    <a:pt x="3585" y="7480"/>
                  </a:cubicBezTo>
                  <a:cubicBezTo>
                    <a:pt x="3578" y="7469"/>
                    <a:pt x="3540" y="7457"/>
                    <a:pt x="3534" y="7447"/>
                  </a:cubicBezTo>
                  <a:cubicBezTo>
                    <a:pt x="3525" y="7427"/>
                    <a:pt x="3547" y="7387"/>
                    <a:pt x="3556" y="7368"/>
                  </a:cubicBezTo>
                  <a:cubicBezTo>
                    <a:pt x="3567" y="7347"/>
                    <a:pt x="3614" y="7289"/>
                    <a:pt x="3614" y="7289"/>
                  </a:cubicBezTo>
                  <a:lnTo>
                    <a:pt x="5758" y="0"/>
                  </a:lnTo>
                  <a:lnTo>
                    <a:pt x="5773" y="2"/>
                  </a:lnTo>
                  <a:lnTo>
                    <a:pt x="8749" y="318"/>
                  </a:lnTo>
                  <a:lnTo>
                    <a:pt x="7979" y="3130"/>
                  </a:lnTo>
                  <a:cubicBezTo>
                    <a:pt x="7979" y="3130"/>
                    <a:pt x="7963" y="3182"/>
                    <a:pt x="7970" y="3199"/>
                  </a:cubicBezTo>
                  <a:cubicBezTo>
                    <a:pt x="7977" y="3216"/>
                    <a:pt x="8020" y="3240"/>
                    <a:pt x="8030" y="3256"/>
                  </a:cubicBezTo>
                  <a:cubicBezTo>
                    <a:pt x="8047" y="3279"/>
                    <a:pt x="8047" y="3333"/>
                    <a:pt x="8069" y="3354"/>
                  </a:cubicBezTo>
                  <a:cubicBezTo>
                    <a:pt x="8089" y="3375"/>
                    <a:pt x="8162" y="3398"/>
                    <a:pt x="8186" y="3417"/>
                  </a:cubicBezTo>
                  <a:cubicBezTo>
                    <a:pt x="8216" y="3440"/>
                    <a:pt x="8265" y="3491"/>
                    <a:pt x="8278" y="3519"/>
                  </a:cubicBezTo>
                  <a:cubicBezTo>
                    <a:pt x="8286" y="3534"/>
                    <a:pt x="8275" y="3568"/>
                    <a:pt x="8284" y="3582"/>
                  </a:cubicBezTo>
                  <a:cubicBezTo>
                    <a:pt x="8293" y="3595"/>
                    <a:pt x="8326" y="3617"/>
                    <a:pt x="8345" y="3625"/>
                  </a:cubicBezTo>
                  <a:cubicBezTo>
                    <a:pt x="8367" y="3635"/>
                    <a:pt x="8430" y="3638"/>
                    <a:pt x="8447" y="3651"/>
                  </a:cubicBezTo>
                  <a:cubicBezTo>
                    <a:pt x="8466" y="3666"/>
                    <a:pt x="8471" y="3707"/>
                    <a:pt x="8469" y="3726"/>
                  </a:cubicBezTo>
                  <a:cubicBezTo>
                    <a:pt x="8466" y="3746"/>
                    <a:pt x="8427" y="3781"/>
                    <a:pt x="8427" y="3800"/>
                  </a:cubicBezTo>
                  <a:cubicBezTo>
                    <a:pt x="8427" y="3824"/>
                    <a:pt x="8449" y="3872"/>
                    <a:pt x="8475" y="3889"/>
                  </a:cubicBezTo>
                  <a:cubicBezTo>
                    <a:pt x="8493" y="3900"/>
                    <a:pt x="8548" y="3902"/>
                    <a:pt x="8571" y="3909"/>
                  </a:cubicBezTo>
                  <a:cubicBezTo>
                    <a:pt x="8583" y="3913"/>
                    <a:pt x="8612" y="3920"/>
                    <a:pt x="8618" y="3928"/>
                  </a:cubicBezTo>
                  <a:cubicBezTo>
                    <a:pt x="8630" y="3945"/>
                    <a:pt x="8589" y="3983"/>
                    <a:pt x="8602" y="3999"/>
                  </a:cubicBezTo>
                  <a:cubicBezTo>
                    <a:pt x="8612" y="4011"/>
                    <a:pt x="8661" y="4017"/>
                    <a:pt x="8679" y="4025"/>
                  </a:cubicBezTo>
                  <a:cubicBezTo>
                    <a:pt x="8698" y="4033"/>
                    <a:pt x="8736" y="4053"/>
                    <a:pt x="8745" y="4066"/>
                  </a:cubicBezTo>
                  <a:cubicBezTo>
                    <a:pt x="8757" y="4084"/>
                    <a:pt x="8758" y="4127"/>
                    <a:pt x="8745" y="4145"/>
                  </a:cubicBezTo>
                  <a:cubicBezTo>
                    <a:pt x="8737" y="4156"/>
                    <a:pt x="8696" y="4167"/>
                    <a:pt x="8688" y="4178"/>
                  </a:cubicBezTo>
                  <a:cubicBezTo>
                    <a:pt x="8677" y="4194"/>
                    <a:pt x="8674" y="4231"/>
                    <a:pt x="8685" y="4247"/>
                  </a:cubicBezTo>
                  <a:cubicBezTo>
                    <a:pt x="8696" y="4264"/>
                    <a:pt x="8755" y="4283"/>
                    <a:pt x="8771" y="4298"/>
                  </a:cubicBezTo>
                  <a:cubicBezTo>
                    <a:pt x="8792" y="4318"/>
                    <a:pt x="8827" y="4365"/>
                    <a:pt x="8822" y="4388"/>
                  </a:cubicBezTo>
                  <a:cubicBezTo>
                    <a:pt x="8818" y="4406"/>
                    <a:pt x="8781" y="4438"/>
                    <a:pt x="8755" y="4445"/>
                  </a:cubicBezTo>
                  <a:cubicBezTo>
                    <a:pt x="8727" y="4454"/>
                    <a:pt x="8659" y="4431"/>
                    <a:pt x="8631" y="4440"/>
                  </a:cubicBezTo>
                  <a:cubicBezTo>
                    <a:pt x="8600" y="4449"/>
                    <a:pt x="8556" y="4488"/>
                    <a:pt x="8555" y="4508"/>
                  </a:cubicBezTo>
                  <a:cubicBezTo>
                    <a:pt x="8554" y="4523"/>
                    <a:pt x="8589" y="4546"/>
                    <a:pt x="8602" y="4558"/>
                  </a:cubicBezTo>
                  <a:cubicBezTo>
                    <a:pt x="8619" y="4572"/>
                    <a:pt x="8666" y="4595"/>
                    <a:pt x="8679" y="4611"/>
                  </a:cubicBezTo>
                  <a:cubicBezTo>
                    <a:pt x="8693" y="4629"/>
                    <a:pt x="8685" y="4673"/>
                    <a:pt x="8704" y="4689"/>
                  </a:cubicBezTo>
                  <a:cubicBezTo>
                    <a:pt x="8720" y="4703"/>
                    <a:pt x="8787" y="4708"/>
                    <a:pt x="8800" y="4723"/>
                  </a:cubicBezTo>
                  <a:cubicBezTo>
                    <a:pt x="8812" y="4738"/>
                    <a:pt x="8807" y="4778"/>
                    <a:pt x="8787" y="4790"/>
                  </a:cubicBezTo>
                  <a:cubicBezTo>
                    <a:pt x="8765" y="4801"/>
                    <a:pt x="8701" y="4791"/>
                    <a:pt x="8672" y="4790"/>
                  </a:cubicBezTo>
                  <a:cubicBezTo>
                    <a:pt x="8647" y="4789"/>
                    <a:pt x="8594" y="4775"/>
                    <a:pt x="8571" y="4782"/>
                  </a:cubicBezTo>
                  <a:cubicBezTo>
                    <a:pt x="8542" y="4790"/>
                    <a:pt x="8502" y="4830"/>
                    <a:pt x="8507" y="4849"/>
                  </a:cubicBezTo>
                  <a:cubicBezTo>
                    <a:pt x="8514" y="4873"/>
                    <a:pt x="8597" y="4900"/>
                    <a:pt x="8631" y="4914"/>
                  </a:cubicBezTo>
                  <a:cubicBezTo>
                    <a:pt x="8656" y="4923"/>
                    <a:pt x="8717" y="4931"/>
                    <a:pt x="8739" y="4943"/>
                  </a:cubicBezTo>
                  <a:cubicBezTo>
                    <a:pt x="8762" y="4956"/>
                    <a:pt x="8775" y="4997"/>
                    <a:pt x="8800" y="5008"/>
                  </a:cubicBezTo>
                  <a:cubicBezTo>
                    <a:pt x="8821" y="5018"/>
                    <a:pt x="8881" y="5017"/>
                    <a:pt x="8904" y="5026"/>
                  </a:cubicBezTo>
                  <a:cubicBezTo>
                    <a:pt x="8939" y="5038"/>
                    <a:pt x="8997" y="5075"/>
                    <a:pt x="9015" y="5097"/>
                  </a:cubicBezTo>
                  <a:cubicBezTo>
                    <a:pt x="9040" y="5125"/>
                    <a:pt x="9042" y="5192"/>
                    <a:pt x="9060" y="5222"/>
                  </a:cubicBezTo>
                  <a:cubicBezTo>
                    <a:pt x="9072" y="5243"/>
                    <a:pt x="9098" y="5286"/>
                    <a:pt x="9123" y="5301"/>
                  </a:cubicBezTo>
                  <a:cubicBezTo>
                    <a:pt x="9152" y="5318"/>
                    <a:pt x="9236" y="5329"/>
                    <a:pt x="9270" y="5342"/>
                  </a:cubicBezTo>
                  <a:cubicBezTo>
                    <a:pt x="9310" y="5359"/>
                    <a:pt x="9368" y="5412"/>
                    <a:pt x="9413" y="5425"/>
                  </a:cubicBezTo>
                  <a:cubicBezTo>
                    <a:pt x="9456" y="5437"/>
                    <a:pt x="9559" y="5426"/>
                    <a:pt x="9603" y="5437"/>
                  </a:cubicBezTo>
                  <a:cubicBezTo>
                    <a:pt x="9625" y="5442"/>
                    <a:pt x="9664" y="5460"/>
                    <a:pt x="9676" y="5472"/>
                  </a:cubicBezTo>
                  <a:cubicBezTo>
                    <a:pt x="9697" y="5492"/>
                    <a:pt x="9710" y="5541"/>
                    <a:pt x="9714" y="5565"/>
                  </a:cubicBezTo>
                  <a:cubicBezTo>
                    <a:pt x="9717" y="5578"/>
                    <a:pt x="9712" y="5606"/>
                    <a:pt x="9714" y="5620"/>
                  </a:cubicBezTo>
                  <a:cubicBezTo>
                    <a:pt x="9717" y="5633"/>
                    <a:pt x="9720" y="5660"/>
                    <a:pt x="9734" y="5671"/>
                  </a:cubicBezTo>
                  <a:cubicBezTo>
                    <a:pt x="9748" y="5683"/>
                    <a:pt x="9805" y="5686"/>
                    <a:pt x="9819" y="5698"/>
                  </a:cubicBezTo>
                  <a:cubicBezTo>
                    <a:pt x="9838" y="5714"/>
                    <a:pt x="9819" y="5761"/>
                    <a:pt x="9842" y="5775"/>
                  </a:cubicBezTo>
                  <a:cubicBezTo>
                    <a:pt x="9864" y="5789"/>
                    <a:pt x="9945" y="5777"/>
                    <a:pt x="9969" y="5791"/>
                  </a:cubicBezTo>
                  <a:cubicBezTo>
                    <a:pt x="10008" y="5813"/>
                    <a:pt x="10004" y="5888"/>
                    <a:pt x="10032" y="5916"/>
                  </a:cubicBezTo>
                  <a:cubicBezTo>
                    <a:pt x="10047" y="5932"/>
                    <a:pt x="10100" y="5950"/>
                    <a:pt x="10115" y="5966"/>
                  </a:cubicBezTo>
                  <a:cubicBezTo>
                    <a:pt x="10138" y="5990"/>
                    <a:pt x="10137" y="6051"/>
                    <a:pt x="10163" y="6074"/>
                  </a:cubicBezTo>
                  <a:cubicBezTo>
                    <a:pt x="10183" y="6092"/>
                    <a:pt x="10257" y="6109"/>
                    <a:pt x="10280" y="6127"/>
                  </a:cubicBezTo>
                  <a:cubicBezTo>
                    <a:pt x="10298" y="6141"/>
                    <a:pt x="10323" y="6174"/>
                    <a:pt x="10328" y="6192"/>
                  </a:cubicBezTo>
                  <a:cubicBezTo>
                    <a:pt x="10333" y="6214"/>
                    <a:pt x="10303" y="6260"/>
                    <a:pt x="10309" y="6282"/>
                  </a:cubicBezTo>
                  <a:cubicBezTo>
                    <a:pt x="10314" y="6304"/>
                    <a:pt x="10339" y="6347"/>
                    <a:pt x="10366" y="6361"/>
                  </a:cubicBezTo>
                  <a:cubicBezTo>
                    <a:pt x="10393" y="6375"/>
                    <a:pt x="10476" y="6370"/>
                    <a:pt x="10503" y="6385"/>
                  </a:cubicBezTo>
                  <a:cubicBezTo>
                    <a:pt x="10533" y="6402"/>
                    <a:pt x="10535" y="6459"/>
                    <a:pt x="10560" y="6479"/>
                  </a:cubicBezTo>
                  <a:cubicBezTo>
                    <a:pt x="10580" y="6496"/>
                    <a:pt x="10655" y="6509"/>
                    <a:pt x="10671" y="6528"/>
                  </a:cubicBezTo>
                  <a:cubicBezTo>
                    <a:pt x="10686" y="6546"/>
                    <a:pt x="10681" y="6591"/>
                    <a:pt x="10674" y="6611"/>
                  </a:cubicBezTo>
                  <a:cubicBezTo>
                    <a:pt x="10666" y="6635"/>
                    <a:pt x="10615" y="6676"/>
                    <a:pt x="10607" y="6699"/>
                  </a:cubicBezTo>
                  <a:cubicBezTo>
                    <a:pt x="10600" y="6721"/>
                    <a:pt x="10598" y="6769"/>
                    <a:pt x="10610" y="6790"/>
                  </a:cubicBezTo>
                  <a:cubicBezTo>
                    <a:pt x="10619" y="6804"/>
                    <a:pt x="10651" y="6830"/>
                    <a:pt x="10671" y="6839"/>
                  </a:cubicBezTo>
                  <a:cubicBezTo>
                    <a:pt x="10693" y="6849"/>
                    <a:pt x="10748" y="6854"/>
                    <a:pt x="10772" y="6860"/>
                  </a:cubicBezTo>
                  <a:cubicBezTo>
                    <a:pt x="10791" y="6866"/>
                    <a:pt x="10828" y="6878"/>
                    <a:pt x="10843" y="6886"/>
                  </a:cubicBezTo>
                  <a:cubicBezTo>
                    <a:pt x="10865" y="6899"/>
                    <a:pt x="10892" y="6935"/>
                    <a:pt x="10916" y="6947"/>
                  </a:cubicBezTo>
                  <a:cubicBezTo>
                    <a:pt x="10934" y="6956"/>
                    <a:pt x="10985" y="6963"/>
                    <a:pt x="11004" y="6973"/>
                  </a:cubicBezTo>
                  <a:cubicBezTo>
                    <a:pt x="11030" y="6985"/>
                    <a:pt x="11083" y="7015"/>
                    <a:pt x="11087" y="7035"/>
                  </a:cubicBezTo>
                  <a:cubicBezTo>
                    <a:pt x="11091" y="7056"/>
                    <a:pt x="11048" y="7093"/>
                    <a:pt x="11030" y="7110"/>
                  </a:cubicBezTo>
                  <a:cubicBezTo>
                    <a:pt x="11016" y="7124"/>
                    <a:pt x="10963" y="7143"/>
                    <a:pt x="10963" y="7160"/>
                  </a:cubicBezTo>
                  <a:cubicBezTo>
                    <a:pt x="10963" y="7176"/>
                    <a:pt x="11011" y="7200"/>
                    <a:pt x="11033" y="7209"/>
                  </a:cubicBezTo>
                  <a:cubicBezTo>
                    <a:pt x="11052" y="7216"/>
                    <a:pt x="11097" y="7232"/>
                    <a:pt x="11119" y="7228"/>
                  </a:cubicBezTo>
                  <a:cubicBezTo>
                    <a:pt x="11141" y="7225"/>
                    <a:pt x="11160" y="7195"/>
                    <a:pt x="11176" y="7185"/>
                  </a:cubicBezTo>
                  <a:cubicBezTo>
                    <a:pt x="11201" y="7170"/>
                    <a:pt x="11251" y="7138"/>
                    <a:pt x="11284" y="7132"/>
                  </a:cubicBezTo>
                  <a:cubicBezTo>
                    <a:pt x="11319" y="7126"/>
                    <a:pt x="11397" y="7130"/>
                    <a:pt x="11427" y="7142"/>
                  </a:cubicBezTo>
                  <a:cubicBezTo>
                    <a:pt x="11451" y="7151"/>
                    <a:pt x="11480" y="7185"/>
                    <a:pt x="11484" y="7203"/>
                  </a:cubicBezTo>
                  <a:cubicBezTo>
                    <a:pt x="11490" y="7225"/>
                    <a:pt x="11470" y="7269"/>
                    <a:pt x="11456" y="7289"/>
                  </a:cubicBezTo>
                  <a:cubicBezTo>
                    <a:pt x="11446" y="7303"/>
                    <a:pt x="11401" y="7322"/>
                    <a:pt x="11402" y="7337"/>
                  </a:cubicBezTo>
                  <a:cubicBezTo>
                    <a:pt x="11402" y="7352"/>
                    <a:pt x="11449" y="7372"/>
                    <a:pt x="11462" y="7386"/>
                  </a:cubicBezTo>
                  <a:cubicBezTo>
                    <a:pt x="11474" y="7399"/>
                    <a:pt x="11485" y="7430"/>
                    <a:pt x="11503" y="7441"/>
                  </a:cubicBezTo>
                  <a:cubicBezTo>
                    <a:pt x="11518" y="7449"/>
                    <a:pt x="11559" y="7461"/>
                    <a:pt x="11579" y="7460"/>
                  </a:cubicBezTo>
                  <a:cubicBezTo>
                    <a:pt x="11611" y="7459"/>
                    <a:pt x="11659" y="7425"/>
                    <a:pt x="11691" y="7423"/>
                  </a:cubicBezTo>
                  <a:cubicBezTo>
                    <a:pt x="11717" y="7422"/>
                    <a:pt x="11766" y="7436"/>
                    <a:pt x="11789" y="7443"/>
                  </a:cubicBezTo>
                  <a:cubicBezTo>
                    <a:pt x="11814" y="7451"/>
                    <a:pt x="11852" y="7477"/>
                    <a:pt x="11878" y="7482"/>
                  </a:cubicBezTo>
                  <a:cubicBezTo>
                    <a:pt x="11899" y="7486"/>
                    <a:pt x="11944" y="7484"/>
                    <a:pt x="11964" y="7480"/>
                  </a:cubicBezTo>
                  <a:cubicBezTo>
                    <a:pt x="11998" y="7473"/>
                    <a:pt x="12047" y="7438"/>
                    <a:pt x="12078" y="7427"/>
                  </a:cubicBezTo>
                  <a:cubicBezTo>
                    <a:pt x="12110" y="7416"/>
                    <a:pt x="12179" y="7397"/>
                    <a:pt x="12215" y="7395"/>
                  </a:cubicBezTo>
                  <a:cubicBezTo>
                    <a:pt x="12241" y="7394"/>
                    <a:pt x="12295" y="7401"/>
                    <a:pt x="12317" y="7409"/>
                  </a:cubicBezTo>
                  <a:cubicBezTo>
                    <a:pt x="12349" y="7422"/>
                    <a:pt x="12402" y="7461"/>
                    <a:pt x="12412" y="7484"/>
                  </a:cubicBezTo>
                  <a:cubicBezTo>
                    <a:pt x="12422" y="7506"/>
                    <a:pt x="12405" y="7555"/>
                    <a:pt x="12390" y="7576"/>
                  </a:cubicBezTo>
                  <a:cubicBezTo>
                    <a:pt x="12378" y="7592"/>
                    <a:pt x="12328" y="7614"/>
                    <a:pt x="12317" y="7629"/>
                  </a:cubicBezTo>
                  <a:cubicBezTo>
                    <a:pt x="12303" y="7648"/>
                    <a:pt x="12311" y="7692"/>
                    <a:pt x="12298" y="7710"/>
                  </a:cubicBezTo>
                  <a:cubicBezTo>
                    <a:pt x="12288" y="7723"/>
                    <a:pt x="12248" y="7741"/>
                    <a:pt x="12237" y="7754"/>
                  </a:cubicBezTo>
                  <a:cubicBezTo>
                    <a:pt x="12217" y="7777"/>
                    <a:pt x="12210" y="7831"/>
                    <a:pt x="12193" y="7856"/>
                  </a:cubicBezTo>
                  <a:cubicBezTo>
                    <a:pt x="12185" y="7867"/>
                    <a:pt x="12167" y="7893"/>
                    <a:pt x="12148" y="7899"/>
                  </a:cubicBezTo>
                  <a:cubicBezTo>
                    <a:pt x="12125" y="7906"/>
                    <a:pt x="12063" y="7885"/>
                    <a:pt x="12044" y="7895"/>
                  </a:cubicBezTo>
                  <a:cubicBezTo>
                    <a:pt x="12022" y="7906"/>
                    <a:pt x="12021" y="7947"/>
                    <a:pt x="12031" y="7964"/>
                  </a:cubicBezTo>
                  <a:cubicBezTo>
                    <a:pt x="12038" y="7978"/>
                    <a:pt x="12089" y="7991"/>
                    <a:pt x="12098" y="8005"/>
                  </a:cubicBezTo>
                  <a:cubicBezTo>
                    <a:pt x="12109" y="8023"/>
                    <a:pt x="12106" y="8064"/>
                    <a:pt x="12094" y="8082"/>
                  </a:cubicBezTo>
                  <a:cubicBezTo>
                    <a:pt x="12079" y="8107"/>
                    <a:pt x="12015" y="8145"/>
                    <a:pt x="11983" y="8162"/>
                  </a:cubicBezTo>
                  <a:cubicBezTo>
                    <a:pt x="11958" y="8176"/>
                    <a:pt x="11880" y="8188"/>
                    <a:pt x="11869" y="8208"/>
                  </a:cubicBezTo>
                  <a:cubicBezTo>
                    <a:pt x="11858" y="8228"/>
                    <a:pt x="11914" y="8267"/>
                    <a:pt x="11916" y="8288"/>
                  </a:cubicBezTo>
                  <a:cubicBezTo>
                    <a:pt x="11918" y="8309"/>
                    <a:pt x="11900" y="8351"/>
                    <a:pt x="11885" y="8369"/>
                  </a:cubicBezTo>
                  <a:cubicBezTo>
                    <a:pt x="11873" y="8382"/>
                    <a:pt x="11831" y="8399"/>
                    <a:pt x="11821" y="8412"/>
                  </a:cubicBezTo>
                  <a:cubicBezTo>
                    <a:pt x="11805" y="8433"/>
                    <a:pt x="11825" y="8487"/>
                    <a:pt x="11799" y="8503"/>
                  </a:cubicBezTo>
                  <a:cubicBezTo>
                    <a:pt x="11780" y="8514"/>
                    <a:pt x="11715" y="8501"/>
                    <a:pt x="11694" y="8510"/>
                  </a:cubicBezTo>
                  <a:cubicBezTo>
                    <a:pt x="11671" y="8521"/>
                    <a:pt x="11647" y="8558"/>
                    <a:pt x="11649" y="8575"/>
                  </a:cubicBezTo>
                  <a:cubicBezTo>
                    <a:pt x="11652" y="8594"/>
                    <a:pt x="11705" y="8619"/>
                    <a:pt x="11713" y="8636"/>
                  </a:cubicBezTo>
                  <a:cubicBezTo>
                    <a:pt x="11726" y="8664"/>
                    <a:pt x="11731" y="8726"/>
                    <a:pt x="11713" y="8752"/>
                  </a:cubicBezTo>
                  <a:cubicBezTo>
                    <a:pt x="11700" y="8772"/>
                    <a:pt x="11648" y="8806"/>
                    <a:pt x="11614" y="8811"/>
                  </a:cubicBezTo>
                  <a:cubicBezTo>
                    <a:pt x="11592" y="8815"/>
                    <a:pt x="11546" y="8799"/>
                    <a:pt x="11522" y="8798"/>
                  </a:cubicBezTo>
                  <a:cubicBezTo>
                    <a:pt x="11499" y="8796"/>
                    <a:pt x="11450" y="8794"/>
                    <a:pt x="11430" y="8802"/>
                  </a:cubicBezTo>
                  <a:cubicBezTo>
                    <a:pt x="11411" y="8808"/>
                    <a:pt x="11388" y="8834"/>
                    <a:pt x="11383" y="8847"/>
                  </a:cubicBezTo>
                  <a:cubicBezTo>
                    <a:pt x="11374" y="8866"/>
                    <a:pt x="11369" y="8910"/>
                    <a:pt x="11389" y="8926"/>
                  </a:cubicBezTo>
                  <a:cubicBezTo>
                    <a:pt x="11405" y="8938"/>
                    <a:pt x="11466" y="8936"/>
                    <a:pt x="11491" y="8941"/>
                  </a:cubicBezTo>
                  <a:cubicBezTo>
                    <a:pt x="11514" y="8946"/>
                    <a:pt x="11567" y="8954"/>
                    <a:pt x="11579" y="8967"/>
                  </a:cubicBezTo>
                  <a:cubicBezTo>
                    <a:pt x="11595" y="8983"/>
                    <a:pt x="11579" y="9025"/>
                    <a:pt x="11570" y="9043"/>
                  </a:cubicBezTo>
                  <a:cubicBezTo>
                    <a:pt x="11562" y="9059"/>
                    <a:pt x="11527" y="9086"/>
                    <a:pt x="11513" y="9101"/>
                  </a:cubicBezTo>
                  <a:cubicBezTo>
                    <a:pt x="11492" y="9122"/>
                    <a:pt x="11440" y="9164"/>
                    <a:pt x="11434" y="9189"/>
                  </a:cubicBezTo>
                  <a:cubicBezTo>
                    <a:pt x="11428" y="9211"/>
                    <a:pt x="11437" y="9258"/>
                    <a:pt x="11459" y="9275"/>
                  </a:cubicBezTo>
                  <a:cubicBezTo>
                    <a:pt x="11474" y="9288"/>
                    <a:pt x="11531" y="9292"/>
                    <a:pt x="11551" y="9301"/>
                  </a:cubicBezTo>
                  <a:cubicBezTo>
                    <a:pt x="11569" y="9310"/>
                    <a:pt x="11604" y="9331"/>
                    <a:pt x="11612" y="9344"/>
                  </a:cubicBezTo>
                  <a:cubicBezTo>
                    <a:pt x="11622" y="9365"/>
                    <a:pt x="11610" y="9410"/>
                    <a:pt x="11602" y="9431"/>
                  </a:cubicBezTo>
                  <a:cubicBezTo>
                    <a:pt x="11597" y="9444"/>
                    <a:pt x="11567" y="9467"/>
                    <a:pt x="11567" y="9480"/>
                  </a:cubicBezTo>
                  <a:cubicBezTo>
                    <a:pt x="11567" y="9499"/>
                    <a:pt x="11601" y="9534"/>
                    <a:pt x="11614" y="9551"/>
                  </a:cubicBezTo>
                  <a:cubicBezTo>
                    <a:pt x="11628" y="9567"/>
                    <a:pt x="11673" y="9596"/>
                    <a:pt x="11678" y="9614"/>
                  </a:cubicBezTo>
                  <a:cubicBezTo>
                    <a:pt x="11683" y="9632"/>
                    <a:pt x="11673" y="9671"/>
                    <a:pt x="11653" y="9685"/>
                  </a:cubicBezTo>
                  <a:cubicBezTo>
                    <a:pt x="11630" y="9699"/>
                    <a:pt x="11558" y="9702"/>
                    <a:pt x="11525" y="9704"/>
                  </a:cubicBezTo>
                  <a:cubicBezTo>
                    <a:pt x="11509" y="9705"/>
                    <a:pt x="11475" y="9704"/>
                    <a:pt x="11459" y="9702"/>
                  </a:cubicBezTo>
                  <a:cubicBezTo>
                    <a:pt x="11437" y="9700"/>
                    <a:pt x="11398" y="9687"/>
                    <a:pt x="11376" y="9687"/>
                  </a:cubicBezTo>
                  <a:cubicBezTo>
                    <a:pt x="11340" y="9685"/>
                    <a:pt x="11258" y="9684"/>
                    <a:pt x="11233" y="9700"/>
                  </a:cubicBezTo>
                  <a:cubicBezTo>
                    <a:pt x="11213" y="9713"/>
                    <a:pt x="11231" y="9756"/>
                    <a:pt x="11217" y="9771"/>
                  </a:cubicBezTo>
                  <a:cubicBezTo>
                    <a:pt x="11200" y="9791"/>
                    <a:pt x="11135" y="9815"/>
                    <a:pt x="11106" y="9828"/>
                  </a:cubicBezTo>
                  <a:cubicBezTo>
                    <a:pt x="11083" y="9838"/>
                    <a:pt x="11022" y="9849"/>
                    <a:pt x="11011" y="9865"/>
                  </a:cubicBezTo>
                  <a:cubicBezTo>
                    <a:pt x="11000" y="9881"/>
                    <a:pt x="11029" y="9914"/>
                    <a:pt x="11033" y="9931"/>
                  </a:cubicBezTo>
                  <a:cubicBezTo>
                    <a:pt x="11037" y="9946"/>
                    <a:pt x="11034" y="9979"/>
                    <a:pt x="11046" y="9993"/>
                  </a:cubicBezTo>
                  <a:cubicBezTo>
                    <a:pt x="11061" y="10012"/>
                    <a:pt x="11126" y="10033"/>
                    <a:pt x="11144" y="10051"/>
                  </a:cubicBezTo>
                  <a:cubicBezTo>
                    <a:pt x="11161" y="10067"/>
                    <a:pt x="11181" y="10104"/>
                    <a:pt x="11186" y="10123"/>
                  </a:cubicBezTo>
                  <a:cubicBezTo>
                    <a:pt x="11189" y="10138"/>
                    <a:pt x="11187" y="10168"/>
                    <a:pt x="11179" y="10182"/>
                  </a:cubicBezTo>
                  <a:cubicBezTo>
                    <a:pt x="11168" y="10203"/>
                    <a:pt x="11134" y="10246"/>
                    <a:pt x="11103" y="10257"/>
                  </a:cubicBezTo>
                  <a:cubicBezTo>
                    <a:pt x="11079" y="10265"/>
                    <a:pt x="11018" y="10251"/>
                    <a:pt x="10992" y="10257"/>
                  </a:cubicBezTo>
                  <a:cubicBezTo>
                    <a:pt x="10970" y="10262"/>
                    <a:pt x="10928" y="10282"/>
                    <a:pt x="10922" y="10296"/>
                  </a:cubicBezTo>
                  <a:cubicBezTo>
                    <a:pt x="10916" y="10311"/>
                    <a:pt x="10952" y="10338"/>
                    <a:pt x="10950" y="10353"/>
                  </a:cubicBezTo>
                  <a:cubicBezTo>
                    <a:pt x="10949" y="10368"/>
                    <a:pt x="10915" y="10392"/>
                    <a:pt x="10910" y="10406"/>
                  </a:cubicBezTo>
                  <a:cubicBezTo>
                    <a:pt x="10902" y="10422"/>
                    <a:pt x="10888" y="10458"/>
                    <a:pt x="10902" y="10471"/>
                  </a:cubicBezTo>
                  <a:cubicBezTo>
                    <a:pt x="10915" y="10483"/>
                    <a:pt x="10966" y="10483"/>
                    <a:pt x="10985" y="10489"/>
                  </a:cubicBezTo>
                  <a:cubicBezTo>
                    <a:pt x="11006" y="10495"/>
                    <a:pt x="11044" y="10513"/>
                    <a:pt x="11065" y="10519"/>
                  </a:cubicBezTo>
                  <a:cubicBezTo>
                    <a:pt x="11091" y="10525"/>
                    <a:pt x="11152" y="10525"/>
                    <a:pt x="11173" y="10536"/>
                  </a:cubicBezTo>
                  <a:cubicBezTo>
                    <a:pt x="11204" y="10553"/>
                    <a:pt x="11207" y="10613"/>
                    <a:pt x="11233" y="10632"/>
                  </a:cubicBezTo>
                  <a:cubicBezTo>
                    <a:pt x="11261" y="10653"/>
                    <a:pt x="11347" y="10670"/>
                    <a:pt x="11380" y="10688"/>
                  </a:cubicBezTo>
                  <a:cubicBezTo>
                    <a:pt x="11403" y="10701"/>
                    <a:pt x="11446" y="10731"/>
                    <a:pt x="11459" y="10748"/>
                  </a:cubicBezTo>
                  <a:cubicBezTo>
                    <a:pt x="11471" y="10764"/>
                    <a:pt x="11467" y="10802"/>
                    <a:pt x="11481" y="10817"/>
                  </a:cubicBezTo>
                  <a:cubicBezTo>
                    <a:pt x="11492" y="10829"/>
                    <a:pt x="11526" y="10852"/>
                    <a:pt x="11548" y="10853"/>
                  </a:cubicBezTo>
                  <a:cubicBezTo>
                    <a:pt x="11564" y="10854"/>
                    <a:pt x="11587" y="10834"/>
                    <a:pt x="11602" y="10831"/>
                  </a:cubicBezTo>
                  <a:cubicBezTo>
                    <a:pt x="11626" y="10826"/>
                    <a:pt x="11680" y="10832"/>
                    <a:pt x="11703" y="10825"/>
                  </a:cubicBezTo>
                  <a:cubicBezTo>
                    <a:pt x="11732" y="10817"/>
                    <a:pt x="11772" y="10783"/>
                    <a:pt x="11792" y="10768"/>
                  </a:cubicBezTo>
                  <a:cubicBezTo>
                    <a:pt x="11806" y="10758"/>
                    <a:pt x="11835" y="10739"/>
                    <a:pt x="11843" y="10727"/>
                  </a:cubicBezTo>
                  <a:cubicBezTo>
                    <a:pt x="11853" y="10713"/>
                    <a:pt x="11842" y="10680"/>
                    <a:pt x="11856" y="10668"/>
                  </a:cubicBezTo>
                  <a:cubicBezTo>
                    <a:pt x="11869" y="10656"/>
                    <a:pt x="11916" y="10641"/>
                    <a:pt x="11939" y="10642"/>
                  </a:cubicBezTo>
                  <a:cubicBezTo>
                    <a:pt x="11964" y="10644"/>
                    <a:pt x="11993" y="10679"/>
                    <a:pt x="12018" y="10682"/>
                  </a:cubicBezTo>
                  <a:cubicBezTo>
                    <a:pt x="12066" y="10686"/>
                    <a:pt x="12160" y="10655"/>
                    <a:pt x="12203" y="10641"/>
                  </a:cubicBezTo>
                  <a:cubicBezTo>
                    <a:pt x="12216" y="10636"/>
                    <a:pt x="12239" y="10624"/>
                    <a:pt x="12250" y="10617"/>
                  </a:cubicBezTo>
                  <a:cubicBezTo>
                    <a:pt x="12268" y="10605"/>
                    <a:pt x="12290" y="10571"/>
                    <a:pt x="12313" y="10564"/>
                  </a:cubicBezTo>
                  <a:cubicBezTo>
                    <a:pt x="12335" y="10556"/>
                    <a:pt x="12389" y="10566"/>
                    <a:pt x="12412" y="10560"/>
                  </a:cubicBezTo>
                  <a:cubicBezTo>
                    <a:pt x="12426" y="10556"/>
                    <a:pt x="12450" y="10544"/>
                    <a:pt x="12457" y="10536"/>
                  </a:cubicBezTo>
                  <a:cubicBezTo>
                    <a:pt x="12472" y="10519"/>
                    <a:pt x="12453" y="10473"/>
                    <a:pt x="12473" y="10457"/>
                  </a:cubicBezTo>
                  <a:cubicBezTo>
                    <a:pt x="12489" y="10445"/>
                    <a:pt x="12546" y="10440"/>
                    <a:pt x="12571" y="10434"/>
                  </a:cubicBezTo>
                  <a:cubicBezTo>
                    <a:pt x="12595" y="10428"/>
                    <a:pt x="12652" y="10423"/>
                    <a:pt x="12669" y="10410"/>
                  </a:cubicBezTo>
                  <a:cubicBezTo>
                    <a:pt x="12692" y="10395"/>
                    <a:pt x="12691" y="10350"/>
                    <a:pt x="12701" y="10330"/>
                  </a:cubicBezTo>
                  <a:cubicBezTo>
                    <a:pt x="12709" y="10313"/>
                    <a:pt x="12717" y="10276"/>
                    <a:pt x="12739" y="10267"/>
                  </a:cubicBezTo>
                  <a:cubicBezTo>
                    <a:pt x="12759" y="10258"/>
                    <a:pt x="12812" y="10260"/>
                    <a:pt x="12834" y="10265"/>
                  </a:cubicBezTo>
                  <a:cubicBezTo>
                    <a:pt x="12862" y="10270"/>
                    <a:pt x="12907" y="10295"/>
                    <a:pt x="12927" y="10308"/>
                  </a:cubicBezTo>
                  <a:cubicBezTo>
                    <a:pt x="12945" y="10321"/>
                    <a:pt x="12967" y="10351"/>
                    <a:pt x="12981" y="10365"/>
                  </a:cubicBezTo>
                  <a:cubicBezTo>
                    <a:pt x="12997" y="10381"/>
                    <a:pt x="13043" y="10409"/>
                    <a:pt x="13048" y="10428"/>
                  </a:cubicBezTo>
                  <a:cubicBezTo>
                    <a:pt x="13053" y="10448"/>
                    <a:pt x="12999" y="10488"/>
                    <a:pt x="13013" y="10507"/>
                  </a:cubicBezTo>
                  <a:cubicBezTo>
                    <a:pt x="13023" y="10521"/>
                    <a:pt x="13079" y="10532"/>
                    <a:pt x="13105" y="10534"/>
                  </a:cubicBezTo>
                  <a:cubicBezTo>
                    <a:pt x="13128" y="10536"/>
                    <a:pt x="13173" y="10520"/>
                    <a:pt x="13197" y="10520"/>
                  </a:cubicBezTo>
                  <a:cubicBezTo>
                    <a:pt x="13217" y="10521"/>
                    <a:pt x="13258" y="10530"/>
                    <a:pt x="13273" y="10538"/>
                  </a:cubicBezTo>
                  <a:cubicBezTo>
                    <a:pt x="13291" y="10547"/>
                    <a:pt x="13314" y="10575"/>
                    <a:pt x="13321" y="10589"/>
                  </a:cubicBezTo>
                  <a:cubicBezTo>
                    <a:pt x="13327" y="10604"/>
                    <a:pt x="13330" y="10636"/>
                    <a:pt x="13321" y="10650"/>
                  </a:cubicBezTo>
                  <a:cubicBezTo>
                    <a:pt x="13313" y="10662"/>
                    <a:pt x="13271" y="10676"/>
                    <a:pt x="13261" y="10688"/>
                  </a:cubicBezTo>
                  <a:cubicBezTo>
                    <a:pt x="13236" y="10714"/>
                    <a:pt x="13191" y="10777"/>
                    <a:pt x="13209" y="10806"/>
                  </a:cubicBezTo>
                  <a:cubicBezTo>
                    <a:pt x="13220" y="10822"/>
                    <a:pt x="13278" y="10836"/>
                    <a:pt x="13305" y="10841"/>
                  </a:cubicBezTo>
                  <a:cubicBezTo>
                    <a:pt x="13327" y="10845"/>
                    <a:pt x="13378" y="10833"/>
                    <a:pt x="13397" y="10841"/>
                  </a:cubicBezTo>
                  <a:cubicBezTo>
                    <a:pt x="13420" y="10851"/>
                    <a:pt x="13436" y="10887"/>
                    <a:pt x="13438" y="10904"/>
                  </a:cubicBezTo>
                  <a:cubicBezTo>
                    <a:pt x="13441" y="10920"/>
                    <a:pt x="13431" y="10955"/>
                    <a:pt x="13416" y="10969"/>
                  </a:cubicBezTo>
                  <a:cubicBezTo>
                    <a:pt x="13398" y="10985"/>
                    <a:pt x="13323" y="10994"/>
                    <a:pt x="13308" y="11012"/>
                  </a:cubicBezTo>
                  <a:cubicBezTo>
                    <a:pt x="13296" y="11027"/>
                    <a:pt x="13318" y="11062"/>
                    <a:pt x="13318" y="11079"/>
                  </a:cubicBezTo>
                  <a:cubicBezTo>
                    <a:pt x="13318" y="11099"/>
                    <a:pt x="13294" y="11139"/>
                    <a:pt x="13305" y="11157"/>
                  </a:cubicBezTo>
                  <a:cubicBezTo>
                    <a:pt x="13316" y="11177"/>
                    <a:pt x="13388" y="11196"/>
                    <a:pt x="13400" y="11215"/>
                  </a:cubicBezTo>
                  <a:cubicBezTo>
                    <a:pt x="13411" y="11232"/>
                    <a:pt x="13395" y="11271"/>
                    <a:pt x="13391" y="11289"/>
                  </a:cubicBezTo>
                  <a:cubicBezTo>
                    <a:pt x="13386" y="11311"/>
                    <a:pt x="13358" y="11354"/>
                    <a:pt x="13362" y="11376"/>
                  </a:cubicBezTo>
                  <a:cubicBezTo>
                    <a:pt x="13365" y="11397"/>
                    <a:pt x="13401" y="11435"/>
                    <a:pt x="13416" y="11454"/>
                  </a:cubicBezTo>
                  <a:cubicBezTo>
                    <a:pt x="13436" y="11480"/>
                    <a:pt x="13497" y="11524"/>
                    <a:pt x="13508" y="11551"/>
                  </a:cubicBezTo>
                  <a:cubicBezTo>
                    <a:pt x="13516" y="11571"/>
                    <a:pt x="13490" y="11613"/>
                    <a:pt x="13502" y="11632"/>
                  </a:cubicBezTo>
                  <a:cubicBezTo>
                    <a:pt x="13511" y="11646"/>
                    <a:pt x="13561" y="11660"/>
                    <a:pt x="13575" y="11673"/>
                  </a:cubicBezTo>
                  <a:cubicBezTo>
                    <a:pt x="13595" y="11691"/>
                    <a:pt x="13607" y="11737"/>
                    <a:pt x="13626" y="11755"/>
                  </a:cubicBezTo>
                  <a:cubicBezTo>
                    <a:pt x="13645" y="11774"/>
                    <a:pt x="13714" y="11798"/>
                    <a:pt x="13728" y="11818"/>
                  </a:cubicBezTo>
                  <a:cubicBezTo>
                    <a:pt x="13744" y="11842"/>
                    <a:pt x="13731" y="11895"/>
                    <a:pt x="13731" y="11921"/>
                  </a:cubicBezTo>
                  <a:cubicBezTo>
                    <a:pt x="13731" y="11940"/>
                    <a:pt x="13716" y="11980"/>
                    <a:pt x="13728" y="11997"/>
                  </a:cubicBezTo>
                  <a:cubicBezTo>
                    <a:pt x="13741" y="12016"/>
                    <a:pt x="13796" y="12044"/>
                    <a:pt x="13826" y="12054"/>
                  </a:cubicBezTo>
                  <a:cubicBezTo>
                    <a:pt x="13850" y="12062"/>
                    <a:pt x="13914" y="12057"/>
                    <a:pt x="13931" y="12070"/>
                  </a:cubicBezTo>
                  <a:cubicBezTo>
                    <a:pt x="13953" y="12087"/>
                    <a:pt x="13925" y="12135"/>
                    <a:pt x="13931" y="12157"/>
                  </a:cubicBezTo>
                  <a:cubicBezTo>
                    <a:pt x="13935" y="12172"/>
                    <a:pt x="13947" y="12205"/>
                    <a:pt x="13966" y="12216"/>
                  </a:cubicBezTo>
                  <a:cubicBezTo>
                    <a:pt x="13993" y="12230"/>
                    <a:pt x="14081" y="12218"/>
                    <a:pt x="14105" y="12233"/>
                  </a:cubicBezTo>
                  <a:cubicBezTo>
                    <a:pt x="14133" y="12250"/>
                    <a:pt x="14126" y="12303"/>
                    <a:pt x="14137" y="12326"/>
                  </a:cubicBezTo>
                  <a:cubicBezTo>
                    <a:pt x="14144" y="12340"/>
                    <a:pt x="14176" y="12366"/>
                    <a:pt x="14172" y="12381"/>
                  </a:cubicBezTo>
                  <a:cubicBezTo>
                    <a:pt x="14168" y="12401"/>
                    <a:pt x="14106" y="12426"/>
                    <a:pt x="14093" y="12444"/>
                  </a:cubicBezTo>
                  <a:cubicBezTo>
                    <a:pt x="14079" y="12464"/>
                    <a:pt x="14088" y="12511"/>
                    <a:pt x="14071" y="12530"/>
                  </a:cubicBezTo>
                  <a:cubicBezTo>
                    <a:pt x="14057" y="12545"/>
                    <a:pt x="14011" y="12568"/>
                    <a:pt x="13985" y="12574"/>
                  </a:cubicBezTo>
                  <a:cubicBezTo>
                    <a:pt x="13968" y="12577"/>
                    <a:pt x="13926" y="12566"/>
                    <a:pt x="13912" y="12574"/>
                  </a:cubicBezTo>
                  <a:cubicBezTo>
                    <a:pt x="13898" y="12581"/>
                    <a:pt x="13901" y="12607"/>
                    <a:pt x="13902" y="12619"/>
                  </a:cubicBezTo>
                  <a:cubicBezTo>
                    <a:pt x="13904" y="12636"/>
                    <a:pt x="13929" y="12667"/>
                    <a:pt x="13934" y="12684"/>
                  </a:cubicBezTo>
                  <a:cubicBezTo>
                    <a:pt x="13941" y="12706"/>
                    <a:pt x="13931" y="12753"/>
                    <a:pt x="13943" y="12774"/>
                  </a:cubicBezTo>
                  <a:cubicBezTo>
                    <a:pt x="13956" y="12797"/>
                    <a:pt x="14000" y="12837"/>
                    <a:pt x="14029" y="12853"/>
                  </a:cubicBezTo>
                  <a:cubicBezTo>
                    <a:pt x="14054" y="12866"/>
                    <a:pt x="14120" y="12876"/>
                    <a:pt x="14147" y="12888"/>
                  </a:cubicBezTo>
                  <a:cubicBezTo>
                    <a:pt x="14166" y="12897"/>
                    <a:pt x="14203" y="12917"/>
                    <a:pt x="14214" y="12929"/>
                  </a:cubicBezTo>
                  <a:cubicBezTo>
                    <a:pt x="14227" y="12945"/>
                    <a:pt x="14222" y="12982"/>
                    <a:pt x="14233" y="12998"/>
                  </a:cubicBezTo>
                  <a:cubicBezTo>
                    <a:pt x="14245" y="13017"/>
                    <a:pt x="14275" y="13057"/>
                    <a:pt x="14306" y="13063"/>
                  </a:cubicBezTo>
                  <a:cubicBezTo>
                    <a:pt x="14335" y="13069"/>
                    <a:pt x="14397" y="13046"/>
                    <a:pt x="14423" y="13036"/>
                  </a:cubicBezTo>
                  <a:cubicBezTo>
                    <a:pt x="14449" y="13026"/>
                    <a:pt x="14485" y="12992"/>
                    <a:pt x="14512" y="12985"/>
                  </a:cubicBezTo>
                  <a:cubicBezTo>
                    <a:pt x="14544" y="12975"/>
                    <a:pt x="14618" y="12967"/>
                    <a:pt x="14652" y="12973"/>
                  </a:cubicBezTo>
                  <a:cubicBezTo>
                    <a:pt x="14683" y="12978"/>
                    <a:pt x="14729" y="13008"/>
                    <a:pt x="14751" y="13022"/>
                  </a:cubicBezTo>
                  <a:cubicBezTo>
                    <a:pt x="14777" y="13040"/>
                    <a:pt x="14810" y="13087"/>
                    <a:pt x="14840" y="13103"/>
                  </a:cubicBezTo>
                  <a:cubicBezTo>
                    <a:pt x="14861" y="13114"/>
                    <a:pt x="14922" y="13118"/>
                    <a:pt x="14938" y="13132"/>
                  </a:cubicBezTo>
                  <a:cubicBezTo>
                    <a:pt x="14955" y="13146"/>
                    <a:pt x="14941" y="13186"/>
                    <a:pt x="14951" y="13203"/>
                  </a:cubicBezTo>
                  <a:cubicBezTo>
                    <a:pt x="14959" y="13218"/>
                    <a:pt x="14998" y="13241"/>
                    <a:pt x="15005" y="13256"/>
                  </a:cubicBezTo>
                  <a:cubicBezTo>
                    <a:pt x="15014" y="13276"/>
                    <a:pt x="14994" y="13320"/>
                    <a:pt x="15008" y="13339"/>
                  </a:cubicBezTo>
                  <a:cubicBezTo>
                    <a:pt x="15020" y="13355"/>
                    <a:pt x="15078" y="13372"/>
                    <a:pt x="15094" y="13388"/>
                  </a:cubicBezTo>
                  <a:cubicBezTo>
                    <a:pt x="15115" y="13409"/>
                    <a:pt x="15132" y="13458"/>
                    <a:pt x="15141" y="13482"/>
                  </a:cubicBezTo>
                  <a:cubicBezTo>
                    <a:pt x="15147" y="13501"/>
                    <a:pt x="15163" y="13541"/>
                    <a:pt x="15157" y="13561"/>
                  </a:cubicBezTo>
                  <a:cubicBezTo>
                    <a:pt x="15153" y="13575"/>
                    <a:pt x="15129" y="13603"/>
                    <a:pt x="15111" y="13613"/>
                  </a:cubicBezTo>
                  <a:cubicBezTo>
                    <a:pt x="15096" y="13621"/>
                    <a:pt x="15049" y="13621"/>
                    <a:pt x="15039" y="13631"/>
                  </a:cubicBezTo>
                  <a:cubicBezTo>
                    <a:pt x="15023" y="13646"/>
                    <a:pt x="15033" y="13686"/>
                    <a:pt x="15043" y="13702"/>
                  </a:cubicBezTo>
                  <a:cubicBezTo>
                    <a:pt x="15054" y="13720"/>
                    <a:pt x="15107" y="13745"/>
                    <a:pt x="15119" y="13763"/>
                  </a:cubicBezTo>
                  <a:cubicBezTo>
                    <a:pt x="15129" y="13777"/>
                    <a:pt x="15127" y="13810"/>
                    <a:pt x="15132" y="13826"/>
                  </a:cubicBezTo>
                  <a:cubicBezTo>
                    <a:pt x="15136" y="13838"/>
                    <a:pt x="15152" y="13863"/>
                    <a:pt x="15153" y="13875"/>
                  </a:cubicBezTo>
                  <a:cubicBezTo>
                    <a:pt x="15154" y="13891"/>
                    <a:pt x="15137" y="13923"/>
                    <a:pt x="15136" y="13938"/>
                  </a:cubicBezTo>
                  <a:cubicBezTo>
                    <a:pt x="15135" y="13961"/>
                    <a:pt x="15149" y="14022"/>
                    <a:pt x="15149" y="14030"/>
                  </a:cubicBezTo>
                  <a:cubicBezTo>
                    <a:pt x="15149" y="14038"/>
                    <a:pt x="15164" y="14103"/>
                    <a:pt x="15183" y="14124"/>
                  </a:cubicBezTo>
                  <a:cubicBezTo>
                    <a:pt x="15200" y="14144"/>
                    <a:pt x="15254" y="14173"/>
                    <a:pt x="15280" y="14187"/>
                  </a:cubicBezTo>
                  <a:cubicBezTo>
                    <a:pt x="15304" y="14201"/>
                    <a:pt x="15355" y="14224"/>
                    <a:pt x="15382" y="14234"/>
                  </a:cubicBezTo>
                  <a:cubicBezTo>
                    <a:pt x="15406" y="14244"/>
                    <a:pt x="15465" y="14255"/>
                    <a:pt x="15483" y="14269"/>
                  </a:cubicBezTo>
                  <a:cubicBezTo>
                    <a:pt x="15504" y="14283"/>
                    <a:pt x="15512" y="14323"/>
                    <a:pt x="15526" y="14339"/>
                  </a:cubicBezTo>
                  <a:cubicBezTo>
                    <a:pt x="15540" y="14357"/>
                    <a:pt x="15570" y="14394"/>
                    <a:pt x="15598" y="14403"/>
                  </a:cubicBezTo>
                  <a:cubicBezTo>
                    <a:pt x="15626" y="14411"/>
                    <a:pt x="15695" y="14406"/>
                    <a:pt x="15725" y="14400"/>
                  </a:cubicBezTo>
                  <a:cubicBezTo>
                    <a:pt x="15748" y="14395"/>
                    <a:pt x="15795" y="14377"/>
                    <a:pt x="15806" y="14363"/>
                  </a:cubicBezTo>
                  <a:cubicBezTo>
                    <a:pt x="15819" y="14344"/>
                    <a:pt x="15798" y="14302"/>
                    <a:pt x="15788" y="14282"/>
                  </a:cubicBezTo>
                  <a:cubicBezTo>
                    <a:pt x="15781" y="14266"/>
                    <a:pt x="15747" y="14240"/>
                    <a:pt x="15742" y="14224"/>
                  </a:cubicBezTo>
                  <a:cubicBezTo>
                    <a:pt x="15738" y="14211"/>
                    <a:pt x="15742" y="14184"/>
                    <a:pt x="15751" y="14172"/>
                  </a:cubicBezTo>
                  <a:cubicBezTo>
                    <a:pt x="15763" y="14154"/>
                    <a:pt x="15809" y="14125"/>
                    <a:pt x="15831" y="14112"/>
                  </a:cubicBezTo>
                  <a:cubicBezTo>
                    <a:pt x="15860" y="14093"/>
                    <a:pt x="15919" y="14053"/>
                    <a:pt x="15958" y="14043"/>
                  </a:cubicBezTo>
                  <a:cubicBezTo>
                    <a:pt x="15982" y="14037"/>
                    <a:pt x="16035" y="14043"/>
                    <a:pt x="16060" y="14041"/>
                  </a:cubicBezTo>
                  <a:cubicBezTo>
                    <a:pt x="16084" y="14038"/>
                    <a:pt x="16129" y="14022"/>
                    <a:pt x="16153" y="14022"/>
                  </a:cubicBezTo>
                  <a:cubicBezTo>
                    <a:pt x="16178" y="14023"/>
                    <a:pt x="16228" y="14035"/>
                    <a:pt x="16246" y="14046"/>
                  </a:cubicBezTo>
                  <a:cubicBezTo>
                    <a:pt x="16262" y="14055"/>
                    <a:pt x="16265" y="14089"/>
                    <a:pt x="16284" y="14096"/>
                  </a:cubicBezTo>
                  <a:cubicBezTo>
                    <a:pt x="16308" y="14104"/>
                    <a:pt x="16367" y="14089"/>
                    <a:pt x="16395" y="14090"/>
                  </a:cubicBezTo>
                  <a:cubicBezTo>
                    <a:pt x="16432" y="14092"/>
                    <a:pt x="16508" y="14098"/>
                    <a:pt x="16543" y="14106"/>
                  </a:cubicBezTo>
                  <a:cubicBezTo>
                    <a:pt x="16563" y="14111"/>
                    <a:pt x="16597" y="14132"/>
                    <a:pt x="16619" y="14135"/>
                  </a:cubicBezTo>
                  <a:cubicBezTo>
                    <a:pt x="16643" y="14139"/>
                    <a:pt x="16694" y="14126"/>
                    <a:pt x="16716" y="14132"/>
                  </a:cubicBezTo>
                  <a:cubicBezTo>
                    <a:pt x="16737" y="14138"/>
                    <a:pt x="16753" y="14168"/>
                    <a:pt x="16771" y="14177"/>
                  </a:cubicBezTo>
                  <a:cubicBezTo>
                    <a:pt x="16791" y="14186"/>
                    <a:pt x="16836" y="14199"/>
                    <a:pt x="16861" y="14198"/>
                  </a:cubicBezTo>
                  <a:cubicBezTo>
                    <a:pt x="16889" y="14197"/>
                    <a:pt x="16934" y="14169"/>
                    <a:pt x="16962" y="14166"/>
                  </a:cubicBezTo>
                  <a:cubicBezTo>
                    <a:pt x="16986" y="14164"/>
                    <a:pt x="17036" y="14168"/>
                    <a:pt x="17055" y="14177"/>
                  </a:cubicBezTo>
                  <a:cubicBezTo>
                    <a:pt x="17084" y="14190"/>
                    <a:pt x="17097" y="14238"/>
                    <a:pt x="17123" y="14253"/>
                  </a:cubicBezTo>
                  <a:cubicBezTo>
                    <a:pt x="17146" y="14266"/>
                    <a:pt x="17204" y="14289"/>
                    <a:pt x="17234" y="14284"/>
                  </a:cubicBezTo>
                  <a:cubicBezTo>
                    <a:pt x="17271" y="14278"/>
                    <a:pt x="17311" y="14229"/>
                    <a:pt x="17322" y="14206"/>
                  </a:cubicBezTo>
                  <a:cubicBezTo>
                    <a:pt x="17335" y="14179"/>
                    <a:pt x="17311" y="14123"/>
                    <a:pt x="17318" y="14096"/>
                  </a:cubicBezTo>
                  <a:cubicBezTo>
                    <a:pt x="17322" y="14080"/>
                    <a:pt x="17331" y="14045"/>
                    <a:pt x="17352" y="14035"/>
                  </a:cubicBezTo>
                  <a:cubicBezTo>
                    <a:pt x="17373" y="14025"/>
                    <a:pt x="17432" y="14033"/>
                    <a:pt x="17458" y="14030"/>
                  </a:cubicBezTo>
                  <a:cubicBezTo>
                    <a:pt x="17481" y="14028"/>
                    <a:pt x="17529" y="14026"/>
                    <a:pt x="17547" y="14017"/>
                  </a:cubicBezTo>
                  <a:cubicBezTo>
                    <a:pt x="17568" y="14006"/>
                    <a:pt x="17567" y="13964"/>
                    <a:pt x="17589" y="13954"/>
                  </a:cubicBezTo>
                  <a:cubicBezTo>
                    <a:pt x="17611" y="13944"/>
                    <a:pt x="17682" y="13949"/>
                    <a:pt x="17695" y="13949"/>
                  </a:cubicBezTo>
                  <a:cubicBezTo>
                    <a:pt x="17708" y="13949"/>
                    <a:pt x="17780" y="13975"/>
                    <a:pt x="17797" y="13991"/>
                  </a:cubicBezTo>
                  <a:cubicBezTo>
                    <a:pt x="17817" y="14010"/>
                    <a:pt x="17807" y="14062"/>
                    <a:pt x="17831" y="14080"/>
                  </a:cubicBezTo>
                  <a:cubicBezTo>
                    <a:pt x="17848" y="14092"/>
                    <a:pt x="17902" y="14106"/>
                    <a:pt x="17928" y="14106"/>
                  </a:cubicBezTo>
                  <a:cubicBezTo>
                    <a:pt x="17961" y="14106"/>
                    <a:pt x="18014" y="14067"/>
                    <a:pt x="18047" y="14069"/>
                  </a:cubicBezTo>
                  <a:cubicBezTo>
                    <a:pt x="18069" y="14071"/>
                    <a:pt x="18101" y="14095"/>
                    <a:pt x="18119" y="14104"/>
                  </a:cubicBezTo>
                  <a:cubicBezTo>
                    <a:pt x="18134" y="14111"/>
                    <a:pt x="18163" y="14129"/>
                    <a:pt x="18182" y="14132"/>
                  </a:cubicBezTo>
                  <a:cubicBezTo>
                    <a:pt x="18218" y="14138"/>
                    <a:pt x="18294" y="14116"/>
                    <a:pt x="18331" y="14122"/>
                  </a:cubicBezTo>
                  <a:cubicBezTo>
                    <a:pt x="18354" y="14125"/>
                    <a:pt x="18387" y="14159"/>
                    <a:pt x="18411" y="14156"/>
                  </a:cubicBezTo>
                  <a:cubicBezTo>
                    <a:pt x="18439" y="14153"/>
                    <a:pt x="18450" y="14101"/>
                    <a:pt x="18479" y="14098"/>
                  </a:cubicBezTo>
                  <a:cubicBezTo>
                    <a:pt x="18503" y="14096"/>
                    <a:pt x="18535" y="14129"/>
                    <a:pt x="18559" y="14132"/>
                  </a:cubicBezTo>
                  <a:cubicBezTo>
                    <a:pt x="18587" y="14136"/>
                    <a:pt x="18643" y="14123"/>
                    <a:pt x="18670" y="14117"/>
                  </a:cubicBezTo>
                  <a:cubicBezTo>
                    <a:pt x="18706" y="14108"/>
                    <a:pt x="18771" y="14076"/>
                    <a:pt x="18809" y="14072"/>
                  </a:cubicBezTo>
                  <a:cubicBezTo>
                    <a:pt x="18846" y="14068"/>
                    <a:pt x="18929" y="14068"/>
                    <a:pt x="18957" y="14083"/>
                  </a:cubicBezTo>
                  <a:cubicBezTo>
                    <a:pt x="18990" y="14099"/>
                    <a:pt x="18992" y="14158"/>
                    <a:pt x="19008" y="14182"/>
                  </a:cubicBezTo>
                  <a:cubicBezTo>
                    <a:pt x="19021" y="14202"/>
                    <a:pt x="19041" y="14249"/>
                    <a:pt x="19072" y="14258"/>
                  </a:cubicBezTo>
                  <a:cubicBezTo>
                    <a:pt x="19101" y="14267"/>
                    <a:pt x="19169" y="14249"/>
                    <a:pt x="19199" y="14242"/>
                  </a:cubicBezTo>
                  <a:cubicBezTo>
                    <a:pt x="19232" y="14235"/>
                    <a:pt x="19292" y="14212"/>
                    <a:pt x="19324" y="14202"/>
                  </a:cubicBezTo>
                  <a:cubicBezTo>
                    <a:pt x="19363" y="14190"/>
                    <a:pt x="19439" y="14164"/>
                    <a:pt x="19481" y="14156"/>
                  </a:cubicBezTo>
                  <a:cubicBezTo>
                    <a:pt x="19515" y="14149"/>
                    <a:pt x="19589" y="14139"/>
                    <a:pt x="19625" y="14143"/>
                  </a:cubicBezTo>
                  <a:cubicBezTo>
                    <a:pt x="19667" y="14147"/>
                    <a:pt x="19733" y="14189"/>
                    <a:pt x="19775" y="14191"/>
                  </a:cubicBezTo>
                  <a:cubicBezTo>
                    <a:pt x="19809" y="14193"/>
                    <a:pt x="19871" y="14165"/>
                    <a:pt x="19904" y="14166"/>
                  </a:cubicBezTo>
                  <a:cubicBezTo>
                    <a:pt x="19926" y="14167"/>
                    <a:pt x="19965" y="14180"/>
                    <a:pt x="19983" y="14187"/>
                  </a:cubicBezTo>
                  <a:cubicBezTo>
                    <a:pt x="20012" y="14199"/>
                    <a:pt x="20057" y="14234"/>
                    <a:pt x="20087" y="14245"/>
                  </a:cubicBezTo>
                  <a:cubicBezTo>
                    <a:pt x="20114" y="14256"/>
                    <a:pt x="20173" y="14279"/>
                    <a:pt x="20205" y="14277"/>
                  </a:cubicBezTo>
                  <a:cubicBezTo>
                    <a:pt x="20235" y="14274"/>
                    <a:pt x="20295" y="14250"/>
                    <a:pt x="20303" y="14232"/>
                  </a:cubicBezTo>
                  <a:cubicBezTo>
                    <a:pt x="20311" y="14212"/>
                    <a:pt x="20266" y="14173"/>
                    <a:pt x="20250" y="14155"/>
                  </a:cubicBezTo>
                  <a:cubicBezTo>
                    <a:pt x="20228" y="14130"/>
                    <a:pt x="20155" y="14090"/>
                    <a:pt x="20146" y="14063"/>
                  </a:cubicBezTo>
                  <a:cubicBezTo>
                    <a:pt x="20141" y="14048"/>
                    <a:pt x="20153" y="14015"/>
                    <a:pt x="20167" y="14003"/>
                  </a:cubicBezTo>
                  <a:cubicBezTo>
                    <a:pt x="20183" y="13987"/>
                    <a:pt x="20245" y="13973"/>
                    <a:pt x="20264" y="13959"/>
                  </a:cubicBezTo>
                  <a:cubicBezTo>
                    <a:pt x="20291" y="13940"/>
                    <a:pt x="20334" y="13893"/>
                    <a:pt x="20338" y="13867"/>
                  </a:cubicBezTo>
                  <a:cubicBezTo>
                    <a:pt x="20342" y="13850"/>
                    <a:pt x="20309" y="13817"/>
                    <a:pt x="20313" y="13800"/>
                  </a:cubicBezTo>
                  <a:cubicBezTo>
                    <a:pt x="20317" y="13784"/>
                    <a:pt x="20341" y="13754"/>
                    <a:pt x="20362" y="13746"/>
                  </a:cubicBezTo>
                  <a:cubicBezTo>
                    <a:pt x="20389" y="13735"/>
                    <a:pt x="20459" y="13735"/>
                    <a:pt x="20491" y="13738"/>
                  </a:cubicBezTo>
                  <a:cubicBezTo>
                    <a:pt x="20526" y="13741"/>
                    <a:pt x="20593" y="13782"/>
                    <a:pt x="20623" y="13770"/>
                  </a:cubicBezTo>
                  <a:cubicBezTo>
                    <a:pt x="20658" y="13756"/>
                    <a:pt x="20597" y="13681"/>
                    <a:pt x="20631" y="13666"/>
                  </a:cubicBezTo>
                  <a:cubicBezTo>
                    <a:pt x="20656" y="13654"/>
                    <a:pt x="20725" y="13673"/>
                    <a:pt x="20750" y="13684"/>
                  </a:cubicBezTo>
                  <a:cubicBezTo>
                    <a:pt x="20774" y="13695"/>
                    <a:pt x="20789" y="13737"/>
                    <a:pt x="20813" y="13750"/>
                  </a:cubicBezTo>
                  <a:cubicBezTo>
                    <a:pt x="20835" y="13761"/>
                    <a:pt x="20899" y="13761"/>
                    <a:pt x="20919" y="13773"/>
                  </a:cubicBezTo>
                  <a:cubicBezTo>
                    <a:pt x="20945" y="13789"/>
                    <a:pt x="20965" y="13835"/>
                    <a:pt x="20974" y="13857"/>
                  </a:cubicBezTo>
                  <a:cubicBezTo>
                    <a:pt x="20984" y="13882"/>
                    <a:pt x="20971" y="13937"/>
                    <a:pt x="20991" y="13959"/>
                  </a:cubicBezTo>
                  <a:cubicBezTo>
                    <a:pt x="21012" y="13984"/>
                    <a:pt x="21112" y="14003"/>
                    <a:pt x="21131" y="14027"/>
                  </a:cubicBezTo>
                  <a:cubicBezTo>
                    <a:pt x="21147" y="14049"/>
                    <a:pt x="21130" y="14098"/>
                    <a:pt x="21127" y="14122"/>
                  </a:cubicBezTo>
                  <a:cubicBezTo>
                    <a:pt x="21124" y="14142"/>
                    <a:pt x="21096" y="14185"/>
                    <a:pt x="21110" y="14203"/>
                  </a:cubicBezTo>
                  <a:cubicBezTo>
                    <a:pt x="21119" y="14215"/>
                    <a:pt x="21166" y="14223"/>
                    <a:pt x="21182" y="14232"/>
                  </a:cubicBezTo>
                  <a:cubicBezTo>
                    <a:pt x="21208" y="14248"/>
                    <a:pt x="21244" y="14288"/>
                    <a:pt x="21266" y="14305"/>
                  </a:cubicBezTo>
                  <a:cubicBezTo>
                    <a:pt x="21282" y="14318"/>
                    <a:pt x="21322" y="14339"/>
                    <a:pt x="21334" y="14353"/>
                  </a:cubicBezTo>
                  <a:cubicBezTo>
                    <a:pt x="21361" y="14382"/>
                    <a:pt x="21369" y="14454"/>
                    <a:pt x="21402" y="14481"/>
                  </a:cubicBezTo>
                  <a:cubicBezTo>
                    <a:pt x="21425" y="14500"/>
                    <a:pt x="21492" y="14528"/>
                    <a:pt x="21529" y="14534"/>
                  </a:cubicBezTo>
                  <a:cubicBezTo>
                    <a:pt x="21544" y="14536"/>
                    <a:pt x="21572" y="14534"/>
                    <a:pt x="21600" y="14531"/>
                  </a:cubicBezTo>
                  <a:lnTo>
                    <a:pt x="20279" y="21600"/>
                  </a:lnTo>
                  <a:lnTo>
                    <a:pt x="18848" y="21503"/>
                  </a:lnTo>
                  <a:lnTo>
                    <a:pt x="13653" y="21115"/>
                  </a:lnTo>
                  <a:cubicBezTo>
                    <a:pt x="13653" y="21115"/>
                    <a:pt x="10110" y="20794"/>
                    <a:pt x="10110" y="2079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9" name="Shape 3061"/>
            <p:cNvSpPr/>
            <p:nvPr/>
          </p:nvSpPr>
          <p:spPr>
            <a:xfrm>
              <a:off x="1945337" y="3639424"/>
              <a:ext cx="710800" cy="10975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120" y="1183"/>
                  </a:moveTo>
                  <a:lnTo>
                    <a:pt x="18437" y="1896"/>
                  </a:lnTo>
                  <a:lnTo>
                    <a:pt x="19421" y="1989"/>
                  </a:lnTo>
                  <a:lnTo>
                    <a:pt x="20863" y="2135"/>
                  </a:lnTo>
                  <a:lnTo>
                    <a:pt x="21600" y="2206"/>
                  </a:lnTo>
                  <a:lnTo>
                    <a:pt x="21458" y="2826"/>
                  </a:lnTo>
                  <a:lnTo>
                    <a:pt x="20410" y="7222"/>
                  </a:lnTo>
                  <a:lnTo>
                    <a:pt x="19325" y="11987"/>
                  </a:lnTo>
                  <a:lnTo>
                    <a:pt x="18449" y="15750"/>
                  </a:lnTo>
                  <a:lnTo>
                    <a:pt x="18347" y="16217"/>
                  </a:lnTo>
                  <a:lnTo>
                    <a:pt x="17856" y="18445"/>
                  </a:lnTo>
                  <a:cubicBezTo>
                    <a:pt x="17856" y="18445"/>
                    <a:pt x="17838" y="18489"/>
                    <a:pt x="17824" y="18501"/>
                  </a:cubicBezTo>
                  <a:cubicBezTo>
                    <a:pt x="17805" y="18517"/>
                    <a:pt x="17743" y="18531"/>
                    <a:pt x="17723" y="18546"/>
                  </a:cubicBezTo>
                  <a:cubicBezTo>
                    <a:pt x="17704" y="18559"/>
                    <a:pt x="17685" y="18594"/>
                    <a:pt x="17672" y="18609"/>
                  </a:cubicBezTo>
                  <a:cubicBezTo>
                    <a:pt x="17660" y="18623"/>
                    <a:pt x="17641" y="18651"/>
                    <a:pt x="17624" y="18661"/>
                  </a:cubicBezTo>
                  <a:cubicBezTo>
                    <a:pt x="17604" y="18674"/>
                    <a:pt x="17543" y="18681"/>
                    <a:pt x="17528" y="18696"/>
                  </a:cubicBezTo>
                  <a:cubicBezTo>
                    <a:pt x="17516" y="18709"/>
                    <a:pt x="17534" y="18743"/>
                    <a:pt x="17526" y="18758"/>
                  </a:cubicBezTo>
                  <a:cubicBezTo>
                    <a:pt x="17516" y="18775"/>
                    <a:pt x="17471" y="18799"/>
                    <a:pt x="17456" y="18814"/>
                  </a:cubicBezTo>
                  <a:cubicBezTo>
                    <a:pt x="17435" y="18834"/>
                    <a:pt x="17421" y="18888"/>
                    <a:pt x="17389" y="18901"/>
                  </a:cubicBezTo>
                  <a:cubicBezTo>
                    <a:pt x="17362" y="18911"/>
                    <a:pt x="17296" y="18893"/>
                    <a:pt x="17265" y="18896"/>
                  </a:cubicBezTo>
                  <a:cubicBezTo>
                    <a:pt x="17230" y="18900"/>
                    <a:pt x="17168" y="18930"/>
                    <a:pt x="17132" y="18931"/>
                  </a:cubicBezTo>
                  <a:cubicBezTo>
                    <a:pt x="17105" y="18931"/>
                    <a:pt x="17052" y="18916"/>
                    <a:pt x="17031" y="18906"/>
                  </a:cubicBezTo>
                  <a:cubicBezTo>
                    <a:pt x="17003" y="18890"/>
                    <a:pt x="16983" y="18841"/>
                    <a:pt x="16955" y="18825"/>
                  </a:cubicBezTo>
                  <a:cubicBezTo>
                    <a:pt x="16933" y="18813"/>
                    <a:pt x="16869" y="18809"/>
                    <a:pt x="16848" y="18796"/>
                  </a:cubicBezTo>
                  <a:cubicBezTo>
                    <a:pt x="16837" y="18789"/>
                    <a:pt x="16824" y="18770"/>
                    <a:pt x="16821" y="18760"/>
                  </a:cubicBezTo>
                  <a:cubicBezTo>
                    <a:pt x="16817" y="18743"/>
                    <a:pt x="16837" y="18710"/>
                    <a:pt x="16832" y="18694"/>
                  </a:cubicBezTo>
                  <a:cubicBezTo>
                    <a:pt x="16826" y="18679"/>
                    <a:pt x="16792" y="18654"/>
                    <a:pt x="16781" y="18639"/>
                  </a:cubicBezTo>
                  <a:cubicBezTo>
                    <a:pt x="16767" y="18622"/>
                    <a:pt x="16748" y="18585"/>
                    <a:pt x="16733" y="18568"/>
                  </a:cubicBezTo>
                  <a:cubicBezTo>
                    <a:pt x="16715" y="18547"/>
                    <a:pt x="16676" y="18503"/>
                    <a:pt x="16644" y="18491"/>
                  </a:cubicBezTo>
                  <a:cubicBezTo>
                    <a:pt x="16623" y="18483"/>
                    <a:pt x="16570" y="18477"/>
                    <a:pt x="16547" y="18482"/>
                  </a:cubicBezTo>
                  <a:cubicBezTo>
                    <a:pt x="16525" y="18487"/>
                    <a:pt x="16501" y="18519"/>
                    <a:pt x="16480" y="18526"/>
                  </a:cubicBezTo>
                  <a:cubicBezTo>
                    <a:pt x="16463" y="18532"/>
                    <a:pt x="16423" y="18538"/>
                    <a:pt x="16406" y="18533"/>
                  </a:cubicBezTo>
                  <a:cubicBezTo>
                    <a:pt x="16386" y="18528"/>
                    <a:pt x="16372" y="18497"/>
                    <a:pt x="16352" y="18493"/>
                  </a:cubicBezTo>
                  <a:cubicBezTo>
                    <a:pt x="16327" y="18487"/>
                    <a:pt x="16271" y="18514"/>
                    <a:pt x="16248" y="18506"/>
                  </a:cubicBezTo>
                  <a:cubicBezTo>
                    <a:pt x="16230" y="18500"/>
                    <a:pt x="16231" y="18466"/>
                    <a:pt x="16215" y="18459"/>
                  </a:cubicBezTo>
                  <a:cubicBezTo>
                    <a:pt x="16199" y="18452"/>
                    <a:pt x="16156" y="18459"/>
                    <a:pt x="16138" y="18455"/>
                  </a:cubicBezTo>
                  <a:cubicBezTo>
                    <a:pt x="16110" y="18449"/>
                    <a:pt x="16068" y="18420"/>
                    <a:pt x="16041" y="18415"/>
                  </a:cubicBezTo>
                  <a:cubicBezTo>
                    <a:pt x="16010" y="18410"/>
                    <a:pt x="15942" y="18410"/>
                    <a:pt x="15914" y="18419"/>
                  </a:cubicBezTo>
                  <a:cubicBezTo>
                    <a:pt x="15889" y="18427"/>
                    <a:pt x="15868" y="18474"/>
                    <a:pt x="15840" y="18475"/>
                  </a:cubicBezTo>
                  <a:cubicBezTo>
                    <a:pt x="15816" y="18477"/>
                    <a:pt x="15789" y="18437"/>
                    <a:pt x="15765" y="18436"/>
                  </a:cubicBezTo>
                  <a:cubicBezTo>
                    <a:pt x="15736" y="18436"/>
                    <a:pt x="15697" y="18472"/>
                    <a:pt x="15671" y="18480"/>
                  </a:cubicBezTo>
                  <a:cubicBezTo>
                    <a:pt x="15651" y="18487"/>
                    <a:pt x="15606" y="18496"/>
                    <a:pt x="15583" y="18497"/>
                  </a:cubicBezTo>
                  <a:cubicBezTo>
                    <a:pt x="15550" y="18499"/>
                    <a:pt x="15486" y="18483"/>
                    <a:pt x="15453" y="18485"/>
                  </a:cubicBezTo>
                  <a:cubicBezTo>
                    <a:pt x="15433" y="18486"/>
                    <a:pt x="15389" y="18493"/>
                    <a:pt x="15375" y="18503"/>
                  </a:cubicBezTo>
                  <a:cubicBezTo>
                    <a:pt x="15350" y="18520"/>
                    <a:pt x="15334" y="18570"/>
                    <a:pt x="15334" y="18594"/>
                  </a:cubicBezTo>
                  <a:cubicBezTo>
                    <a:pt x="15335" y="18616"/>
                    <a:pt x="15375" y="18658"/>
                    <a:pt x="15375" y="18680"/>
                  </a:cubicBezTo>
                  <a:cubicBezTo>
                    <a:pt x="15374" y="18695"/>
                    <a:pt x="15354" y="18724"/>
                    <a:pt x="15345" y="18739"/>
                  </a:cubicBezTo>
                  <a:cubicBezTo>
                    <a:pt x="15330" y="18763"/>
                    <a:pt x="15274" y="18808"/>
                    <a:pt x="15276" y="18835"/>
                  </a:cubicBezTo>
                  <a:cubicBezTo>
                    <a:pt x="15278" y="18851"/>
                    <a:pt x="15325" y="18872"/>
                    <a:pt x="15329" y="18887"/>
                  </a:cubicBezTo>
                  <a:cubicBezTo>
                    <a:pt x="15332" y="18902"/>
                    <a:pt x="15297" y="18930"/>
                    <a:pt x="15302" y="18945"/>
                  </a:cubicBezTo>
                  <a:cubicBezTo>
                    <a:pt x="15306" y="18958"/>
                    <a:pt x="15348" y="18973"/>
                    <a:pt x="15356" y="18986"/>
                  </a:cubicBezTo>
                  <a:cubicBezTo>
                    <a:pt x="15366" y="19004"/>
                    <a:pt x="15346" y="19046"/>
                    <a:pt x="15357" y="19064"/>
                  </a:cubicBezTo>
                  <a:cubicBezTo>
                    <a:pt x="15368" y="19085"/>
                    <a:pt x="15437" y="19109"/>
                    <a:pt x="15443" y="19130"/>
                  </a:cubicBezTo>
                  <a:cubicBezTo>
                    <a:pt x="15447" y="19145"/>
                    <a:pt x="15426" y="19174"/>
                    <a:pt x="15412" y="19186"/>
                  </a:cubicBezTo>
                  <a:cubicBezTo>
                    <a:pt x="15401" y="19196"/>
                    <a:pt x="15362" y="19206"/>
                    <a:pt x="15352" y="19216"/>
                  </a:cubicBezTo>
                  <a:cubicBezTo>
                    <a:pt x="15331" y="19239"/>
                    <a:pt x="15329" y="19295"/>
                    <a:pt x="15323" y="19321"/>
                  </a:cubicBezTo>
                  <a:cubicBezTo>
                    <a:pt x="15317" y="19346"/>
                    <a:pt x="15303" y="19394"/>
                    <a:pt x="15302" y="19419"/>
                  </a:cubicBezTo>
                  <a:cubicBezTo>
                    <a:pt x="15301" y="19441"/>
                    <a:pt x="15322" y="19485"/>
                    <a:pt x="15314" y="19506"/>
                  </a:cubicBezTo>
                  <a:cubicBezTo>
                    <a:pt x="15307" y="19523"/>
                    <a:pt x="15261" y="19548"/>
                    <a:pt x="15253" y="19565"/>
                  </a:cubicBezTo>
                  <a:cubicBezTo>
                    <a:pt x="15245" y="19581"/>
                    <a:pt x="15244" y="19615"/>
                    <a:pt x="15251" y="19631"/>
                  </a:cubicBezTo>
                  <a:cubicBezTo>
                    <a:pt x="15258" y="19646"/>
                    <a:pt x="15301" y="19665"/>
                    <a:pt x="15305" y="19680"/>
                  </a:cubicBezTo>
                  <a:cubicBezTo>
                    <a:pt x="15308" y="19694"/>
                    <a:pt x="15289" y="19722"/>
                    <a:pt x="15281" y="19735"/>
                  </a:cubicBezTo>
                  <a:cubicBezTo>
                    <a:pt x="15273" y="19747"/>
                    <a:pt x="15237" y="19768"/>
                    <a:pt x="15239" y="19782"/>
                  </a:cubicBezTo>
                  <a:cubicBezTo>
                    <a:pt x="15243" y="19804"/>
                    <a:pt x="15316" y="19830"/>
                    <a:pt x="15332" y="19850"/>
                  </a:cubicBezTo>
                  <a:cubicBezTo>
                    <a:pt x="15346" y="19869"/>
                    <a:pt x="15360" y="19913"/>
                    <a:pt x="15356" y="19935"/>
                  </a:cubicBezTo>
                  <a:cubicBezTo>
                    <a:pt x="15351" y="19954"/>
                    <a:pt x="15307" y="19987"/>
                    <a:pt x="15299" y="20006"/>
                  </a:cubicBezTo>
                  <a:cubicBezTo>
                    <a:pt x="15286" y="20036"/>
                    <a:pt x="15306" y="20102"/>
                    <a:pt x="15284" y="20130"/>
                  </a:cubicBezTo>
                  <a:cubicBezTo>
                    <a:pt x="15274" y="20142"/>
                    <a:pt x="15230" y="20152"/>
                    <a:pt x="15219" y="20163"/>
                  </a:cubicBezTo>
                  <a:cubicBezTo>
                    <a:pt x="15196" y="20186"/>
                    <a:pt x="15181" y="20241"/>
                    <a:pt x="15178" y="20268"/>
                  </a:cubicBezTo>
                  <a:cubicBezTo>
                    <a:pt x="15175" y="20296"/>
                    <a:pt x="15183" y="20355"/>
                    <a:pt x="15197" y="20382"/>
                  </a:cubicBezTo>
                  <a:cubicBezTo>
                    <a:pt x="15212" y="20409"/>
                    <a:pt x="15274" y="20453"/>
                    <a:pt x="15293" y="20479"/>
                  </a:cubicBezTo>
                  <a:cubicBezTo>
                    <a:pt x="15312" y="20506"/>
                    <a:pt x="15336" y="20564"/>
                    <a:pt x="15346" y="20593"/>
                  </a:cubicBezTo>
                  <a:cubicBezTo>
                    <a:pt x="15359" y="20627"/>
                    <a:pt x="15388" y="20694"/>
                    <a:pt x="15383" y="20729"/>
                  </a:cubicBezTo>
                  <a:cubicBezTo>
                    <a:pt x="15381" y="20754"/>
                    <a:pt x="15335" y="20799"/>
                    <a:pt x="15334" y="20824"/>
                  </a:cubicBezTo>
                  <a:cubicBezTo>
                    <a:pt x="15334" y="20844"/>
                    <a:pt x="15368" y="20881"/>
                    <a:pt x="15370" y="20901"/>
                  </a:cubicBezTo>
                  <a:cubicBezTo>
                    <a:pt x="15375" y="20933"/>
                    <a:pt x="15344" y="20997"/>
                    <a:pt x="15346" y="21029"/>
                  </a:cubicBezTo>
                  <a:cubicBezTo>
                    <a:pt x="15348" y="21049"/>
                    <a:pt x="15372" y="21086"/>
                    <a:pt x="15372" y="21106"/>
                  </a:cubicBezTo>
                  <a:cubicBezTo>
                    <a:pt x="15372" y="21120"/>
                    <a:pt x="15358" y="21145"/>
                    <a:pt x="15356" y="21159"/>
                  </a:cubicBezTo>
                  <a:cubicBezTo>
                    <a:pt x="15353" y="21178"/>
                    <a:pt x="15363" y="21217"/>
                    <a:pt x="15357" y="21235"/>
                  </a:cubicBezTo>
                  <a:cubicBezTo>
                    <a:pt x="15351" y="21251"/>
                    <a:pt x="15333" y="21281"/>
                    <a:pt x="15314" y="21291"/>
                  </a:cubicBezTo>
                  <a:cubicBezTo>
                    <a:pt x="15291" y="21303"/>
                    <a:pt x="15229" y="21310"/>
                    <a:pt x="15199" y="21310"/>
                  </a:cubicBezTo>
                  <a:cubicBezTo>
                    <a:pt x="15175" y="21311"/>
                    <a:pt x="15128" y="21295"/>
                    <a:pt x="15105" y="21299"/>
                  </a:cubicBezTo>
                  <a:cubicBezTo>
                    <a:pt x="15086" y="21303"/>
                    <a:pt x="15053" y="21323"/>
                    <a:pt x="15047" y="21335"/>
                  </a:cubicBezTo>
                  <a:cubicBezTo>
                    <a:pt x="15042" y="21346"/>
                    <a:pt x="15049" y="21369"/>
                    <a:pt x="15059" y="21377"/>
                  </a:cubicBezTo>
                  <a:cubicBezTo>
                    <a:pt x="15070" y="21386"/>
                    <a:pt x="15109" y="21388"/>
                    <a:pt x="15121" y="21395"/>
                  </a:cubicBezTo>
                  <a:cubicBezTo>
                    <a:pt x="15136" y="21404"/>
                    <a:pt x="15159" y="21427"/>
                    <a:pt x="15160" y="21440"/>
                  </a:cubicBezTo>
                  <a:cubicBezTo>
                    <a:pt x="15162" y="21452"/>
                    <a:pt x="15148" y="21477"/>
                    <a:pt x="15135" y="21485"/>
                  </a:cubicBezTo>
                  <a:cubicBezTo>
                    <a:pt x="15121" y="21493"/>
                    <a:pt x="15076" y="21491"/>
                    <a:pt x="15061" y="21499"/>
                  </a:cubicBezTo>
                  <a:cubicBezTo>
                    <a:pt x="15042" y="21507"/>
                    <a:pt x="15023" y="21536"/>
                    <a:pt x="15013" y="21549"/>
                  </a:cubicBezTo>
                  <a:cubicBezTo>
                    <a:pt x="15001" y="21564"/>
                    <a:pt x="14993" y="21600"/>
                    <a:pt x="14993" y="21600"/>
                  </a:cubicBezTo>
                  <a:cubicBezTo>
                    <a:pt x="14980" y="21575"/>
                    <a:pt x="14894" y="21516"/>
                    <a:pt x="14894" y="21516"/>
                  </a:cubicBezTo>
                  <a:lnTo>
                    <a:pt x="11241" y="18280"/>
                  </a:lnTo>
                  <a:lnTo>
                    <a:pt x="7826" y="15255"/>
                  </a:lnTo>
                  <a:lnTo>
                    <a:pt x="1907" y="10012"/>
                  </a:lnTo>
                  <a:lnTo>
                    <a:pt x="0" y="8324"/>
                  </a:lnTo>
                  <a:lnTo>
                    <a:pt x="103" y="7923"/>
                  </a:lnTo>
                  <a:lnTo>
                    <a:pt x="1160" y="4846"/>
                  </a:lnTo>
                  <a:lnTo>
                    <a:pt x="2209" y="1589"/>
                  </a:lnTo>
                  <a:lnTo>
                    <a:pt x="2731" y="0"/>
                  </a:lnTo>
                  <a:lnTo>
                    <a:pt x="2952" y="32"/>
                  </a:lnTo>
                  <a:lnTo>
                    <a:pt x="12119" y="1182"/>
                  </a:lnTo>
                  <a:cubicBezTo>
                    <a:pt x="12119" y="1182"/>
                    <a:pt x="12120" y="1183"/>
                    <a:pt x="12120" y="118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0" name="Shape 3062"/>
            <p:cNvSpPr/>
            <p:nvPr/>
          </p:nvSpPr>
          <p:spPr>
            <a:xfrm>
              <a:off x="1989336" y="2662669"/>
              <a:ext cx="7388" cy="80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3" h="20816" extrusionOk="0">
                  <a:moveTo>
                    <a:pt x="17670" y="20705"/>
                  </a:moveTo>
                  <a:cubicBezTo>
                    <a:pt x="19255" y="20194"/>
                    <a:pt x="21389" y="17149"/>
                    <a:pt x="21451" y="15638"/>
                  </a:cubicBezTo>
                  <a:cubicBezTo>
                    <a:pt x="21526" y="13949"/>
                    <a:pt x="19030" y="10905"/>
                    <a:pt x="17670" y="9727"/>
                  </a:cubicBezTo>
                  <a:cubicBezTo>
                    <a:pt x="16585" y="8794"/>
                    <a:pt x="13353" y="8171"/>
                    <a:pt x="12354" y="7194"/>
                  </a:cubicBezTo>
                  <a:cubicBezTo>
                    <a:pt x="10882" y="5749"/>
                    <a:pt x="10907" y="860"/>
                    <a:pt x="8935" y="83"/>
                  </a:cubicBezTo>
                  <a:cubicBezTo>
                    <a:pt x="8012" y="-273"/>
                    <a:pt x="5803" y="594"/>
                    <a:pt x="5129" y="1260"/>
                  </a:cubicBezTo>
                  <a:cubicBezTo>
                    <a:pt x="3607" y="2838"/>
                    <a:pt x="4518" y="7549"/>
                    <a:pt x="3420" y="9394"/>
                  </a:cubicBezTo>
                  <a:cubicBezTo>
                    <a:pt x="2871" y="10327"/>
                    <a:pt x="51" y="11371"/>
                    <a:pt x="1" y="12438"/>
                  </a:cubicBezTo>
                  <a:cubicBezTo>
                    <a:pt x="-74" y="14149"/>
                    <a:pt x="3470" y="16749"/>
                    <a:pt x="5129" y="17660"/>
                  </a:cubicBezTo>
                  <a:cubicBezTo>
                    <a:pt x="6140" y="18194"/>
                    <a:pt x="8549" y="18394"/>
                    <a:pt x="9684" y="18660"/>
                  </a:cubicBezTo>
                  <a:cubicBezTo>
                    <a:pt x="11693" y="19149"/>
                    <a:pt x="15699" y="21327"/>
                    <a:pt x="17670" y="2070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1" name="Shape 3063"/>
            <p:cNvSpPr/>
            <p:nvPr/>
          </p:nvSpPr>
          <p:spPr>
            <a:xfrm>
              <a:off x="1980536" y="2653870"/>
              <a:ext cx="6767" cy="93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04" h="20966" extrusionOk="0">
                  <a:moveTo>
                    <a:pt x="19226" y="17324"/>
                  </a:moveTo>
                  <a:cubicBezTo>
                    <a:pt x="18679" y="18210"/>
                    <a:pt x="16883" y="19848"/>
                    <a:pt x="15659" y="20253"/>
                  </a:cubicBezTo>
                  <a:cubicBezTo>
                    <a:pt x="13276" y="21043"/>
                    <a:pt x="7326" y="21351"/>
                    <a:pt x="5165" y="20253"/>
                  </a:cubicBezTo>
                  <a:cubicBezTo>
                    <a:pt x="3329" y="19328"/>
                    <a:pt x="2587" y="15667"/>
                    <a:pt x="2001" y="14087"/>
                  </a:cubicBezTo>
                  <a:cubicBezTo>
                    <a:pt x="1311" y="12314"/>
                    <a:pt x="-629" y="8537"/>
                    <a:pt x="204" y="6765"/>
                  </a:cubicBezTo>
                  <a:cubicBezTo>
                    <a:pt x="881" y="5397"/>
                    <a:pt x="4592" y="3855"/>
                    <a:pt x="6154" y="2950"/>
                  </a:cubicBezTo>
                  <a:cubicBezTo>
                    <a:pt x="7521" y="2179"/>
                    <a:pt x="10204" y="-249"/>
                    <a:pt x="11909" y="21"/>
                  </a:cubicBezTo>
                  <a:cubicBezTo>
                    <a:pt x="13081" y="213"/>
                    <a:pt x="14031" y="2256"/>
                    <a:pt x="14474" y="3104"/>
                  </a:cubicBezTo>
                  <a:cubicBezTo>
                    <a:pt x="15151" y="4356"/>
                    <a:pt x="14956" y="7227"/>
                    <a:pt x="15867" y="8383"/>
                  </a:cubicBezTo>
                  <a:cubicBezTo>
                    <a:pt x="16570" y="9289"/>
                    <a:pt x="19682" y="10175"/>
                    <a:pt x="20216" y="11158"/>
                  </a:cubicBezTo>
                  <a:cubicBezTo>
                    <a:pt x="20971" y="12622"/>
                    <a:pt x="20099" y="15898"/>
                    <a:pt x="19226" y="1732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2" name="Shape 3064"/>
            <p:cNvSpPr/>
            <p:nvPr/>
          </p:nvSpPr>
          <p:spPr>
            <a:xfrm>
              <a:off x="1989336" y="2653870"/>
              <a:ext cx="3841" cy="38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49" h="20740" extrusionOk="0">
                  <a:moveTo>
                    <a:pt x="20842" y="9773"/>
                  </a:moveTo>
                  <a:cubicBezTo>
                    <a:pt x="20585" y="6543"/>
                    <a:pt x="15104" y="1235"/>
                    <a:pt x="11978" y="266"/>
                  </a:cubicBezTo>
                  <a:cubicBezTo>
                    <a:pt x="9366" y="-565"/>
                    <a:pt x="3044" y="635"/>
                    <a:pt x="1341" y="2712"/>
                  </a:cubicBezTo>
                  <a:cubicBezTo>
                    <a:pt x="-548" y="4927"/>
                    <a:pt x="-221" y="11620"/>
                    <a:pt x="968" y="14297"/>
                  </a:cubicBezTo>
                  <a:cubicBezTo>
                    <a:pt x="1948" y="16512"/>
                    <a:pt x="6053" y="20020"/>
                    <a:pt x="8409" y="20620"/>
                  </a:cubicBezTo>
                  <a:cubicBezTo>
                    <a:pt x="9832" y="21035"/>
                    <a:pt x="12888" y="20297"/>
                    <a:pt x="14124" y="19558"/>
                  </a:cubicBezTo>
                  <a:cubicBezTo>
                    <a:pt x="16597" y="17897"/>
                    <a:pt x="21052" y="12727"/>
                    <a:pt x="20842" y="977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3" name="Shape 3065"/>
            <p:cNvSpPr/>
            <p:nvPr/>
          </p:nvSpPr>
          <p:spPr>
            <a:xfrm>
              <a:off x="1936538" y="2627471"/>
              <a:ext cx="43291" cy="469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4" h="21411" extrusionOk="0">
                  <a:moveTo>
                    <a:pt x="19260" y="8055"/>
                  </a:moveTo>
                  <a:cubicBezTo>
                    <a:pt x="19742" y="7953"/>
                    <a:pt x="20883" y="8047"/>
                    <a:pt x="21195" y="7694"/>
                  </a:cubicBezTo>
                  <a:cubicBezTo>
                    <a:pt x="21477" y="7381"/>
                    <a:pt x="21386" y="6428"/>
                    <a:pt x="21195" y="6056"/>
                  </a:cubicBezTo>
                  <a:cubicBezTo>
                    <a:pt x="20932" y="5547"/>
                    <a:pt x="19718" y="5029"/>
                    <a:pt x="19290" y="4625"/>
                  </a:cubicBezTo>
                  <a:cubicBezTo>
                    <a:pt x="18785" y="4143"/>
                    <a:pt x="18087" y="2921"/>
                    <a:pt x="17518" y="2509"/>
                  </a:cubicBezTo>
                  <a:cubicBezTo>
                    <a:pt x="17071" y="2188"/>
                    <a:pt x="16008" y="1753"/>
                    <a:pt x="15450" y="1674"/>
                  </a:cubicBezTo>
                  <a:cubicBezTo>
                    <a:pt x="14848" y="1588"/>
                    <a:pt x="13579" y="1698"/>
                    <a:pt x="13032" y="1941"/>
                  </a:cubicBezTo>
                  <a:cubicBezTo>
                    <a:pt x="12686" y="2090"/>
                    <a:pt x="12217" y="2689"/>
                    <a:pt x="11933" y="2928"/>
                  </a:cubicBezTo>
                  <a:cubicBezTo>
                    <a:pt x="11659" y="3156"/>
                    <a:pt x="11097" y="3610"/>
                    <a:pt x="10804" y="3818"/>
                  </a:cubicBezTo>
                  <a:cubicBezTo>
                    <a:pt x="10446" y="4081"/>
                    <a:pt x="9722" y="4598"/>
                    <a:pt x="9321" y="4802"/>
                  </a:cubicBezTo>
                  <a:cubicBezTo>
                    <a:pt x="8933" y="4998"/>
                    <a:pt x="7987" y="5111"/>
                    <a:pt x="7675" y="5402"/>
                  </a:cubicBezTo>
                  <a:cubicBezTo>
                    <a:pt x="7423" y="5633"/>
                    <a:pt x="7189" y="6299"/>
                    <a:pt x="7158" y="6620"/>
                  </a:cubicBezTo>
                  <a:cubicBezTo>
                    <a:pt x="7130" y="6930"/>
                    <a:pt x="7238" y="7577"/>
                    <a:pt x="7416" y="7843"/>
                  </a:cubicBezTo>
                  <a:cubicBezTo>
                    <a:pt x="7622" y="8157"/>
                    <a:pt x="8371" y="8478"/>
                    <a:pt x="8643" y="8741"/>
                  </a:cubicBezTo>
                  <a:cubicBezTo>
                    <a:pt x="8895" y="8980"/>
                    <a:pt x="9481" y="9478"/>
                    <a:pt x="9514" y="9811"/>
                  </a:cubicBezTo>
                  <a:cubicBezTo>
                    <a:pt x="9529" y="9999"/>
                    <a:pt x="9324" y="10367"/>
                    <a:pt x="9158" y="10469"/>
                  </a:cubicBezTo>
                  <a:cubicBezTo>
                    <a:pt x="8583" y="10830"/>
                    <a:pt x="6950" y="11049"/>
                    <a:pt x="6383" y="10677"/>
                  </a:cubicBezTo>
                  <a:cubicBezTo>
                    <a:pt x="6082" y="10477"/>
                    <a:pt x="6144" y="9685"/>
                    <a:pt x="6027" y="9364"/>
                  </a:cubicBezTo>
                  <a:cubicBezTo>
                    <a:pt x="5823" y="8796"/>
                    <a:pt x="5363" y="7671"/>
                    <a:pt x="5028" y="7161"/>
                  </a:cubicBezTo>
                  <a:cubicBezTo>
                    <a:pt x="4850" y="6883"/>
                    <a:pt x="4266" y="6475"/>
                    <a:pt x="4156" y="6174"/>
                  </a:cubicBezTo>
                  <a:cubicBezTo>
                    <a:pt x="4003" y="5758"/>
                    <a:pt x="4256" y="4857"/>
                    <a:pt x="4224" y="4418"/>
                  </a:cubicBezTo>
                  <a:cubicBezTo>
                    <a:pt x="4190" y="4034"/>
                    <a:pt x="4063" y="3265"/>
                    <a:pt x="3929" y="2897"/>
                  </a:cubicBezTo>
                  <a:cubicBezTo>
                    <a:pt x="3808" y="2560"/>
                    <a:pt x="3483" y="1901"/>
                    <a:pt x="3222" y="1643"/>
                  </a:cubicBezTo>
                  <a:cubicBezTo>
                    <a:pt x="2891" y="1321"/>
                    <a:pt x="1990" y="969"/>
                    <a:pt x="1574" y="749"/>
                  </a:cubicBezTo>
                  <a:cubicBezTo>
                    <a:pt x="1218" y="561"/>
                    <a:pt x="473" y="-168"/>
                    <a:pt x="125" y="36"/>
                  </a:cubicBezTo>
                  <a:cubicBezTo>
                    <a:pt x="-123" y="177"/>
                    <a:pt x="59" y="855"/>
                    <a:pt x="155" y="1110"/>
                  </a:cubicBezTo>
                  <a:cubicBezTo>
                    <a:pt x="316" y="1533"/>
                    <a:pt x="1001" y="2199"/>
                    <a:pt x="1317" y="2536"/>
                  </a:cubicBezTo>
                  <a:cubicBezTo>
                    <a:pt x="1549" y="2787"/>
                    <a:pt x="2094" y="3211"/>
                    <a:pt x="2317" y="3461"/>
                  </a:cubicBezTo>
                  <a:cubicBezTo>
                    <a:pt x="2482" y="3650"/>
                    <a:pt x="2894" y="4026"/>
                    <a:pt x="2898" y="4269"/>
                  </a:cubicBezTo>
                  <a:cubicBezTo>
                    <a:pt x="2902" y="4512"/>
                    <a:pt x="2590" y="4998"/>
                    <a:pt x="2348" y="5100"/>
                  </a:cubicBezTo>
                  <a:cubicBezTo>
                    <a:pt x="2083" y="5217"/>
                    <a:pt x="1466" y="4841"/>
                    <a:pt x="1188" y="4927"/>
                  </a:cubicBezTo>
                  <a:cubicBezTo>
                    <a:pt x="993" y="4982"/>
                    <a:pt x="700" y="5292"/>
                    <a:pt x="607" y="5460"/>
                  </a:cubicBezTo>
                  <a:cubicBezTo>
                    <a:pt x="471" y="5711"/>
                    <a:pt x="456" y="6283"/>
                    <a:pt x="412" y="6566"/>
                  </a:cubicBezTo>
                  <a:cubicBezTo>
                    <a:pt x="365" y="6895"/>
                    <a:pt x="284" y="7569"/>
                    <a:pt x="252" y="7906"/>
                  </a:cubicBezTo>
                  <a:cubicBezTo>
                    <a:pt x="202" y="8412"/>
                    <a:pt x="59" y="9427"/>
                    <a:pt x="91" y="9932"/>
                  </a:cubicBezTo>
                  <a:cubicBezTo>
                    <a:pt x="129" y="10579"/>
                    <a:pt x="261" y="11904"/>
                    <a:pt x="607" y="12460"/>
                  </a:cubicBezTo>
                  <a:cubicBezTo>
                    <a:pt x="863" y="12876"/>
                    <a:pt x="1761" y="13417"/>
                    <a:pt x="2155" y="13719"/>
                  </a:cubicBezTo>
                  <a:cubicBezTo>
                    <a:pt x="2590" y="14048"/>
                    <a:pt x="3568" y="14600"/>
                    <a:pt x="3929" y="15000"/>
                  </a:cubicBezTo>
                  <a:cubicBezTo>
                    <a:pt x="4203" y="15298"/>
                    <a:pt x="4455" y="16082"/>
                    <a:pt x="4737" y="16372"/>
                  </a:cubicBezTo>
                  <a:cubicBezTo>
                    <a:pt x="5028" y="16662"/>
                    <a:pt x="5768" y="17093"/>
                    <a:pt x="6156" y="17266"/>
                  </a:cubicBezTo>
                  <a:cubicBezTo>
                    <a:pt x="6600" y="17462"/>
                    <a:pt x="7542" y="17736"/>
                    <a:pt x="8027" y="17799"/>
                  </a:cubicBezTo>
                  <a:cubicBezTo>
                    <a:pt x="8613" y="17877"/>
                    <a:pt x="9920" y="17438"/>
                    <a:pt x="10386" y="17767"/>
                  </a:cubicBezTo>
                  <a:cubicBezTo>
                    <a:pt x="10628" y="17948"/>
                    <a:pt x="10632" y="18594"/>
                    <a:pt x="10677" y="18877"/>
                  </a:cubicBezTo>
                  <a:cubicBezTo>
                    <a:pt x="10724" y="19206"/>
                    <a:pt x="10579" y="19915"/>
                    <a:pt x="10739" y="20221"/>
                  </a:cubicBezTo>
                  <a:cubicBezTo>
                    <a:pt x="10912" y="20534"/>
                    <a:pt x="11583" y="20981"/>
                    <a:pt x="11933" y="21142"/>
                  </a:cubicBezTo>
                  <a:cubicBezTo>
                    <a:pt x="12223" y="21271"/>
                    <a:pt x="12873" y="21432"/>
                    <a:pt x="13191" y="21408"/>
                  </a:cubicBezTo>
                  <a:cubicBezTo>
                    <a:pt x="13645" y="21373"/>
                    <a:pt x="14576" y="21075"/>
                    <a:pt x="14869" y="20754"/>
                  </a:cubicBezTo>
                  <a:cubicBezTo>
                    <a:pt x="15174" y="20417"/>
                    <a:pt x="15300" y="19492"/>
                    <a:pt x="15289" y="19053"/>
                  </a:cubicBezTo>
                  <a:cubicBezTo>
                    <a:pt x="15283" y="18712"/>
                    <a:pt x="14826" y="18073"/>
                    <a:pt x="14901" y="17744"/>
                  </a:cubicBezTo>
                  <a:cubicBezTo>
                    <a:pt x="14960" y="17493"/>
                    <a:pt x="15376" y="17078"/>
                    <a:pt x="15611" y="16936"/>
                  </a:cubicBezTo>
                  <a:cubicBezTo>
                    <a:pt x="15798" y="16827"/>
                    <a:pt x="16284" y="16827"/>
                    <a:pt x="16485" y="16729"/>
                  </a:cubicBezTo>
                  <a:cubicBezTo>
                    <a:pt x="16708" y="16623"/>
                    <a:pt x="17156" y="16348"/>
                    <a:pt x="17260" y="16129"/>
                  </a:cubicBezTo>
                  <a:cubicBezTo>
                    <a:pt x="17402" y="15831"/>
                    <a:pt x="17154" y="15145"/>
                    <a:pt x="17194" y="14820"/>
                  </a:cubicBezTo>
                  <a:cubicBezTo>
                    <a:pt x="17221" y="14608"/>
                    <a:pt x="17334" y="14173"/>
                    <a:pt x="17451" y="13989"/>
                  </a:cubicBezTo>
                  <a:cubicBezTo>
                    <a:pt x="17620" y="13719"/>
                    <a:pt x="18318" y="13417"/>
                    <a:pt x="18386" y="13119"/>
                  </a:cubicBezTo>
                  <a:cubicBezTo>
                    <a:pt x="18479" y="12727"/>
                    <a:pt x="17885" y="12014"/>
                    <a:pt x="17775" y="11629"/>
                  </a:cubicBezTo>
                  <a:cubicBezTo>
                    <a:pt x="17684" y="11316"/>
                    <a:pt x="17544" y="10673"/>
                    <a:pt x="17550" y="10352"/>
                  </a:cubicBezTo>
                  <a:cubicBezTo>
                    <a:pt x="17552" y="9842"/>
                    <a:pt x="17559" y="8721"/>
                    <a:pt x="17936" y="8353"/>
                  </a:cubicBezTo>
                  <a:cubicBezTo>
                    <a:pt x="18170" y="8122"/>
                    <a:pt x="18925" y="8122"/>
                    <a:pt x="19260" y="805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4" name="Shape 3066"/>
            <p:cNvSpPr/>
            <p:nvPr/>
          </p:nvSpPr>
          <p:spPr>
            <a:xfrm>
              <a:off x="1954137" y="2627471"/>
              <a:ext cx="7850" cy="77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9" h="21182" extrusionOk="0">
                  <a:moveTo>
                    <a:pt x="16123" y="16935"/>
                  </a:moveTo>
                  <a:cubicBezTo>
                    <a:pt x="17635" y="15074"/>
                    <a:pt x="21204" y="11117"/>
                    <a:pt x="21238" y="8714"/>
                  </a:cubicBezTo>
                  <a:cubicBezTo>
                    <a:pt x="21285" y="6359"/>
                    <a:pt x="18611" y="1860"/>
                    <a:pt x="16635" y="659"/>
                  </a:cubicBezTo>
                  <a:cubicBezTo>
                    <a:pt x="15205" y="-260"/>
                    <a:pt x="11578" y="-48"/>
                    <a:pt x="9939" y="282"/>
                  </a:cubicBezTo>
                  <a:cubicBezTo>
                    <a:pt x="7242" y="847"/>
                    <a:pt x="650" y="2402"/>
                    <a:pt x="22" y="5134"/>
                  </a:cubicBezTo>
                  <a:cubicBezTo>
                    <a:pt x="-315" y="6618"/>
                    <a:pt x="3394" y="8432"/>
                    <a:pt x="3742" y="9939"/>
                  </a:cubicBezTo>
                  <a:cubicBezTo>
                    <a:pt x="4138" y="11753"/>
                    <a:pt x="1568" y="15381"/>
                    <a:pt x="2150" y="17124"/>
                  </a:cubicBezTo>
                  <a:cubicBezTo>
                    <a:pt x="2603" y="18513"/>
                    <a:pt x="5207" y="20445"/>
                    <a:pt x="6567" y="20869"/>
                  </a:cubicBezTo>
                  <a:cubicBezTo>
                    <a:pt x="7904" y="21340"/>
                    <a:pt x="10927" y="21269"/>
                    <a:pt x="12229" y="20728"/>
                  </a:cubicBezTo>
                  <a:cubicBezTo>
                    <a:pt x="13461" y="20162"/>
                    <a:pt x="15263" y="17995"/>
                    <a:pt x="16123" y="1693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5" name="Shape 3067"/>
            <p:cNvSpPr/>
            <p:nvPr/>
          </p:nvSpPr>
          <p:spPr>
            <a:xfrm>
              <a:off x="1962937" y="2592273"/>
              <a:ext cx="7082" cy="63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8" h="21419" extrusionOk="0">
                  <a:moveTo>
                    <a:pt x="21318" y="8588"/>
                  </a:moveTo>
                  <a:lnTo>
                    <a:pt x="1050" y="0"/>
                  </a:lnTo>
                  <a:cubicBezTo>
                    <a:pt x="1050" y="0"/>
                    <a:pt x="-282" y="5783"/>
                    <a:pt x="54" y="7663"/>
                  </a:cubicBezTo>
                  <a:cubicBezTo>
                    <a:pt x="494" y="9889"/>
                    <a:pt x="2977" y="13764"/>
                    <a:pt x="4413" y="15383"/>
                  </a:cubicBezTo>
                  <a:cubicBezTo>
                    <a:pt x="6172" y="17378"/>
                    <a:pt x="10415" y="20733"/>
                    <a:pt x="12859" y="21340"/>
                  </a:cubicBezTo>
                  <a:cubicBezTo>
                    <a:pt x="14127" y="21600"/>
                    <a:pt x="16895" y="21195"/>
                    <a:pt x="17968" y="20443"/>
                  </a:cubicBezTo>
                  <a:cubicBezTo>
                    <a:pt x="18873" y="19807"/>
                    <a:pt x="19960" y="17610"/>
                    <a:pt x="20348" y="16511"/>
                  </a:cubicBezTo>
                  <a:cubicBezTo>
                    <a:pt x="20969" y="14631"/>
                    <a:pt x="21318" y="8588"/>
                    <a:pt x="21318" y="858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6" name="Shape 3068"/>
            <p:cNvSpPr/>
            <p:nvPr/>
          </p:nvSpPr>
          <p:spPr>
            <a:xfrm>
              <a:off x="1769346" y="2601072"/>
              <a:ext cx="752491" cy="5372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7" h="21596" extrusionOk="0">
                  <a:moveTo>
                    <a:pt x="21597" y="4567"/>
                  </a:moveTo>
                  <a:lnTo>
                    <a:pt x="19698" y="19175"/>
                  </a:lnTo>
                  <a:cubicBezTo>
                    <a:pt x="19698" y="19175"/>
                    <a:pt x="19656" y="19291"/>
                    <a:pt x="19647" y="19333"/>
                  </a:cubicBezTo>
                  <a:cubicBezTo>
                    <a:pt x="19639" y="19371"/>
                    <a:pt x="19620" y="19452"/>
                    <a:pt x="19628" y="19490"/>
                  </a:cubicBezTo>
                  <a:cubicBezTo>
                    <a:pt x="19632" y="19512"/>
                    <a:pt x="19666" y="19536"/>
                    <a:pt x="19673" y="19557"/>
                  </a:cubicBezTo>
                  <a:cubicBezTo>
                    <a:pt x="19682" y="19589"/>
                    <a:pt x="19667" y="19663"/>
                    <a:pt x="19676" y="19695"/>
                  </a:cubicBezTo>
                  <a:cubicBezTo>
                    <a:pt x="19689" y="19747"/>
                    <a:pt x="19764" y="19815"/>
                    <a:pt x="19774" y="19868"/>
                  </a:cubicBezTo>
                  <a:cubicBezTo>
                    <a:pt x="19781" y="19902"/>
                    <a:pt x="19755" y="19972"/>
                    <a:pt x="19760" y="20006"/>
                  </a:cubicBezTo>
                  <a:cubicBezTo>
                    <a:pt x="19767" y="20058"/>
                    <a:pt x="19832" y="20139"/>
                    <a:pt x="19833" y="20191"/>
                  </a:cubicBezTo>
                  <a:cubicBezTo>
                    <a:pt x="19834" y="20243"/>
                    <a:pt x="19762" y="20322"/>
                    <a:pt x="19766" y="20373"/>
                  </a:cubicBezTo>
                  <a:cubicBezTo>
                    <a:pt x="19769" y="20417"/>
                    <a:pt x="19837" y="20468"/>
                    <a:pt x="19847" y="20511"/>
                  </a:cubicBezTo>
                  <a:cubicBezTo>
                    <a:pt x="19855" y="20543"/>
                    <a:pt x="19851" y="20617"/>
                    <a:pt x="19842" y="20648"/>
                  </a:cubicBezTo>
                  <a:cubicBezTo>
                    <a:pt x="19829" y="20690"/>
                    <a:pt x="19772" y="20744"/>
                    <a:pt x="19754" y="20783"/>
                  </a:cubicBezTo>
                  <a:cubicBezTo>
                    <a:pt x="19743" y="20807"/>
                    <a:pt x="19737" y="20868"/>
                    <a:pt x="19723" y="20889"/>
                  </a:cubicBezTo>
                  <a:cubicBezTo>
                    <a:pt x="19708" y="20913"/>
                    <a:pt x="19655" y="20922"/>
                    <a:pt x="19642" y="20948"/>
                  </a:cubicBezTo>
                  <a:cubicBezTo>
                    <a:pt x="19627" y="20979"/>
                    <a:pt x="19620" y="21062"/>
                    <a:pt x="19628" y="21098"/>
                  </a:cubicBezTo>
                  <a:cubicBezTo>
                    <a:pt x="19637" y="21143"/>
                    <a:pt x="19726" y="21213"/>
                    <a:pt x="19738" y="21257"/>
                  </a:cubicBezTo>
                  <a:cubicBezTo>
                    <a:pt x="19783" y="21416"/>
                    <a:pt x="19690" y="21430"/>
                    <a:pt x="19742" y="21596"/>
                  </a:cubicBezTo>
                  <a:cubicBezTo>
                    <a:pt x="19731" y="21577"/>
                    <a:pt x="19682" y="21543"/>
                    <a:pt x="19682" y="21543"/>
                  </a:cubicBezTo>
                  <a:lnTo>
                    <a:pt x="13946" y="19977"/>
                  </a:lnTo>
                  <a:cubicBezTo>
                    <a:pt x="13946" y="19977"/>
                    <a:pt x="13835" y="20075"/>
                    <a:pt x="13796" y="20103"/>
                  </a:cubicBezTo>
                  <a:cubicBezTo>
                    <a:pt x="13759" y="20131"/>
                    <a:pt x="13683" y="20182"/>
                    <a:pt x="13642" y="20198"/>
                  </a:cubicBezTo>
                  <a:cubicBezTo>
                    <a:pt x="13608" y="20212"/>
                    <a:pt x="13535" y="20221"/>
                    <a:pt x="13500" y="20225"/>
                  </a:cubicBezTo>
                  <a:cubicBezTo>
                    <a:pt x="13446" y="20229"/>
                    <a:pt x="13336" y="20247"/>
                    <a:pt x="13286" y="20225"/>
                  </a:cubicBezTo>
                  <a:cubicBezTo>
                    <a:pt x="13251" y="20208"/>
                    <a:pt x="13199" y="20125"/>
                    <a:pt x="13166" y="20103"/>
                  </a:cubicBezTo>
                  <a:cubicBezTo>
                    <a:pt x="13135" y="20084"/>
                    <a:pt x="13068" y="20063"/>
                    <a:pt x="13034" y="20062"/>
                  </a:cubicBezTo>
                  <a:cubicBezTo>
                    <a:pt x="12991" y="20060"/>
                    <a:pt x="12905" y="20091"/>
                    <a:pt x="12862" y="20098"/>
                  </a:cubicBezTo>
                  <a:cubicBezTo>
                    <a:pt x="12823" y="20105"/>
                    <a:pt x="12746" y="20125"/>
                    <a:pt x="12708" y="20119"/>
                  </a:cubicBezTo>
                  <a:cubicBezTo>
                    <a:pt x="12683" y="20115"/>
                    <a:pt x="12636" y="20079"/>
                    <a:pt x="12610" y="20077"/>
                  </a:cubicBezTo>
                  <a:cubicBezTo>
                    <a:pt x="12577" y="20074"/>
                    <a:pt x="12512" y="20115"/>
                    <a:pt x="12479" y="20114"/>
                  </a:cubicBezTo>
                  <a:cubicBezTo>
                    <a:pt x="12454" y="20113"/>
                    <a:pt x="12404" y="20094"/>
                    <a:pt x="12382" y="20077"/>
                  </a:cubicBezTo>
                  <a:cubicBezTo>
                    <a:pt x="12348" y="20051"/>
                    <a:pt x="12304" y="19952"/>
                    <a:pt x="12269" y="19930"/>
                  </a:cubicBezTo>
                  <a:cubicBezTo>
                    <a:pt x="12237" y="19910"/>
                    <a:pt x="12164" y="19902"/>
                    <a:pt x="12130" y="19914"/>
                  </a:cubicBezTo>
                  <a:cubicBezTo>
                    <a:pt x="12105" y="19924"/>
                    <a:pt x="12064" y="19974"/>
                    <a:pt x="12044" y="19998"/>
                  </a:cubicBezTo>
                  <a:cubicBezTo>
                    <a:pt x="12017" y="20032"/>
                    <a:pt x="11980" y="20123"/>
                    <a:pt x="11950" y="20151"/>
                  </a:cubicBezTo>
                  <a:cubicBezTo>
                    <a:pt x="11927" y="20172"/>
                    <a:pt x="11872" y="20188"/>
                    <a:pt x="11845" y="20198"/>
                  </a:cubicBezTo>
                  <a:cubicBezTo>
                    <a:pt x="11794" y="20216"/>
                    <a:pt x="11691" y="20261"/>
                    <a:pt x="11639" y="20256"/>
                  </a:cubicBezTo>
                  <a:cubicBezTo>
                    <a:pt x="11586" y="20251"/>
                    <a:pt x="11489" y="20171"/>
                    <a:pt x="11436" y="20161"/>
                  </a:cubicBezTo>
                  <a:cubicBezTo>
                    <a:pt x="11351" y="20145"/>
                    <a:pt x="11179" y="20169"/>
                    <a:pt x="11095" y="20188"/>
                  </a:cubicBezTo>
                  <a:cubicBezTo>
                    <a:pt x="11030" y="20201"/>
                    <a:pt x="10904" y="20260"/>
                    <a:pt x="10839" y="20277"/>
                  </a:cubicBezTo>
                  <a:cubicBezTo>
                    <a:pt x="10796" y="20289"/>
                    <a:pt x="10708" y="20305"/>
                    <a:pt x="10663" y="20308"/>
                  </a:cubicBezTo>
                  <a:cubicBezTo>
                    <a:pt x="10618" y="20312"/>
                    <a:pt x="10528" y="20296"/>
                    <a:pt x="10483" y="20303"/>
                  </a:cubicBezTo>
                  <a:cubicBezTo>
                    <a:pt x="10458" y="20308"/>
                    <a:pt x="10407" y="20321"/>
                    <a:pt x="10386" y="20340"/>
                  </a:cubicBezTo>
                  <a:cubicBezTo>
                    <a:pt x="10364" y="20359"/>
                    <a:pt x="10340" y="20431"/>
                    <a:pt x="10318" y="20450"/>
                  </a:cubicBezTo>
                  <a:cubicBezTo>
                    <a:pt x="10289" y="20477"/>
                    <a:pt x="10221" y="20510"/>
                    <a:pt x="10187" y="20508"/>
                  </a:cubicBezTo>
                  <a:cubicBezTo>
                    <a:pt x="10156" y="20506"/>
                    <a:pt x="10102" y="20447"/>
                    <a:pt x="10071" y="20445"/>
                  </a:cubicBezTo>
                  <a:cubicBezTo>
                    <a:pt x="10017" y="20441"/>
                    <a:pt x="9917" y="20515"/>
                    <a:pt x="9864" y="20524"/>
                  </a:cubicBezTo>
                  <a:cubicBezTo>
                    <a:pt x="9777" y="20537"/>
                    <a:pt x="9594" y="20540"/>
                    <a:pt x="9511" y="20498"/>
                  </a:cubicBezTo>
                  <a:cubicBezTo>
                    <a:pt x="9469" y="20476"/>
                    <a:pt x="9397" y="20393"/>
                    <a:pt x="9369" y="20345"/>
                  </a:cubicBezTo>
                  <a:cubicBezTo>
                    <a:pt x="9341" y="20298"/>
                    <a:pt x="9321" y="20169"/>
                    <a:pt x="9290" y="20124"/>
                  </a:cubicBezTo>
                  <a:cubicBezTo>
                    <a:pt x="9264" y="20086"/>
                    <a:pt x="9193" y="20035"/>
                    <a:pt x="9155" y="20024"/>
                  </a:cubicBezTo>
                  <a:cubicBezTo>
                    <a:pt x="9113" y="20014"/>
                    <a:pt x="9025" y="20028"/>
                    <a:pt x="8986" y="20051"/>
                  </a:cubicBezTo>
                  <a:cubicBezTo>
                    <a:pt x="8952" y="20071"/>
                    <a:pt x="8904" y="20160"/>
                    <a:pt x="8870" y="20182"/>
                  </a:cubicBezTo>
                  <a:cubicBezTo>
                    <a:pt x="8827" y="20210"/>
                    <a:pt x="8733" y="20230"/>
                    <a:pt x="8686" y="20235"/>
                  </a:cubicBezTo>
                  <a:cubicBezTo>
                    <a:pt x="8640" y="20239"/>
                    <a:pt x="8548" y="20213"/>
                    <a:pt x="8502" y="20219"/>
                  </a:cubicBezTo>
                  <a:cubicBezTo>
                    <a:pt x="8462" y="20224"/>
                    <a:pt x="8381" y="20246"/>
                    <a:pt x="8345" y="20272"/>
                  </a:cubicBezTo>
                  <a:cubicBezTo>
                    <a:pt x="8319" y="20290"/>
                    <a:pt x="8283" y="20368"/>
                    <a:pt x="8255" y="20377"/>
                  </a:cubicBezTo>
                  <a:cubicBezTo>
                    <a:pt x="8232" y="20384"/>
                    <a:pt x="8184" y="20363"/>
                    <a:pt x="8165" y="20345"/>
                  </a:cubicBezTo>
                  <a:cubicBezTo>
                    <a:pt x="8146" y="20328"/>
                    <a:pt x="8131" y="20261"/>
                    <a:pt x="8112" y="20245"/>
                  </a:cubicBezTo>
                  <a:cubicBezTo>
                    <a:pt x="8074" y="20216"/>
                    <a:pt x="7981" y="20241"/>
                    <a:pt x="7939" y="20225"/>
                  </a:cubicBezTo>
                  <a:cubicBezTo>
                    <a:pt x="7903" y="20210"/>
                    <a:pt x="7812" y="20135"/>
                    <a:pt x="7801" y="20135"/>
                  </a:cubicBezTo>
                  <a:cubicBezTo>
                    <a:pt x="7789" y="20135"/>
                    <a:pt x="7705" y="20149"/>
                    <a:pt x="7681" y="20177"/>
                  </a:cubicBezTo>
                  <a:cubicBezTo>
                    <a:pt x="7652" y="20209"/>
                    <a:pt x="7644" y="20332"/>
                    <a:pt x="7613" y="20361"/>
                  </a:cubicBezTo>
                  <a:cubicBezTo>
                    <a:pt x="7586" y="20387"/>
                    <a:pt x="7514" y="20394"/>
                    <a:pt x="7482" y="20382"/>
                  </a:cubicBezTo>
                  <a:cubicBezTo>
                    <a:pt x="7454" y="20371"/>
                    <a:pt x="7399" y="20325"/>
                    <a:pt x="7388" y="20287"/>
                  </a:cubicBezTo>
                  <a:cubicBezTo>
                    <a:pt x="7375" y="20242"/>
                    <a:pt x="7414" y="20142"/>
                    <a:pt x="7411" y="20093"/>
                  </a:cubicBezTo>
                  <a:cubicBezTo>
                    <a:pt x="7408" y="20054"/>
                    <a:pt x="7391" y="19976"/>
                    <a:pt x="7373" y="19946"/>
                  </a:cubicBezTo>
                  <a:cubicBezTo>
                    <a:pt x="7345" y="19899"/>
                    <a:pt x="7258" y="19857"/>
                    <a:pt x="7223" y="19819"/>
                  </a:cubicBezTo>
                  <a:cubicBezTo>
                    <a:pt x="7188" y="19782"/>
                    <a:pt x="7135" y="19675"/>
                    <a:pt x="7096" y="19646"/>
                  </a:cubicBezTo>
                  <a:cubicBezTo>
                    <a:pt x="7071" y="19628"/>
                    <a:pt x="7014" y="19617"/>
                    <a:pt x="6987" y="19615"/>
                  </a:cubicBezTo>
                  <a:cubicBezTo>
                    <a:pt x="6956" y="19613"/>
                    <a:pt x="6894" y="19636"/>
                    <a:pt x="6863" y="19630"/>
                  </a:cubicBezTo>
                  <a:cubicBezTo>
                    <a:pt x="6828" y="19624"/>
                    <a:pt x="6761" y="19589"/>
                    <a:pt x="6731" y="19562"/>
                  </a:cubicBezTo>
                  <a:cubicBezTo>
                    <a:pt x="6697" y="19532"/>
                    <a:pt x="6648" y="19434"/>
                    <a:pt x="6615" y="19399"/>
                  </a:cubicBezTo>
                  <a:cubicBezTo>
                    <a:pt x="6591" y="19374"/>
                    <a:pt x="6537" y="19324"/>
                    <a:pt x="6506" y="19321"/>
                  </a:cubicBezTo>
                  <a:cubicBezTo>
                    <a:pt x="6471" y="19316"/>
                    <a:pt x="6407" y="19379"/>
                    <a:pt x="6371" y="19383"/>
                  </a:cubicBezTo>
                  <a:cubicBezTo>
                    <a:pt x="6337" y="19388"/>
                    <a:pt x="6270" y="19364"/>
                    <a:pt x="6236" y="19358"/>
                  </a:cubicBezTo>
                  <a:cubicBezTo>
                    <a:pt x="6202" y="19350"/>
                    <a:pt x="6133" y="19323"/>
                    <a:pt x="6098" y="19326"/>
                  </a:cubicBezTo>
                  <a:cubicBezTo>
                    <a:pt x="6068" y="19328"/>
                    <a:pt x="6011" y="19370"/>
                    <a:pt x="5981" y="19368"/>
                  </a:cubicBezTo>
                  <a:cubicBezTo>
                    <a:pt x="5943" y="19365"/>
                    <a:pt x="5869" y="19321"/>
                    <a:pt x="5835" y="19294"/>
                  </a:cubicBezTo>
                  <a:cubicBezTo>
                    <a:pt x="5807" y="19273"/>
                    <a:pt x="5764" y="19197"/>
                    <a:pt x="5733" y="19184"/>
                  </a:cubicBezTo>
                  <a:cubicBezTo>
                    <a:pt x="5704" y="19172"/>
                    <a:pt x="5639" y="19186"/>
                    <a:pt x="5610" y="19199"/>
                  </a:cubicBezTo>
                  <a:cubicBezTo>
                    <a:pt x="5577" y="19215"/>
                    <a:pt x="5516" y="19268"/>
                    <a:pt x="5490" y="19299"/>
                  </a:cubicBezTo>
                  <a:cubicBezTo>
                    <a:pt x="5464" y="19331"/>
                    <a:pt x="5434" y="19426"/>
                    <a:pt x="5403" y="19447"/>
                  </a:cubicBezTo>
                  <a:cubicBezTo>
                    <a:pt x="5372" y="19467"/>
                    <a:pt x="5298" y="19435"/>
                    <a:pt x="5265" y="19447"/>
                  </a:cubicBezTo>
                  <a:cubicBezTo>
                    <a:pt x="5242" y="19455"/>
                    <a:pt x="5205" y="19503"/>
                    <a:pt x="5182" y="19510"/>
                  </a:cubicBezTo>
                  <a:cubicBezTo>
                    <a:pt x="5152" y="19519"/>
                    <a:pt x="5089" y="19487"/>
                    <a:pt x="5058" y="19494"/>
                  </a:cubicBezTo>
                  <a:cubicBezTo>
                    <a:pt x="5032" y="19500"/>
                    <a:pt x="4986" y="19541"/>
                    <a:pt x="4961" y="19552"/>
                  </a:cubicBezTo>
                  <a:cubicBezTo>
                    <a:pt x="4925" y="19566"/>
                    <a:pt x="4852" y="19591"/>
                    <a:pt x="4815" y="19588"/>
                  </a:cubicBezTo>
                  <a:cubicBezTo>
                    <a:pt x="4786" y="19587"/>
                    <a:pt x="4734" y="19550"/>
                    <a:pt x="4706" y="19547"/>
                  </a:cubicBezTo>
                  <a:cubicBezTo>
                    <a:pt x="4666" y="19541"/>
                    <a:pt x="4583" y="19547"/>
                    <a:pt x="4544" y="19562"/>
                  </a:cubicBezTo>
                  <a:cubicBezTo>
                    <a:pt x="4519" y="19572"/>
                    <a:pt x="4476" y="19620"/>
                    <a:pt x="4450" y="19630"/>
                  </a:cubicBezTo>
                  <a:cubicBezTo>
                    <a:pt x="4410" y="19648"/>
                    <a:pt x="4324" y="19656"/>
                    <a:pt x="4282" y="19657"/>
                  </a:cubicBezTo>
                  <a:cubicBezTo>
                    <a:pt x="4251" y="19657"/>
                    <a:pt x="4183" y="19667"/>
                    <a:pt x="4158" y="19642"/>
                  </a:cubicBezTo>
                  <a:cubicBezTo>
                    <a:pt x="4127" y="19609"/>
                    <a:pt x="4127" y="19481"/>
                    <a:pt x="4102" y="19441"/>
                  </a:cubicBezTo>
                  <a:cubicBezTo>
                    <a:pt x="4080" y="19408"/>
                    <a:pt x="4021" y="19364"/>
                    <a:pt x="3989" y="19358"/>
                  </a:cubicBezTo>
                  <a:cubicBezTo>
                    <a:pt x="3966" y="19353"/>
                    <a:pt x="3922" y="19385"/>
                    <a:pt x="3899" y="19383"/>
                  </a:cubicBezTo>
                  <a:cubicBezTo>
                    <a:pt x="3877" y="19382"/>
                    <a:pt x="3835" y="19362"/>
                    <a:pt x="3817" y="19347"/>
                  </a:cubicBezTo>
                  <a:cubicBezTo>
                    <a:pt x="3789" y="19324"/>
                    <a:pt x="3748" y="19253"/>
                    <a:pt x="3723" y="19226"/>
                  </a:cubicBezTo>
                  <a:cubicBezTo>
                    <a:pt x="3682" y="19183"/>
                    <a:pt x="3596" y="19104"/>
                    <a:pt x="3550" y="19074"/>
                  </a:cubicBezTo>
                  <a:cubicBezTo>
                    <a:pt x="3511" y="19047"/>
                    <a:pt x="3426" y="19016"/>
                    <a:pt x="3385" y="18995"/>
                  </a:cubicBezTo>
                  <a:cubicBezTo>
                    <a:pt x="3349" y="18976"/>
                    <a:pt x="3274" y="18941"/>
                    <a:pt x="3242" y="18911"/>
                  </a:cubicBezTo>
                  <a:cubicBezTo>
                    <a:pt x="3200" y="18871"/>
                    <a:pt x="3131" y="18762"/>
                    <a:pt x="3100" y="18706"/>
                  </a:cubicBezTo>
                  <a:cubicBezTo>
                    <a:pt x="3079" y="18668"/>
                    <a:pt x="3037" y="18589"/>
                    <a:pt x="3029" y="18543"/>
                  </a:cubicBezTo>
                  <a:cubicBezTo>
                    <a:pt x="3022" y="18500"/>
                    <a:pt x="3032" y="18412"/>
                    <a:pt x="3040" y="18370"/>
                  </a:cubicBezTo>
                  <a:cubicBezTo>
                    <a:pt x="3048" y="18326"/>
                    <a:pt x="3080" y="18248"/>
                    <a:pt x="3093" y="18207"/>
                  </a:cubicBezTo>
                  <a:cubicBezTo>
                    <a:pt x="3106" y="18162"/>
                    <a:pt x="3136" y="18075"/>
                    <a:pt x="3141" y="18028"/>
                  </a:cubicBezTo>
                  <a:cubicBezTo>
                    <a:pt x="3148" y="17976"/>
                    <a:pt x="3146" y="17869"/>
                    <a:pt x="3137" y="17818"/>
                  </a:cubicBezTo>
                  <a:cubicBezTo>
                    <a:pt x="3130" y="17771"/>
                    <a:pt x="3084" y="17692"/>
                    <a:pt x="3081" y="17644"/>
                  </a:cubicBezTo>
                  <a:cubicBezTo>
                    <a:pt x="3080" y="17612"/>
                    <a:pt x="3099" y="17552"/>
                    <a:pt x="3107" y="17524"/>
                  </a:cubicBezTo>
                  <a:cubicBezTo>
                    <a:pt x="3117" y="17492"/>
                    <a:pt x="3150" y="17436"/>
                    <a:pt x="3156" y="17402"/>
                  </a:cubicBezTo>
                  <a:cubicBezTo>
                    <a:pt x="3164" y="17360"/>
                    <a:pt x="3151" y="17268"/>
                    <a:pt x="3156" y="17224"/>
                  </a:cubicBezTo>
                  <a:cubicBezTo>
                    <a:pt x="3162" y="17177"/>
                    <a:pt x="3195" y="17092"/>
                    <a:pt x="3201" y="17045"/>
                  </a:cubicBezTo>
                  <a:cubicBezTo>
                    <a:pt x="3208" y="16998"/>
                    <a:pt x="3213" y="16898"/>
                    <a:pt x="3205" y="16851"/>
                  </a:cubicBezTo>
                  <a:cubicBezTo>
                    <a:pt x="3199" y="16814"/>
                    <a:pt x="3167" y="16754"/>
                    <a:pt x="3156" y="16720"/>
                  </a:cubicBezTo>
                  <a:cubicBezTo>
                    <a:pt x="3136" y="16651"/>
                    <a:pt x="3096" y="16510"/>
                    <a:pt x="3089" y="16436"/>
                  </a:cubicBezTo>
                  <a:cubicBezTo>
                    <a:pt x="3082" y="16371"/>
                    <a:pt x="3107" y="16237"/>
                    <a:pt x="3096" y="16173"/>
                  </a:cubicBezTo>
                  <a:cubicBezTo>
                    <a:pt x="3089" y="16132"/>
                    <a:pt x="3056" y="16058"/>
                    <a:pt x="3036" y="16026"/>
                  </a:cubicBezTo>
                  <a:cubicBezTo>
                    <a:pt x="3009" y="15981"/>
                    <a:pt x="2934" y="15921"/>
                    <a:pt x="2905" y="15879"/>
                  </a:cubicBezTo>
                  <a:cubicBezTo>
                    <a:pt x="2867" y="15822"/>
                    <a:pt x="2809" y="15686"/>
                    <a:pt x="2774" y="15627"/>
                  </a:cubicBezTo>
                  <a:cubicBezTo>
                    <a:pt x="2733" y="15559"/>
                    <a:pt x="2647" y="15429"/>
                    <a:pt x="2601" y="15369"/>
                  </a:cubicBezTo>
                  <a:cubicBezTo>
                    <a:pt x="2575" y="15335"/>
                    <a:pt x="2525" y="15260"/>
                    <a:pt x="2492" y="15243"/>
                  </a:cubicBezTo>
                  <a:cubicBezTo>
                    <a:pt x="2458" y="15225"/>
                    <a:pt x="2382" y="15235"/>
                    <a:pt x="2346" y="15238"/>
                  </a:cubicBezTo>
                  <a:cubicBezTo>
                    <a:pt x="2307" y="15240"/>
                    <a:pt x="2229" y="15246"/>
                    <a:pt x="2192" y="15264"/>
                  </a:cubicBezTo>
                  <a:cubicBezTo>
                    <a:pt x="2157" y="15281"/>
                    <a:pt x="2101" y="15366"/>
                    <a:pt x="2064" y="15369"/>
                  </a:cubicBezTo>
                  <a:cubicBezTo>
                    <a:pt x="2030" y="15372"/>
                    <a:pt x="1971" y="15303"/>
                    <a:pt x="1937" y="15290"/>
                  </a:cubicBezTo>
                  <a:cubicBezTo>
                    <a:pt x="1912" y="15281"/>
                    <a:pt x="1855" y="15293"/>
                    <a:pt x="1832" y="15275"/>
                  </a:cubicBezTo>
                  <a:cubicBezTo>
                    <a:pt x="1804" y="15253"/>
                    <a:pt x="1772" y="15172"/>
                    <a:pt x="1753" y="15138"/>
                  </a:cubicBezTo>
                  <a:cubicBezTo>
                    <a:pt x="1738" y="15110"/>
                    <a:pt x="1698" y="15061"/>
                    <a:pt x="1693" y="15027"/>
                  </a:cubicBezTo>
                  <a:cubicBezTo>
                    <a:pt x="1687" y="14983"/>
                    <a:pt x="1721" y="14899"/>
                    <a:pt x="1727" y="14854"/>
                  </a:cubicBezTo>
                  <a:cubicBezTo>
                    <a:pt x="1733" y="14808"/>
                    <a:pt x="1748" y="14714"/>
                    <a:pt x="1738" y="14670"/>
                  </a:cubicBezTo>
                  <a:cubicBezTo>
                    <a:pt x="1726" y="14615"/>
                    <a:pt x="1670" y="14517"/>
                    <a:pt x="1633" y="14491"/>
                  </a:cubicBezTo>
                  <a:cubicBezTo>
                    <a:pt x="1610" y="14476"/>
                    <a:pt x="1557" y="14486"/>
                    <a:pt x="1532" y="14487"/>
                  </a:cubicBezTo>
                  <a:cubicBezTo>
                    <a:pt x="1509" y="14487"/>
                    <a:pt x="1462" y="14476"/>
                    <a:pt x="1423" y="14474"/>
                  </a:cubicBezTo>
                  <a:cubicBezTo>
                    <a:pt x="1397" y="14434"/>
                    <a:pt x="1318" y="14418"/>
                    <a:pt x="1284" y="14405"/>
                  </a:cubicBezTo>
                  <a:cubicBezTo>
                    <a:pt x="1254" y="14393"/>
                    <a:pt x="1191" y="14384"/>
                    <a:pt x="1160" y="14378"/>
                  </a:cubicBezTo>
                  <a:cubicBezTo>
                    <a:pt x="1144" y="14376"/>
                    <a:pt x="1103" y="14390"/>
                    <a:pt x="1093" y="14370"/>
                  </a:cubicBezTo>
                  <a:cubicBezTo>
                    <a:pt x="1079" y="14346"/>
                    <a:pt x="1106" y="14278"/>
                    <a:pt x="1106" y="14247"/>
                  </a:cubicBezTo>
                  <a:cubicBezTo>
                    <a:pt x="1106" y="14206"/>
                    <a:pt x="1115" y="14108"/>
                    <a:pt x="1091" y="14085"/>
                  </a:cubicBezTo>
                  <a:cubicBezTo>
                    <a:pt x="1061" y="14054"/>
                    <a:pt x="979" y="14100"/>
                    <a:pt x="947" y="14124"/>
                  </a:cubicBezTo>
                  <a:cubicBezTo>
                    <a:pt x="932" y="14134"/>
                    <a:pt x="915" y="14177"/>
                    <a:pt x="900" y="14187"/>
                  </a:cubicBezTo>
                  <a:cubicBezTo>
                    <a:pt x="881" y="14199"/>
                    <a:pt x="833" y="14213"/>
                    <a:pt x="817" y="14195"/>
                  </a:cubicBezTo>
                  <a:cubicBezTo>
                    <a:pt x="803" y="14179"/>
                    <a:pt x="821" y="14112"/>
                    <a:pt x="808" y="14095"/>
                  </a:cubicBezTo>
                  <a:cubicBezTo>
                    <a:pt x="789" y="14071"/>
                    <a:pt x="730" y="14080"/>
                    <a:pt x="707" y="14095"/>
                  </a:cubicBezTo>
                  <a:cubicBezTo>
                    <a:pt x="674" y="14115"/>
                    <a:pt x="635" y="14210"/>
                    <a:pt x="611" y="14247"/>
                  </a:cubicBezTo>
                  <a:cubicBezTo>
                    <a:pt x="593" y="14275"/>
                    <a:pt x="564" y="14352"/>
                    <a:pt x="538" y="14355"/>
                  </a:cubicBezTo>
                  <a:cubicBezTo>
                    <a:pt x="515" y="14358"/>
                    <a:pt x="483" y="14295"/>
                    <a:pt x="465" y="14276"/>
                  </a:cubicBezTo>
                  <a:cubicBezTo>
                    <a:pt x="443" y="14253"/>
                    <a:pt x="399" y="14209"/>
                    <a:pt x="376" y="14187"/>
                  </a:cubicBezTo>
                  <a:cubicBezTo>
                    <a:pt x="360" y="14171"/>
                    <a:pt x="319" y="14148"/>
                    <a:pt x="309" y="14124"/>
                  </a:cubicBezTo>
                  <a:cubicBezTo>
                    <a:pt x="299" y="14101"/>
                    <a:pt x="302" y="14045"/>
                    <a:pt x="303" y="14018"/>
                  </a:cubicBezTo>
                  <a:cubicBezTo>
                    <a:pt x="304" y="13981"/>
                    <a:pt x="324" y="13905"/>
                    <a:pt x="318" y="13869"/>
                  </a:cubicBezTo>
                  <a:cubicBezTo>
                    <a:pt x="314" y="13840"/>
                    <a:pt x="286" y="13790"/>
                    <a:pt x="271" y="13769"/>
                  </a:cubicBezTo>
                  <a:cubicBezTo>
                    <a:pt x="261" y="13754"/>
                    <a:pt x="237" y="13725"/>
                    <a:pt x="223" y="13721"/>
                  </a:cubicBezTo>
                  <a:cubicBezTo>
                    <a:pt x="206" y="13718"/>
                    <a:pt x="170" y="13733"/>
                    <a:pt x="159" y="13750"/>
                  </a:cubicBezTo>
                  <a:cubicBezTo>
                    <a:pt x="141" y="13780"/>
                    <a:pt x="155" y="13868"/>
                    <a:pt x="140" y="13900"/>
                  </a:cubicBezTo>
                  <a:cubicBezTo>
                    <a:pt x="130" y="13923"/>
                    <a:pt x="97" y="13962"/>
                    <a:pt x="78" y="13958"/>
                  </a:cubicBezTo>
                  <a:cubicBezTo>
                    <a:pt x="52" y="13954"/>
                    <a:pt x="20" y="13882"/>
                    <a:pt x="11" y="13848"/>
                  </a:cubicBezTo>
                  <a:cubicBezTo>
                    <a:pt x="0" y="13812"/>
                    <a:pt x="-3" y="13730"/>
                    <a:pt x="5" y="13693"/>
                  </a:cubicBezTo>
                  <a:cubicBezTo>
                    <a:pt x="14" y="13650"/>
                    <a:pt x="65" y="13588"/>
                    <a:pt x="80" y="13549"/>
                  </a:cubicBezTo>
                  <a:cubicBezTo>
                    <a:pt x="104" y="13485"/>
                    <a:pt x="132" y="13347"/>
                    <a:pt x="149" y="13280"/>
                  </a:cubicBezTo>
                  <a:cubicBezTo>
                    <a:pt x="163" y="13229"/>
                    <a:pt x="195" y="13128"/>
                    <a:pt x="206" y="13076"/>
                  </a:cubicBezTo>
                  <a:cubicBezTo>
                    <a:pt x="217" y="13014"/>
                    <a:pt x="231" y="12889"/>
                    <a:pt x="236" y="12826"/>
                  </a:cubicBezTo>
                  <a:cubicBezTo>
                    <a:pt x="241" y="12758"/>
                    <a:pt x="239" y="12620"/>
                    <a:pt x="247" y="12552"/>
                  </a:cubicBezTo>
                  <a:cubicBezTo>
                    <a:pt x="255" y="12482"/>
                    <a:pt x="292" y="12349"/>
                    <a:pt x="303" y="12280"/>
                  </a:cubicBezTo>
                  <a:cubicBezTo>
                    <a:pt x="313" y="12217"/>
                    <a:pt x="317" y="12090"/>
                    <a:pt x="331" y="12030"/>
                  </a:cubicBezTo>
                  <a:cubicBezTo>
                    <a:pt x="340" y="11994"/>
                    <a:pt x="363" y="11922"/>
                    <a:pt x="382" y="11896"/>
                  </a:cubicBezTo>
                  <a:cubicBezTo>
                    <a:pt x="395" y="11877"/>
                    <a:pt x="429" y="11840"/>
                    <a:pt x="448" y="11846"/>
                  </a:cubicBezTo>
                  <a:cubicBezTo>
                    <a:pt x="469" y="11853"/>
                    <a:pt x="491" y="11917"/>
                    <a:pt x="496" y="11946"/>
                  </a:cubicBezTo>
                  <a:cubicBezTo>
                    <a:pt x="502" y="11974"/>
                    <a:pt x="491" y="12034"/>
                    <a:pt x="489" y="12064"/>
                  </a:cubicBezTo>
                  <a:cubicBezTo>
                    <a:pt x="486" y="12110"/>
                    <a:pt x="486" y="12205"/>
                    <a:pt x="479" y="12251"/>
                  </a:cubicBezTo>
                  <a:cubicBezTo>
                    <a:pt x="474" y="12290"/>
                    <a:pt x="455" y="12369"/>
                    <a:pt x="442" y="12405"/>
                  </a:cubicBezTo>
                  <a:cubicBezTo>
                    <a:pt x="430" y="12440"/>
                    <a:pt x="396" y="12499"/>
                    <a:pt x="382" y="12532"/>
                  </a:cubicBezTo>
                  <a:cubicBezTo>
                    <a:pt x="368" y="12566"/>
                    <a:pt x="335" y="12632"/>
                    <a:pt x="331" y="12671"/>
                  </a:cubicBezTo>
                  <a:cubicBezTo>
                    <a:pt x="327" y="12725"/>
                    <a:pt x="350" y="12833"/>
                    <a:pt x="369" y="12881"/>
                  </a:cubicBezTo>
                  <a:cubicBezTo>
                    <a:pt x="378" y="12903"/>
                    <a:pt x="400" y="12962"/>
                    <a:pt x="418" y="12955"/>
                  </a:cubicBezTo>
                  <a:cubicBezTo>
                    <a:pt x="449" y="12943"/>
                    <a:pt x="423" y="12811"/>
                    <a:pt x="446" y="12778"/>
                  </a:cubicBezTo>
                  <a:cubicBezTo>
                    <a:pt x="457" y="12762"/>
                    <a:pt x="495" y="12744"/>
                    <a:pt x="510" y="12755"/>
                  </a:cubicBezTo>
                  <a:cubicBezTo>
                    <a:pt x="529" y="12770"/>
                    <a:pt x="517" y="12862"/>
                    <a:pt x="538" y="12876"/>
                  </a:cubicBezTo>
                  <a:cubicBezTo>
                    <a:pt x="555" y="12888"/>
                    <a:pt x="594" y="12853"/>
                    <a:pt x="609" y="12836"/>
                  </a:cubicBezTo>
                  <a:cubicBezTo>
                    <a:pt x="634" y="12810"/>
                    <a:pt x="666" y="12731"/>
                    <a:pt x="684" y="12694"/>
                  </a:cubicBezTo>
                  <a:cubicBezTo>
                    <a:pt x="699" y="12664"/>
                    <a:pt x="731" y="12606"/>
                    <a:pt x="738" y="12571"/>
                  </a:cubicBezTo>
                  <a:cubicBezTo>
                    <a:pt x="749" y="12517"/>
                    <a:pt x="747" y="12401"/>
                    <a:pt x="740" y="12345"/>
                  </a:cubicBezTo>
                  <a:cubicBezTo>
                    <a:pt x="734" y="12293"/>
                    <a:pt x="697" y="12199"/>
                    <a:pt x="686" y="12148"/>
                  </a:cubicBezTo>
                  <a:cubicBezTo>
                    <a:pt x="677" y="12107"/>
                    <a:pt x="645" y="12016"/>
                    <a:pt x="662" y="11980"/>
                  </a:cubicBezTo>
                  <a:cubicBezTo>
                    <a:pt x="673" y="11956"/>
                    <a:pt x="725" y="11968"/>
                    <a:pt x="744" y="11955"/>
                  </a:cubicBezTo>
                  <a:cubicBezTo>
                    <a:pt x="762" y="11943"/>
                    <a:pt x="793" y="11904"/>
                    <a:pt x="807" y="11884"/>
                  </a:cubicBezTo>
                  <a:cubicBezTo>
                    <a:pt x="822" y="11863"/>
                    <a:pt x="841" y="11803"/>
                    <a:pt x="860" y="11789"/>
                  </a:cubicBezTo>
                  <a:cubicBezTo>
                    <a:pt x="887" y="11771"/>
                    <a:pt x="952" y="11801"/>
                    <a:pt x="980" y="11787"/>
                  </a:cubicBezTo>
                  <a:cubicBezTo>
                    <a:pt x="1003" y="11777"/>
                    <a:pt x="1047" y="11737"/>
                    <a:pt x="1057" y="11706"/>
                  </a:cubicBezTo>
                  <a:cubicBezTo>
                    <a:pt x="1066" y="11680"/>
                    <a:pt x="1062" y="11616"/>
                    <a:pt x="1051" y="11590"/>
                  </a:cubicBezTo>
                  <a:cubicBezTo>
                    <a:pt x="1045" y="11574"/>
                    <a:pt x="1017" y="11563"/>
                    <a:pt x="1009" y="11547"/>
                  </a:cubicBezTo>
                  <a:cubicBezTo>
                    <a:pt x="998" y="11522"/>
                    <a:pt x="1006" y="11454"/>
                    <a:pt x="993" y="11431"/>
                  </a:cubicBezTo>
                  <a:cubicBezTo>
                    <a:pt x="983" y="11414"/>
                    <a:pt x="952" y="11388"/>
                    <a:pt x="938" y="11395"/>
                  </a:cubicBezTo>
                  <a:cubicBezTo>
                    <a:pt x="912" y="11408"/>
                    <a:pt x="914" y="11515"/>
                    <a:pt x="890" y="11534"/>
                  </a:cubicBezTo>
                  <a:cubicBezTo>
                    <a:pt x="874" y="11546"/>
                    <a:pt x="832" y="11535"/>
                    <a:pt x="817" y="11519"/>
                  </a:cubicBezTo>
                  <a:cubicBezTo>
                    <a:pt x="801" y="11503"/>
                    <a:pt x="801" y="11432"/>
                    <a:pt x="783" y="11421"/>
                  </a:cubicBezTo>
                  <a:cubicBezTo>
                    <a:pt x="773" y="11415"/>
                    <a:pt x="752" y="11430"/>
                    <a:pt x="744" y="11439"/>
                  </a:cubicBezTo>
                  <a:cubicBezTo>
                    <a:pt x="723" y="11462"/>
                    <a:pt x="714" y="11547"/>
                    <a:pt x="692" y="11565"/>
                  </a:cubicBezTo>
                  <a:cubicBezTo>
                    <a:pt x="676" y="11577"/>
                    <a:pt x="635" y="11578"/>
                    <a:pt x="620" y="11565"/>
                  </a:cubicBezTo>
                  <a:cubicBezTo>
                    <a:pt x="592" y="11539"/>
                    <a:pt x="589" y="11424"/>
                    <a:pt x="564" y="11391"/>
                  </a:cubicBezTo>
                  <a:cubicBezTo>
                    <a:pt x="546" y="11368"/>
                    <a:pt x="488" y="11368"/>
                    <a:pt x="470" y="11344"/>
                  </a:cubicBezTo>
                  <a:cubicBezTo>
                    <a:pt x="446" y="11312"/>
                    <a:pt x="425" y="11217"/>
                    <a:pt x="421" y="11170"/>
                  </a:cubicBezTo>
                  <a:cubicBezTo>
                    <a:pt x="417" y="11120"/>
                    <a:pt x="436" y="11022"/>
                    <a:pt x="440" y="10971"/>
                  </a:cubicBezTo>
                  <a:cubicBezTo>
                    <a:pt x="444" y="10923"/>
                    <a:pt x="451" y="10825"/>
                    <a:pt x="451" y="10776"/>
                  </a:cubicBezTo>
                  <a:cubicBezTo>
                    <a:pt x="453" y="10707"/>
                    <a:pt x="434" y="10566"/>
                    <a:pt x="444" y="10498"/>
                  </a:cubicBezTo>
                  <a:cubicBezTo>
                    <a:pt x="449" y="10460"/>
                    <a:pt x="475" y="10389"/>
                    <a:pt x="489" y="10357"/>
                  </a:cubicBezTo>
                  <a:cubicBezTo>
                    <a:pt x="498" y="10335"/>
                    <a:pt x="516" y="10279"/>
                    <a:pt x="534" y="10278"/>
                  </a:cubicBezTo>
                  <a:cubicBezTo>
                    <a:pt x="552" y="10276"/>
                    <a:pt x="578" y="10328"/>
                    <a:pt x="586" y="10351"/>
                  </a:cubicBezTo>
                  <a:cubicBezTo>
                    <a:pt x="595" y="10376"/>
                    <a:pt x="599" y="10434"/>
                    <a:pt x="598" y="10461"/>
                  </a:cubicBezTo>
                  <a:cubicBezTo>
                    <a:pt x="596" y="10495"/>
                    <a:pt x="559" y="10568"/>
                    <a:pt x="575" y="10593"/>
                  </a:cubicBezTo>
                  <a:cubicBezTo>
                    <a:pt x="595" y="10624"/>
                    <a:pt x="668" y="10596"/>
                    <a:pt x="692" y="10572"/>
                  </a:cubicBezTo>
                  <a:cubicBezTo>
                    <a:pt x="711" y="10552"/>
                    <a:pt x="715" y="10474"/>
                    <a:pt x="733" y="10451"/>
                  </a:cubicBezTo>
                  <a:cubicBezTo>
                    <a:pt x="755" y="10423"/>
                    <a:pt x="819" y="10413"/>
                    <a:pt x="845" y="10393"/>
                  </a:cubicBezTo>
                  <a:cubicBezTo>
                    <a:pt x="863" y="10380"/>
                    <a:pt x="890" y="10336"/>
                    <a:pt x="909" y="10330"/>
                  </a:cubicBezTo>
                  <a:cubicBezTo>
                    <a:pt x="938" y="10321"/>
                    <a:pt x="996" y="10352"/>
                    <a:pt x="1025" y="10357"/>
                  </a:cubicBezTo>
                  <a:cubicBezTo>
                    <a:pt x="1069" y="10362"/>
                    <a:pt x="1160" y="10379"/>
                    <a:pt x="1202" y="10361"/>
                  </a:cubicBezTo>
                  <a:cubicBezTo>
                    <a:pt x="1223" y="10353"/>
                    <a:pt x="1267" y="10322"/>
                    <a:pt x="1273" y="10293"/>
                  </a:cubicBezTo>
                  <a:cubicBezTo>
                    <a:pt x="1278" y="10270"/>
                    <a:pt x="1257" y="10224"/>
                    <a:pt x="1247" y="10204"/>
                  </a:cubicBezTo>
                  <a:cubicBezTo>
                    <a:pt x="1236" y="10184"/>
                    <a:pt x="1208" y="10148"/>
                    <a:pt x="1191" y="10141"/>
                  </a:cubicBezTo>
                  <a:cubicBezTo>
                    <a:pt x="1159" y="10128"/>
                    <a:pt x="1084" y="10187"/>
                    <a:pt x="1059" y="10157"/>
                  </a:cubicBezTo>
                  <a:cubicBezTo>
                    <a:pt x="1046" y="10141"/>
                    <a:pt x="1066" y="10080"/>
                    <a:pt x="1056" y="10062"/>
                  </a:cubicBezTo>
                  <a:cubicBezTo>
                    <a:pt x="1033" y="10024"/>
                    <a:pt x="946" y="10048"/>
                    <a:pt x="920" y="10015"/>
                  </a:cubicBezTo>
                  <a:cubicBezTo>
                    <a:pt x="911" y="10003"/>
                    <a:pt x="905" y="9965"/>
                    <a:pt x="905" y="9947"/>
                  </a:cubicBezTo>
                  <a:cubicBezTo>
                    <a:pt x="906" y="9920"/>
                    <a:pt x="932" y="9877"/>
                    <a:pt x="935" y="9852"/>
                  </a:cubicBezTo>
                  <a:cubicBezTo>
                    <a:pt x="940" y="9818"/>
                    <a:pt x="946" y="9742"/>
                    <a:pt x="932" y="9715"/>
                  </a:cubicBezTo>
                  <a:cubicBezTo>
                    <a:pt x="920" y="9692"/>
                    <a:pt x="875" y="9690"/>
                    <a:pt x="856" y="9679"/>
                  </a:cubicBezTo>
                  <a:cubicBezTo>
                    <a:pt x="836" y="9664"/>
                    <a:pt x="800" y="9618"/>
                    <a:pt x="778" y="9610"/>
                  </a:cubicBezTo>
                  <a:cubicBezTo>
                    <a:pt x="748" y="9599"/>
                    <a:pt x="683" y="9601"/>
                    <a:pt x="654" y="9616"/>
                  </a:cubicBezTo>
                  <a:cubicBezTo>
                    <a:pt x="631" y="9627"/>
                    <a:pt x="587" y="9669"/>
                    <a:pt x="575" y="9700"/>
                  </a:cubicBezTo>
                  <a:cubicBezTo>
                    <a:pt x="556" y="9748"/>
                    <a:pt x="558" y="9865"/>
                    <a:pt x="560" y="9920"/>
                  </a:cubicBezTo>
                  <a:cubicBezTo>
                    <a:pt x="562" y="9960"/>
                    <a:pt x="596" y="10043"/>
                    <a:pt x="583" y="10077"/>
                  </a:cubicBezTo>
                  <a:cubicBezTo>
                    <a:pt x="569" y="10113"/>
                    <a:pt x="502" y="10127"/>
                    <a:pt x="474" y="10135"/>
                  </a:cubicBezTo>
                  <a:cubicBezTo>
                    <a:pt x="450" y="10143"/>
                    <a:pt x="394" y="10169"/>
                    <a:pt x="376" y="10146"/>
                  </a:cubicBezTo>
                  <a:cubicBezTo>
                    <a:pt x="360" y="10125"/>
                    <a:pt x="371" y="10051"/>
                    <a:pt x="376" y="10020"/>
                  </a:cubicBezTo>
                  <a:cubicBezTo>
                    <a:pt x="386" y="9965"/>
                    <a:pt x="439" y="9874"/>
                    <a:pt x="451" y="9820"/>
                  </a:cubicBezTo>
                  <a:cubicBezTo>
                    <a:pt x="472" y="9728"/>
                    <a:pt x="468" y="9530"/>
                    <a:pt x="485" y="9437"/>
                  </a:cubicBezTo>
                  <a:cubicBezTo>
                    <a:pt x="501" y="9353"/>
                    <a:pt x="564" y="9200"/>
                    <a:pt x="579" y="9116"/>
                  </a:cubicBezTo>
                  <a:cubicBezTo>
                    <a:pt x="600" y="8994"/>
                    <a:pt x="607" y="8742"/>
                    <a:pt x="609" y="8617"/>
                  </a:cubicBezTo>
                  <a:cubicBezTo>
                    <a:pt x="610" y="8523"/>
                    <a:pt x="608" y="8336"/>
                    <a:pt x="598" y="8244"/>
                  </a:cubicBezTo>
                  <a:cubicBezTo>
                    <a:pt x="593" y="8199"/>
                    <a:pt x="575" y="8113"/>
                    <a:pt x="564" y="8071"/>
                  </a:cubicBezTo>
                  <a:cubicBezTo>
                    <a:pt x="541" y="7981"/>
                    <a:pt x="475" y="7814"/>
                    <a:pt x="455" y="7724"/>
                  </a:cubicBezTo>
                  <a:cubicBezTo>
                    <a:pt x="440" y="7657"/>
                    <a:pt x="420" y="7520"/>
                    <a:pt x="418" y="7450"/>
                  </a:cubicBezTo>
                  <a:cubicBezTo>
                    <a:pt x="414" y="7377"/>
                    <a:pt x="421" y="7229"/>
                    <a:pt x="433" y="7156"/>
                  </a:cubicBezTo>
                  <a:cubicBezTo>
                    <a:pt x="445" y="7077"/>
                    <a:pt x="498" y="6930"/>
                    <a:pt x="511" y="6851"/>
                  </a:cubicBezTo>
                  <a:cubicBezTo>
                    <a:pt x="530" y="6741"/>
                    <a:pt x="542" y="6513"/>
                    <a:pt x="549" y="6400"/>
                  </a:cubicBezTo>
                  <a:cubicBezTo>
                    <a:pt x="556" y="6288"/>
                    <a:pt x="564" y="6065"/>
                    <a:pt x="564" y="5953"/>
                  </a:cubicBezTo>
                  <a:cubicBezTo>
                    <a:pt x="564" y="5786"/>
                    <a:pt x="602" y="5426"/>
                    <a:pt x="538" y="5286"/>
                  </a:cubicBezTo>
                  <a:cubicBezTo>
                    <a:pt x="518" y="5243"/>
                    <a:pt x="427" y="5236"/>
                    <a:pt x="410" y="5191"/>
                  </a:cubicBezTo>
                  <a:cubicBezTo>
                    <a:pt x="388" y="5133"/>
                    <a:pt x="433" y="4994"/>
                    <a:pt x="429" y="4928"/>
                  </a:cubicBezTo>
                  <a:cubicBezTo>
                    <a:pt x="427" y="4897"/>
                    <a:pt x="416" y="4836"/>
                    <a:pt x="406" y="4807"/>
                  </a:cubicBezTo>
                  <a:cubicBezTo>
                    <a:pt x="391" y="4763"/>
                    <a:pt x="342" y="4691"/>
                    <a:pt x="324" y="4650"/>
                  </a:cubicBezTo>
                  <a:cubicBezTo>
                    <a:pt x="307" y="4611"/>
                    <a:pt x="291" y="4514"/>
                    <a:pt x="264" y="4487"/>
                  </a:cubicBezTo>
                  <a:cubicBezTo>
                    <a:pt x="247" y="4470"/>
                    <a:pt x="196" y="4491"/>
                    <a:pt x="181" y="4471"/>
                  </a:cubicBezTo>
                  <a:cubicBezTo>
                    <a:pt x="153" y="4432"/>
                    <a:pt x="164" y="4305"/>
                    <a:pt x="155" y="4250"/>
                  </a:cubicBezTo>
                  <a:cubicBezTo>
                    <a:pt x="145" y="4191"/>
                    <a:pt x="112" y="4075"/>
                    <a:pt x="106" y="4014"/>
                  </a:cubicBezTo>
                  <a:cubicBezTo>
                    <a:pt x="101" y="3962"/>
                    <a:pt x="99" y="3855"/>
                    <a:pt x="106" y="3804"/>
                  </a:cubicBezTo>
                  <a:cubicBezTo>
                    <a:pt x="115" y="3741"/>
                    <a:pt x="170" y="3631"/>
                    <a:pt x="178" y="3567"/>
                  </a:cubicBezTo>
                  <a:cubicBezTo>
                    <a:pt x="185" y="3500"/>
                    <a:pt x="145" y="3358"/>
                    <a:pt x="162" y="3294"/>
                  </a:cubicBezTo>
                  <a:cubicBezTo>
                    <a:pt x="169" y="3270"/>
                    <a:pt x="207" y="3244"/>
                    <a:pt x="215" y="3220"/>
                  </a:cubicBezTo>
                  <a:cubicBezTo>
                    <a:pt x="228" y="3184"/>
                    <a:pt x="236" y="3098"/>
                    <a:pt x="230" y="3058"/>
                  </a:cubicBezTo>
                  <a:cubicBezTo>
                    <a:pt x="225" y="3018"/>
                    <a:pt x="181" y="2955"/>
                    <a:pt x="174" y="2916"/>
                  </a:cubicBezTo>
                  <a:cubicBezTo>
                    <a:pt x="166" y="2873"/>
                    <a:pt x="159" y="2777"/>
                    <a:pt x="174" y="2737"/>
                  </a:cubicBezTo>
                  <a:cubicBezTo>
                    <a:pt x="181" y="2717"/>
                    <a:pt x="213" y="2698"/>
                    <a:pt x="226" y="2685"/>
                  </a:cubicBezTo>
                  <a:cubicBezTo>
                    <a:pt x="242" y="2669"/>
                    <a:pt x="276" y="2641"/>
                    <a:pt x="290" y="2621"/>
                  </a:cubicBezTo>
                  <a:cubicBezTo>
                    <a:pt x="304" y="2602"/>
                    <a:pt x="330" y="2558"/>
                    <a:pt x="335" y="2532"/>
                  </a:cubicBezTo>
                  <a:cubicBezTo>
                    <a:pt x="344" y="2491"/>
                    <a:pt x="323" y="2402"/>
                    <a:pt x="327" y="2359"/>
                  </a:cubicBezTo>
                  <a:cubicBezTo>
                    <a:pt x="331" y="2326"/>
                    <a:pt x="344" y="2260"/>
                    <a:pt x="358" y="2233"/>
                  </a:cubicBezTo>
                  <a:cubicBezTo>
                    <a:pt x="375" y="2198"/>
                    <a:pt x="432" y="2156"/>
                    <a:pt x="455" y="2128"/>
                  </a:cubicBezTo>
                  <a:cubicBezTo>
                    <a:pt x="471" y="2108"/>
                    <a:pt x="505" y="2069"/>
                    <a:pt x="515" y="2044"/>
                  </a:cubicBezTo>
                  <a:cubicBezTo>
                    <a:pt x="526" y="2016"/>
                    <a:pt x="535" y="1953"/>
                    <a:pt x="538" y="1923"/>
                  </a:cubicBezTo>
                  <a:cubicBezTo>
                    <a:pt x="540" y="1891"/>
                    <a:pt x="547" y="1822"/>
                    <a:pt x="534" y="1796"/>
                  </a:cubicBezTo>
                  <a:cubicBezTo>
                    <a:pt x="521" y="1772"/>
                    <a:pt x="466" y="1777"/>
                    <a:pt x="451" y="1754"/>
                  </a:cubicBezTo>
                  <a:cubicBezTo>
                    <a:pt x="435" y="1729"/>
                    <a:pt x="425" y="1656"/>
                    <a:pt x="429" y="1623"/>
                  </a:cubicBezTo>
                  <a:cubicBezTo>
                    <a:pt x="431" y="1604"/>
                    <a:pt x="446" y="1564"/>
                    <a:pt x="459" y="1555"/>
                  </a:cubicBezTo>
                  <a:cubicBezTo>
                    <a:pt x="484" y="1537"/>
                    <a:pt x="544" y="1559"/>
                    <a:pt x="571" y="1571"/>
                  </a:cubicBezTo>
                  <a:cubicBezTo>
                    <a:pt x="602" y="1583"/>
                    <a:pt x="659" y="1623"/>
                    <a:pt x="684" y="1649"/>
                  </a:cubicBezTo>
                  <a:cubicBezTo>
                    <a:pt x="728" y="1695"/>
                    <a:pt x="795" y="1817"/>
                    <a:pt x="834" y="1870"/>
                  </a:cubicBezTo>
                  <a:cubicBezTo>
                    <a:pt x="876" y="1927"/>
                    <a:pt x="966" y="2032"/>
                    <a:pt x="1010" y="2085"/>
                  </a:cubicBezTo>
                  <a:cubicBezTo>
                    <a:pt x="1063" y="2149"/>
                    <a:pt x="1173" y="2271"/>
                    <a:pt x="1224" y="2338"/>
                  </a:cubicBezTo>
                  <a:cubicBezTo>
                    <a:pt x="1277" y="2407"/>
                    <a:pt x="1373" y="2559"/>
                    <a:pt x="1427" y="2627"/>
                  </a:cubicBezTo>
                  <a:cubicBezTo>
                    <a:pt x="1445" y="2649"/>
                    <a:pt x="1479" y="2700"/>
                    <a:pt x="1502" y="2711"/>
                  </a:cubicBezTo>
                  <a:cubicBezTo>
                    <a:pt x="1527" y="2723"/>
                    <a:pt x="1581" y="2703"/>
                    <a:pt x="1607" y="2711"/>
                  </a:cubicBezTo>
                  <a:cubicBezTo>
                    <a:pt x="1622" y="2716"/>
                    <a:pt x="1650" y="2736"/>
                    <a:pt x="1663" y="2748"/>
                  </a:cubicBezTo>
                  <a:cubicBezTo>
                    <a:pt x="1703" y="2784"/>
                    <a:pt x="1772" y="2874"/>
                    <a:pt x="1806" y="2921"/>
                  </a:cubicBezTo>
                  <a:cubicBezTo>
                    <a:pt x="1823" y="2946"/>
                    <a:pt x="1856" y="2998"/>
                    <a:pt x="1870" y="3026"/>
                  </a:cubicBezTo>
                  <a:cubicBezTo>
                    <a:pt x="1890" y="3069"/>
                    <a:pt x="1918" y="3166"/>
                    <a:pt x="1937" y="3210"/>
                  </a:cubicBezTo>
                  <a:cubicBezTo>
                    <a:pt x="1952" y="3246"/>
                    <a:pt x="1982" y="3319"/>
                    <a:pt x="2004" y="3347"/>
                  </a:cubicBezTo>
                  <a:cubicBezTo>
                    <a:pt x="2048" y="3402"/>
                    <a:pt x="2158" y="3469"/>
                    <a:pt x="2211" y="3504"/>
                  </a:cubicBezTo>
                  <a:cubicBezTo>
                    <a:pt x="2282" y="3553"/>
                    <a:pt x="2428" y="3640"/>
                    <a:pt x="2504" y="3677"/>
                  </a:cubicBezTo>
                  <a:cubicBezTo>
                    <a:pt x="2567" y="3709"/>
                    <a:pt x="2695" y="3772"/>
                    <a:pt x="2762" y="3783"/>
                  </a:cubicBezTo>
                  <a:cubicBezTo>
                    <a:pt x="2799" y="3788"/>
                    <a:pt x="2872" y="3769"/>
                    <a:pt x="2909" y="3770"/>
                  </a:cubicBezTo>
                  <a:cubicBezTo>
                    <a:pt x="2933" y="3770"/>
                    <a:pt x="2985" y="3766"/>
                    <a:pt x="3007" y="3782"/>
                  </a:cubicBezTo>
                  <a:cubicBezTo>
                    <a:pt x="3051" y="3813"/>
                    <a:pt x="3096" y="3950"/>
                    <a:pt x="3136" y="3990"/>
                  </a:cubicBezTo>
                  <a:cubicBezTo>
                    <a:pt x="3152" y="4005"/>
                    <a:pt x="3188" y="4029"/>
                    <a:pt x="3207" y="4029"/>
                  </a:cubicBezTo>
                  <a:cubicBezTo>
                    <a:pt x="3228" y="4030"/>
                    <a:pt x="3265" y="3990"/>
                    <a:pt x="3286" y="3990"/>
                  </a:cubicBezTo>
                  <a:cubicBezTo>
                    <a:pt x="3306" y="3990"/>
                    <a:pt x="3345" y="4015"/>
                    <a:pt x="3363" y="4029"/>
                  </a:cubicBezTo>
                  <a:cubicBezTo>
                    <a:pt x="3386" y="4049"/>
                    <a:pt x="3422" y="4110"/>
                    <a:pt x="3447" y="4127"/>
                  </a:cubicBezTo>
                  <a:cubicBezTo>
                    <a:pt x="3484" y="4152"/>
                    <a:pt x="3572" y="4147"/>
                    <a:pt x="3606" y="4177"/>
                  </a:cubicBezTo>
                  <a:cubicBezTo>
                    <a:pt x="3633" y="4200"/>
                    <a:pt x="3658" y="4287"/>
                    <a:pt x="3684" y="4311"/>
                  </a:cubicBezTo>
                  <a:cubicBezTo>
                    <a:pt x="3707" y="4332"/>
                    <a:pt x="3765" y="4343"/>
                    <a:pt x="3792" y="4353"/>
                  </a:cubicBezTo>
                  <a:cubicBezTo>
                    <a:pt x="3833" y="4369"/>
                    <a:pt x="3914" y="4403"/>
                    <a:pt x="3955" y="4416"/>
                  </a:cubicBezTo>
                  <a:cubicBezTo>
                    <a:pt x="3993" y="4428"/>
                    <a:pt x="4069" y="4447"/>
                    <a:pt x="4107" y="4453"/>
                  </a:cubicBezTo>
                  <a:cubicBezTo>
                    <a:pt x="4133" y="4457"/>
                    <a:pt x="4188" y="4474"/>
                    <a:pt x="4212" y="4461"/>
                  </a:cubicBezTo>
                  <a:cubicBezTo>
                    <a:pt x="4234" y="4449"/>
                    <a:pt x="4262" y="4390"/>
                    <a:pt x="4280" y="4369"/>
                  </a:cubicBezTo>
                  <a:cubicBezTo>
                    <a:pt x="4294" y="4352"/>
                    <a:pt x="4322" y="4320"/>
                    <a:pt x="4338" y="4308"/>
                  </a:cubicBezTo>
                  <a:cubicBezTo>
                    <a:pt x="4357" y="4293"/>
                    <a:pt x="4400" y="4258"/>
                    <a:pt x="4421" y="4266"/>
                  </a:cubicBezTo>
                  <a:cubicBezTo>
                    <a:pt x="4434" y="4271"/>
                    <a:pt x="4447" y="4310"/>
                    <a:pt x="4454" y="4327"/>
                  </a:cubicBezTo>
                  <a:cubicBezTo>
                    <a:pt x="4470" y="4363"/>
                    <a:pt x="4482" y="4449"/>
                    <a:pt x="4499" y="4485"/>
                  </a:cubicBezTo>
                  <a:cubicBezTo>
                    <a:pt x="4514" y="4514"/>
                    <a:pt x="4560" y="4551"/>
                    <a:pt x="4575" y="4581"/>
                  </a:cubicBezTo>
                  <a:cubicBezTo>
                    <a:pt x="4593" y="4621"/>
                    <a:pt x="4603" y="4719"/>
                    <a:pt x="4619" y="4761"/>
                  </a:cubicBezTo>
                  <a:cubicBezTo>
                    <a:pt x="4629" y="4784"/>
                    <a:pt x="4650" y="4836"/>
                    <a:pt x="4668" y="4845"/>
                  </a:cubicBezTo>
                  <a:cubicBezTo>
                    <a:pt x="4695" y="4855"/>
                    <a:pt x="4746" y="4799"/>
                    <a:pt x="4773" y="4797"/>
                  </a:cubicBezTo>
                  <a:cubicBezTo>
                    <a:pt x="4805" y="4795"/>
                    <a:pt x="4870" y="4813"/>
                    <a:pt x="4897" y="4836"/>
                  </a:cubicBezTo>
                  <a:cubicBezTo>
                    <a:pt x="4916" y="4852"/>
                    <a:pt x="4948" y="4901"/>
                    <a:pt x="4953" y="4931"/>
                  </a:cubicBezTo>
                  <a:cubicBezTo>
                    <a:pt x="4960" y="4968"/>
                    <a:pt x="4923" y="5043"/>
                    <a:pt x="4929" y="5081"/>
                  </a:cubicBezTo>
                  <a:cubicBezTo>
                    <a:pt x="4935" y="5117"/>
                    <a:pt x="4973" y="5177"/>
                    <a:pt x="4995" y="5199"/>
                  </a:cubicBezTo>
                  <a:cubicBezTo>
                    <a:pt x="5012" y="5218"/>
                    <a:pt x="5055" y="5244"/>
                    <a:pt x="5077" y="5246"/>
                  </a:cubicBezTo>
                  <a:cubicBezTo>
                    <a:pt x="5096" y="5248"/>
                    <a:pt x="5140" y="5240"/>
                    <a:pt x="5148" y="5218"/>
                  </a:cubicBezTo>
                  <a:cubicBezTo>
                    <a:pt x="5160" y="5186"/>
                    <a:pt x="5128" y="5115"/>
                    <a:pt x="5115" y="5086"/>
                  </a:cubicBezTo>
                  <a:cubicBezTo>
                    <a:pt x="5106" y="5067"/>
                    <a:pt x="5075" y="5042"/>
                    <a:pt x="5070" y="5020"/>
                  </a:cubicBezTo>
                  <a:cubicBezTo>
                    <a:pt x="5064" y="4995"/>
                    <a:pt x="5069" y="4939"/>
                    <a:pt x="5079" y="4918"/>
                  </a:cubicBezTo>
                  <a:cubicBezTo>
                    <a:pt x="5089" y="4896"/>
                    <a:pt x="5127" y="4881"/>
                    <a:pt x="5141" y="4865"/>
                  </a:cubicBezTo>
                  <a:cubicBezTo>
                    <a:pt x="5158" y="4846"/>
                    <a:pt x="5183" y="4788"/>
                    <a:pt x="5203" y="4776"/>
                  </a:cubicBezTo>
                  <a:cubicBezTo>
                    <a:pt x="5228" y="4761"/>
                    <a:pt x="5284" y="4776"/>
                    <a:pt x="5312" y="4776"/>
                  </a:cubicBezTo>
                  <a:cubicBezTo>
                    <a:pt x="5340" y="4776"/>
                    <a:pt x="5402" y="4754"/>
                    <a:pt x="5424" y="4779"/>
                  </a:cubicBezTo>
                  <a:cubicBezTo>
                    <a:pt x="5440" y="4795"/>
                    <a:pt x="5452" y="4860"/>
                    <a:pt x="5445" y="4887"/>
                  </a:cubicBezTo>
                  <a:cubicBezTo>
                    <a:pt x="5436" y="4917"/>
                    <a:pt x="5381" y="4934"/>
                    <a:pt x="5362" y="4954"/>
                  </a:cubicBezTo>
                  <a:cubicBezTo>
                    <a:pt x="5342" y="4976"/>
                    <a:pt x="5300" y="5020"/>
                    <a:pt x="5289" y="5052"/>
                  </a:cubicBezTo>
                  <a:cubicBezTo>
                    <a:pt x="5281" y="5074"/>
                    <a:pt x="5279" y="5127"/>
                    <a:pt x="5282" y="5151"/>
                  </a:cubicBezTo>
                  <a:cubicBezTo>
                    <a:pt x="5285" y="5184"/>
                    <a:pt x="5309" y="5244"/>
                    <a:pt x="5321" y="5272"/>
                  </a:cubicBezTo>
                  <a:cubicBezTo>
                    <a:pt x="5329" y="5290"/>
                    <a:pt x="5343" y="5330"/>
                    <a:pt x="5357" y="5338"/>
                  </a:cubicBezTo>
                  <a:cubicBezTo>
                    <a:pt x="5373" y="5348"/>
                    <a:pt x="5413" y="5344"/>
                    <a:pt x="5426" y="5328"/>
                  </a:cubicBezTo>
                  <a:cubicBezTo>
                    <a:pt x="5443" y="5305"/>
                    <a:pt x="5434" y="5229"/>
                    <a:pt x="5443" y="5199"/>
                  </a:cubicBezTo>
                  <a:cubicBezTo>
                    <a:pt x="5449" y="5179"/>
                    <a:pt x="5468" y="5141"/>
                    <a:pt x="5480" y="5128"/>
                  </a:cubicBezTo>
                  <a:cubicBezTo>
                    <a:pt x="5495" y="5114"/>
                    <a:pt x="5533" y="5086"/>
                    <a:pt x="5548" y="5099"/>
                  </a:cubicBezTo>
                  <a:cubicBezTo>
                    <a:pt x="5567" y="5115"/>
                    <a:pt x="5566" y="5189"/>
                    <a:pt x="5567" y="5220"/>
                  </a:cubicBezTo>
                  <a:cubicBezTo>
                    <a:pt x="5568" y="5255"/>
                    <a:pt x="5554" y="5324"/>
                    <a:pt x="5555" y="5359"/>
                  </a:cubicBezTo>
                  <a:cubicBezTo>
                    <a:pt x="5556" y="5393"/>
                    <a:pt x="5576" y="5459"/>
                    <a:pt x="5574" y="5493"/>
                  </a:cubicBezTo>
                  <a:cubicBezTo>
                    <a:pt x="5573" y="5524"/>
                    <a:pt x="5568" y="5597"/>
                    <a:pt x="5548" y="5609"/>
                  </a:cubicBezTo>
                  <a:cubicBezTo>
                    <a:pt x="5532" y="5618"/>
                    <a:pt x="5502" y="5564"/>
                    <a:pt x="5484" y="5564"/>
                  </a:cubicBezTo>
                  <a:cubicBezTo>
                    <a:pt x="5467" y="5565"/>
                    <a:pt x="5431" y="5589"/>
                    <a:pt x="5424" y="5611"/>
                  </a:cubicBezTo>
                  <a:cubicBezTo>
                    <a:pt x="5415" y="5638"/>
                    <a:pt x="5431" y="5699"/>
                    <a:pt x="5441" y="5725"/>
                  </a:cubicBezTo>
                  <a:cubicBezTo>
                    <a:pt x="5448" y="5743"/>
                    <a:pt x="5480" y="5766"/>
                    <a:pt x="5484" y="5787"/>
                  </a:cubicBezTo>
                  <a:cubicBezTo>
                    <a:pt x="5490" y="5815"/>
                    <a:pt x="5470" y="5872"/>
                    <a:pt x="5467" y="5900"/>
                  </a:cubicBezTo>
                  <a:cubicBezTo>
                    <a:pt x="5465" y="5927"/>
                    <a:pt x="5455" y="5983"/>
                    <a:pt x="5462" y="6008"/>
                  </a:cubicBezTo>
                  <a:cubicBezTo>
                    <a:pt x="5469" y="6037"/>
                    <a:pt x="5513" y="6069"/>
                    <a:pt x="5520" y="6097"/>
                  </a:cubicBezTo>
                  <a:cubicBezTo>
                    <a:pt x="5527" y="6130"/>
                    <a:pt x="5502" y="6201"/>
                    <a:pt x="5509" y="6235"/>
                  </a:cubicBezTo>
                  <a:cubicBezTo>
                    <a:pt x="5514" y="6260"/>
                    <a:pt x="5551" y="6294"/>
                    <a:pt x="5554" y="6321"/>
                  </a:cubicBezTo>
                  <a:cubicBezTo>
                    <a:pt x="5556" y="6349"/>
                    <a:pt x="5538" y="6406"/>
                    <a:pt x="5524" y="6426"/>
                  </a:cubicBezTo>
                  <a:cubicBezTo>
                    <a:pt x="5513" y="6440"/>
                    <a:pt x="5482" y="6457"/>
                    <a:pt x="5467" y="6452"/>
                  </a:cubicBezTo>
                  <a:cubicBezTo>
                    <a:pt x="5454" y="6448"/>
                    <a:pt x="5442" y="6408"/>
                    <a:pt x="5430" y="6400"/>
                  </a:cubicBezTo>
                  <a:cubicBezTo>
                    <a:pt x="5419" y="6392"/>
                    <a:pt x="5390" y="6378"/>
                    <a:pt x="5381" y="6389"/>
                  </a:cubicBezTo>
                  <a:cubicBezTo>
                    <a:pt x="5366" y="6406"/>
                    <a:pt x="5387" y="6474"/>
                    <a:pt x="5377" y="6497"/>
                  </a:cubicBezTo>
                  <a:cubicBezTo>
                    <a:pt x="5366" y="6523"/>
                    <a:pt x="5321" y="6542"/>
                    <a:pt x="5302" y="6558"/>
                  </a:cubicBezTo>
                  <a:cubicBezTo>
                    <a:pt x="5281" y="6574"/>
                    <a:pt x="5237" y="6602"/>
                    <a:pt x="5220" y="6625"/>
                  </a:cubicBezTo>
                  <a:cubicBezTo>
                    <a:pt x="5199" y="6655"/>
                    <a:pt x="5177" y="6734"/>
                    <a:pt x="5160" y="6767"/>
                  </a:cubicBezTo>
                  <a:cubicBezTo>
                    <a:pt x="5148" y="6791"/>
                    <a:pt x="5118" y="6830"/>
                    <a:pt x="5107" y="6854"/>
                  </a:cubicBezTo>
                  <a:cubicBezTo>
                    <a:pt x="5090" y="6895"/>
                    <a:pt x="5047" y="6986"/>
                    <a:pt x="5058" y="7030"/>
                  </a:cubicBezTo>
                  <a:cubicBezTo>
                    <a:pt x="5065" y="7058"/>
                    <a:pt x="5110" y="7093"/>
                    <a:pt x="5131" y="7091"/>
                  </a:cubicBezTo>
                  <a:cubicBezTo>
                    <a:pt x="5149" y="7088"/>
                    <a:pt x="5173" y="7044"/>
                    <a:pt x="5184" y="7025"/>
                  </a:cubicBezTo>
                  <a:cubicBezTo>
                    <a:pt x="5198" y="7001"/>
                    <a:pt x="5212" y="6939"/>
                    <a:pt x="5229" y="6920"/>
                  </a:cubicBezTo>
                  <a:cubicBezTo>
                    <a:pt x="5244" y="6904"/>
                    <a:pt x="5288" y="6908"/>
                    <a:pt x="5302" y="6891"/>
                  </a:cubicBezTo>
                  <a:cubicBezTo>
                    <a:pt x="5319" y="6871"/>
                    <a:pt x="5325" y="6802"/>
                    <a:pt x="5338" y="6778"/>
                  </a:cubicBezTo>
                  <a:cubicBezTo>
                    <a:pt x="5352" y="6750"/>
                    <a:pt x="5391" y="6704"/>
                    <a:pt x="5413" y="6688"/>
                  </a:cubicBezTo>
                  <a:cubicBezTo>
                    <a:pt x="5436" y="6672"/>
                    <a:pt x="5490" y="6669"/>
                    <a:pt x="5512" y="6652"/>
                  </a:cubicBezTo>
                  <a:cubicBezTo>
                    <a:pt x="5532" y="6637"/>
                    <a:pt x="5561" y="6590"/>
                    <a:pt x="5578" y="6570"/>
                  </a:cubicBezTo>
                  <a:cubicBezTo>
                    <a:pt x="5590" y="6556"/>
                    <a:pt x="5613" y="6527"/>
                    <a:pt x="5627" y="6518"/>
                  </a:cubicBezTo>
                  <a:cubicBezTo>
                    <a:pt x="5638" y="6510"/>
                    <a:pt x="5667" y="6513"/>
                    <a:pt x="5676" y="6499"/>
                  </a:cubicBezTo>
                  <a:cubicBezTo>
                    <a:pt x="5689" y="6477"/>
                    <a:pt x="5687" y="6411"/>
                    <a:pt x="5687" y="6381"/>
                  </a:cubicBezTo>
                  <a:cubicBezTo>
                    <a:pt x="5687" y="6351"/>
                    <a:pt x="5679" y="6293"/>
                    <a:pt x="5676" y="6263"/>
                  </a:cubicBezTo>
                  <a:cubicBezTo>
                    <a:pt x="5671" y="6224"/>
                    <a:pt x="5627" y="6128"/>
                    <a:pt x="5652" y="6110"/>
                  </a:cubicBezTo>
                  <a:cubicBezTo>
                    <a:pt x="5666" y="6101"/>
                    <a:pt x="5682" y="6161"/>
                    <a:pt x="5694" y="6174"/>
                  </a:cubicBezTo>
                  <a:cubicBezTo>
                    <a:pt x="5717" y="6196"/>
                    <a:pt x="5771" y="6213"/>
                    <a:pt x="5794" y="6232"/>
                  </a:cubicBezTo>
                  <a:cubicBezTo>
                    <a:pt x="5809" y="6246"/>
                    <a:pt x="5841" y="6277"/>
                    <a:pt x="5849" y="6299"/>
                  </a:cubicBezTo>
                  <a:cubicBezTo>
                    <a:pt x="5871" y="6362"/>
                    <a:pt x="5867" y="6507"/>
                    <a:pt x="5865" y="6576"/>
                  </a:cubicBezTo>
                  <a:cubicBezTo>
                    <a:pt x="5864" y="6608"/>
                    <a:pt x="5849" y="6670"/>
                    <a:pt x="5849" y="6702"/>
                  </a:cubicBezTo>
                  <a:cubicBezTo>
                    <a:pt x="5850" y="6735"/>
                    <a:pt x="5871" y="6799"/>
                    <a:pt x="5869" y="6832"/>
                  </a:cubicBezTo>
                  <a:cubicBezTo>
                    <a:pt x="5866" y="6864"/>
                    <a:pt x="5829" y="6917"/>
                    <a:pt x="5829" y="6950"/>
                  </a:cubicBezTo>
                  <a:cubicBezTo>
                    <a:pt x="5830" y="6980"/>
                    <a:pt x="5866" y="7027"/>
                    <a:pt x="5869" y="7057"/>
                  </a:cubicBezTo>
                  <a:cubicBezTo>
                    <a:pt x="5873" y="7095"/>
                    <a:pt x="5856" y="7172"/>
                    <a:pt x="5849" y="7210"/>
                  </a:cubicBezTo>
                  <a:cubicBezTo>
                    <a:pt x="5846" y="7227"/>
                    <a:pt x="5843" y="7268"/>
                    <a:pt x="5832" y="7273"/>
                  </a:cubicBezTo>
                  <a:cubicBezTo>
                    <a:pt x="5805" y="7285"/>
                    <a:pt x="5764" y="7195"/>
                    <a:pt x="5736" y="7187"/>
                  </a:cubicBezTo>
                  <a:cubicBezTo>
                    <a:pt x="5711" y="7179"/>
                    <a:pt x="5650" y="7179"/>
                    <a:pt x="5632" y="7206"/>
                  </a:cubicBezTo>
                  <a:cubicBezTo>
                    <a:pt x="5619" y="7227"/>
                    <a:pt x="5620" y="7291"/>
                    <a:pt x="5627" y="7316"/>
                  </a:cubicBezTo>
                  <a:cubicBezTo>
                    <a:pt x="5631" y="7332"/>
                    <a:pt x="5654" y="7350"/>
                    <a:pt x="5660" y="7363"/>
                  </a:cubicBezTo>
                  <a:cubicBezTo>
                    <a:pt x="5677" y="7395"/>
                    <a:pt x="5707" y="7463"/>
                    <a:pt x="5708" y="7502"/>
                  </a:cubicBezTo>
                  <a:cubicBezTo>
                    <a:pt x="5710" y="7539"/>
                    <a:pt x="5683" y="7608"/>
                    <a:pt x="5675" y="7643"/>
                  </a:cubicBezTo>
                  <a:cubicBezTo>
                    <a:pt x="5667" y="7674"/>
                    <a:pt x="5642" y="7733"/>
                    <a:pt x="5644" y="7766"/>
                  </a:cubicBezTo>
                  <a:cubicBezTo>
                    <a:pt x="5645" y="7793"/>
                    <a:pt x="5678" y="7837"/>
                    <a:pt x="5680" y="7864"/>
                  </a:cubicBezTo>
                  <a:cubicBezTo>
                    <a:pt x="5684" y="7901"/>
                    <a:pt x="5662" y="7973"/>
                    <a:pt x="5658" y="8010"/>
                  </a:cubicBezTo>
                  <a:cubicBezTo>
                    <a:pt x="5654" y="8046"/>
                    <a:pt x="5667" y="8133"/>
                    <a:pt x="5646" y="8156"/>
                  </a:cubicBezTo>
                  <a:cubicBezTo>
                    <a:pt x="5622" y="8184"/>
                    <a:pt x="5549" y="8121"/>
                    <a:pt x="5520" y="8140"/>
                  </a:cubicBezTo>
                  <a:cubicBezTo>
                    <a:pt x="5493" y="8157"/>
                    <a:pt x="5464" y="8236"/>
                    <a:pt x="5452" y="8274"/>
                  </a:cubicBezTo>
                  <a:cubicBezTo>
                    <a:pt x="5445" y="8296"/>
                    <a:pt x="5431" y="8347"/>
                    <a:pt x="5438" y="8369"/>
                  </a:cubicBezTo>
                  <a:cubicBezTo>
                    <a:pt x="5447" y="8395"/>
                    <a:pt x="5493" y="8407"/>
                    <a:pt x="5509" y="8424"/>
                  </a:cubicBezTo>
                  <a:cubicBezTo>
                    <a:pt x="5524" y="8440"/>
                    <a:pt x="5548" y="8485"/>
                    <a:pt x="5562" y="8503"/>
                  </a:cubicBezTo>
                  <a:cubicBezTo>
                    <a:pt x="5579" y="8524"/>
                    <a:pt x="5623" y="8554"/>
                    <a:pt x="5635" y="8582"/>
                  </a:cubicBezTo>
                  <a:cubicBezTo>
                    <a:pt x="5645" y="8602"/>
                    <a:pt x="5647" y="8653"/>
                    <a:pt x="5652" y="8676"/>
                  </a:cubicBezTo>
                  <a:cubicBezTo>
                    <a:pt x="5660" y="8718"/>
                    <a:pt x="5687" y="8799"/>
                    <a:pt x="5686" y="8841"/>
                  </a:cubicBezTo>
                  <a:cubicBezTo>
                    <a:pt x="5685" y="8878"/>
                    <a:pt x="5662" y="8946"/>
                    <a:pt x="5652" y="8980"/>
                  </a:cubicBezTo>
                  <a:cubicBezTo>
                    <a:pt x="5644" y="9008"/>
                    <a:pt x="5616" y="9062"/>
                    <a:pt x="5615" y="9094"/>
                  </a:cubicBezTo>
                  <a:cubicBezTo>
                    <a:pt x="5615" y="9111"/>
                    <a:pt x="5623" y="9149"/>
                    <a:pt x="5632" y="9161"/>
                  </a:cubicBezTo>
                  <a:cubicBezTo>
                    <a:pt x="5644" y="9176"/>
                    <a:pt x="5679" y="9180"/>
                    <a:pt x="5694" y="9188"/>
                  </a:cubicBezTo>
                  <a:cubicBezTo>
                    <a:pt x="5713" y="9199"/>
                    <a:pt x="5755" y="9216"/>
                    <a:pt x="5765" y="9239"/>
                  </a:cubicBezTo>
                  <a:cubicBezTo>
                    <a:pt x="5774" y="9261"/>
                    <a:pt x="5772" y="9318"/>
                    <a:pt x="5762" y="9338"/>
                  </a:cubicBezTo>
                  <a:cubicBezTo>
                    <a:pt x="5752" y="9359"/>
                    <a:pt x="5712" y="9372"/>
                    <a:pt x="5694" y="9377"/>
                  </a:cubicBezTo>
                  <a:cubicBezTo>
                    <a:pt x="5667" y="9386"/>
                    <a:pt x="5611" y="9378"/>
                    <a:pt x="5585" y="9389"/>
                  </a:cubicBezTo>
                  <a:cubicBezTo>
                    <a:pt x="5561" y="9400"/>
                    <a:pt x="5521" y="9448"/>
                    <a:pt x="5497" y="9460"/>
                  </a:cubicBezTo>
                  <a:cubicBezTo>
                    <a:pt x="5473" y="9473"/>
                    <a:pt x="5421" y="9497"/>
                    <a:pt x="5396" y="9487"/>
                  </a:cubicBezTo>
                  <a:cubicBezTo>
                    <a:pt x="5375" y="9481"/>
                    <a:pt x="5339" y="9439"/>
                    <a:pt x="5329" y="9413"/>
                  </a:cubicBezTo>
                  <a:cubicBezTo>
                    <a:pt x="5322" y="9397"/>
                    <a:pt x="5330" y="9351"/>
                    <a:pt x="5320" y="9338"/>
                  </a:cubicBezTo>
                  <a:cubicBezTo>
                    <a:pt x="5311" y="9327"/>
                    <a:pt x="5284" y="9334"/>
                    <a:pt x="5272" y="9338"/>
                  </a:cubicBezTo>
                  <a:cubicBezTo>
                    <a:pt x="5253" y="9344"/>
                    <a:pt x="5216" y="9370"/>
                    <a:pt x="5202" y="9389"/>
                  </a:cubicBezTo>
                  <a:cubicBezTo>
                    <a:pt x="5188" y="9408"/>
                    <a:pt x="5166" y="9457"/>
                    <a:pt x="5165" y="9484"/>
                  </a:cubicBezTo>
                  <a:cubicBezTo>
                    <a:pt x="5165" y="9507"/>
                    <a:pt x="5180" y="9553"/>
                    <a:pt x="5193" y="9567"/>
                  </a:cubicBezTo>
                  <a:cubicBezTo>
                    <a:pt x="5209" y="9584"/>
                    <a:pt x="5255" y="9573"/>
                    <a:pt x="5272" y="9587"/>
                  </a:cubicBezTo>
                  <a:cubicBezTo>
                    <a:pt x="5288" y="9599"/>
                    <a:pt x="5311" y="9640"/>
                    <a:pt x="5320" y="9661"/>
                  </a:cubicBezTo>
                  <a:cubicBezTo>
                    <a:pt x="5337" y="9700"/>
                    <a:pt x="5350" y="9795"/>
                    <a:pt x="5371" y="9831"/>
                  </a:cubicBezTo>
                  <a:cubicBezTo>
                    <a:pt x="5388" y="9861"/>
                    <a:pt x="5434" y="9909"/>
                    <a:pt x="5461" y="9922"/>
                  </a:cubicBezTo>
                  <a:cubicBezTo>
                    <a:pt x="5482" y="9931"/>
                    <a:pt x="5533" y="9942"/>
                    <a:pt x="5551" y="9922"/>
                  </a:cubicBezTo>
                  <a:cubicBezTo>
                    <a:pt x="5566" y="9904"/>
                    <a:pt x="5566" y="9842"/>
                    <a:pt x="5565" y="9815"/>
                  </a:cubicBezTo>
                  <a:cubicBezTo>
                    <a:pt x="5563" y="9778"/>
                    <a:pt x="5522" y="9706"/>
                    <a:pt x="5534" y="9673"/>
                  </a:cubicBezTo>
                  <a:cubicBezTo>
                    <a:pt x="5545" y="9644"/>
                    <a:pt x="5600" y="9634"/>
                    <a:pt x="5624" y="9634"/>
                  </a:cubicBezTo>
                  <a:cubicBezTo>
                    <a:pt x="5649" y="9633"/>
                    <a:pt x="5695" y="9672"/>
                    <a:pt x="5720" y="9670"/>
                  </a:cubicBezTo>
                  <a:cubicBezTo>
                    <a:pt x="5754" y="9665"/>
                    <a:pt x="5823" y="9626"/>
                    <a:pt x="5846" y="9590"/>
                  </a:cubicBezTo>
                  <a:cubicBezTo>
                    <a:pt x="5868" y="9558"/>
                    <a:pt x="5883" y="9466"/>
                    <a:pt x="5889" y="9421"/>
                  </a:cubicBezTo>
                  <a:cubicBezTo>
                    <a:pt x="5894" y="9377"/>
                    <a:pt x="5896" y="9283"/>
                    <a:pt x="5886" y="9239"/>
                  </a:cubicBezTo>
                  <a:cubicBezTo>
                    <a:pt x="5877" y="9203"/>
                    <a:pt x="5832" y="9150"/>
                    <a:pt x="5824" y="9113"/>
                  </a:cubicBezTo>
                  <a:cubicBezTo>
                    <a:pt x="5815" y="9078"/>
                    <a:pt x="5809" y="8997"/>
                    <a:pt x="5821" y="8963"/>
                  </a:cubicBezTo>
                  <a:cubicBezTo>
                    <a:pt x="5829" y="8942"/>
                    <a:pt x="5866" y="8927"/>
                    <a:pt x="5877" y="8909"/>
                  </a:cubicBezTo>
                  <a:cubicBezTo>
                    <a:pt x="5894" y="8881"/>
                    <a:pt x="5924" y="8814"/>
                    <a:pt x="5919" y="8778"/>
                  </a:cubicBezTo>
                  <a:cubicBezTo>
                    <a:pt x="5915" y="8745"/>
                    <a:pt x="5861" y="8713"/>
                    <a:pt x="5849" y="8684"/>
                  </a:cubicBezTo>
                  <a:cubicBezTo>
                    <a:pt x="5838" y="8659"/>
                    <a:pt x="5825" y="8599"/>
                    <a:pt x="5826" y="8570"/>
                  </a:cubicBezTo>
                  <a:cubicBezTo>
                    <a:pt x="5829" y="8535"/>
                    <a:pt x="5862" y="8477"/>
                    <a:pt x="5869" y="8443"/>
                  </a:cubicBezTo>
                  <a:cubicBezTo>
                    <a:pt x="5876" y="8404"/>
                    <a:pt x="5861" y="8313"/>
                    <a:pt x="5877" y="8278"/>
                  </a:cubicBezTo>
                  <a:cubicBezTo>
                    <a:pt x="5887" y="8256"/>
                    <a:pt x="5924" y="8232"/>
                    <a:pt x="5942" y="8227"/>
                  </a:cubicBezTo>
                  <a:cubicBezTo>
                    <a:pt x="5965" y="8220"/>
                    <a:pt x="6015" y="8256"/>
                    <a:pt x="6037" y="8243"/>
                  </a:cubicBezTo>
                  <a:cubicBezTo>
                    <a:pt x="6063" y="8226"/>
                    <a:pt x="6105" y="8152"/>
                    <a:pt x="6102" y="8112"/>
                  </a:cubicBezTo>
                  <a:cubicBezTo>
                    <a:pt x="6101" y="8091"/>
                    <a:pt x="6070" y="8066"/>
                    <a:pt x="6060" y="8049"/>
                  </a:cubicBezTo>
                  <a:cubicBezTo>
                    <a:pt x="6046" y="8028"/>
                    <a:pt x="6023" y="7977"/>
                    <a:pt x="6006" y="7959"/>
                  </a:cubicBezTo>
                  <a:cubicBezTo>
                    <a:pt x="5984" y="7935"/>
                    <a:pt x="5919" y="7929"/>
                    <a:pt x="5902" y="7896"/>
                  </a:cubicBezTo>
                  <a:cubicBezTo>
                    <a:pt x="5888" y="7866"/>
                    <a:pt x="5892" y="7789"/>
                    <a:pt x="5897" y="7754"/>
                  </a:cubicBezTo>
                  <a:cubicBezTo>
                    <a:pt x="5901" y="7724"/>
                    <a:pt x="5923" y="7668"/>
                    <a:pt x="5936" y="7643"/>
                  </a:cubicBezTo>
                  <a:cubicBezTo>
                    <a:pt x="5957" y="7607"/>
                    <a:pt x="6015" y="7557"/>
                    <a:pt x="6037" y="7522"/>
                  </a:cubicBezTo>
                  <a:cubicBezTo>
                    <a:pt x="6059" y="7488"/>
                    <a:pt x="6102" y="7415"/>
                    <a:pt x="6111" y="7372"/>
                  </a:cubicBezTo>
                  <a:cubicBezTo>
                    <a:pt x="6117" y="7337"/>
                    <a:pt x="6101" y="7265"/>
                    <a:pt x="6102" y="7230"/>
                  </a:cubicBezTo>
                  <a:cubicBezTo>
                    <a:pt x="6104" y="7175"/>
                    <a:pt x="6112" y="7063"/>
                    <a:pt x="6127" y="7013"/>
                  </a:cubicBezTo>
                  <a:cubicBezTo>
                    <a:pt x="6137" y="6983"/>
                    <a:pt x="6171" y="6934"/>
                    <a:pt x="6186" y="6911"/>
                  </a:cubicBezTo>
                  <a:cubicBezTo>
                    <a:pt x="6199" y="6892"/>
                    <a:pt x="6226" y="6859"/>
                    <a:pt x="6240" y="6843"/>
                  </a:cubicBezTo>
                  <a:cubicBezTo>
                    <a:pt x="6263" y="6817"/>
                    <a:pt x="6319" y="6775"/>
                    <a:pt x="6336" y="6741"/>
                  </a:cubicBezTo>
                  <a:cubicBezTo>
                    <a:pt x="6348" y="6717"/>
                    <a:pt x="6352" y="6654"/>
                    <a:pt x="6361" y="6627"/>
                  </a:cubicBezTo>
                  <a:cubicBezTo>
                    <a:pt x="6371" y="6596"/>
                    <a:pt x="6397" y="6541"/>
                    <a:pt x="6409" y="6512"/>
                  </a:cubicBezTo>
                  <a:cubicBezTo>
                    <a:pt x="6424" y="6478"/>
                    <a:pt x="6456" y="6412"/>
                    <a:pt x="6471" y="6378"/>
                  </a:cubicBezTo>
                  <a:cubicBezTo>
                    <a:pt x="6482" y="6353"/>
                    <a:pt x="6495" y="6291"/>
                    <a:pt x="6513" y="6276"/>
                  </a:cubicBezTo>
                  <a:cubicBezTo>
                    <a:pt x="6538" y="6256"/>
                    <a:pt x="6601" y="6287"/>
                    <a:pt x="6628" y="6276"/>
                  </a:cubicBezTo>
                  <a:cubicBezTo>
                    <a:pt x="6647" y="6268"/>
                    <a:pt x="6686" y="6241"/>
                    <a:pt x="6696" y="6217"/>
                  </a:cubicBezTo>
                  <a:cubicBezTo>
                    <a:pt x="6705" y="6196"/>
                    <a:pt x="6694" y="6142"/>
                    <a:pt x="6699" y="6118"/>
                  </a:cubicBezTo>
                  <a:cubicBezTo>
                    <a:pt x="6705" y="6082"/>
                    <a:pt x="6737" y="6016"/>
                    <a:pt x="6747" y="5981"/>
                  </a:cubicBezTo>
                  <a:cubicBezTo>
                    <a:pt x="6756" y="5947"/>
                    <a:pt x="6783" y="5879"/>
                    <a:pt x="6775" y="5846"/>
                  </a:cubicBezTo>
                  <a:cubicBezTo>
                    <a:pt x="6766" y="5810"/>
                    <a:pt x="6704" y="5783"/>
                    <a:pt x="6685" y="5756"/>
                  </a:cubicBezTo>
                  <a:cubicBezTo>
                    <a:pt x="6654" y="5713"/>
                    <a:pt x="6601" y="5613"/>
                    <a:pt x="6581" y="5559"/>
                  </a:cubicBezTo>
                  <a:cubicBezTo>
                    <a:pt x="6558" y="5499"/>
                    <a:pt x="6527" y="5369"/>
                    <a:pt x="6519" y="5303"/>
                  </a:cubicBezTo>
                  <a:cubicBezTo>
                    <a:pt x="6513" y="5256"/>
                    <a:pt x="6511" y="5157"/>
                    <a:pt x="6516" y="5109"/>
                  </a:cubicBezTo>
                  <a:cubicBezTo>
                    <a:pt x="6520" y="5069"/>
                    <a:pt x="6553" y="4993"/>
                    <a:pt x="6552" y="4952"/>
                  </a:cubicBezTo>
                  <a:cubicBezTo>
                    <a:pt x="6552" y="4914"/>
                    <a:pt x="6519" y="4847"/>
                    <a:pt x="6513" y="4810"/>
                  </a:cubicBezTo>
                  <a:cubicBezTo>
                    <a:pt x="6507" y="4770"/>
                    <a:pt x="6522" y="4681"/>
                    <a:pt x="6508" y="4644"/>
                  </a:cubicBezTo>
                  <a:cubicBezTo>
                    <a:pt x="6497" y="4619"/>
                    <a:pt x="6460" y="4583"/>
                    <a:pt x="6440" y="4578"/>
                  </a:cubicBezTo>
                  <a:cubicBezTo>
                    <a:pt x="6421" y="4572"/>
                    <a:pt x="6377" y="4581"/>
                    <a:pt x="6364" y="4601"/>
                  </a:cubicBezTo>
                  <a:cubicBezTo>
                    <a:pt x="6351" y="4621"/>
                    <a:pt x="6359" y="4682"/>
                    <a:pt x="6353" y="4708"/>
                  </a:cubicBezTo>
                  <a:cubicBezTo>
                    <a:pt x="6348" y="4725"/>
                    <a:pt x="6336" y="4761"/>
                    <a:pt x="6325" y="4771"/>
                  </a:cubicBezTo>
                  <a:cubicBezTo>
                    <a:pt x="6309" y="4784"/>
                    <a:pt x="6264" y="4764"/>
                    <a:pt x="6251" y="4783"/>
                  </a:cubicBezTo>
                  <a:cubicBezTo>
                    <a:pt x="6243" y="4794"/>
                    <a:pt x="6247" y="4833"/>
                    <a:pt x="6246" y="4849"/>
                  </a:cubicBezTo>
                  <a:cubicBezTo>
                    <a:pt x="6244" y="4884"/>
                    <a:pt x="6235" y="4954"/>
                    <a:pt x="6243" y="4988"/>
                  </a:cubicBezTo>
                  <a:cubicBezTo>
                    <a:pt x="6248" y="5011"/>
                    <a:pt x="6273" y="5048"/>
                    <a:pt x="6285" y="5066"/>
                  </a:cubicBezTo>
                  <a:cubicBezTo>
                    <a:pt x="6297" y="5084"/>
                    <a:pt x="6327" y="5111"/>
                    <a:pt x="6339" y="5129"/>
                  </a:cubicBezTo>
                  <a:cubicBezTo>
                    <a:pt x="6354" y="5155"/>
                    <a:pt x="6377" y="5214"/>
                    <a:pt x="6389" y="5243"/>
                  </a:cubicBezTo>
                  <a:cubicBezTo>
                    <a:pt x="6401" y="5271"/>
                    <a:pt x="6427" y="5327"/>
                    <a:pt x="6431" y="5357"/>
                  </a:cubicBezTo>
                  <a:cubicBezTo>
                    <a:pt x="6436" y="5390"/>
                    <a:pt x="6429" y="5456"/>
                    <a:pt x="6426" y="5488"/>
                  </a:cubicBezTo>
                  <a:cubicBezTo>
                    <a:pt x="6423" y="5518"/>
                    <a:pt x="6430" y="5598"/>
                    <a:pt x="6409" y="5606"/>
                  </a:cubicBezTo>
                  <a:cubicBezTo>
                    <a:pt x="6392" y="5613"/>
                    <a:pt x="6367" y="5555"/>
                    <a:pt x="6361" y="5531"/>
                  </a:cubicBezTo>
                  <a:cubicBezTo>
                    <a:pt x="6354" y="5504"/>
                    <a:pt x="6366" y="5441"/>
                    <a:pt x="6361" y="5413"/>
                  </a:cubicBezTo>
                  <a:cubicBezTo>
                    <a:pt x="6353" y="5369"/>
                    <a:pt x="6316" y="5294"/>
                    <a:pt x="6299" y="5256"/>
                  </a:cubicBezTo>
                  <a:cubicBezTo>
                    <a:pt x="6285" y="5222"/>
                    <a:pt x="6258" y="5152"/>
                    <a:pt x="6237" y="5125"/>
                  </a:cubicBezTo>
                  <a:cubicBezTo>
                    <a:pt x="6217" y="5099"/>
                    <a:pt x="6158" y="5081"/>
                    <a:pt x="6142" y="5050"/>
                  </a:cubicBezTo>
                  <a:cubicBezTo>
                    <a:pt x="6129" y="5026"/>
                    <a:pt x="6127" y="4962"/>
                    <a:pt x="6122" y="4932"/>
                  </a:cubicBezTo>
                  <a:cubicBezTo>
                    <a:pt x="6118" y="4905"/>
                    <a:pt x="6109" y="4852"/>
                    <a:pt x="6105" y="4826"/>
                  </a:cubicBezTo>
                  <a:cubicBezTo>
                    <a:pt x="6099" y="4787"/>
                    <a:pt x="6076" y="4711"/>
                    <a:pt x="6080" y="4672"/>
                  </a:cubicBezTo>
                  <a:cubicBezTo>
                    <a:pt x="6083" y="4642"/>
                    <a:pt x="6113" y="4594"/>
                    <a:pt x="6122" y="4566"/>
                  </a:cubicBezTo>
                  <a:cubicBezTo>
                    <a:pt x="6131" y="4536"/>
                    <a:pt x="6136" y="4466"/>
                    <a:pt x="6150" y="4440"/>
                  </a:cubicBezTo>
                  <a:cubicBezTo>
                    <a:pt x="6161" y="4420"/>
                    <a:pt x="6192" y="4389"/>
                    <a:pt x="6209" y="4384"/>
                  </a:cubicBezTo>
                  <a:cubicBezTo>
                    <a:pt x="6235" y="4377"/>
                    <a:pt x="6287" y="4412"/>
                    <a:pt x="6313" y="4412"/>
                  </a:cubicBezTo>
                  <a:cubicBezTo>
                    <a:pt x="6334" y="4412"/>
                    <a:pt x="6374" y="4387"/>
                    <a:pt x="6395" y="4392"/>
                  </a:cubicBezTo>
                  <a:cubicBezTo>
                    <a:pt x="6421" y="4399"/>
                    <a:pt x="6460" y="4460"/>
                    <a:pt x="6486" y="4469"/>
                  </a:cubicBezTo>
                  <a:cubicBezTo>
                    <a:pt x="6500" y="4473"/>
                    <a:pt x="6535" y="4463"/>
                    <a:pt x="6542" y="4463"/>
                  </a:cubicBezTo>
                  <a:cubicBezTo>
                    <a:pt x="6550" y="4463"/>
                    <a:pt x="6602" y="4384"/>
                    <a:pt x="6613" y="4350"/>
                  </a:cubicBezTo>
                  <a:cubicBezTo>
                    <a:pt x="6626" y="4315"/>
                    <a:pt x="6646" y="4235"/>
                    <a:pt x="6642" y="4195"/>
                  </a:cubicBezTo>
                  <a:cubicBezTo>
                    <a:pt x="6636" y="4142"/>
                    <a:pt x="6591" y="4046"/>
                    <a:pt x="6563" y="4009"/>
                  </a:cubicBezTo>
                  <a:cubicBezTo>
                    <a:pt x="6533" y="3968"/>
                    <a:pt x="6446" y="3936"/>
                    <a:pt x="6415" y="3898"/>
                  </a:cubicBezTo>
                  <a:cubicBezTo>
                    <a:pt x="6390" y="3869"/>
                    <a:pt x="6355" y="3791"/>
                    <a:pt x="6336" y="3754"/>
                  </a:cubicBezTo>
                  <a:cubicBezTo>
                    <a:pt x="6322" y="3727"/>
                    <a:pt x="6290" y="3677"/>
                    <a:pt x="6281" y="3646"/>
                  </a:cubicBezTo>
                  <a:cubicBezTo>
                    <a:pt x="6270" y="3606"/>
                    <a:pt x="6261" y="3516"/>
                    <a:pt x="6266" y="3472"/>
                  </a:cubicBezTo>
                  <a:cubicBezTo>
                    <a:pt x="6269" y="3448"/>
                    <a:pt x="6294" y="3406"/>
                    <a:pt x="6296" y="3381"/>
                  </a:cubicBezTo>
                  <a:cubicBezTo>
                    <a:pt x="6299" y="3354"/>
                    <a:pt x="6299" y="3285"/>
                    <a:pt x="6281" y="3273"/>
                  </a:cubicBezTo>
                  <a:cubicBezTo>
                    <a:pt x="6270" y="3266"/>
                    <a:pt x="6250" y="3300"/>
                    <a:pt x="6238" y="3307"/>
                  </a:cubicBezTo>
                  <a:cubicBezTo>
                    <a:pt x="6219" y="3320"/>
                    <a:pt x="6173" y="3327"/>
                    <a:pt x="6160" y="3349"/>
                  </a:cubicBezTo>
                  <a:cubicBezTo>
                    <a:pt x="6147" y="3370"/>
                    <a:pt x="6147" y="3428"/>
                    <a:pt x="6144" y="3454"/>
                  </a:cubicBezTo>
                  <a:cubicBezTo>
                    <a:pt x="6142" y="3481"/>
                    <a:pt x="6142" y="3537"/>
                    <a:pt x="6141" y="3564"/>
                  </a:cubicBezTo>
                  <a:cubicBezTo>
                    <a:pt x="6139" y="3589"/>
                    <a:pt x="6141" y="3640"/>
                    <a:pt x="6133" y="3662"/>
                  </a:cubicBezTo>
                  <a:cubicBezTo>
                    <a:pt x="6127" y="3679"/>
                    <a:pt x="6097" y="3696"/>
                    <a:pt x="6096" y="3715"/>
                  </a:cubicBezTo>
                  <a:cubicBezTo>
                    <a:pt x="6094" y="3744"/>
                    <a:pt x="6129" y="3790"/>
                    <a:pt x="6143" y="3812"/>
                  </a:cubicBezTo>
                  <a:cubicBezTo>
                    <a:pt x="6160" y="3840"/>
                    <a:pt x="6199" y="3891"/>
                    <a:pt x="6218" y="3917"/>
                  </a:cubicBezTo>
                  <a:cubicBezTo>
                    <a:pt x="6230" y="3934"/>
                    <a:pt x="6259" y="3963"/>
                    <a:pt x="6268" y="3982"/>
                  </a:cubicBezTo>
                  <a:cubicBezTo>
                    <a:pt x="6284" y="4015"/>
                    <a:pt x="6313" y="4092"/>
                    <a:pt x="6306" y="4130"/>
                  </a:cubicBezTo>
                  <a:cubicBezTo>
                    <a:pt x="6301" y="4154"/>
                    <a:pt x="6265" y="4179"/>
                    <a:pt x="6250" y="4193"/>
                  </a:cubicBezTo>
                  <a:cubicBezTo>
                    <a:pt x="6235" y="4205"/>
                    <a:pt x="6203" y="4233"/>
                    <a:pt x="6186" y="4232"/>
                  </a:cubicBezTo>
                  <a:cubicBezTo>
                    <a:pt x="6162" y="4231"/>
                    <a:pt x="6118" y="4197"/>
                    <a:pt x="6101" y="4174"/>
                  </a:cubicBezTo>
                  <a:cubicBezTo>
                    <a:pt x="6088" y="4156"/>
                    <a:pt x="6085" y="4090"/>
                    <a:pt x="6068" y="4080"/>
                  </a:cubicBezTo>
                  <a:cubicBezTo>
                    <a:pt x="6044" y="4067"/>
                    <a:pt x="5994" y="4106"/>
                    <a:pt x="5974" y="4127"/>
                  </a:cubicBezTo>
                  <a:cubicBezTo>
                    <a:pt x="5955" y="4147"/>
                    <a:pt x="5939" y="4220"/>
                    <a:pt x="5918" y="4235"/>
                  </a:cubicBezTo>
                  <a:cubicBezTo>
                    <a:pt x="5900" y="4247"/>
                    <a:pt x="5857" y="4217"/>
                    <a:pt x="5840" y="4232"/>
                  </a:cubicBezTo>
                  <a:cubicBezTo>
                    <a:pt x="5817" y="4255"/>
                    <a:pt x="5794" y="4344"/>
                    <a:pt x="5801" y="4382"/>
                  </a:cubicBezTo>
                  <a:cubicBezTo>
                    <a:pt x="5806" y="4409"/>
                    <a:pt x="5848" y="4432"/>
                    <a:pt x="5863" y="4450"/>
                  </a:cubicBezTo>
                  <a:cubicBezTo>
                    <a:pt x="5878" y="4468"/>
                    <a:pt x="5913" y="4499"/>
                    <a:pt x="5923" y="4524"/>
                  </a:cubicBezTo>
                  <a:cubicBezTo>
                    <a:pt x="5936" y="4555"/>
                    <a:pt x="5933" y="4632"/>
                    <a:pt x="5938" y="4668"/>
                  </a:cubicBezTo>
                  <a:cubicBezTo>
                    <a:pt x="5947" y="4731"/>
                    <a:pt x="5982" y="4853"/>
                    <a:pt x="5983" y="4918"/>
                  </a:cubicBezTo>
                  <a:cubicBezTo>
                    <a:pt x="5984" y="4952"/>
                    <a:pt x="5969" y="5020"/>
                    <a:pt x="5964" y="5054"/>
                  </a:cubicBezTo>
                  <a:cubicBezTo>
                    <a:pt x="5959" y="5091"/>
                    <a:pt x="5949" y="5165"/>
                    <a:pt x="5944" y="5201"/>
                  </a:cubicBezTo>
                  <a:cubicBezTo>
                    <a:pt x="5939" y="5238"/>
                    <a:pt x="5925" y="5309"/>
                    <a:pt x="5923" y="5346"/>
                  </a:cubicBezTo>
                  <a:cubicBezTo>
                    <a:pt x="5922" y="5375"/>
                    <a:pt x="5914" y="5437"/>
                    <a:pt x="5925" y="5461"/>
                  </a:cubicBezTo>
                  <a:cubicBezTo>
                    <a:pt x="5933" y="5480"/>
                    <a:pt x="5962" y="5504"/>
                    <a:pt x="5977" y="5504"/>
                  </a:cubicBezTo>
                  <a:cubicBezTo>
                    <a:pt x="5994" y="5503"/>
                    <a:pt x="6023" y="5473"/>
                    <a:pt x="6032" y="5454"/>
                  </a:cubicBezTo>
                  <a:cubicBezTo>
                    <a:pt x="6043" y="5432"/>
                    <a:pt x="6046" y="5377"/>
                    <a:pt x="6047" y="5352"/>
                  </a:cubicBezTo>
                  <a:cubicBezTo>
                    <a:pt x="6048" y="5331"/>
                    <a:pt x="6037" y="5290"/>
                    <a:pt x="6041" y="5270"/>
                  </a:cubicBezTo>
                  <a:cubicBezTo>
                    <a:pt x="6044" y="5256"/>
                    <a:pt x="6054" y="5230"/>
                    <a:pt x="6064" y="5225"/>
                  </a:cubicBezTo>
                  <a:cubicBezTo>
                    <a:pt x="6082" y="5216"/>
                    <a:pt x="6120" y="5243"/>
                    <a:pt x="6137" y="5257"/>
                  </a:cubicBezTo>
                  <a:cubicBezTo>
                    <a:pt x="6151" y="5268"/>
                    <a:pt x="6179" y="5296"/>
                    <a:pt x="6186" y="5317"/>
                  </a:cubicBezTo>
                  <a:cubicBezTo>
                    <a:pt x="6195" y="5348"/>
                    <a:pt x="6179" y="5418"/>
                    <a:pt x="6184" y="5451"/>
                  </a:cubicBezTo>
                  <a:cubicBezTo>
                    <a:pt x="6187" y="5477"/>
                    <a:pt x="6204" y="5526"/>
                    <a:pt x="6214" y="5549"/>
                  </a:cubicBezTo>
                  <a:cubicBezTo>
                    <a:pt x="6225" y="5573"/>
                    <a:pt x="6250" y="5620"/>
                    <a:pt x="6266" y="5638"/>
                  </a:cubicBezTo>
                  <a:cubicBezTo>
                    <a:pt x="6278" y="5651"/>
                    <a:pt x="6308" y="5661"/>
                    <a:pt x="6319" y="5674"/>
                  </a:cubicBezTo>
                  <a:cubicBezTo>
                    <a:pt x="6333" y="5692"/>
                    <a:pt x="6355" y="5738"/>
                    <a:pt x="6362" y="5764"/>
                  </a:cubicBezTo>
                  <a:cubicBezTo>
                    <a:pt x="6371" y="5796"/>
                    <a:pt x="6371" y="5866"/>
                    <a:pt x="6375" y="5900"/>
                  </a:cubicBezTo>
                  <a:cubicBezTo>
                    <a:pt x="6380" y="5940"/>
                    <a:pt x="6394" y="6018"/>
                    <a:pt x="6394" y="6058"/>
                  </a:cubicBezTo>
                  <a:cubicBezTo>
                    <a:pt x="6394" y="6090"/>
                    <a:pt x="6389" y="6158"/>
                    <a:pt x="6379" y="6187"/>
                  </a:cubicBezTo>
                  <a:cubicBezTo>
                    <a:pt x="6371" y="6209"/>
                    <a:pt x="6346" y="6243"/>
                    <a:pt x="6334" y="6260"/>
                  </a:cubicBezTo>
                  <a:cubicBezTo>
                    <a:pt x="6318" y="6284"/>
                    <a:pt x="6282" y="6324"/>
                    <a:pt x="6268" y="6349"/>
                  </a:cubicBezTo>
                  <a:cubicBezTo>
                    <a:pt x="6258" y="6368"/>
                    <a:pt x="6247" y="6416"/>
                    <a:pt x="6235" y="6431"/>
                  </a:cubicBezTo>
                  <a:cubicBezTo>
                    <a:pt x="6228" y="6438"/>
                    <a:pt x="6212" y="6447"/>
                    <a:pt x="6204" y="6447"/>
                  </a:cubicBezTo>
                  <a:cubicBezTo>
                    <a:pt x="6183" y="6445"/>
                    <a:pt x="6143" y="6416"/>
                    <a:pt x="6127" y="6394"/>
                  </a:cubicBezTo>
                  <a:cubicBezTo>
                    <a:pt x="6108" y="6367"/>
                    <a:pt x="6081" y="6295"/>
                    <a:pt x="6079" y="6258"/>
                  </a:cubicBezTo>
                  <a:cubicBezTo>
                    <a:pt x="6077" y="6215"/>
                    <a:pt x="6121" y="6139"/>
                    <a:pt x="6116" y="6097"/>
                  </a:cubicBezTo>
                  <a:cubicBezTo>
                    <a:pt x="6114" y="6077"/>
                    <a:pt x="6086" y="6051"/>
                    <a:pt x="6081" y="6032"/>
                  </a:cubicBezTo>
                  <a:cubicBezTo>
                    <a:pt x="6074" y="6005"/>
                    <a:pt x="6089" y="5944"/>
                    <a:pt x="6081" y="5919"/>
                  </a:cubicBezTo>
                  <a:cubicBezTo>
                    <a:pt x="6073" y="5897"/>
                    <a:pt x="6045" y="5864"/>
                    <a:pt x="6028" y="5861"/>
                  </a:cubicBezTo>
                  <a:cubicBezTo>
                    <a:pt x="6009" y="5857"/>
                    <a:pt x="5974" y="5890"/>
                    <a:pt x="5957" y="5903"/>
                  </a:cubicBezTo>
                  <a:cubicBezTo>
                    <a:pt x="5944" y="5912"/>
                    <a:pt x="5922" y="5947"/>
                    <a:pt x="5908" y="5945"/>
                  </a:cubicBezTo>
                  <a:cubicBezTo>
                    <a:pt x="5890" y="5943"/>
                    <a:pt x="5855" y="5903"/>
                    <a:pt x="5852" y="5877"/>
                  </a:cubicBezTo>
                  <a:cubicBezTo>
                    <a:pt x="5849" y="5855"/>
                    <a:pt x="5880" y="5820"/>
                    <a:pt x="5882" y="5798"/>
                  </a:cubicBezTo>
                  <a:cubicBezTo>
                    <a:pt x="5884" y="5778"/>
                    <a:pt x="5877" y="5736"/>
                    <a:pt x="5869" y="5719"/>
                  </a:cubicBezTo>
                  <a:cubicBezTo>
                    <a:pt x="5855" y="5692"/>
                    <a:pt x="5804" y="5670"/>
                    <a:pt x="5790" y="5643"/>
                  </a:cubicBezTo>
                  <a:cubicBezTo>
                    <a:pt x="5777" y="5616"/>
                    <a:pt x="5765" y="5549"/>
                    <a:pt x="5767" y="5517"/>
                  </a:cubicBezTo>
                  <a:cubicBezTo>
                    <a:pt x="5769" y="5489"/>
                    <a:pt x="5799" y="5444"/>
                    <a:pt x="5801" y="5417"/>
                  </a:cubicBezTo>
                  <a:cubicBezTo>
                    <a:pt x="5803" y="5392"/>
                    <a:pt x="5787" y="5345"/>
                    <a:pt x="5786" y="5320"/>
                  </a:cubicBezTo>
                  <a:cubicBezTo>
                    <a:pt x="5786" y="5296"/>
                    <a:pt x="5790" y="5248"/>
                    <a:pt x="5797" y="5228"/>
                  </a:cubicBezTo>
                  <a:cubicBezTo>
                    <a:pt x="5806" y="5203"/>
                    <a:pt x="5844" y="5174"/>
                    <a:pt x="5852" y="5149"/>
                  </a:cubicBezTo>
                  <a:cubicBezTo>
                    <a:pt x="5863" y="5111"/>
                    <a:pt x="5856" y="5026"/>
                    <a:pt x="5852" y="4986"/>
                  </a:cubicBezTo>
                  <a:cubicBezTo>
                    <a:pt x="5848" y="4951"/>
                    <a:pt x="5829" y="4886"/>
                    <a:pt x="5822" y="4852"/>
                  </a:cubicBezTo>
                  <a:cubicBezTo>
                    <a:pt x="5817" y="4828"/>
                    <a:pt x="5817" y="4771"/>
                    <a:pt x="5803" y="4755"/>
                  </a:cubicBezTo>
                  <a:cubicBezTo>
                    <a:pt x="5783" y="4731"/>
                    <a:pt x="5717" y="4762"/>
                    <a:pt x="5696" y="4740"/>
                  </a:cubicBezTo>
                  <a:cubicBezTo>
                    <a:pt x="5685" y="4727"/>
                    <a:pt x="5682" y="4683"/>
                    <a:pt x="5676" y="4666"/>
                  </a:cubicBezTo>
                  <a:cubicBezTo>
                    <a:pt x="5666" y="4639"/>
                    <a:pt x="5642" y="4588"/>
                    <a:pt x="5628" y="4563"/>
                  </a:cubicBezTo>
                  <a:cubicBezTo>
                    <a:pt x="5615" y="4538"/>
                    <a:pt x="5583" y="4495"/>
                    <a:pt x="5569" y="4471"/>
                  </a:cubicBezTo>
                  <a:cubicBezTo>
                    <a:pt x="5550" y="4440"/>
                    <a:pt x="5507" y="4380"/>
                    <a:pt x="5495" y="4343"/>
                  </a:cubicBezTo>
                  <a:cubicBezTo>
                    <a:pt x="5483" y="4304"/>
                    <a:pt x="5467" y="4216"/>
                    <a:pt x="5477" y="4177"/>
                  </a:cubicBezTo>
                  <a:cubicBezTo>
                    <a:pt x="5489" y="4127"/>
                    <a:pt x="5562" y="4070"/>
                    <a:pt x="5589" y="4032"/>
                  </a:cubicBezTo>
                  <a:cubicBezTo>
                    <a:pt x="5613" y="3999"/>
                    <a:pt x="5658" y="3925"/>
                    <a:pt x="5683" y="3893"/>
                  </a:cubicBezTo>
                  <a:cubicBezTo>
                    <a:pt x="5717" y="3850"/>
                    <a:pt x="5796" y="3780"/>
                    <a:pt x="5831" y="3738"/>
                  </a:cubicBezTo>
                  <a:cubicBezTo>
                    <a:pt x="5848" y="3718"/>
                    <a:pt x="5882" y="3675"/>
                    <a:pt x="5897" y="3651"/>
                  </a:cubicBezTo>
                  <a:cubicBezTo>
                    <a:pt x="5911" y="3630"/>
                    <a:pt x="5941" y="3588"/>
                    <a:pt x="5949" y="3562"/>
                  </a:cubicBezTo>
                  <a:cubicBezTo>
                    <a:pt x="5960" y="3530"/>
                    <a:pt x="5967" y="3458"/>
                    <a:pt x="5970" y="3423"/>
                  </a:cubicBezTo>
                  <a:cubicBezTo>
                    <a:pt x="5973" y="3387"/>
                    <a:pt x="5974" y="3315"/>
                    <a:pt x="5976" y="3278"/>
                  </a:cubicBezTo>
                  <a:cubicBezTo>
                    <a:pt x="5977" y="3251"/>
                    <a:pt x="5975" y="3195"/>
                    <a:pt x="5983" y="3171"/>
                  </a:cubicBezTo>
                  <a:cubicBezTo>
                    <a:pt x="5990" y="3148"/>
                    <a:pt x="6025" y="3120"/>
                    <a:pt x="6032" y="3097"/>
                  </a:cubicBezTo>
                  <a:cubicBezTo>
                    <a:pt x="6038" y="3077"/>
                    <a:pt x="6046" y="3028"/>
                    <a:pt x="6036" y="3013"/>
                  </a:cubicBezTo>
                  <a:cubicBezTo>
                    <a:pt x="6025" y="2997"/>
                    <a:pt x="5987" y="3002"/>
                    <a:pt x="5974" y="3013"/>
                  </a:cubicBezTo>
                  <a:cubicBezTo>
                    <a:pt x="5964" y="3021"/>
                    <a:pt x="5961" y="3058"/>
                    <a:pt x="5951" y="3066"/>
                  </a:cubicBezTo>
                  <a:cubicBezTo>
                    <a:pt x="5937" y="3076"/>
                    <a:pt x="5899" y="3079"/>
                    <a:pt x="5887" y="3063"/>
                  </a:cubicBezTo>
                  <a:cubicBezTo>
                    <a:pt x="5876" y="3047"/>
                    <a:pt x="5881" y="2995"/>
                    <a:pt x="5886" y="2974"/>
                  </a:cubicBezTo>
                  <a:cubicBezTo>
                    <a:pt x="5893" y="2944"/>
                    <a:pt x="5923" y="2896"/>
                    <a:pt x="5940" y="2877"/>
                  </a:cubicBezTo>
                  <a:cubicBezTo>
                    <a:pt x="5952" y="2862"/>
                    <a:pt x="5981" y="2841"/>
                    <a:pt x="5996" y="2837"/>
                  </a:cubicBezTo>
                  <a:cubicBezTo>
                    <a:pt x="6022" y="2830"/>
                    <a:pt x="6073" y="2848"/>
                    <a:pt x="6099" y="2848"/>
                  </a:cubicBezTo>
                  <a:cubicBezTo>
                    <a:pt x="6121" y="2847"/>
                    <a:pt x="6163" y="2831"/>
                    <a:pt x="6184" y="2837"/>
                  </a:cubicBezTo>
                  <a:cubicBezTo>
                    <a:pt x="6200" y="2842"/>
                    <a:pt x="6229" y="2868"/>
                    <a:pt x="6243" y="2881"/>
                  </a:cubicBezTo>
                  <a:cubicBezTo>
                    <a:pt x="6257" y="2894"/>
                    <a:pt x="6283" y="2922"/>
                    <a:pt x="6295" y="2938"/>
                  </a:cubicBezTo>
                  <a:cubicBezTo>
                    <a:pt x="6307" y="2954"/>
                    <a:pt x="6331" y="2987"/>
                    <a:pt x="6339" y="3007"/>
                  </a:cubicBezTo>
                  <a:cubicBezTo>
                    <a:pt x="6350" y="3041"/>
                    <a:pt x="6345" y="3122"/>
                    <a:pt x="6358" y="3155"/>
                  </a:cubicBezTo>
                  <a:cubicBezTo>
                    <a:pt x="6367" y="3176"/>
                    <a:pt x="6396" y="3209"/>
                    <a:pt x="6412" y="3220"/>
                  </a:cubicBezTo>
                  <a:cubicBezTo>
                    <a:pt x="6433" y="3235"/>
                    <a:pt x="6483" y="3269"/>
                    <a:pt x="6503" y="3251"/>
                  </a:cubicBezTo>
                  <a:cubicBezTo>
                    <a:pt x="6537" y="3222"/>
                    <a:pt x="6532" y="3090"/>
                    <a:pt x="6538" y="3034"/>
                  </a:cubicBezTo>
                  <a:cubicBezTo>
                    <a:pt x="6542" y="3000"/>
                    <a:pt x="6549" y="2929"/>
                    <a:pt x="6548" y="2895"/>
                  </a:cubicBezTo>
                  <a:cubicBezTo>
                    <a:pt x="6547" y="2850"/>
                    <a:pt x="6543" y="2758"/>
                    <a:pt x="6527" y="2719"/>
                  </a:cubicBezTo>
                  <a:cubicBezTo>
                    <a:pt x="6517" y="2695"/>
                    <a:pt x="6472" y="2673"/>
                    <a:pt x="6468" y="2647"/>
                  </a:cubicBezTo>
                  <a:cubicBezTo>
                    <a:pt x="6465" y="2625"/>
                    <a:pt x="6482" y="2577"/>
                    <a:pt x="6496" y="2569"/>
                  </a:cubicBezTo>
                  <a:cubicBezTo>
                    <a:pt x="6518" y="2558"/>
                    <a:pt x="6567" y="2595"/>
                    <a:pt x="6585" y="2617"/>
                  </a:cubicBezTo>
                  <a:cubicBezTo>
                    <a:pt x="6599" y="2634"/>
                    <a:pt x="6602" y="2699"/>
                    <a:pt x="6618" y="2708"/>
                  </a:cubicBezTo>
                  <a:cubicBezTo>
                    <a:pt x="6644" y="2720"/>
                    <a:pt x="6698" y="2669"/>
                    <a:pt x="6718" y="2644"/>
                  </a:cubicBezTo>
                  <a:cubicBezTo>
                    <a:pt x="6736" y="2624"/>
                    <a:pt x="6767" y="2570"/>
                    <a:pt x="6771" y="2538"/>
                  </a:cubicBezTo>
                  <a:cubicBezTo>
                    <a:pt x="6775" y="2496"/>
                    <a:pt x="6750" y="2411"/>
                    <a:pt x="6737" y="2373"/>
                  </a:cubicBezTo>
                  <a:cubicBezTo>
                    <a:pt x="6717" y="2315"/>
                    <a:pt x="6647" y="2224"/>
                    <a:pt x="6631" y="2163"/>
                  </a:cubicBezTo>
                  <a:cubicBezTo>
                    <a:pt x="6617" y="2113"/>
                    <a:pt x="6607" y="2002"/>
                    <a:pt x="6613" y="1949"/>
                  </a:cubicBezTo>
                  <a:cubicBezTo>
                    <a:pt x="6617" y="1915"/>
                    <a:pt x="6641" y="1855"/>
                    <a:pt x="6654" y="1827"/>
                  </a:cubicBezTo>
                  <a:cubicBezTo>
                    <a:pt x="6665" y="1802"/>
                    <a:pt x="6700" y="1765"/>
                    <a:pt x="6709" y="1738"/>
                  </a:cubicBezTo>
                  <a:cubicBezTo>
                    <a:pt x="6716" y="1716"/>
                    <a:pt x="6724" y="1665"/>
                    <a:pt x="6720" y="1642"/>
                  </a:cubicBezTo>
                  <a:cubicBezTo>
                    <a:pt x="6715" y="1609"/>
                    <a:pt x="6685" y="1554"/>
                    <a:pt x="6666" y="1533"/>
                  </a:cubicBezTo>
                  <a:cubicBezTo>
                    <a:pt x="6647" y="1511"/>
                    <a:pt x="6599" y="1483"/>
                    <a:pt x="6573" y="1480"/>
                  </a:cubicBezTo>
                  <a:cubicBezTo>
                    <a:pt x="6548" y="1477"/>
                    <a:pt x="6497" y="1492"/>
                    <a:pt x="6474" y="1508"/>
                  </a:cubicBezTo>
                  <a:cubicBezTo>
                    <a:pt x="6450" y="1524"/>
                    <a:pt x="6411" y="1575"/>
                    <a:pt x="6396" y="1604"/>
                  </a:cubicBezTo>
                  <a:cubicBezTo>
                    <a:pt x="6385" y="1628"/>
                    <a:pt x="6369" y="1682"/>
                    <a:pt x="6367" y="1711"/>
                  </a:cubicBezTo>
                  <a:cubicBezTo>
                    <a:pt x="6365" y="1734"/>
                    <a:pt x="6383" y="1782"/>
                    <a:pt x="6378" y="1805"/>
                  </a:cubicBezTo>
                  <a:cubicBezTo>
                    <a:pt x="6374" y="1825"/>
                    <a:pt x="6343" y="1848"/>
                    <a:pt x="6340" y="1868"/>
                  </a:cubicBezTo>
                  <a:cubicBezTo>
                    <a:pt x="6336" y="1894"/>
                    <a:pt x="6367" y="1944"/>
                    <a:pt x="6361" y="1968"/>
                  </a:cubicBezTo>
                  <a:cubicBezTo>
                    <a:pt x="6354" y="2000"/>
                    <a:pt x="6309" y="2051"/>
                    <a:pt x="6285" y="2047"/>
                  </a:cubicBezTo>
                  <a:cubicBezTo>
                    <a:pt x="6262" y="2044"/>
                    <a:pt x="6236" y="1977"/>
                    <a:pt x="6225" y="1949"/>
                  </a:cubicBezTo>
                  <a:cubicBezTo>
                    <a:pt x="6214" y="1922"/>
                    <a:pt x="6203" y="1862"/>
                    <a:pt x="6198" y="1832"/>
                  </a:cubicBezTo>
                  <a:cubicBezTo>
                    <a:pt x="6192" y="1803"/>
                    <a:pt x="6190" y="1740"/>
                    <a:pt x="6181" y="1712"/>
                  </a:cubicBezTo>
                  <a:cubicBezTo>
                    <a:pt x="6174" y="1691"/>
                    <a:pt x="6150" y="1658"/>
                    <a:pt x="6142" y="1638"/>
                  </a:cubicBezTo>
                  <a:cubicBezTo>
                    <a:pt x="6129" y="1608"/>
                    <a:pt x="6092" y="1544"/>
                    <a:pt x="6102" y="1513"/>
                  </a:cubicBezTo>
                  <a:cubicBezTo>
                    <a:pt x="6111" y="1486"/>
                    <a:pt x="6162" y="1474"/>
                    <a:pt x="6184" y="1476"/>
                  </a:cubicBezTo>
                  <a:cubicBezTo>
                    <a:pt x="6207" y="1478"/>
                    <a:pt x="6247" y="1537"/>
                    <a:pt x="6270" y="1530"/>
                  </a:cubicBezTo>
                  <a:cubicBezTo>
                    <a:pt x="6282" y="1526"/>
                    <a:pt x="6294" y="1489"/>
                    <a:pt x="6302" y="1476"/>
                  </a:cubicBezTo>
                  <a:cubicBezTo>
                    <a:pt x="6315" y="1457"/>
                    <a:pt x="6347" y="1425"/>
                    <a:pt x="6354" y="1401"/>
                  </a:cubicBezTo>
                  <a:cubicBezTo>
                    <a:pt x="6359" y="1384"/>
                    <a:pt x="6362" y="1344"/>
                    <a:pt x="6357" y="1326"/>
                  </a:cubicBezTo>
                  <a:cubicBezTo>
                    <a:pt x="6350" y="1303"/>
                    <a:pt x="6323" y="1262"/>
                    <a:pt x="6306" y="1253"/>
                  </a:cubicBezTo>
                  <a:cubicBezTo>
                    <a:pt x="6291" y="1245"/>
                    <a:pt x="6256" y="1267"/>
                    <a:pt x="6240" y="1259"/>
                  </a:cubicBezTo>
                  <a:cubicBezTo>
                    <a:pt x="6224" y="1252"/>
                    <a:pt x="6190" y="1222"/>
                    <a:pt x="6186" y="1198"/>
                  </a:cubicBezTo>
                  <a:cubicBezTo>
                    <a:pt x="6181" y="1161"/>
                    <a:pt x="6229" y="1101"/>
                    <a:pt x="6235" y="1064"/>
                  </a:cubicBezTo>
                  <a:cubicBezTo>
                    <a:pt x="6239" y="1034"/>
                    <a:pt x="6236" y="972"/>
                    <a:pt x="6233" y="942"/>
                  </a:cubicBezTo>
                  <a:cubicBezTo>
                    <a:pt x="6231" y="922"/>
                    <a:pt x="6227" y="882"/>
                    <a:pt x="6220" y="865"/>
                  </a:cubicBezTo>
                  <a:cubicBezTo>
                    <a:pt x="6211" y="843"/>
                    <a:pt x="6179" y="813"/>
                    <a:pt x="6167" y="794"/>
                  </a:cubicBezTo>
                  <a:cubicBezTo>
                    <a:pt x="6156" y="777"/>
                    <a:pt x="6133" y="739"/>
                    <a:pt x="6126" y="717"/>
                  </a:cubicBezTo>
                  <a:cubicBezTo>
                    <a:pt x="6116" y="684"/>
                    <a:pt x="6096" y="604"/>
                    <a:pt x="6112" y="578"/>
                  </a:cubicBezTo>
                  <a:cubicBezTo>
                    <a:pt x="6125" y="558"/>
                    <a:pt x="6171" y="592"/>
                    <a:pt x="6186" y="578"/>
                  </a:cubicBezTo>
                  <a:cubicBezTo>
                    <a:pt x="6211" y="556"/>
                    <a:pt x="6229" y="471"/>
                    <a:pt x="6233" y="432"/>
                  </a:cubicBezTo>
                  <a:cubicBezTo>
                    <a:pt x="6236" y="402"/>
                    <a:pt x="6237" y="330"/>
                    <a:pt x="6219" y="313"/>
                  </a:cubicBezTo>
                  <a:cubicBezTo>
                    <a:pt x="6193" y="290"/>
                    <a:pt x="6128" y="367"/>
                    <a:pt x="6098" y="357"/>
                  </a:cubicBezTo>
                  <a:cubicBezTo>
                    <a:pt x="6083" y="352"/>
                    <a:pt x="6058" y="320"/>
                    <a:pt x="6053" y="300"/>
                  </a:cubicBezTo>
                  <a:cubicBezTo>
                    <a:pt x="6047" y="273"/>
                    <a:pt x="6057" y="212"/>
                    <a:pt x="6069" y="189"/>
                  </a:cubicBezTo>
                  <a:cubicBezTo>
                    <a:pt x="6082" y="163"/>
                    <a:pt x="6128" y="142"/>
                    <a:pt x="6149" y="128"/>
                  </a:cubicBezTo>
                  <a:cubicBezTo>
                    <a:pt x="6164" y="118"/>
                    <a:pt x="6198" y="104"/>
                    <a:pt x="6211" y="89"/>
                  </a:cubicBezTo>
                  <a:cubicBezTo>
                    <a:pt x="6224" y="73"/>
                    <a:pt x="6235" y="18"/>
                    <a:pt x="6250" y="6"/>
                  </a:cubicBezTo>
                  <a:cubicBezTo>
                    <a:pt x="6263" y="-4"/>
                    <a:pt x="6308" y="2"/>
                    <a:pt x="6308" y="2"/>
                  </a:cubicBezTo>
                  <a:lnTo>
                    <a:pt x="13634" y="2427"/>
                  </a:lnTo>
                  <a:cubicBezTo>
                    <a:pt x="13634" y="2427"/>
                    <a:pt x="21597" y="4567"/>
                    <a:pt x="21597" y="456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7" name="Shape 3069"/>
            <p:cNvSpPr/>
            <p:nvPr/>
          </p:nvSpPr>
          <p:spPr>
            <a:xfrm>
              <a:off x="1593354" y="2953055"/>
              <a:ext cx="902456" cy="7459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0" h="21599" extrusionOk="0">
                  <a:moveTo>
                    <a:pt x="10647" y="19859"/>
                  </a:moveTo>
                  <a:lnTo>
                    <a:pt x="7064" y="18879"/>
                  </a:lnTo>
                  <a:lnTo>
                    <a:pt x="2696" y="17602"/>
                  </a:lnTo>
                  <a:lnTo>
                    <a:pt x="277" y="16874"/>
                  </a:lnTo>
                  <a:cubicBezTo>
                    <a:pt x="275" y="16830"/>
                    <a:pt x="271" y="16781"/>
                    <a:pt x="262" y="16753"/>
                  </a:cubicBezTo>
                  <a:cubicBezTo>
                    <a:pt x="251" y="16721"/>
                    <a:pt x="213" y="16665"/>
                    <a:pt x="191" y="16642"/>
                  </a:cubicBezTo>
                  <a:cubicBezTo>
                    <a:pt x="177" y="16627"/>
                    <a:pt x="138" y="16615"/>
                    <a:pt x="124" y="16600"/>
                  </a:cubicBezTo>
                  <a:cubicBezTo>
                    <a:pt x="109" y="16585"/>
                    <a:pt x="86" y="16549"/>
                    <a:pt x="79" y="16528"/>
                  </a:cubicBezTo>
                  <a:cubicBezTo>
                    <a:pt x="70" y="16503"/>
                    <a:pt x="77" y="16440"/>
                    <a:pt x="65" y="16415"/>
                  </a:cubicBezTo>
                  <a:cubicBezTo>
                    <a:pt x="56" y="16397"/>
                    <a:pt x="16" y="16383"/>
                    <a:pt x="9" y="16364"/>
                  </a:cubicBezTo>
                  <a:cubicBezTo>
                    <a:pt x="-3" y="16334"/>
                    <a:pt x="5" y="16262"/>
                    <a:pt x="16" y="16230"/>
                  </a:cubicBezTo>
                  <a:cubicBezTo>
                    <a:pt x="21" y="16214"/>
                    <a:pt x="51" y="16192"/>
                    <a:pt x="53" y="16174"/>
                  </a:cubicBezTo>
                  <a:cubicBezTo>
                    <a:pt x="55" y="16156"/>
                    <a:pt x="32" y="16126"/>
                    <a:pt x="30" y="16109"/>
                  </a:cubicBezTo>
                  <a:cubicBezTo>
                    <a:pt x="27" y="16089"/>
                    <a:pt x="37" y="16051"/>
                    <a:pt x="39" y="16032"/>
                  </a:cubicBezTo>
                  <a:cubicBezTo>
                    <a:pt x="43" y="15999"/>
                    <a:pt x="51" y="15934"/>
                    <a:pt x="51" y="15901"/>
                  </a:cubicBezTo>
                  <a:cubicBezTo>
                    <a:pt x="50" y="15879"/>
                    <a:pt x="47" y="15832"/>
                    <a:pt x="41" y="15810"/>
                  </a:cubicBezTo>
                  <a:cubicBezTo>
                    <a:pt x="35" y="15785"/>
                    <a:pt x="6" y="15743"/>
                    <a:pt x="2" y="15717"/>
                  </a:cubicBezTo>
                  <a:cubicBezTo>
                    <a:pt x="-2" y="15693"/>
                    <a:pt x="2" y="15643"/>
                    <a:pt x="9" y="15620"/>
                  </a:cubicBezTo>
                  <a:cubicBezTo>
                    <a:pt x="16" y="15596"/>
                    <a:pt x="53" y="15563"/>
                    <a:pt x="58" y="15538"/>
                  </a:cubicBezTo>
                  <a:cubicBezTo>
                    <a:pt x="65" y="15501"/>
                    <a:pt x="37" y="15426"/>
                    <a:pt x="34" y="15387"/>
                  </a:cubicBezTo>
                  <a:cubicBezTo>
                    <a:pt x="32" y="15362"/>
                    <a:pt x="29" y="15310"/>
                    <a:pt x="34" y="15285"/>
                  </a:cubicBezTo>
                  <a:cubicBezTo>
                    <a:pt x="39" y="15260"/>
                    <a:pt x="68" y="15219"/>
                    <a:pt x="74" y="15195"/>
                  </a:cubicBezTo>
                  <a:cubicBezTo>
                    <a:pt x="88" y="15145"/>
                    <a:pt x="86" y="15037"/>
                    <a:pt x="100" y="14987"/>
                  </a:cubicBezTo>
                  <a:cubicBezTo>
                    <a:pt x="111" y="14949"/>
                    <a:pt x="150" y="14882"/>
                    <a:pt x="163" y="14845"/>
                  </a:cubicBezTo>
                  <a:cubicBezTo>
                    <a:pt x="180" y="14797"/>
                    <a:pt x="196" y="14693"/>
                    <a:pt x="215" y="14647"/>
                  </a:cubicBezTo>
                  <a:cubicBezTo>
                    <a:pt x="232" y="14603"/>
                    <a:pt x="290" y="14532"/>
                    <a:pt x="306" y="14488"/>
                  </a:cubicBezTo>
                  <a:cubicBezTo>
                    <a:pt x="325" y="14438"/>
                    <a:pt x="342" y="14329"/>
                    <a:pt x="349" y="14275"/>
                  </a:cubicBezTo>
                  <a:cubicBezTo>
                    <a:pt x="354" y="14228"/>
                    <a:pt x="368" y="14130"/>
                    <a:pt x="356" y="14084"/>
                  </a:cubicBezTo>
                  <a:cubicBezTo>
                    <a:pt x="347" y="14054"/>
                    <a:pt x="301" y="14013"/>
                    <a:pt x="287" y="13985"/>
                  </a:cubicBezTo>
                  <a:cubicBezTo>
                    <a:pt x="283" y="13976"/>
                    <a:pt x="274" y="13954"/>
                    <a:pt x="274" y="13943"/>
                  </a:cubicBezTo>
                  <a:cubicBezTo>
                    <a:pt x="273" y="13921"/>
                    <a:pt x="295" y="13882"/>
                    <a:pt x="297" y="13860"/>
                  </a:cubicBezTo>
                  <a:cubicBezTo>
                    <a:pt x="299" y="13838"/>
                    <a:pt x="296" y="13790"/>
                    <a:pt x="287" y="13769"/>
                  </a:cubicBezTo>
                  <a:cubicBezTo>
                    <a:pt x="281" y="13753"/>
                    <a:pt x="254" y="13734"/>
                    <a:pt x="248" y="13718"/>
                  </a:cubicBezTo>
                  <a:cubicBezTo>
                    <a:pt x="242" y="13704"/>
                    <a:pt x="248" y="13664"/>
                    <a:pt x="238" y="13653"/>
                  </a:cubicBezTo>
                  <a:cubicBezTo>
                    <a:pt x="230" y="13643"/>
                    <a:pt x="200" y="13658"/>
                    <a:pt x="191" y="13648"/>
                  </a:cubicBezTo>
                  <a:cubicBezTo>
                    <a:pt x="175" y="13627"/>
                    <a:pt x="187" y="13562"/>
                    <a:pt x="189" y="13534"/>
                  </a:cubicBezTo>
                  <a:cubicBezTo>
                    <a:pt x="191" y="13508"/>
                    <a:pt x="208" y="13460"/>
                    <a:pt x="208" y="13435"/>
                  </a:cubicBezTo>
                  <a:cubicBezTo>
                    <a:pt x="209" y="13398"/>
                    <a:pt x="188" y="13326"/>
                    <a:pt x="187" y="13289"/>
                  </a:cubicBezTo>
                  <a:cubicBezTo>
                    <a:pt x="186" y="13261"/>
                    <a:pt x="188" y="13203"/>
                    <a:pt x="196" y="13176"/>
                  </a:cubicBezTo>
                  <a:cubicBezTo>
                    <a:pt x="204" y="13151"/>
                    <a:pt x="233" y="13108"/>
                    <a:pt x="248" y="13088"/>
                  </a:cubicBezTo>
                  <a:cubicBezTo>
                    <a:pt x="270" y="13058"/>
                    <a:pt x="327" y="13012"/>
                    <a:pt x="349" y="12980"/>
                  </a:cubicBezTo>
                  <a:cubicBezTo>
                    <a:pt x="380" y="12935"/>
                    <a:pt x="424" y="12829"/>
                    <a:pt x="452" y="12782"/>
                  </a:cubicBezTo>
                  <a:cubicBezTo>
                    <a:pt x="469" y="12752"/>
                    <a:pt x="510" y="12696"/>
                    <a:pt x="527" y="12665"/>
                  </a:cubicBezTo>
                  <a:cubicBezTo>
                    <a:pt x="544" y="12636"/>
                    <a:pt x="574" y="12574"/>
                    <a:pt x="588" y="12543"/>
                  </a:cubicBezTo>
                  <a:cubicBezTo>
                    <a:pt x="603" y="12509"/>
                    <a:pt x="628" y="12436"/>
                    <a:pt x="642" y="12401"/>
                  </a:cubicBezTo>
                  <a:cubicBezTo>
                    <a:pt x="654" y="12371"/>
                    <a:pt x="684" y="12314"/>
                    <a:pt x="691" y="12282"/>
                  </a:cubicBezTo>
                  <a:cubicBezTo>
                    <a:pt x="696" y="12257"/>
                    <a:pt x="685" y="12203"/>
                    <a:pt x="693" y="12180"/>
                  </a:cubicBezTo>
                  <a:cubicBezTo>
                    <a:pt x="702" y="12157"/>
                    <a:pt x="741" y="12129"/>
                    <a:pt x="754" y="12109"/>
                  </a:cubicBezTo>
                  <a:cubicBezTo>
                    <a:pt x="768" y="12087"/>
                    <a:pt x="787" y="12038"/>
                    <a:pt x="799" y="12015"/>
                  </a:cubicBezTo>
                  <a:cubicBezTo>
                    <a:pt x="813" y="11987"/>
                    <a:pt x="844" y="11933"/>
                    <a:pt x="857" y="11904"/>
                  </a:cubicBezTo>
                  <a:cubicBezTo>
                    <a:pt x="876" y="11867"/>
                    <a:pt x="911" y="11791"/>
                    <a:pt x="926" y="11751"/>
                  </a:cubicBezTo>
                  <a:cubicBezTo>
                    <a:pt x="934" y="11728"/>
                    <a:pt x="948" y="11680"/>
                    <a:pt x="951" y="11655"/>
                  </a:cubicBezTo>
                  <a:cubicBezTo>
                    <a:pt x="957" y="11615"/>
                    <a:pt x="951" y="11533"/>
                    <a:pt x="958" y="11493"/>
                  </a:cubicBezTo>
                  <a:cubicBezTo>
                    <a:pt x="961" y="11469"/>
                    <a:pt x="972" y="11422"/>
                    <a:pt x="983" y="11402"/>
                  </a:cubicBezTo>
                  <a:cubicBezTo>
                    <a:pt x="994" y="11381"/>
                    <a:pt x="1023" y="11344"/>
                    <a:pt x="1042" y="11334"/>
                  </a:cubicBezTo>
                  <a:cubicBezTo>
                    <a:pt x="1057" y="11326"/>
                    <a:pt x="1093" y="11338"/>
                    <a:pt x="1108" y="11330"/>
                  </a:cubicBezTo>
                  <a:cubicBezTo>
                    <a:pt x="1126" y="11321"/>
                    <a:pt x="1152" y="11282"/>
                    <a:pt x="1167" y="11266"/>
                  </a:cubicBezTo>
                  <a:cubicBezTo>
                    <a:pt x="1192" y="11239"/>
                    <a:pt x="1242" y="11186"/>
                    <a:pt x="1264" y="11156"/>
                  </a:cubicBezTo>
                  <a:cubicBezTo>
                    <a:pt x="1298" y="11111"/>
                    <a:pt x="1359" y="11012"/>
                    <a:pt x="1389" y="10963"/>
                  </a:cubicBezTo>
                  <a:cubicBezTo>
                    <a:pt x="1431" y="10896"/>
                    <a:pt x="1517" y="10766"/>
                    <a:pt x="1552" y="10694"/>
                  </a:cubicBezTo>
                  <a:cubicBezTo>
                    <a:pt x="1589" y="10616"/>
                    <a:pt x="1643" y="10447"/>
                    <a:pt x="1674" y="10365"/>
                  </a:cubicBezTo>
                  <a:cubicBezTo>
                    <a:pt x="1713" y="10262"/>
                    <a:pt x="1795" y="10059"/>
                    <a:pt x="1833" y="9956"/>
                  </a:cubicBezTo>
                  <a:cubicBezTo>
                    <a:pt x="1906" y="9757"/>
                    <a:pt x="2044" y="9356"/>
                    <a:pt x="2109" y="9154"/>
                  </a:cubicBezTo>
                  <a:cubicBezTo>
                    <a:pt x="2148" y="9029"/>
                    <a:pt x="2221" y="8777"/>
                    <a:pt x="2257" y="8650"/>
                  </a:cubicBezTo>
                  <a:cubicBezTo>
                    <a:pt x="2282" y="8562"/>
                    <a:pt x="2326" y="8384"/>
                    <a:pt x="2352" y="8296"/>
                  </a:cubicBezTo>
                  <a:cubicBezTo>
                    <a:pt x="2364" y="8257"/>
                    <a:pt x="2391" y="8179"/>
                    <a:pt x="2402" y="8139"/>
                  </a:cubicBezTo>
                  <a:cubicBezTo>
                    <a:pt x="2418" y="8085"/>
                    <a:pt x="2445" y="7974"/>
                    <a:pt x="2456" y="7918"/>
                  </a:cubicBezTo>
                  <a:cubicBezTo>
                    <a:pt x="2464" y="7876"/>
                    <a:pt x="2474" y="7790"/>
                    <a:pt x="2481" y="7747"/>
                  </a:cubicBezTo>
                  <a:cubicBezTo>
                    <a:pt x="2484" y="7724"/>
                    <a:pt x="2489" y="7674"/>
                    <a:pt x="2496" y="7651"/>
                  </a:cubicBezTo>
                  <a:cubicBezTo>
                    <a:pt x="2509" y="7613"/>
                    <a:pt x="2552" y="7550"/>
                    <a:pt x="2570" y="7515"/>
                  </a:cubicBezTo>
                  <a:cubicBezTo>
                    <a:pt x="2596" y="7463"/>
                    <a:pt x="2649" y="7358"/>
                    <a:pt x="2671" y="7303"/>
                  </a:cubicBezTo>
                  <a:cubicBezTo>
                    <a:pt x="2686" y="7267"/>
                    <a:pt x="2717" y="7195"/>
                    <a:pt x="2723" y="7155"/>
                  </a:cubicBezTo>
                  <a:cubicBezTo>
                    <a:pt x="2730" y="7115"/>
                    <a:pt x="2715" y="7031"/>
                    <a:pt x="2721" y="6990"/>
                  </a:cubicBezTo>
                  <a:cubicBezTo>
                    <a:pt x="2730" y="6931"/>
                    <a:pt x="2775" y="6819"/>
                    <a:pt x="2793" y="6762"/>
                  </a:cubicBezTo>
                  <a:cubicBezTo>
                    <a:pt x="2806" y="6722"/>
                    <a:pt x="2834" y="6643"/>
                    <a:pt x="2845" y="6602"/>
                  </a:cubicBezTo>
                  <a:cubicBezTo>
                    <a:pt x="2852" y="6576"/>
                    <a:pt x="2864" y="6524"/>
                    <a:pt x="2867" y="6496"/>
                  </a:cubicBezTo>
                  <a:cubicBezTo>
                    <a:pt x="2869" y="6474"/>
                    <a:pt x="2859" y="6425"/>
                    <a:pt x="2867" y="6404"/>
                  </a:cubicBezTo>
                  <a:cubicBezTo>
                    <a:pt x="2874" y="6385"/>
                    <a:pt x="2907" y="6364"/>
                    <a:pt x="2917" y="6347"/>
                  </a:cubicBezTo>
                  <a:cubicBezTo>
                    <a:pt x="2924" y="6335"/>
                    <a:pt x="2936" y="6309"/>
                    <a:pt x="2939" y="6294"/>
                  </a:cubicBezTo>
                  <a:cubicBezTo>
                    <a:pt x="2942" y="6276"/>
                    <a:pt x="2937" y="6237"/>
                    <a:pt x="2939" y="6219"/>
                  </a:cubicBezTo>
                  <a:cubicBezTo>
                    <a:pt x="2941" y="6193"/>
                    <a:pt x="2955" y="6143"/>
                    <a:pt x="2961" y="6118"/>
                  </a:cubicBezTo>
                  <a:cubicBezTo>
                    <a:pt x="2969" y="6083"/>
                    <a:pt x="2989" y="6015"/>
                    <a:pt x="2996" y="5980"/>
                  </a:cubicBezTo>
                  <a:cubicBezTo>
                    <a:pt x="3001" y="5960"/>
                    <a:pt x="3010" y="5921"/>
                    <a:pt x="3011" y="5901"/>
                  </a:cubicBezTo>
                  <a:cubicBezTo>
                    <a:pt x="3013" y="5858"/>
                    <a:pt x="2994" y="5772"/>
                    <a:pt x="3000" y="5730"/>
                  </a:cubicBezTo>
                  <a:cubicBezTo>
                    <a:pt x="3003" y="5706"/>
                    <a:pt x="3023" y="5660"/>
                    <a:pt x="3034" y="5639"/>
                  </a:cubicBezTo>
                  <a:cubicBezTo>
                    <a:pt x="3048" y="5612"/>
                    <a:pt x="3086" y="5565"/>
                    <a:pt x="3103" y="5539"/>
                  </a:cubicBezTo>
                  <a:cubicBezTo>
                    <a:pt x="3125" y="5505"/>
                    <a:pt x="3171" y="5437"/>
                    <a:pt x="3189" y="5399"/>
                  </a:cubicBezTo>
                  <a:cubicBezTo>
                    <a:pt x="3213" y="5349"/>
                    <a:pt x="3249" y="5241"/>
                    <a:pt x="3265" y="5187"/>
                  </a:cubicBezTo>
                  <a:cubicBezTo>
                    <a:pt x="3278" y="5146"/>
                    <a:pt x="3295" y="5062"/>
                    <a:pt x="3306" y="5020"/>
                  </a:cubicBezTo>
                  <a:cubicBezTo>
                    <a:pt x="3316" y="4988"/>
                    <a:pt x="3341" y="4925"/>
                    <a:pt x="3348" y="4892"/>
                  </a:cubicBezTo>
                  <a:cubicBezTo>
                    <a:pt x="3355" y="4861"/>
                    <a:pt x="3362" y="4798"/>
                    <a:pt x="3364" y="4767"/>
                  </a:cubicBezTo>
                  <a:cubicBezTo>
                    <a:pt x="3365" y="4748"/>
                    <a:pt x="3361" y="4708"/>
                    <a:pt x="3366" y="4689"/>
                  </a:cubicBezTo>
                  <a:cubicBezTo>
                    <a:pt x="3371" y="4665"/>
                    <a:pt x="3395" y="4621"/>
                    <a:pt x="3409" y="4602"/>
                  </a:cubicBezTo>
                  <a:cubicBezTo>
                    <a:pt x="3425" y="4581"/>
                    <a:pt x="3470" y="4556"/>
                    <a:pt x="3486" y="4536"/>
                  </a:cubicBezTo>
                  <a:cubicBezTo>
                    <a:pt x="3499" y="4520"/>
                    <a:pt x="3518" y="4480"/>
                    <a:pt x="3527" y="4460"/>
                  </a:cubicBezTo>
                  <a:cubicBezTo>
                    <a:pt x="3541" y="4428"/>
                    <a:pt x="3562" y="4360"/>
                    <a:pt x="3572" y="4326"/>
                  </a:cubicBezTo>
                  <a:cubicBezTo>
                    <a:pt x="3582" y="4291"/>
                    <a:pt x="3596" y="4219"/>
                    <a:pt x="3605" y="4184"/>
                  </a:cubicBezTo>
                  <a:cubicBezTo>
                    <a:pt x="3617" y="4135"/>
                    <a:pt x="3641" y="4037"/>
                    <a:pt x="3656" y="3989"/>
                  </a:cubicBezTo>
                  <a:cubicBezTo>
                    <a:pt x="3671" y="3944"/>
                    <a:pt x="3713" y="3860"/>
                    <a:pt x="3724" y="3813"/>
                  </a:cubicBezTo>
                  <a:cubicBezTo>
                    <a:pt x="3732" y="3778"/>
                    <a:pt x="3748" y="3701"/>
                    <a:pt x="3736" y="3667"/>
                  </a:cubicBezTo>
                  <a:cubicBezTo>
                    <a:pt x="3726" y="3640"/>
                    <a:pt x="3668" y="3624"/>
                    <a:pt x="3658" y="3597"/>
                  </a:cubicBezTo>
                  <a:cubicBezTo>
                    <a:pt x="3653" y="3582"/>
                    <a:pt x="3654" y="3542"/>
                    <a:pt x="3664" y="3531"/>
                  </a:cubicBezTo>
                  <a:cubicBezTo>
                    <a:pt x="3677" y="3516"/>
                    <a:pt x="3722" y="3537"/>
                    <a:pt x="3738" y="3525"/>
                  </a:cubicBezTo>
                  <a:cubicBezTo>
                    <a:pt x="3758" y="3509"/>
                    <a:pt x="3772" y="3447"/>
                    <a:pt x="3783" y="3421"/>
                  </a:cubicBezTo>
                  <a:cubicBezTo>
                    <a:pt x="3800" y="3381"/>
                    <a:pt x="3845" y="3305"/>
                    <a:pt x="3849" y="3261"/>
                  </a:cubicBezTo>
                  <a:cubicBezTo>
                    <a:pt x="3852" y="3227"/>
                    <a:pt x="3823" y="3164"/>
                    <a:pt x="3822" y="3130"/>
                  </a:cubicBezTo>
                  <a:cubicBezTo>
                    <a:pt x="3822" y="3106"/>
                    <a:pt x="3828" y="3057"/>
                    <a:pt x="3836" y="3035"/>
                  </a:cubicBezTo>
                  <a:cubicBezTo>
                    <a:pt x="3842" y="3017"/>
                    <a:pt x="3864" y="2988"/>
                    <a:pt x="3874" y="2973"/>
                  </a:cubicBezTo>
                  <a:cubicBezTo>
                    <a:pt x="3887" y="2950"/>
                    <a:pt x="3916" y="2905"/>
                    <a:pt x="3927" y="2880"/>
                  </a:cubicBezTo>
                  <a:cubicBezTo>
                    <a:pt x="3945" y="2841"/>
                    <a:pt x="3972" y="2759"/>
                    <a:pt x="3985" y="2717"/>
                  </a:cubicBezTo>
                  <a:cubicBezTo>
                    <a:pt x="4004" y="2654"/>
                    <a:pt x="4036" y="2526"/>
                    <a:pt x="4053" y="2462"/>
                  </a:cubicBezTo>
                  <a:cubicBezTo>
                    <a:pt x="4070" y="2401"/>
                    <a:pt x="4108" y="2282"/>
                    <a:pt x="4119" y="2220"/>
                  </a:cubicBezTo>
                  <a:cubicBezTo>
                    <a:pt x="4126" y="2185"/>
                    <a:pt x="4138" y="2113"/>
                    <a:pt x="4135" y="2078"/>
                  </a:cubicBezTo>
                  <a:cubicBezTo>
                    <a:pt x="4132" y="2047"/>
                    <a:pt x="4106" y="1993"/>
                    <a:pt x="4098" y="1964"/>
                  </a:cubicBezTo>
                  <a:cubicBezTo>
                    <a:pt x="4089" y="1937"/>
                    <a:pt x="4065" y="1885"/>
                    <a:pt x="4066" y="1856"/>
                  </a:cubicBezTo>
                  <a:cubicBezTo>
                    <a:pt x="4069" y="1793"/>
                    <a:pt x="4140" y="1688"/>
                    <a:pt x="4160" y="1629"/>
                  </a:cubicBezTo>
                  <a:cubicBezTo>
                    <a:pt x="4175" y="1585"/>
                    <a:pt x="4202" y="1493"/>
                    <a:pt x="4210" y="1446"/>
                  </a:cubicBezTo>
                  <a:cubicBezTo>
                    <a:pt x="4215" y="1417"/>
                    <a:pt x="4222" y="1358"/>
                    <a:pt x="4219" y="1328"/>
                  </a:cubicBezTo>
                  <a:cubicBezTo>
                    <a:pt x="4218" y="1305"/>
                    <a:pt x="4199" y="1261"/>
                    <a:pt x="4197" y="1238"/>
                  </a:cubicBezTo>
                  <a:cubicBezTo>
                    <a:pt x="4195" y="1212"/>
                    <a:pt x="4195" y="1158"/>
                    <a:pt x="4205" y="1135"/>
                  </a:cubicBezTo>
                  <a:cubicBezTo>
                    <a:pt x="4214" y="1115"/>
                    <a:pt x="4248" y="1087"/>
                    <a:pt x="4265" y="1076"/>
                  </a:cubicBezTo>
                  <a:cubicBezTo>
                    <a:pt x="4286" y="1063"/>
                    <a:pt x="4338" y="1064"/>
                    <a:pt x="4357" y="1046"/>
                  </a:cubicBezTo>
                  <a:cubicBezTo>
                    <a:pt x="4381" y="1024"/>
                    <a:pt x="4406" y="953"/>
                    <a:pt x="4416" y="920"/>
                  </a:cubicBezTo>
                  <a:cubicBezTo>
                    <a:pt x="4435" y="859"/>
                    <a:pt x="4451" y="730"/>
                    <a:pt x="4455" y="666"/>
                  </a:cubicBezTo>
                  <a:cubicBezTo>
                    <a:pt x="4460" y="604"/>
                    <a:pt x="4458" y="479"/>
                    <a:pt x="4452" y="418"/>
                  </a:cubicBezTo>
                  <a:cubicBezTo>
                    <a:pt x="4449" y="386"/>
                    <a:pt x="4434" y="323"/>
                    <a:pt x="4429" y="291"/>
                  </a:cubicBezTo>
                  <a:cubicBezTo>
                    <a:pt x="4424" y="263"/>
                    <a:pt x="4412" y="208"/>
                    <a:pt x="4410" y="179"/>
                  </a:cubicBezTo>
                  <a:cubicBezTo>
                    <a:pt x="4408" y="150"/>
                    <a:pt x="4412" y="90"/>
                    <a:pt x="4416" y="60"/>
                  </a:cubicBezTo>
                  <a:cubicBezTo>
                    <a:pt x="4419" y="45"/>
                    <a:pt x="4419" y="0"/>
                    <a:pt x="4432" y="0"/>
                  </a:cubicBezTo>
                  <a:cubicBezTo>
                    <a:pt x="4447" y="-1"/>
                    <a:pt x="4447" y="51"/>
                    <a:pt x="4455" y="66"/>
                  </a:cubicBezTo>
                  <a:cubicBezTo>
                    <a:pt x="4465" y="82"/>
                    <a:pt x="4491" y="105"/>
                    <a:pt x="4502" y="119"/>
                  </a:cubicBezTo>
                  <a:cubicBezTo>
                    <a:pt x="4519" y="141"/>
                    <a:pt x="4552" y="186"/>
                    <a:pt x="4563" y="211"/>
                  </a:cubicBezTo>
                  <a:cubicBezTo>
                    <a:pt x="4577" y="243"/>
                    <a:pt x="4586" y="315"/>
                    <a:pt x="4601" y="346"/>
                  </a:cubicBezTo>
                  <a:cubicBezTo>
                    <a:pt x="4610" y="365"/>
                    <a:pt x="4634" y="399"/>
                    <a:pt x="4649" y="410"/>
                  </a:cubicBezTo>
                  <a:cubicBezTo>
                    <a:pt x="4664" y="421"/>
                    <a:pt x="4702" y="440"/>
                    <a:pt x="4717" y="429"/>
                  </a:cubicBezTo>
                  <a:cubicBezTo>
                    <a:pt x="4725" y="423"/>
                    <a:pt x="4727" y="395"/>
                    <a:pt x="4726" y="384"/>
                  </a:cubicBezTo>
                  <a:cubicBezTo>
                    <a:pt x="4724" y="367"/>
                    <a:pt x="4699" y="340"/>
                    <a:pt x="4699" y="323"/>
                  </a:cubicBezTo>
                  <a:cubicBezTo>
                    <a:pt x="4700" y="309"/>
                    <a:pt x="4712" y="278"/>
                    <a:pt x="4723" y="274"/>
                  </a:cubicBezTo>
                  <a:cubicBezTo>
                    <a:pt x="4740" y="268"/>
                    <a:pt x="4768" y="311"/>
                    <a:pt x="4785" y="316"/>
                  </a:cubicBezTo>
                  <a:cubicBezTo>
                    <a:pt x="4806" y="322"/>
                    <a:pt x="4850" y="319"/>
                    <a:pt x="4871" y="314"/>
                  </a:cubicBezTo>
                  <a:cubicBezTo>
                    <a:pt x="4894" y="308"/>
                    <a:pt x="4934" y="263"/>
                    <a:pt x="4957" y="268"/>
                  </a:cubicBezTo>
                  <a:cubicBezTo>
                    <a:pt x="4972" y="272"/>
                    <a:pt x="4986" y="314"/>
                    <a:pt x="5000" y="323"/>
                  </a:cubicBezTo>
                  <a:cubicBezTo>
                    <a:pt x="5024" y="340"/>
                    <a:pt x="5083" y="357"/>
                    <a:pt x="5111" y="352"/>
                  </a:cubicBezTo>
                  <a:cubicBezTo>
                    <a:pt x="5124" y="349"/>
                    <a:pt x="5145" y="321"/>
                    <a:pt x="5159" y="319"/>
                  </a:cubicBezTo>
                  <a:cubicBezTo>
                    <a:pt x="5180" y="316"/>
                    <a:pt x="5220" y="342"/>
                    <a:pt x="5240" y="344"/>
                  </a:cubicBezTo>
                  <a:cubicBezTo>
                    <a:pt x="5254" y="345"/>
                    <a:pt x="5282" y="346"/>
                    <a:pt x="5294" y="338"/>
                  </a:cubicBezTo>
                  <a:cubicBezTo>
                    <a:pt x="5309" y="329"/>
                    <a:pt x="5321" y="280"/>
                    <a:pt x="5337" y="274"/>
                  </a:cubicBezTo>
                  <a:cubicBezTo>
                    <a:pt x="5363" y="265"/>
                    <a:pt x="5412" y="326"/>
                    <a:pt x="5437" y="316"/>
                  </a:cubicBezTo>
                  <a:cubicBezTo>
                    <a:pt x="5456" y="308"/>
                    <a:pt x="5485" y="259"/>
                    <a:pt x="5479" y="236"/>
                  </a:cubicBezTo>
                  <a:cubicBezTo>
                    <a:pt x="5478" y="232"/>
                    <a:pt x="5476" y="227"/>
                    <a:pt x="5473" y="223"/>
                  </a:cubicBezTo>
                  <a:cubicBezTo>
                    <a:pt x="5506" y="225"/>
                    <a:pt x="5545" y="233"/>
                    <a:pt x="5564" y="233"/>
                  </a:cubicBezTo>
                  <a:cubicBezTo>
                    <a:pt x="5585" y="232"/>
                    <a:pt x="5629" y="225"/>
                    <a:pt x="5648" y="236"/>
                  </a:cubicBezTo>
                  <a:cubicBezTo>
                    <a:pt x="5679" y="255"/>
                    <a:pt x="5726" y="325"/>
                    <a:pt x="5736" y="365"/>
                  </a:cubicBezTo>
                  <a:cubicBezTo>
                    <a:pt x="5744" y="397"/>
                    <a:pt x="5732" y="464"/>
                    <a:pt x="5727" y="497"/>
                  </a:cubicBezTo>
                  <a:cubicBezTo>
                    <a:pt x="5722" y="529"/>
                    <a:pt x="5693" y="590"/>
                    <a:pt x="5699" y="622"/>
                  </a:cubicBezTo>
                  <a:cubicBezTo>
                    <a:pt x="5703" y="647"/>
                    <a:pt x="5736" y="682"/>
                    <a:pt x="5749" y="702"/>
                  </a:cubicBezTo>
                  <a:cubicBezTo>
                    <a:pt x="5765" y="727"/>
                    <a:pt x="5791" y="785"/>
                    <a:pt x="5814" y="800"/>
                  </a:cubicBezTo>
                  <a:cubicBezTo>
                    <a:pt x="5834" y="813"/>
                    <a:pt x="5881" y="805"/>
                    <a:pt x="5902" y="811"/>
                  </a:cubicBezTo>
                  <a:cubicBezTo>
                    <a:pt x="5930" y="821"/>
                    <a:pt x="5979" y="870"/>
                    <a:pt x="6008" y="868"/>
                  </a:cubicBezTo>
                  <a:cubicBezTo>
                    <a:pt x="6039" y="866"/>
                    <a:pt x="6085" y="805"/>
                    <a:pt x="6115" y="793"/>
                  </a:cubicBezTo>
                  <a:cubicBezTo>
                    <a:pt x="6145" y="780"/>
                    <a:pt x="6210" y="776"/>
                    <a:pt x="6243" y="774"/>
                  </a:cubicBezTo>
                  <a:cubicBezTo>
                    <a:pt x="6273" y="772"/>
                    <a:pt x="6336" y="764"/>
                    <a:pt x="6365" y="778"/>
                  </a:cubicBezTo>
                  <a:cubicBezTo>
                    <a:pt x="6392" y="790"/>
                    <a:pt x="6434" y="844"/>
                    <a:pt x="6455" y="868"/>
                  </a:cubicBezTo>
                  <a:cubicBezTo>
                    <a:pt x="6493" y="912"/>
                    <a:pt x="6565" y="1005"/>
                    <a:pt x="6599" y="1054"/>
                  </a:cubicBezTo>
                  <a:cubicBezTo>
                    <a:pt x="6629" y="1097"/>
                    <a:pt x="6677" y="1195"/>
                    <a:pt x="6708" y="1235"/>
                  </a:cubicBezTo>
                  <a:cubicBezTo>
                    <a:pt x="6733" y="1266"/>
                    <a:pt x="6795" y="1309"/>
                    <a:pt x="6818" y="1341"/>
                  </a:cubicBezTo>
                  <a:cubicBezTo>
                    <a:pt x="6834" y="1365"/>
                    <a:pt x="6862" y="1418"/>
                    <a:pt x="6868" y="1448"/>
                  </a:cubicBezTo>
                  <a:cubicBezTo>
                    <a:pt x="6877" y="1493"/>
                    <a:pt x="6856" y="1590"/>
                    <a:pt x="6862" y="1637"/>
                  </a:cubicBezTo>
                  <a:cubicBezTo>
                    <a:pt x="6868" y="1690"/>
                    <a:pt x="6901" y="1792"/>
                    <a:pt x="6918" y="1841"/>
                  </a:cubicBezTo>
                  <a:cubicBezTo>
                    <a:pt x="6927" y="1866"/>
                    <a:pt x="6954" y="1909"/>
                    <a:pt x="6959" y="1936"/>
                  </a:cubicBezTo>
                  <a:cubicBezTo>
                    <a:pt x="6965" y="1970"/>
                    <a:pt x="6961" y="2041"/>
                    <a:pt x="6956" y="2076"/>
                  </a:cubicBezTo>
                  <a:cubicBezTo>
                    <a:pt x="6951" y="2109"/>
                    <a:pt x="6923" y="2171"/>
                    <a:pt x="6918" y="2205"/>
                  </a:cubicBezTo>
                  <a:cubicBezTo>
                    <a:pt x="6914" y="2236"/>
                    <a:pt x="6925" y="2302"/>
                    <a:pt x="6918" y="2333"/>
                  </a:cubicBezTo>
                  <a:cubicBezTo>
                    <a:pt x="6913" y="2357"/>
                    <a:pt x="6886" y="2397"/>
                    <a:pt x="6877" y="2420"/>
                  </a:cubicBezTo>
                  <a:cubicBezTo>
                    <a:pt x="6870" y="2441"/>
                    <a:pt x="6854" y="2484"/>
                    <a:pt x="6856" y="2507"/>
                  </a:cubicBezTo>
                  <a:cubicBezTo>
                    <a:pt x="6858" y="2541"/>
                    <a:pt x="6896" y="2599"/>
                    <a:pt x="6902" y="2632"/>
                  </a:cubicBezTo>
                  <a:cubicBezTo>
                    <a:pt x="6909" y="2669"/>
                    <a:pt x="6911" y="2746"/>
                    <a:pt x="6906" y="2783"/>
                  </a:cubicBezTo>
                  <a:cubicBezTo>
                    <a:pt x="6901" y="2817"/>
                    <a:pt x="6876" y="2880"/>
                    <a:pt x="6865" y="2912"/>
                  </a:cubicBezTo>
                  <a:cubicBezTo>
                    <a:pt x="6855" y="2942"/>
                    <a:pt x="6828" y="2998"/>
                    <a:pt x="6821" y="3030"/>
                  </a:cubicBezTo>
                  <a:cubicBezTo>
                    <a:pt x="6815" y="3060"/>
                    <a:pt x="6806" y="3124"/>
                    <a:pt x="6812" y="3154"/>
                  </a:cubicBezTo>
                  <a:cubicBezTo>
                    <a:pt x="6818" y="3188"/>
                    <a:pt x="6854" y="3244"/>
                    <a:pt x="6871" y="3272"/>
                  </a:cubicBezTo>
                  <a:cubicBezTo>
                    <a:pt x="6897" y="3312"/>
                    <a:pt x="6955" y="3390"/>
                    <a:pt x="6990" y="3419"/>
                  </a:cubicBezTo>
                  <a:cubicBezTo>
                    <a:pt x="7017" y="3441"/>
                    <a:pt x="7079" y="3466"/>
                    <a:pt x="7109" y="3480"/>
                  </a:cubicBezTo>
                  <a:cubicBezTo>
                    <a:pt x="7143" y="3495"/>
                    <a:pt x="7214" y="3518"/>
                    <a:pt x="7246" y="3537"/>
                  </a:cubicBezTo>
                  <a:cubicBezTo>
                    <a:pt x="7285" y="3559"/>
                    <a:pt x="7357" y="3615"/>
                    <a:pt x="7390" y="3647"/>
                  </a:cubicBezTo>
                  <a:cubicBezTo>
                    <a:pt x="7411" y="3666"/>
                    <a:pt x="7446" y="3717"/>
                    <a:pt x="7469" y="3733"/>
                  </a:cubicBezTo>
                  <a:cubicBezTo>
                    <a:pt x="7484" y="3744"/>
                    <a:pt x="7519" y="3759"/>
                    <a:pt x="7537" y="3760"/>
                  </a:cubicBezTo>
                  <a:cubicBezTo>
                    <a:pt x="7556" y="3761"/>
                    <a:pt x="7593" y="3738"/>
                    <a:pt x="7612" y="3741"/>
                  </a:cubicBezTo>
                  <a:cubicBezTo>
                    <a:pt x="7639" y="3746"/>
                    <a:pt x="7688" y="3778"/>
                    <a:pt x="7706" y="3802"/>
                  </a:cubicBezTo>
                  <a:cubicBezTo>
                    <a:pt x="7727" y="3830"/>
                    <a:pt x="7728" y="3922"/>
                    <a:pt x="7753" y="3946"/>
                  </a:cubicBezTo>
                  <a:cubicBezTo>
                    <a:pt x="7774" y="3964"/>
                    <a:pt x="7830" y="3957"/>
                    <a:pt x="7856" y="3957"/>
                  </a:cubicBezTo>
                  <a:cubicBezTo>
                    <a:pt x="7892" y="3956"/>
                    <a:pt x="7963" y="3950"/>
                    <a:pt x="7997" y="3938"/>
                  </a:cubicBezTo>
                  <a:cubicBezTo>
                    <a:pt x="8018" y="3930"/>
                    <a:pt x="8054" y="3896"/>
                    <a:pt x="8075" y="3889"/>
                  </a:cubicBezTo>
                  <a:cubicBezTo>
                    <a:pt x="8108" y="3878"/>
                    <a:pt x="8176" y="3873"/>
                    <a:pt x="8210" y="3878"/>
                  </a:cubicBezTo>
                  <a:cubicBezTo>
                    <a:pt x="8233" y="3880"/>
                    <a:pt x="8277" y="3907"/>
                    <a:pt x="8300" y="3908"/>
                  </a:cubicBezTo>
                  <a:cubicBezTo>
                    <a:pt x="8331" y="3910"/>
                    <a:pt x="8393" y="3892"/>
                    <a:pt x="8422" y="3881"/>
                  </a:cubicBezTo>
                  <a:cubicBezTo>
                    <a:pt x="8443" y="3874"/>
                    <a:pt x="8482" y="3844"/>
                    <a:pt x="8504" y="3839"/>
                  </a:cubicBezTo>
                  <a:cubicBezTo>
                    <a:pt x="8529" y="3835"/>
                    <a:pt x="8582" y="3857"/>
                    <a:pt x="8607" y="3851"/>
                  </a:cubicBezTo>
                  <a:cubicBezTo>
                    <a:pt x="8626" y="3846"/>
                    <a:pt x="8657" y="3811"/>
                    <a:pt x="8676" y="3806"/>
                  </a:cubicBezTo>
                  <a:cubicBezTo>
                    <a:pt x="8704" y="3797"/>
                    <a:pt x="8765" y="3820"/>
                    <a:pt x="8791" y="3806"/>
                  </a:cubicBezTo>
                  <a:cubicBezTo>
                    <a:pt x="8817" y="3791"/>
                    <a:pt x="8842" y="3722"/>
                    <a:pt x="8863" y="3699"/>
                  </a:cubicBezTo>
                  <a:cubicBezTo>
                    <a:pt x="8885" y="3677"/>
                    <a:pt x="8936" y="3638"/>
                    <a:pt x="8963" y="3627"/>
                  </a:cubicBezTo>
                  <a:cubicBezTo>
                    <a:pt x="8988" y="3618"/>
                    <a:pt x="9042" y="3607"/>
                    <a:pt x="9066" y="3616"/>
                  </a:cubicBezTo>
                  <a:cubicBezTo>
                    <a:pt x="9092" y="3625"/>
                    <a:pt x="9127" y="3680"/>
                    <a:pt x="9151" y="3696"/>
                  </a:cubicBezTo>
                  <a:cubicBezTo>
                    <a:pt x="9179" y="3715"/>
                    <a:pt x="9241" y="3747"/>
                    <a:pt x="9273" y="3749"/>
                  </a:cubicBezTo>
                  <a:cubicBezTo>
                    <a:pt x="9298" y="3750"/>
                    <a:pt x="9345" y="3720"/>
                    <a:pt x="9370" y="3718"/>
                  </a:cubicBezTo>
                  <a:cubicBezTo>
                    <a:pt x="9399" y="3716"/>
                    <a:pt x="9457" y="3736"/>
                    <a:pt x="9485" y="3741"/>
                  </a:cubicBezTo>
                  <a:cubicBezTo>
                    <a:pt x="9514" y="3746"/>
                    <a:pt x="9570" y="3763"/>
                    <a:pt x="9598" y="3760"/>
                  </a:cubicBezTo>
                  <a:cubicBezTo>
                    <a:pt x="9628" y="3757"/>
                    <a:pt x="9681" y="3712"/>
                    <a:pt x="9711" y="3715"/>
                  </a:cubicBezTo>
                  <a:cubicBezTo>
                    <a:pt x="9736" y="3717"/>
                    <a:pt x="9781" y="3753"/>
                    <a:pt x="9801" y="3771"/>
                  </a:cubicBezTo>
                  <a:cubicBezTo>
                    <a:pt x="9829" y="3796"/>
                    <a:pt x="9870" y="3867"/>
                    <a:pt x="9898" y="3889"/>
                  </a:cubicBezTo>
                  <a:cubicBezTo>
                    <a:pt x="9923" y="3908"/>
                    <a:pt x="9979" y="3933"/>
                    <a:pt x="10008" y="3938"/>
                  </a:cubicBezTo>
                  <a:cubicBezTo>
                    <a:pt x="10034" y="3942"/>
                    <a:pt x="10085" y="3925"/>
                    <a:pt x="10111" y="3927"/>
                  </a:cubicBezTo>
                  <a:cubicBezTo>
                    <a:pt x="10134" y="3928"/>
                    <a:pt x="10181" y="3936"/>
                    <a:pt x="10202" y="3949"/>
                  </a:cubicBezTo>
                  <a:cubicBezTo>
                    <a:pt x="10234" y="3970"/>
                    <a:pt x="10279" y="4047"/>
                    <a:pt x="10308" y="4074"/>
                  </a:cubicBezTo>
                  <a:cubicBezTo>
                    <a:pt x="10337" y="4101"/>
                    <a:pt x="10410" y="4131"/>
                    <a:pt x="10433" y="4165"/>
                  </a:cubicBezTo>
                  <a:cubicBezTo>
                    <a:pt x="10448" y="4187"/>
                    <a:pt x="10462" y="4243"/>
                    <a:pt x="10464" y="4271"/>
                  </a:cubicBezTo>
                  <a:cubicBezTo>
                    <a:pt x="10467" y="4306"/>
                    <a:pt x="10434" y="4378"/>
                    <a:pt x="10446" y="4411"/>
                  </a:cubicBezTo>
                  <a:cubicBezTo>
                    <a:pt x="10455" y="4438"/>
                    <a:pt x="10500" y="4472"/>
                    <a:pt x="10524" y="4479"/>
                  </a:cubicBezTo>
                  <a:cubicBezTo>
                    <a:pt x="10550" y="4488"/>
                    <a:pt x="10611" y="4483"/>
                    <a:pt x="10633" y="4464"/>
                  </a:cubicBezTo>
                  <a:cubicBezTo>
                    <a:pt x="10659" y="4443"/>
                    <a:pt x="10666" y="4355"/>
                    <a:pt x="10690" y="4332"/>
                  </a:cubicBezTo>
                  <a:cubicBezTo>
                    <a:pt x="10710" y="4312"/>
                    <a:pt x="10780" y="4301"/>
                    <a:pt x="10789" y="4301"/>
                  </a:cubicBezTo>
                  <a:cubicBezTo>
                    <a:pt x="10799" y="4301"/>
                    <a:pt x="10875" y="4355"/>
                    <a:pt x="10905" y="4366"/>
                  </a:cubicBezTo>
                  <a:cubicBezTo>
                    <a:pt x="10940" y="4378"/>
                    <a:pt x="11018" y="4359"/>
                    <a:pt x="11049" y="4381"/>
                  </a:cubicBezTo>
                  <a:cubicBezTo>
                    <a:pt x="11065" y="4392"/>
                    <a:pt x="11078" y="4441"/>
                    <a:pt x="11093" y="4452"/>
                  </a:cubicBezTo>
                  <a:cubicBezTo>
                    <a:pt x="11109" y="4466"/>
                    <a:pt x="11149" y="4481"/>
                    <a:pt x="11168" y="4475"/>
                  </a:cubicBezTo>
                  <a:cubicBezTo>
                    <a:pt x="11192" y="4469"/>
                    <a:pt x="11221" y="4413"/>
                    <a:pt x="11243" y="4400"/>
                  </a:cubicBezTo>
                  <a:cubicBezTo>
                    <a:pt x="11273" y="4381"/>
                    <a:pt x="11341" y="4365"/>
                    <a:pt x="11374" y="4362"/>
                  </a:cubicBezTo>
                  <a:cubicBezTo>
                    <a:pt x="11413" y="4358"/>
                    <a:pt x="11489" y="4376"/>
                    <a:pt x="11528" y="4373"/>
                  </a:cubicBezTo>
                  <a:cubicBezTo>
                    <a:pt x="11567" y="4370"/>
                    <a:pt x="11645" y="4355"/>
                    <a:pt x="11681" y="4335"/>
                  </a:cubicBezTo>
                  <a:cubicBezTo>
                    <a:pt x="11709" y="4320"/>
                    <a:pt x="11749" y="4255"/>
                    <a:pt x="11778" y="4240"/>
                  </a:cubicBezTo>
                  <a:cubicBezTo>
                    <a:pt x="11810" y="4224"/>
                    <a:pt x="11884" y="4214"/>
                    <a:pt x="11919" y="4222"/>
                  </a:cubicBezTo>
                  <a:cubicBezTo>
                    <a:pt x="11950" y="4229"/>
                    <a:pt x="12009" y="4266"/>
                    <a:pt x="12031" y="4294"/>
                  </a:cubicBezTo>
                  <a:cubicBezTo>
                    <a:pt x="12057" y="4326"/>
                    <a:pt x="12073" y="4418"/>
                    <a:pt x="12097" y="4452"/>
                  </a:cubicBezTo>
                  <a:cubicBezTo>
                    <a:pt x="12121" y="4487"/>
                    <a:pt x="12180" y="4547"/>
                    <a:pt x="12216" y="4562"/>
                  </a:cubicBezTo>
                  <a:cubicBezTo>
                    <a:pt x="12285" y="4593"/>
                    <a:pt x="12437" y="4591"/>
                    <a:pt x="12510" y="4581"/>
                  </a:cubicBezTo>
                  <a:cubicBezTo>
                    <a:pt x="12554" y="4575"/>
                    <a:pt x="12637" y="4522"/>
                    <a:pt x="12682" y="4525"/>
                  </a:cubicBezTo>
                  <a:cubicBezTo>
                    <a:pt x="12707" y="4526"/>
                    <a:pt x="12753" y="4569"/>
                    <a:pt x="12778" y="4570"/>
                  </a:cubicBezTo>
                  <a:cubicBezTo>
                    <a:pt x="12807" y="4571"/>
                    <a:pt x="12864" y="4548"/>
                    <a:pt x="12888" y="4528"/>
                  </a:cubicBezTo>
                  <a:cubicBezTo>
                    <a:pt x="12906" y="4514"/>
                    <a:pt x="12926" y="4463"/>
                    <a:pt x="12944" y="4449"/>
                  </a:cubicBezTo>
                  <a:cubicBezTo>
                    <a:pt x="12962" y="4436"/>
                    <a:pt x="13005" y="4426"/>
                    <a:pt x="13026" y="4423"/>
                  </a:cubicBezTo>
                  <a:cubicBezTo>
                    <a:pt x="13063" y="4417"/>
                    <a:pt x="13138" y="4429"/>
                    <a:pt x="13176" y="4426"/>
                  </a:cubicBezTo>
                  <a:cubicBezTo>
                    <a:pt x="13213" y="4424"/>
                    <a:pt x="13286" y="4412"/>
                    <a:pt x="13322" y="4403"/>
                  </a:cubicBezTo>
                  <a:cubicBezTo>
                    <a:pt x="13376" y="4391"/>
                    <a:pt x="13481" y="4349"/>
                    <a:pt x="13535" y="4339"/>
                  </a:cubicBezTo>
                  <a:cubicBezTo>
                    <a:pt x="13606" y="4326"/>
                    <a:pt x="13749" y="4309"/>
                    <a:pt x="13820" y="4320"/>
                  </a:cubicBezTo>
                  <a:cubicBezTo>
                    <a:pt x="13864" y="4327"/>
                    <a:pt x="13944" y="4385"/>
                    <a:pt x="13989" y="4388"/>
                  </a:cubicBezTo>
                  <a:cubicBezTo>
                    <a:pt x="14033" y="4392"/>
                    <a:pt x="14118" y="4360"/>
                    <a:pt x="14161" y="4347"/>
                  </a:cubicBezTo>
                  <a:cubicBezTo>
                    <a:pt x="14183" y="4340"/>
                    <a:pt x="14229" y="4328"/>
                    <a:pt x="14248" y="4313"/>
                  </a:cubicBezTo>
                  <a:cubicBezTo>
                    <a:pt x="14274" y="4292"/>
                    <a:pt x="14304" y="4227"/>
                    <a:pt x="14326" y="4203"/>
                  </a:cubicBezTo>
                  <a:cubicBezTo>
                    <a:pt x="14343" y="4185"/>
                    <a:pt x="14377" y="4149"/>
                    <a:pt x="14398" y="4142"/>
                  </a:cubicBezTo>
                  <a:cubicBezTo>
                    <a:pt x="14426" y="4133"/>
                    <a:pt x="14488" y="4139"/>
                    <a:pt x="14514" y="4154"/>
                  </a:cubicBezTo>
                  <a:cubicBezTo>
                    <a:pt x="14544" y="4169"/>
                    <a:pt x="14580" y="4240"/>
                    <a:pt x="14608" y="4260"/>
                  </a:cubicBezTo>
                  <a:cubicBezTo>
                    <a:pt x="14626" y="4272"/>
                    <a:pt x="14668" y="4285"/>
                    <a:pt x="14689" y="4286"/>
                  </a:cubicBezTo>
                  <a:cubicBezTo>
                    <a:pt x="14717" y="4287"/>
                    <a:pt x="14771" y="4258"/>
                    <a:pt x="14799" y="4260"/>
                  </a:cubicBezTo>
                  <a:cubicBezTo>
                    <a:pt x="14820" y="4261"/>
                    <a:pt x="14859" y="4287"/>
                    <a:pt x="14880" y="4290"/>
                  </a:cubicBezTo>
                  <a:cubicBezTo>
                    <a:pt x="14912" y="4294"/>
                    <a:pt x="14976" y="4280"/>
                    <a:pt x="15008" y="4275"/>
                  </a:cubicBezTo>
                  <a:cubicBezTo>
                    <a:pt x="15044" y="4269"/>
                    <a:pt x="15116" y="4247"/>
                    <a:pt x="15152" y="4248"/>
                  </a:cubicBezTo>
                  <a:cubicBezTo>
                    <a:pt x="15180" y="4250"/>
                    <a:pt x="15236" y="4265"/>
                    <a:pt x="15262" y="4279"/>
                  </a:cubicBezTo>
                  <a:cubicBezTo>
                    <a:pt x="15290" y="4294"/>
                    <a:pt x="15332" y="4354"/>
                    <a:pt x="15362" y="4366"/>
                  </a:cubicBezTo>
                  <a:cubicBezTo>
                    <a:pt x="15404" y="4382"/>
                    <a:pt x="15496" y="4369"/>
                    <a:pt x="15540" y="4366"/>
                  </a:cubicBezTo>
                  <a:cubicBezTo>
                    <a:pt x="15570" y="4363"/>
                    <a:pt x="15630" y="4356"/>
                    <a:pt x="15659" y="4347"/>
                  </a:cubicBezTo>
                  <a:cubicBezTo>
                    <a:pt x="15692" y="4335"/>
                    <a:pt x="15756" y="4298"/>
                    <a:pt x="15787" y="4279"/>
                  </a:cubicBezTo>
                  <a:cubicBezTo>
                    <a:pt x="15819" y="4258"/>
                    <a:pt x="15912" y="4188"/>
                    <a:pt x="15912" y="4188"/>
                  </a:cubicBezTo>
                  <a:lnTo>
                    <a:pt x="20693" y="5315"/>
                  </a:lnTo>
                  <a:cubicBezTo>
                    <a:pt x="20693" y="5315"/>
                    <a:pt x="20734" y="5340"/>
                    <a:pt x="20744" y="5354"/>
                  </a:cubicBezTo>
                  <a:cubicBezTo>
                    <a:pt x="20763" y="5382"/>
                    <a:pt x="20784" y="5454"/>
                    <a:pt x="20792" y="5490"/>
                  </a:cubicBezTo>
                  <a:cubicBezTo>
                    <a:pt x="20804" y="5545"/>
                    <a:pt x="20792" y="5664"/>
                    <a:pt x="20809" y="5717"/>
                  </a:cubicBezTo>
                  <a:cubicBezTo>
                    <a:pt x="20823" y="5758"/>
                    <a:pt x="20883" y="5817"/>
                    <a:pt x="20902" y="5855"/>
                  </a:cubicBezTo>
                  <a:cubicBezTo>
                    <a:pt x="20915" y="5882"/>
                    <a:pt x="20933" y="5942"/>
                    <a:pt x="20939" y="5972"/>
                  </a:cubicBezTo>
                  <a:cubicBezTo>
                    <a:pt x="20946" y="6006"/>
                    <a:pt x="20937" y="6082"/>
                    <a:pt x="20953" y="6111"/>
                  </a:cubicBezTo>
                  <a:cubicBezTo>
                    <a:pt x="20966" y="6134"/>
                    <a:pt x="21012" y="6159"/>
                    <a:pt x="21034" y="6163"/>
                  </a:cubicBezTo>
                  <a:cubicBezTo>
                    <a:pt x="21060" y="6169"/>
                    <a:pt x="21113" y="6126"/>
                    <a:pt x="21136" y="6140"/>
                  </a:cubicBezTo>
                  <a:cubicBezTo>
                    <a:pt x="21167" y="6162"/>
                    <a:pt x="21165" y="6270"/>
                    <a:pt x="21189" y="6302"/>
                  </a:cubicBezTo>
                  <a:cubicBezTo>
                    <a:pt x="21206" y="6324"/>
                    <a:pt x="21254" y="6349"/>
                    <a:pt x="21278" y="6354"/>
                  </a:cubicBezTo>
                  <a:cubicBezTo>
                    <a:pt x="21305" y="6361"/>
                    <a:pt x="21363" y="6330"/>
                    <a:pt x="21386" y="6347"/>
                  </a:cubicBezTo>
                  <a:cubicBezTo>
                    <a:pt x="21428" y="6377"/>
                    <a:pt x="21461" y="6501"/>
                    <a:pt x="21471" y="6559"/>
                  </a:cubicBezTo>
                  <a:cubicBezTo>
                    <a:pt x="21476" y="6594"/>
                    <a:pt x="21463" y="6666"/>
                    <a:pt x="21464" y="6701"/>
                  </a:cubicBezTo>
                  <a:cubicBezTo>
                    <a:pt x="21465" y="6725"/>
                    <a:pt x="21467" y="6775"/>
                    <a:pt x="21474" y="6797"/>
                  </a:cubicBezTo>
                  <a:cubicBezTo>
                    <a:pt x="21489" y="6847"/>
                    <a:pt x="21558" y="6920"/>
                    <a:pt x="21572" y="6970"/>
                  </a:cubicBezTo>
                  <a:cubicBezTo>
                    <a:pt x="21585" y="7013"/>
                    <a:pt x="21597" y="7110"/>
                    <a:pt x="21585" y="7153"/>
                  </a:cubicBezTo>
                  <a:cubicBezTo>
                    <a:pt x="21572" y="7198"/>
                    <a:pt x="21509" y="7258"/>
                    <a:pt x="21482" y="7291"/>
                  </a:cubicBezTo>
                  <a:cubicBezTo>
                    <a:pt x="21458" y="7320"/>
                    <a:pt x="21408" y="7371"/>
                    <a:pt x="21385" y="7399"/>
                  </a:cubicBezTo>
                  <a:cubicBezTo>
                    <a:pt x="21363" y="7425"/>
                    <a:pt x="21312" y="7473"/>
                    <a:pt x="21299" y="7507"/>
                  </a:cubicBezTo>
                  <a:cubicBezTo>
                    <a:pt x="21281" y="7552"/>
                    <a:pt x="21299" y="7661"/>
                    <a:pt x="21278" y="7704"/>
                  </a:cubicBezTo>
                  <a:cubicBezTo>
                    <a:pt x="21254" y="7756"/>
                    <a:pt x="21155" y="7808"/>
                    <a:pt x="21121" y="7852"/>
                  </a:cubicBezTo>
                  <a:cubicBezTo>
                    <a:pt x="21083" y="7898"/>
                    <a:pt x="21028" y="8010"/>
                    <a:pt x="20995" y="8062"/>
                  </a:cubicBezTo>
                  <a:cubicBezTo>
                    <a:pt x="20978" y="8090"/>
                    <a:pt x="20936" y="8140"/>
                    <a:pt x="20923" y="8171"/>
                  </a:cubicBezTo>
                  <a:cubicBezTo>
                    <a:pt x="20911" y="8202"/>
                    <a:pt x="20906" y="8273"/>
                    <a:pt x="20895" y="8304"/>
                  </a:cubicBezTo>
                  <a:cubicBezTo>
                    <a:pt x="20884" y="8334"/>
                    <a:pt x="20851" y="8386"/>
                    <a:pt x="20836" y="8414"/>
                  </a:cubicBezTo>
                  <a:cubicBezTo>
                    <a:pt x="20821" y="8441"/>
                    <a:pt x="20787" y="8492"/>
                    <a:pt x="20775" y="8522"/>
                  </a:cubicBezTo>
                  <a:cubicBezTo>
                    <a:pt x="20753" y="8575"/>
                    <a:pt x="20730" y="8692"/>
                    <a:pt x="20714" y="8749"/>
                  </a:cubicBezTo>
                  <a:cubicBezTo>
                    <a:pt x="20704" y="8783"/>
                    <a:pt x="20687" y="8853"/>
                    <a:pt x="20672" y="8885"/>
                  </a:cubicBezTo>
                  <a:cubicBezTo>
                    <a:pt x="20657" y="8916"/>
                    <a:pt x="20620" y="8971"/>
                    <a:pt x="20598" y="8995"/>
                  </a:cubicBezTo>
                  <a:cubicBezTo>
                    <a:pt x="20581" y="9013"/>
                    <a:pt x="20534" y="9031"/>
                    <a:pt x="20520" y="9053"/>
                  </a:cubicBezTo>
                  <a:cubicBezTo>
                    <a:pt x="20507" y="9075"/>
                    <a:pt x="20508" y="9135"/>
                    <a:pt x="20497" y="9159"/>
                  </a:cubicBezTo>
                  <a:cubicBezTo>
                    <a:pt x="20482" y="9191"/>
                    <a:pt x="20440" y="9243"/>
                    <a:pt x="20415" y="9263"/>
                  </a:cubicBezTo>
                  <a:cubicBezTo>
                    <a:pt x="20390" y="9284"/>
                    <a:pt x="20321" y="9289"/>
                    <a:pt x="20304" y="9318"/>
                  </a:cubicBezTo>
                  <a:cubicBezTo>
                    <a:pt x="20287" y="9348"/>
                    <a:pt x="20312" y="9430"/>
                    <a:pt x="20301" y="9464"/>
                  </a:cubicBezTo>
                  <a:cubicBezTo>
                    <a:pt x="20292" y="9494"/>
                    <a:pt x="20239" y="9529"/>
                    <a:pt x="20235" y="9560"/>
                  </a:cubicBezTo>
                  <a:cubicBezTo>
                    <a:pt x="20231" y="9602"/>
                    <a:pt x="20289" y="9672"/>
                    <a:pt x="20292" y="9714"/>
                  </a:cubicBezTo>
                  <a:cubicBezTo>
                    <a:pt x="20293" y="9737"/>
                    <a:pt x="20279" y="9782"/>
                    <a:pt x="20272" y="9804"/>
                  </a:cubicBezTo>
                  <a:cubicBezTo>
                    <a:pt x="20257" y="9848"/>
                    <a:pt x="20225" y="9940"/>
                    <a:pt x="20198" y="9974"/>
                  </a:cubicBezTo>
                  <a:cubicBezTo>
                    <a:pt x="20168" y="10011"/>
                    <a:pt x="20080" y="10039"/>
                    <a:pt x="20050" y="10076"/>
                  </a:cubicBezTo>
                  <a:cubicBezTo>
                    <a:pt x="20021" y="10113"/>
                    <a:pt x="20005" y="10222"/>
                    <a:pt x="19974" y="10255"/>
                  </a:cubicBezTo>
                  <a:cubicBezTo>
                    <a:pt x="19954" y="10276"/>
                    <a:pt x="19897" y="10284"/>
                    <a:pt x="19873" y="10299"/>
                  </a:cubicBezTo>
                  <a:cubicBezTo>
                    <a:pt x="19856" y="10311"/>
                    <a:pt x="19829" y="10351"/>
                    <a:pt x="19810" y="10357"/>
                  </a:cubicBezTo>
                  <a:cubicBezTo>
                    <a:pt x="19790" y="10364"/>
                    <a:pt x="19749" y="10342"/>
                    <a:pt x="19729" y="10345"/>
                  </a:cubicBezTo>
                  <a:cubicBezTo>
                    <a:pt x="19704" y="10347"/>
                    <a:pt x="19651" y="10357"/>
                    <a:pt x="19635" y="10379"/>
                  </a:cubicBezTo>
                  <a:cubicBezTo>
                    <a:pt x="19614" y="10407"/>
                    <a:pt x="19628" y="10495"/>
                    <a:pt x="19614" y="10529"/>
                  </a:cubicBezTo>
                  <a:cubicBezTo>
                    <a:pt x="19602" y="10558"/>
                    <a:pt x="19555" y="10594"/>
                    <a:pt x="19540" y="10621"/>
                  </a:cubicBezTo>
                  <a:cubicBezTo>
                    <a:pt x="19519" y="10659"/>
                    <a:pt x="19500" y="10753"/>
                    <a:pt x="19478" y="10790"/>
                  </a:cubicBezTo>
                  <a:cubicBezTo>
                    <a:pt x="19459" y="10821"/>
                    <a:pt x="19398" y="10856"/>
                    <a:pt x="19383" y="10890"/>
                  </a:cubicBezTo>
                  <a:cubicBezTo>
                    <a:pt x="19370" y="10917"/>
                    <a:pt x="19381" y="10988"/>
                    <a:pt x="19367" y="11016"/>
                  </a:cubicBezTo>
                  <a:cubicBezTo>
                    <a:pt x="19359" y="11034"/>
                    <a:pt x="19321" y="11049"/>
                    <a:pt x="19311" y="11067"/>
                  </a:cubicBezTo>
                  <a:cubicBezTo>
                    <a:pt x="19297" y="11093"/>
                    <a:pt x="19308" y="11167"/>
                    <a:pt x="19289" y="11188"/>
                  </a:cubicBezTo>
                  <a:cubicBezTo>
                    <a:pt x="19276" y="11202"/>
                    <a:pt x="19234" y="11183"/>
                    <a:pt x="19219" y="11195"/>
                  </a:cubicBezTo>
                  <a:cubicBezTo>
                    <a:pt x="19200" y="11209"/>
                    <a:pt x="19187" y="11267"/>
                    <a:pt x="19174" y="11288"/>
                  </a:cubicBezTo>
                  <a:cubicBezTo>
                    <a:pt x="19154" y="11322"/>
                    <a:pt x="19092" y="11371"/>
                    <a:pt x="19079" y="11409"/>
                  </a:cubicBezTo>
                  <a:cubicBezTo>
                    <a:pt x="19068" y="11441"/>
                    <a:pt x="19083" y="11514"/>
                    <a:pt x="19076" y="11547"/>
                  </a:cubicBezTo>
                  <a:cubicBezTo>
                    <a:pt x="19070" y="11573"/>
                    <a:pt x="19047" y="11621"/>
                    <a:pt x="19035" y="11643"/>
                  </a:cubicBezTo>
                  <a:cubicBezTo>
                    <a:pt x="19023" y="11663"/>
                    <a:pt x="18983" y="11693"/>
                    <a:pt x="18979" y="11717"/>
                  </a:cubicBezTo>
                  <a:cubicBezTo>
                    <a:pt x="18975" y="11749"/>
                    <a:pt x="19010" y="11806"/>
                    <a:pt x="19019" y="11836"/>
                  </a:cubicBezTo>
                  <a:cubicBezTo>
                    <a:pt x="19029" y="11867"/>
                    <a:pt x="19065" y="11928"/>
                    <a:pt x="19058" y="11960"/>
                  </a:cubicBezTo>
                  <a:cubicBezTo>
                    <a:pt x="19052" y="11988"/>
                    <a:pt x="18996" y="12010"/>
                    <a:pt x="18987" y="12037"/>
                  </a:cubicBezTo>
                  <a:cubicBezTo>
                    <a:pt x="18977" y="12063"/>
                    <a:pt x="18979" y="12127"/>
                    <a:pt x="18990" y="12153"/>
                  </a:cubicBezTo>
                  <a:cubicBezTo>
                    <a:pt x="18998" y="12172"/>
                    <a:pt x="19035" y="12187"/>
                    <a:pt x="19045" y="12204"/>
                  </a:cubicBezTo>
                  <a:cubicBezTo>
                    <a:pt x="19059" y="12225"/>
                    <a:pt x="19063" y="12289"/>
                    <a:pt x="19083" y="12303"/>
                  </a:cubicBezTo>
                  <a:cubicBezTo>
                    <a:pt x="19105" y="12319"/>
                    <a:pt x="19163" y="12308"/>
                    <a:pt x="19187" y="12295"/>
                  </a:cubicBezTo>
                  <a:cubicBezTo>
                    <a:pt x="19204" y="12285"/>
                    <a:pt x="19222" y="12225"/>
                    <a:pt x="19241" y="12229"/>
                  </a:cubicBezTo>
                  <a:cubicBezTo>
                    <a:pt x="19267" y="12235"/>
                    <a:pt x="19271" y="12318"/>
                    <a:pt x="19284" y="12346"/>
                  </a:cubicBezTo>
                  <a:cubicBezTo>
                    <a:pt x="19292" y="12362"/>
                    <a:pt x="19310" y="12391"/>
                    <a:pt x="19320" y="12405"/>
                  </a:cubicBezTo>
                  <a:cubicBezTo>
                    <a:pt x="19331" y="12422"/>
                    <a:pt x="19353" y="12469"/>
                    <a:pt x="19371" y="12468"/>
                  </a:cubicBezTo>
                  <a:cubicBezTo>
                    <a:pt x="19388" y="12467"/>
                    <a:pt x="19399" y="12412"/>
                    <a:pt x="19414" y="12402"/>
                  </a:cubicBezTo>
                  <a:cubicBezTo>
                    <a:pt x="19425" y="12396"/>
                    <a:pt x="19450" y="12394"/>
                    <a:pt x="19461" y="12398"/>
                  </a:cubicBezTo>
                  <a:cubicBezTo>
                    <a:pt x="19482" y="12407"/>
                    <a:pt x="19520" y="12444"/>
                    <a:pt x="19528" y="12469"/>
                  </a:cubicBezTo>
                  <a:cubicBezTo>
                    <a:pt x="19537" y="12497"/>
                    <a:pt x="19510" y="12561"/>
                    <a:pt x="19516" y="12590"/>
                  </a:cubicBezTo>
                  <a:cubicBezTo>
                    <a:pt x="19521" y="12608"/>
                    <a:pt x="19542" y="12642"/>
                    <a:pt x="19556" y="12651"/>
                  </a:cubicBezTo>
                  <a:cubicBezTo>
                    <a:pt x="19573" y="12663"/>
                    <a:pt x="19617" y="12650"/>
                    <a:pt x="19634" y="12661"/>
                  </a:cubicBezTo>
                  <a:cubicBezTo>
                    <a:pt x="19652" y="12673"/>
                    <a:pt x="19683" y="12713"/>
                    <a:pt x="19689" y="12737"/>
                  </a:cubicBezTo>
                  <a:cubicBezTo>
                    <a:pt x="19696" y="12770"/>
                    <a:pt x="19682" y="12840"/>
                    <a:pt x="19670" y="12871"/>
                  </a:cubicBezTo>
                  <a:cubicBezTo>
                    <a:pt x="19663" y="12888"/>
                    <a:pt x="19638" y="12914"/>
                    <a:pt x="19629" y="12929"/>
                  </a:cubicBezTo>
                  <a:cubicBezTo>
                    <a:pt x="19617" y="12950"/>
                    <a:pt x="19602" y="12998"/>
                    <a:pt x="19591" y="13019"/>
                  </a:cubicBezTo>
                  <a:cubicBezTo>
                    <a:pt x="19579" y="13039"/>
                    <a:pt x="19554" y="13081"/>
                    <a:pt x="19535" y="13093"/>
                  </a:cubicBezTo>
                  <a:cubicBezTo>
                    <a:pt x="19508" y="13110"/>
                    <a:pt x="19434" y="13084"/>
                    <a:pt x="19414" y="13112"/>
                  </a:cubicBezTo>
                  <a:cubicBezTo>
                    <a:pt x="19396" y="13138"/>
                    <a:pt x="19400" y="13225"/>
                    <a:pt x="19420" y="13248"/>
                  </a:cubicBezTo>
                  <a:cubicBezTo>
                    <a:pt x="19426" y="13255"/>
                    <a:pt x="19445" y="13245"/>
                    <a:pt x="19452" y="13250"/>
                  </a:cubicBezTo>
                  <a:cubicBezTo>
                    <a:pt x="19468" y="13261"/>
                    <a:pt x="19490" y="13303"/>
                    <a:pt x="19494" y="13325"/>
                  </a:cubicBezTo>
                  <a:cubicBezTo>
                    <a:pt x="19501" y="13360"/>
                    <a:pt x="19489" y="13434"/>
                    <a:pt x="19480" y="13469"/>
                  </a:cubicBezTo>
                  <a:cubicBezTo>
                    <a:pt x="19473" y="13494"/>
                    <a:pt x="19451" y="13542"/>
                    <a:pt x="19437" y="13562"/>
                  </a:cubicBezTo>
                  <a:cubicBezTo>
                    <a:pt x="19426" y="13578"/>
                    <a:pt x="19392" y="13598"/>
                    <a:pt x="19384" y="13616"/>
                  </a:cubicBezTo>
                  <a:cubicBezTo>
                    <a:pt x="19369" y="13652"/>
                    <a:pt x="19387" y="13741"/>
                    <a:pt x="19375" y="13778"/>
                  </a:cubicBezTo>
                  <a:cubicBezTo>
                    <a:pt x="19369" y="13794"/>
                    <a:pt x="19343" y="13816"/>
                    <a:pt x="19336" y="13832"/>
                  </a:cubicBezTo>
                  <a:cubicBezTo>
                    <a:pt x="19325" y="13856"/>
                    <a:pt x="19323" y="13915"/>
                    <a:pt x="19309" y="13935"/>
                  </a:cubicBezTo>
                  <a:cubicBezTo>
                    <a:pt x="19293" y="13960"/>
                    <a:pt x="19243" y="13981"/>
                    <a:pt x="19221" y="13998"/>
                  </a:cubicBezTo>
                  <a:cubicBezTo>
                    <a:pt x="19205" y="14011"/>
                    <a:pt x="19169" y="14032"/>
                    <a:pt x="19158" y="14051"/>
                  </a:cubicBezTo>
                  <a:cubicBezTo>
                    <a:pt x="19132" y="14100"/>
                    <a:pt x="19122" y="14221"/>
                    <a:pt x="19117" y="14279"/>
                  </a:cubicBezTo>
                  <a:cubicBezTo>
                    <a:pt x="19113" y="14340"/>
                    <a:pt x="19130" y="14464"/>
                    <a:pt x="19124" y="14525"/>
                  </a:cubicBezTo>
                  <a:cubicBezTo>
                    <a:pt x="19116" y="14603"/>
                    <a:pt x="19052" y="14827"/>
                    <a:pt x="19052" y="14827"/>
                  </a:cubicBezTo>
                  <a:lnTo>
                    <a:pt x="18039" y="21599"/>
                  </a:lnTo>
                  <a:lnTo>
                    <a:pt x="18038" y="21599"/>
                  </a:lnTo>
                  <a:lnTo>
                    <a:pt x="10821" y="19906"/>
                  </a:lnTo>
                  <a:cubicBezTo>
                    <a:pt x="10821" y="19906"/>
                    <a:pt x="10647" y="19859"/>
                    <a:pt x="10647" y="1985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8" name="Shape 3070"/>
            <p:cNvSpPr/>
            <p:nvPr/>
          </p:nvSpPr>
          <p:spPr>
            <a:xfrm>
              <a:off x="1654951" y="4167399"/>
              <a:ext cx="3267" cy="54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024" h="20657" extrusionOk="0">
                  <a:moveTo>
                    <a:pt x="10863" y="616"/>
                  </a:moveTo>
                  <a:cubicBezTo>
                    <a:pt x="8624" y="58"/>
                    <a:pt x="2987" y="-434"/>
                    <a:pt x="1248" y="616"/>
                  </a:cubicBezTo>
                  <a:cubicBezTo>
                    <a:pt x="-701" y="1798"/>
                    <a:pt x="10" y="5737"/>
                    <a:pt x="853" y="7379"/>
                  </a:cubicBezTo>
                  <a:cubicBezTo>
                    <a:pt x="1643" y="8954"/>
                    <a:pt x="6253" y="11055"/>
                    <a:pt x="7254" y="12565"/>
                  </a:cubicBezTo>
                  <a:cubicBezTo>
                    <a:pt x="8492" y="14437"/>
                    <a:pt x="5779" y="19984"/>
                    <a:pt x="8861" y="20608"/>
                  </a:cubicBezTo>
                  <a:cubicBezTo>
                    <a:pt x="11679" y="21166"/>
                    <a:pt x="15552" y="16767"/>
                    <a:pt x="16869" y="15126"/>
                  </a:cubicBezTo>
                  <a:cubicBezTo>
                    <a:pt x="18581" y="12959"/>
                    <a:pt x="20899" y="7871"/>
                    <a:pt x="19687" y="5606"/>
                  </a:cubicBezTo>
                  <a:cubicBezTo>
                    <a:pt x="18739" y="3833"/>
                    <a:pt x="13655" y="1273"/>
                    <a:pt x="10863" y="61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9" name="Shape 3071"/>
            <p:cNvSpPr/>
            <p:nvPr/>
          </p:nvSpPr>
          <p:spPr>
            <a:xfrm>
              <a:off x="1522957" y="3533829"/>
              <a:ext cx="959295" cy="15246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4" h="21597" extrusionOk="0">
                  <a:moveTo>
                    <a:pt x="21585" y="18522"/>
                  </a:moveTo>
                  <a:cubicBezTo>
                    <a:pt x="21593" y="18535"/>
                    <a:pt x="21594" y="18563"/>
                    <a:pt x="21593" y="18576"/>
                  </a:cubicBezTo>
                  <a:cubicBezTo>
                    <a:pt x="21592" y="18589"/>
                    <a:pt x="21587" y="18617"/>
                    <a:pt x="21575" y="18627"/>
                  </a:cubicBezTo>
                  <a:cubicBezTo>
                    <a:pt x="21565" y="18636"/>
                    <a:pt x="21529" y="18643"/>
                    <a:pt x="21513" y="18649"/>
                  </a:cubicBezTo>
                  <a:cubicBezTo>
                    <a:pt x="21489" y="18658"/>
                    <a:pt x="21421" y="18685"/>
                    <a:pt x="21417" y="18686"/>
                  </a:cubicBezTo>
                  <a:cubicBezTo>
                    <a:pt x="21414" y="18688"/>
                    <a:pt x="21362" y="18728"/>
                    <a:pt x="21341" y="18740"/>
                  </a:cubicBezTo>
                  <a:cubicBezTo>
                    <a:pt x="21325" y="18750"/>
                    <a:pt x="21291" y="18767"/>
                    <a:pt x="21271" y="18772"/>
                  </a:cubicBezTo>
                  <a:cubicBezTo>
                    <a:pt x="21241" y="18779"/>
                    <a:pt x="21176" y="18776"/>
                    <a:pt x="21146" y="18781"/>
                  </a:cubicBezTo>
                  <a:cubicBezTo>
                    <a:pt x="21132" y="18783"/>
                    <a:pt x="21105" y="18791"/>
                    <a:pt x="21093" y="18796"/>
                  </a:cubicBezTo>
                  <a:cubicBezTo>
                    <a:pt x="21074" y="18804"/>
                    <a:pt x="21046" y="18828"/>
                    <a:pt x="21027" y="18837"/>
                  </a:cubicBezTo>
                  <a:cubicBezTo>
                    <a:pt x="21006" y="18846"/>
                    <a:pt x="20962" y="18860"/>
                    <a:pt x="20937" y="18865"/>
                  </a:cubicBezTo>
                  <a:cubicBezTo>
                    <a:pt x="20912" y="18869"/>
                    <a:pt x="20859" y="18864"/>
                    <a:pt x="20835" y="18868"/>
                  </a:cubicBezTo>
                  <a:cubicBezTo>
                    <a:pt x="20806" y="18873"/>
                    <a:pt x="20749" y="18890"/>
                    <a:pt x="20729" y="18904"/>
                  </a:cubicBezTo>
                  <a:cubicBezTo>
                    <a:pt x="20710" y="18916"/>
                    <a:pt x="20687" y="18950"/>
                    <a:pt x="20682" y="18967"/>
                  </a:cubicBezTo>
                  <a:cubicBezTo>
                    <a:pt x="20679" y="18981"/>
                    <a:pt x="20698" y="19011"/>
                    <a:pt x="20689" y="19024"/>
                  </a:cubicBezTo>
                  <a:cubicBezTo>
                    <a:pt x="20683" y="19033"/>
                    <a:pt x="20654" y="19041"/>
                    <a:pt x="20645" y="19048"/>
                  </a:cubicBezTo>
                  <a:cubicBezTo>
                    <a:pt x="20628" y="19061"/>
                    <a:pt x="20610" y="19093"/>
                    <a:pt x="20592" y="19106"/>
                  </a:cubicBezTo>
                  <a:cubicBezTo>
                    <a:pt x="20571" y="19120"/>
                    <a:pt x="20519" y="19143"/>
                    <a:pt x="20491" y="19151"/>
                  </a:cubicBezTo>
                  <a:cubicBezTo>
                    <a:pt x="20479" y="19156"/>
                    <a:pt x="20451" y="19160"/>
                    <a:pt x="20438" y="19163"/>
                  </a:cubicBezTo>
                  <a:cubicBezTo>
                    <a:pt x="20424" y="19167"/>
                    <a:pt x="20393" y="19171"/>
                    <a:pt x="20385" y="19178"/>
                  </a:cubicBezTo>
                  <a:cubicBezTo>
                    <a:pt x="20376" y="19187"/>
                    <a:pt x="20375" y="19209"/>
                    <a:pt x="20380" y="19219"/>
                  </a:cubicBezTo>
                  <a:cubicBezTo>
                    <a:pt x="20385" y="19227"/>
                    <a:pt x="20413" y="19235"/>
                    <a:pt x="20416" y="19243"/>
                  </a:cubicBezTo>
                  <a:cubicBezTo>
                    <a:pt x="20420" y="19253"/>
                    <a:pt x="20401" y="19272"/>
                    <a:pt x="20400" y="19282"/>
                  </a:cubicBezTo>
                  <a:cubicBezTo>
                    <a:pt x="20399" y="19297"/>
                    <a:pt x="20427" y="19327"/>
                    <a:pt x="20416" y="19340"/>
                  </a:cubicBezTo>
                  <a:cubicBezTo>
                    <a:pt x="20410" y="19348"/>
                    <a:pt x="20377" y="19350"/>
                    <a:pt x="20368" y="19356"/>
                  </a:cubicBezTo>
                  <a:cubicBezTo>
                    <a:pt x="20350" y="19370"/>
                    <a:pt x="20338" y="19407"/>
                    <a:pt x="20334" y="19424"/>
                  </a:cubicBezTo>
                  <a:cubicBezTo>
                    <a:pt x="20330" y="19440"/>
                    <a:pt x="20333" y="19473"/>
                    <a:pt x="20337" y="19489"/>
                  </a:cubicBezTo>
                  <a:cubicBezTo>
                    <a:pt x="20341" y="19503"/>
                    <a:pt x="20363" y="19529"/>
                    <a:pt x="20365" y="19544"/>
                  </a:cubicBezTo>
                  <a:cubicBezTo>
                    <a:pt x="20366" y="19559"/>
                    <a:pt x="20348" y="19588"/>
                    <a:pt x="20349" y="19603"/>
                  </a:cubicBezTo>
                  <a:cubicBezTo>
                    <a:pt x="20351" y="19619"/>
                    <a:pt x="20385" y="19650"/>
                    <a:pt x="20378" y="19665"/>
                  </a:cubicBezTo>
                  <a:cubicBezTo>
                    <a:pt x="20374" y="19675"/>
                    <a:pt x="20347" y="19687"/>
                    <a:pt x="20334" y="19692"/>
                  </a:cubicBezTo>
                  <a:cubicBezTo>
                    <a:pt x="20319" y="19698"/>
                    <a:pt x="20280" y="19697"/>
                    <a:pt x="20270" y="19705"/>
                  </a:cubicBezTo>
                  <a:cubicBezTo>
                    <a:pt x="20248" y="19722"/>
                    <a:pt x="20263" y="19769"/>
                    <a:pt x="20256" y="19790"/>
                  </a:cubicBezTo>
                  <a:cubicBezTo>
                    <a:pt x="20252" y="19804"/>
                    <a:pt x="20240" y="19832"/>
                    <a:pt x="20230" y="19845"/>
                  </a:cubicBezTo>
                  <a:cubicBezTo>
                    <a:pt x="20220" y="19859"/>
                    <a:pt x="20179" y="19881"/>
                    <a:pt x="20178" y="19897"/>
                  </a:cubicBezTo>
                  <a:cubicBezTo>
                    <a:pt x="20177" y="19914"/>
                    <a:pt x="20239" y="19942"/>
                    <a:pt x="20230" y="19958"/>
                  </a:cubicBezTo>
                  <a:cubicBezTo>
                    <a:pt x="20224" y="19970"/>
                    <a:pt x="20179" y="19974"/>
                    <a:pt x="20162" y="19979"/>
                  </a:cubicBezTo>
                  <a:cubicBezTo>
                    <a:pt x="20154" y="19982"/>
                    <a:pt x="20139" y="19985"/>
                    <a:pt x="20133" y="19989"/>
                  </a:cubicBezTo>
                  <a:cubicBezTo>
                    <a:pt x="20113" y="20000"/>
                    <a:pt x="20094" y="20034"/>
                    <a:pt x="20073" y="20046"/>
                  </a:cubicBezTo>
                  <a:cubicBezTo>
                    <a:pt x="20057" y="20055"/>
                    <a:pt x="20014" y="20060"/>
                    <a:pt x="19997" y="20069"/>
                  </a:cubicBezTo>
                  <a:cubicBezTo>
                    <a:pt x="19971" y="20082"/>
                    <a:pt x="19933" y="20117"/>
                    <a:pt x="19914" y="20135"/>
                  </a:cubicBezTo>
                  <a:cubicBezTo>
                    <a:pt x="19901" y="20147"/>
                    <a:pt x="19884" y="20177"/>
                    <a:pt x="19866" y="20188"/>
                  </a:cubicBezTo>
                  <a:cubicBezTo>
                    <a:pt x="19852" y="20197"/>
                    <a:pt x="19815" y="20212"/>
                    <a:pt x="19795" y="20212"/>
                  </a:cubicBezTo>
                  <a:cubicBezTo>
                    <a:pt x="19785" y="20212"/>
                    <a:pt x="19770" y="20199"/>
                    <a:pt x="19760" y="20198"/>
                  </a:cubicBezTo>
                  <a:cubicBezTo>
                    <a:pt x="19735" y="20195"/>
                    <a:pt x="19683" y="20202"/>
                    <a:pt x="19658" y="20207"/>
                  </a:cubicBezTo>
                  <a:cubicBezTo>
                    <a:pt x="19643" y="20210"/>
                    <a:pt x="19605" y="20218"/>
                    <a:pt x="19601" y="20228"/>
                  </a:cubicBezTo>
                  <a:cubicBezTo>
                    <a:pt x="19596" y="20241"/>
                    <a:pt x="19640" y="20262"/>
                    <a:pt x="19650" y="20275"/>
                  </a:cubicBezTo>
                  <a:cubicBezTo>
                    <a:pt x="19659" y="20288"/>
                    <a:pt x="19679" y="20315"/>
                    <a:pt x="19674" y="20328"/>
                  </a:cubicBezTo>
                  <a:cubicBezTo>
                    <a:pt x="19669" y="20344"/>
                    <a:pt x="19627" y="20364"/>
                    <a:pt x="19611" y="20376"/>
                  </a:cubicBezTo>
                  <a:cubicBezTo>
                    <a:pt x="19595" y="20388"/>
                    <a:pt x="19548" y="20408"/>
                    <a:pt x="19548" y="20423"/>
                  </a:cubicBezTo>
                  <a:cubicBezTo>
                    <a:pt x="19548" y="20433"/>
                    <a:pt x="19576" y="20448"/>
                    <a:pt x="19590" y="20454"/>
                  </a:cubicBezTo>
                  <a:cubicBezTo>
                    <a:pt x="19603" y="20459"/>
                    <a:pt x="19639" y="20458"/>
                    <a:pt x="19651" y="20464"/>
                  </a:cubicBezTo>
                  <a:cubicBezTo>
                    <a:pt x="19662" y="20471"/>
                    <a:pt x="19673" y="20490"/>
                    <a:pt x="19674" y="20499"/>
                  </a:cubicBezTo>
                  <a:cubicBezTo>
                    <a:pt x="19676" y="20511"/>
                    <a:pt x="19663" y="20534"/>
                    <a:pt x="19657" y="20546"/>
                  </a:cubicBezTo>
                  <a:cubicBezTo>
                    <a:pt x="19651" y="20558"/>
                    <a:pt x="19628" y="20581"/>
                    <a:pt x="19625" y="20594"/>
                  </a:cubicBezTo>
                  <a:cubicBezTo>
                    <a:pt x="19622" y="20609"/>
                    <a:pt x="19643" y="20639"/>
                    <a:pt x="19640" y="20654"/>
                  </a:cubicBezTo>
                  <a:cubicBezTo>
                    <a:pt x="19635" y="20676"/>
                    <a:pt x="19600" y="20717"/>
                    <a:pt x="19584" y="20736"/>
                  </a:cubicBezTo>
                  <a:cubicBezTo>
                    <a:pt x="19569" y="20754"/>
                    <a:pt x="19529" y="20785"/>
                    <a:pt x="19515" y="20803"/>
                  </a:cubicBezTo>
                  <a:cubicBezTo>
                    <a:pt x="19507" y="20814"/>
                    <a:pt x="19488" y="20837"/>
                    <a:pt x="19491" y="20848"/>
                  </a:cubicBezTo>
                  <a:cubicBezTo>
                    <a:pt x="19494" y="20864"/>
                    <a:pt x="19536" y="20885"/>
                    <a:pt x="19547" y="20899"/>
                  </a:cubicBezTo>
                  <a:cubicBezTo>
                    <a:pt x="19558" y="20913"/>
                    <a:pt x="19565" y="20946"/>
                    <a:pt x="19579" y="20959"/>
                  </a:cubicBezTo>
                  <a:cubicBezTo>
                    <a:pt x="19586" y="20966"/>
                    <a:pt x="19606" y="20981"/>
                    <a:pt x="19620" y="20982"/>
                  </a:cubicBezTo>
                  <a:cubicBezTo>
                    <a:pt x="19636" y="20983"/>
                    <a:pt x="19657" y="20958"/>
                    <a:pt x="19673" y="20959"/>
                  </a:cubicBezTo>
                  <a:cubicBezTo>
                    <a:pt x="19690" y="20961"/>
                    <a:pt x="19700" y="20989"/>
                    <a:pt x="19715" y="20995"/>
                  </a:cubicBezTo>
                  <a:cubicBezTo>
                    <a:pt x="19729" y="21001"/>
                    <a:pt x="19763" y="21008"/>
                    <a:pt x="19780" y="21006"/>
                  </a:cubicBezTo>
                  <a:cubicBezTo>
                    <a:pt x="19797" y="21005"/>
                    <a:pt x="19822" y="20985"/>
                    <a:pt x="19840" y="20983"/>
                  </a:cubicBezTo>
                  <a:cubicBezTo>
                    <a:pt x="19857" y="20981"/>
                    <a:pt x="19892" y="20987"/>
                    <a:pt x="19909" y="20991"/>
                  </a:cubicBezTo>
                  <a:cubicBezTo>
                    <a:pt x="19934" y="20996"/>
                    <a:pt x="19985" y="21009"/>
                    <a:pt x="20002" y="21021"/>
                  </a:cubicBezTo>
                  <a:cubicBezTo>
                    <a:pt x="20018" y="21034"/>
                    <a:pt x="20028" y="21067"/>
                    <a:pt x="20031" y="21082"/>
                  </a:cubicBezTo>
                  <a:cubicBezTo>
                    <a:pt x="20032" y="21096"/>
                    <a:pt x="20015" y="21124"/>
                    <a:pt x="20021" y="21137"/>
                  </a:cubicBezTo>
                  <a:cubicBezTo>
                    <a:pt x="20028" y="21150"/>
                    <a:pt x="20081" y="21163"/>
                    <a:pt x="20080" y="21176"/>
                  </a:cubicBezTo>
                  <a:cubicBezTo>
                    <a:pt x="20079" y="21191"/>
                    <a:pt x="20013" y="21201"/>
                    <a:pt x="20009" y="21215"/>
                  </a:cubicBezTo>
                  <a:cubicBezTo>
                    <a:pt x="20005" y="21230"/>
                    <a:pt x="20050" y="21256"/>
                    <a:pt x="20058" y="21271"/>
                  </a:cubicBezTo>
                  <a:cubicBezTo>
                    <a:pt x="20064" y="21283"/>
                    <a:pt x="20068" y="21308"/>
                    <a:pt x="20066" y="21320"/>
                  </a:cubicBezTo>
                  <a:cubicBezTo>
                    <a:pt x="20062" y="21341"/>
                    <a:pt x="20047" y="21383"/>
                    <a:pt x="20027" y="21400"/>
                  </a:cubicBezTo>
                  <a:cubicBezTo>
                    <a:pt x="20008" y="21416"/>
                    <a:pt x="19946" y="21433"/>
                    <a:pt x="19919" y="21444"/>
                  </a:cubicBezTo>
                  <a:cubicBezTo>
                    <a:pt x="19898" y="21452"/>
                    <a:pt x="19848" y="21461"/>
                    <a:pt x="19835" y="21474"/>
                  </a:cubicBezTo>
                  <a:cubicBezTo>
                    <a:pt x="19822" y="21488"/>
                    <a:pt x="19841" y="21524"/>
                    <a:pt x="19829" y="21539"/>
                  </a:cubicBezTo>
                  <a:cubicBezTo>
                    <a:pt x="19822" y="21548"/>
                    <a:pt x="19794" y="21564"/>
                    <a:pt x="19778" y="21568"/>
                  </a:cubicBezTo>
                  <a:cubicBezTo>
                    <a:pt x="19759" y="21572"/>
                    <a:pt x="19717" y="21565"/>
                    <a:pt x="19698" y="21569"/>
                  </a:cubicBezTo>
                  <a:cubicBezTo>
                    <a:pt x="19680" y="21572"/>
                    <a:pt x="19653" y="21592"/>
                    <a:pt x="19634" y="21595"/>
                  </a:cubicBezTo>
                  <a:cubicBezTo>
                    <a:pt x="19608" y="21600"/>
                    <a:pt x="19554" y="21594"/>
                    <a:pt x="19527" y="21593"/>
                  </a:cubicBezTo>
                  <a:cubicBezTo>
                    <a:pt x="19513" y="21592"/>
                    <a:pt x="19483" y="21591"/>
                    <a:pt x="19470" y="21587"/>
                  </a:cubicBezTo>
                  <a:cubicBezTo>
                    <a:pt x="19452" y="21582"/>
                    <a:pt x="19429" y="21561"/>
                    <a:pt x="19412" y="21555"/>
                  </a:cubicBezTo>
                  <a:cubicBezTo>
                    <a:pt x="19400" y="21550"/>
                    <a:pt x="19372" y="21543"/>
                    <a:pt x="19357" y="21544"/>
                  </a:cubicBezTo>
                  <a:cubicBezTo>
                    <a:pt x="19343" y="21545"/>
                    <a:pt x="19320" y="21549"/>
                    <a:pt x="19310" y="21556"/>
                  </a:cubicBezTo>
                  <a:cubicBezTo>
                    <a:pt x="19300" y="21563"/>
                    <a:pt x="19304" y="21572"/>
                    <a:pt x="19294" y="21583"/>
                  </a:cubicBezTo>
                  <a:lnTo>
                    <a:pt x="15528" y="21413"/>
                  </a:lnTo>
                  <a:lnTo>
                    <a:pt x="12794" y="21274"/>
                  </a:lnTo>
                  <a:cubicBezTo>
                    <a:pt x="12794" y="21274"/>
                    <a:pt x="12783" y="21225"/>
                    <a:pt x="12783" y="21209"/>
                  </a:cubicBezTo>
                  <a:cubicBezTo>
                    <a:pt x="12782" y="21185"/>
                    <a:pt x="12798" y="21137"/>
                    <a:pt x="12794" y="21112"/>
                  </a:cubicBezTo>
                  <a:cubicBezTo>
                    <a:pt x="12791" y="21090"/>
                    <a:pt x="12768" y="21047"/>
                    <a:pt x="12758" y="21025"/>
                  </a:cubicBezTo>
                  <a:cubicBezTo>
                    <a:pt x="12750" y="21011"/>
                    <a:pt x="12742" y="20979"/>
                    <a:pt x="12725" y="20967"/>
                  </a:cubicBezTo>
                  <a:cubicBezTo>
                    <a:pt x="12708" y="20955"/>
                    <a:pt x="12657" y="20935"/>
                    <a:pt x="12631" y="20938"/>
                  </a:cubicBezTo>
                  <a:cubicBezTo>
                    <a:pt x="12612" y="20939"/>
                    <a:pt x="12593" y="20967"/>
                    <a:pt x="12574" y="20970"/>
                  </a:cubicBezTo>
                  <a:cubicBezTo>
                    <a:pt x="12559" y="20972"/>
                    <a:pt x="12526" y="20966"/>
                    <a:pt x="12515" y="20959"/>
                  </a:cubicBezTo>
                  <a:cubicBezTo>
                    <a:pt x="12497" y="20947"/>
                    <a:pt x="12488" y="20912"/>
                    <a:pt x="12487" y="20895"/>
                  </a:cubicBezTo>
                  <a:cubicBezTo>
                    <a:pt x="12486" y="20883"/>
                    <a:pt x="12493" y="20859"/>
                    <a:pt x="12502" y="20848"/>
                  </a:cubicBezTo>
                  <a:cubicBezTo>
                    <a:pt x="12511" y="20837"/>
                    <a:pt x="12547" y="20822"/>
                    <a:pt x="12556" y="20811"/>
                  </a:cubicBezTo>
                  <a:cubicBezTo>
                    <a:pt x="12566" y="20798"/>
                    <a:pt x="12571" y="20770"/>
                    <a:pt x="12571" y="20756"/>
                  </a:cubicBezTo>
                  <a:cubicBezTo>
                    <a:pt x="12571" y="20743"/>
                    <a:pt x="12564" y="20717"/>
                    <a:pt x="12556" y="20704"/>
                  </a:cubicBezTo>
                  <a:cubicBezTo>
                    <a:pt x="12552" y="20697"/>
                    <a:pt x="12534" y="20684"/>
                    <a:pt x="12528" y="20676"/>
                  </a:cubicBezTo>
                  <a:cubicBezTo>
                    <a:pt x="12521" y="20667"/>
                    <a:pt x="12504" y="20648"/>
                    <a:pt x="12503" y="20638"/>
                  </a:cubicBezTo>
                  <a:cubicBezTo>
                    <a:pt x="12502" y="20629"/>
                    <a:pt x="12509" y="20611"/>
                    <a:pt x="12518" y="20605"/>
                  </a:cubicBezTo>
                  <a:cubicBezTo>
                    <a:pt x="12528" y="20598"/>
                    <a:pt x="12562" y="20595"/>
                    <a:pt x="12575" y="20590"/>
                  </a:cubicBezTo>
                  <a:cubicBezTo>
                    <a:pt x="12587" y="20586"/>
                    <a:pt x="12612" y="20577"/>
                    <a:pt x="12619" y="20569"/>
                  </a:cubicBezTo>
                  <a:cubicBezTo>
                    <a:pt x="12634" y="20555"/>
                    <a:pt x="12643" y="20521"/>
                    <a:pt x="12646" y="20504"/>
                  </a:cubicBezTo>
                  <a:cubicBezTo>
                    <a:pt x="12653" y="20467"/>
                    <a:pt x="12646" y="20392"/>
                    <a:pt x="12643" y="20355"/>
                  </a:cubicBezTo>
                  <a:cubicBezTo>
                    <a:pt x="12642" y="20334"/>
                    <a:pt x="12635" y="20293"/>
                    <a:pt x="12632" y="20273"/>
                  </a:cubicBezTo>
                  <a:cubicBezTo>
                    <a:pt x="12627" y="20243"/>
                    <a:pt x="12617" y="20182"/>
                    <a:pt x="12612" y="20152"/>
                  </a:cubicBezTo>
                  <a:cubicBezTo>
                    <a:pt x="12608" y="20128"/>
                    <a:pt x="12608" y="20079"/>
                    <a:pt x="12599" y="20056"/>
                  </a:cubicBezTo>
                  <a:cubicBezTo>
                    <a:pt x="12584" y="20017"/>
                    <a:pt x="12532" y="19944"/>
                    <a:pt x="12503" y="19908"/>
                  </a:cubicBezTo>
                  <a:cubicBezTo>
                    <a:pt x="12482" y="19881"/>
                    <a:pt x="12426" y="19831"/>
                    <a:pt x="12403" y="19804"/>
                  </a:cubicBezTo>
                  <a:cubicBezTo>
                    <a:pt x="12385" y="19783"/>
                    <a:pt x="12349" y="19739"/>
                    <a:pt x="12335" y="19715"/>
                  </a:cubicBezTo>
                  <a:cubicBezTo>
                    <a:pt x="12318" y="19686"/>
                    <a:pt x="12305" y="19621"/>
                    <a:pt x="12282" y="19593"/>
                  </a:cubicBezTo>
                  <a:cubicBezTo>
                    <a:pt x="12263" y="19567"/>
                    <a:pt x="12208" y="19524"/>
                    <a:pt x="12178" y="19504"/>
                  </a:cubicBezTo>
                  <a:cubicBezTo>
                    <a:pt x="12165" y="19495"/>
                    <a:pt x="12135" y="19480"/>
                    <a:pt x="12121" y="19472"/>
                  </a:cubicBezTo>
                  <a:cubicBezTo>
                    <a:pt x="12100" y="19460"/>
                    <a:pt x="12052" y="19441"/>
                    <a:pt x="12035" y="19427"/>
                  </a:cubicBezTo>
                  <a:cubicBezTo>
                    <a:pt x="12020" y="19414"/>
                    <a:pt x="12010" y="19381"/>
                    <a:pt x="11999" y="19366"/>
                  </a:cubicBezTo>
                  <a:cubicBezTo>
                    <a:pt x="11986" y="19350"/>
                    <a:pt x="11962" y="19315"/>
                    <a:pt x="11941" y="19302"/>
                  </a:cubicBezTo>
                  <a:cubicBezTo>
                    <a:pt x="11926" y="19292"/>
                    <a:pt x="11887" y="19280"/>
                    <a:pt x="11868" y="19274"/>
                  </a:cubicBezTo>
                  <a:cubicBezTo>
                    <a:pt x="11854" y="19270"/>
                    <a:pt x="11824" y="19265"/>
                    <a:pt x="11810" y="19261"/>
                  </a:cubicBezTo>
                  <a:cubicBezTo>
                    <a:pt x="11796" y="19256"/>
                    <a:pt x="11767" y="19245"/>
                    <a:pt x="11757" y="19237"/>
                  </a:cubicBezTo>
                  <a:cubicBezTo>
                    <a:pt x="11742" y="19223"/>
                    <a:pt x="11737" y="19188"/>
                    <a:pt x="11726" y="19173"/>
                  </a:cubicBezTo>
                  <a:cubicBezTo>
                    <a:pt x="11716" y="19158"/>
                    <a:pt x="11687" y="19130"/>
                    <a:pt x="11673" y="19116"/>
                  </a:cubicBezTo>
                  <a:cubicBezTo>
                    <a:pt x="11664" y="19105"/>
                    <a:pt x="11648" y="19083"/>
                    <a:pt x="11635" y="19075"/>
                  </a:cubicBezTo>
                  <a:cubicBezTo>
                    <a:pt x="11622" y="19066"/>
                    <a:pt x="11583" y="19059"/>
                    <a:pt x="11570" y="19050"/>
                  </a:cubicBezTo>
                  <a:cubicBezTo>
                    <a:pt x="11558" y="19041"/>
                    <a:pt x="11551" y="19017"/>
                    <a:pt x="11541" y="19007"/>
                  </a:cubicBezTo>
                  <a:cubicBezTo>
                    <a:pt x="11517" y="18984"/>
                    <a:pt x="11458" y="18943"/>
                    <a:pt x="11422" y="18929"/>
                  </a:cubicBezTo>
                  <a:cubicBezTo>
                    <a:pt x="11398" y="18919"/>
                    <a:pt x="11336" y="18916"/>
                    <a:pt x="11313" y="18905"/>
                  </a:cubicBezTo>
                  <a:cubicBezTo>
                    <a:pt x="11300" y="18899"/>
                    <a:pt x="11286" y="18880"/>
                    <a:pt x="11275" y="18872"/>
                  </a:cubicBezTo>
                  <a:cubicBezTo>
                    <a:pt x="11246" y="18852"/>
                    <a:pt x="11174" y="18822"/>
                    <a:pt x="11147" y="18801"/>
                  </a:cubicBezTo>
                  <a:cubicBezTo>
                    <a:pt x="11124" y="18784"/>
                    <a:pt x="11090" y="18746"/>
                    <a:pt x="11073" y="18727"/>
                  </a:cubicBezTo>
                  <a:cubicBezTo>
                    <a:pt x="11056" y="18707"/>
                    <a:pt x="11027" y="18665"/>
                    <a:pt x="11010" y="18645"/>
                  </a:cubicBezTo>
                  <a:cubicBezTo>
                    <a:pt x="10996" y="18629"/>
                    <a:pt x="10969" y="18597"/>
                    <a:pt x="10950" y="18583"/>
                  </a:cubicBezTo>
                  <a:cubicBezTo>
                    <a:pt x="10927" y="18568"/>
                    <a:pt x="10869" y="18545"/>
                    <a:pt x="10842" y="18532"/>
                  </a:cubicBezTo>
                  <a:cubicBezTo>
                    <a:pt x="10829" y="18526"/>
                    <a:pt x="10804" y="18510"/>
                    <a:pt x="10788" y="18507"/>
                  </a:cubicBezTo>
                  <a:cubicBezTo>
                    <a:pt x="10776" y="18504"/>
                    <a:pt x="10748" y="18500"/>
                    <a:pt x="10736" y="18504"/>
                  </a:cubicBezTo>
                  <a:cubicBezTo>
                    <a:pt x="10719" y="18508"/>
                    <a:pt x="10696" y="18529"/>
                    <a:pt x="10688" y="18539"/>
                  </a:cubicBezTo>
                  <a:cubicBezTo>
                    <a:pt x="10680" y="18548"/>
                    <a:pt x="10684" y="18572"/>
                    <a:pt x="10671" y="18578"/>
                  </a:cubicBezTo>
                  <a:cubicBezTo>
                    <a:pt x="10655" y="18586"/>
                    <a:pt x="10608" y="18577"/>
                    <a:pt x="10586" y="18578"/>
                  </a:cubicBezTo>
                  <a:cubicBezTo>
                    <a:pt x="10553" y="18578"/>
                    <a:pt x="10488" y="18585"/>
                    <a:pt x="10455" y="18582"/>
                  </a:cubicBezTo>
                  <a:cubicBezTo>
                    <a:pt x="10427" y="18580"/>
                    <a:pt x="10370" y="18570"/>
                    <a:pt x="10345" y="18561"/>
                  </a:cubicBezTo>
                  <a:cubicBezTo>
                    <a:pt x="10320" y="18552"/>
                    <a:pt x="10287" y="18521"/>
                    <a:pt x="10264" y="18510"/>
                  </a:cubicBezTo>
                  <a:cubicBezTo>
                    <a:pt x="10248" y="18503"/>
                    <a:pt x="10210" y="18492"/>
                    <a:pt x="10192" y="18487"/>
                  </a:cubicBezTo>
                  <a:cubicBezTo>
                    <a:pt x="10171" y="18481"/>
                    <a:pt x="10122" y="18476"/>
                    <a:pt x="10105" y="18466"/>
                  </a:cubicBezTo>
                  <a:cubicBezTo>
                    <a:pt x="10089" y="18456"/>
                    <a:pt x="10071" y="18430"/>
                    <a:pt x="10068" y="18417"/>
                  </a:cubicBezTo>
                  <a:cubicBezTo>
                    <a:pt x="10066" y="18405"/>
                    <a:pt x="10073" y="18381"/>
                    <a:pt x="10083" y="18372"/>
                  </a:cubicBezTo>
                  <a:cubicBezTo>
                    <a:pt x="10091" y="18365"/>
                    <a:pt x="10118" y="18359"/>
                    <a:pt x="10129" y="18354"/>
                  </a:cubicBezTo>
                  <a:cubicBezTo>
                    <a:pt x="10146" y="18344"/>
                    <a:pt x="10180" y="18322"/>
                    <a:pt x="10190" y="18309"/>
                  </a:cubicBezTo>
                  <a:cubicBezTo>
                    <a:pt x="10201" y="18295"/>
                    <a:pt x="10208" y="18264"/>
                    <a:pt x="10208" y="18248"/>
                  </a:cubicBezTo>
                  <a:cubicBezTo>
                    <a:pt x="10210" y="18203"/>
                    <a:pt x="10187" y="18114"/>
                    <a:pt x="10170" y="18070"/>
                  </a:cubicBezTo>
                  <a:cubicBezTo>
                    <a:pt x="10157" y="18036"/>
                    <a:pt x="10123" y="17969"/>
                    <a:pt x="10095" y="17939"/>
                  </a:cubicBezTo>
                  <a:cubicBezTo>
                    <a:pt x="10077" y="17920"/>
                    <a:pt x="10025" y="17890"/>
                    <a:pt x="10001" y="17874"/>
                  </a:cubicBezTo>
                  <a:cubicBezTo>
                    <a:pt x="9984" y="17864"/>
                    <a:pt x="9952" y="17841"/>
                    <a:pt x="9932" y="17834"/>
                  </a:cubicBezTo>
                  <a:cubicBezTo>
                    <a:pt x="9901" y="17824"/>
                    <a:pt x="9832" y="17817"/>
                    <a:pt x="9798" y="17814"/>
                  </a:cubicBezTo>
                  <a:cubicBezTo>
                    <a:pt x="9773" y="17812"/>
                    <a:pt x="9721" y="17814"/>
                    <a:pt x="9696" y="17812"/>
                  </a:cubicBezTo>
                  <a:cubicBezTo>
                    <a:pt x="9662" y="17810"/>
                    <a:pt x="9595" y="17801"/>
                    <a:pt x="9561" y="17796"/>
                  </a:cubicBezTo>
                  <a:cubicBezTo>
                    <a:pt x="9530" y="17792"/>
                    <a:pt x="9469" y="17780"/>
                    <a:pt x="9437" y="17779"/>
                  </a:cubicBezTo>
                  <a:cubicBezTo>
                    <a:pt x="9414" y="17778"/>
                    <a:pt x="9368" y="17784"/>
                    <a:pt x="9344" y="17786"/>
                  </a:cubicBezTo>
                  <a:cubicBezTo>
                    <a:pt x="9330" y="17787"/>
                    <a:pt x="9301" y="17786"/>
                    <a:pt x="9289" y="17791"/>
                  </a:cubicBezTo>
                  <a:cubicBezTo>
                    <a:pt x="9274" y="17797"/>
                    <a:pt x="9267" y="17827"/>
                    <a:pt x="9249" y="17828"/>
                  </a:cubicBezTo>
                  <a:cubicBezTo>
                    <a:pt x="9235" y="17829"/>
                    <a:pt x="9218" y="17811"/>
                    <a:pt x="9211" y="17804"/>
                  </a:cubicBezTo>
                  <a:cubicBezTo>
                    <a:pt x="9200" y="17794"/>
                    <a:pt x="9190" y="17769"/>
                    <a:pt x="9178" y="17759"/>
                  </a:cubicBezTo>
                  <a:cubicBezTo>
                    <a:pt x="9165" y="17749"/>
                    <a:pt x="9130" y="17732"/>
                    <a:pt x="9111" y="17726"/>
                  </a:cubicBezTo>
                  <a:cubicBezTo>
                    <a:pt x="9084" y="17717"/>
                    <a:pt x="9024" y="17713"/>
                    <a:pt x="8996" y="17707"/>
                  </a:cubicBezTo>
                  <a:cubicBezTo>
                    <a:pt x="8967" y="17700"/>
                    <a:pt x="8910" y="17687"/>
                    <a:pt x="8884" y="17677"/>
                  </a:cubicBezTo>
                  <a:cubicBezTo>
                    <a:pt x="8861" y="17668"/>
                    <a:pt x="8822" y="17645"/>
                    <a:pt x="8802" y="17634"/>
                  </a:cubicBezTo>
                  <a:cubicBezTo>
                    <a:pt x="8774" y="17619"/>
                    <a:pt x="8725" y="17585"/>
                    <a:pt x="8695" y="17573"/>
                  </a:cubicBezTo>
                  <a:cubicBezTo>
                    <a:pt x="8669" y="17563"/>
                    <a:pt x="8608" y="17551"/>
                    <a:pt x="8580" y="17542"/>
                  </a:cubicBezTo>
                  <a:cubicBezTo>
                    <a:pt x="8567" y="17539"/>
                    <a:pt x="8542" y="17528"/>
                    <a:pt x="8527" y="17525"/>
                  </a:cubicBezTo>
                  <a:cubicBezTo>
                    <a:pt x="8512" y="17522"/>
                    <a:pt x="8476" y="17525"/>
                    <a:pt x="8463" y="17519"/>
                  </a:cubicBezTo>
                  <a:cubicBezTo>
                    <a:pt x="8449" y="17513"/>
                    <a:pt x="8442" y="17489"/>
                    <a:pt x="8432" y="17480"/>
                  </a:cubicBezTo>
                  <a:cubicBezTo>
                    <a:pt x="8420" y="17468"/>
                    <a:pt x="8394" y="17444"/>
                    <a:pt x="8377" y="17434"/>
                  </a:cubicBezTo>
                  <a:cubicBezTo>
                    <a:pt x="8363" y="17426"/>
                    <a:pt x="8325" y="17417"/>
                    <a:pt x="8309" y="17411"/>
                  </a:cubicBezTo>
                  <a:cubicBezTo>
                    <a:pt x="8298" y="17407"/>
                    <a:pt x="8275" y="17400"/>
                    <a:pt x="8267" y="17394"/>
                  </a:cubicBezTo>
                  <a:cubicBezTo>
                    <a:pt x="8255" y="17386"/>
                    <a:pt x="8242" y="17365"/>
                    <a:pt x="8236" y="17355"/>
                  </a:cubicBezTo>
                  <a:cubicBezTo>
                    <a:pt x="8225" y="17339"/>
                    <a:pt x="8204" y="17307"/>
                    <a:pt x="8201" y="17290"/>
                  </a:cubicBezTo>
                  <a:cubicBezTo>
                    <a:pt x="8196" y="17268"/>
                    <a:pt x="8212" y="17224"/>
                    <a:pt x="8207" y="17202"/>
                  </a:cubicBezTo>
                  <a:cubicBezTo>
                    <a:pt x="8203" y="17182"/>
                    <a:pt x="8189" y="17141"/>
                    <a:pt x="8168" y="17126"/>
                  </a:cubicBezTo>
                  <a:cubicBezTo>
                    <a:pt x="8157" y="17119"/>
                    <a:pt x="8125" y="17115"/>
                    <a:pt x="8112" y="17109"/>
                  </a:cubicBezTo>
                  <a:cubicBezTo>
                    <a:pt x="8095" y="17102"/>
                    <a:pt x="8064" y="17085"/>
                    <a:pt x="8053" y="17075"/>
                  </a:cubicBezTo>
                  <a:cubicBezTo>
                    <a:pt x="8041" y="17064"/>
                    <a:pt x="8033" y="17039"/>
                    <a:pt x="8024" y="17027"/>
                  </a:cubicBezTo>
                  <a:cubicBezTo>
                    <a:pt x="8020" y="17022"/>
                    <a:pt x="8012" y="17009"/>
                    <a:pt x="8004" y="17005"/>
                  </a:cubicBezTo>
                  <a:cubicBezTo>
                    <a:pt x="7991" y="16998"/>
                    <a:pt x="7950" y="16999"/>
                    <a:pt x="7938" y="16991"/>
                  </a:cubicBezTo>
                  <a:cubicBezTo>
                    <a:pt x="7926" y="16984"/>
                    <a:pt x="7921" y="16961"/>
                    <a:pt x="7914" y="16951"/>
                  </a:cubicBezTo>
                  <a:cubicBezTo>
                    <a:pt x="7903" y="16937"/>
                    <a:pt x="7882" y="16907"/>
                    <a:pt x="7865" y="16894"/>
                  </a:cubicBezTo>
                  <a:cubicBezTo>
                    <a:pt x="7848" y="16881"/>
                    <a:pt x="7803" y="16862"/>
                    <a:pt x="7781" y="16853"/>
                  </a:cubicBezTo>
                  <a:cubicBezTo>
                    <a:pt x="7755" y="16841"/>
                    <a:pt x="7698" y="16823"/>
                    <a:pt x="7673" y="16811"/>
                  </a:cubicBezTo>
                  <a:cubicBezTo>
                    <a:pt x="7640" y="16795"/>
                    <a:pt x="7588" y="16751"/>
                    <a:pt x="7554" y="16736"/>
                  </a:cubicBezTo>
                  <a:cubicBezTo>
                    <a:pt x="7525" y="16723"/>
                    <a:pt x="7460" y="16703"/>
                    <a:pt x="7426" y="16697"/>
                  </a:cubicBezTo>
                  <a:cubicBezTo>
                    <a:pt x="7393" y="16691"/>
                    <a:pt x="7323" y="16690"/>
                    <a:pt x="7289" y="16691"/>
                  </a:cubicBezTo>
                  <a:cubicBezTo>
                    <a:pt x="7268" y="16692"/>
                    <a:pt x="7224" y="16694"/>
                    <a:pt x="7205" y="16700"/>
                  </a:cubicBezTo>
                  <a:cubicBezTo>
                    <a:pt x="7192" y="16704"/>
                    <a:pt x="7175" y="16722"/>
                    <a:pt x="7161" y="16726"/>
                  </a:cubicBezTo>
                  <a:cubicBezTo>
                    <a:pt x="7149" y="16729"/>
                    <a:pt x="7120" y="16733"/>
                    <a:pt x="7108" y="16729"/>
                  </a:cubicBezTo>
                  <a:cubicBezTo>
                    <a:pt x="7096" y="16725"/>
                    <a:pt x="7087" y="16706"/>
                    <a:pt x="7077" y="16700"/>
                  </a:cubicBezTo>
                  <a:cubicBezTo>
                    <a:pt x="7060" y="16689"/>
                    <a:pt x="7019" y="16671"/>
                    <a:pt x="6998" y="16664"/>
                  </a:cubicBezTo>
                  <a:cubicBezTo>
                    <a:pt x="6982" y="16659"/>
                    <a:pt x="6949" y="16651"/>
                    <a:pt x="6932" y="16650"/>
                  </a:cubicBezTo>
                  <a:cubicBezTo>
                    <a:pt x="6908" y="16647"/>
                    <a:pt x="6859" y="16650"/>
                    <a:pt x="6835" y="16651"/>
                  </a:cubicBezTo>
                  <a:cubicBezTo>
                    <a:pt x="6812" y="16652"/>
                    <a:pt x="6766" y="16659"/>
                    <a:pt x="6744" y="16655"/>
                  </a:cubicBezTo>
                  <a:cubicBezTo>
                    <a:pt x="6722" y="16652"/>
                    <a:pt x="6681" y="16636"/>
                    <a:pt x="6665" y="16626"/>
                  </a:cubicBezTo>
                  <a:cubicBezTo>
                    <a:pt x="6648" y="16616"/>
                    <a:pt x="6632" y="16587"/>
                    <a:pt x="6614" y="16579"/>
                  </a:cubicBezTo>
                  <a:cubicBezTo>
                    <a:pt x="6601" y="16573"/>
                    <a:pt x="6564" y="16571"/>
                    <a:pt x="6550" y="16565"/>
                  </a:cubicBezTo>
                  <a:cubicBezTo>
                    <a:pt x="6535" y="16558"/>
                    <a:pt x="6519" y="16535"/>
                    <a:pt x="6506" y="16528"/>
                  </a:cubicBezTo>
                  <a:cubicBezTo>
                    <a:pt x="6481" y="16513"/>
                    <a:pt x="6424" y="16489"/>
                    <a:pt x="6393" y="16482"/>
                  </a:cubicBezTo>
                  <a:cubicBezTo>
                    <a:pt x="6373" y="16477"/>
                    <a:pt x="6329" y="16474"/>
                    <a:pt x="6307" y="16473"/>
                  </a:cubicBezTo>
                  <a:cubicBezTo>
                    <a:pt x="6284" y="16472"/>
                    <a:pt x="6236" y="16478"/>
                    <a:pt x="6214" y="16473"/>
                  </a:cubicBezTo>
                  <a:cubicBezTo>
                    <a:pt x="6191" y="16469"/>
                    <a:pt x="6157" y="16444"/>
                    <a:pt x="6135" y="16437"/>
                  </a:cubicBezTo>
                  <a:cubicBezTo>
                    <a:pt x="6107" y="16429"/>
                    <a:pt x="6046" y="16421"/>
                    <a:pt x="6016" y="16418"/>
                  </a:cubicBezTo>
                  <a:cubicBezTo>
                    <a:pt x="6000" y="16416"/>
                    <a:pt x="5966" y="16416"/>
                    <a:pt x="5950" y="16414"/>
                  </a:cubicBezTo>
                  <a:cubicBezTo>
                    <a:pt x="5919" y="16408"/>
                    <a:pt x="5864" y="16387"/>
                    <a:pt x="5833" y="16382"/>
                  </a:cubicBezTo>
                  <a:cubicBezTo>
                    <a:pt x="5807" y="16378"/>
                    <a:pt x="5753" y="16377"/>
                    <a:pt x="5727" y="16377"/>
                  </a:cubicBezTo>
                  <a:cubicBezTo>
                    <a:pt x="5691" y="16377"/>
                    <a:pt x="5621" y="16384"/>
                    <a:pt x="5586" y="16383"/>
                  </a:cubicBezTo>
                  <a:cubicBezTo>
                    <a:pt x="5553" y="16383"/>
                    <a:pt x="5490" y="16377"/>
                    <a:pt x="5457" y="16375"/>
                  </a:cubicBezTo>
                  <a:cubicBezTo>
                    <a:pt x="5410" y="16372"/>
                    <a:pt x="5313" y="16374"/>
                    <a:pt x="5268" y="16365"/>
                  </a:cubicBezTo>
                  <a:cubicBezTo>
                    <a:pt x="5254" y="16362"/>
                    <a:pt x="5227" y="16353"/>
                    <a:pt x="5218" y="16346"/>
                  </a:cubicBezTo>
                  <a:cubicBezTo>
                    <a:pt x="5207" y="16338"/>
                    <a:pt x="5195" y="16318"/>
                    <a:pt x="5191" y="16308"/>
                  </a:cubicBezTo>
                  <a:cubicBezTo>
                    <a:pt x="5187" y="16297"/>
                    <a:pt x="5186" y="16274"/>
                    <a:pt x="5184" y="16262"/>
                  </a:cubicBezTo>
                  <a:cubicBezTo>
                    <a:pt x="5181" y="16249"/>
                    <a:pt x="5178" y="16223"/>
                    <a:pt x="5171" y="16210"/>
                  </a:cubicBezTo>
                  <a:cubicBezTo>
                    <a:pt x="5162" y="16196"/>
                    <a:pt x="5136" y="16170"/>
                    <a:pt x="5121" y="16157"/>
                  </a:cubicBezTo>
                  <a:cubicBezTo>
                    <a:pt x="5106" y="16146"/>
                    <a:pt x="5072" y="16125"/>
                    <a:pt x="5053" y="16117"/>
                  </a:cubicBezTo>
                  <a:cubicBezTo>
                    <a:pt x="5039" y="16111"/>
                    <a:pt x="5010" y="16101"/>
                    <a:pt x="4994" y="16099"/>
                  </a:cubicBezTo>
                  <a:cubicBezTo>
                    <a:pt x="4977" y="16095"/>
                    <a:pt x="4940" y="16099"/>
                    <a:pt x="4923" y="16095"/>
                  </a:cubicBezTo>
                  <a:cubicBezTo>
                    <a:pt x="4908" y="16091"/>
                    <a:pt x="4880" y="16077"/>
                    <a:pt x="4870" y="16068"/>
                  </a:cubicBezTo>
                  <a:cubicBezTo>
                    <a:pt x="4862" y="16059"/>
                    <a:pt x="4857" y="16037"/>
                    <a:pt x="4856" y="16026"/>
                  </a:cubicBezTo>
                  <a:cubicBezTo>
                    <a:pt x="4855" y="16017"/>
                    <a:pt x="4857" y="15998"/>
                    <a:pt x="4863" y="15989"/>
                  </a:cubicBezTo>
                  <a:cubicBezTo>
                    <a:pt x="4871" y="15978"/>
                    <a:pt x="4899" y="15960"/>
                    <a:pt x="4913" y="15951"/>
                  </a:cubicBezTo>
                  <a:cubicBezTo>
                    <a:pt x="4927" y="15942"/>
                    <a:pt x="4962" y="15928"/>
                    <a:pt x="4975" y="15919"/>
                  </a:cubicBezTo>
                  <a:cubicBezTo>
                    <a:pt x="4998" y="15902"/>
                    <a:pt x="5036" y="15863"/>
                    <a:pt x="5047" y="15842"/>
                  </a:cubicBezTo>
                  <a:cubicBezTo>
                    <a:pt x="5054" y="15828"/>
                    <a:pt x="5060" y="15797"/>
                    <a:pt x="5057" y="15783"/>
                  </a:cubicBezTo>
                  <a:cubicBezTo>
                    <a:pt x="5055" y="15770"/>
                    <a:pt x="5041" y="15746"/>
                    <a:pt x="5032" y="15735"/>
                  </a:cubicBezTo>
                  <a:cubicBezTo>
                    <a:pt x="5024" y="15724"/>
                    <a:pt x="4997" y="15708"/>
                    <a:pt x="4993" y="15698"/>
                  </a:cubicBezTo>
                  <a:cubicBezTo>
                    <a:pt x="4988" y="15687"/>
                    <a:pt x="4991" y="15665"/>
                    <a:pt x="4996" y="15654"/>
                  </a:cubicBezTo>
                  <a:cubicBezTo>
                    <a:pt x="5001" y="15643"/>
                    <a:pt x="5024" y="15623"/>
                    <a:pt x="5035" y="15613"/>
                  </a:cubicBezTo>
                  <a:cubicBezTo>
                    <a:pt x="5049" y="15602"/>
                    <a:pt x="5085" y="15584"/>
                    <a:pt x="5097" y="15572"/>
                  </a:cubicBezTo>
                  <a:cubicBezTo>
                    <a:pt x="5107" y="15563"/>
                    <a:pt x="5121" y="15540"/>
                    <a:pt x="5127" y="15529"/>
                  </a:cubicBezTo>
                  <a:cubicBezTo>
                    <a:pt x="5131" y="15519"/>
                    <a:pt x="5137" y="15497"/>
                    <a:pt x="5135" y="15486"/>
                  </a:cubicBezTo>
                  <a:cubicBezTo>
                    <a:pt x="5134" y="15478"/>
                    <a:pt x="5126" y="15460"/>
                    <a:pt x="5119" y="15452"/>
                  </a:cubicBezTo>
                  <a:cubicBezTo>
                    <a:pt x="5110" y="15442"/>
                    <a:pt x="5081" y="15425"/>
                    <a:pt x="5069" y="15416"/>
                  </a:cubicBezTo>
                  <a:cubicBezTo>
                    <a:pt x="5060" y="15409"/>
                    <a:pt x="5038" y="15395"/>
                    <a:pt x="5032" y="15386"/>
                  </a:cubicBezTo>
                  <a:cubicBezTo>
                    <a:pt x="5027" y="15377"/>
                    <a:pt x="5024" y="15358"/>
                    <a:pt x="5026" y="15349"/>
                  </a:cubicBezTo>
                  <a:cubicBezTo>
                    <a:pt x="5030" y="15337"/>
                    <a:pt x="5057" y="15315"/>
                    <a:pt x="5066" y="15303"/>
                  </a:cubicBezTo>
                  <a:cubicBezTo>
                    <a:pt x="5080" y="15287"/>
                    <a:pt x="5105" y="15255"/>
                    <a:pt x="5119" y="15239"/>
                  </a:cubicBezTo>
                  <a:cubicBezTo>
                    <a:pt x="5135" y="15221"/>
                    <a:pt x="5176" y="15187"/>
                    <a:pt x="5189" y="15168"/>
                  </a:cubicBezTo>
                  <a:cubicBezTo>
                    <a:pt x="5198" y="15155"/>
                    <a:pt x="5207" y="15128"/>
                    <a:pt x="5214" y="15115"/>
                  </a:cubicBezTo>
                  <a:cubicBezTo>
                    <a:pt x="5224" y="15096"/>
                    <a:pt x="5253" y="15060"/>
                    <a:pt x="5259" y="15040"/>
                  </a:cubicBezTo>
                  <a:cubicBezTo>
                    <a:pt x="5264" y="15025"/>
                    <a:pt x="5262" y="14993"/>
                    <a:pt x="5263" y="14978"/>
                  </a:cubicBezTo>
                  <a:cubicBezTo>
                    <a:pt x="5264" y="14963"/>
                    <a:pt x="5273" y="14932"/>
                    <a:pt x="5267" y="14917"/>
                  </a:cubicBezTo>
                  <a:cubicBezTo>
                    <a:pt x="5263" y="14908"/>
                    <a:pt x="5246" y="14891"/>
                    <a:pt x="5234" y="14885"/>
                  </a:cubicBezTo>
                  <a:cubicBezTo>
                    <a:pt x="5221" y="14877"/>
                    <a:pt x="5182" y="14875"/>
                    <a:pt x="5169" y="14868"/>
                  </a:cubicBezTo>
                  <a:cubicBezTo>
                    <a:pt x="5155" y="14861"/>
                    <a:pt x="5143" y="14839"/>
                    <a:pt x="5132" y="14830"/>
                  </a:cubicBezTo>
                  <a:cubicBezTo>
                    <a:pt x="5123" y="14822"/>
                    <a:pt x="5104" y="14807"/>
                    <a:pt x="5091" y="14803"/>
                  </a:cubicBezTo>
                  <a:cubicBezTo>
                    <a:pt x="5079" y="14799"/>
                    <a:pt x="5050" y="14795"/>
                    <a:pt x="5038" y="14799"/>
                  </a:cubicBezTo>
                  <a:cubicBezTo>
                    <a:pt x="5024" y="14802"/>
                    <a:pt x="5013" y="14823"/>
                    <a:pt x="5002" y="14830"/>
                  </a:cubicBezTo>
                  <a:cubicBezTo>
                    <a:pt x="4993" y="14836"/>
                    <a:pt x="4975" y="14850"/>
                    <a:pt x="4963" y="14848"/>
                  </a:cubicBezTo>
                  <a:cubicBezTo>
                    <a:pt x="4950" y="14847"/>
                    <a:pt x="4946" y="14825"/>
                    <a:pt x="4940" y="14817"/>
                  </a:cubicBezTo>
                  <a:cubicBezTo>
                    <a:pt x="4930" y="14806"/>
                    <a:pt x="4913" y="14781"/>
                    <a:pt x="4898" y="14771"/>
                  </a:cubicBezTo>
                  <a:cubicBezTo>
                    <a:pt x="4883" y="14762"/>
                    <a:pt x="4840" y="14751"/>
                    <a:pt x="4823" y="14742"/>
                  </a:cubicBezTo>
                  <a:cubicBezTo>
                    <a:pt x="4804" y="14731"/>
                    <a:pt x="4774" y="14703"/>
                    <a:pt x="4758" y="14690"/>
                  </a:cubicBezTo>
                  <a:cubicBezTo>
                    <a:pt x="4745" y="14680"/>
                    <a:pt x="4715" y="14662"/>
                    <a:pt x="4707" y="14650"/>
                  </a:cubicBezTo>
                  <a:cubicBezTo>
                    <a:pt x="4697" y="14634"/>
                    <a:pt x="4690" y="14600"/>
                    <a:pt x="4695" y="14583"/>
                  </a:cubicBezTo>
                  <a:cubicBezTo>
                    <a:pt x="4698" y="14573"/>
                    <a:pt x="4717" y="14556"/>
                    <a:pt x="4727" y="14548"/>
                  </a:cubicBezTo>
                  <a:cubicBezTo>
                    <a:pt x="4735" y="14542"/>
                    <a:pt x="4758" y="14533"/>
                    <a:pt x="4766" y="14527"/>
                  </a:cubicBezTo>
                  <a:cubicBezTo>
                    <a:pt x="4779" y="14515"/>
                    <a:pt x="4790" y="14488"/>
                    <a:pt x="4798" y="14474"/>
                  </a:cubicBezTo>
                  <a:cubicBezTo>
                    <a:pt x="4805" y="14462"/>
                    <a:pt x="4816" y="14438"/>
                    <a:pt x="4824" y="14427"/>
                  </a:cubicBezTo>
                  <a:cubicBezTo>
                    <a:pt x="4833" y="14414"/>
                    <a:pt x="4862" y="14393"/>
                    <a:pt x="4867" y="14380"/>
                  </a:cubicBezTo>
                  <a:cubicBezTo>
                    <a:pt x="4876" y="14361"/>
                    <a:pt x="4869" y="14320"/>
                    <a:pt x="4868" y="14300"/>
                  </a:cubicBezTo>
                  <a:cubicBezTo>
                    <a:pt x="4868" y="14289"/>
                    <a:pt x="4871" y="14266"/>
                    <a:pt x="4865" y="14255"/>
                  </a:cubicBezTo>
                  <a:cubicBezTo>
                    <a:pt x="4857" y="14243"/>
                    <a:pt x="4829" y="14220"/>
                    <a:pt x="4810" y="14213"/>
                  </a:cubicBezTo>
                  <a:cubicBezTo>
                    <a:pt x="4794" y="14207"/>
                    <a:pt x="4753" y="14210"/>
                    <a:pt x="4737" y="14205"/>
                  </a:cubicBezTo>
                  <a:cubicBezTo>
                    <a:pt x="4725" y="14201"/>
                    <a:pt x="4711" y="14185"/>
                    <a:pt x="4700" y="14180"/>
                  </a:cubicBezTo>
                  <a:cubicBezTo>
                    <a:pt x="4679" y="14172"/>
                    <a:pt x="4626" y="14171"/>
                    <a:pt x="4604" y="14163"/>
                  </a:cubicBezTo>
                  <a:cubicBezTo>
                    <a:pt x="4590" y="14158"/>
                    <a:pt x="4566" y="14142"/>
                    <a:pt x="4557" y="14133"/>
                  </a:cubicBezTo>
                  <a:cubicBezTo>
                    <a:pt x="4543" y="14119"/>
                    <a:pt x="4534" y="14087"/>
                    <a:pt x="4520" y="14074"/>
                  </a:cubicBezTo>
                  <a:cubicBezTo>
                    <a:pt x="4509" y="14062"/>
                    <a:pt x="4474" y="14045"/>
                    <a:pt x="4461" y="14033"/>
                  </a:cubicBezTo>
                  <a:cubicBezTo>
                    <a:pt x="4451" y="14023"/>
                    <a:pt x="4440" y="13998"/>
                    <a:pt x="4429" y="13988"/>
                  </a:cubicBezTo>
                  <a:cubicBezTo>
                    <a:pt x="4419" y="13979"/>
                    <a:pt x="4385" y="13966"/>
                    <a:pt x="4378" y="13955"/>
                  </a:cubicBezTo>
                  <a:cubicBezTo>
                    <a:pt x="4370" y="13945"/>
                    <a:pt x="4376" y="13921"/>
                    <a:pt x="4373" y="13910"/>
                  </a:cubicBezTo>
                  <a:cubicBezTo>
                    <a:pt x="4369" y="13896"/>
                    <a:pt x="4357" y="13868"/>
                    <a:pt x="4348" y="13854"/>
                  </a:cubicBezTo>
                  <a:cubicBezTo>
                    <a:pt x="4342" y="13844"/>
                    <a:pt x="4320" y="13825"/>
                    <a:pt x="4314" y="13814"/>
                  </a:cubicBezTo>
                  <a:cubicBezTo>
                    <a:pt x="4308" y="13801"/>
                    <a:pt x="4311" y="13773"/>
                    <a:pt x="4303" y="13760"/>
                  </a:cubicBezTo>
                  <a:cubicBezTo>
                    <a:pt x="4297" y="13751"/>
                    <a:pt x="4279" y="13736"/>
                    <a:pt x="4268" y="13731"/>
                  </a:cubicBezTo>
                  <a:cubicBezTo>
                    <a:pt x="4259" y="13726"/>
                    <a:pt x="4235" y="13723"/>
                    <a:pt x="4224" y="13720"/>
                  </a:cubicBezTo>
                  <a:cubicBezTo>
                    <a:pt x="4200" y="13713"/>
                    <a:pt x="4154" y="13697"/>
                    <a:pt x="4131" y="13689"/>
                  </a:cubicBezTo>
                  <a:cubicBezTo>
                    <a:pt x="4115" y="13683"/>
                    <a:pt x="4081" y="13673"/>
                    <a:pt x="4067" y="13665"/>
                  </a:cubicBezTo>
                  <a:cubicBezTo>
                    <a:pt x="4053" y="13658"/>
                    <a:pt x="4029" y="13641"/>
                    <a:pt x="4021" y="13631"/>
                  </a:cubicBezTo>
                  <a:cubicBezTo>
                    <a:pt x="4010" y="13618"/>
                    <a:pt x="4005" y="13591"/>
                    <a:pt x="3997" y="13578"/>
                  </a:cubicBezTo>
                  <a:cubicBezTo>
                    <a:pt x="3988" y="13566"/>
                    <a:pt x="3957" y="13545"/>
                    <a:pt x="3952" y="13532"/>
                  </a:cubicBezTo>
                  <a:cubicBezTo>
                    <a:pt x="3947" y="13515"/>
                    <a:pt x="3967" y="13479"/>
                    <a:pt x="3968" y="13461"/>
                  </a:cubicBezTo>
                  <a:cubicBezTo>
                    <a:pt x="3969" y="13445"/>
                    <a:pt x="3965" y="13411"/>
                    <a:pt x="3959" y="13395"/>
                  </a:cubicBezTo>
                  <a:cubicBezTo>
                    <a:pt x="3955" y="13383"/>
                    <a:pt x="3944" y="13361"/>
                    <a:pt x="3935" y="13352"/>
                  </a:cubicBezTo>
                  <a:cubicBezTo>
                    <a:pt x="3923" y="13338"/>
                    <a:pt x="3888" y="13317"/>
                    <a:pt x="3875" y="13304"/>
                  </a:cubicBezTo>
                  <a:cubicBezTo>
                    <a:pt x="3858" y="13288"/>
                    <a:pt x="3831" y="13252"/>
                    <a:pt x="3816" y="13234"/>
                  </a:cubicBezTo>
                  <a:cubicBezTo>
                    <a:pt x="3806" y="13222"/>
                    <a:pt x="3787" y="13198"/>
                    <a:pt x="3776" y="13187"/>
                  </a:cubicBezTo>
                  <a:cubicBezTo>
                    <a:pt x="3764" y="13175"/>
                    <a:pt x="3732" y="13156"/>
                    <a:pt x="3723" y="13143"/>
                  </a:cubicBezTo>
                  <a:cubicBezTo>
                    <a:pt x="3713" y="13129"/>
                    <a:pt x="3706" y="13098"/>
                    <a:pt x="3706" y="13083"/>
                  </a:cubicBezTo>
                  <a:cubicBezTo>
                    <a:pt x="3707" y="13071"/>
                    <a:pt x="3721" y="13047"/>
                    <a:pt x="3723" y="13035"/>
                  </a:cubicBezTo>
                  <a:cubicBezTo>
                    <a:pt x="3726" y="13018"/>
                    <a:pt x="3732" y="12982"/>
                    <a:pt x="3726" y="12965"/>
                  </a:cubicBezTo>
                  <a:cubicBezTo>
                    <a:pt x="3721" y="12947"/>
                    <a:pt x="3698" y="12914"/>
                    <a:pt x="3681" y="12899"/>
                  </a:cubicBezTo>
                  <a:cubicBezTo>
                    <a:pt x="3662" y="12883"/>
                    <a:pt x="3607" y="12861"/>
                    <a:pt x="3582" y="12849"/>
                  </a:cubicBezTo>
                  <a:cubicBezTo>
                    <a:pt x="3568" y="12842"/>
                    <a:pt x="3534" y="12832"/>
                    <a:pt x="3524" y="12823"/>
                  </a:cubicBezTo>
                  <a:cubicBezTo>
                    <a:pt x="3514" y="12812"/>
                    <a:pt x="3513" y="12786"/>
                    <a:pt x="3509" y="12774"/>
                  </a:cubicBezTo>
                  <a:cubicBezTo>
                    <a:pt x="3503" y="12757"/>
                    <a:pt x="3489" y="12725"/>
                    <a:pt x="3483" y="12709"/>
                  </a:cubicBezTo>
                  <a:cubicBezTo>
                    <a:pt x="3478" y="12697"/>
                    <a:pt x="3469" y="12674"/>
                    <a:pt x="3465" y="12663"/>
                  </a:cubicBezTo>
                  <a:cubicBezTo>
                    <a:pt x="3459" y="12646"/>
                    <a:pt x="3453" y="12610"/>
                    <a:pt x="3445" y="12593"/>
                  </a:cubicBezTo>
                  <a:cubicBezTo>
                    <a:pt x="3435" y="12573"/>
                    <a:pt x="3404" y="12534"/>
                    <a:pt x="3388" y="12516"/>
                  </a:cubicBezTo>
                  <a:cubicBezTo>
                    <a:pt x="3366" y="12491"/>
                    <a:pt x="3318" y="12442"/>
                    <a:pt x="3289" y="12421"/>
                  </a:cubicBezTo>
                  <a:cubicBezTo>
                    <a:pt x="3259" y="12399"/>
                    <a:pt x="3188" y="12360"/>
                    <a:pt x="3151" y="12342"/>
                  </a:cubicBezTo>
                  <a:cubicBezTo>
                    <a:pt x="3128" y="12332"/>
                    <a:pt x="3075" y="12319"/>
                    <a:pt x="3055" y="12307"/>
                  </a:cubicBezTo>
                  <a:cubicBezTo>
                    <a:pt x="3039" y="12297"/>
                    <a:pt x="3014" y="12273"/>
                    <a:pt x="3007" y="12259"/>
                  </a:cubicBezTo>
                  <a:cubicBezTo>
                    <a:pt x="3000" y="12246"/>
                    <a:pt x="3009" y="12217"/>
                    <a:pt x="3002" y="12204"/>
                  </a:cubicBezTo>
                  <a:cubicBezTo>
                    <a:pt x="2994" y="12189"/>
                    <a:pt x="2961" y="12165"/>
                    <a:pt x="2949" y="12152"/>
                  </a:cubicBezTo>
                  <a:cubicBezTo>
                    <a:pt x="2942" y="12144"/>
                    <a:pt x="2926" y="12129"/>
                    <a:pt x="2924" y="12120"/>
                  </a:cubicBezTo>
                  <a:cubicBezTo>
                    <a:pt x="2920" y="12102"/>
                    <a:pt x="2938" y="12065"/>
                    <a:pt x="2942" y="12046"/>
                  </a:cubicBezTo>
                  <a:cubicBezTo>
                    <a:pt x="2946" y="12026"/>
                    <a:pt x="2957" y="11984"/>
                    <a:pt x="2958" y="11964"/>
                  </a:cubicBezTo>
                  <a:cubicBezTo>
                    <a:pt x="2959" y="11937"/>
                    <a:pt x="2954" y="11882"/>
                    <a:pt x="2947" y="11856"/>
                  </a:cubicBezTo>
                  <a:cubicBezTo>
                    <a:pt x="2944" y="11841"/>
                    <a:pt x="2927" y="11813"/>
                    <a:pt x="2926" y="11798"/>
                  </a:cubicBezTo>
                  <a:cubicBezTo>
                    <a:pt x="2924" y="11780"/>
                    <a:pt x="2934" y="11744"/>
                    <a:pt x="2942" y="11727"/>
                  </a:cubicBezTo>
                  <a:cubicBezTo>
                    <a:pt x="2947" y="11716"/>
                    <a:pt x="2961" y="11696"/>
                    <a:pt x="2971" y="11687"/>
                  </a:cubicBezTo>
                  <a:cubicBezTo>
                    <a:pt x="2980" y="11677"/>
                    <a:pt x="3012" y="11665"/>
                    <a:pt x="3017" y="11654"/>
                  </a:cubicBezTo>
                  <a:cubicBezTo>
                    <a:pt x="3020" y="11645"/>
                    <a:pt x="3014" y="11625"/>
                    <a:pt x="3004" y="11618"/>
                  </a:cubicBezTo>
                  <a:cubicBezTo>
                    <a:pt x="2988" y="11608"/>
                    <a:pt x="2930" y="11614"/>
                    <a:pt x="2915" y="11603"/>
                  </a:cubicBezTo>
                  <a:cubicBezTo>
                    <a:pt x="2904" y="11595"/>
                    <a:pt x="2900" y="11569"/>
                    <a:pt x="2906" y="11559"/>
                  </a:cubicBezTo>
                  <a:cubicBezTo>
                    <a:pt x="2915" y="11546"/>
                    <a:pt x="2959" y="11535"/>
                    <a:pt x="2975" y="11526"/>
                  </a:cubicBezTo>
                  <a:cubicBezTo>
                    <a:pt x="2990" y="11516"/>
                    <a:pt x="3012" y="11490"/>
                    <a:pt x="3030" y="11482"/>
                  </a:cubicBezTo>
                  <a:cubicBezTo>
                    <a:pt x="3045" y="11476"/>
                    <a:pt x="3081" y="11468"/>
                    <a:pt x="3098" y="11470"/>
                  </a:cubicBezTo>
                  <a:cubicBezTo>
                    <a:pt x="3115" y="11472"/>
                    <a:pt x="3141" y="11489"/>
                    <a:pt x="3151" y="11498"/>
                  </a:cubicBezTo>
                  <a:cubicBezTo>
                    <a:pt x="3165" y="11509"/>
                    <a:pt x="3169" y="11541"/>
                    <a:pt x="3187" y="11549"/>
                  </a:cubicBezTo>
                  <a:cubicBezTo>
                    <a:pt x="3197" y="11554"/>
                    <a:pt x="3225" y="11556"/>
                    <a:pt x="3237" y="11553"/>
                  </a:cubicBezTo>
                  <a:cubicBezTo>
                    <a:pt x="3261" y="11548"/>
                    <a:pt x="3286" y="11518"/>
                    <a:pt x="3304" y="11506"/>
                  </a:cubicBezTo>
                  <a:cubicBezTo>
                    <a:pt x="3317" y="11497"/>
                    <a:pt x="3350" y="11482"/>
                    <a:pt x="3359" y="11471"/>
                  </a:cubicBezTo>
                  <a:cubicBezTo>
                    <a:pt x="3369" y="11459"/>
                    <a:pt x="3370" y="11430"/>
                    <a:pt x="3377" y="11417"/>
                  </a:cubicBezTo>
                  <a:cubicBezTo>
                    <a:pt x="3386" y="11398"/>
                    <a:pt x="3413" y="11361"/>
                    <a:pt x="3425" y="11342"/>
                  </a:cubicBezTo>
                  <a:cubicBezTo>
                    <a:pt x="3434" y="11328"/>
                    <a:pt x="3449" y="11298"/>
                    <a:pt x="3460" y="11284"/>
                  </a:cubicBezTo>
                  <a:cubicBezTo>
                    <a:pt x="3474" y="11267"/>
                    <a:pt x="3510" y="11237"/>
                    <a:pt x="3522" y="11220"/>
                  </a:cubicBezTo>
                  <a:cubicBezTo>
                    <a:pt x="3532" y="11206"/>
                    <a:pt x="3548" y="11178"/>
                    <a:pt x="3551" y="11163"/>
                  </a:cubicBezTo>
                  <a:cubicBezTo>
                    <a:pt x="3555" y="11142"/>
                    <a:pt x="3548" y="11100"/>
                    <a:pt x="3542" y="11080"/>
                  </a:cubicBezTo>
                  <a:cubicBezTo>
                    <a:pt x="3535" y="11056"/>
                    <a:pt x="3510" y="11010"/>
                    <a:pt x="3500" y="10987"/>
                  </a:cubicBezTo>
                  <a:cubicBezTo>
                    <a:pt x="3494" y="10971"/>
                    <a:pt x="3483" y="10939"/>
                    <a:pt x="3476" y="10924"/>
                  </a:cubicBezTo>
                  <a:cubicBezTo>
                    <a:pt x="3467" y="10906"/>
                    <a:pt x="3449" y="10868"/>
                    <a:pt x="3434" y="10852"/>
                  </a:cubicBezTo>
                  <a:cubicBezTo>
                    <a:pt x="3424" y="10841"/>
                    <a:pt x="3398" y="10821"/>
                    <a:pt x="3381" y="10814"/>
                  </a:cubicBezTo>
                  <a:cubicBezTo>
                    <a:pt x="3363" y="10807"/>
                    <a:pt x="3322" y="10797"/>
                    <a:pt x="3301" y="10799"/>
                  </a:cubicBezTo>
                  <a:cubicBezTo>
                    <a:pt x="3287" y="10801"/>
                    <a:pt x="3270" y="10818"/>
                    <a:pt x="3257" y="10823"/>
                  </a:cubicBezTo>
                  <a:cubicBezTo>
                    <a:pt x="3243" y="10828"/>
                    <a:pt x="3209" y="10840"/>
                    <a:pt x="3193" y="10837"/>
                  </a:cubicBezTo>
                  <a:cubicBezTo>
                    <a:pt x="3179" y="10834"/>
                    <a:pt x="3172" y="10809"/>
                    <a:pt x="3158" y="10805"/>
                  </a:cubicBezTo>
                  <a:cubicBezTo>
                    <a:pt x="3145" y="10800"/>
                    <a:pt x="3113" y="10803"/>
                    <a:pt x="3098" y="10805"/>
                  </a:cubicBezTo>
                  <a:cubicBezTo>
                    <a:pt x="3082" y="10807"/>
                    <a:pt x="3055" y="10822"/>
                    <a:pt x="3039" y="10823"/>
                  </a:cubicBezTo>
                  <a:cubicBezTo>
                    <a:pt x="2995" y="10825"/>
                    <a:pt x="2908" y="10806"/>
                    <a:pt x="2871" y="10791"/>
                  </a:cubicBezTo>
                  <a:cubicBezTo>
                    <a:pt x="2835" y="10776"/>
                    <a:pt x="2782" y="10731"/>
                    <a:pt x="2756" y="10709"/>
                  </a:cubicBezTo>
                  <a:cubicBezTo>
                    <a:pt x="2726" y="10682"/>
                    <a:pt x="2673" y="10626"/>
                    <a:pt x="2650" y="10596"/>
                  </a:cubicBezTo>
                  <a:cubicBezTo>
                    <a:pt x="2627" y="10565"/>
                    <a:pt x="2592" y="10500"/>
                    <a:pt x="2575" y="10467"/>
                  </a:cubicBezTo>
                  <a:cubicBezTo>
                    <a:pt x="2570" y="10456"/>
                    <a:pt x="2563" y="10431"/>
                    <a:pt x="2556" y="10420"/>
                  </a:cubicBezTo>
                  <a:cubicBezTo>
                    <a:pt x="2549" y="10410"/>
                    <a:pt x="2537" y="10390"/>
                    <a:pt x="2525" y="10382"/>
                  </a:cubicBezTo>
                  <a:cubicBezTo>
                    <a:pt x="2516" y="10378"/>
                    <a:pt x="2492" y="10373"/>
                    <a:pt x="2480" y="10371"/>
                  </a:cubicBezTo>
                  <a:cubicBezTo>
                    <a:pt x="2468" y="10369"/>
                    <a:pt x="2437" y="10374"/>
                    <a:pt x="2430" y="10367"/>
                  </a:cubicBezTo>
                  <a:cubicBezTo>
                    <a:pt x="2417" y="10357"/>
                    <a:pt x="2449" y="10329"/>
                    <a:pt x="2443" y="10316"/>
                  </a:cubicBezTo>
                  <a:cubicBezTo>
                    <a:pt x="2438" y="10306"/>
                    <a:pt x="2405" y="10294"/>
                    <a:pt x="2399" y="10284"/>
                  </a:cubicBezTo>
                  <a:cubicBezTo>
                    <a:pt x="2393" y="10275"/>
                    <a:pt x="2401" y="10254"/>
                    <a:pt x="2394" y="10245"/>
                  </a:cubicBezTo>
                  <a:cubicBezTo>
                    <a:pt x="2386" y="10234"/>
                    <a:pt x="2348" y="10221"/>
                    <a:pt x="2339" y="10210"/>
                  </a:cubicBezTo>
                  <a:cubicBezTo>
                    <a:pt x="2326" y="10194"/>
                    <a:pt x="2322" y="10156"/>
                    <a:pt x="2322" y="10138"/>
                  </a:cubicBezTo>
                  <a:cubicBezTo>
                    <a:pt x="2322" y="10117"/>
                    <a:pt x="2335" y="10076"/>
                    <a:pt x="2342" y="10056"/>
                  </a:cubicBezTo>
                  <a:cubicBezTo>
                    <a:pt x="2347" y="10040"/>
                    <a:pt x="2359" y="10007"/>
                    <a:pt x="2368" y="9991"/>
                  </a:cubicBezTo>
                  <a:cubicBezTo>
                    <a:pt x="2376" y="9976"/>
                    <a:pt x="2400" y="9949"/>
                    <a:pt x="2410" y="9935"/>
                  </a:cubicBezTo>
                  <a:cubicBezTo>
                    <a:pt x="2419" y="9922"/>
                    <a:pt x="2441" y="9896"/>
                    <a:pt x="2445" y="9881"/>
                  </a:cubicBezTo>
                  <a:cubicBezTo>
                    <a:pt x="2450" y="9864"/>
                    <a:pt x="2452" y="9830"/>
                    <a:pt x="2445" y="9813"/>
                  </a:cubicBezTo>
                  <a:cubicBezTo>
                    <a:pt x="2442" y="9804"/>
                    <a:pt x="2423" y="9790"/>
                    <a:pt x="2419" y="9781"/>
                  </a:cubicBezTo>
                  <a:cubicBezTo>
                    <a:pt x="2410" y="9763"/>
                    <a:pt x="2410" y="9725"/>
                    <a:pt x="2410" y="9706"/>
                  </a:cubicBezTo>
                  <a:cubicBezTo>
                    <a:pt x="2410" y="9689"/>
                    <a:pt x="2418" y="9653"/>
                    <a:pt x="2419" y="9636"/>
                  </a:cubicBezTo>
                  <a:cubicBezTo>
                    <a:pt x="2419" y="9619"/>
                    <a:pt x="2429" y="9584"/>
                    <a:pt x="2412" y="9572"/>
                  </a:cubicBezTo>
                  <a:cubicBezTo>
                    <a:pt x="2401" y="9563"/>
                    <a:pt x="2360" y="9565"/>
                    <a:pt x="2344" y="9562"/>
                  </a:cubicBezTo>
                  <a:cubicBezTo>
                    <a:pt x="2332" y="9560"/>
                    <a:pt x="2305" y="9558"/>
                    <a:pt x="2297" y="9552"/>
                  </a:cubicBezTo>
                  <a:cubicBezTo>
                    <a:pt x="2288" y="9545"/>
                    <a:pt x="2290" y="9524"/>
                    <a:pt x="2291" y="9515"/>
                  </a:cubicBezTo>
                  <a:cubicBezTo>
                    <a:pt x="2291" y="9498"/>
                    <a:pt x="2300" y="9466"/>
                    <a:pt x="2306" y="9451"/>
                  </a:cubicBezTo>
                  <a:cubicBezTo>
                    <a:pt x="2310" y="9440"/>
                    <a:pt x="2328" y="9419"/>
                    <a:pt x="2330" y="9408"/>
                  </a:cubicBezTo>
                  <a:cubicBezTo>
                    <a:pt x="2333" y="9398"/>
                    <a:pt x="2323" y="9378"/>
                    <a:pt x="2328" y="9369"/>
                  </a:cubicBezTo>
                  <a:cubicBezTo>
                    <a:pt x="2334" y="9360"/>
                    <a:pt x="2359" y="9349"/>
                    <a:pt x="2370" y="9342"/>
                  </a:cubicBezTo>
                  <a:cubicBezTo>
                    <a:pt x="2379" y="9337"/>
                    <a:pt x="2399" y="9328"/>
                    <a:pt x="2406" y="9322"/>
                  </a:cubicBezTo>
                  <a:cubicBezTo>
                    <a:pt x="2414" y="9313"/>
                    <a:pt x="2418" y="9292"/>
                    <a:pt x="2425" y="9283"/>
                  </a:cubicBezTo>
                  <a:cubicBezTo>
                    <a:pt x="2432" y="9275"/>
                    <a:pt x="2453" y="9265"/>
                    <a:pt x="2459" y="9257"/>
                  </a:cubicBezTo>
                  <a:cubicBezTo>
                    <a:pt x="2467" y="9245"/>
                    <a:pt x="2466" y="9216"/>
                    <a:pt x="2467" y="9202"/>
                  </a:cubicBezTo>
                  <a:cubicBezTo>
                    <a:pt x="2468" y="9189"/>
                    <a:pt x="2465" y="9163"/>
                    <a:pt x="2467" y="9149"/>
                  </a:cubicBezTo>
                  <a:cubicBezTo>
                    <a:pt x="2469" y="9137"/>
                    <a:pt x="2483" y="9113"/>
                    <a:pt x="2485" y="9101"/>
                  </a:cubicBezTo>
                  <a:cubicBezTo>
                    <a:pt x="2488" y="9081"/>
                    <a:pt x="2477" y="9042"/>
                    <a:pt x="2483" y="9023"/>
                  </a:cubicBezTo>
                  <a:cubicBezTo>
                    <a:pt x="2485" y="9016"/>
                    <a:pt x="2495" y="9001"/>
                    <a:pt x="2502" y="8995"/>
                  </a:cubicBezTo>
                  <a:cubicBezTo>
                    <a:pt x="2508" y="8989"/>
                    <a:pt x="2520" y="8977"/>
                    <a:pt x="2530" y="8974"/>
                  </a:cubicBezTo>
                  <a:cubicBezTo>
                    <a:pt x="2542" y="8971"/>
                    <a:pt x="2571" y="8977"/>
                    <a:pt x="2584" y="8974"/>
                  </a:cubicBezTo>
                  <a:cubicBezTo>
                    <a:pt x="2598" y="8972"/>
                    <a:pt x="2619" y="8958"/>
                    <a:pt x="2633" y="8955"/>
                  </a:cubicBezTo>
                  <a:cubicBezTo>
                    <a:pt x="2650" y="8951"/>
                    <a:pt x="2687" y="8949"/>
                    <a:pt x="2705" y="8950"/>
                  </a:cubicBezTo>
                  <a:cubicBezTo>
                    <a:pt x="2722" y="8951"/>
                    <a:pt x="2757" y="8956"/>
                    <a:pt x="2773" y="8961"/>
                  </a:cubicBezTo>
                  <a:cubicBezTo>
                    <a:pt x="2786" y="8966"/>
                    <a:pt x="2809" y="8978"/>
                    <a:pt x="2817" y="8986"/>
                  </a:cubicBezTo>
                  <a:cubicBezTo>
                    <a:pt x="2829" y="8999"/>
                    <a:pt x="2837" y="9030"/>
                    <a:pt x="2837" y="9045"/>
                  </a:cubicBezTo>
                  <a:cubicBezTo>
                    <a:pt x="2838" y="9056"/>
                    <a:pt x="2828" y="9079"/>
                    <a:pt x="2826" y="9090"/>
                  </a:cubicBezTo>
                  <a:cubicBezTo>
                    <a:pt x="2824" y="9099"/>
                    <a:pt x="2818" y="9117"/>
                    <a:pt x="2821" y="9126"/>
                  </a:cubicBezTo>
                  <a:cubicBezTo>
                    <a:pt x="2824" y="9134"/>
                    <a:pt x="2846" y="9145"/>
                    <a:pt x="2848" y="9153"/>
                  </a:cubicBezTo>
                  <a:cubicBezTo>
                    <a:pt x="2849" y="9158"/>
                    <a:pt x="2846" y="9171"/>
                    <a:pt x="2839" y="9173"/>
                  </a:cubicBezTo>
                  <a:cubicBezTo>
                    <a:pt x="2826" y="9179"/>
                    <a:pt x="2793" y="9167"/>
                    <a:pt x="2778" y="9170"/>
                  </a:cubicBezTo>
                  <a:cubicBezTo>
                    <a:pt x="2767" y="9172"/>
                    <a:pt x="2746" y="9184"/>
                    <a:pt x="2742" y="9191"/>
                  </a:cubicBezTo>
                  <a:cubicBezTo>
                    <a:pt x="2736" y="9201"/>
                    <a:pt x="2749" y="9221"/>
                    <a:pt x="2751" y="9232"/>
                  </a:cubicBezTo>
                  <a:cubicBezTo>
                    <a:pt x="2752" y="9242"/>
                    <a:pt x="2753" y="9263"/>
                    <a:pt x="2751" y="9272"/>
                  </a:cubicBezTo>
                  <a:cubicBezTo>
                    <a:pt x="2748" y="9282"/>
                    <a:pt x="2727" y="9300"/>
                    <a:pt x="2730" y="9310"/>
                  </a:cubicBezTo>
                  <a:cubicBezTo>
                    <a:pt x="2732" y="9318"/>
                    <a:pt x="2760" y="9328"/>
                    <a:pt x="2762" y="9336"/>
                  </a:cubicBezTo>
                  <a:cubicBezTo>
                    <a:pt x="2764" y="9345"/>
                    <a:pt x="2748" y="9361"/>
                    <a:pt x="2743" y="9369"/>
                  </a:cubicBezTo>
                  <a:cubicBezTo>
                    <a:pt x="2737" y="9378"/>
                    <a:pt x="2712" y="9396"/>
                    <a:pt x="2715" y="9406"/>
                  </a:cubicBezTo>
                  <a:cubicBezTo>
                    <a:pt x="2718" y="9414"/>
                    <a:pt x="2745" y="9423"/>
                    <a:pt x="2756" y="9426"/>
                  </a:cubicBezTo>
                  <a:cubicBezTo>
                    <a:pt x="2770" y="9430"/>
                    <a:pt x="2803" y="9430"/>
                    <a:pt x="2817" y="9435"/>
                  </a:cubicBezTo>
                  <a:cubicBezTo>
                    <a:pt x="2831" y="9440"/>
                    <a:pt x="2848" y="9459"/>
                    <a:pt x="2861" y="9465"/>
                  </a:cubicBezTo>
                  <a:cubicBezTo>
                    <a:pt x="2872" y="9471"/>
                    <a:pt x="2898" y="9481"/>
                    <a:pt x="2911" y="9485"/>
                  </a:cubicBezTo>
                  <a:cubicBezTo>
                    <a:pt x="2927" y="9491"/>
                    <a:pt x="2964" y="9500"/>
                    <a:pt x="2978" y="9508"/>
                  </a:cubicBezTo>
                  <a:cubicBezTo>
                    <a:pt x="2993" y="9516"/>
                    <a:pt x="3014" y="9537"/>
                    <a:pt x="3026" y="9547"/>
                  </a:cubicBezTo>
                  <a:cubicBezTo>
                    <a:pt x="3036" y="9555"/>
                    <a:pt x="3061" y="9572"/>
                    <a:pt x="3068" y="9583"/>
                  </a:cubicBezTo>
                  <a:cubicBezTo>
                    <a:pt x="3077" y="9594"/>
                    <a:pt x="3080" y="9621"/>
                    <a:pt x="3090" y="9633"/>
                  </a:cubicBezTo>
                  <a:cubicBezTo>
                    <a:pt x="3099" y="9642"/>
                    <a:pt x="3122" y="9659"/>
                    <a:pt x="3137" y="9663"/>
                  </a:cubicBezTo>
                  <a:cubicBezTo>
                    <a:pt x="3159" y="9669"/>
                    <a:pt x="3209" y="9663"/>
                    <a:pt x="3232" y="9666"/>
                  </a:cubicBezTo>
                  <a:cubicBezTo>
                    <a:pt x="3246" y="9668"/>
                    <a:pt x="3274" y="9684"/>
                    <a:pt x="3287" y="9680"/>
                  </a:cubicBezTo>
                  <a:cubicBezTo>
                    <a:pt x="3304" y="9674"/>
                    <a:pt x="3304" y="9646"/>
                    <a:pt x="3304" y="9634"/>
                  </a:cubicBezTo>
                  <a:cubicBezTo>
                    <a:pt x="3303" y="9624"/>
                    <a:pt x="3292" y="9606"/>
                    <a:pt x="3287" y="9597"/>
                  </a:cubicBezTo>
                  <a:cubicBezTo>
                    <a:pt x="3280" y="9583"/>
                    <a:pt x="3259" y="9556"/>
                    <a:pt x="3255" y="9542"/>
                  </a:cubicBezTo>
                  <a:cubicBezTo>
                    <a:pt x="3252" y="9528"/>
                    <a:pt x="3259" y="9500"/>
                    <a:pt x="3261" y="9486"/>
                  </a:cubicBezTo>
                  <a:cubicBezTo>
                    <a:pt x="3264" y="9467"/>
                    <a:pt x="3276" y="9429"/>
                    <a:pt x="3277" y="9410"/>
                  </a:cubicBezTo>
                  <a:cubicBezTo>
                    <a:pt x="3278" y="9389"/>
                    <a:pt x="3279" y="9348"/>
                    <a:pt x="3270" y="9329"/>
                  </a:cubicBezTo>
                  <a:cubicBezTo>
                    <a:pt x="3264" y="9318"/>
                    <a:pt x="3244" y="9298"/>
                    <a:pt x="3232" y="9289"/>
                  </a:cubicBezTo>
                  <a:cubicBezTo>
                    <a:pt x="3217" y="9279"/>
                    <a:pt x="3181" y="9263"/>
                    <a:pt x="3162" y="9256"/>
                  </a:cubicBezTo>
                  <a:cubicBezTo>
                    <a:pt x="3152" y="9251"/>
                    <a:pt x="3126" y="9246"/>
                    <a:pt x="3117" y="9239"/>
                  </a:cubicBezTo>
                  <a:cubicBezTo>
                    <a:pt x="3106" y="9231"/>
                    <a:pt x="3097" y="9208"/>
                    <a:pt x="3094" y="9197"/>
                  </a:cubicBezTo>
                  <a:cubicBezTo>
                    <a:pt x="3092" y="9187"/>
                    <a:pt x="3091" y="9165"/>
                    <a:pt x="3097" y="9155"/>
                  </a:cubicBezTo>
                  <a:cubicBezTo>
                    <a:pt x="3102" y="9148"/>
                    <a:pt x="3127" y="9139"/>
                    <a:pt x="3129" y="9132"/>
                  </a:cubicBezTo>
                  <a:cubicBezTo>
                    <a:pt x="3132" y="9125"/>
                    <a:pt x="3124" y="9108"/>
                    <a:pt x="3115" y="9103"/>
                  </a:cubicBezTo>
                  <a:cubicBezTo>
                    <a:pt x="3101" y="9096"/>
                    <a:pt x="3061" y="9102"/>
                    <a:pt x="3044" y="9098"/>
                  </a:cubicBezTo>
                  <a:cubicBezTo>
                    <a:pt x="3030" y="9095"/>
                    <a:pt x="3004" y="9085"/>
                    <a:pt x="2992" y="9079"/>
                  </a:cubicBezTo>
                  <a:cubicBezTo>
                    <a:pt x="2981" y="9072"/>
                    <a:pt x="2959" y="9058"/>
                    <a:pt x="2955" y="9049"/>
                  </a:cubicBezTo>
                  <a:cubicBezTo>
                    <a:pt x="2949" y="9035"/>
                    <a:pt x="2957" y="9005"/>
                    <a:pt x="2965" y="8992"/>
                  </a:cubicBezTo>
                  <a:cubicBezTo>
                    <a:pt x="2969" y="8985"/>
                    <a:pt x="2983" y="8971"/>
                    <a:pt x="2994" y="8967"/>
                  </a:cubicBezTo>
                  <a:cubicBezTo>
                    <a:pt x="3004" y="8962"/>
                    <a:pt x="3033" y="8964"/>
                    <a:pt x="3042" y="8959"/>
                  </a:cubicBezTo>
                  <a:cubicBezTo>
                    <a:pt x="3050" y="8954"/>
                    <a:pt x="3053" y="8940"/>
                    <a:pt x="3056" y="8933"/>
                  </a:cubicBezTo>
                  <a:cubicBezTo>
                    <a:pt x="3058" y="8926"/>
                    <a:pt x="3056" y="8910"/>
                    <a:pt x="3059" y="8903"/>
                  </a:cubicBezTo>
                  <a:cubicBezTo>
                    <a:pt x="3063" y="8892"/>
                    <a:pt x="3082" y="8874"/>
                    <a:pt x="3085" y="8863"/>
                  </a:cubicBezTo>
                  <a:cubicBezTo>
                    <a:pt x="3088" y="8854"/>
                    <a:pt x="3090" y="8834"/>
                    <a:pt x="3085" y="8824"/>
                  </a:cubicBezTo>
                  <a:cubicBezTo>
                    <a:pt x="3081" y="8815"/>
                    <a:pt x="3064" y="8798"/>
                    <a:pt x="3051" y="8792"/>
                  </a:cubicBezTo>
                  <a:cubicBezTo>
                    <a:pt x="3041" y="8788"/>
                    <a:pt x="3015" y="8787"/>
                    <a:pt x="3003" y="8786"/>
                  </a:cubicBezTo>
                  <a:cubicBezTo>
                    <a:pt x="2986" y="8783"/>
                    <a:pt x="2950" y="8785"/>
                    <a:pt x="2936" y="8779"/>
                  </a:cubicBezTo>
                  <a:cubicBezTo>
                    <a:pt x="2926" y="8775"/>
                    <a:pt x="2916" y="8760"/>
                    <a:pt x="2909" y="8754"/>
                  </a:cubicBezTo>
                  <a:cubicBezTo>
                    <a:pt x="2897" y="8745"/>
                    <a:pt x="2870" y="8727"/>
                    <a:pt x="2860" y="8717"/>
                  </a:cubicBezTo>
                  <a:cubicBezTo>
                    <a:pt x="2853" y="8709"/>
                    <a:pt x="2836" y="8692"/>
                    <a:pt x="2840" y="8683"/>
                  </a:cubicBezTo>
                  <a:cubicBezTo>
                    <a:pt x="2845" y="8673"/>
                    <a:pt x="2879" y="8663"/>
                    <a:pt x="2894" y="8659"/>
                  </a:cubicBezTo>
                  <a:cubicBezTo>
                    <a:pt x="2914" y="8654"/>
                    <a:pt x="2958" y="8660"/>
                    <a:pt x="2976" y="8654"/>
                  </a:cubicBezTo>
                  <a:cubicBezTo>
                    <a:pt x="2984" y="8651"/>
                    <a:pt x="2992" y="8640"/>
                    <a:pt x="2997" y="8635"/>
                  </a:cubicBezTo>
                  <a:cubicBezTo>
                    <a:pt x="3008" y="8624"/>
                    <a:pt x="3019" y="8598"/>
                    <a:pt x="3032" y="8588"/>
                  </a:cubicBezTo>
                  <a:cubicBezTo>
                    <a:pt x="3037" y="8584"/>
                    <a:pt x="3051" y="8575"/>
                    <a:pt x="3059" y="8576"/>
                  </a:cubicBezTo>
                  <a:cubicBezTo>
                    <a:pt x="3072" y="8577"/>
                    <a:pt x="3079" y="8598"/>
                    <a:pt x="3091" y="8602"/>
                  </a:cubicBezTo>
                  <a:cubicBezTo>
                    <a:pt x="3105" y="8607"/>
                    <a:pt x="3140" y="8605"/>
                    <a:pt x="3157" y="8604"/>
                  </a:cubicBezTo>
                  <a:cubicBezTo>
                    <a:pt x="3177" y="8604"/>
                    <a:pt x="3219" y="8601"/>
                    <a:pt x="3236" y="8595"/>
                  </a:cubicBezTo>
                  <a:cubicBezTo>
                    <a:pt x="3250" y="8590"/>
                    <a:pt x="3268" y="8572"/>
                    <a:pt x="3280" y="8565"/>
                  </a:cubicBezTo>
                  <a:cubicBezTo>
                    <a:pt x="3288" y="8559"/>
                    <a:pt x="3311" y="8551"/>
                    <a:pt x="3317" y="8544"/>
                  </a:cubicBezTo>
                  <a:cubicBezTo>
                    <a:pt x="3328" y="8531"/>
                    <a:pt x="3330" y="8499"/>
                    <a:pt x="3325" y="8485"/>
                  </a:cubicBezTo>
                  <a:cubicBezTo>
                    <a:pt x="3320" y="8473"/>
                    <a:pt x="3294" y="8453"/>
                    <a:pt x="3282" y="8443"/>
                  </a:cubicBezTo>
                  <a:cubicBezTo>
                    <a:pt x="3264" y="8428"/>
                    <a:pt x="3224" y="8401"/>
                    <a:pt x="3206" y="8386"/>
                  </a:cubicBezTo>
                  <a:cubicBezTo>
                    <a:pt x="3189" y="8374"/>
                    <a:pt x="3155" y="8351"/>
                    <a:pt x="3141" y="8338"/>
                  </a:cubicBezTo>
                  <a:cubicBezTo>
                    <a:pt x="3131" y="8327"/>
                    <a:pt x="3124" y="8301"/>
                    <a:pt x="3109" y="8293"/>
                  </a:cubicBezTo>
                  <a:cubicBezTo>
                    <a:pt x="3100" y="8287"/>
                    <a:pt x="3073" y="8281"/>
                    <a:pt x="3061" y="8283"/>
                  </a:cubicBezTo>
                  <a:cubicBezTo>
                    <a:pt x="3043" y="8286"/>
                    <a:pt x="3029" y="8312"/>
                    <a:pt x="3015" y="8319"/>
                  </a:cubicBezTo>
                  <a:cubicBezTo>
                    <a:pt x="2999" y="8327"/>
                    <a:pt x="2963" y="8340"/>
                    <a:pt x="2943" y="8341"/>
                  </a:cubicBezTo>
                  <a:cubicBezTo>
                    <a:pt x="2931" y="8342"/>
                    <a:pt x="2910" y="8332"/>
                    <a:pt x="2899" y="8332"/>
                  </a:cubicBezTo>
                  <a:cubicBezTo>
                    <a:pt x="2884" y="8330"/>
                    <a:pt x="2851" y="8327"/>
                    <a:pt x="2839" y="8333"/>
                  </a:cubicBezTo>
                  <a:cubicBezTo>
                    <a:pt x="2824" y="8340"/>
                    <a:pt x="2820" y="8366"/>
                    <a:pt x="2817" y="8377"/>
                  </a:cubicBezTo>
                  <a:cubicBezTo>
                    <a:pt x="2814" y="8388"/>
                    <a:pt x="2820" y="8410"/>
                    <a:pt x="2814" y="8420"/>
                  </a:cubicBezTo>
                  <a:cubicBezTo>
                    <a:pt x="2807" y="8430"/>
                    <a:pt x="2775" y="8443"/>
                    <a:pt x="2765" y="8452"/>
                  </a:cubicBezTo>
                  <a:cubicBezTo>
                    <a:pt x="2755" y="8461"/>
                    <a:pt x="2736" y="8480"/>
                    <a:pt x="2732" y="8491"/>
                  </a:cubicBezTo>
                  <a:cubicBezTo>
                    <a:pt x="2728" y="8501"/>
                    <a:pt x="2724" y="8522"/>
                    <a:pt x="2731" y="8531"/>
                  </a:cubicBezTo>
                  <a:cubicBezTo>
                    <a:pt x="2740" y="8543"/>
                    <a:pt x="2786" y="8551"/>
                    <a:pt x="2795" y="8563"/>
                  </a:cubicBezTo>
                  <a:cubicBezTo>
                    <a:pt x="2800" y="8569"/>
                    <a:pt x="2800" y="8584"/>
                    <a:pt x="2795" y="8590"/>
                  </a:cubicBezTo>
                  <a:cubicBezTo>
                    <a:pt x="2790" y="8597"/>
                    <a:pt x="2764" y="8605"/>
                    <a:pt x="2755" y="8610"/>
                  </a:cubicBezTo>
                  <a:cubicBezTo>
                    <a:pt x="2743" y="8619"/>
                    <a:pt x="2727" y="8638"/>
                    <a:pt x="2716" y="8647"/>
                  </a:cubicBezTo>
                  <a:cubicBezTo>
                    <a:pt x="2703" y="8655"/>
                    <a:pt x="2666" y="8665"/>
                    <a:pt x="2660" y="8676"/>
                  </a:cubicBezTo>
                  <a:cubicBezTo>
                    <a:pt x="2656" y="8683"/>
                    <a:pt x="2668" y="8699"/>
                    <a:pt x="2673" y="8706"/>
                  </a:cubicBezTo>
                  <a:cubicBezTo>
                    <a:pt x="2683" y="8723"/>
                    <a:pt x="2715" y="8754"/>
                    <a:pt x="2730" y="8769"/>
                  </a:cubicBezTo>
                  <a:cubicBezTo>
                    <a:pt x="2739" y="8779"/>
                    <a:pt x="2762" y="8797"/>
                    <a:pt x="2770" y="8808"/>
                  </a:cubicBezTo>
                  <a:cubicBezTo>
                    <a:pt x="2778" y="8819"/>
                    <a:pt x="2796" y="8844"/>
                    <a:pt x="2789" y="8856"/>
                  </a:cubicBezTo>
                  <a:cubicBezTo>
                    <a:pt x="2785" y="8863"/>
                    <a:pt x="2760" y="8876"/>
                    <a:pt x="2747" y="8875"/>
                  </a:cubicBezTo>
                  <a:cubicBezTo>
                    <a:pt x="2729" y="8874"/>
                    <a:pt x="2710" y="8849"/>
                    <a:pt x="2700" y="8840"/>
                  </a:cubicBezTo>
                  <a:cubicBezTo>
                    <a:pt x="2693" y="8833"/>
                    <a:pt x="2688" y="8815"/>
                    <a:pt x="2677" y="8811"/>
                  </a:cubicBezTo>
                  <a:cubicBezTo>
                    <a:pt x="2670" y="8809"/>
                    <a:pt x="2652" y="8808"/>
                    <a:pt x="2645" y="8810"/>
                  </a:cubicBezTo>
                  <a:cubicBezTo>
                    <a:pt x="2635" y="8814"/>
                    <a:pt x="2622" y="8829"/>
                    <a:pt x="2621" y="8836"/>
                  </a:cubicBezTo>
                  <a:cubicBezTo>
                    <a:pt x="2618" y="8846"/>
                    <a:pt x="2636" y="8865"/>
                    <a:pt x="2635" y="8874"/>
                  </a:cubicBezTo>
                  <a:cubicBezTo>
                    <a:pt x="2634" y="8883"/>
                    <a:pt x="2627" y="8902"/>
                    <a:pt x="2615" y="8906"/>
                  </a:cubicBezTo>
                  <a:cubicBezTo>
                    <a:pt x="2603" y="8911"/>
                    <a:pt x="2574" y="8904"/>
                    <a:pt x="2561" y="8902"/>
                  </a:cubicBezTo>
                  <a:cubicBezTo>
                    <a:pt x="2545" y="8900"/>
                    <a:pt x="2515" y="8893"/>
                    <a:pt x="2502" y="8887"/>
                  </a:cubicBezTo>
                  <a:cubicBezTo>
                    <a:pt x="2477" y="8877"/>
                    <a:pt x="2437" y="8848"/>
                    <a:pt x="2420" y="8833"/>
                  </a:cubicBezTo>
                  <a:cubicBezTo>
                    <a:pt x="2407" y="8822"/>
                    <a:pt x="2392" y="8797"/>
                    <a:pt x="2381" y="8786"/>
                  </a:cubicBezTo>
                  <a:cubicBezTo>
                    <a:pt x="2365" y="8769"/>
                    <a:pt x="2329" y="8738"/>
                    <a:pt x="2308" y="8724"/>
                  </a:cubicBezTo>
                  <a:cubicBezTo>
                    <a:pt x="2293" y="8715"/>
                    <a:pt x="2260" y="8698"/>
                    <a:pt x="2241" y="8691"/>
                  </a:cubicBezTo>
                  <a:cubicBezTo>
                    <a:pt x="2230" y="8687"/>
                    <a:pt x="2203" y="8681"/>
                    <a:pt x="2190" y="8680"/>
                  </a:cubicBezTo>
                  <a:cubicBezTo>
                    <a:pt x="2174" y="8679"/>
                    <a:pt x="2141" y="8685"/>
                    <a:pt x="2125" y="8685"/>
                  </a:cubicBezTo>
                  <a:cubicBezTo>
                    <a:pt x="2112" y="8684"/>
                    <a:pt x="2085" y="8684"/>
                    <a:pt x="2075" y="8679"/>
                  </a:cubicBezTo>
                  <a:cubicBezTo>
                    <a:pt x="2061" y="8671"/>
                    <a:pt x="2063" y="8645"/>
                    <a:pt x="2056" y="8634"/>
                  </a:cubicBezTo>
                  <a:cubicBezTo>
                    <a:pt x="2046" y="8618"/>
                    <a:pt x="2020" y="8588"/>
                    <a:pt x="2005" y="8573"/>
                  </a:cubicBezTo>
                  <a:cubicBezTo>
                    <a:pt x="1994" y="8564"/>
                    <a:pt x="1965" y="8549"/>
                    <a:pt x="1958" y="8538"/>
                  </a:cubicBezTo>
                  <a:cubicBezTo>
                    <a:pt x="1946" y="8523"/>
                    <a:pt x="1948" y="8487"/>
                    <a:pt x="1937" y="8471"/>
                  </a:cubicBezTo>
                  <a:cubicBezTo>
                    <a:pt x="1926" y="8455"/>
                    <a:pt x="1888" y="8429"/>
                    <a:pt x="1872" y="8415"/>
                  </a:cubicBezTo>
                  <a:cubicBezTo>
                    <a:pt x="1862" y="8407"/>
                    <a:pt x="1846" y="8387"/>
                    <a:pt x="1833" y="8381"/>
                  </a:cubicBezTo>
                  <a:cubicBezTo>
                    <a:pt x="1811" y="8371"/>
                    <a:pt x="1757" y="8367"/>
                    <a:pt x="1734" y="8359"/>
                  </a:cubicBezTo>
                  <a:cubicBezTo>
                    <a:pt x="1718" y="8353"/>
                    <a:pt x="1692" y="8335"/>
                    <a:pt x="1675" y="8330"/>
                  </a:cubicBezTo>
                  <a:cubicBezTo>
                    <a:pt x="1665" y="8327"/>
                    <a:pt x="1643" y="8326"/>
                    <a:pt x="1632" y="8326"/>
                  </a:cubicBezTo>
                  <a:cubicBezTo>
                    <a:pt x="1615" y="8327"/>
                    <a:pt x="1578" y="8330"/>
                    <a:pt x="1566" y="8338"/>
                  </a:cubicBezTo>
                  <a:cubicBezTo>
                    <a:pt x="1554" y="8347"/>
                    <a:pt x="1565" y="8373"/>
                    <a:pt x="1554" y="8383"/>
                  </a:cubicBezTo>
                  <a:cubicBezTo>
                    <a:pt x="1545" y="8391"/>
                    <a:pt x="1515" y="8405"/>
                    <a:pt x="1498" y="8404"/>
                  </a:cubicBezTo>
                  <a:cubicBezTo>
                    <a:pt x="1476" y="8402"/>
                    <a:pt x="1443" y="8376"/>
                    <a:pt x="1435" y="8363"/>
                  </a:cubicBezTo>
                  <a:cubicBezTo>
                    <a:pt x="1431" y="8355"/>
                    <a:pt x="1432" y="8340"/>
                    <a:pt x="1437" y="8333"/>
                  </a:cubicBezTo>
                  <a:cubicBezTo>
                    <a:pt x="1444" y="8323"/>
                    <a:pt x="1476" y="8311"/>
                    <a:pt x="1488" y="8303"/>
                  </a:cubicBezTo>
                  <a:cubicBezTo>
                    <a:pt x="1503" y="8293"/>
                    <a:pt x="1532" y="8272"/>
                    <a:pt x="1546" y="8262"/>
                  </a:cubicBezTo>
                  <a:cubicBezTo>
                    <a:pt x="1565" y="8247"/>
                    <a:pt x="1602" y="8216"/>
                    <a:pt x="1619" y="8200"/>
                  </a:cubicBezTo>
                  <a:cubicBezTo>
                    <a:pt x="1639" y="8181"/>
                    <a:pt x="1676" y="8142"/>
                    <a:pt x="1690" y="8121"/>
                  </a:cubicBezTo>
                  <a:cubicBezTo>
                    <a:pt x="1702" y="8103"/>
                    <a:pt x="1726" y="8065"/>
                    <a:pt x="1725" y="8046"/>
                  </a:cubicBezTo>
                  <a:cubicBezTo>
                    <a:pt x="1724" y="8024"/>
                    <a:pt x="1679" y="7985"/>
                    <a:pt x="1677" y="7963"/>
                  </a:cubicBezTo>
                  <a:cubicBezTo>
                    <a:pt x="1675" y="7947"/>
                    <a:pt x="1683" y="7914"/>
                    <a:pt x="1698" y="7901"/>
                  </a:cubicBezTo>
                  <a:cubicBezTo>
                    <a:pt x="1704" y="7897"/>
                    <a:pt x="1726" y="7896"/>
                    <a:pt x="1729" y="7891"/>
                  </a:cubicBezTo>
                  <a:cubicBezTo>
                    <a:pt x="1738" y="7879"/>
                    <a:pt x="1710" y="7853"/>
                    <a:pt x="1707" y="7839"/>
                  </a:cubicBezTo>
                  <a:cubicBezTo>
                    <a:pt x="1704" y="7826"/>
                    <a:pt x="1714" y="7797"/>
                    <a:pt x="1706" y="7784"/>
                  </a:cubicBezTo>
                  <a:cubicBezTo>
                    <a:pt x="1702" y="7777"/>
                    <a:pt x="1684" y="7766"/>
                    <a:pt x="1675" y="7761"/>
                  </a:cubicBezTo>
                  <a:cubicBezTo>
                    <a:pt x="1664" y="7754"/>
                    <a:pt x="1642" y="7737"/>
                    <a:pt x="1626" y="7737"/>
                  </a:cubicBezTo>
                  <a:cubicBezTo>
                    <a:pt x="1611" y="7736"/>
                    <a:pt x="1590" y="7760"/>
                    <a:pt x="1575" y="7757"/>
                  </a:cubicBezTo>
                  <a:cubicBezTo>
                    <a:pt x="1553" y="7753"/>
                    <a:pt x="1536" y="7720"/>
                    <a:pt x="1537" y="7705"/>
                  </a:cubicBezTo>
                  <a:cubicBezTo>
                    <a:pt x="1537" y="7690"/>
                    <a:pt x="1571" y="7666"/>
                    <a:pt x="1579" y="7652"/>
                  </a:cubicBezTo>
                  <a:cubicBezTo>
                    <a:pt x="1589" y="7635"/>
                    <a:pt x="1608" y="7602"/>
                    <a:pt x="1606" y="7585"/>
                  </a:cubicBezTo>
                  <a:cubicBezTo>
                    <a:pt x="1603" y="7559"/>
                    <a:pt x="1557" y="7514"/>
                    <a:pt x="1546" y="7489"/>
                  </a:cubicBezTo>
                  <a:cubicBezTo>
                    <a:pt x="1537" y="7472"/>
                    <a:pt x="1534" y="7434"/>
                    <a:pt x="1522" y="7417"/>
                  </a:cubicBezTo>
                  <a:cubicBezTo>
                    <a:pt x="1507" y="7396"/>
                    <a:pt x="1456" y="7361"/>
                    <a:pt x="1431" y="7345"/>
                  </a:cubicBezTo>
                  <a:cubicBezTo>
                    <a:pt x="1411" y="7332"/>
                    <a:pt x="1366" y="7311"/>
                    <a:pt x="1344" y="7300"/>
                  </a:cubicBezTo>
                  <a:cubicBezTo>
                    <a:pt x="1322" y="7288"/>
                    <a:pt x="1276" y="7267"/>
                    <a:pt x="1257" y="7253"/>
                  </a:cubicBezTo>
                  <a:cubicBezTo>
                    <a:pt x="1233" y="7236"/>
                    <a:pt x="1203" y="7193"/>
                    <a:pt x="1181" y="7175"/>
                  </a:cubicBezTo>
                  <a:cubicBezTo>
                    <a:pt x="1166" y="7163"/>
                    <a:pt x="1127" y="7144"/>
                    <a:pt x="1116" y="7131"/>
                  </a:cubicBezTo>
                  <a:cubicBezTo>
                    <a:pt x="1104" y="7117"/>
                    <a:pt x="1103" y="7082"/>
                    <a:pt x="1091" y="7067"/>
                  </a:cubicBezTo>
                  <a:cubicBezTo>
                    <a:pt x="1085" y="7060"/>
                    <a:pt x="1064" y="7051"/>
                    <a:pt x="1058" y="7044"/>
                  </a:cubicBezTo>
                  <a:cubicBezTo>
                    <a:pt x="1048" y="7031"/>
                    <a:pt x="1044" y="7001"/>
                    <a:pt x="1038" y="6987"/>
                  </a:cubicBezTo>
                  <a:cubicBezTo>
                    <a:pt x="1026" y="6957"/>
                    <a:pt x="1001" y="6899"/>
                    <a:pt x="985" y="6870"/>
                  </a:cubicBezTo>
                  <a:cubicBezTo>
                    <a:pt x="974" y="6851"/>
                    <a:pt x="948" y="6814"/>
                    <a:pt x="934" y="6796"/>
                  </a:cubicBezTo>
                  <a:cubicBezTo>
                    <a:pt x="922" y="6781"/>
                    <a:pt x="900" y="6751"/>
                    <a:pt x="884" y="6739"/>
                  </a:cubicBezTo>
                  <a:cubicBezTo>
                    <a:pt x="866" y="6726"/>
                    <a:pt x="812" y="6711"/>
                    <a:pt x="797" y="6697"/>
                  </a:cubicBezTo>
                  <a:cubicBezTo>
                    <a:pt x="786" y="6687"/>
                    <a:pt x="779" y="6663"/>
                    <a:pt x="775" y="6652"/>
                  </a:cubicBezTo>
                  <a:cubicBezTo>
                    <a:pt x="769" y="6636"/>
                    <a:pt x="767" y="6604"/>
                    <a:pt x="757" y="6590"/>
                  </a:cubicBezTo>
                  <a:cubicBezTo>
                    <a:pt x="735" y="6559"/>
                    <a:pt x="655" y="6513"/>
                    <a:pt x="623" y="6487"/>
                  </a:cubicBezTo>
                  <a:cubicBezTo>
                    <a:pt x="607" y="6473"/>
                    <a:pt x="572" y="6447"/>
                    <a:pt x="561" y="6432"/>
                  </a:cubicBezTo>
                  <a:cubicBezTo>
                    <a:pt x="547" y="6412"/>
                    <a:pt x="541" y="6368"/>
                    <a:pt x="530" y="6347"/>
                  </a:cubicBezTo>
                  <a:cubicBezTo>
                    <a:pt x="523" y="6332"/>
                    <a:pt x="503" y="6303"/>
                    <a:pt x="491" y="6289"/>
                  </a:cubicBezTo>
                  <a:cubicBezTo>
                    <a:pt x="479" y="6275"/>
                    <a:pt x="442" y="6252"/>
                    <a:pt x="438" y="6237"/>
                  </a:cubicBezTo>
                  <a:cubicBezTo>
                    <a:pt x="434" y="6223"/>
                    <a:pt x="446" y="6193"/>
                    <a:pt x="460" y="6181"/>
                  </a:cubicBezTo>
                  <a:cubicBezTo>
                    <a:pt x="470" y="6173"/>
                    <a:pt x="505" y="6167"/>
                    <a:pt x="519" y="6160"/>
                  </a:cubicBezTo>
                  <a:cubicBezTo>
                    <a:pt x="538" y="6151"/>
                    <a:pt x="575" y="6130"/>
                    <a:pt x="588" y="6116"/>
                  </a:cubicBezTo>
                  <a:cubicBezTo>
                    <a:pt x="601" y="6103"/>
                    <a:pt x="610" y="6072"/>
                    <a:pt x="616" y="6056"/>
                  </a:cubicBezTo>
                  <a:cubicBezTo>
                    <a:pt x="625" y="6031"/>
                    <a:pt x="642" y="5980"/>
                    <a:pt x="642" y="5954"/>
                  </a:cubicBezTo>
                  <a:cubicBezTo>
                    <a:pt x="642" y="5935"/>
                    <a:pt x="631" y="5896"/>
                    <a:pt x="623" y="5877"/>
                  </a:cubicBezTo>
                  <a:cubicBezTo>
                    <a:pt x="618" y="5866"/>
                    <a:pt x="600" y="5845"/>
                    <a:pt x="597" y="5834"/>
                  </a:cubicBezTo>
                  <a:cubicBezTo>
                    <a:pt x="589" y="5810"/>
                    <a:pt x="594" y="5761"/>
                    <a:pt x="592" y="5737"/>
                  </a:cubicBezTo>
                  <a:cubicBezTo>
                    <a:pt x="591" y="5713"/>
                    <a:pt x="589" y="5666"/>
                    <a:pt x="583" y="5643"/>
                  </a:cubicBezTo>
                  <a:cubicBezTo>
                    <a:pt x="578" y="5620"/>
                    <a:pt x="555" y="5576"/>
                    <a:pt x="550" y="5553"/>
                  </a:cubicBezTo>
                  <a:cubicBezTo>
                    <a:pt x="545" y="5537"/>
                    <a:pt x="539" y="5504"/>
                    <a:pt x="541" y="5487"/>
                  </a:cubicBezTo>
                  <a:cubicBezTo>
                    <a:pt x="542" y="5473"/>
                    <a:pt x="557" y="5448"/>
                    <a:pt x="558" y="5434"/>
                  </a:cubicBezTo>
                  <a:cubicBezTo>
                    <a:pt x="560" y="5419"/>
                    <a:pt x="550" y="5388"/>
                    <a:pt x="550" y="5372"/>
                  </a:cubicBezTo>
                  <a:cubicBezTo>
                    <a:pt x="549" y="5356"/>
                    <a:pt x="551" y="5323"/>
                    <a:pt x="556" y="5307"/>
                  </a:cubicBezTo>
                  <a:cubicBezTo>
                    <a:pt x="564" y="5285"/>
                    <a:pt x="591" y="5243"/>
                    <a:pt x="607" y="5222"/>
                  </a:cubicBezTo>
                  <a:cubicBezTo>
                    <a:pt x="626" y="5197"/>
                    <a:pt x="670" y="5149"/>
                    <a:pt x="697" y="5128"/>
                  </a:cubicBezTo>
                  <a:cubicBezTo>
                    <a:pt x="728" y="5103"/>
                    <a:pt x="814" y="5067"/>
                    <a:pt x="837" y="5039"/>
                  </a:cubicBezTo>
                  <a:cubicBezTo>
                    <a:pt x="848" y="5024"/>
                    <a:pt x="851" y="4991"/>
                    <a:pt x="852" y="4975"/>
                  </a:cubicBezTo>
                  <a:cubicBezTo>
                    <a:pt x="852" y="4965"/>
                    <a:pt x="848" y="4946"/>
                    <a:pt x="845" y="4936"/>
                  </a:cubicBezTo>
                  <a:cubicBezTo>
                    <a:pt x="842" y="4923"/>
                    <a:pt x="826" y="4897"/>
                    <a:pt x="828" y="4883"/>
                  </a:cubicBezTo>
                  <a:cubicBezTo>
                    <a:pt x="829" y="4869"/>
                    <a:pt x="854" y="4842"/>
                    <a:pt x="861" y="4828"/>
                  </a:cubicBezTo>
                  <a:cubicBezTo>
                    <a:pt x="871" y="4806"/>
                    <a:pt x="893" y="4761"/>
                    <a:pt x="894" y="4737"/>
                  </a:cubicBezTo>
                  <a:cubicBezTo>
                    <a:pt x="895" y="4719"/>
                    <a:pt x="886" y="4681"/>
                    <a:pt x="874" y="4664"/>
                  </a:cubicBezTo>
                  <a:cubicBezTo>
                    <a:pt x="865" y="4651"/>
                    <a:pt x="828" y="4631"/>
                    <a:pt x="821" y="4618"/>
                  </a:cubicBezTo>
                  <a:cubicBezTo>
                    <a:pt x="815" y="4607"/>
                    <a:pt x="817" y="4584"/>
                    <a:pt x="821" y="4572"/>
                  </a:cubicBezTo>
                  <a:cubicBezTo>
                    <a:pt x="825" y="4561"/>
                    <a:pt x="845" y="4542"/>
                    <a:pt x="850" y="4531"/>
                  </a:cubicBezTo>
                  <a:cubicBezTo>
                    <a:pt x="855" y="4517"/>
                    <a:pt x="856" y="4490"/>
                    <a:pt x="858" y="4476"/>
                  </a:cubicBezTo>
                  <a:cubicBezTo>
                    <a:pt x="861" y="4463"/>
                    <a:pt x="876" y="4437"/>
                    <a:pt x="874" y="4424"/>
                  </a:cubicBezTo>
                  <a:cubicBezTo>
                    <a:pt x="872" y="4411"/>
                    <a:pt x="859" y="4388"/>
                    <a:pt x="847" y="4378"/>
                  </a:cubicBezTo>
                  <a:cubicBezTo>
                    <a:pt x="832" y="4365"/>
                    <a:pt x="780" y="4351"/>
                    <a:pt x="766" y="4338"/>
                  </a:cubicBezTo>
                  <a:cubicBezTo>
                    <a:pt x="754" y="4326"/>
                    <a:pt x="745" y="4300"/>
                    <a:pt x="744" y="4286"/>
                  </a:cubicBezTo>
                  <a:cubicBezTo>
                    <a:pt x="743" y="4272"/>
                    <a:pt x="765" y="4243"/>
                    <a:pt x="761" y="4229"/>
                  </a:cubicBezTo>
                  <a:cubicBezTo>
                    <a:pt x="755" y="4207"/>
                    <a:pt x="704" y="4173"/>
                    <a:pt x="686" y="4153"/>
                  </a:cubicBezTo>
                  <a:cubicBezTo>
                    <a:pt x="672" y="4136"/>
                    <a:pt x="641" y="4102"/>
                    <a:pt x="633" y="4083"/>
                  </a:cubicBezTo>
                  <a:cubicBezTo>
                    <a:pt x="627" y="4068"/>
                    <a:pt x="638" y="4036"/>
                    <a:pt x="629" y="4021"/>
                  </a:cubicBezTo>
                  <a:cubicBezTo>
                    <a:pt x="622" y="4009"/>
                    <a:pt x="593" y="3989"/>
                    <a:pt x="578" y="3979"/>
                  </a:cubicBezTo>
                  <a:cubicBezTo>
                    <a:pt x="561" y="3968"/>
                    <a:pt x="511" y="3955"/>
                    <a:pt x="499" y="3942"/>
                  </a:cubicBezTo>
                  <a:cubicBezTo>
                    <a:pt x="490" y="3932"/>
                    <a:pt x="492" y="3908"/>
                    <a:pt x="494" y="3897"/>
                  </a:cubicBezTo>
                  <a:cubicBezTo>
                    <a:pt x="498" y="3883"/>
                    <a:pt x="528" y="3859"/>
                    <a:pt x="527" y="3845"/>
                  </a:cubicBezTo>
                  <a:cubicBezTo>
                    <a:pt x="527" y="3823"/>
                    <a:pt x="494" y="3783"/>
                    <a:pt x="474" y="3765"/>
                  </a:cubicBezTo>
                  <a:cubicBezTo>
                    <a:pt x="466" y="3758"/>
                    <a:pt x="445" y="3744"/>
                    <a:pt x="432" y="3739"/>
                  </a:cubicBezTo>
                  <a:cubicBezTo>
                    <a:pt x="414" y="3731"/>
                    <a:pt x="368" y="3727"/>
                    <a:pt x="351" y="3718"/>
                  </a:cubicBezTo>
                  <a:cubicBezTo>
                    <a:pt x="336" y="3711"/>
                    <a:pt x="315" y="3690"/>
                    <a:pt x="307" y="3679"/>
                  </a:cubicBezTo>
                  <a:cubicBezTo>
                    <a:pt x="296" y="3664"/>
                    <a:pt x="297" y="3627"/>
                    <a:pt x="282" y="3613"/>
                  </a:cubicBezTo>
                  <a:cubicBezTo>
                    <a:pt x="264" y="3593"/>
                    <a:pt x="197" y="3571"/>
                    <a:pt x="172" y="3554"/>
                  </a:cubicBezTo>
                  <a:cubicBezTo>
                    <a:pt x="138" y="3531"/>
                    <a:pt x="82" y="3478"/>
                    <a:pt x="57" y="3450"/>
                  </a:cubicBezTo>
                  <a:cubicBezTo>
                    <a:pt x="44" y="3435"/>
                    <a:pt x="21" y="3403"/>
                    <a:pt x="13" y="3386"/>
                  </a:cubicBezTo>
                  <a:cubicBezTo>
                    <a:pt x="8" y="3373"/>
                    <a:pt x="-6" y="3346"/>
                    <a:pt x="2" y="3333"/>
                  </a:cubicBezTo>
                  <a:cubicBezTo>
                    <a:pt x="9" y="3323"/>
                    <a:pt x="50" y="3316"/>
                    <a:pt x="60" y="3307"/>
                  </a:cubicBezTo>
                  <a:cubicBezTo>
                    <a:pt x="72" y="3296"/>
                    <a:pt x="80" y="3267"/>
                    <a:pt x="82" y="3253"/>
                  </a:cubicBezTo>
                  <a:cubicBezTo>
                    <a:pt x="83" y="3245"/>
                    <a:pt x="73" y="3228"/>
                    <a:pt x="75" y="3219"/>
                  </a:cubicBezTo>
                  <a:cubicBezTo>
                    <a:pt x="78" y="3209"/>
                    <a:pt x="101" y="3192"/>
                    <a:pt x="104" y="3182"/>
                  </a:cubicBezTo>
                  <a:cubicBezTo>
                    <a:pt x="108" y="3165"/>
                    <a:pt x="95" y="3130"/>
                    <a:pt x="91" y="3113"/>
                  </a:cubicBezTo>
                  <a:cubicBezTo>
                    <a:pt x="87" y="3099"/>
                    <a:pt x="80" y="3072"/>
                    <a:pt x="71" y="3060"/>
                  </a:cubicBezTo>
                  <a:cubicBezTo>
                    <a:pt x="62" y="3048"/>
                    <a:pt x="23" y="3032"/>
                    <a:pt x="20" y="3020"/>
                  </a:cubicBezTo>
                  <a:cubicBezTo>
                    <a:pt x="17" y="3007"/>
                    <a:pt x="40" y="2982"/>
                    <a:pt x="51" y="2971"/>
                  </a:cubicBezTo>
                  <a:cubicBezTo>
                    <a:pt x="62" y="2960"/>
                    <a:pt x="94" y="2943"/>
                    <a:pt x="106" y="2932"/>
                  </a:cubicBezTo>
                  <a:cubicBezTo>
                    <a:pt x="115" y="2924"/>
                    <a:pt x="131" y="2908"/>
                    <a:pt x="137" y="2899"/>
                  </a:cubicBezTo>
                  <a:cubicBezTo>
                    <a:pt x="144" y="2888"/>
                    <a:pt x="150" y="2865"/>
                    <a:pt x="159" y="2854"/>
                  </a:cubicBezTo>
                  <a:cubicBezTo>
                    <a:pt x="171" y="2840"/>
                    <a:pt x="204" y="2814"/>
                    <a:pt x="221" y="2801"/>
                  </a:cubicBezTo>
                  <a:cubicBezTo>
                    <a:pt x="252" y="2778"/>
                    <a:pt x="323" y="2737"/>
                    <a:pt x="355" y="2714"/>
                  </a:cubicBezTo>
                  <a:cubicBezTo>
                    <a:pt x="440" y="2653"/>
                    <a:pt x="592" y="2524"/>
                    <a:pt x="673" y="2461"/>
                  </a:cubicBezTo>
                  <a:cubicBezTo>
                    <a:pt x="733" y="2415"/>
                    <a:pt x="858" y="2327"/>
                    <a:pt x="916" y="2279"/>
                  </a:cubicBezTo>
                  <a:cubicBezTo>
                    <a:pt x="964" y="2240"/>
                    <a:pt x="1057" y="2158"/>
                    <a:pt x="1099" y="2116"/>
                  </a:cubicBezTo>
                  <a:cubicBezTo>
                    <a:pt x="1120" y="2094"/>
                    <a:pt x="1158" y="2050"/>
                    <a:pt x="1174" y="2027"/>
                  </a:cubicBezTo>
                  <a:cubicBezTo>
                    <a:pt x="1187" y="2009"/>
                    <a:pt x="1210" y="1973"/>
                    <a:pt x="1216" y="1955"/>
                  </a:cubicBezTo>
                  <a:cubicBezTo>
                    <a:pt x="1221" y="1939"/>
                    <a:pt x="1231" y="1906"/>
                    <a:pt x="1220" y="1892"/>
                  </a:cubicBezTo>
                  <a:cubicBezTo>
                    <a:pt x="1213" y="1882"/>
                    <a:pt x="1173" y="1874"/>
                    <a:pt x="1165" y="1864"/>
                  </a:cubicBezTo>
                  <a:cubicBezTo>
                    <a:pt x="1152" y="1847"/>
                    <a:pt x="1164" y="1808"/>
                    <a:pt x="1165" y="1789"/>
                  </a:cubicBezTo>
                  <a:cubicBezTo>
                    <a:pt x="1166" y="1776"/>
                    <a:pt x="1164" y="1750"/>
                    <a:pt x="1170" y="1738"/>
                  </a:cubicBezTo>
                  <a:cubicBezTo>
                    <a:pt x="1174" y="1727"/>
                    <a:pt x="1190" y="1705"/>
                    <a:pt x="1203" y="1696"/>
                  </a:cubicBezTo>
                  <a:cubicBezTo>
                    <a:pt x="1214" y="1689"/>
                    <a:pt x="1245" y="1682"/>
                    <a:pt x="1258" y="1675"/>
                  </a:cubicBezTo>
                  <a:cubicBezTo>
                    <a:pt x="1278" y="1666"/>
                    <a:pt x="1314" y="1644"/>
                    <a:pt x="1329" y="1631"/>
                  </a:cubicBezTo>
                  <a:cubicBezTo>
                    <a:pt x="1358" y="1606"/>
                    <a:pt x="1395" y="1547"/>
                    <a:pt x="1417" y="1518"/>
                  </a:cubicBezTo>
                  <a:cubicBezTo>
                    <a:pt x="1432" y="1498"/>
                    <a:pt x="1463" y="1457"/>
                    <a:pt x="1479" y="1436"/>
                  </a:cubicBezTo>
                  <a:cubicBezTo>
                    <a:pt x="1500" y="1409"/>
                    <a:pt x="1544" y="1356"/>
                    <a:pt x="1565" y="1328"/>
                  </a:cubicBezTo>
                  <a:cubicBezTo>
                    <a:pt x="1587" y="1297"/>
                    <a:pt x="1629" y="1234"/>
                    <a:pt x="1649" y="1202"/>
                  </a:cubicBezTo>
                  <a:cubicBezTo>
                    <a:pt x="1665" y="1176"/>
                    <a:pt x="1699" y="1125"/>
                    <a:pt x="1708" y="1098"/>
                  </a:cubicBezTo>
                  <a:cubicBezTo>
                    <a:pt x="1718" y="1067"/>
                    <a:pt x="1718" y="1005"/>
                    <a:pt x="1719" y="974"/>
                  </a:cubicBezTo>
                  <a:cubicBezTo>
                    <a:pt x="1720" y="935"/>
                    <a:pt x="1718" y="857"/>
                    <a:pt x="1715" y="818"/>
                  </a:cubicBezTo>
                  <a:cubicBezTo>
                    <a:pt x="1713" y="794"/>
                    <a:pt x="1707" y="745"/>
                    <a:pt x="1702" y="721"/>
                  </a:cubicBezTo>
                  <a:cubicBezTo>
                    <a:pt x="1699" y="710"/>
                    <a:pt x="1685" y="687"/>
                    <a:pt x="1686" y="676"/>
                  </a:cubicBezTo>
                  <a:cubicBezTo>
                    <a:pt x="1687" y="661"/>
                    <a:pt x="1713" y="633"/>
                    <a:pt x="1715" y="619"/>
                  </a:cubicBezTo>
                  <a:cubicBezTo>
                    <a:pt x="1717" y="603"/>
                    <a:pt x="1706" y="570"/>
                    <a:pt x="1699" y="555"/>
                  </a:cubicBezTo>
                  <a:cubicBezTo>
                    <a:pt x="1697" y="548"/>
                    <a:pt x="1691" y="534"/>
                    <a:pt x="1684" y="528"/>
                  </a:cubicBezTo>
                  <a:cubicBezTo>
                    <a:pt x="1675" y="521"/>
                    <a:pt x="1648" y="512"/>
                    <a:pt x="1635" y="507"/>
                  </a:cubicBezTo>
                  <a:cubicBezTo>
                    <a:pt x="1622" y="502"/>
                    <a:pt x="1590" y="497"/>
                    <a:pt x="1578" y="491"/>
                  </a:cubicBezTo>
                  <a:cubicBezTo>
                    <a:pt x="1564" y="483"/>
                    <a:pt x="1547" y="462"/>
                    <a:pt x="1538" y="452"/>
                  </a:cubicBezTo>
                  <a:cubicBezTo>
                    <a:pt x="1529" y="440"/>
                    <a:pt x="1506" y="417"/>
                    <a:pt x="1507" y="403"/>
                  </a:cubicBezTo>
                  <a:cubicBezTo>
                    <a:pt x="1508" y="393"/>
                    <a:pt x="1530" y="374"/>
                    <a:pt x="1541" y="366"/>
                  </a:cubicBezTo>
                  <a:cubicBezTo>
                    <a:pt x="1558" y="353"/>
                    <a:pt x="1607" y="335"/>
                    <a:pt x="1624" y="321"/>
                  </a:cubicBezTo>
                  <a:cubicBezTo>
                    <a:pt x="1650" y="301"/>
                    <a:pt x="1683" y="253"/>
                    <a:pt x="1702" y="230"/>
                  </a:cubicBezTo>
                  <a:cubicBezTo>
                    <a:pt x="1721" y="204"/>
                    <a:pt x="1762" y="154"/>
                    <a:pt x="1774" y="127"/>
                  </a:cubicBezTo>
                  <a:cubicBezTo>
                    <a:pt x="1784" y="104"/>
                    <a:pt x="1792" y="57"/>
                    <a:pt x="1792" y="34"/>
                  </a:cubicBezTo>
                  <a:cubicBezTo>
                    <a:pt x="1792" y="25"/>
                    <a:pt x="1792" y="13"/>
                    <a:pt x="1791" y="0"/>
                  </a:cubicBezTo>
                  <a:lnTo>
                    <a:pt x="4067" y="356"/>
                  </a:lnTo>
                  <a:lnTo>
                    <a:pt x="8176" y="981"/>
                  </a:lnTo>
                  <a:lnTo>
                    <a:pt x="11548" y="1460"/>
                  </a:lnTo>
                  <a:lnTo>
                    <a:pt x="11162" y="2604"/>
                  </a:lnTo>
                  <a:lnTo>
                    <a:pt x="10385" y="4948"/>
                  </a:lnTo>
                  <a:lnTo>
                    <a:pt x="9602" y="7163"/>
                  </a:lnTo>
                  <a:lnTo>
                    <a:pt x="9525" y="7451"/>
                  </a:lnTo>
                  <a:lnTo>
                    <a:pt x="10938" y="8666"/>
                  </a:lnTo>
                  <a:lnTo>
                    <a:pt x="15322" y="12440"/>
                  </a:lnTo>
                  <a:lnTo>
                    <a:pt x="17852" y="14617"/>
                  </a:lnTo>
                  <a:lnTo>
                    <a:pt x="20558" y="16947"/>
                  </a:lnTo>
                  <a:cubicBezTo>
                    <a:pt x="20558" y="16947"/>
                    <a:pt x="20622" y="16989"/>
                    <a:pt x="20632" y="17007"/>
                  </a:cubicBezTo>
                  <a:cubicBezTo>
                    <a:pt x="20638" y="17019"/>
                    <a:pt x="20635" y="17046"/>
                    <a:pt x="20632" y="17059"/>
                  </a:cubicBezTo>
                  <a:cubicBezTo>
                    <a:pt x="20629" y="17070"/>
                    <a:pt x="20609" y="17089"/>
                    <a:pt x="20611" y="17099"/>
                  </a:cubicBezTo>
                  <a:cubicBezTo>
                    <a:pt x="20613" y="17109"/>
                    <a:pt x="20645" y="17122"/>
                    <a:pt x="20646" y="17132"/>
                  </a:cubicBezTo>
                  <a:cubicBezTo>
                    <a:pt x="20648" y="17144"/>
                    <a:pt x="20622" y="17166"/>
                    <a:pt x="20615" y="17178"/>
                  </a:cubicBezTo>
                  <a:cubicBezTo>
                    <a:pt x="20603" y="17201"/>
                    <a:pt x="20578" y="17247"/>
                    <a:pt x="20577" y="17271"/>
                  </a:cubicBezTo>
                  <a:cubicBezTo>
                    <a:pt x="20577" y="17282"/>
                    <a:pt x="20583" y="17307"/>
                    <a:pt x="20593" y="17317"/>
                  </a:cubicBezTo>
                  <a:cubicBezTo>
                    <a:pt x="20607" y="17329"/>
                    <a:pt x="20658" y="17340"/>
                    <a:pt x="20674" y="17352"/>
                  </a:cubicBezTo>
                  <a:cubicBezTo>
                    <a:pt x="20689" y="17364"/>
                    <a:pt x="20708" y="17392"/>
                    <a:pt x="20714" y="17407"/>
                  </a:cubicBezTo>
                  <a:cubicBezTo>
                    <a:pt x="20722" y="17425"/>
                    <a:pt x="20717" y="17463"/>
                    <a:pt x="20725" y="17482"/>
                  </a:cubicBezTo>
                  <a:cubicBezTo>
                    <a:pt x="20730" y="17496"/>
                    <a:pt x="20746" y="17524"/>
                    <a:pt x="20760" y="17536"/>
                  </a:cubicBezTo>
                  <a:cubicBezTo>
                    <a:pt x="20775" y="17549"/>
                    <a:pt x="20821" y="17567"/>
                    <a:pt x="20839" y="17579"/>
                  </a:cubicBezTo>
                  <a:cubicBezTo>
                    <a:pt x="20860" y="17593"/>
                    <a:pt x="20903" y="17621"/>
                    <a:pt x="20916" y="17639"/>
                  </a:cubicBezTo>
                  <a:cubicBezTo>
                    <a:pt x="20927" y="17655"/>
                    <a:pt x="20930" y="17690"/>
                    <a:pt x="20933" y="17707"/>
                  </a:cubicBezTo>
                  <a:cubicBezTo>
                    <a:pt x="20938" y="17728"/>
                    <a:pt x="20938" y="17771"/>
                    <a:pt x="20946" y="17791"/>
                  </a:cubicBezTo>
                  <a:cubicBezTo>
                    <a:pt x="20954" y="17809"/>
                    <a:pt x="20993" y="17841"/>
                    <a:pt x="20992" y="17860"/>
                  </a:cubicBezTo>
                  <a:cubicBezTo>
                    <a:pt x="20991" y="17872"/>
                    <a:pt x="20957" y="17889"/>
                    <a:pt x="20958" y="17900"/>
                  </a:cubicBezTo>
                  <a:cubicBezTo>
                    <a:pt x="20960" y="17912"/>
                    <a:pt x="20991" y="17929"/>
                    <a:pt x="21002" y="17939"/>
                  </a:cubicBezTo>
                  <a:cubicBezTo>
                    <a:pt x="21025" y="17958"/>
                    <a:pt x="21077" y="17993"/>
                    <a:pt x="21092" y="18015"/>
                  </a:cubicBezTo>
                  <a:cubicBezTo>
                    <a:pt x="21102" y="18029"/>
                    <a:pt x="21116" y="18060"/>
                    <a:pt x="21110" y="18074"/>
                  </a:cubicBezTo>
                  <a:cubicBezTo>
                    <a:pt x="21105" y="18088"/>
                    <a:pt x="21064" y="18104"/>
                    <a:pt x="21055" y="18117"/>
                  </a:cubicBezTo>
                  <a:cubicBezTo>
                    <a:pt x="21045" y="18131"/>
                    <a:pt x="21030" y="18165"/>
                    <a:pt x="21038" y="18181"/>
                  </a:cubicBezTo>
                  <a:cubicBezTo>
                    <a:pt x="21043" y="18190"/>
                    <a:pt x="21069" y="18205"/>
                    <a:pt x="21083" y="18210"/>
                  </a:cubicBezTo>
                  <a:cubicBezTo>
                    <a:pt x="21103" y="18217"/>
                    <a:pt x="21153" y="18216"/>
                    <a:pt x="21173" y="18223"/>
                  </a:cubicBezTo>
                  <a:cubicBezTo>
                    <a:pt x="21191" y="18229"/>
                    <a:pt x="21221" y="18249"/>
                    <a:pt x="21232" y="18260"/>
                  </a:cubicBezTo>
                  <a:cubicBezTo>
                    <a:pt x="21243" y="18271"/>
                    <a:pt x="21244" y="18300"/>
                    <a:pt x="21257" y="18310"/>
                  </a:cubicBezTo>
                  <a:cubicBezTo>
                    <a:pt x="21267" y="18317"/>
                    <a:pt x="21299" y="18322"/>
                    <a:pt x="21311" y="18328"/>
                  </a:cubicBezTo>
                  <a:cubicBezTo>
                    <a:pt x="21329" y="18336"/>
                    <a:pt x="21359" y="18357"/>
                    <a:pt x="21371" y="18368"/>
                  </a:cubicBezTo>
                  <a:cubicBezTo>
                    <a:pt x="21383" y="18380"/>
                    <a:pt x="21390" y="18409"/>
                    <a:pt x="21406" y="18419"/>
                  </a:cubicBezTo>
                  <a:cubicBezTo>
                    <a:pt x="21427" y="18432"/>
                    <a:pt x="21495" y="18432"/>
                    <a:pt x="21516" y="18445"/>
                  </a:cubicBezTo>
                  <a:cubicBezTo>
                    <a:pt x="21529" y="18453"/>
                    <a:pt x="21532" y="18479"/>
                    <a:pt x="21541" y="18489"/>
                  </a:cubicBezTo>
                  <a:cubicBezTo>
                    <a:pt x="21549" y="18498"/>
                    <a:pt x="21578" y="18512"/>
                    <a:pt x="21585" y="1852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0" name="Shape 3072"/>
            <p:cNvSpPr/>
            <p:nvPr/>
          </p:nvSpPr>
          <p:spPr>
            <a:xfrm>
              <a:off x="6785112" y="4070603"/>
              <a:ext cx="13537" cy="175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73" h="21527" extrusionOk="0">
                  <a:moveTo>
                    <a:pt x="20517" y="20714"/>
                  </a:moveTo>
                  <a:cubicBezTo>
                    <a:pt x="21335" y="19606"/>
                    <a:pt x="19990" y="16755"/>
                    <a:pt x="19304" y="15573"/>
                  </a:cubicBezTo>
                  <a:cubicBezTo>
                    <a:pt x="18566" y="14306"/>
                    <a:pt x="15876" y="12406"/>
                    <a:pt x="14900" y="11244"/>
                  </a:cubicBezTo>
                  <a:cubicBezTo>
                    <a:pt x="14082" y="10294"/>
                    <a:pt x="12553" y="8309"/>
                    <a:pt x="12078" y="7233"/>
                  </a:cubicBezTo>
                  <a:cubicBezTo>
                    <a:pt x="11550" y="6008"/>
                    <a:pt x="12025" y="3147"/>
                    <a:pt x="11076" y="2102"/>
                  </a:cubicBezTo>
                  <a:cubicBezTo>
                    <a:pt x="10284" y="1194"/>
                    <a:pt x="7621" y="128"/>
                    <a:pt x="6276" y="11"/>
                  </a:cubicBezTo>
                  <a:cubicBezTo>
                    <a:pt x="5484" y="-73"/>
                    <a:pt x="3902" y="307"/>
                    <a:pt x="3243" y="634"/>
                  </a:cubicBezTo>
                  <a:cubicBezTo>
                    <a:pt x="2188" y="1204"/>
                    <a:pt x="342" y="2862"/>
                    <a:pt x="51" y="3854"/>
                  </a:cubicBezTo>
                  <a:cubicBezTo>
                    <a:pt x="-265" y="4942"/>
                    <a:pt x="975" y="7106"/>
                    <a:pt x="1238" y="8183"/>
                  </a:cubicBezTo>
                  <a:cubicBezTo>
                    <a:pt x="1555" y="9428"/>
                    <a:pt x="1449" y="12089"/>
                    <a:pt x="2267" y="13176"/>
                  </a:cubicBezTo>
                  <a:cubicBezTo>
                    <a:pt x="2821" y="13905"/>
                    <a:pt x="4640" y="15552"/>
                    <a:pt x="5669" y="15256"/>
                  </a:cubicBezTo>
                  <a:cubicBezTo>
                    <a:pt x="6513" y="15003"/>
                    <a:pt x="5695" y="12775"/>
                    <a:pt x="6487" y="12363"/>
                  </a:cubicBezTo>
                  <a:cubicBezTo>
                    <a:pt x="7331" y="11920"/>
                    <a:pt x="9836" y="12363"/>
                    <a:pt x="10469" y="13018"/>
                  </a:cubicBezTo>
                  <a:cubicBezTo>
                    <a:pt x="11260" y="13799"/>
                    <a:pt x="9889" y="16058"/>
                    <a:pt x="10284" y="17030"/>
                  </a:cubicBezTo>
                  <a:cubicBezTo>
                    <a:pt x="10759" y="18170"/>
                    <a:pt x="12843" y="20060"/>
                    <a:pt x="14082" y="20714"/>
                  </a:cubicBezTo>
                  <a:cubicBezTo>
                    <a:pt x="14794" y="21094"/>
                    <a:pt x="16456" y="21527"/>
                    <a:pt x="17300" y="21527"/>
                  </a:cubicBezTo>
                  <a:cubicBezTo>
                    <a:pt x="18144" y="21527"/>
                    <a:pt x="20069" y="21295"/>
                    <a:pt x="20517" y="2071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1" name="Shape 3073"/>
            <p:cNvSpPr/>
            <p:nvPr/>
          </p:nvSpPr>
          <p:spPr>
            <a:xfrm>
              <a:off x="6793911" y="4088202"/>
              <a:ext cx="8565" cy="133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7" h="21477" extrusionOk="0">
                  <a:moveTo>
                    <a:pt x="21268" y="19135"/>
                  </a:moveTo>
                  <a:lnTo>
                    <a:pt x="6711" y="21477"/>
                  </a:lnTo>
                  <a:cubicBezTo>
                    <a:pt x="5251" y="20064"/>
                    <a:pt x="2846" y="18332"/>
                    <a:pt x="2588" y="17085"/>
                  </a:cubicBezTo>
                  <a:cubicBezTo>
                    <a:pt x="2331" y="15699"/>
                    <a:pt x="5294" y="13012"/>
                    <a:pt x="4907" y="11612"/>
                  </a:cubicBezTo>
                  <a:cubicBezTo>
                    <a:pt x="4564" y="10241"/>
                    <a:pt x="141" y="8453"/>
                    <a:pt x="12" y="7082"/>
                  </a:cubicBezTo>
                  <a:cubicBezTo>
                    <a:pt x="-203" y="5461"/>
                    <a:pt x="2545" y="2371"/>
                    <a:pt x="4392" y="1290"/>
                  </a:cubicBezTo>
                  <a:cubicBezTo>
                    <a:pt x="5422" y="694"/>
                    <a:pt x="8128" y="-123"/>
                    <a:pt x="9459" y="16"/>
                  </a:cubicBezTo>
                  <a:cubicBezTo>
                    <a:pt x="10919" y="154"/>
                    <a:pt x="12723" y="2011"/>
                    <a:pt x="14054" y="2454"/>
                  </a:cubicBezTo>
                  <a:cubicBezTo>
                    <a:pt x="15256" y="2842"/>
                    <a:pt x="18262" y="2800"/>
                    <a:pt x="19293" y="3396"/>
                  </a:cubicBezTo>
                  <a:cubicBezTo>
                    <a:pt x="20366" y="4034"/>
                    <a:pt x="21397" y="6015"/>
                    <a:pt x="21397" y="6971"/>
                  </a:cubicBezTo>
                  <a:cubicBezTo>
                    <a:pt x="21397" y="8301"/>
                    <a:pt x="18563" y="10601"/>
                    <a:pt x="18434" y="11931"/>
                  </a:cubicBezTo>
                  <a:cubicBezTo>
                    <a:pt x="18348" y="13566"/>
                    <a:pt x="21011" y="16531"/>
                    <a:pt x="21225" y="18138"/>
                  </a:cubicBezTo>
                  <a:cubicBezTo>
                    <a:pt x="21268" y="18429"/>
                    <a:pt x="21268" y="18775"/>
                    <a:pt x="21268" y="1913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2" name="Shape 3074"/>
            <p:cNvSpPr/>
            <p:nvPr/>
          </p:nvSpPr>
          <p:spPr>
            <a:xfrm>
              <a:off x="6362731" y="3850614"/>
              <a:ext cx="519482" cy="2553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8" h="21572" extrusionOk="0">
                  <a:moveTo>
                    <a:pt x="3073" y="8306"/>
                  </a:moveTo>
                  <a:cubicBezTo>
                    <a:pt x="3076" y="8348"/>
                    <a:pt x="3125" y="8407"/>
                    <a:pt x="3119" y="8448"/>
                  </a:cubicBezTo>
                  <a:cubicBezTo>
                    <a:pt x="3113" y="8494"/>
                    <a:pt x="3052" y="8489"/>
                    <a:pt x="3035" y="8521"/>
                  </a:cubicBezTo>
                  <a:cubicBezTo>
                    <a:pt x="3007" y="8569"/>
                    <a:pt x="2964" y="8701"/>
                    <a:pt x="2956" y="8775"/>
                  </a:cubicBezTo>
                  <a:cubicBezTo>
                    <a:pt x="2948" y="8841"/>
                    <a:pt x="2988" y="8988"/>
                    <a:pt x="2970" y="9045"/>
                  </a:cubicBezTo>
                  <a:cubicBezTo>
                    <a:pt x="2960" y="9075"/>
                    <a:pt x="2918" y="9066"/>
                    <a:pt x="2905" y="9089"/>
                  </a:cubicBezTo>
                  <a:cubicBezTo>
                    <a:pt x="2880" y="9132"/>
                    <a:pt x="2856" y="9262"/>
                    <a:pt x="2848" y="9327"/>
                  </a:cubicBezTo>
                  <a:cubicBezTo>
                    <a:pt x="2840" y="9380"/>
                    <a:pt x="2856" y="9504"/>
                    <a:pt x="2839" y="9548"/>
                  </a:cubicBezTo>
                  <a:cubicBezTo>
                    <a:pt x="2825" y="9585"/>
                    <a:pt x="2768" y="9584"/>
                    <a:pt x="2747" y="9608"/>
                  </a:cubicBezTo>
                  <a:cubicBezTo>
                    <a:pt x="2725" y="9634"/>
                    <a:pt x="2683" y="9699"/>
                    <a:pt x="2673" y="9747"/>
                  </a:cubicBezTo>
                  <a:cubicBezTo>
                    <a:pt x="2658" y="9819"/>
                    <a:pt x="2683" y="9983"/>
                    <a:pt x="2676" y="10062"/>
                  </a:cubicBezTo>
                  <a:cubicBezTo>
                    <a:pt x="2671" y="10124"/>
                    <a:pt x="2661" y="10272"/>
                    <a:pt x="2633" y="10298"/>
                  </a:cubicBezTo>
                  <a:cubicBezTo>
                    <a:pt x="2607" y="10324"/>
                    <a:pt x="2548" y="10246"/>
                    <a:pt x="2522" y="10221"/>
                  </a:cubicBezTo>
                  <a:cubicBezTo>
                    <a:pt x="2490" y="10191"/>
                    <a:pt x="2435" y="10099"/>
                    <a:pt x="2402" y="10072"/>
                  </a:cubicBezTo>
                  <a:cubicBezTo>
                    <a:pt x="2375" y="10051"/>
                    <a:pt x="2319" y="10029"/>
                    <a:pt x="2290" y="10023"/>
                  </a:cubicBezTo>
                  <a:cubicBezTo>
                    <a:pt x="2258" y="10015"/>
                    <a:pt x="2190" y="9999"/>
                    <a:pt x="2158" y="10017"/>
                  </a:cubicBezTo>
                  <a:cubicBezTo>
                    <a:pt x="2129" y="10033"/>
                    <a:pt x="2076" y="10098"/>
                    <a:pt x="2057" y="10144"/>
                  </a:cubicBezTo>
                  <a:cubicBezTo>
                    <a:pt x="2028" y="10213"/>
                    <a:pt x="2001" y="10393"/>
                    <a:pt x="1989" y="10481"/>
                  </a:cubicBezTo>
                  <a:cubicBezTo>
                    <a:pt x="1980" y="10553"/>
                    <a:pt x="1984" y="10709"/>
                    <a:pt x="1971" y="10779"/>
                  </a:cubicBezTo>
                  <a:cubicBezTo>
                    <a:pt x="1961" y="10828"/>
                    <a:pt x="1927" y="10909"/>
                    <a:pt x="1908" y="10944"/>
                  </a:cubicBezTo>
                  <a:cubicBezTo>
                    <a:pt x="1891" y="10976"/>
                    <a:pt x="1846" y="11013"/>
                    <a:pt x="1829" y="11043"/>
                  </a:cubicBezTo>
                  <a:cubicBezTo>
                    <a:pt x="1807" y="11084"/>
                    <a:pt x="1775" y="11185"/>
                    <a:pt x="1756" y="11231"/>
                  </a:cubicBezTo>
                  <a:cubicBezTo>
                    <a:pt x="1735" y="11281"/>
                    <a:pt x="1686" y="11369"/>
                    <a:pt x="1669" y="11425"/>
                  </a:cubicBezTo>
                  <a:cubicBezTo>
                    <a:pt x="1654" y="11470"/>
                    <a:pt x="1643" y="11582"/>
                    <a:pt x="1626" y="11624"/>
                  </a:cubicBezTo>
                  <a:cubicBezTo>
                    <a:pt x="1605" y="11672"/>
                    <a:pt x="1528" y="11752"/>
                    <a:pt x="1519" y="11756"/>
                  </a:cubicBezTo>
                  <a:cubicBezTo>
                    <a:pt x="1511" y="11762"/>
                    <a:pt x="1468" y="11904"/>
                    <a:pt x="1457" y="11959"/>
                  </a:cubicBezTo>
                  <a:cubicBezTo>
                    <a:pt x="1444" y="12026"/>
                    <a:pt x="1434" y="12168"/>
                    <a:pt x="1424" y="12237"/>
                  </a:cubicBezTo>
                  <a:cubicBezTo>
                    <a:pt x="1413" y="12314"/>
                    <a:pt x="1403" y="12491"/>
                    <a:pt x="1373" y="12546"/>
                  </a:cubicBezTo>
                  <a:cubicBezTo>
                    <a:pt x="1352" y="12584"/>
                    <a:pt x="1288" y="12567"/>
                    <a:pt x="1264" y="12595"/>
                  </a:cubicBezTo>
                  <a:cubicBezTo>
                    <a:pt x="1233" y="12633"/>
                    <a:pt x="1189" y="12761"/>
                    <a:pt x="1169" y="12822"/>
                  </a:cubicBezTo>
                  <a:cubicBezTo>
                    <a:pt x="1148" y="12884"/>
                    <a:pt x="1130" y="13042"/>
                    <a:pt x="1101" y="13087"/>
                  </a:cubicBezTo>
                  <a:cubicBezTo>
                    <a:pt x="1082" y="13117"/>
                    <a:pt x="1025" y="13093"/>
                    <a:pt x="1006" y="13125"/>
                  </a:cubicBezTo>
                  <a:cubicBezTo>
                    <a:pt x="976" y="13176"/>
                    <a:pt x="966" y="13355"/>
                    <a:pt x="946" y="13424"/>
                  </a:cubicBezTo>
                  <a:cubicBezTo>
                    <a:pt x="932" y="13472"/>
                    <a:pt x="891" y="13551"/>
                    <a:pt x="876" y="13600"/>
                  </a:cubicBezTo>
                  <a:cubicBezTo>
                    <a:pt x="860" y="13651"/>
                    <a:pt x="843" y="13771"/>
                    <a:pt x="827" y="13821"/>
                  </a:cubicBezTo>
                  <a:cubicBezTo>
                    <a:pt x="811" y="13872"/>
                    <a:pt x="768" y="13961"/>
                    <a:pt x="746" y="13998"/>
                  </a:cubicBezTo>
                  <a:cubicBezTo>
                    <a:pt x="719" y="14040"/>
                    <a:pt x="629" y="14130"/>
                    <a:pt x="629" y="14130"/>
                  </a:cubicBezTo>
                  <a:lnTo>
                    <a:pt x="0" y="8036"/>
                  </a:lnTo>
                  <a:lnTo>
                    <a:pt x="8847" y="3855"/>
                  </a:lnTo>
                  <a:lnTo>
                    <a:pt x="14339" y="1039"/>
                  </a:lnTo>
                  <a:lnTo>
                    <a:pt x="16336" y="0"/>
                  </a:lnTo>
                  <a:cubicBezTo>
                    <a:pt x="16331" y="151"/>
                    <a:pt x="16330" y="317"/>
                    <a:pt x="16336" y="418"/>
                  </a:cubicBezTo>
                  <a:cubicBezTo>
                    <a:pt x="16348" y="650"/>
                    <a:pt x="16460" y="1315"/>
                    <a:pt x="16460" y="1315"/>
                  </a:cubicBezTo>
                  <a:lnTo>
                    <a:pt x="18617" y="14677"/>
                  </a:lnTo>
                  <a:lnTo>
                    <a:pt x="21526" y="13191"/>
                  </a:lnTo>
                  <a:cubicBezTo>
                    <a:pt x="21534" y="13437"/>
                    <a:pt x="21531" y="13744"/>
                    <a:pt x="21539" y="13921"/>
                  </a:cubicBezTo>
                  <a:cubicBezTo>
                    <a:pt x="21548" y="14110"/>
                    <a:pt x="21600" y="14489"/>
                    <a:pt x="21585" y="14677"/>
                  </a:cubicBezTo>
                  <a:cubicBezTo>
                    <a:pt x="21573" y="14848"/>
                    <a:pt x="21456" y="15135"/>
                    <a:pt x="21441" y="15306"/>
                  </a:cubicBezTo>
                  <a:cubicBezTo>
                    <a:pt x="21417" y="15607"/>
                    <a:pt x="21501" y="16212"/>
                    <a:pt x="21507" y="16515"/>
                  </a:cubicBezTo>
                  <a:cubicBezTo>
                    <a:pt x="21512" y="16791"/>
                    <a:pt x="21517" y="17345"/>
                    <a:pt x="21491" y="17615"/>
                  </a:cubicBezTo>
                  <a:cubicBezTo>
                    <a:pt x="21467" y="17854"/>
                    <a:pt x="21361" y="18297"/>
                    <a:pt x="21319" y="18526"/>
                  </a:cubicBezTo>
                  <a:cubicBezTo>
                    <a:pt x="21311" y="18571"/>
                    <a:pt x="21302" y="18627"/>
                    <a:pt x="21291" y="18688"/>
                  </a:cubicBezTo>
                  <a:lnTo>
                    <a:pt x="19617" y="20105"/>
                  </a:lnTo>
                  <a:lnTo>
                    <a:pt x="19617" y="20634"/>
                  </a:lnTo>
                  <a:lnTo>
                    <a:pt x="19360" y="20634"/>
                  </a:lnTo>
                  <a:cubicBezTo>
                    <a:pt x="19377" y="20559"/>
                    <a:pt x="19395" y="20463"/>
                    <a:pt x="19375" y="20430"/>
                  </a:cubicBezTo>
                  <a:cubicBezTo>
                    <a:pt x="19328" y="20350"/>
                    <a:pt x="19207" y="20593"/>
                    <a:pt x="19147" y="20613"/>
                  </a:cubicBezTo>
                  <a:cubicBezTo>
                    <a:pt x="19101" y="20626"/>
                    <a:pt x="19004" y="20544"/>
                    <a:pt x="18962" y="20584"/>
                  </a:cubicBezTo>
                  <a:cubicBezTo>
                    <a:pt x="18927" y="20619"/>
                    <a:pt x="18892" y="20777"/>
                    <a:pt x="18872" y="20844"/>
                  </a:cubicBezTo>
                  <a:cubicBezTo>
                    <a:pt x="18839" y="20952"/>
                    <a:pt x="18792" y="21192"/>
                    <a:pt x="18752" y="21291"/>
                  </a:cubicBezTo>
                  <a:cubicBezTo>
                    <a:pt x="18728" y="21356"/>
                    <a:pt x="18670" y="21477"/>
                    <a:pt x="18633" y="21511"/>
                  </a:cubicBezTo>
                  <a:cubicBezTo>
                    <a:pt x="18604" y="21542"/>
                    <a:pt x="18528" y="21600"/>
                    <a:pt x="18502" y="21557"/>
                  </a:cubicBezTo>
                  <a:cubicBezTo>
                    <a:pt x="18478" y="21514"/>
                    <a:pt x="18505" y="21358"/>
                    <a:pt x="18502" y="21291"/>
                  </a:cubicBezTo>
                  <a:cubicBezTo>
                    <a:pt x="18500" y="21218"/>
                    <a:pt x="18492" y="21070"/>
                    <a:pt x="18481" y="20999"/>
                  </a:cubicBezTo>
                  <a:cubicBezTo>
                    <a:pt x="18468" y="20906"/>
                    <a:pt x="18407" y="20742"/>
                    <a:pt x="18402" y="20646"/>
                  </a:cubicBezTo>
                  <a:cubicBezTo>
                    <a:pt x="18400" y="20581"/>
                    <a:pt x="18422" y="20455"/>
                    <a:pt x="18429" y="20392"/>
                  </a:cubicBezTo>
                  <a:cubicBezTo>
                    <a:pt x="18439" y="20306"/>
                    <a:pt x="18437" y="20112"/>
                    <a:pt x="18468" y="20049"/>
                  </a:cubicBezTo>
                  <a:cubicBezTo>
                    <a:pt x="18495" y="19991"/>
                    <a:pt x="18590" y="20020"/>
                    <a:pt x="18620" y="19967"/>
                  </a:cubicBezTo>
                  <a:cubicBezTo>
                    <a:pt x="18644" y="19922"/>
                    <a:pt x="18666" y="19784"/>
                    <a:pt x="18666" y="19718"/>
                  </a:cubicBezTo>
                  <a:cubicBezTo>
                    <a:pt x="18666" y="19679"/>
                    <a:pt x="18657" y="19596"/>
                    <a:pt x="18642" y="19575"/>
                  </a:cubicBezTo>
                  <a:cubicBezTo>
                    <a:pt x="18616" y="19538"/>
                    <a:pt x="18544" y="19544"/>
                    <a:pt x="18517" y="19575"/>
                  </a:cubicBezTo>
                  <a:cubicBezTo>
                    <a:pt x="18485" y="19609"/>
                    <a:pt x="18470" y="19798"/>
                    <a:pt x="18435" y="19818"/>
                  </a:cubicBezTo>
                  <a:cubicBezTo>
                    <a:pt x="18415" y="19829"/>
                    <a:pt x="18374" y="19779"/>
                    <a:pt x="18362" y="19746"/>
                  </a:cubicBezTo>
                  <a:cubicBezTo>
                    <a:pt x="18342" y="19693"/>
                    <a:pt x="18337" y="19551"/>
                    <a:pt x="18340" y="19486"/>
                  </a:cubicBezTo>
                  <a:cubicBezTo>
                    <a:pt x="18343" y="19419"/>
                    <a:pt x="18370" y="19291"/>
                    <a:pt x="18389" y="19238"/>
                  </a:cubicBezTo>
                  <a:cubicBezTo>
                    <a:pt x="18409" y="19183"/>
                    <a:pt x="18479" y="19128"/>
                    <a:pt x="18492" y="19066"/>
                  </a:cubicBezTo>
                  <a:cubicBezTo>
                    <a:pt x="18505" y="19005"/>
                    <a:pt x="18502" y="18852"/>
                    <a:pt x="18481" y="18801"/>
                  </a:cubicBezTo>
                  <a:cubicBezTo>
                    <a:pt x="18465" y="18764"/>
                    <a:pt x="18409" y="18744"/>
                    <a:pt x="18386" y="18763"/>
                  </a:cubicBezTo>
                  <a:cubicBezTo>
                    <a:pt x="18369" y="18779"/>
                    <a:pt x="18361" y="18872"/>
                    <a:pt x="18345" y="18895"/>
                  </a:cubicBezTo>
                  <a:cubicBezTo>
                    <a:pt x="18324" y="18928"/>
                    <a:pt x="18268" y="18937"/>
                    <a:pt x="18242" y="18950"/>
                  </a:cubicBezTo>
                  <a:cubicBezTo>
                    <a:pt x="18208" y="18968"/>
                    <a:pt x="18128" y="18962"/>
                    <a:pt x="18107" y="19016"/>
                  </a:cubicBezTo>
                  <a:cubicBezTo>
                    <a:pt x="18088" y="19064"/>
                    <a:pt x="18116" y="19200"/>
                    <a:pt x="18104" y="19254"/>
                  </a:cubicBezTo>
                  <a:cubicBezTo>
                    <a:pt x="18092" y="19305"/>
                    <a:pt x="18047" y="19402"/>
                    <a:pt x="18020" y="19403"/>
                  </a:cubicBezTo>
                  <a:cubicBezTo>
                    <a:pt x="17996" y="19405"/>
                    <a:pt x="17960" y="19323"/>
                    <a:pt x="17946" y="19287"/>
                  </a:cubicBezTo>
                  <a:cubicBezTo>
                    <a:pt x="17928" y="19239"/>
                    <a:pt x="17899" y="19127"/>
                    <a:pt x="17895" y="19066"/>
                  </a:cubicBezTo>
                  <a:cubicBezTo>
                    <a:pt x="17888" y="18965"/>
                    <a:pt x="17915" y="18762"/>
                    <a:pt x="17930" y="18664"/>
                  </a:cubicBezTo>
                  <a:cubicBezTo>
                    <a:pt x="17937" y="18613"/>
                    <a:pt x="17955" y="18512"/>
                    <a:pt x="17971" y="18470"/>
                  </a:cubicBezTo>
                  <a:cubicBezTo>
                    <a:pt x="17995" y="18407"/>
                    <a:pt x="18062" y="18316"/>
                    <a:pt x="18095" y="18271"/>
                  </a:cubicBezTo>
                  <a:cubicBezTo>
                    <a:pt x="18130" y="18224"/>
                    <a:pt x="18213" y="18171"/>
                    <a:pt x="18242" y="18111"/>
                  </a:cubicBezTo>
                  <a:cubicBezTo>
                    <a:pt x="18262" y="18069"/>
                    <a:pt x="18294" y="17960"/>
                    <a:pt x="18293" y="17901"/>
                  </a:cubicBezTo>
                  <a:cubicBezTo>
                    <a:pt x="18293" y="17844"/>
                    <a:pt x="18265" y="17731"/>
                    <a:pt x="18242" y="17697"/>
                  </a:cubicBezTo>
                  <a:cubicBezTo>
                    <a:pt x="18226" y="17673"/>
                    <a:pt x="18182" y="17658"/>
                    <a:pt x="18163" y="17670"/>
                  </a:cubicBezTo>
                  <a:cubicBezTo>
                    <a:pt x="18137" y="17686"/>
                    <a:pt x="18109" y="17813"/>
                    <a:pt x="18082" y="17819"/>
                  </a:cubicBezTo>
                  <a:cubicBezTo>
                    <a:pt x="18057" y="17824"/>
                    <a:pt x="18014" y="17747"/>
                    <a:pt x="17995" y="17713"/>
                  </a:cubicBezTo>
                  <a:cubicBezTo>
                    <a:pt x="17973" y="17674"/>
                    <a:pt x="17944" y="17564"/>
                    <a:pt x="17919" y="17532"/>
                  </a:cubicBezTo>
                  <a:cubicBezTo>
                    <a:pt x="17889" y="17491"/>
                    <a:pt x="17816" y="17421"/>
                    <a:pt x="17783" y="17449"/>
                  </a:cubicBezTo>
                  <a:cubicBezTo>
                    <a:pt x="17769" y="17459"/>
                    <a:pt x="17753" y="17523"/>
                    <a:pt x="17753" y="17554"/>
                  </a:cubicBezTo>
                  <a:cubicBezTo>
                    <a:pt x="17755" y="17615"/>
                    <a:pt x="17822" y="17687"/>
                    <a:pt x="17827" y="17747"/>
                  </a:cubicBezTo>
                  <a:cubicBezTo>
                    <a:pt x="17830" y="17784"/>
                    <a:pt x="17816" y="17864"/>
                    <a:pt x="17803" y="17890"/>
                  </a:cubicBezTo>
                  <a:cubicBezTo>
                    <a:pt x="17785" y="17921"/>
                    <a:pt x="17734" y="17957"/>
                    <a:pt x="17715" y="17934"/>
                  </a:cubicBezTo>
                  <a:cubicBezTo>
                    <a:pt x="17694" y="17908"/>
                    <a:pt x="17708" y="17779"/>
                    <a:pt x="17691" y="17742"/>
                  </a:cubicBezTo>
                  <a:cubicBezTo>
                    <a:pt x="17678" y="17713"/>
                    <a:pt x="17633" y="17713"/>
                    <a:pt x="17620" y="17686"/>
                  </a:cubicBezTo>
                  <a:cubicBezTo>
                    <a:pt x="17598" y="17638"/>
                    <a:pt x="17599" y="17490"/>
                    <a:pt x="17583" y="17432"/>
                  </a:cubicBezTo>
                  <a:cubicBezTo>
                    <a:pt x="17568" y="17382"/>
                    <a:pt x="17515" y="17318"/>
                    <a:pt x="17500" y="17266"/>
                  </a:cubicBezTo>
                  <a:cubicBezTo>
                    <a:pt x="17489" y="17224"/>
                    <a:pt x="17470" y="17123"/>
                    <a:pt x="17479" y="17077"/>
                  </a:cubicBezTo>
                  <a:cubicBezTo>
                    <a:pt x="17486" y="17045"/>
                    <a:pt x="17529" y="17033"/>
                    <a:pt x="17541" y="17007"/>
                  </a:cubicBezTo>
                  <a:cubicBezTo>
                    <a:pt x="17553" y="16983"/>
                    <a:pt x="17568" y="16918"/>
                    <a:pt x="17574" y="16886"/>
                  </a:cubicBezTo>
                  <a:cubicBezTo>
                    <a:pt x="17583" y="16844"/>
                    <a:pt x="17602" y="16754"/>
                    <a:pt x="17598" y="16709"/>
                  </a:cubicBezTo>
                  <a:cubicBezTo>
                    <a:pt x="17594" y="16646"/>
                    <a:pt x="17555" y="16539"/>
                    <a:pt x="17530" y="16499"/>
                  </a:cubicBezTo>
                  <a:cubicBezTo>
                    <a:pt x="17508" y="16462"/>
                    <a:pt x="17451" y="16417"/>
                    <a:pt x="17422" y="16411"/>
                  </a:cubicBezTo>
                  <a:cubicBezTo>
                    <a:pt x="17397" y="16406"/>
                    <a:pt x="17337" y="16405"/>
                    <a:pt x="17325" y="16449"/>
                  </a:cubicBezTo>
                  <a:cubicBezTo>
                    <a:pt x="17309" y="16502"/>
                    <a:pt x="17356" y="16626"/>
                    <a:pt x="17363" y="16687"/>
                  </a:cubicBezTo>
                  <a:cubicBezTo>
                    <a:pt x="17368" y="16748"/>
                    <a:pt x="17382" y="16878"/>
                    <a:pt x="17370" y="16936"/>
                  </a:cubicBezTo>
                  <a:cubicBezTo>
                    <a:pt x="17354" y="17013"/>
                    <a:pt x="17258" y="17076"/>
                    <a:pt x="17245" y="17156"/>
                  </a:cubicBezTo>
                  <a:cubicBezTo>
                    <a:pt x="17238" y="17207"/>
                    <a:pt x="17257" y="17321"/>
                    <a:pt x="17273" y="17366"/>
                  </a:cubicBezTo>
                  <a:cubicBezTo>
                    <a:pt x="17289" y="17411"/>
                    <a:pt x="17350" y="17441"/>
                    <a:pt x="17365" y="17487"/>
                  </a:cubicBezTo>
                  <a:cubicBezTo>
                    <a:pt x="17383" y="17540"/>
                    <a:pt x="17387" y="17673"/>
                    <a:pt x="17390" y="17736"/>
                  </a:cubicBezTo>
                  <a:cubicBezTo>
                    <a:pt x="17391" y="17784"/>
                    <a:pt x="17378" y="17882"/>
                    <a:pt x="17384" y="17930"/>
                  </a:cubicBezTo>
                  <a:cubicBezTo>
                    <a:pt x="17391" y="17977"/>
                    <a:pt x="17430" y="18049"/>
                    <a:pt x="17441" y="18095"/>
                  </a:cubicBezTo>
                  <a:cubicBezTo>
                    <a:pt x="17454" y="18152"/>
                    <a:pt x="17491" y="18294"/>
                    <a:pt x="17470" y="18343"/>
                  </a:cubicBezTo>
                  <a:cubicBezTo>
                    <a:pt x="17448" y="18399"/>
                    <a:pt x="17360" y="18348"/>
                    <a:pt x="17327" y="18321"/>
                  </a:cubicBezTo>
                  <a:cubicBezTo>
                    <a:pt x="17310" y="18307"/>
                    <a:pt x="17283" y="18256"/>
                    <a:pt x="17273" y="18228"/>
                  </a:cubicBezTo>
                  <a:cubicBezTo>
                    <a:pt x="17259" y="18191"/>
                    <a:pt x="17253" y="18087"/>
                    <a:pt x="17234" y="18062"/>
                  </a:cubicBezTo>
                  <a:cubicBezTo>
                    <a:pt x="17207" y="18025"/>
                    <a:pt x="17128" y="18091"/>
                    <a:pt x="17101" y="18050"/>
                  </a:cubicBezTo>
                  <a:cubicBezTo>
                    <a:pt x="17089" y="18031"/>
                    <a:pt x="17085" y="17959"/>
                    <a:pt x="17080" y="17930"/>
                  </a:cubicBezTo>
                  <a:cubicBezTo>
                    <a:pt x="17069" y="17877"/>
                    <a:pt x="17053" y="17761"/>
                    <a:pt x="17031" y="17724"/>
                  </a:cubicBezTo>
                  <a:cubicBezTo>
                    <a:pt x="17014" y="17697"/>
                    <a:pt x="16970" y="17672"/>
                    <a:pt x="16949" y="17681"/>
                  </a:cubicBezTo>
                  <a:cubicBezTo>
                    <a:pt x="16923" y="17691"/>
                    <a:pt x="16890" y="17793"/>
                    <a:pt x="16865" y="17813"/>
                  </a:cubicBezTo>
                  <a:cubicBezTo>
                    <a:pt x="16836" y="17835"/>
                    <a:pt x="16763" y="17783"/>
                    <a:pt x="16743" y="17830"/>
                  </a:cubicBezTo>
                  <a:cubicBezTo>
                    <a:pt x="16728" y="17864"/>
                    <a:pt x="16737" y="17973"/>
                    <a:pt x="16745" y="18017"/>
                  </a:cubicBezTo>
                  <a:cubicBezTo>
                    <a:pt x="16757" y="18073"/>
                    <a:pt x="16798" y="18176"/>
                    <a:pt x="16827" y="18195"/>
                  </a:cubicBezTo>
                  <a:cubicBezTo>
                    <a:pt x="16854" y="18211"/>
                    <a:pt x="16911" y="18137"/>
                    <a:pt x="16939" y="18150"/>
                  </a:cubicBezTo>
                  <a:cubicBezTo>
                    <a:pt x="16965" y="18162"/>
                    <a:pt x="17023" y="18228"/>
                    <a:pt x="17028" y="18282"/>
                  </a:cubicBezTo>
                  <a:cubicBezTo>
                    <a:pt x="17033" y="18327"/>
                    <a:pt x="17003" y="18415"/>
                    <a:pt x="16985" y="18442"/>
                  </a:cubicBezTo>
                  <a:cubicBezTo>
                    <a:pt x="16965" y="18473"/>
                    <a:pt x="16914" y="18490"/>
                    <a:pt x="16889" y="18486"/>
                  </a:cubicBezTo>
                  <a:cubicBezTo>
                    <a:pt x="16863" y="18484"/>
                    <a:pt x="16814" y="18444"/>
                    <a:pt x="16792" y="18415"/>
                  </a:cubicBezTo>
                  <a:cubicBezTo>
                    <a:pt x="16758" y="18370"/>
                    <a:pt x="16705" y="18239"/>
                    <a:pt x="16680" y="18171"/>
                  </a:cubicBezTo>
                  <a:cubicBezTo>
                    <a:pt x="16660" y="18118"/>
                    <a:pt x="16632" y="17995"/>
                    <a:pt x="16613" y="17940"/>
                  </a:cubicBezTo>
                  <a:cubicBezTo>
                    <a:pt x="16593" y="17886"/>
                    <a:pt x="16555" y="17767"/>
                    <a:pt x="16526" y="17736"/>
                  </a:cubicBezTo>
                  <a:cubicBezTo>
                    <a:pt x="16498" y="17709"/>
                    <a:pt x="16436" y="17716"/>
                    <a:pt x="16406" y="17713"/>
                  </a:cubicBezTo>
                  <a:cubicBezTo>
                    <a:pt x="16378" y="17712"/>
                    <a:pt x="16321" y="17744"/>
                    <a:pt x="16298" y="17719"/>
                  </a:cubicBezTo>
                  <a:cubicBezTo>
                    <a:pt x="16275" y="17696"/>
                    <a:pt x="16248" y="17597"/>
                    <a:pt x="16241" y="17548"/>
                  </a:cubicBezTo>
                  <a:cubicBezTo>
                    <a:pt x="16232" y="17494"/>
                    <a:pt x="16226" y="17371"/>
                    <a:pt x="16241" y="17321"/>
                  </a:cubicBezTo>
                  <a:cubicBezTo>
                    <a:pt x="16255" y="17272"/>
                    <a:pt x="16333" y="17263"/>
                    <a:pt x="16338" y="17205"/>
                  </a:cubicBezTo>
                  <a:cubicBezTo>
                    <a:pt x="16344" y="17140"/>
                    <a:pt x="16286" y="17019"/>
                    <a:pt x="16254" y="17002"/>
                  </a:cubicBezTo>
                  <a:cubicBezTo>
                    <a:pt x="16224" y="16985"/>
                    <a:pt x="16170" y="17095"/>
                    <a:pt x="16141" y="17085"/>
                  </a:cubicBezTo>
                  <a:cubicBezTo>
                    <a:pt x="16113" y="17074"/>
                    <a:pt x="16068" y="16987"/>
                    <a:pt x="16056" y="16936"/>
                  </a:cubicBezTo>
                  <a:cubicBezTo>
                    <a:pt x="16040" y="16868"/>
                    <a:pt x="16059" y="16709"/>
                    <a:pt x="16048" y="16637"/>
                  </a:cubicBezTo>
                  <a:cubicBezTo>
                    <a:pt x="16034" y="16553"/>
                    <a:pt x="15984" y="16399"/>
                    <a:pt x="15953" y="16339"/>
                  </a:cubicBezTo>
                  <a:cubicBezTo>
                    <a:pt x="15923" y="16280"/>
                    <a:pt x="15839" y="16225"/>
                    <a:pt x="15808" y="16168"/>
                  </a:cubicBezTo>
                  <a:cubicBezTo>
                    <a:pt x="15771" y="16096"/>
                    <a:pt x="15704" y="15922"/>
                    <a:pt x="15689" y="15820"/>
                  </a:cubicBezTo>
                  <a:cubicBezTo>
                    <a:pt x="15683" y="15778"/>
                    <a:pt x="15681" y="15685"/>
                    <a:pt x="15691" y="15649"/>
                  </a:cubicBezTo>
                  <a:cubicBezTo>
                    <a:pt x="15714" y="15576"/>
                    <a:pt x="15801" y="15507"/>
                    <a:pt x="15843" y="15487"/>
                  </a:cubicBezTo>
                  <a:cubicBezTo>
                    <a:pt x="15876" y="15472"/>
                    <a:pt x="15951" y="15535"/>
                    <a:pt x="15978" y="15496"/>
                  </a:cubicBezTo>
                  <a:cubicBezTo>
                    <a:pt x="16002" y="15463"/>
                    <a:pt x="16009" y="15336"/>
                    <a:pt x="16013" y="15281"/>
                  </a:cubicBezTo>
                  <a:cubicBezTo>
                    <a:pt x="16019" y="15220"/>
                    <a:pt x="16040" y="15072"/>
                    <a:pt x="16016" y="15036"/>
                  </a:cubicBezTo>
                  <a:cubicBezTo>
                    <a:pt x="15988" y="14997"/>
                    <a:pt x="15921" y="15142"/>
                    <a:pt x="15890" y="15122"/>
                  </a:cubicBezTo>
                  <a:cubicBezTo>
                    <a:pt x="15853" y="15101"/>
                    <a:pt x="15821" y="14936"/>
                    <a:pt x="15794" y="14883"/>
                  </a:cubicBezTo>
                  <a:cubicBezTo>
                    <a:pt x="15778" y="14852"/>
                    <a:pt x="15731" y="14820"/>
                    <a:pt x="15722" y="14779"/>
                  </a:cubicBezTo>
                  <a:cubicBezTo>
                    <a:pt x="15713" y="14735"/>
                    <a:pt x="15723" y="14632"/>
                    <a:pt x="15733" y="14589"/>
                  </a:cubicBezTo>
                  <a:cubicBezTo>
                    <a:pt x="15743" y="14534"/>
                    <a:pt x="15804" y="14465"/>
                    <a:pt x="15806" y="14406"/>
                  </a:cubicBezTo>
                  <a:cubicBezTo>
                    <a:pt x="15807" y="14368"/>
                    <a:pt x="15758" y="14316"/>
                    <a:pt x="15763" y="14278"/>
                  </a:cubicBezTo>
                  <a:cubicBezTo>
                    <a:pt x="15766" y="14252"/>
                    <a:pt x="15801" y="14245"/>
                    <a:pt x="15810" y="14224"/>
                  </a:cubicBezTo>
                  <a:cubicBezTo>
                    <a:pt x="15821" y="14195"/>
                    <a:pt x="15823" y="14118"/>
                    <a:pt x="15832" y="14087"/>
                  </a:cubicBezTo>
                  <a:cubicBezTo>
                    <a:pt x="15847" y="14036"/>
                    <a:pt x="15883" y="13915"/>
                    <a:pt x="15911" y="13909"/>
                  </a:cubicBezTo>
                  <a:cubicBezTo>
                    <a:pt x="15933" y="13906"/>
                    <a:pt x="15961" y="14001"/>
                    <a:pt x="15981" y="14018"/>
                  </a:cubicBezTo>
                  <a:cubicBezTo>
                    <a:pt x="16008" y="14038"/>
                    <a:pt x="16071" y="14056"/>
                    <a:pt x="16099" y="14038"/>
                  </a:cubicBezTo>
                  <a:cubicBezTo>
                    <a:pt x="16124" y="14023"/>
                    <a:pt x="16159" y="13932"/>
                    <a:pt x="16181" y="13901"/>
                  </a:cubicBezTo>
                  <a:cubicBezTo>
                    <a:pt x="16206" y="13865"/>
                    <a:pt x="16273" y="13826"/>
                    <a:pt x="16288" y="13773"/>
                  </a:cubicBezTo>
                  <a:cubicBezTo>
                    <a:pt x="16303" y="13726"/>
                    <a:pt x="16304" y="13603"/>
                    <a:pt x="16293" y="13554"/>
                  </a:cubicBezTo>
                  <a:cubicBezTo>
                    <a:pt x="16280" y="13497"/>
                    <a:pt x="16224" y="13420"/>
                    <a:pt x="16196" y="13400"/>
                  </a:cubicBezTo>
                  <a:cubicBezTo>
                    <a:pt x="16171" y="13384"/>
                    <a:pt x="16120" y="13400"/>
                    <a:pt x="16095" y="13400"/>
                  </a:cubicBezTo>
                  <a:cubicBezTo>
                    <a:pt x="16068" y="13400"/>
                    <a:pt x="16009" y="13427"/>
                    <a:pt x="15985" y="13400"/>
                  </a:cubicBezTo>
                  <a:cubicBezTo>
                    <a:pt x="15962" y="13374"/>
                    <a:pt x="15948" y="13256"/>
                    <a:pt x="15928" y="13218"/>
                  </a:cubicBezTo>
                  <a:cubicBezTo>
                    <a:pt x="15904" y="13172"/>
                    <a:pt x="15836" y="13137"/>
                    <a:pt x="15816" y="13085"/>
                  </a:cubicBezTo>
                  <a:cubicBezTo>
                    <a:pt x="15798" y="13038"/>
                    <a:pt x="15803" y="12897"/>
                    <a:pt x="15781" y="12854"/>
                  </a:cubicBezTo>
                  <a:cubicBezTo>
                    <a:pt x="15768" y="12828"/>
                    <a:pt x="15730" y="12806"/>
                    <a:pt x="15712" y="12813"/>
                  </a:cubicBezTo>
                  <a:cubicBezTo>
                    <a:pt x="15691" y="12820"/>
                    <a:pt x="15648" y="12873"/>
                    <a:pt x="15643" y="12916"/>
                  </a:cubicBezTo>
                  <a:cubicBezTo>
                    <a:pt x="15636" y="12961"/>
                    <a:pt x="15689" y="13050"/>
                    <a:pt x="15678" y="13090"/>
                  </a:cubicBezTo>
                  <a:cubicBezTo>
                    <a:pt x="15662" y="13142"/>
                    <a:pt x="15586" y="13148"/>
                    <a:pt x="15560" y="13118"/>
                  </a:cubicBezTo>
                  <a:cubicBezTo>
                    <a:pt x="15536" y="13090"/>
                    <a:pt x="15538" y="12944"/>
                    <a:pt x="15517" y="12912"/>
                  </a:cubicBezTo>
                  <a:cubicBezTo>
                    <a:pt x="15505" y="12894"/>
                    <a:pt x="15473" y="12891"/>
                    <a:pt x="15459" y="12903"/>
                  </a:cubicBezTo>
                  <a:cubicBezTo>
                    <a:pt x="15439" y="12923"/>
                    <a:pt x="15410" y="13007"/>
                    <a:pt x="15406" y="13053"/>
                  </a:cubicBezTo>
                  <a:cubicBezTo>
                    <a:pt x="15402" y="13111"/>
                    <a:pt x="15424" y="13230"/>
                    <a:pt x="15441" y="13276"/>
                  </a:cubicBezTo>
                  <a:cubicBezTo>
                    <a:pt x="15453" y="13307"/>
                    <a:pt x="15493" y="13329"/>
                    <a:pt x="15504" y="13359"/>
                  </a:cubicBezTo>
                  <a:cubicBezTo>
                    <a:pt x="15516" y="13388"/>
                    <a:pt x="15531" y="13462"/>
                    <a:pt x="15529" y="13499"/>
                  </a:cubicBezTo>
                  <a:cubicBezTo>
                    <a:pt x="15526" y="13572"/>
                    <a:pt x="15494" y="13725"/>
                    <a:pt x="15462" y="13757"/>
                  </a:cubicBezTo>
                  <a:cubicBezTo>
                    <a:pt x="15439" y="13779"/>
                    <a:pt x="15386" y="13742"/>
                    <a:pt x="15364" y="13719"/>
                  </a:cubicBezTo>
                  <a:cubicBezTo>
                    <a:pt x="15333" y="13690"/>
                    <a:pt x="15278" y="13601"/>
                    <a:pt x="15264" y="13541"/>
                  </a:cubicBezTo>
                  <a:cubicBezTo>
                    <a:pt x="15241" y="13442"/>
                    <a:pt x="15262" y="13215"/>
                    <a:pt x="15258" y="13106"/>
                  </a:cubicBezTo>
                  <a:cubicBezTo>
                    <a:pt x="15255" y="13027"/>
                    <a:pt x="15238" y="12870"/>
                    <a:pt x="15238" y="12791"/>
                  </a:cubicBezTo>
                  <a:cubicBezTo>
                    <a:pt x="15237" y="12714"/>
                    <a:pt x="15238" y="12555"/>
                    <a:pt x="15253" y="12485"/>
                  </a:cubicBezTo>
                  <a:cubicBezTo>
                    <a:pt x="15266" y="12430"/>
                    <a:pt x="15326" y="12368"/>
                    <a:pt x="15335" y="12311"/>
                  </a:cubicBezTo>
                  <a:cubicBezTo>
                    <a:pt x="15350" y="12231"/>
                    <a:pt x="15311" y="12054"/>
                    <a:pt x="15321" y="11972"/>
                  </a:cubicBezTo>
                  <a:cubicBezTo>
                    <a:pt x="15328" y="11917"/>
                    <a:pt x="15366" y="11829"/>
                    <a:pt x="15382" y="11785"/>
                  </a:cubicBezTo>
                  <a:cubicBezTo>
                    <a:pt x="15396" y="11746"/>
                    <a:pt x="15434" y="11681"/>
                    <a:pt x="15443" y="11637"/>
                  </a:cubicBezTo>
                  <a:cubicBezTo>
                    <a:pt x="15455" y="11577"/>
                    <a:pt x="15431" y="11438"/>
                    <a:pt x="15449" y="11387"/>
                  </a:cubicBezTo>
                  <a:cubicBezTo>
                    <a:pt x="15459" y="11359"/>
                    <a:pt x="15498" y="11320"/>
                    <a:pt x="15514" y="11335"/>
                  </a:cubicBezTo>
                  <a:cubicBezTo>
                    <a:pt x="15548" y="11361"/>
                    <a:pt x="15546" y="11546"/>
                    <a:pt x="15569" y="11603"/>
                  </a:cubicBezTo>
                  <a:cubicBezTo>
                    <a:pt x="15593" y="11660"/>
                    <a:pt x="15658" y="11748"/>
                    <a:pt x="15694" y="11765"/>
                  </a:cubicBezTo>
                  <a:cubicBezTo>
                    <a:pt x="15722" y="11778"/>
                    <a:pt x="15788" y="11779"/>
                    <a:pt x="15810" y="11739"/>
                  </a:cubicBezTo>
                  <a:cubicBezTo>
                    <a:pt x="15841" y="11683"/>
                    <a:pt x="15848" y="11495"/>
                    <a:pt x="15843" y="11412"/>
                  </a:cubicBezTo>
                  <a:cubicBezTo>
                    <a:pt x="15838" y="11352"/>
                    <a:pt x="15801" y="11249"/>
                    <a:pt x="15786" y="11197"/>
                  </a:cubicBezTo>
                  <a:cubicBezTo>
                    <a:pt x="15764" y="11126"/>
                    <a:pt x="15709" y="11000"/>
                    <a:pt x="15691" y="10924"/>
                  </a:cubicBezTo>
                  <a:cubicBezTo>
                    <a:pt x="15674" y="10844"/>
                    <a:pt x="15660" y="10672"/>
                    <a:pt x="15647" y="10587"/>
                  </a:cubicBezTo>
                  <a:cubicBezTo>
                    <a:pt x="15636" y="10518"/>
                    <a:pt x="15626" y="10359"/>
                    <a:pt x="15600" y="10307"/>
                  </a:cubicBezTo>
                  <a:cubicBezTo>
                    <a:pt x="15586" y="10279"/>
                    <a:pt x="15546" y="10255"/>
                    <a:pt x="15526" y="10257"/>
                  </a:cubicBezTo>
                  <a:cubicBezTo>
                    <a:pt x="15507" y="10258"/>
                    <a:pt x="15462" y="10285"/>
                    <a:pt x="15454" y="10323"/>
                  </a:cubicBezTo>
                  <a:cubicBezTo>
                    <a:pt x="15442" y="10376"/>
                    <a:pt x="15491" y="10483"/>
                    <a:pt x="15488" y="10539"/>
                  </a:cubicBezTo>
                  <a:cubicBezTo>
                    <a:pt x="15486" y="10583"/>
                    <a:pt x="15463" y="10669"/>
                    <a:pt x="15443" y="10687"/>
                  </a:cubicBezTo>
                  <a:cubicBezTo>
                    <a:pt x="15426" y="10705"/>
                    <a:pt x="15379" y="10691"/>
                    <a:pt x="15366" y="10663"/>
                  </a:cubicBezTo>
                  <a:cubicBezTo>
                    <a:pt x="15341" y="10611"/>
                    <a:pt x="15370" y="10436"/>
                    <a:pt x="15350" y="10377"/>
                  </a:cubicBezTo>
                  <a:cubicBezTo>
                    <a:pt x="15342" y="10356"/>
                    <a:pt x="15317" y="10326"/>
                    <a:pt x="15305" y="10332"/>
                  </a:cubicBezTo>
                  <a:cubicBezTo>
                    <a:pt x="15282" y="10341"/>
                    <a:pt x="15249" y="10430"/>
                    <a:pt x="15245" y="10477"/>
                  </a:cubicBezTo>
                  <a:cubicBezTo>
                    <a:pt x="15241" y="10532"/>
                    <a:pt x="15288" y="10628"/>
                    <a:pt x="15286" y="10683"/>
                  </a:cubicBezTo>
                  <a:cubicBezTo>
                    <a:pt x="15284" y="10740"/>
                    <a:pt x="15256" y="10853"/>
                    <a:pt x="15231" y="10882"/>
                  </a:cubicBezTo>
                  <a:cubicBezTo>
                    <a:pt x="15209" y="10908"/>
                    <a:pt x="15151" y="10859"/>
                    <a:pt x="15127" y="10882"/>
                  </a:cubicBezTo>
                  <a:cubicBezTo>
                    <a:pt x="15110" y="10900"/>
                    <a:pt x="15084" y="10971"/>
                    <a:pt x="15082" y="11011"/>
                  </a:cubicBezTo>
                  <a:cubicBezTo>
                    <a:pt x="15082" y="11061"/>
                    <a:pt x="15119" y="11140"/>
                    <a:pt x="15133" y="11180"/>
                  </a:cubicBezTo>
                  <a:cubicBezTo>
                    <a:pt x="15152" y="11230"/>
                    <a:pt x="15211" y="11305"/>
                    <a:pt x="15215" y="11367"/>
                  </a:cubicBezTo>
                  <a:cubicBezTo>
                    <a:pt x="15218" y="11414"/>
                    <a:pt x="15187" y="11499"/>
                    <a:pt x="15172" y="11537"/>
                  </a:cubicBezTo>
                  <a:cubicBezTo>
                    <a:pt x="15156" y="11577"/>
                    <a:pt x="15109" y="11627"/>
                    <a:pt x="15091" y="11665"/>
                  </a:cubicBezTo>
                  <a:cubicBezTo>
                    <a:pt x="15070" y="11708"/>
                    <a:pt x="15048" y="11858"/>
                    <a:pt x="15018" y="11859"/>
                  </a:cubicBezTo>
                  <a:cubicBezTo>
                    <a:pt x="14996" y="11861"/>
                    <a:pt x="14972" y="11766"/>
                    <a:pt x="14963" y="11727"/>
                  </a:cubicBezTo>
                  <a:cubicBezTo>
                    <a:pt x="14949" y="11672"/>
                    <a:pt x="14939" y="11544"/>
                    <a:pt x="14934" y="11482"/>
                  </a:cubicBezTo>
                  <a:cubicBezTo>
                    <a:pt x="14926" y="11395"/>
                    <a:pt x="14923" y="11219"/>
                    <a:pt x="14918" y="11130"/>
                  </a:cubicBezTo>
                  <a:cubicBezTo>
                    <a:pt x="14912" y="11027"/>
                    <a:pt x="14898" y="10821"/>
                    <a:pt x="14891" y="10717"/>
                  </a:cubicBezTo>
                  <a:cubicBezTo>
                    <a:pt x="14886" y="10625"/>
                    <a:pt x="14873" y="10381"/>
                    <a:pt x="14875" y="10348"/>
                  </a:cubicBezTo>
                  <a:cubicBezTo>
                    <a:pt x="14877" y="10315"/>
                    <a:pt x="14904" y="10103"/>
                    <a:pt x="14912" y="10021"/>
                  </a:cubicBezTo>
                  <a:cubicBezTo>
                    <a:pt x="14919" y="9944"/>
                    <a:pt x="14934" y="9789"/>
                    <a:pt x="14934" y="9710"/>
                  </a:cubicBezTo>
                  <a:cubicBezTo>
                    <a:pt x="14935" y="9628"/>
                    <a:pt x="14912" y="9465"/>
                    <a:pt x="14916" y="9384"/>
                  </a:cubicBezTo>
                  <a:cubicBezTo>
                    <a:pt x="14919" y="9313"/>
                    <a:pt x="14929" y="9153"/>
                    <a:pt x="14956" y="9109"/>
                  </a:cubicBezTo>
                  <a:cubicBezTo>
                    <a:pt x="14975" y="9082"/>
                    <a:pt x="15032" y="9076"/>
                    <a:pt x="15050" y="9106"/>
                  </a:cubicBezTo>
                  <a:cubicBezTo>
                    <a:pt x="15079" y="9154"/>
                    <a:pt x="15064" y="9337"/>
                    <a:pt x="15079" y="9408"/>
                  </a:cubicBezTo>
                  <a:cubicBezTo>
                    <a:pt x="15093" y="9475"/>
                    <a:pt x="15136" y="9593"/>
                    <a:pt x="15161" y="9648"/>
                  </a:cubicBezTo>
                  <a:cubicBezTo>
                    <a:pt x="15183" y="9703"/>
                    <a:pt x="15233" y="9813"/>
                    <a:pt x="15266" y="9844"/>
                  </a:cubicBezTo>
                  <a:cubicBezTo>
                    <a:pt x="15305" y="9877"/>
                    <a:pt x="15391" y="9874"/>
                    <a:pt x="15433" y="9872"/>
                  </a:cubicBezTo>
                  <a:cubicBezTo>
                    <a:pt x="15468" y="9869"/>
                    <a:pt x="15540" y="9861"/>
                    <a:pt x="15569" y="9826"/>
                  </a:cubicBezTo>
                  <a:cubicBezTo>
                    <a:pt x="15598" y="9793"/>
                    <a:pt x="15633" y="9675"/>
                    <a:pt x="15653" y="9623"/>
                  </a:cubicBezTo>
                  <a:cubicBezTo>
                    <a:pt x="15671" y="9579"/>
                    <a:pt x="15715" y="9497"/>
                    <a:pt x="15722" y="9442"/>
                  </a:cubicBezTo>
                  <a:cubicBezTo>
                    <a:pt x="15731" y="9376"/>
                    <a:pt x="15728" y="9230"/>
                    <a:pt x="15710" y="9172"/>
                  </a:cubicBezTo>
                  <a:cubicBezTo>
                    <a:pt x="15696" y="9129"/>
                    <a:pt x="15638" y="9106"/>
                    <a:pt x="15621" y="9069"/>
                  </a:cubicBezTo>
                  <a:cubicBezTo>
                    <a:pt x="15603" y="9034"/>
                    <a:pt x="15575" y="8947"/>
                    <a:pt x="15571" y="8899"/>
                  </a:cubicBezTo>
                  <a:cubicBezTo>
                    <a:pt x="15568" y="8854"/>
                    <a:pt x="15583" y="8765"/>
                    <a:pt x="15592" y="8725"/>
                  </a:cubicBezTo>
                  <a:cubicBezTo>
                    <a:pt x="15601" y="8686"/>
                    <a:pt x="15636" y="8627"/>
                    <a:pt x="15645" y="8588"/>
                  </a:cubicBezTo>
                  <a:cubicBezTo>
                    <a:pt x="15653" y="8552"/>
                    <a:pt x="15663" y="8474"/>
                    <a:pt x="15661" y="8434"/>
                  </a:cubicBezTo>
                  <a:cubicBezTo>
                    <a:pt x="15659" y="8392"/>
                    <a:pt x="15645" y="8301"/>
                    <a:pt x="15627" y="8278"/>
                  </a:cubicBezTo>
                  <a:cubicBezTo>
                    <a:pt x="15604" y="8248"/>
                    <a:pt x="15544" y="8269"/>
                    <a:pt x="15518" y="8286"/>
                  </a:cubicBezTo>
                  <a:cubicBezTo>
                    <a:pt x="15493" y="8303"/>
                    <a:pt x="15445" y="8362"/>
                    <a:pt x="15428" y="8407"/>
                  </a:cubicBezTo>
                  <a:cubicBezTo>
                    <a:pt x="15411" y="8457"/>
                    <a:pt x="15400" y="8584"/>
                    <a:pt x="15398" y="8646"/>
                  </a:cubicBezTo>
                  <a:cubicBezTo>
                    <a:pt x="15397" y="8707"/>
                    <a:pt x="15412" y="8826"/>
                    <a:pt x="15417" y="8886"/>
                  </a:cubicBezTo>
                  <a:cubicBezTo>
                    <a:pt x="15421" y="8941"/>
                    <a:pt x="15421" y="9053"/>
                    <a:pt x="15433" y="9102"/>
                  </a:cubicBezTo>
                  <a:cubicBezTo>
                    <a:pt x="15445" y="9147"/>
                    <a:pt x="15497" y="9195"/>
                    <a:pt x="15506" y="9243"/>
                  </a:cubicBezTo>
                  <a:cubicBezTo>
                    <a:pt x="15514" y="9283"/>
                    <a:pt x="15516" y="9389"/>
                    <a:pt x="15501" y="9421"/>
                  </a:cubicBezTo>
                  <a:cubicBezTo>
                    <a:pt x="15486" y="9453"/>
                    <a:pt x="15436" y="9446"/>
                    <a:pt x="15415" y="9442"/>
                  </a:cubicBezTo>
                  <a:cubicBezTo>
                    <a:pt x="15392" y="9436"/>
                    <a:pt x="15345" y="9416"/>
                    <a:pt x="15329" y="9384"/>
                  </a:cubicBezTo>
                  <a:cubicBezTo>
                    <a:pt x="15301" y="9324"/>
                    <a:pt x="15286" y="9151"/>
                    <a:pt x="15281" y="9069"/>
                  </a:cubicBezTo>
                  <a:cubicBezTo>
                    <a:pt x="15276" y="8996"/>
                    <a:pt x="15292" y="8848"/>
                    <a:pt x="15286" y="8775"/>
                  </a:cubicBezTo>
                  <a:cubicBezTo>
                    <a:pt x="15281" y="8701"/>
                    <a:pt x="15250" y="8563"/>
                    <a:pt x="15238" y="8494"/>
                  </a:cubicBezTo>
                  <a:cubicBezTo>
                    <a:pt x="15228" y="8441"/>
                    <a:pt x="15214" y="8335"/>
                    <a:pt x="15203" y="8286"/>
                  </a:cubicBezTo>
                  <a:cubicBezTo>
                    <a:pt x="15183" y="8206"/>
                    <a:pt x="15143" y="8044"/>
                    <a:pt x="15107" y="7992"/>
                  </a:cubicBezTo>
                  <a:cubicBezTo>
                    <a:pt x="15080" y="7953"/>
                    <a:pt x="15002" y="7974"/>
                    <a:pt x="14979" y="7926"/>
                  </a:cubicBezTo>
                  <a:cubicBezTo>
                    <a:pt x="14962" y="7890"/>
                    <a:pt x="14963" y="7784"/>
                    <a:pt x="14959" y="7735"/>
                  </a:cubicBezTo>
                  <a:cubicBezTo>
                    <a:pt x="14952" y="7664"/>
                    <a:pt x="14931" y="7515"/>
                    <a:pt x="14941" y="7445"/>
                  </a:cubicBezTo>
                  <a:cubicBezTo>
                    <a:pt x="14949" y="7373"/>
                    <a:pt x="15016" y="7275"/>
                    <a:pt x="15028" y="7204"/>
                  </a:cubicBezTo>
                  <a:cubicBezTo>
                    <a:pt x="15040" y="7132"/>
                    <a:pt x="15024" y="6975"/>
                    <a:pt x="15028" y="6899"/>
                  </a:cubicBezTo>
                  <a:cubicBezTo>
                    <a:pt x="15031" y="6817"/>
                    <a:pt x="15042" y="6654"/>
                    <a:pt x="15054" y="6574"/>
                  </a:cubicBezTo>
                  <a:cubicBezTo>
                    <a:pt x="15066" y="6503"/>
                    <a:pt x="15100" y="6367"/>
                    <a:pt x="15117" y="6298"/>
                  </a:cubicBezTo>
                  <a:cubicBezTo>
                    <a:pt x="15131" y="6242"/>
                    <a:pt x="15165" y="6136"/>
                    <a:pt x="15178" y="6078"/>
                  </a:cubicBezTo>
                  <a:cubicBezTo>
                    <a:pt x="15188" y="6036"/>
                    <a:pt x="15214" y="5951"/>
                    <a:pt x="15211" y="5905"/>
                  </a:cubicBezTo>
                  <a:cubicBezTo>
                    <a:pt x="15206" y="5834"/>
                    <a:pt x="15134" y="5747"/>
                    <a:pt x="15126" y="5677"/>
                  </a:cubicBezTo>
                  <a:cubicBezTo>
                    <a:pt x="15120" y="5633"/>
                    <a:pt x="15123" y="5530"/>
                    <a:pt x="15138" y="5494"/>
                  </a:cubicBezTo>
                  <a:cubicBezTo>
                    <a:pt x="15156" y="5450"/>
                    <a:pt x="15221" y="5447"/>
                    <a:pt x="15245" y="5420"/>
                  </a:cubicBezTo>
                  <a:cubicBezTo>
                    <a:pt x="15261" y="5404"/>
                    <a:pt x="15291" y="5360"/>
                    <a:pt x="15303" y="5333"/>
                  </a:cubicBezTo>
                  <a:cubicBezTo>
                    <a:pt x="15317" y="5299"/>
                    <a:pt x="15328" y="5211"/>
                    <a:pt x="15341" y="5176"/>
                  </a:cubicBezTo>
                  <a:cubicBezTo>
                    <a:pt x="15352" y="5148"/>
                    <a:pt x="15383" y="5114"/>
                    <a:pt x="15392" y="5085"/>
                  </a:cubicBezTo>
                  <a:cubicBezTo>
                    <a:pt x="15407" y="5037"/>
                    <a:pt x="15401" y="4902"/>
                    <a:pt x="15421" y="4862"/>
                  </a:cubicBezTo>
                  <a:cubicBezTo>
                    <a:pt x="15446" y="4812"/>
                    <a:pt x="15521" y="4790"/>
                    <a:pt x="15555" y="4796"/>
                  </a:cubicBezTo>
                  <a:cubicBezTo>
                    <a:pt x="15592" y="4799"/>
                    <a:pt x="15656" y="4886"/>
                    <a:pt x="15691" y="4899"/>
                  </a:cubicBezTo>
                  <a:cubicBezTo>
                    <a:pt x="15726" y="4910"/>
                    <a:pt x="15801" y="4931"/>
                    <a:pt x="15828" y="4890"/>
                  </a:cubicBezTo>
                  <a:cubicBezTo>
                    <a:pt x="15862" y="4840"/>
                    <a:pt x="15898" y="4645"/>
                    <a:pt x="15881" y="4567"/>
                  </a:cubicBezTo>
                  <a:cubicBezTo>
                    <a:pt x="15869" y="4510"/>
                    <a:pt x="15800" y="4470"/>
                    <a:pt x="15769" y="4464"/>
                  </a:cubicBezTo>
                  <a:cubicBezTo>
                    <a:pt x="15748" y="4459"/>
                    <a:pt x="15702" y="4522"/>
                    <a:pt x="15683" y="4497"/>
                  </a:cubicBezTo>
                  <a:cubicBezTo>
                    <a:pt x="15666" y="4470"/>
                    <a:pt x="15661" y="4362"/>
                    <a:pt x="15669" y="4319"/>
                  </a:cubicBezTo>
                  <a:cubicBezTo>
                    <a:pt x="15682" y="4254"/>
                    <a:pt x="15755" y="4200"/>
                    <a:pt x="15775" y="4145"/>
                  </a:cubicBezTo>
                  <a:cubicBezTo>
                    <a:pt x="15793" y="4100"/>
                    <a:pt x="15816" y="3993"/>
                    <a:pt x="15822" y="3938"/>
                  </a:cubicBezTo>
                  <a:cubicBezTo>
                    <a:pt x="15831" y="3865"/>
                    <a:pt x="15848" y="3699"/>
                    <a:pt x="15828" y="3636"/>
                  </a:cubicBezTo>
                  <a:cubicBezTo>
                    <a:pt x="15813" y="3589"/>
                    <a:pt x="15743" y="3595"/>
                    <a:pt x="15726" y="3553"/>
                  </a:cubicBezTo>
                  <a:cubicBezTo>
                    <a:pt x="15700" y="3489"/>
                    <a:pt x="15697" y="3309"/>
                    <a:pt x="15696" y="3225"/>
                  </a:cubicBezTo>
                  <a:cubicBezTo>
                    <a:pt x="15695" y="3161"/>
                    <a:pt x="15703" y="3032"/>
                    <a:pt x="15712" y="2969"/>
                  </a:cubicBezTo>
                  <a:cubicBezTo>
                    <a:pt x="15721" y="2917"/>
                    <a:pt x="15754" y="2830"/>
                    <a:pt x="15761" y="2778"/>
                  </a:cubicBezTo>
                  <a:cubicBezTo>
                    <a:pt x="15770" y="2713"/>
                    <a:pt x="15783" y="2571"/>
                    <a:pt x="15769" y="2509"/>
                  </a:cubicBezTo>
                  <a:cubicBezTo>
                    <a:pt x="15759" y="2465"/>
                    <a:pt x="15719" y="2400"/>
                    <a:pt x="15696" y="2389"/>
                  </a:cubicBezTo>
                  <a:cubicBezTo>
                    <a:pt x="15666" y="2375"/>
                    <a:pt x="15601" y="2406"/>
                    <a:pt x="15578" y="2444"/>
                  </a:cubicBezTo>
                  <a:cubicBezTo>
                    <a:pt x="15553" y="2480"/>
                    <a:pt x="15545" y="2627"/>
                    <a:pt x="15518" y="2658"/>
                  </a:cubicBezTo>
                  <a:cubicBezTo>
                    <a:pt x="15488" y="2696"/>
                    <a:pt x="15408" y="2632"/>
                    <a:pt x="15374" y="2658"/>
                  </a:cubicBezTo>
                  <a:cubicBezTo>
                    <a:pt x="15324" y="2696"/>
                    <a:pt x="15242" y="2854"/>
                    <a:pt x="15215" y="2947"/>
                  </a:cubicBezTo>
                  <a:cubicBezTo>
                    <a:pt x="15190" y="3036"/>
                    <a:pt x="15169" y="3244"/>
                    <a:pt x="15172" y="3345"/>
                  </a:cubicBezTo>
                  <a:cubicBezTo>
                    <a:pt x="15174" y="3401"/>
                    <a:pt x="15191" y="3515"/>
                    <a:pt x="15211" y="3553"/>
                  </a:cubicBezTo>
                  <a:cubicBezTo>
                    <a:pt x="15226" y="3582"/>
                    <a:pt x="15269" y="3602"/>
                    <a:pt x="15291" y="3602"/>
                  </a:cubicBezTo>
                  <a:cubicBezTo>
                    <a:pt x="15312" y="3601"/>
                    <a:pt x="15351" y="3540"/>
                    <a:pt x="15372" y="3548"/>
                  </a:cubicBezTo>
                  <a:cubicBezTo>
                    <a:pt x="15398" y="3559"/>
                    <a:pt x="15441" y="3636"/>
                    <a:pt x="15456" y="3682"/>
                  </a:cubicBezTo>
                  <a:cubicBezTo>
                    <a:pt x="15476" y="3742"/>
                    <a:pt x="15502" y="3887"/>
                    <a:pt x="15496" y="3959"/>
                  </a:cubicBezTo>
                  <a:cubicBezTo>
                    <a:pt x="15491" y="4017"/>
                    <a:pt x="15451" y="4116"/>
                    <a:pt x="15427" y="4152"/>
                  </a:cubicBezTo>
                  <a:cubicBezTo>
                    <a:pt x="15392" y="4209"/>
                    <a:pt x="15292" y="4221"/>
                    <a:pt x="15264" y="4290"/>
                  </a:cubicBezTo>
                  <a:cubicBezTo>
                    <a:pt x="15240" y="4348"/>
                    <a:pt x="15249" y="4520"/>
                    <a:pt x="15229" y="4584"/>
                  </a:cubicBezTo>
                  <a:cubicBezTo>
                    <a:pt x="15210" y="4648"/>
                    <a:pt x="15136" y="4709"/>
                    <a:pt x="15116" y="4770"/>
                  </a:cubicBezTo>
                  <a:cubicBezTo>
                    <a:pt x="15089" y="4850"/>
                    <a:pt x="15085" y="5054"/>
                    <a:pt x="15063" y="5140"/>
                  </a:cubicBezTo>
                  <a:cubicBezTo>
                    <a:pt x="15044" y="5211"/>
                    <a:pt x="14988" y="5331"/>
                    <a:pt x="14959" y="5387"/>
                  </a:cubicBezTo>
                  <a:cubicBezTo>
                    <a:pt x="14944" y="5416"/>
                    <a:pt x="14914" y="5488"/>
                    <a:pt x="14894" y="5486"/>
                  </a:cubicBezTo>
                  <a:cubicBezTo>
                    <a:pt x="14868" y="5484"/>
                    <a:pt x="14843" y="5356"/>
                    <a:pt x="14818" y="5350"/>
                  </a:cubicBezTo>
                  <a:cubicBezTo>
                    <a:pt x="14802" y="5346"/>
                    <a:pt x="14772" y="5386"/>
                    <a:pt x="14763" y="5413"/>
                  </a:cubicBezTo>
                  <a:cubicBezTo>
                    <a:pt x="14747" y="5459"/>
                    <a:pt x="14738" y="5580"/>
                    <a:pt x="14742" y="5636"/>
                  </a:cubicBezTo>
                  <a:cubicBezTo>
                    <a:pt x="14749" y="5699"/>
                    <a:pt x="14806" y="5790"/>
                    <a:pt x="14807" y="5855"/>
                  </a:cubicBezTo>
                  <a:cubicBezTo>
                    <a:pt x="14810" y="5934"/>
                    <a:pt x="14771" y="6086"/>
                    <a:pt x="14745" y="6144"/>
                  </a:cubicBezTo>
                  <a:cubicBezTo>
                    <a:pt x="14732" y="6173"/>
                    <a:pt x="14699" y="6230"/>
                    <a:pt x="14681" y="6220"/>
                  </a:cubicBezTo>
                  <a:cubicBezTo>
                    <a:pt x="14650" y="6200"/>
                    <a:pt x="14632" y="6044"/>
                    <a:pt x="14624" y="5979"/>
                  </a:cubicBezTo>
                  <a:cubicBezTo>
                    <a:pt x="14618" y="5928"/>
                    <a:pt x="14624" y="5821"/>
                    <a:pt x="14619" y="5768"/>
                  </a:cubicBezTo>
                  <a:cubicBezTo>
                    <a:pt x="14613" y="5718"/>
                    <a:pt x="14599" y="5617"/>
                    <a:pt x="14584" y="5578"/>
                  </a:cubicBezTo>
                  <a:cubicBezTo>
                    <a:pt x="14574" y="5554"/>
                    <a:pt x="14551" y="5513"/>
                    <a:pt x="14536" y="5507"/>
                  </a:cubicBezTo>
                  <a:cubicBezTo>
                    <a:pt x="14508" y="5495"/>
                    <a:pt x="14444" y="5525"/>
                    <a:pt x="14423" y="5565"/>
                  </a:cubicBezTo>
                  <a:cubicBezTo>
                    <a:pt x="14404" y="5600"/>
                    <a:pt x="14388" y="5706"/>
                    <a:pt x="14390" y="5755"/>
                  </a:cubicBezTo>
                  <a:cubicBezTo>
                    <a:pt x="14393" y="5818"/>
                    <a:pt x="14434" y="5919"/>
                    <a:pt x="14451" y="5972"/>
                  </a:cubicBezTo>
                  <a:cubicBezTo>
                    <a:pt x="14463" y="6012"/>
                    <a:pt x="14500" y="6081"/>
                    <a:pt x="14502" y="6127"/>
                  </a:cubicBezTo>
                  <a:cubicBezTo>
                    <a:pt x="14504" y="6163"/>
                    <a:pt x="14489" y="6237"/>
                    <a:pt x="14475" y="6262"/>
                  </a:cubicBezTo>
                  <a:cubicBezTo>
                    <a:pt x="14447" y="6313"/>
                    <a:pt x="14357" y="6291"/>
                    <a:pt x="14331" y="6345"/>
                  </a:cubicBezTo>
                  <a:cubicBezTo>
                    <a:pt x="14296" y="6419"/>
                    <a:pt x="14292" y="6643"/>
                    <a:pt x="14279" y="6743"/>
                  </a:cubicBezTo>
                  <a:cubicBezTo>
                    <a:pt x="14275" y="6782"/>
                    <a:pt x="14252" y="6863"/>
                    <a:pt x="14260" y="6901"/>
                  </a:cubicBezTo>
                  <a:cubicBezTo>
                    <a:pt x="14272" y="6955"/>
                    <a:pt x="14351" y="6962"/>
                    <a:pt x="14362" y="7016"/>
                  </a:cubicBezTo>
                  <a:cubicBezTo>
                    <a:pt x="14374" y="7069"/>
                    <a:pt x="14341" y="7184"/>
                    <a:pt x="14332" y="7239"/>
                  </a:cubicBezTo>
                  <a:cubicBezTo>
                    <a:pt x="14320" y="7322"/>
                    <a:pt x="14304" y="7495"/>
                    <a:pt x="14279" y="7563"/>
                  </a:cubicBezTo>
                  <a:cubicBezTo>
                    <a:pt x="14260" y="7609"/>
                    <a:pt x="14206" y="7663"/>
                    <a:pt x="14182" y="7692"/>
                  </a:cubicBezTo>
                  <a:cubicBezTo>
                    <a:pt x="14146" y="7735"/>
                    <a:pt x="14071" y="7818"/>
                    <a:pt x="14032" y="7845"/>
                  </a:cubicBezTo>
                  <a:cubicBezTo>
                    <a:pt x="14012" y="7858"/>
                    <a:pt x="13970" y="7888"/>
                    <a:pt x="13951" y="7872"/>
                  </a:cubicBezTo>
                  <a:cubicBezTo>
                    <a:pt x="13923" y="7848"/>
                    <a:pt x="13903" y="7715"/>
                    <a:pt x="13881" y="7673"/>
                  </a:cubicBezTo>
                  <a:cubicBezTo>
                    <a:pt x="13871" y="7653"/>
                    <a:pt x="13849" y="7604"/>
                    <a:pt x="13834" y="7607"/>
                  </a:cubicBezTo>
                  <a:cubicBezTo>
                    <a:pt x="13811" y="7612"/>
                    <a:pt x="13783" y="7702"/>
                    <a:pt x="13776" y="7744"/>
                  </a:cubicBezTo>
                  <a:cubicBezTo>
                    <a:pt x="13764" y="7816"/>
                    <a:pt x="13767" y="7981"/>
                    <a:pt x="13784" y="8049"/>
                  </a:cubicBezTo>
                  <a:cubicBezTo>
                    <a:pt x="13798" y="8105"/>
                    <a:pt x="13853" y="8181"/>
                    <a:pt x="13881" y="8205"/>
                  </a:cubicBezTo>
                  <a:cubicBezTo>
                    <a:pt x="13914" y="8232"/>
                    <a:pt x="13985" y="8221"/>
                    <a:pt x="14019" y="8236"/>
                  </a:cubicBezTo>
                  <a:cubicBezTo>
                    <a:pt x="14066" y="8258"/>
                    <a:pt x="14157" y="8322"/>
                    <a:pt x="14201" y="8363"/>
                  </a:cubicBezTo>
                  <a:cubicBezTo>
                    <a:pt x="14234" y="8394"/>
                    <a:pt x="14303" y="8459"/>
                    <a:pt x="14326" y="8515"/>
                  </a:cubicBezTo>
                  <a:cubicBezTo>
                    <a:pt x="14363" y="8605"/>
                    <a:pt x="14381" y="8849"/>
                    <a:pt x="14407" y="8954"/>
                  </a:cubicBezTo>
                  <a:cubicBezTo>
                    <a:pt x="14416" y="8993"/>
                    <a:pt x="14446" y="9060"/>
                    <a:pt x="14454" y="9101"/>
                  </a:cubicBezTo>
                  <a:cubicBezTo>
                    <a:pt x="14470" y="9189"/>
                    <a:pt x="14459" y="9397"/>
                    <a:pt x="14487" y="9473"/>
                  </a:cubicBezTo>
                  <a:cubicBezTo>
                    <a:pt x="14505" y="9520"/>
                    <a:pt x="14566" y="9545"/>
                    <a:pt x="14591" y="9579"/>
                  </a:cubicBezTo>
                  <a:cubicBezTo>
                    <a:pt x="14622" y="9623"/>
                    <a:pt x="14699" y="9715"/>
                    <a:pt x="14704" y="9793"/>
                  </a:cubicBezTo>
                  <a:cubicBezTo>
                    <a:pt x="14710" y="9879"/>
                    <a:pt x="14643" y="10024"/>
                    <a:pt x="14615" y="10088"/>
                  </a:cubicBezTo>
                  <a:cubicBezTo>
                    <a:pt x="14591" y="10146"/>
                    <a:pt x="14527" y="10230"/>
                    <a:pt x="14499" y="10282"/>
                  </a:cubicBezTo>
                  <a:cubicBezTo>
                    <a:pt x="14474" y="10332"/>
                    <a:pt x="14411" y="10425"/>
                    <a:pt x="14401" y="10494"/>
                  </a:cubicBezTo>
                  <a:cubicBezTo>
                    <a:pt x="14395" y="10540"/>
                    <a:pt x="14409" y="10641"/>
                    <a:pt x="14419" y="10682"/>
                  </a:cubicBezTo>
                  <a:cubicBezTo>
                    <a:pt x="14436" y="10743"/>
                    <a:pt x="14506" y="10809"/>
                    <a:pt x="14516" y="10876"/>
                  </a:cubicBezTo>
                  <a:cubicBezTo>
                    <a:pt x="14528" y="10956"/>
                    <a:pt x="14500" y="11127"/>
                    <a:pt x="14484" y="11204"/>
                  </a:cubicBezTo>
                  <a:cubicBezTo>
                    <a:pt x="14470" y="11262"/>
                    <a:pt x="14413" y="11345"/>
                    <a:pt x="14406" y="11408"/>
                  </a:cubicBezTo>
                  <a:cubicBezTo>
                    <a:pt x="14401" y="11456"/>
                    <a:pt x="14427" y="11551"/>
                    <a:pt x="14425" y="11599"/>
                  </a:cubicBezTo>
                  <a:cubicBezTo>
                    <a:pt x="14421" y="11656"/>
                    <a:pt x="14373" y="11750"/>
                    <a:pt x="14377" y="11805"/>
                  </a:cubicBezTo>
                  <a:cubicBezTo>
                    <a:pt x="14381" y="11856"/>
                    <a:pt x="14426" y="11922"/>
                    <a:pt x="14444" y="11958"/>
                  </a:cubicBezTo>
                  <a:cubicBezTo>
                    <a:pt x="14466" y="12002"/>
                    <a:pt x="14528" y="12065"/>
                    <a:pt x="14537" y="12126"/>
                  </a:cubicBezTo>
                  <a:cubicBezTo>
                    <a:pt x="14551" y="12212"/>
                    <a:pt x="14519" y="12396"/>
                    <a:pt x="14502" y="12480"/>
                  </a:cubicBezTo>
                  <a:cubicBezTo>
                    <a:pt x="14489" y="12547"/>
                    <a:pt x="14445" y="12662"/>
                    <a:pt x="14425" y="12722"/>
                  </a:cubicBezTo>
                  <a:cubicBezTo>
                    <a:pt x="14407" y="12774"/>
                    <a:pt x="14365" y="12867"/>
                    <a:pt x="14353" y="12923"/>
                  </a:cubicBezTo>
                  <a:cubicBezTo>
                    <a:pt x="14341" y="12979"/>
                    <a:pt x="14327" y="13101"/>
                    <a:pt x="14331" y="13160"/>
                  </a:cubicBezTo>
                  <a:cubicBezTo>
                    <a:pt x="14334" y="13212"/>
                    <a:pt x="14376" y="13338"/>
                    <a:pt x="14376" y="13350"/>
                  </a:cubicBezTo>
                  <a:cubicBezTo>
                    <a:pt x="14376" y="13363"/>
                    <a:pt x="14488" y="13516"/>
                    <a:pt x="14510" y="13595"/>
                  </a:cubicBezTo>
                  <a:cubicBezTo>
                    <a:pt x="14530" y="13665"/>
                    <a:pt x="14529" y="13838"/>
                    <a:pt x="14536" y="13918"/>
                  </a:cubicBezTo>
                  <a:cubicBezTo>
                    <a:pt x="14545" y="13998"/>
                    <a:pt x="14555" y="14165"/>
                    <a:pt x="14576" y="14237"/>
                  </a:cubicBezTo>
                  <a:cubicBezTo>
                    <a:pt x="14596" y="14306"/>
                    <a:pt x="14670" y="14387"/>
                    <a:pt x="14689" y="14457"/>
                  </a:cubicBezTo>
                  <a:cubicBezTo>
                    <a:pt x="14713" y="14538"/>
                    <a:pt x="14720" y="14733"/>
                    <a:pt x="14732" y="14824"/>
                  </a:cubicBezTo>
                  <a:cubicBezTo>
                    <a:pt x="14746" y="14926"/>
                    <a:pt x="14777" y="15122"/>
                    <a:pt x="14791" y="15222"/>
                  </a:cubicBezTo>
                  <a:cubicBezTo>
                    <a:pt x="14817" y="15403"/>
                    <a:pt x="14841" y="15789"/>
                    <a:pt x="14891" y="15948"/>
                  </a:cubicBezTo>
                  <a:cubicBezTo>
                    <a:pt x="14926" y="16058"/>
                    <a:pt x="15042" y="16202"/>
                    <a:pt x="15094" y="16286"/>
                  </a:cubicBezTo>
                  <a:cubicBezTo>
                    <a:pt x="15131" y="16350"/>
                    <a:pt x="15206" y="16481"/>
                    <a:pt x="15245" y="16539"/>
                  </a:cubicBezTo>
                  <a:cubicBezTo>
                    <a:pt x="15314" y="16640"/>
                    <a:pt x="15471" y="16785"/>
                    <a:pt x="15531" y="16907"/>
                  </a:cubicBezTo>
                  <a:cubicBezTo>
                    <a:pt x="15571" y="16989"/>
                    <a:pt x="15636" y="17186"/>
                    <a:pt x="15651" y="17297"/>
                  </a:cubicBezTo>
                  <a:cubicBezTo>
                    <a:pt x="15661" y="17367"/>
                    <a:pt x="15658" y="17519"/>
                    <a:pt x="15651" y="17590"/>
                  </a:cubicBezTo>
                  <a:cubicBezTo>
                    <a:pt x="15644" y="17670"/>
                    <a:pt x="15596" y="17809"/>
                    <a:pt x="15593" y="17889"/>
                  </a:cubicBezTo>
                  <a:cubicBezTo>
                    <a:pt x="15593" y="17938"/>
                    <a:pt x="15604" y="18048"/>
                    <a:pt x="15623" y="18080"/>
                  </a:cubicBezTo>
                  <a:cubicBezTo>
                    <a:pt x="15643" y="18113"/>
                    <a:pt x="15703" y="18078"/>
                    <a:pt x="15726" y="18104"/>
                  </a:cubicBezTo>
                  <a:cubicBezTo>
                    <a:pt x="15745" y="18126"/>
                    <a:pt x="15775" y="18195"/>
                    <a:pt x="15781" y="18237"/>
                  </a:cubicBezTo>
                  <a:cubicBezTo>
                    <a:pt x="15791" y="18299"/>
                    <a:pt x="15776" y="18433"/>
                    <a:pt x="15771" y="18498"/>
                  </a:cubicBezTo>
                  <a:cubicBezTo>
                    <a:pt x="15766" y="18567"/>
                    <a:pt x="15741" y="18698"/>
                    <a:pt x="15745" y="18766"/>
                  </a:cubicBezTo>
                  <a:cubicBezTo>
                    <a:pt x="15750" y="18868"/>
                    <a:pt x="15794" y="19059"/>
                    <a:pt x="15824" y="19140"/>
                  </a:cubicBezTo>
                  <a:cubicBezTo>
                    <a:pt x="15855" y="19220"/>
                    <a:pt x="15941" y="19332"/>
                    <a:pt x="15981" y="19392"/>
                  </a:cubicBezTo>
                  <a:cubicBezTo>
                    <a:pt x="16018" y="19447"/>
                    <a:pt x="16097" y="19543"/>
                    <a:pt x="16132" y="19604"/>
                  </a:cubicBezTo>
                  <a:cubicBezTo>
                    <a:pt x="16159" y="19651"/>
                    <a:pt x="16220" y="19746"/>
                    <a:pt x="16233" y="19816"/>
                  </a:cubicBezTo>
                  <a:cubicBezTo>
                    <a:pt x="16250" y="19895"/>
                    <a:pt x="16223" y="20081"/>
                    <a:pt x="16233" y="20167"/>
                  </a:cubicBezTo>
                  <a:cubicBezTo>
                    <a:pt x="16246" y="20259"/>
                    <a:pt x="16301" y="20418"/>
                    <a:pt x="16323" y="20502"/>
                  </a:cubicBezTo>
                  <a:cubicBezTo>
                    <a:pt x="16344" y="20578"/>
                    <a:pt x="16395" y="20723"/>
                    <a:pt x="16405" y="20809"/>
                  </a:cubicBezTo>
                  <a:cubicBezTo>
                    <a:pt x="16413" y="20873"/>
                    <a:pt x="16423" y="21024"/>
                    <a:pt x="16401" y="21069"/>
                  </a:cubicBezTo>
                  <a:cubicBezTo>
                    <a:pt x="16376" y="21117"/>
                    <a:pt x="16299" y="21090"/>
                    <a:pt x="16268" y="21066"/>
                  </a:cubicBezTo>
                  <a:cubicBezTo>
                    <a:pt x="16241" y="21043"/>
                    <a:pt x="16205" y="20942"/>
                    <a:pt x="16185" y="20899"/>
                  </a:cubicBezTo>
                  <a:cubicBezTo>
                    <a:pt x="16158" y="20844"/>
                    <a:pt x="16111" y="20713"/>
                    <a:pt x="16079" y="20668"/>
                  </a:cubicBezTo>
                  <a:cubicBezTo>
                    <a:pt x="16048" y="20624"/>
                    <a:pt x="15967" y="20603"/>
                    <a:pt x="15938" y="20552"/>
                  </a:cubicBezTo>
                  <a:cubicBezTo>
                    <a:pt x="15904" y="20491"/>
                    <a:pt x="15884" y="20287"/>
                    <a:pt x="15847" y="20237"/>
                  </a:cubicBezTo>
                  <a:cubicBezTo>
                    <a:pt x="15819" y="20199"/>
                    <a:pt x="15744" y="20166"/>
                    <a:pt x="15714" y="20195"/>
                  </a:cubicBezTo>
                  <a:cubicBezTo>
                    <a:pt x="15691" y="20219"/>
                    <a:pt x="15659" y="20328"/>
                    <a:pt x="15661" y="20382"/>
                  </a:cubicBezTo>
                  <a:cubicBezTo>
                    <a:pt x="15663" y="20433"/>
                    <a:pt x="15721" y="20489"/>
                    <a:pt x="15724" y="20539"/>
                  </a:cubicBezTo>
                  <a:cubicBezTo>
                    <a:pt x="15730" y="20601"/>
                    <a:pt x="15711" y="20748"/>
                    <a:pt x="15683" y="20775"/>
                  </a:cubicBezTo>
                  <a:cubicBezTo>
                    <a:pt x="15661" y="20797"/>
                    <a:pt x="15609" y="20740"/>
                    <a:pt x="15590" y="20710"/>
                  </a:cubicBezTo>
                  <a:cubicBezTo>
                    <a:pt x="15562" y="20665"/>
                    <a:pt x="15541" y="20517"/>
                    <a:pt x="15517" y="20465"/>
                  </a:cubicBezTo>
                  <a:cubicBezTo>
                    <a:pt x="15501" y="20433"/>
                    <a:pt x="15466" y="20375"/>
                    <a:pt x="15446" y="20366"/>
                  </a:cubicBezTo>
                  <a:cubicBezTo>
                    <a:pt x="15413" y="20350"/>
                    <a:pt x="15343" y="20442"/>
                    <a:pt x="15317" y="20402"/>
                  </a:cubicBezTo>
                  <a:cubicBezTo>
                    <a:pt x="15295" y="20367"/>
                    <a:pt x="15316" y="20225"/>
                    <a:pt x="15303" y="20175"/>
                  </a:cubicBezTo>
                  <a:cubicBezTo>
                    <a:pt x="15276" y="20077"/>
                    <a:pt x="15178" y="19955"/>
                    <a:pt x="15136" y="19885"/>
                  </a:cubicBezTo>
                  <a:cubicBezTo>
                    <a:pt x="15110" y="19843"/>
                    <a:pt x="15062" y="19749"/>
                    <a:pt x="15032" y="19723"/>
                  </a:cubicBezTo>
                  <a:cubicBezTo>
                    <a:pt x="15002" y="19699"/>
                    <a:pt x="14935" y="19701"/>
                    <a:pt x="14904" y="19686"/>
                  </a:cubicBezTo>
                  <a:cubicBezTo>
                    <a:pt x="14861" y="19668"/>
                    <a:pt x="14779" y="19588"/>
                    <a:pt x="14736" y="19582"/>
                  </a:cubicBezTo>
                  <a:cubicBezTo>
                    <a:pt x="14690" y="19577"/>
                    <a:pt x="14601" y="19633"/>
                    <a:pt x="14555" y="19649"/>
                  </a:cubicBezTo>
                  <a:cubicBezTo>
                    <a:pt x="14496" y="19670"/>
                    <a:pt x="14369" y="19668"/>
                    <a:pt x="14316" y="19731"/>
                  </a:cubicBezTo>
                  <a:cubicBezTo>
                    <a:pt x="14299" y="19753"/>
                    <a:pt x="14284" y="19841"/>
                    <a:pt x="14268" y="19869"/>
                  </a:cubicBezTo>
                  <a:cubicBezTo>
                    <a:pt x="14240" y="19916"/>
                    <a:pt x="14173" y="19985"/>
                    <a:pt x="14138" y="19997"/>
                  </a:cubicBezTo>
                  <a:cubicBezTo>
                    <a:pt x="14111" y="20004"/>
                    <a:pt x="14056" y="19991"/>
                    <a:pt x="14031" y="19968"/>
                  </a:cubicBezTo>
                  <a:cubicBezTo>
                    <a:pt x="13999" y="19935"/>
                    <a:pt x="13940" y="19830"/>
                    <a:pt x="13927" y="19760"/>
                  </a:cubicBezTo>
                  <a:cubicBezTo>
                    <a:pt x="13919" y="19710"/>
                    <a:pt x="13940" y="19596"/>
                    <a:pt x="13939" y="19541"/>
                  </a:cubicBezTo>
                  <a:cubicBezTo>
                    <a:pt x="13936" y="19480"/>
                    <a:pt x="13924" y="19355"/>
                    <a:pt x="13909" y="19302"/>
                  </a:cubicBezTo>
                  <a:cubicBezTo>
                    <a:pt x="13899" y="19267"/>
                    <a:pt x="13872" y="19204"/>
                    <a:pt x="13854" y="19190"/>
                  </a:cubicBezTo>
                  <a:cubicBezTo>
                    <a:pt x="13831" y="19170"/>
                    <a:pt x="13775" y="19167"/>
                    <a:pt x="13752" y="19193"/>
                  </a:cubicBezTo>
                  <a:cubicBezTo>
                    <a:pt x="13733" y="19217"/>
                    <a:pt x="13701" y="19305"/>
                    <a:pt x="13706" y="19351"/>
                  </a:cubicBezTo>
                  <a:cubicBezTo>
                    <a:pt x="13709" y="19390"/>
                    <a:pt x="13756" y="19418"/>
                    <a:pt x="13765" y="19455"/>
                  </a:cubicBezTo>
                  <a:cubicBezTo>
                    <a:pt x="13776" y="19501"/>
                    <a:pt x="13784" y="19615"/>
                    <a:pt x="13771" y="19657"/>
                  </a:cubicBezTo>
                  <a:cubicBezTo>
                    <a:pt x="13756" y="19701"/>
                    <a:pt x="13699" y="19737"/>
                    <a:pt x="13673" y="19731"/>
                  </a:cubicBezTo>
                  <a:cubicBezTo>
                    <a:pt x="13648" y="19727"/>
                    <a:pt x="13612" y="19640"/>
                    <a:pt x="13589" y="19620"/>
                  </a:cubicBezTo>
                  <a:cubicBezTo>
                    <a:pt x="13554" y="19589"/>
                    <a:pt x="13473" y="19595"/>
                    <a:pt x="13441" y="19554"/>
                  </a:cubicBezTo>
                  <a:cubicBezTo>
                    <a:pt x="13403" y="19504"/>
                    <a:pt x="13366" y="19323"/>
                    <a:pt x="13333" y="19260"/>
                  </a:cubicBezTo>
                  <a:cubicBezTo>
                    <a:pt x="13312" y="19217"/>
                    <a:pt x="13263" y="19140"/>
                    <a:pt x="13235" y="19119"/>
                  </a:cubicBezTo>
                  <a:cubicBezTo>
                    <a:pt x="13201" y="19093"/>
                    <a:pt x="13122" y="19123"/>
                    <a:pt x="13089" y="19090"/>
                  </a:cubicBezTo>
                  <a:cubicBezTo>
                    <a:pt x="13054" y="19055"/>
                    <a:pt x="13000" y="18928"/>
                    <a:pt x="12982" y="18858"/>
                  </a:cubicBezTo>
                  <a:cubicBezTo>
                    <a:pt x="12962" y="18776"/>
                    <a:pt x="12964" y="18580"/>
                    <a:pt x="12948" y="18493"/>
                  </a:cubicBezTo>
                  <a:cubicBezTo>
                    <a:pt x="12931" y="18400"/>
                    <a:pt x="12880" y="18228"/>
                    <a:pt x="12850" y="18150"/>
                  </a:cubicBezTo>
                  <a:cubicBezTo>
                    <a:pt x="12827" y="18091"/>
                    <a:pt x="12779" y="17970"/>
                    <a:pt x="12744" y="17943"/>
                  </a:cubicBezTo>
                  <a:cubicBezTo>
                    <a:pt x="12721" y="17924"/>
                    <a:pt x="12668" y="17930"/>
                    <a:pt x="12644" y="17947"/>
                  </a:cubicBezTo>
                  <a:cubicBezTo>
                    <a:pt x="12621" y="17963"/>
                    <a:pt x="12583" y="18030"/>
                    <a:pt x="12567" y="18068"/>
                  </a:cubicBezTo>
                  <a:cubicBezTo>
                    <a:pt x="12539" y="18131"/>
                    <a:pt x="12510" y="18297"/>
                    <a:pt x="12483" y="18362"/>
                  </a:cubicBezTo>
                  <a:cubicBezTo>
                    <a:pt x="12462" y="18414"/>
                    <a:pt x="12403" y="18486"/>
                    <a:pt x="12379" y="18535"/>
                  </a:cubicBezTo>
                  <a:cubicBezTo>
                    <a:pt x="12359" y="18577"/>
                    <a:pt x="12323" y="18675"/>
                    <a:pt x="12304" y="18722"/>
                  </a:cubicBezTo>
                  <a:cubicBezTo>
                    <a:pt x="12276" y="18789"/>
                    <a:pt x="12221" y="18934"/>
                    <a:pt x="12186" y="18990"/>
                  </a:cubicBezTo>
                  <a:cubicBezTo>
                    <a:pt x="12153" y="19044"/>
                    <a:pt x="12075" y="19110"/>
                    <a:pt x="12040" y="19156"/>
                  </a:cubicBezTo>
                  <a:cubicBezTo>
                    <a:pt x="12010" y="19196"/>
                    <a:pt x="11960" y="19329"/>
                    <a:pt x="11923" y="19329"/>
                  </a:cubicBezTo>
                  <a:cubicBezTo>
                    <a:pt x="11872" y="19331"/>
                    <a:pt x="11787" y="19170"/>
                    <a:pt x="11755" y="19090"/>
                  </a:cubicBezTo>
                  <a:cubicBezTo>
                    <a:pt x="11732" y="19037"/>
                    <a:pt x="11707" y="18907"/>
                    <a:pt x="11697" y="18841"/>
                  </a:cubicBezTo>
                  <a:cubicBezTo>
                    <a:pt x="11686" y="18766"/>
                    <a:pt x="11692" y="18597"/>
                    <a:pt x="11675" y="18526"/>
                  </a:cubicBezTo>
                  <a:cubicBezTo>
                    <a:pt x="11662" y="18475"/>
                    <a:pt x="11607" y="18415"/>
                    <a:pt x="11593" y="18365"/>
                  </a:cubicBezTo>
                  <a:cubicBezTo>
                    <a:pt x="11569" y="18281"/>
                    <a:pt x="11547" y="18085"/>
                    <a:pt x="11542" y="17988"/>
                  </a:cubicBezTo>
                  <a:cubicBezTo>
                    <a:pt x="11538" y="17908"/>
                    <a:pt x="11548" y="17747"/>
                    <a:pt x="11551" y="17665"/>
                  </a:cubicBezTo>
                  <a:cubicBezTo>
                    <a:pt x="11552" y="17587"/>
                    <a:pt x="11548" y="17426"/>
                    <a:pt x="11559" y="17350"/>
                  </a:cubicBezTo>
                  <a:cubicBezTo>
                    <a:pt x="11567" y="17289"/>
                    <a:pt x="11604" y="17183"/>
                    <a:pt x="11620" y="17127"/>
                  </a:cubicBezTo>
                  <a:cubicBezTo>
                    <a:pt x="11629" y="17092"/>
                    <a:pt x="11652" y="17024"/>
                    <a:pt x="11659" y="16987"/>
                  </a:cubicBezTo>
                  <a:cubicBezTo>
                    <a:pt x="11667" y="16936"/>
                    <a:pt x="11667" y="16828"/>
                    <a:pt x="11673" y="16775"/>
                  </a:cubicBezTo>
                  <a:cubicBezTo>
                    <a:pt x="11680" y="16709"/>
                    <a:pt x="11690" y="16570"/>
                    <a:pt x="11710" y="16514"/>
                  </a:cubicBezTo>
                  <a:cubicBezTo>
                    <a:pt x="11727" y="16464"/>
                    <a:pt x="11782" y="16404"/>
                    <a:pt x="11807" y="16370"/>
                  </a:cubicBezTo>
                  <a:cubicBezTo>
                    <a:pt x="11827" y="16341"/>
                    <a:pt x="11872" y="16300"/>
                    <a:pt x="11889" y="16265"/>
                  </a:cubicBezTo>
                  <a:cubicBezTo>
                    <a:pt x="11907" y="16229"/>
                    <a:pt x="11938" y="16142"/>
                    <a:pt x="11944" y="16093"/>
                  </a:cubicBezTo>
                  <a:cubicBezTo>
                    <a:pt x="11950" y="16035"/>
                    <a:pt x="11943" y="15911"/>
                    <a:pt x="11929" y="15859"/>
                  </a:cubicBezTo>
                  <a:cubicBezTo>
                    <a:pt x="11922" y="15833"/>
                    <a:pt x="11903" y="15783"/>
                    <a:pt x="11885" y="15764"/>
                  </a:cubicBezTo>
                  <a:cubicBezTo>
                    <a:pt x="11889" y="15724"/>
                    <a:pt x="11892" y="15689"/>
                    <a:pt x="11893" y="15665"/>
                  </a:cubicBezTo>
                  <a:cubicBezTo>
                    <a:pt x="11894" y="15564"/>
                    <a:pt x="11862" y="15268"/>
                    <a:pt x="11869" y="15259"/>
                  </a:cubicBezTo>
                  <a:cubicBezTo>
                    <a:pt x="11874" y="15251"/>
                    <a:pt x="11948" y="15021"/>
                    <a:pt x="11987" y="14966"/>
                  </a:cubicBezTo>
                  <a:cubicBezTo>
                    <a:pt x="12015" y="14923"/>
                    <a:pt x="12093" y="14915"/>
                    <a:pt x="12121" y="14870"/>
                  </a:cubicBezTo>
                  <a:cubicBezTo>
                    <a:pt x="12145" y="14831"/>
                    <a:pt x="12181" y="14724"/>
                    <a:pt x="12186" y="14662"/>
                  </a:cubicBezTo>
                  <a:cubicBezTo>
                    <a:pt x="12192" y="14600"/>
                    <a:pt x="12167" y="14474"/>
                    <a:pt x="12160" y="14410"/>
                  </a:cubicBezTo>
                  <a:cubicBezTo>
                    <a:pt x="12150" y="14324"/>
                    <a:pt x="12123" y="14155"/>
                    <a:pt x="12117" y="14066"/>
                  </a:cubicBezTo>
                  <a:cubicBezTo>
                    <a:pt x="12112" y="13998"/>
                    <a:pt x="12115" y="13867"/>
                    <a:pt x="12113" y="13783"/>
                  </a:cubicBezTo>
                  <a:lnTo>
                    <a:pt x="12527" y="12380"/>
                  </a:lnTo>
                  <a:lnTo>
                    <a:pt x="11822" y="11430"/>
                  </a:lnTo>
                  <a:lnTo>
                    <a:pt x="11518" y="12355"/>
                  </a:lnTo>
                  <a:cubicBezTo>
                    <a:pt x="11490" y="12286"/>
                    <a:pt x="11447" y="12166"/>
                    <a:pt x="11414" y="12129"/>
                  </a:cubicBezTo>
                  <a:cubicBezTo>
                    <a:pt x="11377" y="12086"/>
                    <a:pt x="11289" y="12054"/>
                    <a:pt x="11247" y="12063"/>
                  </a:cubicBezTo>
                  <a:cubicBezTo>
                    <a:pt x="11224" y="12067"/>
                    <a:pt x="11184" y="12128"/>
                    <a:pt x="11162" y="12136"/>
                  </a:cubicBezTo>
                  <a:cubicBezTo>
                    <a:pt x="11126" y="12151"/>
                    <a:pt x="11055" y="12150"/>
                    <a:pt x="11019" y="12136"/>
                  </a:cubicBezTo>
                  <a:cubicBezTo>
                    <a:pt x="10984" y="12126"/>
                    <a:pt x="10911" y="12094"/>
                    <a:pt x="10884" y="12046"/>
                  </a:cubicBezTo>
                  <a:cubicBezTo>
                    <a:pt x="10854" y="11991"/>
                    <a:pt x="10835" y="11821"/>
                    <a:pt x="10815" y="11748"/>
                  </a:cubicBezTo>
                  <a:cubicBezTo>
                    <a:pt x="10802" y="11698"/>
                    <a:pt x="10779" y="11593"/>
                    <a:pt x="10758" y="11557"/>
                  </a:cubicBezTo>
                  <a:cubicBezTo>
                    <a:pt x="10728" y="11503"/>
                    <a:pt x="10646" y="11460"/>
                    <a:pt x="10608" y="11434"/>
                  </a:cubicBezTo>
                  <a:cubicBezTo>
                    <a:pt x="10550" y="11395"/>
                    <a:pt x="10432" y="11313"/>
                    <a:pt x="10371" y="11308"/>
                  </a:cubicBezTo>
                  <a:cubicBezTo>
                    <a:pt x="10323" y="11306"/>
                    <a:pt x="10229" y="11357"/>
                    <a:pt x="10183" y="11383"/>
                  </a:cubicBezTo>
                  <a:cubicBezTo>
                    <a:pt x="10131" y="11413"/>
                    <a:pt x="10034" y="11531"/>
                    <a:pt x="9980" y="11536"/>
                  </a:cubicBezTo>
                  <a:cubicBezTo>
                    <a:pt x="9935" y="11538"/>
                    <a:pt x="9843" y="11485"/>
                    <a:pt x="9806" y="11430"/>
                  </a:cubicBezTo>
                  <a:cubicBezTo>
                    <a:pt x="9780" y="11390"/>
                    <a:pt x="9760" y="11248"/>
                    <a:pt x="9735" y="11204"/>
                  </a:cubicBezTo>
                  <a:cubicBezTo>
                    <a:pt x="9716" y="11170"/>
                    <a:pt x="9668" y="11127"/>
                    <a:pt x="9643" y="11116"/>
                  </a:cubicBezTo>
                  <a:cubicBezTo>
                    <a:pt x="9606" y="11098"/>
                    <a:pt x="9525" y="11147"/>
                    <a:pt x="9491" y="11110"/>
                  </a:cubicBezTo>
                  <a:cubicBezTo>
                    <a:pt x="9461" y="11077"/>
                    <a:pt x="9425" y="10950"/>
                    <a:pt x="9415" y="10883"/>
                  </a:cubicBezTo>
                  <a:cubicBezTo>
                    <a:pt x="9403" y="10801"/>
                    <a:pt x="9410" y="10624"/>
                    <a:pt x="9420" y="10542"/>
                  </a:cubicBezTo>
                  <a:cubicBezTo>
                    <a:pt x="9428" y="10477"/>
                    <a:pt x="9459" y="10355"/>
                    <a:pt x="9480" y="10304"/>
                  </a:cubicBezTo>
                  <a:cubicBezTo>
                    <a:pt x="9501" y="10252"/>
                    <a:pt x="9568" y="10198"/>
                    <a:pt x="9583" y="10137"/>
                  </a:cubicBezTo>
                  <a:cubicBezTo>
                    <a:pt x="9604" y="10057"/>
                    <a:pt x="9609" y="9860"/>
                    <a:pt x="9595" y="9774"/>
                  </a:cubicBezTo>
                  <a:cubicBezTo>
                    <a:pt x="9579" y="9687"/>
                    <a:pt x="9513" y="9539"/>
                    <a:pt x="9472" y="9503"/>
                  </a:cubicBezTo>
                  <a:cubicBezTo>
                    <a:pt x="9443" y="9478"/>
                    <a:pt x="9375" y="9522"/>
                    <a:pt x="9344" y="9509"/>
                  </a:cubicBezTo>
                  <a:cubicBezTo>
                    <a:pt x="9305" y="9493"/>
                    <a:pt x="9228" y="9433"/>
                    <a:pt x="9195" y="9382"/>
                  </a:cubicBezTo>
                  <a:cubicBezTo>
                    <a:pt x="9158" y="9324"/>
                    <a:pt x="9121" y="9137"/>
                    <a:pt x="9083" y="9084"/>
                  </a:cubicBezTo>
                  <a:cubicBezTo>
                    <a:pt x="9050" y="9037"/>
                    <a:pt x="8967" y="8983"/>
                    <a:pt x="8926" y="8995"/>
                  </a:cubicBezTo>
                  <a:cubicBezTo>
                    <a:pt x="8891" y="9005"/>
                    <a:pt x="8838" y="9131"/>
                    <a:pt x="8804" y="9151"/>
                  </a:cubicBezTo>
                  <a:cubicBezTo>
                    <a:pt x="8773" y="9167"/>
                    <a:pt x="8709" y="9159"/>
                    <a:pt x="8679" y="9144"/>
                  </a:cubicBezTo>
                  <a:cubicBezTo>
                    <a:pt x="8631" y="9122"/>
                    <a:pt x="8553" y="8973"/>
                    <a:pt x="8505" y="8973"/>
                  </a:cubicBezTo>
                  <a:cubicBezTo>
                    <a:pt x="8479" y="8974"/>
                    <a:pt x="8435" y="9042"/>
                    <a:pt x="8413" y="9067"/>
                  </a:cubicBezTo>
                  <a:cubicBezTo>
                    <a:pt x="8404" y="9077"/>
                    <a:pt x="8394" y="9087"/>
                    <a:pt x="8382" y="9099"/>
                  </a:cubicBezTo>
                  <a:cubicBezTo>
                    <a:pt x="8347" y="9075"/>
                    <a:pt x="8306" y="9050"/>
                    <a:pt x="8285" y="9040"/>
                  </a:cubicBezTo>
                  <a:cubicBezTo>
                    <a:pt x="8258" y="9026"/>
                    <a:pt x="8198" y="9035"/>
                    <a:pt x="8173" y="9006"/>
                  </a:cubicBezTo>
                  <a:cubicBezTo>
                    <a:pt x="8157" y="8988"/>
                    <a:pt x="8131" y="8928"/>
                    <a:pt x="8126" y="8891"/>
                  </a:cubicBezTo>
                  <a:cubicBezTo>
                    <a:pt x="8121" y="8842"/>
                    <a:pt x="8149" y="8748"/>
                    <a:pt x="8148" y="8700"/>
                  </a:cubicBezTo>
                  <a:cubicBezTo>
                    <a:pt x="8148" y="8651"/>
                    <a:pt x="8123" y="8562"/>
                    <a:pt x="8122" y="8514"/>
                  </a:cubicBezTo>
                  <a:cubicBezTo>
                    <a:pt x="8122" y="8443"/>
                    <a:pt x="8156" y="8254"/>
                    <a:pt x="8153" y="8236"/>
                  </a:cubicBezTo>
                  <a:cubicBezTo>
                    <a:pt x="8148" y="8219"/>
                    <a:pt x="8088" y="8041"/>
                    <a:pt x="8055" y="8004"/>
                  </a:cubicBezTo>
                  <a:cubicBezTo>
                    <a:pt x="8021" y="7967"/>
                    <a:pt x="7937" y="7992"/>
                    <a:pt x="7902" y="7959"/>
                  </a:cubicBezTo>
                  <a:cubicBezTo>
                    <a:pt x="7879" y="7936"/>
                    <a:pt x="7831" y="7869"/>
                    <a:pt x="7825" y="7818"/>
                  </a:cubicBezTo>
                  <a:cubicBezTo>
                    <a:pt x="7819" y="7771"/>
                    <a:pt x="7857" y="7681"/>
                    <a:pt x="7854" y="7631"/>
                  </a:cubicBezTo>
                  <a:cubicBezTo>
                    <a:pt x="7850" y="7586"/>
                    <a:pt x="7804" y="7528"/>
                    <a:pt x="7800" y="7482"/>
                  </a:cubicBezTo>
                  <a:cubicBezTo>
                    <a:pt x="7797" y="7429"/>
                    <a:pt x="7841" y="7336"/>
                    <a:pt x="7839" y="7283"/>
                  </a:cubicBezTo>
                  <a:cubicBezTo>
                    <a:pt x="7837" y="7246"/>
                    <a:pt x="7816" y="7167"/>
                    <a:pt x="7799" y="7155"/>
                  </a:cubicBezTo>
                  <a:cubicBezTo>
                    <a:pt x="7760" y="7130"/>
                    <a:pt x="7688" y="7271"/>
                    <a:pt x="7648" y="7271"/>
                  </a:cubicBezTo>
                  <a:cubicBezTo>
                    <a:pt x="7614" y="7271"/>
                    <a:pt x="7538" y="7236"/>
                    <a:pt x="7523" y="7175"/>
                  </a:cubicBezTo>
                  <a:cubicBezTo>
                    <a:pt x="7511" y="7122"/>
                    <a:pt x="7578" y="6996"/>
                    <a:pt x="7560" y="6948"/>
                  </a:cubicBezTo>
                  <a:cubicBezTo>
                    <a:pt x="7534" y="6876"/>
                    <a:pt x="7423" y="6998"/>
                    <a:pt x="7383" y="6962"/>
                  </a:cubicBezTo>
                  <a:cubicBezTo>
                    <a:pt x="7355" y="6935"/>
                    <a:pt x="7311" y="6831"/>
                    <a:pt x="7307" y="6770"/>
                  </a:cubicBezTo>
                  <a:cubicBezTo>
                    <a:pt x="7304" y="6717"/>
                    <a:pt x="7331" y="6609"/>
                    <a:pt x="7350" y="6571"/>
                  </a:cubicBezTo>
                  <a:cubicBezTo>
                    <a:pt x="7370" y="6534"/>
                    <a:pt x="7436" y="6535"/>
                    <a:pt x="7454" y="6493"/>
                  </a:cubicBezTo>
                  <a:cubicBezTo>
                    <a:pt x="7477" y="6439"/>
                    <a:pt x="7493" y="6287"/>
                    <a:pt x="7489" y="6216"/>
                  </a:cubicBezTo>
                  <a:cubicBezTo>
                    <a:pt x="7485" y="6156"/>
                    <a:pt x="7458" y="6034"/>
                    <a:pt x="7434" y="6001"/>
                  </a:cubicBezTo>
                  <a:cubicBezTo>
                    <a:pt x="7393" y="5943"/>
                    <a:pt x="7283" y="5918"/>
                    <a:pt x="7236" y="5954"/>
                  </a:cubicBezTo>
                  <a:cubicBezTo>
                    <a:pt x="7208" y="5976"/>
                    <a:pt x="7184" y="6110"/>
                    <a:pt x="7157" y="6137"/>
                  </a:cubicBezTo>
                  <a:cubicBezTo>
                    <a:pt x="7127" y="6166"/>
                    <a:pt x="7055" y="6128"/>
                    <a:pt x="7024" y="6153"/>
                  </a:cubicBezTo>
                  <a:cubicBezTo>
                    <a:pt x="6998" y="6174"/>
                    <a:pt x="6962" y="6284"/>
                    <a:pt x="6934" y="6298"/>
                  </a:cubicBezTo>
                  <a:cubicBezTo>
                    <a:pt x="6905" y="6314"/>
                    <a:pt x="6844" y="6247"/>
                    <a:pt x="6814" y="6261"/>
                  </a:cubicBezTo>
                  <a:cubicBezTo>
                    <a:pt x="6793" y="6272"/>
                    <a:pt x="6764" y="6355"/>
                    <a:pt x="6743" y="6365"/>
                  </a:cubicBezTo>
                  <a:cubicBezTo>
                    <a:pt x="6696" y="6385"/>
                    <a:pt x="6594" y="6337"/>
                    <a:pt x="6551" y="6285"/>
                  </a:cubicBezTo>
                  <a:cubicBezTo>
                    <a:pt x="6516" y="6242"/>
                    <a:pt x="6475" y="6086"/>
                    <a:pt x="6448" y="6025"/>
                  </a:cubicBezTo>
                  <a:cubicBezTo>
                    <a:pt x="6421" y="5966"/>
                    <a:pt x="6368" y="5842"/>
                    <a:pt x="6334" y="5801"/>
                  </a:cubicBezTo>
                  <a:cubicBezTo>
                    <a:pt x="6301" y="5760"/>
                    <a:pt x="6224" y="5723"/>
                    <a:pt x="6187" y="5702"/>
                  </a:cubicBezTo>
                  <a:cubicBezTo>
                    <a:pt x="6152" y="5681"/>
                    <a:pt x="6081" y="5636"/>
                    <a:pt x="6044" y="5628"/>
                  </a:cubicBezTo>
                  <a:cubicBezTo>
                    <a:pt x="5979" y="5612"/>
                    <a:pt x="5842" y="5572"/>
                    <a:pt x="5782" y="5628"/>
                  </a:cubicBezTo>
                  <a:cubicBezTo>
                    <a:pt x="5756" y="5650"/>
                    <a:pt x="5727" y="5755"/>
                    <a:pt x="5709" y="5797"/>
                  </a:cubicBezTo>
                  <a:cubicBezTo>
                    <a:pt x="5690" y="5837"/>
                    <a:pt x="5646" y="5911"/>
                    <a:pt x="5633" y="5959"/>
                  </a:cubicBezTo>
                  <a:cubicBezTo>
                    <a:pt x="5614" y="6023"/>
                    <a:pt x="5602" y="6173"/>
                    <a:pt x="5592" y="6244"/>
                  </a:cubicBezTo>
                  <a:cubicBezTo>
                    <a:pt x="5581" y="6325"/>
                    <a:pt x="5569" y="6493"/>
                    <a:pt x="5547" y="6564"/>
                  </a:cubicBezTo>
                  <a:cubicBezTo>
                    <a:pt x="5534" y="6608"/>
                    <a:pt x="5493" y="6690"/>
                    <a:pt x="5468" y="6701"/>
                  </a:cubicBezTo>
                  <a:cubicBezTo>
                    <a:pt x="5432" y="6713"/>
                    <a:pt x="5366" y="6611"/>
                    <a:pt x="5329" y="6599"/>
                  </a:cubicBezTo>
                  <a:cubicBezTo>
                    <a:pt x="5280" y="6583"/>
                    <a:pt x="5174" y="6571"/>
                    <a:pt x="5129" y="6616"/>
                  </a:cubicBezTo>
                  <a:cubicBezTo>
                    <a:pt x="5103" y="6642"/>
                    <a:pt x="5069" y="6746"/>
                    <a:pt x="5053" y="6798"/>
                  </a:cubicBezTo>
                  <a:cubicBezTo>
                    <a:pt x="5042" y="6834"/>
                    <a:pt x="5039" y="6926"/>
                    <a:pt x="5023" y="6953"/>
                  </a:cubicBezTo>
                  <a:cubicBezTo>
                    <a:pt x="5002" y="6987"/>
                    <a:pt x="4946" y="6985"/>
                    <a:pt x="4920" y="6991"/>
                  </a:cubicBezTo>
                  <a:cubicBezTo>
                    <a:pt x="4887" y="6999"/>
                    <a:pt x="4818" y="6971"/>
                    <a:pt x="4790" y="7003"/>
                  </a:cubicBezTo>
                  <a:cubicBezTo>
                    <a:pt x="4775" y="7018"/>
                    <a:pt x="4751" y="7074"/>
                    <a:pt x="4752" y="7107"/>
                  </a:cubicBezTo>
                  <a:cubicBezTo>
                    <a:pt x="4753" y="7146"/>
                    <a:pt x="4790" y="7198"/>
                    <a:pt x="4806" y="7217"/>
                  </a:cubicBezTo>
                  <a:cubicBezTo>
                    <a:pt x="4830" y="7246"/>
                    <a:pt x="4892" y="7244"/>
                    <a:pt x="4912" y="7283"/>
                  </a:cubicBezTo>
                  <a:cubicBezTo>
                    <a:pt x="4925" y="7312"/>
                    <a:pt x="4943" y="7403"/>
                    <a:pt x="4933" y="7438"/>
                  </a:cubicBezTo>
                  <a:cubicBezTo>
                    <a:pt x="4926" y="7464"/>
                    <a:pt x="4891" y="7463"/>
                    <a:pt x="4877" y="7466"/>
                  </a:cubicBezTo>
                  <a:cubicBezTo>
                    <a:pt x="4851" y="7473"/>
                    <a:pt x="4797" y="7452"/>
                    <a:pt x="4773" y="7471"/>
                  </a:cubicBezTo>
                  <a:cubicBezTo>
                    <a:pt x="4754" y="7487"/>
                    <a:pt x="4717" y="7546"/>
                    <a:pt x="4711" y="7588"/>
                  </a:cubicBezTo>
                  <a:cubicBezTo>
                    <a:pt x="4707" y="7612"/>
                    <a:pt x="4715" y="7670"/>
                    <a:pt x="4725" y="7686"/>
                  </a:cubicBezTo>
                  <a:cubicBezTo>
                    <a:pt x="4744" y="7726"/>
                    <a:pt x="4808" y="7705"/>
                    <a:pt x="4830" y="7736"/>
                  </a:cubicBezTo>
                  <a:cubicBezTo>
                    <a:pt x="4846" y="7759"/>
                    <a:pt x="4868" y="7830"/>
                    <a:pt x="4871" y="7869"/>
                  </a:cubicBezTo>
                  <a:cubicBezTo>
                    <a:pt x="4875" y="7921"/>
                    <a:pt x="4858" y="8028"/>
                    <a:pt x="4844" y="8074"/>
                  </a:cubicBezTo>
                  <a:cubicBezTo>
                    <a:pt x="4832" y="8113"/>
                    <a:pt x="4791" y="8168"/>
                    <a:pt x="4773" y="8200"/>
                  </a:cubicBezTo>
                  <a:cubicBezTo>
                    <a:pt x="4741" y="8258"/>
                    <a:pt x="4687" y="8418"/>
                    <a:pt x="4645" y="8438"/>
                  </a:cubicBezTo>
                  <a:cubicBezTo>
                    <a:pt x="4610" y="8455"/>
                    <a:pt x="4539" y="8342"/>
                    <a:pt x="4502" y="8355"/>
                  </a:cubicBezTo>
                  <a:cubicBezTo>
                    <a:pt x="4465" y="8369"/>
                    <a:pt x="4417" y="8510"/>
                    <a:pt x="4382" y="8531"/>
                  </a:cubicBezTo>
                  <a:cubicBezTo>
                    <a:pt x="4355" y="8547"/>
                    <a:pt x="4296" y="8543"/>
                    <a:pt x="4270" y="8521"/>
                  </a:cubicBezTo>
                  <a:cubicBezTo>
                    <a:pt x="4247" y="8500"/>
                    <a:pt x="4219" y="8392"/>
                    <a:pt x="4195" y="8372"/>
                  </a:cubicBezTo>
                  <a:cubicBezTo>
                    <a:pt x="4157" y="8340"/>
                    <a:pt x="4068" y="8344"/>
                    <a:pt x="4029" y="8372"/>
                  </a:cubicBezTo>
                  <a:cubicBezTo>
                    <a:pt x="4005" y="8388"/>
                    <a:pt x="3971" y="8479"/>
                    <a:pt x="3947" y="8498"/>
                  </a:cubicBezTo>
                  <a:cubicBezTo>
                    <a:pt x="3907" y="8531"/>
                    <a:pt x="3817" y="8550"/>
                    <a:pt x="3774" y="8531"/>
                  </a:cubicBezTo>
                  <a:cubicBezTo>
                    <a:pt x="3745" y="8519"/>
                    <a:pt x="3698" y="8433"/>
                    <a:pt x="3670" y="8409"/>
                  </a:cubicBezTo>
                  <a:cubicBezTo>
                    <a:pt x="3642" y="8385"/>
                    <a:pt x="3581" y="8362"/>
                    <a:pt x="3551" y="8344"/>
                  </a:cubicBezTo>
                  <a:cubicBezTo>
                    <a:pt x="3505" y="8318"/>
                    <a:pt x="3405" y="8301"/>
                    <a:pt x="3369" y="8240"/>
                  </a:cubicBezTo>
                  <a:cubicBezTo>
                    <a:pt x="3350" y="8204"/>
                    <a:pt x="3325" y="8099"/>
                    <a:pt x="3325" y="8046"/>
                  </a:cubicBezTo>
                  <a:cubicBezTo>
                    <a:pt x="3327" y="8005"/>
                    <a:pt x="3350" y="7932"/>
                    <a:pt x="3363" y="7902"/>
                  </a:cubicBezTo>
                  <a:cubicBezTo>
                    <a:pt x="3380" y="7868"/>
                    <a:pt x="3430" y="7843"/>
                    <a:pt x="3443" y="7803"/>
                  </a:cubicBezTo>
                  <a:cubicBezTo>
                    <a:pt x="3450" y="7774"/>
                    <a:pt x="3456" y="7695"/>
                    <a:pt x="3445" y="7670"/>
                  </a:cubicBezTo>
                  <a:cubicBezTo>
                    <a:pt x="3425" y="7627"/>
                    <a:pt x="3353" y="7686"/>
                    <a:pt x="3328" y="7653"/>
                  </a:cubicBezTo>
                  <a:cubicBezTo>
                    <a:pt x="3312" y="7631"/>
                    <a:pt x="3309" y="7535"/>
                    <a:pt x="3293" y="7511"/>
                  </a:cubicBezTo>
                  <a:cubicBezTo>
                    <a:pt x="3275" y="7483"/>
                    <a:pt x="3227" y="7463"/>
                    <a:pt x="3206" y="7477"/>
                  </a:cubicBezTo>
                  <a:cubicBezTo>
                    <a:pt x="3185" y="7493"/>
                    <a:pt x="3161" y="7577"/>
                    <a:pt x="3149" y="7614"/>
                  </a:cubicBezTo>
                  <a:cubicBezTo>
                    <a:pt x="3135" y="7656"/>
                    <a:pt x="3100" y="7746"/>
                    <a:pt x="3108" y="7791"/>
                  </a:cubicBezTo>
                  <a:cubicBezTo>
                    <a:pt x="3116" y="7836"/>
                    <a:pt x="3183" y="7826"/>
                    <a:pt x="3193" y="7869"/>
                  </a:cubicBezTo>
                  <a:cubicBezTo>
                    <a:pt x="3201" y="7906"/>
                    <a:pt x="3183" y="7991"/>
                    <a:pt x="3171" y="8023"/>
                  </a:cubicBezTo>
                  <a:cubicBezTo>
                    <a:pt x="3158" y="8060"/>
                    <a:pt x="3110" y="8087"/>
                    <a:pt x="3098" y="8123"/>
                  </a:cubicBezTo>
                  <a:cubicBezTo>
                    <a:pt x="3083" y="8161"/>
                    <a:pt x="3069" y="8258"/>
                    <a:pt x="3073" y="830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3" name="Shape 3075"/>
            <p:cNvSpPr/>
            <p:nvPr/>
          </p:nvSpPr>
          <p:spPr>
            <a:xfrm>
              <a:off x="6802711" y="4114601"/>
              <a:ext cx="5194" cy="84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61" h="20488" extrusionOk="0">
                  <a:moveTo>
                    <a:pt x="14314" y="2270"/>
                  </a:moveTo>
                  <a:cubicBezTo>
                    <a:pt x="11673" y="1103"/>
                    <a:pt x="4225" y="-813"/>
                    <a:pt x="1448" y="374"/>
                  </a:cubicBezTo>
                  <a:cubicBezTo>
                    <a:pt x="-583" y="1228"/>
                    <a:pt x="94" y="4894"/>
                    <a:pt x="162" y="6373"/>
                  </a:cubicBezTo>
                  <a:cubicBezTo>
                    <a:pt x="297" y="8248"/>
                    <a:pt x="1313" y="12039"/>
                    <a:pt x="2735" y="13684"/>
                  </a:cubicBezTo>
                  <a:cubicBezTo>
                    <a:pt x="4699" y="15809"/>
                    <a:pt x="10183" y="20787"/>
                    <a:pt x="14110" y="20475"/>
                  </a:cubicBezTo>
                  <a:cubicBezTo>
                    <a:pt x="16074" y="20350"/>
                    <a:pt x="17564" y="17496"/>
                    <a:pt x="18173" y="16371"/>
                  </a:cubicBezTo>
                  <a:cubicBezTo>
                    <a:pt x="19392" y="14392"/>
                    <a:pt x="21017" y="10039"/>
                    <a:pt x="20272" y="7977"/>
                  </a:cubicBezTo>
                  <a:cubicBezTo>
                    <a:pt x="19730" y="6331"/>
                    <a:pt x="16616" y="3270"/>
                    <a:pt x="14314" y="22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4" name="Shape 3076"/>
            <p:cNvSpPr/>
            <p:nvPr/>
          </p:nvSpPr>
          <p:spPr>
            <a:xfrm>
              <a:off x="5993149" y="3956209"/>
              <a:ext cx="871796" cy="5219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3" y="19897"/>
                  </a:moveTo>
                  <a:cubicBezTo>
                    <a:pt x="5567" y="19880"/>
                    <a:pt x="5543" y="19861"/>
                    <a:pt x="5527" y="19845"/>
                  </a:cubicBezTo>
                  <a:cubicBezTo>
                    <a:pt x="5507" y="19826"/>
                    <a:pt x="5480" y="19832"/>
                    <a:pt x="5457" y="19840"/>
                  </a:cubicBezTo>
                  <a:cubicBezTo>
                    <a:pt x="5415" y="19852"/>
                    <a:pt x="5332" y="19891"/>
                    <a:pt x="5291" y="19908"/>
                  </a:cubicBezTo>
                  <a:cubicBezTo>
                    <a:pt x="5243" y="19928"/>
                    <a:pt x="5152" y="19931"/>
                    <a:pt x="5103" y="19938"/>
                  </a:cubicBezTo>
                  <a:cubicBezTo>
                    <a:pt x="5066" y="19945"/>
                    <a:pt x="4989" y="19923"/>
                    <a:pt x="4952" y="19938"/>
                  </a:cubicBezTo>
                  <a:cubicBezTo>
                    <a:pt x="4921" y="19953"/>
                    <a:pt x="4865" y="20009"/>
                    <a:pt x="4841" y="20044"/>
                  </a:cubicBezTo>
                  <a:cubicBezTo>
                    <a:pt x="4821" y="20073"/>
                    <a:pt x="4799" y="20160"/>
                    <a:pt x="4777" y="20182"/>
                  </a:cubicBezTo>
                  <a:cubicBezTo>
                    <a:pt x="4726" y="20236"/>
                    <a:pt x="4599" y="20243"/>
                    <a:pt x="4539" y="20263"/>
                  </a:cubicBezTo>
                  <a:cubicBezTo>
                    <a:pt x="4155" y="20394"/>
                    <a:pt x="3386" y="20664"/>
                    <a:pt x="3000" y="20783"/>
                  </a:cubicBezTo>
                  <a:cubicBezTo>
                    <a:pt x="2553" y="20920"/>
                    <a:pt x="1207" y="21286"/>
                    <a:pt x="1207" y="21286"/>
                  </a:cubicBezTo>
                  <a:lnTo>
                    <a:pt x="0" y="21600"/>
                  </a:lnTo>
                  <a:cubicBezTo>
                    <a:pt x="13" y="21569"/>
                    <a:pt x="26" y="21540"/>
                    <a:pt x="36" y="21521"/>
                  </a:cubicBezTo>
                  <a:cubicBezTo>
                    <a:pt x="67" y="21469"/>
                    <a:pt x="131" y="21368"/>
                    <a:pt x="167" y="21326"/>
                  </a:cubicBezTo>
                  <a:cubicBezTo>
                    <a:pt x="195" y="21293"/>
                    <a:pt x="260" y="21253"/>
                    <a:pt x="289" y="21221"/>
                  </a:cubicBezTo>
                  <a:cubicBezTo>
                    <a:pt x="320" y="21186"/>
                    <a:pt x="370" y="21084"/>
                    <a:pt x="405" y="21059"/>
                  </a:cubicBezTo>
                  <a:cubicBezTo>
                    <a:pt x="444" y="21031"/>
                    <a:pt x="529" y="21037"/>
                    <a:pt x="571" y="21026"/>
                  </a:cubicBezTo>
                  <a:cubicBezTo>
                    <a:pt x="597" y="21018"/>
                    <a:pt x="650" y="21007"/>
                    <a:pt x="673" y="20985"/>
                  </a:cubicBezTo>
                  <a:cubicBezTo>
                    <a:pt x="707" y="20953"/>
                    <a:pt x="753" y="20839"/>
                    <a:pt x="784" y="20799"/>
                  </a:cubicBezTo>
                  <a:cubicBezTo>
                    <a:pt x="815" y="20758"/>
                    <a:pt x="885" y="20693"/>
                    <a:pt x="920" y="20661"/>
                  </a:cubicBezTo>
                  <a:cubicBezTo>
                    <a:pt x="968" y="20617"/>
                    <a:pt x="1066" y="20540"/>
                    <a:pt x="1115" y="20499"/>
                  </a:cubicBezTo>
                  <a:cubicBezTo>
                    <a:pt x="1142" y="20475"/>
                    <a:pt x="1196" y="20412"/>
                    <a:pt x="1226" y="20399"/>
                  </a:cubicBezTo>
                  <a:cubicBezTo>
                    <a:pt x="1252" y="20387"/>
                    <a:pt x="1309" y="20411"/>
                    <a:pt x="1333" y="20393"/>
                  </a:cubicBezTo>
                  <a:cubicBezTo>
                    <a:pt x="1354" y="20378"/>
                    <a:pt x="1387" y="20320"/>
                    <a:pt x="1395" y="20285"/>
                  </a:cubicBezTo>
                  <a:cubicBezTo>
                    <a:pt x="1405" y="20241"/>
                    <a:pt x="1386" y="20146"/>
                    <a:pt x="1392" y="20101"/>
                  </a:cubicBezTo>
                  <a:cubicBezTo>
                    <a:pt x="1395" y="20071"/>
                    <a:pt x="1418" y="20021"/>
                    <a:pt x="1424" y="19993"/>
                  </a:cubicBezTo>
                  <a:cubicBezTo>
                    <a:pt x="1432" y="19954"/>
                    <a:pt x="1443" y="19872"/>
                    <a:pt x="1447" y="19830"/>
                  </a:cubicBezTo>
                  <a:cubicBezTo>
                    <a:pt x="1449" y="19797"/>
                    <a:pt x="1439" y="19724"/>
                    <a:pt x="1450" y="19695"/>
                  </a:cubicBezTo>
                  <a:cubicBezTo>
                    <a:pt x="1466" y="19652"/>
                    <a:pt x="1527" y="19605"/>
                    <a:pt x="1557" y="19598"/>
                  </a:cubicBezTo>
                  <a:cubicBezTo>
                    <a:pt x="1574" y="19594"/>
                    <a:pt x="1607" y="19625"/>
                    <a:pt x="1625" y="19625"/>
                  </a:cubicBezTo>
                  <a:cubicBezTo>
                    <a:pt x="1645" y="19625"/>
                    <a:pt x="1685" y="19607"/>
                    <a:pt x="1702" y="19593"/>
                  </a:cubicBezTo>
                  <a:cubicBezTo>
                    <a:pt x="1732" y="19569"/>
                    <a:pt x="1778" y="19488"/>
                    <a:pt x="1806" y="19463"/>
                  </a:cubicBezTo>
                  <a:cubicBezTo>
                    <a:pt x="1831" y="19440"/>
                    <a:pt x="1888" y="19419"/>
                    <a:pt x="1913" y="19398"/>
                  </a:cubicBezTo>
                  <a:cubicBezTo>
                    <a:pt x="1938" y="19377"/>
                    <a:pt x="1988" y="19332"/>
                    <a:pt x="2004" y="19295"/>
                  </a:cubicBezTo>
                  <a:cubicBezTo>
                    <a:pt x="2015" y="19268"/>
                    <a:pt x="2021" y="19198"/>
                    <a:pt x="2023" y="19165"/>
                  </a:cubicBezTo>
                  <a:cubicBezTo>
                    <a:pt x="2027" y="19114"/>
                    <a:pt x="2028" y="19010"/>
                    <a:pt x="2023" y="18960"/>
                  </a:cubicBezTo>
                  <a:cubicBezTo>
                    <a:pt x="2018" y="18906"/>
                    <a:pt x="1973" y="18806"/>
                    <a:pt x="1981" y="18754"/>
                  </a:cubicBezTo>
                  <a:cubicBezTo>
                    <a:pt x="1986" y="18718"/>
                    <a:pt x="2033" y="18686"/>
                    <a:pt x="2046" y="18657"/>
                  </a:cubicBezTo>
                  <a:cubicBezTo>
                    <a:pt x="2064" y="18617"/>
                    <a:pt x="2072" y="18504"/>
                    <a:pt x="2098" y="18478"/>
                  </a:cubicBezTo>
                  <a:cubicBezTo>
                    <a:pt x="2124" y="18451"/>
                    <a:pt x="2195" y="18506"/>
                    <a:pt x="2221" y="18478"/>
                  </a:cubicBezTo>
                  <a:cubicBezTo>
                    <a:pt x="2243" y="18454"/>
                    <a:pt x="2252" y="18353"/>
                    <a:pt x="2266" y="18316"/>
                  </a:cubicBezTo>
                  <a:cubicBezTo>
                    <a:pt x="2280" y="18278"/>
                    <a:pt x="2323" y="18221"/>
                    <a:pt x="2334" y="18181"/>
                  </a:cubicBezTo>
                  <a:cubicBezTo>
                    <a:pt x="2345" y="18138"/>
                    <a:pt x="2348" y="18043"/>
                    <a:pt x="2347" y="17997"/>
                  </a:cubicBezTo>
                  <a:cubicBezTo>
                    <a:pt x="2345" y="17952"/>
                    <a:pt x="2322" y="17868"/>
                    <a:pt x="2324" y="17823"/>
                  </a:cubicBezTo>
                  <a:cubicBezTo>
                    <a:pt x="2326" y="17786"/>
                    <a:pt x="2342" y="17711"/>
                    <a:pt x="2357" y="17683"/>
                  </a:cubicBezTo>
                  <a:cubicBezTo>
                    <a:pt x="2377" y="17644"/>
                    <a:pt x="2442" y="17617"/>
                    <a:pt x="2466" y="17585"/>
                  </a:cubicBezTo>
                  <a:cubicBezTo>
                    <a:pt x="2506" y="17536"/>
                    <a:pt x="2570" y="17414"/>
                    <a:pt x="2603" y="17353"/>
                  </a:cubicBezTo>
                  <a:cubicBezTo>
                    <a:pt x="2630" y="17302"/>
                    <a:pt x="2676" y="17188"/>
                    <a:pt x="2707" y="17142"/>
                  </a:cubicBezTo>
                  <a:cubicBezTo>
                    <a:pt x="2745" y="17082"/>
                    <a:pt x="2838" y="16993"/>
                    <a:pt x="2882" y="16942"/>
                  </a:cubicBezTo>
                  <a:cubicBezTo>
                    <a:pt x="2920" y="16896"/>
                    <a:pt x="2992" y="16790"/>
                    <a:pt x="3034" y="16752"/>
                  </a:cubicBezTo>
                  <a:cubicBezTo>
                    <a:pt x="3069" y="16719"/>
                    <a:pt x="3152" y="16693"/>
                    <a:pt x="3186" y="16654"/>
                  </a:cubicBezTo>
                  <a:cubicBezTo>
                    <a:pt x="3211" y="16626"/>
                    <a:pt x="3267" y="16503"/>
                    <a:pt x="3267" y="16503"/>
                  </a:cubicBezTo>
                  <a:lnTo>
                    <a:pt x="4038" y="14832"/>
                  </a:lnTo>
                  <a:lnTo>
                    <a:pt x="4038" y="14692"/>
                  </a:lnTo>
                  <a:cubicBezTo>
                    <a:pt x="4066" y="14665"/>
                    <a:pt x="4102" y="14625"/>
                    <a:pt x="4125" y="14631"/>
                  </a:cubicBezTo>
                  <a:cubicBezTo>
                    <a:pt x="4143" y="14636"/>
                    <a:pt x="4170" y="14686"/>
                    <a:pt x="4180" y="14712"/>
                  </a:cubicBezTo>
                  <a:cubicBezTo>
                    <a:pt x="4191" y="14742"/>
                    <a:pt x="4201" y="14808"/>
                    <a:pt x="4203" y="14843"/>
                  </a:cubicBezTo>
                  <a:cubicBezTo>
                    <a:pt x="4204" y="14871"/>
                    <a:pt x="4203" y="14933"/>
                    <a:pt x="4193" y="14956"/>
                  </a:cubicBezTo>
                  <a:cubicBezTo>
                    <a:pt x="4178" y="14991"/>
                    <a:pt x="4112" y="14994"/>
                    <a:pt x="4099" y="15031"/>
                  </a:cubicBezTo>
                  <a:cubicBezTo>
                    <a:pt x="4091" y="15054"/>
                    <a:pt x="4095" y="15112"/>
                    <a:pt x="4102" y="15134"/>
                  </a:cubicBezTo>
                  <a:cubicBezTo>
                    <a:pt x="4111" y="15160"/>
                    <a:pt x="4144" y="15189"/>
                    <a:pt x="4160" y="15200"/>
                  </a:cubicBezTo>
                  <a:cubicBezTo>
                    <a:pt x="4188" y="15218"/>
                    <a:pt x="4254" y="15201"/>
                    <a:pt x="4277" y="15232"/>
                  </a:cubicBezTo>
                  <a:cubicBezTo>
                    <a:pt x="4297" y="15258"/>
                    <a:pt x="4312" y="15347"/>
                    <a:pt x="4316" y="15389"/>
                  </a:cubicBezTo>
                  <a:cubicBezTo>
                    <a:pt x="4321" y="15437"/>
                    <a:pt x="4299" y="15539"/>
                    <a:pt x="4310" y="15584"/>
                  </a:cubicBezTo>
                  <a:cubicBezTo>
                    <a:pt x="4318" y="15620"/>
                    <a:pt x="4359" y="15669"/>
                    <a:pt x="4377" y="15692"/>
                  </a:cubicBezTo>
                  <a:cubicBezTo>
                    <a:pt x="4403" y="15723"/>
                    <a:pt x="4462" y="15764"/>
                    <a:pt x="4488" y="15795"/>
                  </a:cubicBezTo>
                  <a:cubicBezTo>
                    <a:pt x="4512" y="15825"/>
                    <a:pt x="4556" y="15900"/>
                    <a:pt x="4578" y="15935"/>
                  </a:cubicBezTo>
                  <a:cubicBezTo>
                    <a:pt x="4594" y="15960"/>
                    <a:pt x="4619" y="16029"/>
                    <a:pt x="4640" y="16038"/>
                  </a:cubicBezTo>
                  <a:cubicBezTo>
                    <a:pt x="4676" y="16053"/>
                    <a:pt x="4745" y="15967"/>
                    <a:pt x="4782" y="15968"/>
                  </a:cubicBezTo>
                  <a:cubicBezTo>
                    <a:pt x="4817" y="15968"/>
                    <a:pt x="4883" y="16004"/>
                    <a:pt x="4912" y="16033"/>
                  </a:cubicBezTo>
                  <a:cubicBezTo>
                    <a:pt x="4945" y="16065"/>
                    <a:pt x="4995" y="16161"/>
                    <a:pt x="5022" y="16206"/>
                  </a:cubicBezTo>
                  <a:cubicBezTo>
                    <a:pt x="5045" y="16244"/>
                    <a:pt x="5080" y="16341"/>
                    <a:pt x="5109" y="16363"/>
                  </a:cubicBezTo>
                  <a:cubicBezTo>
                    <a:pt x="5134" y="16380"/>
                    <a:pt x="5190" y="16374"/>
                    <a:pt x="5216" y="16363"/>
                  </a:cubicBezTo>
                  <a:cubicBezTo>
                    <a:pt x="5244" y="16351"/>
                    <a:pt x="5289" y="16284"/>
                    <a:pt x="5317" y="16271"/>
                  </a:cubicBezTo>
                  <a:cubicBezTo>
                    <a:pt x="5345" y="16258"/>
                    <a:pt x="5408" y="16282"/>
                    <a:pt x="5434" y="16260"/>
                  </a:cubicBezTo>
                  <a:cubicBezTo>
                    <a:pt x="5453" y="16243"/>
                    <a:pt x="5474" y="16173"/>
                    <a:pt x="5488" y="16146"/>
                  </a:cubicBezTo>
                  <a:cubicBezTo>
                    <a:pt x="5503" y="16121"/>
                    <a:pt x="5537" y="16081"/>
                    <a:pt x="5550" y="16054"/>
                  </a:cubicBezTo>
                  <a:cubicBezTo>
                    <a:pt x="5566" y="16023"/>
                    <a:pt x="5583" y="15939"/>
                    <a:pt x="5602" y="15914"/>
                  </a:cubicBezTo>
                  <a:cubicBezTo>
                    <a:pt x="5611" y="15901"/>
                    <a:pt x="5637" y="15898"/>
                    <a:pt x="5647" y="15887"/>
                  </a:cubicBezTo>
                  <a:cubicBezTo>
                    <a:pt x="5660" y="15871"/>
                    <a:pt x="5677" y="15823"/>
                    <a:pt x="5689" y="15806"/>
                  </a:cubicBezTo>
                  <a:cubicBezTo>
                    <a:pt x="5699" y="15790"/>
                    <a:pt x="5725" y="15772"/>
                    <a:pt x="5735" y="15757"/>
                  </a:cubicBezTo>
                  <a:cubicBezTo>
                    <a:pt x="5746" y="15741"/>
                    <a:pt x="5763" y="15702"/>
                    <a:pt x="5770" y="15680"/>
                  </a:cubicBezTo>
                  <a:cubicBezTo>
                    <a:pt x="5787" y="15630"/>
                    <a:pt x="5801" y="15510"/>
                    <a:pt x="5819" y="15459"/>
                  </a:cubicBezTo>
                  <a:cubicBezTo>
                    <a:pt x="5833" y="15419"/>
                    <a:pt x="5893" y="15318"/>
                    <a:pt x="5893" y="15318"/>
                  </a:cubicBezTo>
                  <a:lnTo>
                    <a:pt x="6341" y="15767"/>
                  </a:lnTo>
                  <a:lnTo>
                    <a:pt x="6868" y="15178"/>
                  </a:lnTo>
                  <a:lnTo>
                    <a:pt x="7059" y="15178"/>
                  </a:lnTo>
                  <a:lnTo>
                    <a:pt x="7289" y="14751"/>
                  </a:lnTo>
                  <a:lnTo>
                    <a:pt x="7202" y="14642"/>
                  </a:lnTo>
                  <a:lnTo>
                    <a:pt x="7202" y="14296"/>
                  </a:lnTo>
                  <a:lnTo>
                    <a:pt x="7286" y="14296"/>
                  </a:lnTo>
                  <a:lnTo>
                    <a:pt x="7513" y="14529"/>
                  </a:lnTo>
                  <a:lnTo>
                    <a:pt x="8031" y="13723"/>
                  </a:lnTo>
                  <a:cubicBezTo>
                    <a:pt x="8031" y="13723"/>
                    <a:pt x="8164" y="13675"/>
                    <a:pt x="8192" y="13723"/>
                  </a:cubicBezTo>
                  <a:cubicBezTo>
                    <a:pt x="8221" y="13770"/>
                    <a:pt x="8164" y="13943"/>
                    <a:pt x="8192" y="13990"/>
                  </a:cubicBezTo>
                  <a:cubicBezTo>
                    <a:pt x="8207" y="14015"/>
                    <a:pt x="8275" y="13990"/>
                    <a:pt x="8275" y="13990"/>
                  </a:cubicBezTo>
                  <a:lnTo>
                    <a:pt x="8692" y="13295"/>
                  </a:lnTo>
                  <a:cubicBezTo>
                    <a:pt x="8692" y="13295"/>
                    <a:pt x="8728" y="13176"/>
                    <a:pt x="8714" y="13144"/>
                  </a:cubicBezTo>
                  <a:cubicBezTo>
                    <a:pt x="8703" y="13117"/>
                    <a:pt x="8656" y="13134"/>
                    <a:pt x="8636" y="13133"/>
                  </a:cubicBezTo>
                  <a:cubicBezTo>
                    <a:pt x="8622" y="13132"/>
                    <a:pt x="8589" y="13149"/>
                    <a:pt x="8578" y="13133"/>
                  </a:cubicBezTo>
                  <a:cubicBezTo>
                    <a:pt x="8561" y="13108"/>
                    <a:pt x="8562" y="13018"/>
                    <a:pt x="8568" y="12982"/>
                  </a:cubicBezTo>
                  <a:cubicBezTo>
                    <a:pt x="8576" y="12942"/>
                    <a:pt x="8614" y="12883"/>
                    <a:pt x="8634" y="12857"/>
                  </a:cubicBezTo>
                  <a:cubicBezTo>
                    <a:pt x="8650" y="12835"/>
                    <a:pt x="8690" y="12807"/>
                    <a:pt x="8708" y="12787"/>
                  </a:cubicBezTo>
                  <a:cubicBezTo>
                    <a:pt x="8726" y="12764"/>
                    <a:pt x="8763" y="12716"/>
                    <a:pt x="8776" y="12684"/>
                  </a:cubicBezTo>
                  <a:cubicBezTo>
                    <a:pt x="8789" y="12649"/>
                    <a:pt x="8815" y="12565"/>
                    <a:pt x="8805" y="12527"/>
                  </a:cubicBezTo>
                  <a:cubicBezTo>
                    <a:pt x="8796" y="12492"/>
                    <a:pt x="8746" y="12467"/>
                    <a:pt x="8724" y="12457"/>
                  </a:cubicBezTo>
                  <a:cubicBezTo>
                    <a:pt x="8705" y="12447"/>
                    <a:pt x="8663" y="12460"/>
                    <a:pt x="8646" y="12445"/>
                  </a:cubicBezTo>
                  <a:cubicBezTo>
                    <a:pt x="8628" y="12431"/>
                    <a:pt x="8602" y="12372"/>
                    <a:pt x="8591" y="12343"/>
                  </a:cubicBezTo>
                  <a:cubicBezTo>
                    <a:pt x="8579" y="12310"/>
                    <a:pt x="8558" y="12236"/>
                    <a:pt x="8559" y="12196"/>
                  </a:cubicBezTo>
                  <a:cubicBezTo>
                    <a:pt x="8560" y="12160"/>
                    <a:pt x="8587" y="12095"/>
                    <a:pt x="8598" y="12061"/>
                  </a:cubicBezTo>
                  <a:cubicBezTo>
                    <a:pt x="8605" y="12040"/>
                    <a:pt x="8623" y="11999"/>
                    <a:pt x="8627" y="11975"/>
                  </a:cubicBezTo>
                  <a:cubicBezTo>
                    <a:pt x="8631" y="11945"/>
                    <a:pt x="8627" y="11881"/>
                    <a:pt x="8627" y="11850"/>
                  </a:cubicBezTo>
                  <a:cubicBezTo>
                    <a:pt x="8626" y="11821"/>
                    <a:pt x="8614" y="11757"/>
                    <a:pt x="8623" y="11732"/>
                  </a:cubicBezTo>
                  <a:cubicBezTo>
                    <a:pt x="8630" y="11713"/>
                    <a:pt x="8662" y="11711"/>
                    <a:pt x="8669" y="11694"/>
                  </a:cubicBezTo>
                  <a:cubicBezTo>
                    <a:pt x="8680" y="11669"/>
                    <a:pt x="8677" y="11605"/>
                    <a:pt x="8679" y="11575"/>
                  </a:cubicBezTo>
                  <a:cubicBezTo>
                    <a:pt x="8680" y="11542"/>
                    <a:pt x="8672" y="11475"/>
                    <a:pt x="8679" y="11445"/>
                  </a:cubicBezTo>
                  <a:cubicBezTo>
                    <a:pt x="8683" y="11428"/>
                    <a:pt x="8703" y="11407"/>
                    <a:pt x="8708" y="11391"/>
                  </a:cubicBezTo>
                  <a:cubicBezTo>
                    <a:pt x="8716" y="11364"/>
                    <a:pt x="8715" y="11299"/>
                    <a:pt x="8724" y="11272"/>
                  </a:cubicBezTo>
                  <a:cubicBezTo>
                    <a:pt x="8731" y="11249"/>
                    <a:pt x="8761" y="11220"/>
                    <a:pt x="8766" y="11196"/>
                  </a:cubicBezTo>
                  <a:cubicBezTo>
                    <a:pt x="8772" y="11169"/>
                    <a:pt x="8762" y="11110"/>
                    <a:pt x="8766" y="11083"/>
                  </a:cubicBezTo>
                  <a:cubicBezTo>
                    <a:pt x="8771" y="11051"/>
                    <a:pt x="8789" y="10993"/>
                    <a:pt x="8802" y="10969"/>
                  </a:cubicBezTo>
                  <a:cubicBezTo>
                    <a:pt x="8815" y="10943"/>
                    <a:pt x="8853" y="10913"/>
                    <a:pt x="8866" y="10888"/>
                  </a:cubicBezTo>
                  <a:cubicBezTo>
                    <a:pt x="8893" y="10841"/>
                    <a:pt x="8927" y="10725"/>
                    <a:pt x="8947" y="10671"/>
                  </a:cubicBezTo>
                  <a:cubicBezTo>
                    <a:pt x="8973" y="10604"/>
                    <a:pt x="9025" y="10471"/>
                    <a:pt x="9048" y="10401"/>
                  </a:cubicBezTo>
                  <a:cubicBezTo>
                    <a:pt x="9065" y="10348"/>
                    <a:pt x="9095" y="10239"/>
                    <a:pt x="9108" y="10184"/>
                  </a:cubicBezTo>
                  <a:cubicBezTo>
                    <a:pt x="9122" y="10130"/>
                    <a:pt x="9147" y="10021"/>
                    <a:pt x="9157" y="9965"/>
                  </a:cubicBezTo>
                  <a:cubicBezTo>
                    <a:pt x="9166" y="9920"/>
                    <a:pt x="9178" y="9825"/>
                    <a:pt x="9186" y="9779"/>
                  </a:cubicBezTo>
                  <a:cubicBezTo>
                    <a:pt x="9196" y="9723"/>
                    <a:pt x="9223" y="9617"/>
                    <a:pt x="9230" y="9560"/>
                  </a:cubicBezTo>
                  <a:cubicBezTo>
                    <a:pt x="9234" y="9526"/>
                    <a:pt x="9242" y="9454"/>
                    <a:pt x="9234" y="9422"/>
                  </a:cubicBezTo>
                  <a:cubicBezTo>
                    <a:pt x="9228" y="9390"/>
                    <a:pt x="9182" y="9354"/>
                    <a:pt x="9182" y="9321"/>
                  </a:cubicBezTo>
                  <a:cubicBezTo>
                    <a:pt x="9182" y="9291"/>
                    <a:pt x="9220" y="9260"/>
                    <a:pt x="9228" y="9235"/>
                  </a:cubicBezTo>
                  <a:cubicBezTo>
                    <a:pt x="9234" y="9215"/>
                    <a:pt x="9239" y="9168"/>
                    <a:pt x="9240" y="9146"/>
                  </a:cubicBezTo>
                  <a:cubicBezTo>
                    <a:pt x="9240" y="9103"/>
                    <a:pt x="9223" y="9018"/>
                    <a:pt x="9223" y="8975"/>
                  </a:cubicBezTo>
                  <a:cubicBezTo>
                    <a:pt x="9223" y="8954"/>
                    <a:pt x="9225" y="8910"/>
                    <a:pt x="9230" y="8890"/>
                  </a:cubicBezTo>
                  <a:cubicBezTo>
                    <a:pt x="9244" y="8836"/>
                    <a:pt x="9293" y="8750"/>
                    <a:pt x="9317" y="8708"/>
                  </a:cubicBezTo>
                  <a:cubicBezTo>
                    <a:pt x="9343" y="8661"/>
                    <a:pt x="9403" y="8579"/>
                    <a:pt x="9429" y="8533"/>
                  </a:cubicBezTo>
                  <a:cubicBezTo>
                    <a:pt x="9448" y="8501"/>
                    <a:pt x="9492" y="8439"/>
                    <a:pt x="9500" y="8395"/>
                  </a:cubicBezTo>
                  <a:cubicBezTo>
                    <a:pt x="9507" y="8355"/>
                    <a:pt x="9501" y="8263"/>
                    <a:pt x="9485" y="8233"/>
                  </a:cubicBezTo>
                  <a:cubicBezTo>
                    <a:pt x="9471" y="8207"/>
                    <a:pt x="9416" y="8229"/>
                    <a:pt x="9405" y="8200"/>
                  </a:cubicBezTo>
                  <a:cubicBezTo>
                    <a:pt x="9394" y="8173"/>
                    <a:pt x="9406" y="8097"/>
                    <a:pt x="9417" y="8071"/>
                  </a:cubicBezTo>
                  <a:cubicBezTo>
                    <a:pt x="9431" y="8036"/>
                    <a:pt x="9490" y="8021"/>
                    <a:pt x="9502" y="7986"/>
                  </a:cubicBezTo>
                  <a:cubicBezTo>
                    <a:pt x="9510" y="7962"/>
                    <a:pt x="9498" y="7905"/>
                    <a:pt x="9502" y="7880"/>
                  </a:cubicBezTo>
                  <a:cubicBezTo>
                    <a:pt x="9505" y="7856"/>
                    <a:pt x="9518" y="7810"/>
                    <a:pt x="9529" y="7794"/>
                  </a:cubicBezTo>
                  <a:cubicBezTo>
                    <a:pt x="9541" y="7778"/>
                    <a:pt x="9579" y="7786"/>
                    <a:pt x="9590" y="7766"/>
                  </a:cubicBezTo>
                  <a:cubicBezTo>
                    <a:pt x="9610" y="7725"/>
                    <a:pt x="9599" y="7608"/>
                    <a:pt x="9599" y="7555"/>
                  </a:cubicBezTo>
                  <a:cubicBezTo>
                    <a:pt x="9600" y="7525"/>
                    <a:pt x="9590" y="7462"/>
                    <a:pt x="9597" y="7433"/>
                  </a:cubicBezTo>
                  <a:cubicBezTo>
                    <a:pt x="9605" y="7398"/>
                    <a:pt x="9652" y="7360"/>
                    <a:pt x="9658" y="7324"/>
                  </a:cubicBezTo>
                  <a:cubicBezTo>
                    <a:pt x="9663" y="7287"/>
                    <a:pt x="9642" y="7213"/>
                    <a:pt x="9633" y="7178"/>
                  </a:cubicBezTo>
                  <a:cubicBezTo>
                    <a:pt x="9623" y="7132"/>
                    <a:pt x="9585" y="7052"/>
                    <a:pt x="9582" y="7004"/>
                  </a:cubicBezTo>
                  <a:cubicBezTo>
                    <a:pt x="9581" y="6977"/>
                    <a:pt x="9587" y="6922"/>
                    <a:pt x="9597" y="6902"/>
                  </a:cubicBezTo>
                  <a:cubicBezTo>
                    <a:pt x="9608" y="6878"/>
                    <a:pt x="9652" y="6875"/>
                    <a:pt x="9660" y="6849"/>
                  </a:cubicBezTo>
                  <a:cubicBezTo>
                    <a:pt x="9669" y="6820"/>
                    <a:pt x="9656" y="6751"/>
                    <a:pt x="9650" y="6719"/>
                  </a:cubicBezTo>
                  <a:cubicBezTo>
                    <a:pt x="9644" y="6685"/>
                    <a:pt x="9614" y="6625"/>
                    <a:pt x="9614" y="6589"/>
                  </a:cubicBezTo>
                  <a:cubicBezTo>
                    <a:pt x="9614" y="6560"/>
                    <a:pt x="9640" y="6512"/>
                    <a:pt x="9643" y="6484"/>
                  </a:cubicBezTo>
                  <a:cubicBezTo>
                    <a:pt x="9646" y="6452"/>
                    <a:pt x="9636" y="6354"/>
                    <a:pt x="9636" y="6354"/>
                  </a:cubicBezTo>
                  <a:lnTo>
                    <a:pt x="9966" y="6484"/>
                  </a:lnTo>
                  <a:lnTo>
                    <a:pt x="10204" y="6995"/>
                  </a:lnTo>
                  <a:lnTo>
                    <a:pt x="10710" y="7057"/>
                  </a:lnTo>
                  <a:cubicBezTo>
                    <a:pt x="10710" y="7057"/>
                    <a:pt x="10735" y="6959"/>
                    <a:pt x="10745" y="6928"/>
                  </a:cubicBezTo>
                  <a:cubicBezTo>
                    <a:pt x="10758" y="6883"/>
                    <a:pt x="10791" y="6799"/>
                    <a:pt x="10803" y="6754"/>
                  </a:cubicBezTo>
                  <a:cubicBezTo>
                    <a:pt x="10811" y="6727"/>
                    <a:pt x="10819" y="6667"/>
                    <a:pt x="10829" y="6640"/>
                  </a:cubicBezTo>
                  <a:cubicBezTo>
                    <a:pt x="10841" y="6612"/>
                    <a:pt x="10879" y="6576"/>
                    <a:pt x="10888" y="6543"/>
                  </a:cubicBezTo>
                  <a:cubicBezTo>
                    <a:pt x="10900" y="6491"/>
                    <a:pt x="10884" y="6373"/>
                    <a:pt x="10884" y="6316"/>
                  </a:cubicBezTo>
                  <a:cubicBezTo>
                    <a:pt x="10884" y="6290"/>
                    <a:pt x="10882" y="6238"/>
                    <a:pt x="10888" y="6214"/>
                  </a:cubicBezTo>
                  <a:cubicBezTo>
                    <a:pt x="10893" y="6184"/>
                    <a:pt x="10923" y="6140"/>
                    <a:pt x="10930" y="6111"/>
                  </a:cubicBezTo>
                  <a:cubicBezTo>
                    <a:pt x="10939" y="6061"/>
                    <a:pt x="10936" y="5953"/>
                    <a:pt x="10936" y="5900"/>
                  </a:cubicBezTo>
                  <a:cubicBezTo>
                    <a:pt x="10936" y="5858"/>
                    <a:pt x="10926" y="5773"/>
                    <a:pt x="10930" y="5732"/>
                  </a:cubicBezTo>
                  <a:cubicBezTo>
                    <a:pt x="10934" y="5679"/>
                    <a:pt x="10958" y="5580"/>
                    <a:pt x="10972" y="5532"/>
                  </a:cubicBezTo>
                  <a:cubicBezTo>
                    <a:pt x="10980" y="5502"/>
                    <a:pt x="10995" y="5438"/>
                    <a:pt x="11011" y="5418"/>
                  </a:cubicBezTo>
                  <a:cubicBezTo>
                    <a:pt x="11025" y="5400"/>
                    <a:pt x="11069" y="5413"/>
                    <a:pt x="11082" y="5391"/>
                  </a:cubicBezTo>
                  <a:cubicBezTo>
                    <a:pt x="11097" y="5363"/>
                    <a:pt x="11100" y="5277"/>
                    <a:pt x="11094" y="5240"/>
                  </a:cubicBezTo>
                  <a:cubicBezTo>
                    <a:pt x="11088" y="5195"/>
                    <a:pt x="11038" y="5137"/>
                    <a:pt x="11030" y="5094"/>
                  </a:cubicBezTo>
                  <a:cubicBezTo>
                    <a:pt x="11023" y="5056"/>
                    <a:pt x="11030" y="4975"/>
                    <a:pt x="11036" y="4937"/>
                  </a:cubicBezTo>
                  <a:cubicBezTo>
                    <a:pt x="11042" y="4904"/>
                    <a:pt x="11067" y="4849"/>
                    <a:pt x="11072" y="4817"/>
                  </a:cubicBezTo>
                  <a:cubicBezTo>
                    <a:pt x="11080" y="4770"/>
                    <a:pt x="11066" y="4659"/>
                    <a:pt x="11082" y="4617"/>
                  </a:cubicBezTo>
                  <a:cubicBezTo>
                    <a:pt x="11090" y="4597"/>
                    <a:pt x="11126" y="4590"/>
                    <a:pt x="11134" y="4569"/>
                  </a:cubicBezTo>
                  <a:cubicBezTo>
                    <a:pt x="11150" y="4529"/>
                    <a:pt x="11138" y="4425"/>
                    <a:pt x="11147" y="4379"/>
                  </a:cubicBezTo>
                  <a:cubicBezTo>
                    <a:pt x="11156" y="4328"/>
                    <a:pt x="11205" y="4190"/>
                    <a:pt x="11205" y="4190"/>
                  </a:cubicBezTo>
                  <a:lnTo>
                    <a:pt x="11596" y="4601"/>
                  </a:lnTo>
                  <a:lnTo>
                    <a:pt x="11717" y="3741"/>
                  </a:lnTo>
                  <a:cubicBezTo>
                    <a:pt x="11717" y="3741"/>
                    <a:pt x="11755" y="3691"/>
                    <a:pt x="11763" y="3668"/>
                  </a:cubicBezTo>
                  <a:cubicBezTo>
                    <a:pt x="11778" y="3628"/>
                    <a:pt x="11780" y="3529"/>
                    <a:pt x="11795" y="3489"/>
                  </a:cubicBezTo>
                  <a:cubicBezTo>
                    <a:pt x="11806" y="3461"/>
                    <a:pt x="11834" y="3390"/>
                    <a:pt x="11853" y="3397"/>
                  </a:cubicBezTo>
                  <a:cubicBezTo>
                    <a:pt x="11869" y="3401"/>
                    <a:pt x="11872" y="3471"/>
                    <a:pt x="11880" y="3494"/>
                  </a:cubicBezTo>
                  <a:cubicBezTo>
                    <a:pt x="11888" y="3515"/>
                    <a:pt x="11901" y="3575"/>
                    <a:pt x="11916" y="3575"/>
                  </a:cubicBezTo>
                  <a:cubicBezTo>
                    <a:pt x="11941" y="3574"/>
                    <a:pt x="11960" y="3473"/>
                    <a:pt x="11973" y="3437"/>
                  </a:cubicBezTo>
                  <a:cubicBezTo>
                    <a:pt x="11982" y="3407"/>
                    <a:pt x="11999" y="3344"/>
                    <a:pt x="12007" y="3311"/>
                  </a:cubicBezTo>
                  <a:cubicBezTo>
                    <a:pt x="12016" y="3270"/>
                    <a:pt x="12018" y="3174"/>
                    <a:pt x="12036" y="3140"/>
                  </a:cubicBezTo>
                  <a:cubicBezTo>
                    <a:pt x="12049" y="3115"/>
                    <a:pt x="12091" y="3094"/>
                    <a:pt x="12111" y="3088"/>
                  </a:cubicBezTo>
                  <a:cubicBezTo>
                    <a:pt x="12126" y="3084"/>
                    <a:pt x="12159" y="3106"/>
                    <a:pt x="12172" y="3092"/>
                  </a:cubicBezTo>
                  <a:cubicBezTo>
                    <a:pt x="12194" y="3068"/>
                    <a:pt x="12200" y="2968"/>
                    <a:pt x="12208" y="2926"/>
                  </a:cubicBezTo>
                  <a:cubicBezTo>
                    <a:pt x="12217" y="2880"/>
                    <a:pt x="12247" y="2785"/>
                    <a:pt x="12235" y="2742"/>
                  </a:cubicBezTo>
                  <a:cubicBezTo>
                    <a:pt x="12228" y="2720"/>
                    <a:pt x="12185" y="2726"/>
                    <a:pt x="12179" y="2703"/>
                  </a:cubicBezTo>
                  <a:cubicBezTo>
                    <a:pt x="12168" y="2665"/>
                    <a:pt x="12196" y="2578"/>
                    <a:pt x="12211" y="2544"/>
                  </a:cubicBezTo>
                  <a:cubicBezTo>
                    <a:pt x="12220" y="2521"/>
                    <a:pt x="12254" y="2498"/>
                    <a:pt x="12264" y="2475"/>
                  </a:cubicBezTo>
                  <a:cubicBezTo>
                    <a:pt x="12276" y="2444"/>
                    <a:pt x="12279" y="2366"/>
                    <a:pt x="12288" y="2333"/>
                  </a:cubicBezTo>
                  <a:cubicBezTo>
                    <a:pt x="12300" y="2290"/>
                    <a:pt x="12332" y="2206"/>
                    <a:pt x="12354" y="2175"/>
                  </a:cubicBezTo>
                  <a:cubicBezTo>
                    <a:pt x="12368" y="2155"/>
                    <a:pt x="12407" y="2145"/>
                    <a:pt x="12419" y="2122"/>
                  </a:cubicBezTo>
                  <a:cubicBezTo>
                    <a:pt x="12432" y="2098"/>
                    <a:pt x="12433" y="2029"/>
                    <a:pt x="12441" y="2001"/>
                  </a:cubicBezTo>
                  <a:cubicBezTo>
                    <a:pt x="12450" y="1968"/>
                    <a:pt x="12484" y="1913"/>
                    <a:pt x="12490" y="1878"/>
                  </a:cubicBezTo>
                  <a:cubicBezTo>
                    <a:pt x="12495" y="1846"/>
                    <a:pt x="12498" y="1773"/>
                    <a:pt x="12487" y="1744"/>
                  </a:cubicBezTo>
                  <a:cubicBezTo>
                    <a:pt x="12476" y="1713"/>
                    <a:pt x="12423" y="1702"/>
                    <a:pt x="12409" y="1672"/>
                  </a:cubicBezTo>
                  <a:cubicBezTo>
                    <a:pt x="12397" y="1641"/>
                    <a:pt x="12385" y="1560"/>
                    <a:pt x="12392" y="1525"/>
                  </a:cubicBezTo>
                  <a:cubicBezTo>
                    <a:pt x="12403" y="1480"/>
                    <a:pt x="12470" y="1448"/>
                    <a:pt x="12482" y="1404"/>
                  </a:cubicBezTo>
                  <a:cubicBezTo>
                    <a:pt x="12490" y="1375"/>
                    <a:pt x="12489" y="1306"/>
                    <a:pt x="12480" y="1278"/>
                  </a:cubicBezTo>
                  <a:cubicBezTo>
                    <a:pt x="12467" y="1237"/>
                    <a:pt x="12395" y="1221"/>
                    <a:pt x="12388" y="1177"/>
                  </a:cubicBezTo>
                  <a:cubicBezTo>
                    <a:pt x="12383" y="1147"/>
                    <a:pt x="12410" y="1092"/>
                    <a:pt x="12422" y="1067"/>
                  </a:cubicBezTo>
                  <a:cubicBezTo>
                    <a:pt x="12435" y="1038"/>
                    <a:pt x="12475" y="1000"/>
                    <a:pt x="12487" y="970"/>
                  </a:cubicBezTo>
                  <a:cubicBezTo>
                    <a:pt x="12501" y="937"/>
                    <a:pt x="12518" y="862"/>
                    <a:pt x="12521" y="823"/>
                  </a:cubicBezTo>
                  <a:cubicBezTo>
                    <a:pt x="12526" y="769"/>
                    <a:pt x="12527" y="653"/>
                    <a:pt x="12512" y="605"/>
                  </a:cubicBezTo>
                  <a:cubicBezTo>
                    <a:pt x="12506" y="587"/>
                    <a:pt x="12478" y="575"/>
                    <a:pt x="12475" y="556"/>
                  </a:cubicBezTo>
                  <a:cubicBezTo>
                    <a:pt x="12473" y="537"/>
                    <a:pt x="12498" y="510"/>
                    <a:pt x="12500" y="491"/>
                  </a:cubicBezTo>
                  <a:cubicBezTo>
                    <a:pt x="12503" y="458"/>
                    <a:pt x="12493" y="389"/>
                    <a:pt x="12482" y="361"/>
                  </a:cubicBezTo>
                  <a:cubicBezTo>
                    <a:pt x="12473" y="335"/>
                    <a:pt x="12429" y="317"/>
                    <a:pt x="12424" y="288"/>
                  </a:cubicBezTo>
                  <a:cubicBezTo>
                    <a:pt x="12420" y="262"/>
                    <a:pt x="12446" y="217"/>
                    <a:pt x="12449" y="190"/>
                  </a:cubicBezTo>
                  <a:cubicBezTo>
                    <a:pt x="12452" y="143"/>
                    <a:pt x="12434" y="0"/>
                    <a:pt x="12434" y="0"/>
                  </a:cubicBezTo>
                  <a:lnTo>
                    <a:pt x="14074" y="1347"/>
                  </a:lnTo>
                  <a:cubicBezTo>
                    <a:pt x="14074" y="1347"/>
                    <a:pt x="14088" y="1250"/>
                    <a:pt x="14091" y="1217"/>
                  </a:cubicBezTo>
                  <a:cubicBezTo>
                    <a:pt x="14093" y="1176"/>
                    <a:pt x="14090" y="1094"/>
                    <a:pt x="14091" y="1052"/>
                  </a:cubicBezTo>
                  <a:cubicBezTo>
                    <a:pt x="14092" y="989"/>
                    <a:pt x="14091" y="860"/>
                    <a:pt x="14100" y="798"/>
                  </a:cubicBezTo>
                  <a:cubicBezTo>
                    <a:pt x="14105" y="764"/>
                    <a:pt x="14132" y="705"/>
                    <a:pt x="14136" y="671"/>
                  </a:cubicBezTo>
                  <a:cubicBezTo>
                    <a:pt x="14141" y="626"/>
                    <a:pt x="14131" y="533"/>
                    <a:pt x="14133" y="487"/>
                  </a:cubicBezTo>
                  <a:cubicBezTo>
                    <a:pt x="14134" y="444"/>
                    <a:pt x="14136" y="355"/>
                    <a:pt x="14145" y="314"/>
                  </a:cubicBezTo>
                  <a:cubicBezTo>
                    <a:pt x="14153" y="283"/>
                    <a:pt x="14176" y="228"/>
                    <a:pt x="14191" y="205"/>
                  </a:cubicBezTo>
                  <a:cubicBezTo>
                    <a:pt x="14200" y="190"/>
                    <a:pt x="14220" y="174"/>
                    <a:pt x="14236" y="159"/>
                  </a:cubicBezTo>
                  <a:cubicBezTo>
                    <a:pt x="14243" y="153"/>
                    <a:pt x="14249" y="148"/>
                    <a:pt x="14254" y="143"/>
                  </a:cubicBezTo>
                  <a:cubicBezTo>
                    <a:pt x="14267" y="131"/>
                    <a:pt x="14294" y="98"/>
                    <a:pt x="14309" y="97"/>
                  </a:cubicBezTo>
                  <a:cubicBezTo>
                    <a:pt x="14338" y="97"/>
                    <a:pt x="14384" y="170"/>
                    <a:pt x="14413" y="181"/>
                  </a:cubicBezTo>
                  <a:cubicBezTo>
                    <a:pt x="14431" y="188"/>
                    <a:pt x="14469" y="192"/>
                    <a:pt x="14487" y="184"/>
                  </a:cubicBezTo>
                  <a:cubicBezTo>
                    <a:pt x="14508" y="175"/>
                    <a:pt x="14539" y="113"/>
                    <a:pt x="14560" y="108"/>
                  </a:cubicBezTo>
                  <a:cubicBezTo>
                    <a:pt x="14585" y="102"/>
                    <a:pt x="14634" y="128"/>
                    <a:pt x="14654" y="152"/>
                  </a:cubicBezTo>
                  <a:cubicBezTo>
                    <a:pt x="14677" y="177"/>
                    <a:pt x="14699" y="269"/>
                    <a:pt x="14720" y="298"/>
                  </a:cubicBezTo>
                  <a:cubicBezTo>
                    <a:pt x="14740" y="323"/>
                    <a:pt x="14786" y="352"/>
                    <a:pt x="14809" y="360"/>
                  </a:cubicBezTo>
                  <a:cubicBezTo>
                    <a:pt x="14828" y="366"/>
                    <a:pt x="14868" y="345"/>
                    <a:pt x="14886" y="357"/>
                  </a:cubicBezTo>
                  <a:cubicBezTo>
                    <a:pt x="14910" y="375"/>
                    <a:pt x="14949" y="447"/>
                    <a:pt x="14959" y="490"/>
                  </a:cubicBezTo>
                  <a:cubicBezTo>
                    <a:pt x="14967" y="532"/>
                    <a:pt x="14964" y="628"/>
                    <a:pt x="14952" y="668"/>
                  </a:cubicBezTo>
                  <a:cubicBezTo>
                    <a:pt x="14943" y="697"/>
                    <a:pt x="14903" y="724"/>
                    <a:pt x="14891" y="749"/>
                  </a:cubicBezTo>
                  <a:cubicBezTo>
                    <a:pt x="14878" y="774"/>
                    <a:pt x="14860" y="834"/>
                    <a:pt x="14855" y="866"/>
                  </a:cubicBezTo>
                  <a:cubicBezTo>
                    <a:pt x="14849" y="906"/>
                    <a:pt x="14845" y="993"/>
                    <a:pt x="14852" y="1033"/>
                  </a:cubicBezTo>
                  <a:cubicBezTo>
                    <a:pt x="14857" y="1066"/>
                    <a:pt x="14879" y="1128"/>
                    <a:pt x="14897" y="1144"/>
                  </a:cubicBezTo>
                  <a:cubicBezTo>
                    <a:pt x="14917" y="1162"/>
                    <a:pt x="14966" y="1138"/>
                    <a:pt x="14988" y="1147"/>
                  </a:cubicBezTo>
                  <a:cubicBezTo>
                    <a:pt x="15003" y="1153"/>
                    <a:pt x="15031" y="1173"/>
                    <a:pt x="15043" y="1190"/>
                  </a:cubicBezTo>
                  <a:cubicBezTo>
                    <a:pt x="15058" y="1212"/>
                    <a:pt x="15069" y="1281"/>
                    <a:pt x="15085" y="1301"/>
                  </a:cubicBezTo>
                  <a:cubicBezTo>
                    <a:pt x="15107" y="1328"/>
                    <a:pt x="15162" y="1354"/>
                    <a:pt x="15188" y="1353"/>
                  </a:cubicBezTo>
                  <a:cubicBezTo>
                    <a:pt x="15221" y="1350"/>
                    <a:pt x="15279" y="1292"/>
                    <a:pt x="15310" y="1278"/>
                  </a:cubicBezTo>
                  <a:cubicBezTo>
                    <a:pt x="15337" y="1265"/>
                    <a:pt x="15393" y="1240"/>
                    <a:pt x="15422" y="1241"/>
                  </a:cubicBezTo>
                  <a:cubicBezTo>
                    <a:pt x="15458" y="1244"/>
                    <a:pt x="15528" y="1284"/>
                    <a:pt x="15563" y="1303"/>
                  </a:cubicBezTo>
                  <a:cubicBezTo>
                    <a:pt x="15586" y="1316"/>
                    <a:pt x="15634" y="1337"/>
                    <a:pt x="15652" y="1363"/>
                  </a:cubicBezTo>
                  <a:cubicBezTo>
                    <a:pt x="15665" y="1381"/>
                    <a:pt x="15678" y="1432"/>
                    <a:pt x="15686" y="1457"/>
                  </a:cubicBezTo>
                  <a:cubicBezTo>
                    <a:pt x="15698" y="1492"/>
                    <a:pt x="15710" y="1576"/>
                    <a:pt x="15727" y="1603"/>
                  </a:cubicBezTo>
                  <a:cubicBezTo>
                    <a:pt x="15744" y="1626"/>
                    <a:pt x="15787" y="1642"/>
                    <a:pt x="15808" y="1647"/>
                  </a:cubicBezTo>
                  <a:cubicBezTo>
                    <a:pt x="15829" y="1653"/>
                    <a:pt x="15872" y="1654"/>
                    <a:pt x="15893" y="1647"/>
                  </a:cubicBezTo>
                  <a:cubicBezTo>
                    <a:pt x="15906" y="1643"/>
                    <a:pt x="15930" y="1613"/>
                    <a:pt x="15944" y="1611"/>
                  </a:cubicBezTo>
                  <a:cubicBezTo>
                    <a:pt x="15969" y="1606"/>
                    <a:pt x="16021" y="1622"/>
                    <a:pt x="16043" y="1643"/>
                  </a:cubicBezTo>
                  <a:cubicBezTo>
                    <a:pt x="16063" y="1662"/>
                    <a:pt x="16089" y="1720"/>
                    <a:pt x="16106" y="1754"/>
                  </a:cubicBezTo>
                  <a:cubicBezTo>
                    <a:pt x="16108" y="1758"/>
                    <a:pt x="16109" y="1762"/>
                    <a:pt x="16112" y="1765"/>
                  </a:cubicBezTo>
                  <a:cubicBezTo>
                    <a:pt x="16126" y="1791"/>
                    <a:pt x="16152" y="1847"/>
                    <a:pt x="16170" y="1866"/>
                  </a:cubicBezTo>
                  <a:cubicBezTo>
                    <a:pt x="16199" y="1900"/>
                    <a:pt x="16270" y="1930"/>
                    <a:pt x="16302" y="1958"/>
                  </a:cubicBezTo>
                  <a:cubicBezTo>
                    <a:pt x="16324" y="1977"/>
                    <a:pt x="16370" y="2017"/>
                    <a:pt x="16386" y="2049"/>
                  </a:cubicBezTo>
                  <a:cubicBezTo>
                    <a:pt x="16411" y="2098"/>
                    <a:pt x="16438" y="2224"/>
                    <a:pt x="16448" y="2287"/>
                  </a:cubicBezTo>
                  <a:cubicBezTo>
                    <a:pt x="16454" y="2323"/>
                    <a:pt x="16458" y="2400"/>
                    <a:pt x="16460" y="2439"/>
                  </a:cubicBezTo>
                  <a:cubicBezTo>
                    <a:pt x="16460" y="2443"/>
                    <a:pt x="16460" y="2448"/>
                    <a:pt x="16460" y="2454"/>
                  </a:cubicBezTo>
                  <a:cubicBezTo>
                    <a:pt x="16461" y="2495"/>
                    <a:pt x="16459" y="2559"/>
                    <a:pt x="16462" y="2592"/>
                  </a:cubicBezTo>
                  <a:cubicBezTo>
                    <a:pt x="16466" y="2636"/>
                    <a:pt x="16482" y="2719"/>
                    <a:pt x="16488" y="2761"/>
                  </a:cubicBezTo>
                  <a:cubicBezTo>
                    <a:pt x="16493" y="2792"/>
                    <a:pt x="16507" y="2854"/>
                    <a:pt x="16504" y="2884"/>
                  </a:cubicBezTo>
                  <a:cubicBezTo>
                    <a:pt x="16501" y="2915"/>
                    <a:pt x="16479" y="2967"/>
                    <a:pt x="16465" y="2986"/>
                  </a:cubicBezTo>
                  <a:cubicBezTo>
                    <a:pt x="16448" y="3008"/>
                    <a:pt x="16402" y="3012"/>
                    <a:pt x="16385" y="3033"/>
                  </a:cubicBezTo>
                  <a:cubicBezTo>
                    <a:pt x="16362" y="3060"/>
                    <a:pt x="16318" y="3173"/>
                    <a:pt x="16315" y="3177"/>
                  </a:cubicBezTo>
                  <a:cubicBezTo>
                    <a:pt x="16311" y="3181"/>
                    <a:pt x="16330" y="3326"/>
                    <a:pt x="16329" y="3376"/>
                  </a:cubicBezTo>
                  <a:cubicBezTo>
                    <a:pt x="16328" y="3387"/>
                    <a:pt x="16327" y="3405"/>
                    <a:pt x="16324" y="3424"/>
                  </a:cubicBezTo>
                  <a:cubicBezTo>
                    <a:pt x="16321" y="3421"/>
                    <a:pt x="16318" y="3420"/>
                    <a:pt x="16316" y="3420"/>
                  </a:cubicBezTo>
                  <a:cubicBezTo>
                    <a:pt x="16298" y="3425"/>
                    <a:pt x="16286" y="3491"/>
                    <a:pt x="16278" y="3516"/>
                  </a:cubicBezTo>
                  <a:cubicBezTo>
                    <a:pt x="16272" y="3535"/>
                    <a:pt x="16266" y="3578"/>
                    <a:pt x="16257" y="3595"/>
                  </a:cubicBezTo>
                  <a:cubicBezTo>
                    <a:pt x="16247" y="3616"/>
                    <a:pt x="16218" y="3645"/>
                    <a:pt x="16203" y="3654"/>
                  </a:cubicBezTo>
                  <a:cubicBezTo>
                    <a:pt x="16192" y="3660"/>
                    <a:pt x="16168" y="3670"/>
                    <a:pt x="16158" y="3662"/>
                  </a:cubicBezTo>
                  <a:cubicBezTo>
                    <a:pt x="16147" y="3654"/>
                    <a:pt x="16140" y="3609"/>
                    <a:pt x="16131" y="3597"/>
                  </a:cubicBezTo>
                  <a:cubicBezTo>
                    <a:pt x="16124" y="3588"/>
                    <a:pt x="16107" y="3579"/>
                    <a:pt x="16098" y="3579"/>
                  </a:cubicBezTo>
                  <a:cubicBezTo>
                    <a:pt x="16089" y="3578"/>
                    <a:pt x="16069" y="3586"/>
                    <a:pt x="16062" y="3597"/>
                  </a:cubicBezTo>
                  <a:cubicBezTo>
                    <a:pt x="16049" y="3617"/>
                    <a:pt x="16037" y="3679"/>
                    <a:pt x="16036" y="3708"/>
                  </a:cubicBezTo>
                  <a:cubicBezTo>
                    <a:pt x="16034" y="3744"/>
                    <a:pt x="16051" y="3812"/>
                    <a:pt x="16054" y="3847"/>
                  </a:cubicBezTo>
                  <a:cubicBezTo>
                    <a:pt x="16059" y="3888"/>
                    <a:pt x="16067" y="3969"/>
                    <a:pt x="16067" y="4011"/>
                  </a:cubicBezTo>
                  <a:cubicBezTo>
                    <a:pt x="16066" y="4046"/>
                    <a:pt x="16059" y="4116"/>
                    <a:pt x="16054" y="4151"/>
                  </a:cubicBezTo>
                  <a:cubicBezTo>
                    <a:pt x="16050" y="4190"/>
                    <a:pt x="16039" y="4268"/>
                    <a:pt x="16030" y="4305"/>
                  </a:cubicBezTo>
                  <a:cubicBezTo>
                    <a:pt x="16022" y="4339"/>
                    <a:pt x="15995" y="4397"/>
                    <a:pt x="15987" y="4431"/>
                  </a:cubicBezTo>
                  <a:cubicBezTo>
                    <a:pt x="15979" y="4470"/>
                    <a:pt x="15970" y="4552"/>
                    <a:pt x="15971" y="4593"/>
                  </a:cubicBezTo>
                  <a:cubicBezTo>
                    <a:pt x="15971" y="4640"/>
                    <a:pt x="15983" y="4732"/>
                    <a:pt x="15991" y="4776"/>
                  </a:cubicBezTo>
                  <a:cubicBezTo>
                    <a:pt x="15997" y="4807"/>
                    <a:pt x="16017" y="4864"/>
                    <a:pt x="16026" y="4893"/>
                  </a:cubicBezTo>
                  <a:cubicBezTo>
                    <a:pt x="16043" y="4945"/>
                    <a:pt x="16074" y="5048"/>
                    <a:pt x="16093" y="5096"/>
                  </a:cubicBezTo>
                  <a:cubicBezTo>
                    <a:pt x="16105" y="5125"/>
                    <a:pt x="16133" y="5175"/>
                    <a:pt x="16144" y="5204"/>
                  </a:cubicBezTo>
                  <a:cubicBezTo>
                    <a:pt x="16153" y="5226"/>
                    <a:pt x="16166" y="5278"/>
                    <a:pt x="16176" y="5299"/>
                  </a:cubicBezTo>
                  <a:cubicBezTo>
                    <a:pt x="16187" y="5320"/>
                    <a:pt x="16212" y="5359"/>
                    <a:pt x="16227" y="5370"/>
                  </a:cubicBezTo>
                  <a:cubicBezTo>
                    <a:pt x="16244" y="5383"/>
                    <a:pt x="16281" y="5394"/>
                    <a:pt x="16298" y="5390"/>
                  </a:cubicBezTo>
                  <a:cubicBezTo>
                    <a:pt x="16318" y="5386"/>
                    <a:pt x="16353" y="5347"/>
                    <a:pt x="16372" y="5335"/>
                  </a:cubicBezTo>
                  <a:cubicBezTo>
                    <a:pt x="16388" y="5325"/>
                    <a:pt x="16426" y="5314"/>
                    <a:pt x="16442" y="5299"/>
                  </a:cubicBezTo>
                  <a:cubicBezTo>
                    <a:pt x="16459" y="5283"/>
                    <a:pt x="16488" y="5233"/>
                    <a:pt x="16502" y="5210"/>
                  </a:cubicBezTo>
                  <a:cubicBezTo>
                    <a:pt x="16519" y="5183"/>
                    <a:pt x="16552" y="5127"/>
                    <a:pt x="16568" y="5098"/>
                  </a:cubicBezTo>
                  <a:cubicBezTo>
                    <a:pt x="16580" y="5078"/>
                    <a:pt x="16600" y="5027"/>
                    <a:pt x="16616" y="5015"/>
                  </a:cubicBezTo>
                  <a:cubicBezTo>
                    <a:pt x="16629" y="5004"/>
                    <a:pt x="16662" y="5019"/>
                    <a:pt x="16677" y="5009"/>
                  </a:cubicBezTo>
                  <a:cubicBezTo>
                    <a:pt x="16689" y="5000"/>
                    <a:pt x="16709" y="4967"/>
                    <a:pt x="16717" y="4948"/>
                  </a:cubicBezTo>
                  <a:cubicBezTo>
                    <a:pt x="16727" y="4928"/>
                    <a:pt x="16731" y="4869"/>
                    <a:pt x="16743" y="4853"/>
                  </a:cubicBezTo>
                  <a:cubicBezTo>
                    <a:pt x="16757" y="4834"/>
                    <a:pt x="16797" y="4822"/>
                    <a:pt x="16815" y="4829"/>
                  </a:cubicBezTo>
                  <a:cubicBezTo>
                    <a:pt x="16833" y="4835"/>
                    <a:pt x="16867" y="4876"/>
                    <a:pt x="16876" y="4904"/>
                  </a:cubicBezTo>
                  <a:cubicBezTo>
                    <a:pt x="16884" y="4929"/>
                    <a:pt x="16879" y="4989"/>
                    <a:pt x="16881" y="5017"/>
                  </a:cubicBezTo>
                  <a:cubicBezTo>
                    <a:pt x="16884" y="5074"/>
                    <a:pt x="16888" y="5189"/>
                    <a:pt x="16900" y="5242"/>
                  </a:cubicBezTo>
                  <a:cubicBezTo>
                    <a:pt x="16906" y="5267"/>
                    <a:pt x="16923" y="5316"/>
                    <a:pt x="16936" y="5332"/>
                  </a:cubicBezTo>
                  <a:cubicBezTo>
                    <a:pt x="16958" y="5359"/>
                    <a:pt x="17018" y="5360"/>
                    <a:pt x="17042" y="5380"/>
                  </a:cubicBezTo>
                  <a:cubicBezTo>
                    <a:pt x="17065" y="5400"/>
                    <a:pt x="17107" y="5453"/>
                    <a:pt x="17124" y="5485"/>
                  </a:cubicBezTo>
                  <a:cubicBezTo>
                    <a:pt x="17137" y="5513"/>
                    <a:pt x="17158" y="5576"/>
                    <a:pt x="17162" y="5610"/>
                  </a:cubicBezTo>
                  <a:cubicBezTo>
                    <a:pt x="17165" y="5633"/>
                    <a:pt x="17155" y="5683"/>
                    <a:pt x="17161" y="5705"/>
                  </a:cubicBezTo>
                  <a:cubicBezTo>
                    <a:pt x="17167" y="5730"/>
                    <a:pt x="17194" y="5767"/>
                    <a:pt x="17209" y="5778"/>
                  </a:cubicBezTo>
                  <a:cubicBezTo>
                    <a:pt x="17232" y="5795"/>
                    <a:pt x="17284" y="5782"/>
                    <a:pt x="17308" y="5788"/>
                  </a:cubicBezTo>
                  <a:cubicBezTo>
                    <a:pt x="17335" y="5797"/>
                    <a:pt x="17390" y="5819"/>
                    <a:pt x="17415" y="5840"/>
                  </a:cubicBezTo>
                  <a:cubicBezTo>
                    <a:pt x="17432" y="5854"/>
                    <a:pt x="17458" y="5909"/>
                    <a:pt x="17477" y="5918"/>
                  </a:cubicBezTo>
                  <a:cubicBezTo>
                    <a:pt x="17502" y="5932"/>
                    <a:pt x="17558" y="5924"/>
                    <a:pt x="17584" y="5910"/>
                  </a:cubicBezTo>
                  <a:cubicBezTo>
                    <a:pt x="17609" y="5896"/>
                    <a:pt x="17647" y="5825"/>
                    <a:pt x="17672" y="5813"/>
                  </a:cubicBezTo>
                  <a:cubicBezTo>
                    <a:pt x="17696" y="5802"/>
                    <a:pt x="17747" y="5800"/>
                    <a:pt x="17768" y="5819"/>
                  </a:cubicBezTo>
                  <a:cubicBezTo>
                    <a:pt x="17781" y="5830"/>
                    <a:pt x="17792" y="5881"/>
                    <a:pt x="17803" y="5894"/>
                  </a:cubicBezTo>
                  <a:cubicBezTo>
                    <a:pt x="17817" y="5909"/>
                    <a:pt x="17853" y="5931"/>
                    <a:pt x="17867" y="5918"/>
                  </a:cubicBezTo>
                  <a:cubicBezTo>
                    <a:pt x="17876" y="5911"/>
                    <a:pt x="17875" y="5870"/>
                    <a:pt x="17882" y="5857"/>
                  </a:cubicBezTo>
                  <a:cubicBezTo>
                    <a:pt x="17894" y="5830"/>
                    <a:pt x="17925" y="5780"/>
                    <a:pt x="17945" y="5772"/>
                  </a:cubicBezTo>
                  <a:cubicBezTo>
                    <a:pt x="17969" y="5763"/>
                    <a:pt x="18018" y="5819"/>
                    <a:pt x="18042" y="5807"/>
                  </a:cubicBezTo>
                  <a:cubicBezTo>
                    <a:pt x="18060" y="5799"/>
                    <a:pt x="18077" y="5728"/>
                    <a:pt x="18095" y="5721"/>
                  </a:cubicBezTo>
                  <a:cubicBezTo>
                    <a:pt x="18115" y="5714"/>
                    <a:pt x="18158" y="5739"/>
                    <a:pt x="18173" y="5762"/>
                  </a:cubicBezTo>
                  <a:cubicBezTo>
                    <a:pt x="18191" y="5789"/>
                    <a:pt x="18196" y="5878"/>
                    <a:pt x="18210" y="5910"/>
                  </a:cubicBezTo>
                  <a:cubicBezTo>
                    <a:pt x="18222" y="5938"/>
                    <a:pt x="18255" y="5982"/>
                    <a:pt x="18273" y="5997"/>
                  </a:cubicBezTo>
                  <a:cubicBezTo>
                    <a:pt x="18299" y="6018"/>
                    <a:pt x="18361" y="6019"/>
                    <a:pt x="18387" y="6040"/>
                  </a:cubicBezTo>
                  <a:cubicBezTo>
                    <a:pt x="18415" y="6063"/>
                    <a:pt x="18463" y="6134"/>
                    <a:pt x="18484" y="6173"/>
                  </a:cubicBezTo>
                  <a:cubicBezTo>
                    <a:pt x="18502" y="6206"/>
                    <a:pt x="18518" y="6300"/>
                    <a:pt x="18540" y="6325"/>
                  </a:cubicBezTo>
                  <a:cubicBezTo>
                    <a:pt x="18560" y="6345"/>
                    <a:pt x="18608" y="6336"/>
                    <a:pt x="18629" y="6346"/>
                  </a:cubicBezTo>
                  <a:cubicBezTo>
                    <a:pt x="18653" y="6357"/>
                    <a:pt x="18699" y="6387"/>
                    <a:pt x="18720" y="6408"/>
                  </a:cubicBezTo>
                  <a:cubicBezTo>
                    <a:pt x="18741" y="6430"/>
                    <a:pt x="18773" y="6495"/>
                    <a:pt x="18795" y="6514"/>
                  </a:cubicBezTo>
                  <a:cubicBezTo>
                    <a:pt x="18818" y="6534"/>
                    <a:pt x="18869" y="6556"/>
                    <a:pt x="18895" y="6560"/>
                  </a:cubicBezTo>
                  <a:cubicBezTo>
                    <a:pt x="18931" y="6565"/>
                    <a:pt x="19005" y="6531"/>
                    <a:pt x="19041" y="6536"/>
                  </a:cubicBezTo>
                  <a:cubicBezTo>
                    <a:pt x="19067" y="6539"/>
                    <a:pt x="19118" y="6564"/>
                    <a:pt x="19143" y="6579"/>
                  </a:cubicBezTo>
                  <a:cubicBezTo>
                    <a:pt x="19194" y="6609"/>
                    <a:pt x="19295" y="6682"/>
                    <a:pt x="19339" y="6735"/>
                  </a:cubicBezTo>
                  <a:cubicBezTo>
                    <a:pt x="19361" y="6761"/>
                    <a:pt x="19401" y="6824"/>
                    <a:pt x="19415" y="6863"/>
                  </a:cubicBezTo>
                  <a:cubicBezTo>
                    <a:pt x="19433" y="6916"/>
                    <a:pt x="19459" y="7040"/>
                    <a:pt x="19452" y="7101"/>
                  </a:cubicBezTo>
                  <a:cubicBezTo>
                    <a:pt x="19447" y="7150"/>
                    <a:pt x="19407" y="7234"/>
                    <a:pt x="19382" y="7263"/>
                  </a:cubicBezTo>
                  <a:cubicBezTo>
                    <a:pt x="19365" y="7283"/>
                    <a:pt x="19320" y="7282"/>
                    <a:pt x="19302" y="7301"/>
                  </a:cubicBezTo>
                  <a:cubicBezTo>
                    <a:pt x="19288" y="7316"/>
                    <a:pt x="19263" y="7358"/>
                    <a:pt x="19260" y="7384"/>
                  </a:cubicBezTo>
                  <a:cubicBezTo>
                    <a:pt x="19254" y="7424"/>
                    <a:pt x="19271" y="7503"/>
                    <a:pt x="19279" y="7541"/>
                  </a:cubicBezTo>
                  <a:cubicBezTo>
                    <a:pt x="19286" y="7581"/>
                    <a:pt x="19313" y="7651"/>
                    <a:pt x="19321" y="7690"/>
                  </a:cubicBezTo>
                  <a:cubicBezTo>
                    <a:pt x="19328" y="7722"/>
                    <a:pt x="19332" y="7791"/>
                    <a:pt x="19339" y="7823"/>
                  </a:cubicBezTo>
                  <a:cubicBezTo>
                    <a:pt x="19347" y="7862"/>
                    <a:pt x="19380" y="7929"/>
                    <a:pt x="19386" y="7969"/>
                  </a:cubicBezTo>
                  <a:cubicBezTo>
                    <a:pt x="19389" y="7991"/>
                    <a:pt x="19390" y="8040"/>
                    <a:pt x="19386" y="8061"/>
                  </a:cubicBezTo>
                  <a:cubicBezTo>
                    <a:pt x="19380" y="8088"/>
                    <a:pt x="19355" y="8129"/>
                    <a:pt x="19344" y="8150"/>
                  </a:cubicBezTo>
                  <a:cubicBezTo>
                    <a:pt x="19333" y="8171"/>
                    <a:pt x="19302" y="8202"/>
                    <a:pt x="19300" y="8229"/>
                  </a:cubicBezTo>
                  <a:cubicBezTo>
                    <a:pt x="19298" y="8254"/>
                    <a:pt x="19316" y="8306"/>
                    <a:pt x="19328" y="8323"/>
                  </a:cubicBezTo>
                  <a:cubicBezTo>
                    <a:pt x="19340" y="8342"/>
                    <a:pt x="19374" y="8361"/>
                    <a:pt x="19391" y="8361"/>
                  </a:cubicBezTo>
                  <a:cubicBezTo>
                    <a:pt x="19406" y="8361"/>
                    <a:pt x="19433" y="8324"/>
                    <a:pt x="19449" y="8326"/>
                  </a:cubicBezTo>
                  <a:cubicBezTo>
                    <a:pt x="19469" y="8328"/>
                    <a:pt x="19505" y="8364"/>
                    <a:pt x="19520" y="8385"/>
                  </a:cubicBezTo>
                  <a:cubicBezTo>
                    <a:pt x="19533" y="8404"/>
                    <a:pt x="19568" y="8451"/>
                    <a:pt x="19561" y="8478"/>
                  </a:cubicBezTo>
                  <a:cubicBezTo>
                    <a:pt x="19545" y="8537"/>
                    <a:pt x="19442" y="8487"/>
                    <a:pt x="19405" y="8507"/>
                  </a:cubicBezTo>
                  <a:cubicBezTo>
                    <a:pt x="19393" y="8514"/>
                    <a:pt x="19373" y="8544"/>
                    <a:pt x="19361" y="8550"/>
                  </a:cubicBezTo>
                  <a:cubicBezTo>
                    <a:pt x="19346" y="8560"/>
                    <a:pt x="19313" y="8570"/>
                    <a:pt x="19297" y="8567"/>
                  </a:cubicBezTo>
                  <a:cubicBezTo>
                    <a:pt x="19282" y="8564"/>
                    <a:pt x="19255" y="8534"/>
                    <a:pt x="19240" y="8529"/>
                  </a:cubicBezTo>
                  <a:cubicBezTo>
                    <a:pt x="19220" y="8522"/>
                    <a:pt x="19177" y="8538"/>
                    <a:pt x="19157" y="8529"/>
                  </a:cubicBezTo>
                  <a:cubicBezTo>
                    <a:pt x="19130" y="8516"/>
                    <a:pt x="19084" y="8455"/>
                    <a:pt x="19059" y="8432"/>
                  </a:cubicBezTo>
                  <a:cubicBezTo>
                    <a:pt x="19045" y="8418"/>
                    <a:pt x="19017" y="8385"/>
                    <a:pt x="19000" y="8380"/>
                  </a:cubicBezTo>
                  <a:cubicBezTo>
                    <a:pt x="18975" y="8373"/>
                    <a:pt x="18917" y="8377"/>
                    <a:pt x="18900" y="8410"/>
                  </a:cubicBezTo>
                  <a:cubicBezTo>
                    <a:pt x="18887" y="8434"/>
                    <a:pt x="18910" y="8514"/>
                    <a:pt x="18897" y="8537"/>
                  </a:cubicBezTo>
                  <a:cubicBezTo>
                    <a:pt x="18887" y="8553"/>
                    <a:pt x="18856" y="8551"/>
                    <a:pt x="18843" y="8542"/>
                  </a:cubicBezTo>
                  <a:cubicBezTo>
                    <a:pt x="18824" y="8529"/>
                    <a:pt x="18799" y="8466"/>
                    <a:pt x="18790" y="8434"/>
                  </a:cubicBezTo>
                  <a:cubicBezTo>
                    <a:pt x="18780" y="8402"/>
                    <a:pt x="18778" y="8328"/>
                    <a:pt x="18769" y="8296"/>
                  </a:cubicBezTo>
                  <a:cubicBezTo>
                    <a:pt x="18757" y="8255"/>
                    <a:pt x="18719" y="8187"/>
                    <a:pt x="18702" y="8150"/>
                  </a:cubicBezTo>
                  <a:cubicBezTo>
                    <a:pt x="18682" y="8105"/>
                    <a:pt x="18650" y="8003"/>
                    <a:pt x="18623" y="7969"/>
                  </a:cubicBezTo>
                  <a:cubicBezTo>
                    <a:pt x="18603" y="7943"/>
                    <a:pt x="18549" y="7929"/>
                    <a:pt x="18527" y="7907"/>
                  </a:cubicBezTo>
                  <a:cubicBezTo>
                    <a:pt x="18518" y="7897"/>
                    <a:pt x="18505" y="7864"/>
                    <a:pt x="18495" y="7855"/>
                  </a:cubicBezTo>
                  <a:cubicBezTo>
                    <a:pt x="18477" y="7840"/>
                    <a:pt x="18432" y="7843"/>
                    <a:pt x="18413" y="7831"/>
                  </a:cubicBezTo>
                  <a:cubicBezTo>
                    <a:pt x="18395" y="7821"/>
                    <a:pt x="18361" y="7795"/>
                    <a:pt x="18348" y="7774"/>
                  </a:cubicBezTo>
                  <a:cubicBezTo>
                    <a:pt x="18339" y="7761"/>
                    <a:pt x="18334" y="7716"/>
                    <a:pt x="18323" y="7707"/>
                  </a:cubicBezTo>
                  <a:cubicBezTo>
                    <a:pt x="18298" y="7683"/>
                    <a:pt x="18234" y="7732"/>
                    <a:pt x="18207" y="7715"/>
                  </a:cubicBezTo>
                  <a:cubicBezTo>
                    <a:pt x="18193" y="7705"/>
                    <a:pt x="18177" y="7659"/>
                    <a:pt x="18165" y="7644"/>
                  </a:cubicBezTo>
                  <a:cubicBezTo>
                    <a:pt x="18152" y="7628"/>
                    <a:pt x="18118" y="7614"/>
                    <a:pt x="18107" y="7596"/>
                  </a:cubicBezTo>
                  <a:cubicBezTo>
                    <a:pt x="18095" y="7577"/>
                    <a:pt x="18084" y="7522"/>
                    <a:pt x="18074" y="7501"/>
                  </a:cubicBezTo>
                  <a:cubicBezTo>
                    <a:pt x="18065" y="7483"/>
                    <a:pt x="18046" y="7443"/>
                    <a:pt x="18032" y="7436"/>
                  </a:cubicBezTo>
                  <a:cubicBezTo>
                    <a:pt x="18009" y="7426"/>
                    <a:pt x="17953" y="7441"/>
                    <a:pt x="17937" y="7471"/>
                  </a:cubicBezTo>
                  <a:cubicBezTo>
                    <a:pt x="17925" y="7490"/>
                    <a:pt x="17921" y="7551"/>
                    <a:pt x="17925" y="7577"/>
                  </a:cubicBezTo>
                  <a:cubicBezTo>
                    <a:pt x="17932" y="7614"/>
                    <a:pt x="17969" y="7665"/>
                    <a:pt x="17987" y="7690"/>
                  </a:cubicBezTo>
                  <a:cubicBezTo>
                    <a:pt x="18001" y="7712"/>
                    <a:pt x="18035" y="7744"/>
                    <a:pt x="18050" y="7766"/>
                  </a:cubicBezTo>
                  <a:cubicBezTo>
                    <a:pt x="18063" y="7786"/>
                    <a:pt x="18084" y="7838"/>
                    <a:pt x="18098" y="7855"/>
                  </a:cubicBezTo>
                  <a:cubicBezTo>
                    <a:pt x="18119" y="7879"/>
                    <a:pt x="18168" y="7900"/>
                    <a:pt x="18191" y="7918"/>
                  </a:cubicBezTo>
                  <a:cubicBezTo>
                    <a:pt x="18211" y="7934"/>
                    <a:pt x="18254" y="7961"/>
                    <a:pt x="18272" y="7986"/>
                  </a:cubicBezTo>
                  <a:cubicBezTo>
                    <a:pt x="18281" y="7998"/>
                    <a:pt x="18291" y="8038"/>
                    <a:pt x="18301" y="8050"/>
                  </a:cubicBezTo>
                  <a:cubicBezTo>
                    <a:pt x="18323" y="8076"/>
                    <a:pt x="18377" y="8095"/>
                    <a:pt x="18403" y="8101"/>
                  </a:cubicBezTo>
                  <a:cubicBezTo>
                    <a:pt x="18425" y="8107"/>
                    <a:pt x="18471" y="8088"/>
                    <a:pt x="18492" y="8101"/>
                  </a:cubicBezTo>
                  <a:cubicBezTo>
                    <a:pt x="18511" y="8114"/>
                    <a:pt x="18537" y="8167"/>
                    <a:pt x="18550" y="8190"/>
                  </a:cubicBezTo>
                  <a:cubicBezTo>
                    <a:pt x="18570" y="8227"/>
                    <a:pt x="18607" y="8306"/>
                    <a:pt x="18623" y="8348"/>
                  </a:cubicBezTo>
                  <a:cubicBezTo>
                    <a:pt x="18641" y="8393"/>
                    <a:pt x="18662" y="8497"/>
                    <a:pt x="18681" y="8540"/>
                  </a:cubicBezTo>
                  <a:cubicBezTo>
                    <a:pt x="18701" y="8583"/>
                    <a:pt x="18750" y="8656"/>
                    <a:pt x="18777" y="8685"/>
                  </a:cubicBezTo>
                  <a:cubicBezTo>
                    <a:pt x="18794" y="8704"/>
                    <a:pt x="18830" y="8732"/>
                    <a:pt x="18850" y="8737"/>
                  </a:cubicBezTo>
                  <a:cubicBezTo>
                    <a:pt x="18874" y="8743"/>
                    <a:pt x="18923" y="8724"/>
                    <a:pt x="18947" y="8715"/>
                  </a:cubicBezTo>
                  <a:cubicBezTo>
                    <a:pt x="18979" y="8704"/>
                    <a:pt x="19041" y="8652"/>
                    <a:pt x="19074" y="8656"/>
                  </a:cubicBezTo>
                  <a:cubicBezTo>
                    <a:pt x="19092" y="8658"/>
                    <a:pt x="19127" y="8693"/>
                    <a:pt x="19143" y="8710"/>
                  </a:cubicBezTo>
                  <a:cubicBezTo>
                    <a:pt x="19157" y="8725"/>
                    <a:pt x="19179" y="8767"/>
                    <a:pt x="19193" y="8780"/>
                  </a:cubicBezTo>
                  <a:cubicBezTo>
                    <a:pt x="19209" y="8796"/>
                    <a:pt x="19245" y="8831"/>
                    <a:pt x="19265" y="8826"/>
                  </a:cubicBezTo>
                  <a:cubicBezTo>
                    <a:pt x="19278" y="8823"/>
                    <a:pt x="19295" y="8783"/>
                    <a:pt x="19307" y="8772"/>
                  </a:cubicBezTo>
                  <a:cubicBezTo>
                    <a:pt x="19328" y="8753"/>
                    <a:pt x="19373" y="8721"/>
                    <a:pt x="19397" y="8718"/>
                  </a:cubicBezTo>
                  <a:cubicBezTo>
                    <a:pt x="19424" y="8715"/>
                    <a:pt x="19484" y="8727"/>
                    <a:pt x="19504" y="8757"/>
                  </a:cubicBezTo>
                  <a:cubicBezTo>
                    <a:pt x="19513" y="8770"/>
                    <a:pt x="19524" y="8814"/>
                    <a:pt x="19522" y="8835"/>
                  </a:cubicBezTo>
                  <a:cubicBezTo>
                    <a:pt x="19519" y="8862"/>
                    <a:pt x="19493" y="8902"/>
                    <a:pt x="19480" y="8918"/>
                  </a:cubicBezTo>
                  <a:cubicBezTo>
                    <a:pt x="19465" y="8937"/>
                    <a:pt x="19427" y="8949"/>
                    <a:pt x="19415" y="8972"/>
                  </a:cubicBezTo>
                  <a:cubicBezTo>
                    <a:pt x="19402" y="9000"/>
                    <a:pt x="19389" y="9074"/>
                    <a:pt x="19394" y="9108"/>
                  </a:cubicBezTo>
                  <a:cubicBezTo>
                    <a:pt x="19398" y="9136"/>
                    <a:pt x="19427" y="9178"/>
                    <a:pt x="19443" y="9192"/>
                  </a:cubicBezTo>
                  <a:cubicBezTo>
                    <a:pt x="19456" y="9205"/>
                    <a:pt x="19488" y="9219"/>
                    <a:pt x="19504" y="9213"/>
                  </a:cubicBezTo>
                  <a:cubicBezTo>
                    <a:pt x="19520" y="9208"/>
                    <a:pt x="19552" y="9174"/>
                    <a:pt x="19559" y="9149"/>
                  </a:cubicBezTo>
                  <a:cubicBezTo>
                    <a:pt x="19568" y="9117"/>
                    <a:pt x="19536" y="9033"/>
                    <a:pt x="19551" y="9010"/>
                  </a:cubicBezTo>
                  <a:cubicBezTo>
                    <a:pt x="19564" y="8991"/>
                    <a:pt x="19605" y="9021"/>
                    <a:pt x="19619" y="9038"/>
                  </a:cubicBezTo>
                  <a:cubicBezTo>
                    <a:pt x="19639" y="9060"/>
                    <a:pt x="19661" y="9136"/>
                    <a:pt x="19674" y="9170"/>
                  </a:cubicBezTo>
                  <a:cubicBezTo>
                    <a:pt x="19694" y="9218"/>
                    <a:pt x="19732" y="9315"/>
                    <a:pt x="19750" y="9365"/>
                  </a:cubicBezTo>
                  <a:cubicBezTo>
                    <a:pt x="19771" y="9422"/>
                    <a:pt x="19819" y="9535"/>
                    <a:pt x="19826" y="9600"/>
                  </a:cubicBezTo>
                  <a:cubicBezTo>
                    <a:pt x="19835" y="9671"/>
                    <a:pt x="19811" y="9815"/>
                    <a:pt x="19809" y="9887"/>
                  </a:cubicBezTo>
                  <a:cubicBezTo>
                    <a:pt x="19807" y="9936"/>
                    <a:pt x="19819" y="10037"/>
                    <a:pt x="19810" y="10085"/>
                  </a:cubicBezTo>
                  <a:cubicBezTo>
                    <a:pt x="19804" y="10116"/>
                    <a:pt x="19782" y="10178"/>
                    <a:pt x="19763" y="10190"/>
                  </a:cubicBezTo>
                  <a:cubicBezTo>
                    <a:pt x="19748" y="10199"/>
                    <a:pt x="19713" y="10180"/>
                    <a:pt x="19698" y="10165"/>
                  </a:cubicBezTo>
                  <a:cubicBezTo>
                    <a:pt x="19679" y="10146"/>
                    <a:pt x="19656" y="10074"/>
                    <a:pt x="19638" y="10049"/>
                  </a:cubicBezTo>
                  <a:cubicBezTo>
                    <a:pt x="19622" y="10026"/>
                    <a:pt x="19584" y="9985"/>
                    <a:pt x="19562" y="9976"/>
                  </a:cubicBezTo>
                  <a:cubicBezTo>
                    <a:pt x="19542" y="9968"/>
                    <a:pt x="19498" y="9994"/>
                    <a:pt x="19478" y="9981"/>
                  </a:cubicBezTo>
                  <a:cubicBezTo>
                    <a:pt x="19462" y="9970"/>
                    <a:pt x="19443" y="9916"/>
                    <a:pt x="19430" y="9898"/>
                  </a:cubicBezTo>
                  <a:cubicBezTo>
                    <a:pt x="19413" y="9874"/>
                    <a:pt x="19376" y="9808"/>
                    <a:pt x="19355" y="9819"/>
                  </a:cubicBezTo>
                  <a:cubicBezTo>
                    <a:pt x="19338" y="9829"/>
                    <a:pt x="19338" y="9902"/>
                    <a:pt x="19329" y="9927"/>
                  </a:cubicBezTo>
                  <a:cubicBezTo>
                    <a:pt x="19319" y="9959"/>
                    <a:pt x="19278" y="10008"/>
                    <a:pt x="19279" y="10044"/>
                  </a:cubicBezTo>
                  <a:cubicBezTo>
                    <a:pt x="19279" y="10074"/>
                    <a:pt x="19309" y="10122"/>
                    <a:pt x="19324" y="10138"/>
                  </a:cubicBezTo>
                  <a:cubicBezTo>
                    <a:pt x="19344" y="10160"/>
                    <a:pt x="19396" y="10159"/>
                    <a:pt x="19416" y="10179"/>
                  </a:cubicBezTo>
                  <a:cubicBezTo>
                    <a:pt x="19431" y="10194"/>
                    <a:pt x="19451" y="10241"/>
                    <a:pt x="19462" y="10263"/>
                  </a:cubicBezTo>
                  <a:cubicBezTo>
                    <a:pt x="19479" y="10299"/>
                    <a:pt x="19505" y="10386"/>
                    <a:pt x="19527" y="10414"/>
                  </a:cubicBezTo>
                  <a:cubicBezTo>
                    <a:pt x="19540" y="10431"/>
                    <a:pt x="19574" y="10437"/>
                    <a:pt x="19588" y="10452"/>
                  </a:cubicBezTo>
                  <a:cubicBezTo>
                    <a:pt x="19602" y="10468"/>
                    <a:pt x="19636" y="10507"/>
                    <a:pt x="19635" y="10536"/>
                  </a:cubicBezTo>
                  <a:cubicBezTo>
                    <a:pt x="19634" y="10562"/>
                    <a:pt x="19604" y="10595"/>
                    <a:pt x="19590" y="10604"/>
                  </a:cubicBezTo>
                  <a:cubicBezTo>
                    <a:pt x="19562" y="10622"/>
                    <a:pt x="19497" y="10583"/>
                    <a:pt x="19470" y="10604"/>
                  </a:cubicBezTo>
                  <a:cubicBezTo>
                    <a:pt x="19455" y="10615"/>
                    <a:pt x="19439" y="10669"/>
                    <a:pt x="19426" y="10688"/>
                  </a:cubicBezTo>
                  <a:cubicBezTo>
                    <a:pt x="19412" y="10709"/>
                    <a:pt x="19380" y="10746"/>
                    <a:pt x="19363" y="10760"/>
                  </a:cubicBezTo>
                  <a:cubicBezTo>
                    <a:pt x="19344" y="10777"/>
                    <a:pt x="19292" y="10778"/>
                    <a:pt x="19281" y="10809"/>
                  </a:cubicBezTo>
                  <a:cubicBezTo>
                    <a:pt x="19272" y="10835"/>
                    <a:pt x="19283" y="10900"/>
                    <a:pt x="19292" y="10925"/>
                  </a:cubicBezTo>
                  <a:cubicBezTo>
                    <a:pt x="19301" y="10950"/>
                    <a:pt x="19330" y="10986"/>
                    <a:pt x="19347" y="10993"/>
                  </a:cubicBezTo>
                  <a:cubicBezTo>
                    <a:pt x="19365" y="11001"/>
                    <a:pt x="19404" y="10993"/>
                    <a:pt x="19421" y="10979"/>
                  </a:cubicBezTo>
                  <a:cubicBezTo>
                    <a:pt x="19440" y="10964"/>
                    <a:pt x="19464" y="10902"/>
                    <a:pt x="19480" y="10880"/>
                  </a:cubicBezTo>
                  <a:cubicBezTo>
                    <a:pt x="19491" y="10864"/>
                    <a:pt x="19514" y="10823"/>
                    <a:pt x="19528" y="10826"/>
                  </a:cubicBezTo>
                  <a:cubicBezTo>
                    <a:pt x="19547" y="10829"/>
                    <a:pt x="19572" y="10889"/>
                    <a:pt x="19580" y="10918"/>
                  </a:cubicBezTo>
                  <a:cubicBezTo>
                    <a:pt x="19591" y="10952"/>
                    <a:pt x="19598" y="11032"/>
                    <a:pt x="19596" y="11072"/>
                  </a:cubicBezTo>
                  <a:cubicBezTo>
                    <a:pt x="19595" y="11095"/>
                    <a:pt x="19575" y="11138"/>
                    <a:pt x="19579" y="11161"/>
                  </a:cubicBezTo>
                  <a:cubicBezTo>
                    <a:pt x="19583" y="11192"/>
                    <a:pt x="19616" y="11250"/>
                    <a:pt x="19635" y="11248"/>
                  </a:cubicBezTo>
                  <a:cubicBezTo>
                    <a:pt x="19656" y="11245"/>
                    <a:pt x="19668" y="11157"/>
                    <a:pt x="19687" y="11144"/>
                  </a:cubicBezTo>
                  <a:cubicBezTo>
                    <a:pt x="19702" y="11135"/>
                    <a:pt x="19736" y="11143"/>
                    <a:pt x="19749" y="11158"/>
                  </a:cubicBezTo>
                  <a:cubicBezTo>
                    <a:pt x="19764" y="11175"/>
                    <a:pt x="19768" y="11250"/>
                    <a:pt x="19784" y="11264"/>
                  </a:cubicBezTo>
                  <a:cubicBezTo>
                    <a:pt x="19810" y="11284"/>
                    <a:pt x="19870" y="11215"/>
                    <a:pt x="19897" y="11231"/>
                  </a:cubicBezTo>
                  <a:cubicBezTo>
                    <a:pt x="19920" y="11245"/>
                    <a:pt x="19947" y="11319"/>
                    <a:pt x="19959" y="11353"/>
                  </a:cubicBezTo>
                  <a:cubicBezTo>
                    <a:pt x="19972" y="11387"/>
                    <a:pt x="19990" y="11463"/>
                    <a:pt x="19996" y="11502"/>
                  </a:cubicBezTo>
                  <a:cubicBezTo>
                    <a:pt x="20006" y="11568"/>
                    <a:pt x="20009" y="11704"/>
                    <a:pt x="20009" y="11772"/>
                  </a:cubicBezTo>
                  <a:cubicBezTo>
                    <a:pt x="20009" y="11831"/>
                    <a:pt x="20019" y="11960"/>
                    <a:pt x="19998" y="12007"/>
                  </a:cubicBezTo>
                  <a:cubicBezTo>
                    <a:pt x="19987" y="12034"/>
                    <a:pt x="19946" y="12051"/>
                    <a:pt x="19927" y="12054"/>
                  </a:cubicBezTo>
                  <a:cubicBezTo>
                    <a:pt x="19912" y="12056"/>
                    <a:pt x="19884" y="12031"/>
                    <a:pt x="19870" y="12037"/>
                  </a:cubicBezTo>
                  <a:cubicBezTo>
                    <a:pt x="19849" y="12046"/>
                    <a:pt x="19815" y="12098"/>
                    <a:pt x="19805" y="12130"/>
                  </a:cubicBezTo>
                  <a:cubicBezTo>
                    <a:pt x="19795" y="12162"/>
                    <a:pt x="19806" y="12243"/>
                    <a:pt x="19796" y="12275"/>
                  </a:cubicBezTo>
                  <a:cubicBezTo>
                    <a:pt x="19784" y="12312"/>
                    <a:pt x="19745" y="12372"/>
                    <a:pt x="19721" y="12381"/>
                  </a:cubicBezTo>
                  <a:cubicBezTo>
                    <a:pt x="19704" y="12387"/>
                    <a:pt x="19669" y="12364"/>
                    <a:pt x="19654" y="12349"/>
                  </a:cubicBezTo>
                  <a:cubicBezTo>
                    <a:pt x="19641" y="12334"/>
                    <a:pt x="19622" y="12288"/>
                    <a:pt x="19614" y="12264"/>
                  </a:cubicBezTo>
                  <a:cubicBezTo>
                    <a:pt x="19607" y="12242"/>
                    <a:pt x="19602" y="12189"/>
                    <a:pt x="19593" y="12167"/>
                  </a:cubicBezTo>
                  <a:cubicBezTo>
                    <a:pt x="19579" y="12133"/>
                    <a:pt x="19542" y="12075"/>
                    <a:pt x="19520" y="12056"/>
                  </a:cubicBezTo>
                  <a:cubicBezTo>
                    <a:pt x="19501" y="12040"/>
                    <a:pt x="19456" y="12041"/>
                    <a:pt x="19436" y="12026"/>
                  </a:cubicBezTo>
                  <a:cubicBezTo>
                    <a:pt x="19413" y="12010"/>
                    <a:pt x="19370" y="11963"/>
                    <a:pt x="19352" y="11935"/>
                  </a:cubicBezTo>
                  <a:cubicBezTo>
                    <a:pt x="19338" y="11913"/>
                    <a:pt x="19323" y="11847"/>
                    <a:pt x="19305" y="11837"/>
                  </a:cubicBezTo>
                  <a:cubicBezTo>
                    <a:pt x="19281" y="11823"/>
                    <a:pt x="19231" y="11886"/>
                    <a:pt x="19206" y="11875"/>
                  </a:cubicBezTo>
                  <a:cubicBezTo>
                    <a:pt x="19182" y="11864"/>
                    <a:pt x="19155" y="11780"/>
                    <a:pt x="19133" y="11761"/>
                  </a:cubicBezTo>
                  <a:cubicBezTo>
                    <a:pt x="19118" y="11749"/>
                    <a:pt x="19083" y="11755"/>
                    <a:pt x="19068" y="11742"/>
                  </a:cubicBezTo>
                  <a:cubicBezTo>
                    <a:pt x="19050" y="11727"/>
                    <a:pt x="19020" y="11675"/>
                    <a:pt x="19008" y="11645"/>
                  </a:cubicBezTo>
                  <a:cubicBezTo>
                    <a:pt x="19000" y="11623"/>
                    <a:pt x="18988" y="11571"/>
                    <a:pt x="18988" y="11545"/>
                  </a:cubicBezTo>
                  <a:cubicBezTo>
                    <a:pt x="18988" y="11515"/>
                    <a:pt x="19015" y="11461"/>
                    <a:pt x="19012" y="11431"/>
                  </a:cubicBezTo>
                  <a:cubicBezTo>
                    <a:pt x="19009" y="11408"/>
                    <a:pt x="18982" y="11379"/>
                    <a:pt x="18974" y="11359"/>
                  </a:cubicBezTo>
                  <a:cubicBezTo>
                    <a:pt x="18962" y="11323"/>
                    <a:pt x="18960" y="11227"/>
                    <a:pt x="18940" y="11201"/>
                  </a:cubicBezTo>
                  <a:cubicBezTo>
                    <a:pt x="18913" y="11165"/>
                    <a:pt x="18835" y="11174"/>
                    <a:pt x="18800" y="11180"/>
                  </a:cubicBezTo>
                  <a:cubicBezTo>
                    <a:pt x="18777" y="11183"/>
                    <a:pt x="18732" y="11203"/>
                    <a:pt x="18712" y="11223"/>
                  </a:cubicBezTo>
                  <a:cubicBezTo>
                    <a:pt x="18689" y="11246"/>
                    <a:pt x="18655" y="11319"/>
                    <a:pt x="18638" y="11353"/>
                  </a:cubicBezTo>
                  <a:cubicBezTo>
                    <a:pt x="18628" y="11371"/>
                    <a:pt x="18614" y="11419"/>
                    <a:pt x="18600" y="11428"/>
                  </a:cubicBezTo>
                  <a:cubicBezTo>
                    <a:pt x="18583" y="11441"/>
                    <a:pt x="18541" y="11401"/>
                    <a:pt x="18523" y="11413"/>
                  </a:cubicBezTo>
                  <a:cubicBezTo>
                    <a:pt x="18509" y="11421"/>
                    <a:pt x="18486" y="11464"/>
                    <a:pt x="18486" y="11489"/>
                  </a:cubicBezTo>
                  <a:cubicBezTo>
                    <a:pt x="18485" y="11514"/>
                    <a:pt x="18509" y="11559"/>
                    <a:pt x="18523" y="11569"/>
                  </a:cubicBezTo>
                  <a:cubicBezTo>
                    <a:pt x="18535" y="11579"/>
                    <a:pt x="18563" y="11558"/>
                    <a:pt x="18576" y="11564"/>
                  </a:cubicBezTo>
                  <a:cubicBezTo>
                    <a:pt x="18592" y="11571"/>
                    <a:pt x="18615" y="11615"/>
                    <a:pt x="18629" y="11626"/>
                  </a:cubicBezTo>
                  <a:cubicBezTo>
                    <a:pt x="18647" y="11640"/>
                    <a:pt x="18686" y="11661"/>
                    <a:pt x="18706" y="11659"/>
                  </a:cubicBezTo>
                  <a:cubicBezTo>
                    <a:pt x="18718" y="11657"/>
                    <a:pt x="18744" y="11639"/>
                    <a:pt x="18753" y="11623"/>
                  </a:cubicBezTo>
                  <a:cubicBezTo>
                    <a:pt x="18767" y="11600"/>
                    <a:pt x="18777" y="11534"/>
                    <a:pt x="18785" y="11504"/>
                  </a:cubicBezTo>
                  <a:cubicBezTo>
                    <a:pt x="18791" y="11482"/>
                    <a:pt x="18796" y="11419"/>
                    <a:pt x="18811" y="11415"/>
                  </a:cubicBezTo>
                  <a:cubicBezTo>
                    <a:pt x="18830" y="11410"/>
                    <a:pt x="18854" y="11482"/>
                    <a:pt x="18865" y="11510"/>
                  </a:cubicBezTo>
                  <a:cubicBezTo>
                    <a:pt x="18879" y="11549"/>
                    <a:pt x="18891" y="11640"/>
                    <a:pt x="18905" y="11680"/>
                  </a:cubicBezTo>
                  <a:cubicBezTo>
                    <a:pt x="18915" y="11707"/>
                    <a:pt x="18943" y="11752"/>
                    <a:pt x="18952" y="11780"/>
                  </a:cubicBezTo>
                  <a:cubicBezTo>
                    <a:pt x="18960" y="11807"/>
                    <a:pt x="18974" y="11864"/>
                    <a:pt x="18973" y="11894"/>
                  </a:cubicBezTo>
                  <a:cubicBezTo>
                    <a:pt x="18971" y="11920"/>
                    <a:pt x="18948" y="11961"/>
                    <a:pt x="18945" y="11986"/>
                  </a:cubicBezTo>
                  <a:cubicBezTo>
                    <a:pt x="18942" y="12015"/>
                    <a:pt x="18947" y="12076"/>
                    <a:pt x="18952" y="12105"/>
                  </a:cubicBezTo>
                  <a:cubicBezTo>
                    <a:pt x="18957" y="12139"/>
                    <a:pt x="18970" y="12212"/>
                    <a:pt x="18988" y="12232"/>
                  </a:cubicBezTo>
                  <a:cubicBezTo>
                    <a:pt x="19008" y="12256"/>
                    <a:pt x="19064" y="12257"/>
                    <a:pt x="19088" y="12246"/>
                  </a:cubicBezTo>
                  <a:cubicBezTo>
                    <a:pt x="19111" y="12235"/>
                    <a:pt x="19143" y="12153"/>
                    <a:pt x="19167" y="12151"/>
                  </a:cubicBezTo>
                  <a:cubicBezTo>
                    <a:pt x="19185" y="12149"/>
                    <a:pt x="19215" y="12195"/>
                    <a:pt x="19230" y="12211"/>
                  </a:cubicBezTo>
                  <a:cubicBezTo>
                    <a:pt x="19263" y="12241"/>
                    <a:pt x="19325" y="12310"/>
                    <a:pt x="19358" y="12337"/>
                  </a:cubicBezTo>
                  <a:cubicBezTo>
                    <a:pt x="19384" y="12359"/>
                    <a:pt x="19440" y="12387"/>
                    <a:pt x="19465" y="12411"/>
                  </a:cubicBezTo>
                  <a:cubicBezTo>
                    <a:pt x="19482" y="12427"/>
                    <a:pt x="19517" y="12463"/>
                    <a:pt x="19528" y="12489"/>
                  </a:cubicBezTo>
                  <a:cubicBezTo>
                    <a:pt x="19548" y="12533"/>
                    <a:pt x="19558" y="12645"/>
                    <a:pt x="19572" y="12694"/>
                  </a:cubicBezTo>
                  <a:cubicBezTo>
                    <a:pt x="19586" y="12744"/>
                    <a:pt x="19612" y="12862"/>
                    <a:pt x="19643" y="12879"/>
                  </a:cubicBezTo>
                  <a:cubicBezTo>
                    <a:pt x="19654" y="12884"/>
                    <a:pt x="19676" y="12864"/>
                    <a:pt x="19684" y="12852"/>
                  </a:cubicBezTo>
                  <a:cubicBezTo>
                    <a:pt x="19696" y="12832"/>
                    <a:pt x="19696" y="12762"/>
                    <a:pt x="19710" y="12746"/>
                  </a:cubicBezTo>
                  <a:cubicBezTo>
                    <a:pt x="19721" y="12733"/>
                    <a:pt x="19761" y="12746"/>
                    <a:pt x="19766" y="12746"/>
                  </a:cubicBezTo>
                  <a:cubicBezTo>
                    <a:pt x="19771" y="12746"/>
                    <a:pt x="19809" y="12694"/>
                    <a:pt x="19820" y="12673"/>
                  </a:cubicBezTo>
                  <a:cubicBezTo>
                    <a:pt x="19836" y="12643"/>
                    <a:pt x="19855" y="12560"/>
                    <a:pt x="19877" y="12544"/>
                  </a:cubicBezTo>
                  <a:cubicBezTo>
                    <a:pt x="19895" y="12529"/>
                    <a:pt x="19937" y="12564"/>
                    <a:pt x="19955" y="12551"/>
                  </a:cubicBezTo>
                  <a:cubicBezTo>
                    <a:pt x="19967" y="12543"/>
                    <a:pt x="19986" y="12507"/>
                    <a:pt x="19988" y="12487"/>
                  </a:cubicBezTo>
                  <a:cubicBezTo>
                    <a:pt x="19992" y="12447"/>
                    <a:pt x="19950" y="12380"/>
                    <a:pt x="19953" y="12340"/>
                  </a:cubicBezTo>
                  <a:cubicBezTo>
                    <a:pt x="19954" y="12322"/>
                    <a:pt x="19967" y="12288"/>
                    <a:pt x="19977" y="12278"/>
                  </a:cubicBezTo>
                  <a:cubicBezTo>
                    <a:pt x="19992" y="12263"/>
                    <a:pt x="20031" y="12279"/>
                    <a:pt x="20047" y="12264"/>
                  </a:cubicBezTo>
                  <a:cubicBezTo>
                    <a:pt x="20063" y="12249"/>
                    <a:pt x="20077" y="12174"/>
                    <a:pt x="20095" y="12164"/>
                  </a:cubicBezTo>
                  <a:cubicBezTo>
                    <a:pt x="20116" y="12155"/>
                    <a:pt x="20156" y="12196"/>
                    <a:pt x="20176" y="12207"/>
                  </a:cubicBezTo>
                  <a:cubicBezTo>
                    <a:pt x="20205" y="12225"/>
                    <a:pt x="20262" y="12274"/>
                    <a:pt x="20293" y="12284"/>
                  </a:cubicBezTo>
                  <a:cubicBezTo>
                    <a:pt x="20332" y="12296"/>
                    <a:pt x="20414" y="12279"/>
                    <a:pt x="20455" y="12284"/>
                  </a:cubicBezTo>
                  <a:cubicBezTo>
                    <a:pt x="20487" y="12287"/>
                    <a:pt x="20552" y="12318"/>
                    <a:pt x="20584" y="12310"/>
                  </a:cubicBezTo>
                  <a:cubicBezTo>
                    <a:pt x="20611" y="12305"/>
                    <a:pt x="20663" y="12268"/>
                    <a:pt x="20684" y="12240"/>
                  </a:cubicBezTo>
                  <a:cubicBezTo>
                    <a:pt x="20700" y="12219"/>
                    <a:pt x="20718" y="12155"/>
                    <a:pt x="20733" y="12132"/>
                  </a:cubicBezTo>
                  <a:cubicBezTo>
                    <a:pt x="20750" y="12106"/>
                    <a:pt x="20791" y="12066"/>
                    <a:pt x="20814" y="12056"/>
                  </a:cubicBezTo>
                  <a:cubicBezTo>
                    <a:pt x="20832" y="12049"/>
                    <a:pt x="20872" y="12048"/>
                    <a:pt x="20888" y="12061"/>
                  </a:cubicBezTo>
                  <a:cubicBezTo>
                    <a:pt x="20917" y="12086"/>
                    <a:pt x="20953" y="12179"/>
                    <a:pt x="20970" y="12224"/>
                  </a:cubicBezTo>
                  <a:cubicBezTo>
                    <a:pt x="20998" y="12302"/>
                    <a:pt x="21035" y="12476"/>
                    <a:pt x="21057" y="12559"/>
                  </a:cubicBezTo>
                  <a:cubicBezTo>
                    <a:pt x="21077" y="12635"/>
                    <a:pt x="21113" y="12790"/>
                    <a:pt x="21138" y="12862"/>
                  </a:cubicBezTo>
                  <a:cubicBezTo>
                    <a:pt x="21166" y="12943"/>
                    <a:pt x="21237" y="13088"/>
                    <a:pt x="21267" y="13165"/>
                  </a:cubicBezTo>
                  <a:cubicBezTo>
                    <a:pt x="21302" y="13251"/>
                    <a:pt x="21362" y="13433"/>
                    <a:pt x="21397" y="13517"/>
                  </a:cubicBezTo>
                  <a:cubicBezTo>
                    <a:pt x="21430" y="13595"/>
                    <a:pt x="21512" y="13731"/>
                    <a:pt x="21540" y="13814"/>
                  </a:cubicBezTo>
                  <a:cubicBezTo>
                    <a:pt x="21558" y="13871"/>
                    <a:pt x="21573" y="13999"/>
                    <a:pt x="21588" y="14058"/>
                  </a:cubicBezTo>
                  <a:cubicBezTo>
                    <a:pt x="21591" y="14071"/>
                    <a:pt x="21596" y="14087"/>
                    <a:pt x="21600" y="14103"/>
                  </a:cubicBezTo>
                  <a:lnTo>
                    <a:pt x="19196" y="15134"/>
                  </a:lnTo>
                  <a:cubicBezTo>
                    <a:pt x="19196" y="15134"/>
                    <a:pt x="17641" y="15789"/>
                    <a:pt x="17122" y="16003"/>
                  </a:cubicBezTo>
                  <a:cubicBezTo>
                    <a:pt x="16678" y="16186"/>
                    <a:pt x="15789" y="16546"/>
                    <a:pt x="15344" y="16725"/>
                  </a:cubicBezTo>
                  <a:cubicBezTo>
                    <a:pt x="14938" y="16889"/>
                    <a:pt x="14128" y="17220"/>
                    <a:pt x="13721" y="17374"/>
                  </a:cubicBezTo>
                  <a:cubicBezTo>
                    <a:pt x="13432" y="17484"/>
                    <a:pt x="12850" y="17679"/>
                    <a:pt x="12560" y="17788"/>
                  </a:cubicBezTo>
                  <a:cubicBezTo>
                    <a:pt x="12297" y="17887"/>
                    <a:pt x="11774" y="18105"/>
                    <a:pt x="11511" y="18202"/>
                  </a:cubicBezTo>
                  <a:cubicBezTo>
                    <a:pt x="11223" y="18309"/>
                    <a:pt x="10644" y="18501"/>
                    <a:pt x="10355" y="18600"/>
                  </a:cubicBezTo>
                  <a:cubicBezTo>
                    <a:pt x="10066" y="18698"/>
                    <a:pt x="9489" y="18904"/>
                    <a:pt x="9198" y="18989"/>
                  </a:cubicBezTo>
                  <a:cubicBezTo>
                    <a:pt x="9039" y="19036"/>
                    <a:pt x="8717" y="19105"/>
                    <a:pt x="8557" y="19152"/>
                  </a:cubicBezTo>
                  <a:cubicBezTo>
                    <a:pt x="8440" y="19185"/>
                    <a:pt x="8208" y="19271"/>
                    <a:pt x="8091" y="19305"/>
                  </a:cubicBezTo>
                  <a:cubicBezTo>
                    <a:pt x="7794" y="19393"/>
                    <a:pt x="7197" y="19528"/>
                    <a:pt x="6901" y="19614"/>
                  </a:cubicBezTo>
                  <a:cubicBezTo>
                    <a:pt x="6692" y="19674"/>
                    <a:pt x="6280" y="19841"/>
                    <a:pt x="6070" y="19882"/>
                  </a:cubicBezTo>
                  <a:cubicBezTo>
                    <a:pt x="5985" y="19899"/>
                    <a:pt x="5815" y="19906"/>
                    <a:pt x="5729" y="19906"/>
                  </a:cubicBezTo>
                  <a:cubicBezTo>
                    <a:pt x="5693" y="19906"/>
                    <a:pt x="5615" y="19931"/>
                    <a:pt x="5584" y="19898"/>
                  </a:cubicBezTo>
                  <a:cubicBezTo>
                    <a:pt x="5584" y="19897"/>
                    <a:pt x="5583" y="19897"/>
                    <a:pt x="5583" y="1989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5" name="Shape 3077"/>
            <p:cNvSpPr/>
            <p:nvPr/>
          </p:nvSpPr>
          <p:spPr>
            <a:xfrm>
              <a:off x="6793911" y="4105802"/>
              <a:ext cx="5828" cy="70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0" h="21302" extrusionOk="0">
                  <a:moveTo>
                    <a:pt x="0" y="4403"/>
                  </a:moveTo>
                  <a:lnTo>
                    <a:pt x="21536" y="0"/>
                  </a:lnTo>
                  <a:cubicBezTo>
                    <a:pt x="21600" y="3570"/>
                    <a:pt x="20901" y="8807"/>
                    <a:pt x="19758" y="11412"/>
                  </a:cubicBezTo>
                  <a:cubicBezTo>
                    <a:pt x="18614" y="14174"/>
                    <a:pt x="15438" y="20975"/>
                    <a:pt x="11816" y="21287"/>
                  </a:cubicBezTo>
                  <a:cubicBezTo>
                    <a:pt x="9021" y="21600"/>
                    <a:pt x="5019" y="16988"/>
                    <a:pt x="3621" y="15008"/>
                  </a:cubicBezTo>
                  <a:cubicBezTo>
                    <a:pt x="2287" y="13080"/>
                    <a:pt x="2414" y="8520"/>
                    <a:pt x="1398" y="6462"/>
                  </a:cubicBezTo>
                  <a:cubicBezTo>
                    <a:pt x="1080" y="5836"/>
                    <a:pt x="635" y="5159"/>
                    <a:pt x="0" y="440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6" name="Shape 3078"/>
            <p:cNvSpPr/>
            <p:nvPr/>
          </p:nvSpPr>
          <p:spPr>
            <a:xfrm>
              <a:off x="6820310" y="4070603"/>
              <a:ext cx="59827" cy="1478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8" h="21595" extrusionOk="0">
                  <a:moveTo>
                    <a:pt x="7035" y="2448"/>
                  </a:moveTo>
                  <a:lnTo>
                    <a:pt x="21538" y="0"/>
                  </a:lnTo>
                  <a:cubicBezTo>
                    <a:pt x="21241" y="350"/>
                    <a:pt x="20857" y="807"/>
                    <a:pt x="20635" y="1065"/>
                  </a:cubicBezTo>
                  <a:cubicBezTo>
                    <a:pt x="20400" y="1329"/>
                    <a:pt x="19707" y="1841"/>
                    <a:pt x="19676" y="2124"/>
                  </a:cubicBezTo>
                  <a:cubicBezTo>
                    <a:pt x="19645" y="2322"/>
                    <a:pt x="20152" y="2699"/>
                    <a:pt x="20140" y="2896"/>
                  </a:cubicBezTo>
                  <a:cubicBezTo>
                    <a:pt x="20127" y="3121"/>
                    <a:pt x="19830" y="3569"/>
                    <a:pt x="19527" y="3756"/>
                  </a:cubicBezTo>
                  <a:cubicBezTo>
                    <a:pt x="19329" y="3876"/>
                    <a:pt x="18778" y="4120"/>
                    <a:pt x="18420" y="4127"/>
                  </a:cubicBezTo>
                  <a:cubicBezTo>
                    <a:pt x="18079" y="4137"/>
                    <a:pt x="17590" y="3851"/>
                    <a:pt x="17244" y="3831"/>
                  </a:cubicBezTo>
                  <a:cubicBezTo>
                    <a:pt x="16891" y="3814"/>
                    <a:pt x="16155" y="3909"/>
                    <a:pt x="15883" y="4003"/>
                  </a:cubicBezTo>
                  <a:cubicBezTo>
                    <a:pt x="15320" y="4201"/>
                    <a:pt x="14924" y="4819"/>
                    <a:pt x="14608" y="5091"/>
                  </a:cubicBezTo>
                  <a:cubicBezTo>
                    <a:pt x="14398" y="5287"/>
                    <a:pt x="13903" y="5669"/>
                    <a:pt x="13767" y="5874"/>
                  </a:cubicBezTo>
                  <a:cubicBezTo>
                    <a:pt x="13538" y="6205"/>
                    <a:pt x="13402" y="6895"/>
                    <a:pt x="13365" y="7239"/>
                  </a:cubicBezTo>
                  <a:cubicBezTo>
                    <a:pt x="13321" y="7574"/>
                    <a:pt x="13532" y="8242"/>
                    <a:pt x="13457" y="8574"/>
                  </a:cubicBezTo>
                  <a:cubicBezTo>
                    <a:pt x="13389" y="8877"/>
                    <a:pt x="12882" y="9458"/>
                    <a:pt x="12845" y="9759"/>
                  </a:cubicBezTo>
                  <a:cubicBezTo>
                    <a:pt x="12832" y="9922"/>
                    <a:pt x="12839" y="10266"/>
                    <a:pt x="13030" y="10409"/>
                  </a:cubicBezTo>
                  <a:cubicBezTo>
                    <a:pt x="13148" y="10489"/>
                    <a:pt x="13624" y="10566"/>
                    <a:pt x="13742" y="10648"/>
                  </a:cubicBezTo>
                  <a:cubicBezTo>
                    <a:pt x="13928" y="10771"/>
                    <a:pt x="14113" y="11077"/>
                    <a:pt x="14027" y="11218"/>
                  </a:cubicBezTo>
                  <a:cubicBezTo>
                    <a:pt x="13928" y="11365"/>
                    <a:pt x="13160" y="11533"/>
                    <a:pt x="13055" y="11677"/>
                  </a:cubicBezTo>
                  <a:cubicBezTo>
                    <a:pt x="12969" y="11799"/>
                    <a:pt x="13253" y="12055"/>
                    <a:pt x="13222" y="12183"/>
                  </a:cubicBezTo>
                  <a:cubicBezTo>
                    <a:pt x="13179" y="12389"/>
                    <a:pt x="12585" y="12768"/>
                    <a:pt x="12585" y="12977"/>
                  </a:cubicBezTo>
                  <a:cubicBezTo>
                    <a:pt x="12591" y="13086"/>
                    <a:pt x="12907" y="13284"/>
                    <a:pt x="12944" y="13396"/>
                  </a:cubicBezTo>
                  <a:cubicBezTo>
                    <a:pt x="12999" y="13605"/>
                    <a:pt x="12900" y="14036"/>
                    <a:pt x="12727" y="14236"/>
                  </a:cubicBezTo>
                  <a:cubicBezTo>
                    <a:pt x="12585" y="14400"/>
                    <a:pt x="11929" y="14653"/>
                    <a:pt x="11787" y="14819"/>
                  </a:cubicBezTo>
                  <a:cubicBezTo>
                    <a:pt x="11564" y="15081"/>
                    <a:pt x="11700" y="15657"/>
                    <a:pt x="11576" y="15933"/>
                  </a:cubicBezTo>
                  <a:cubicBezTo>
                    <a:pt x="11484" y="16128"/>
                    <a:pt x="11292" y="16524"/>
                    <a:pt x="11032" y="16687"/>
                  </a:cubicBezTo>
                  <a:cubicBezTo>
                    <a:pt x="10865" y="16796"/>
                    <a:pt x="10320" y="16942"/>
                    <a:pt x="10073" y="17022"/>
                  </a:cubicBezTo>
                  <a:cubicBezTo>
                    <a:pt x="9949" y="17060"/>
                    <a:pt x="9621" y="17106"/>
                    <a:pt x="9578" y="17165"/>
                  </a:cubicBezTo>
                  <a:cubicBezTo>
                    <a:pt x="9485" y="17300"/>
                    <a:pt x="10091" y="17652"/>
                    <a:pt x="10091" y="17681"/>
                  </a:cubicBezTo>
                  <a:cubicBezTo>
                    <a:pt x="10091" y="17710"/>
                    <a:pt x="10116" y="18031"/>
                    <a:pt x="10215" y="18139"/>
                  </a:cubicBezTo>
                  <a:cubicBezTo>
                    <a:pt x="10296" y="18237"/>
                    <a:pt x="10692" y="18391"/>
                    <a:pt x="10772" y="18490"/>
                  </a:cubicBezTo>
                  <a:cubicBezTo>
                    <a:pt x="10877" y="18621"/>
                    <a:pt x="10896" y="18902"/>
                    <a:pt x="10846" y="19036"/>
                  </a:cubicBezTo>
                  <a:cubicBezTo>
                    <a:pt x="10797" y="19174"/>
                    <a:pt x="10568" y="19447"/>
                    <a:pt x="10401" y="19571"/>
                  </a:cubicBezTo>
                  <a:cubicBezTo>
                    <a:pt x="10234" y="19690"/>
                    <a:pt x="9708" y="19871"/>
                    <a:pt x="9553" y="19991"/>
                  </a:cubicBezTo>
                  <a:cubicBezTo>
                    <a:pt x="9355" y="20137"/>
                    <a:pt x="9207" y="20471"/>
                    <a:pt x="9040" y="20621"/>
                  </a:cubicBezTo>
                  <a:cubicBezTo>
                    <a:pt x="8835" y="20792"/>
                    <a:pt x="8384" y="21138"/>
                    <a:pt x="8043" y="21269"/>
                  </a:cubicBezTo>
                  <a:cubicBezTo>
                    <a:pt x="7870" y="21336"/>
                    <a:pt x="7425" y="21502"/>
                    <a:pt x="7196" y="21459"/>
                  </a:cubicBezTo>
                  <a:cubicBezTo>
                    <a:pt x="6985" y="21423"/>
                    <a:pt x="7190" y="21139"/>
                    <a:pt x="6985" y="21098"/>
                  </a:cubicBezTo>
                  <a:cubicBezTo>
                    <a:pt x="6763" y="21053"/>
                    <a:pt x="6274" y="21202"/>
                    <a:pt x="6070" y="21259"/>
                  </a:cubicBezTo>
                  <a:cubicBezTo>
                    <a:pt x="5828" y="21326"/>
                    <a:pt x="5538" y="21587"/>
                    <a:pt x="5247" y="21595"/>
                  </a:cubicBezTo>
                  <a:cubicBezTo>
                    <a:pt x="5012" y="21600"/>
                    <a:pt x="4609" y="21439"/>
                    <a:pt x="4492" y="21354"/>
                  </a:cubicBezTo>
                  <a:cubicBezTo>
                    <a:pt x="4356" y="21254"/>
                    <a:pt x="4473" y="21005"/>
                    <a:pt x="4374" y="20896"/>
                  </a:cubicBezTo>
                  <a:cubicBezTo>
                    <a:pt x="4232" y="20735"/>
                    <a:pt x="3706" y="20457"/>
                    <a:pt x="3403" y="20335"/>
                  </a:cubicBezTo>
                  <a:cubicBezTo>
                    <a:pt x="3199" y="20247"/>
                    <a:pt x="2642" y="20134"/>
                    <a:pt x="2419" y="20049"/>
                  </a:cubicBezTo>
                  <a:cubicBezTo>
                    <a:pt x="2184" y="19951"/>
                    <a:pt x="1800" y="19720"/>
                    <a:pt x="1646" y="19600"/>
                  </a:cubicBezTo>
                  <a:cubicBezTo>
                    <a:pt x="1281" y="19312"/>
                    <a:pt x="841" y="18692"/>
                    <a:pt x="588" y="18388"/>
                  </a:cubicBezTo>
                  <a:cubicBezTo>
                    <a:pt x="433" y="18204"/>
                    <a:pt x="-6" y="17845"/>
                    <a:pt x="0" y="17652"/>
                  </a:cubicBezTo>
                  <a:cubicBezTo>
                    <a:pt x="6" y="17451"/>
                    <a:pt x="526" y="17088"/>
                    <a:pt x="680" y="16899"/>
                  </a:cubicBezTo>
                  <a:cubicBezTo>
                    <a:pt x="860" y="16676"/>
                    <a:pt x="1380" y="16232"/>
                    <a:pt x="1318" y="16001"/>
                  </a:cubicBezTo>
                  <a:cubicBezTo>
                    <a:pt x="1274" y="15843"/>
                    <a:pt x="718" y="15587"/>
                    <a:pt x="563" y="15439"/>
                  </a:cubicBezTo>
                  <a:cubicBezTo>
                    <a:pt x="396" y="15275"/>
                    <a:pt x="124" y="14942"/>
                    <a:pt x="68" y="14771"/>
                  </a:cubicBezTo>
                  <a:cubicBezTo>
                    <a:pt x="-62" y="14377"/>
                    <a:pt x="185" y="13581"/>
                    <a:pt x="185" y="13185"/>
                  </a:cubicBezTo>
                  <a:cubicBezTo>
                    <a:pt x="192" y="12808"/>
                    <a:pt x="124" y="12053"/>
                    <a:pt x="117" y="11677"/>
                  </a:cubicBezTo>
                  <a:cubicBezTo>
                    <a:pt x="111" y="11551"/>
                    <a:pt x="37" y="11294"/>
                    <a:pt x="117" y="11172"/>
                  </a:cubicBezTo>
                  <a:cubicBezTo>
                    <a:pt x="204" y="11032"/>
                    <a:pt x="668" y="10798"/>
                    <a:pt x="823" y="10666"/>
                  </a:cubicBezTo>
                  <a:cubicBezTo>
                    <a:pt x="1002" y="10513"/>
                    <a:pt x="1305" y="10198"/>
                    <a:pt x="1411" y="10036"/>
                  </a:cubicBezTo>
                  <a:cubicBezTo>
                    <a:pt x="1553" y="9807"/>
                    <a:pt x="1503" y="9317"/>
                    <a:pt x="1739" y="9102"/>
                  </a:cubicBezTo>
                  <a:cubicBezTo>
                    <a:pt x="1850" y="9000"/>
                    <a:pt x="2308" y="8856"/>
                    <a:pt x="2419" y="8758"/>
                  </a:cubicBezTo>
                  <a:cubicBezTo>
                    <a:pt x="2561" y="8640"/>
                    <a:pt x="2586" y="8372"/>
                    <a:pt x="2704" y="8251"/>
                  </a:cubicBezTo>
                  <a:cubicBezTo>
                    <a:pt x="2790" y="8165"/>
                    <a:pt x="3106" y="8025"/>
                    <a:pt x="3174" y="7937"/>
                  </a:cubicBezTo>
                  <a:cubicBezTo>
                    <a:pt x="3267" y="7817"/>
                    <a:pt x="3347" y="7558"/>
                    <a:pt x="3242" y="7440"/>
                  </a:cubicBezTo>
                  <a:cubicBezTo>
                    <a:pt x="3118" y="7292"/>
                    <a:pt x="2196" y="7129"/>
                    <a:pt x="2209" y="6972"/>
                  </a:cubicBezTo>
                  <a:cubicBezTo>
                    <a:pt x="2221" y="6858"/>
                    <a:pt x="2766" y="6710"/>
                    <a:pt x="3013" y="6657"/>
                  </a:cubicBezTo>
                  <a:cubicBezTo>
                    <a:pt x="3366" y="6581"/>
                    <a:pt x="4244" y="6609"/>
                    <a:pt x="4566" y="6514"/>
                  </a:cubicBezTo>
                  <a:cubicBezTo>
                    <a:pt x="4987" y="6389"/>
                    <a:pt x="5364" y="5964"/>
                    <a:pt x="5624" y="5779"/>
                  </a:cubicBezTo>
                  <a:cubicBezTo>
                    <a:pt x="5779" y="5668"/>
                    <a:pt x="6125" y="5451"/>
                    <a:pt x="6237" y="5332"/>
                  </a:cubicBezTo>
                  <a:cubicBezTo>
                    <a:pt x="6323" y="5229"/>
                    <a:pt x="6515" y="5011"/>
                    <a:pt x="6422" y="4910"/>
                  </a:cubicBezTo>
                  <a:cubicBezTo>
                    <a:pt x="6292" y="4775"/>
                    <a:pt x="5643" y="4587"/>
                    <a:pt x="5296" y="4548"/>
                  </a:cubicBezTo>
                  <a:cubicBezTo>
                    <a:pt x="5111" y="4526"/>
                    <a:pt x="4715" y="4554"/>
                    <a:pt x="4541" y="4587"/>
                  </a:cubicBezTo>
                  <a:cubicBezTo>
                    <a:pt x="4269" y="4635"/>
                    <a:pt x="3935" y="4880"/>
                    <a:pt x="3650" y="4900"/>
                  </a:cubicBezTo>
                  <a:cubicBezTo>
                    <a:pt x="3496" y="4912"/>
                    <a:pt x="3174" y="4863"/>
                    <a:pt x="3081" y="4815"/>
                  </a:cubicBezTo>
                  <a:cubicBezTo>
                    <a:pt x="2939" y="4745"/>
                    <a:pt x="2883" y="4541"/>
                    <a:pt x="2939" y="4451"/>
                  </a:cubicBezTo>
                  <a:cubicBezTo>
                    <a:pt x="3007" y="4343"/>
                    <a:pt x="3434" y="4182"/>
                    <a:pt x="3626" y="4100"/>
                  </a:cubicBezTo>
                  <a:cubicBezTo>
                    <a:pt x="3774" y="4032"/>
                    <a:pt x="4152" y="3925"/>
                    <a:pt x="4282" y="3851"/>
                  </a:cubicBezTo>
                  <a:cubicBezTo>
                    <a:pt x="4424" y="3772"/>
                    <a:pt x="4603" y="3590"/>
                    <a:pt x="4678" y="3499"/>
                  </a:cubicBezTo>
                  <a:cubicBezTo>
                    <a:pt x="4702" y="3465"/>
                    <a:pt x="4758" y="3417"/>
                    <a:pt x="4814" y="3364"/>
                  </a:cubicBezTo>
                  <a:lnTo>
                    <a:pt x="7035" y="3364"/>
                  </a:lnTo>
                  <a:cubicBezTo>
                    <a:pt x="7035" y="3364"/>
                    <a:pt x="7035" y="2448"/>
                    <a:pt x="7035" y="244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7" name="Shape 3079"/>
            <p:cNvSpPr/>
            <p:nvPr/>
          </p:nvSpPr>
          <p:spPr>
            <a:xfrm>
              <a:off x="5535570" y="3313839"/>
              <a:ext cx="6412" cy="76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57" h="20968" extrusionOk="0">
                  <a:moveTo>
                    <a:pt x="15926" y="19983"/>
                  </a:moveTo>
                  <a:cubicBezTo>
                    <a:pt x="19342" y="17687"/>
                    <a:pt x="21546" y="9207"/>
                    <a:pt x="20113" y="5716"/>
                  </a:cubicBezTo>
                  <a:cubicBezTo>
                    <a:pt x="19287" y="3561"/>
                    <a:pt x="14383" y="328"/>
                    <a:pt x="11738" y="23"/>
                  </a:cubicBezTo>
                  <a:cubicBezTo>
                    <a:pt x="9864" y="-211"/>
                    <a:pt x="6007" y="1382"/>
                    <a:pt x="4575" y="2507"/>
                  </a:cubicBezTo>
                  <a:cubicBezTo>
                    <a:pt x="2591" y="4240"/>
                    <a:pt x="-54" y="8996"/>
                    <a:pt x="1" y="11432"/>
                  </a:cubicBezTo>
                  <a:cubicBezTo>
                    <a:pt x="111" y="13799"/>
                    <a:pt x="2646" y="18718"/>
                    <a:pt x="5015" y="19983"/>
                  </a:cubicBezTo>
                  <a:cubicBezTo>
                    <a:pt x="7330" y="21202"/>
                    <a:pt x="13777" y="21389"/>
                    <a:pt x="15926" y="1998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8" name="Shape 3080"/>
            <p:cNvSpPr/>
            <p:nvPr/>
          </p:nvSpPr>
          <p:spPr>
            <a:xfrm>
              <a:off x="5544369" y="3296239"/>
              <a:ext cx="12005" cy="164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69" h="20827" extrusionOk="0">
                  <a:moveTo>
                    <a:pt x="15042" y="20765"/>
                  </a:moveTo>
                  <a:cubicBezTo>
                    <a:pt x="12931" y="20244"/>
                    <a:pt x="12472" y="16238"/>
                    <a:pt x="10851" y="15142"/>
                  </a:cubicBezTo>
                  <a:cubicBezTo>
                    <a:pt x="9413" y="14187"/>
                    <a:pt x="5068" y="13829"/>
                    <a:pt x="3630" y="12841"/>
                  </a:cubicBezTo>
                  <a:cubicBezTo>
                    <a:pt x="2162" y="11788"/>
                    <a:pt x="479" y="8879"/>
                    <a:pt x="142" y="7392"/>
                  </a:cubicBezTo>
                  <a:cubicBezTo>
                    <a:pt x="-133" y="5905"/>
                    <a:pt x="-133" y="2540"/>
                    <a:pt x="1305" y="1455"/>
                  </a:cubicBezTo>
                  <a:cubicBezTo>
                    <a:pt x="2529" y="532"/>
                    <a:pt x="6506" y="576"/>
                    <a:pt x="8281" y="445"/>
                  </a:cubicBezTo>
                  <a:cubicBezTo>
                    <a:pt x="10422" y="315"/>
                    <a:pt x="15195" y="-488"/>
                    <a:pt x="16908" y="445"/>
                  </a:cubicBezTo>
                  <a:cubicBezTo>
                    <a:pt x="17887" y="1010"/>
                    <a:pt x="17979" y="3040"/>
                    <a:pt x="18071" y="3919"/>
                  </a:cubicBezTo>
                  <a:cubicBezTo>
                    <a:pt x="18132" y="4961"/>
                    <a:pt x="17061" y="7045"/>
                    <a:pt x="17367" y="8043"/>
                  </a:cubicBezTo>
                  <a:cubicBezTo>
                    <a:pt x="17581" y="8803"/>
                    <a:pt x="19019" y="9997"/>
                    <a:pt x="19448" y="10692"/>
                  </a:cubicBezTo>
                  <a:cubicBezTo>
                    <a:pt x="20060" y="11647"/>
                    <a:pt x="21192" y="13623"/>
                    <a:pt x="21314" y="14654"/>
                  </a:cubicBezTo>
                  <a:cubicBezTo>
                    <a:pt x="21467" y="15793"/>
                    <a:pt x="21345" y="18225"/>
                    <a:pt x="20396" y="19115"/>
                  </a:cubicBezTo>
                  <a:cubicBezTo>
                    <a:pt x="19509" y="19940"/>
                    <a:pt x="16419" y="21112"/>
                    <a:pt x="15042" y="2076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9" name="Shape 3081"/>
            <p:cNvSpPr/>
            <p:nvPr/>
          </p:nvSpPr>
          <p:spPr>
            <a:xfrm>
              <a:off x="5579567" y="3208243"/>
              <a:ext cx="14141" cy="263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61" h="21461" extrusionOk="0">
                  <a:moveTo>
                    <a:pt x="15207" y="20817"/>
                  </a:moveTo>
                  <a:cubicBezTo>
                    <a:pt x="15856" y="20466"/>
                    <a:pt x="15519" y="19303"/>
                    <a:pt x="15986" y="18896"/>
                  </a:cubicBezTo>
                  <a:cubicBezTo>
                    <a:pt x="16765" y="18216"/>
                    <a:pt x="19828" y="17564"/>
                    <a:pt x="20555" y="16863"/>
                  </a:cubicBezTo>
                  <a:cubicBezTo>
                    <a:pt x="21256" y="16162"/>
                    <a:pt x="21438" y="14472"/>
                    <a:pt x="21334" y="13666"/>
                  </a:cubicBezTo>
                  <a:cubicBezTo>
                    <a:pt x="21230" y="13084"/>
                    <a:pt x="20477" y="11976"/>
                    <a:pt x="20140" y="11423"/>
                  </a:cubicBezTo>
                  <a:cubicBezTo>
                    <a:pt x="19802" y="10904"/>
                    <a:pt x="18764" y="9936"/>
                    <a:pt x="18556" y="9404"/>
                  </a:cubicBezTo>
                  <a:cubicBezTo>
                    <a:pt x="18115" y="8303"/>
                    <a:pt x="18894" y="6010"/>
                    <a:pt x="18375" y="4924"/>
                  </a:cubicBezTo>
                  <a:cubicBezTo>
                    <a:pt x="18089" y="4314"/>
                    <a:pt x="16557" y="3276"/>
                    <a:pt x="16194" y="2687"/>
                  </a:cubicBezTo>
                  <a:cubicBezTo>
                    <a:pt x="15830" y="2140"/>
                    <a:pt x="16272" y="766"/>
                    <a:pt x="15415" y="437"/>
                  </a:cubicBezTo>
                  <a:cubicBezTo>
                    <a:pt x="14662" y="163"/>
                    <a:pt x="12741" y="822"/>
                    <a:pt x="11858" y="766"/>
                  </a:cubicBezTo>
                  <a:cubicBezTo>
                    <a:pt x="11001" y="703"/>
                    <a:pt x="9522" y="-124"/>
                    <a:pt x="8665" y="16"/>
                  </a:cubicBezTo>
                  <a:cubicBezTo>
                    <a:pt x="7419" y="234"/>
                    <a:pt x="6302" y="1776"/>
                    <a:pt x="5939" y="2463"/>
                  </a:cubicBezTo>
                  <a:cubicBezTo>
                    <a:pt x="5550" y="3213"/>
                    <a:pt x="6380" y="4833"/>
                    <a:pt x="5939" y="5562"/>
                  </a:cubicBezTo>
                  <a:cubicBezTo>
                    <a:pt x="5550" y="6193"/>
                    <a:pt x="3473" y="7090"/>
                    <a:pt x="2953" y="7693"/>
                  </a:cubicBezTo>
                  <a:cubicBezTo>
                    <a:pt x="2304" y="8436"/>
                    <a:pt x="1629" y="10077"/>
                    <a:pt x="1577" y="10890"/>
                  </a:cubicBezTo>
                  <a:cubicBezTo>
                    <a:pt x="1526" y="11703"/>
                    <a:pt x="2798" y="13287"/>
                    <a:pt x="2564" y="14087"/>
                  </a:cubicBezTo>
                  <a:cubicBezTo>
                    <a:pt x="2382" y="14795"/>
                    <a:pt x="435" y="15952"/>
                    <a:pt x="201" y="16653"/>
                  </a:cubicBezTo>
                  <a:cubicBezTo>
                    <a:pt x="-110" y="17522"/>
                    <a:pt x="-162" y="19457"/>
                    <a:pt x="799" y="20172"/>
                  </a:cubicBezTo>
                  <a:cubicBezTo>
                    <a:pt x="1577" y="20761"/>
                    <a:pt x="4407" y="21175"/>
                    <a:pt x="5731" y="21343"/>
                  </a:cubicBezTo>
                  <a:cubicBezTo>
                    <a:pt x="6484" y="21448"/>
                    <a:pt x="8094" y="21476"/>
                    <a:pt x="8873" y="21455"/>
                  </a:cubicBezTo>
                  <a:cubicBezTo>
                    <a:pt x="10482" y="21406"/>
                    <a:pt x="14039" y="21420"/>
                    <a:pt x="15207" y="2081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0" name="Shape 3082"/>
            <p:cNvSpPr/>
            <p:nvPr/>
          </p:nvSpPr>
          <p:spPr>
            <a:xfrm>
              <a:off x="5667564" y="3173045"/>
              <a:ext cx="30944" cy="204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8" h="21409" extrusionOk="0">
                  <a:moveTo>
                    <a:pt x="19035" y="19416"/>
                  </a:moveTo>
                  <a:cubicBezTo>
                    <a:pt x="19297" y="18876"/>
                    <a:pt x="19643" y="17636"/>
                    <a:pt x="19893" y="17097"/>
                  </a:cubicBezTo>
                  <a:cubicBezTo>
                    <a:pt x="20226" y="16395"/>
                    <a:pt x="21345" y="15353"/>
                    <a:pt x="21429" y="14490"/>
                  </a:cubicBezTo>
                  <a:cubicBezTo>
                    <a:pt x="21512" y="13825"/>
                    <a:pt x="21036" y="12458"/>
                    <a:pt x="20702" y="11973"/>
                  </a:cubicBezTo>
                  <a:cubicBezTo>
                    <a:pt x="20369" y="11470"/>
                    <a:pt x="19321" y="11317"/>
                    <a:pt x="18940" y="10876"/>
                  </a:cubicBezTo>
                  <a:cubicBezTo>
                    <a:pt x="18607" y="10463"/>
                    <a:pt x="18345" y="8710"/>
                    <a:pt x="17904" y="8755"/>
                  </a:cubicBezTo>
                  <a:cubicBezTo>
                    <a:pt x="17535" y="8791"/>
                    <a:pt x="17475" y="10355"/>
                    <a:pt x="17178" y="10670"/>
                  </a:cubicBezTo>
                  <a:cubicBezTo>
                    <a:pt x="16642" y="11236"/>
                    <a:pt x="15237" y="11524"/>
                    <a:pt x="14606" y="11362"/>
                  </a:cubicBezTo>
                  <a:cubicBezTo>
                    <a:pt x="13903" y="11164"/>
                    <a:pt x="12843" y="9627"/>
                    <a:pt x="12200" y="9231"/>
                  </a:cubicBezTo>
                  <a:cubicBezTo>
                    <a:pt x="11831" y="9007"/>
                    <a:pt x="11057" y="8701"/>
                    <a:pt x="10652" y="8692"/>
                  </a:cubicBezTo>
                  <a:cubicBezTo>
                    <a:pt x="10081" y="8665"/>
                    <a:pt x="8962" y="9348"/>
                    <a:pt x="8390" y="9312"/>
                  </a:cubicBezTo>
                  <a:cubicBezTo>
                    <a:pt x="7747" y="9249"/>
                    <a:pt x="6509" y="8665"/>
                    <a:pt x="5949" y="8207"/>
                  </a:cubicBezTo>
                  <a:cubicBezTo>
                    <a:pt x="5520" y="7856"/>
                    <a:pt x="4782" y="6894"/>
                    <a:pt x="4449" y="6364"/>
                  </a:cubicBezTo>
                  <a:cubicBezTo>
                    <a:pt x="3913" y="5501"/>
                    <a:pt x="3151" y="3434"/>
                    <a:pt x="2639" y="2535"/>
                  </a:cubicBezTo>
                  <a:cubicBezTo>
                    <a:pt x="2258" y="1852"/>
                    <a:pt x="1555" y="-18"/>
                    <a:pt x="960" y="0"/>
                  </a:cubicBezTo>
                  <a:cubicBezTo>
                    <a:pt x="626" y="18"/>
                    <a:pt x="174" y="1025"/>
                    <a:pt x="67" y="1510"/>
                  </a:cubicBezTo>
                  <a:cubicBezTo>
                    <a:pt x="-88" y="2139"/>
                    <a:pt x="55" y="3542"/>
                    <a:pt x="198" y="4171"/>
                  </a:cubicBezTo>
                  <a:cubicBezTo>
                    <a:pt x="424" y="5178"/>
                    <a:pt x="1210" y="6975"/>
                    <a:pt x="1698" y="7730"/>
                  </a:cubicBezTo>
                  <a:cubicBezTo>
                    <a:pt x="2365" y="8791"/>
                    <a:pt x="4091" y="10319"/>
                    <a:pt x="4913" y="11146"/>
                  </a:cubicBezTo>
                  <a:cubicBezTo>
                    <a:pt x="5497" y="11739"/>
                    <a:pt x="6723" y="12836"/>
                    <a:pt x="7306" y="13474"/>
                  </a:cubicBezTo>
                  <a:cubicBezTo>
                    <a:pt x="8009" y="14256"/>
                    <a:pt x="9331" y="15991"/>
                    <a:pt x="9974" y="16899"/>
                  </a:cubicBezTo>
                  <a:cubicBezTo>
                    <a:pt x="10605" y="17762"/>
                    <a:pt x="11617" y="19919"/>
                    <a:pt x="12379" y="20521"/>
                  </a:cubicBezTo>
                  <a:cubicBezTo>
                    <a:pt x="13010" y="21016"/>
                    <a:pt x="14510" y="21186"/>
                    <a:pt x="15225" y="21267"/>
                  </a:cubicBezTo>
                  <a:cubicBezTo>
                    <a:pt x="15880" y="21339"/>
                    <a:pt x="17249" y="21582"/>
                    <a:pt x="17856" y="21195"/>
                  </a:cubicBezTo>
                  <a:cubicBezTo>
                    <a:pt x="18237" y="20944"/>
                    <a:pt x="18773" y="19919"/>
                    <a:pt x="19035" y="1941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1" name="Shape 3083"/>
            <p:cNvSpPr/>
            <p:nvPr/>
          </p:nvSpPr>
          <p:spPr>
            <a:xfrm>
              <a:off x="5086791" y="2997053"/>
              <a:ext cx="694983" cy="3334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6" h="21589" extrusionOk="0">
                  <a:moveTo>
                    <a:pt x="21567" y="9432"/>
                  </a:moveTo>
                  <a:cubicBezTo>
                    <a:pt x="21582" y="9483"/>
                    <a:pt x="21600" y="9605"/>
                    <a:pt x="21596" y="9664"/>
                  </a:cubicBezTo>
                  <a:cubicBezTo>
                    <a:pt x="21591" y="9723"/>
                    <a:pt x="21552" y="9818"/>
                    <a:pt x="21536" y="9867"/>
                  </a:cubicBezTo>
                  <a:cubicBezTo>
                    <a:pt x="21520" y="9921"/>
                    <a:pt x="21489" y="10034"/>
                    <a:pt x="21468" y="10079"/>
                  </a:cubicBezTo>
                  <a:cubicBezTo>
                    <a:pt x="21437" y="10143"/>
                    <a:pt x="21366" y="10260"/>
                    <a:pt x="21323" y="10279"/>
                  </a:cubicBezTo>
                  <a:cubicBezTo>
                    <a:pt x="21288" y="10294"/>
                    <a:pt x="21214" y="10264"/>
                    <a:pt x="21183" y="10227"/>
                  </a:cubicBezTo>
                  <a:cubicBezTo>
                    <a:pt x="21159" y="10198"/>
                    <a:pt x="21136" y="10078"/>
                    <a:pt x="21112" y="10050"/>
                  </a:cubicBezTo>
                  <a:cubicBezTo>
                    <a:pt x="21084" y="10016"/>
                    <a:pt x="21014" y="9990"/>
                    <a:pt x="20982" y="10011"/>
                  </a:cubicBezTo>
                  <a:cubicBezTo>
                    <a:pt x="20959" y="10026"/>
                    <a:pt x="20933" y="10121"/>
                    <a:pt x="20913" y="10146"/>
                  </a:cubicBezTo>
                  <a:cubicBezTo>
                    <a:pt x="20875" y="10198"/>
                    <a:pt x="20790" y="10280"/>
                    <a:pt x="20744" y="10286"/>
                  </a:cubicBezTo>
                  <a:cubicBezTo>
                    <a:pt x="20705" y="10292"/>
                    <a:pt x="20632" y="10203"/>
                    <a:pt x="20592" y="10206"/>
                  </a:cubicBezTo>
                  <a:cubicBezTo>
                    <a:pt x="20553" y="10210"/>
                    <a:pt x="20481" y="10333"/>
                    <a:pt x="20444" y="10307"/>
                  </a:cubicBezTo>
                  <a:cubicBezTo>
                    <a:pt x="20422" y="10293"/>
                    <a:pt x="20407" y="10181"/>
                    <a:pt x="20389" y="10151"/>
                  </a:cubicBezTo>
                  <a:cubicBezTo>
                    <a:pt x="20375" y="10129"/>
                    <a:pt x="20340" y="10096"/>
                    <a:pt x="20322" y="10100"/>
                  </a:cubicBezTo>
                  <a:cubicBezTo>
                    <a:pt x="20302" y="10104"/>
                    <a:pt x="20271" y="10177"/>
                    <a:pt x="20251" y="10184"/>
                  </a:cubicBezTo>
                  <a:cubicBezTo>
                    <a:pt x="20218" y="10197"/>
                    <a:pt x="20153" y="10142"/>
                    <a:pt x="20119" y="10138"/>
                  </a:cubicBezTo>
                  <a:cubicBezTo>
                    <a:pt x="20092" y="10135"/>
                    <a:pt x="20039" y="10136"/>
                    <a:pt x="20013" y="10151"/>
                  </a:cubicBezTo>
                  <a:cubicBezTo>
                    <a:pt x="19980" y="10171"/>
                    <a:pt x="19925" y="10274"/>
                    <a:pt x="19892" y="10291"/>
                  </a:cubicBezTo>
                  <a:cubicBezTo>
                    <a:pt x="19852" y="10310"/>
                    <a:pt x="19769" y="10287"/>
                    <a:pt x="19729" y="10279"/>
                  </a:cubicBezTo>
                  <a:cubicBezTo>
                    <a:pt x="19692" y="10270"/>
                    <a:pt x="19620" y="10212"/>
                    <a:pt x="19585" y="10227"/>
                  </a:cubicBezTo>
                  <a:cubicBezTo>
                    <a:pt x="19541" y="10247"/>
                    <a:pt x="19479" y="10416"/>
                    <a:pt x="19434" y="10434"/>
                  </a:cubicBezTo>
                  <a:cubicBezTo>
                    <a:pt x="19410" y="10445"/>
                    <a:pt x="19360" y="10391"/>
                    <a:pt x="19335" y="10396"/>
                  </a:cubicBezTo>
                  <a:cubicBezTo>
                    <a:pt x="19300" y="10405"/>
                    <a:pt x="19240" y="10489"/>
                    <a:pt x="19207" y="10516"/>
                  </a:cubicBezTo>
                  <a:cubicBezTo>
                    <a:pt x="19178" y="10539"/>
                    <a:pt x="19120" y="10585"/>
                    <a:pt x="19089" y="10596"/>
                  </a:cubicBezTo>
                  <a:cubicBezTo>
                    <a:pt x="19066" y="10603"/>
                    <a:pt x="19015" y="10573"/>
                    <a:pt x="18994" y="10596"/>
                  </a:cubicBezTo>
                  <a:cubicBezTo>
                    <a:pt x="18958" y="10631"/>
                    <a:pt x="18923" y="10799"/>
                    <a:pt x="18894" y="10858"/>
                  </a:cubicBezTo>
                  <a:cubicBezTo>
                    <a:pt x="18878" y="10892"/>
                    <a:pt x="18846" y="10968"/>
                    <a:pt x="18823" y="10976"/>
                  </a:cubicBezTo>
                  <a:cubicBezTo>
                    <a:pt x="18800" y="10985"/>
                    <a:pt x="18750" y="10951"/>
                    <a:pt x="18734" y="10916"/>
                  </a:cubicBezTo>
                  <a:cubicBezTo>
                    <a:pt x="18710" y="10868"/>
                    <a:pt x="18710" y="10711"/>
                    <a:pt x="18691" y="10654"/>
                  </a:cubicBezTo>
                  <a:cubicBezTo>
                    <a:pt x="18681" y="10622"/>
                    <a:pt x="18653" y="10558"/>
                    <a:pt x="18635" y="10553"/>
                  </a:cubicBezTo>
                  <a:cubicBezTo>
                    <a:pt x="18610" y="10547"/>
                    <a:pt x="18571" y="10652"/>
                    <a:pt x="18547" y="10641"/>
                  </a:cubicBezTo>
                  <a:cubicBezTo>
                    <a:pt x="18525" y="10632"/>
                    <a:pt x="18510" y="10521"/>
                    <a:pt x="18490" y="10502"/>
                  </a:cubicBezTo>
                  <a:cubicBezTo>
                    <a:pt x="18478" y="10491"/>
                    <a:pt x="18447" y="10483"/>
                    <a:pt x="18437" y="10502"/>
                  </a:cubicBezTo>
                  <a:cubicBezTo>
                    <a:pt x="18419" y="10540"/>
                    <a:pt x="18447" y="10672"/>
                    <a:pt x="18433" y="10718"/>
                  </a:cubicBezTo>
                  <a:cubicBezTo>
                    <a:pt x="18422" y="10753"/>
                    <a:pt x="18382" y="10802"/>
                    <a:pt x="18362" y="10794"/>
                  </a:cubicBezTo>
                  <a:cubicBezTo>
                    <a:pt x="18345" y="10787"/>
                    <a:pt x="18320" y="10718"/>
                    <a:pt x="18317" y="10682"/>
                  </a:cubicBezTo>
                  <a:cubicBezTo>
                    <a:pt x="18311" y="10625"/>
                    <a:pt x="18349" y="10518"/>
                    <a:pt x="18350" y="10460"/>
                  </a:cubicBezTo>
                  <a:cubicBezTo>
                    <a:pt x="18351" y="10401"/>
                    <a:pt x="18346" y="10271"/>
                    <a:pt x="18329" y="10225"/>
                  </a:cubicBezTo>
                  <a:cubicBezTo>
                    <a:pt x="18306" y="10168"/>
                    <a:pt x="18232" y="10106"/>
                    <a:pt x="18197" y="10117"/>
                  </a:cubicBezTo>
                  <a:cubicBezTo>
                    <a:pt x="18186" y="10122"/>
                    <a:pt x="18170" y="10164"/>
                    <a:pt x="18161" y="10181"/>
                  </a:cubicBezTo>
                  <a:cubicBezTo>
                    <a:pt x="18142" y="10216"/>
                    <a:pt x="18109" y="10299"/>
                    <a:pt x="18088" y="10327"/>
                  </a:cubicBezTo>
                  <a:cubicBezTo>
                    <a:pt x="18077" y="10341"/>
                    <a:pt x="18050" y="10380"/>
                    <a:pt x="18039" y="10365"/>
                  </a:cubicBezTo>
                  <a:cubicBezTo>
                    <a:pt x="18024" y="10343"/>
                    <a:pt x="18044" y="10247"/>
                    <a:pt x="18036" y="10212"/>
                  </a:cubicBezTo>
                  <a:cubicBezTo>
                    <a:pt x="18024" y="10162"/>
                    <a:pt x="17979" y="10084"/>
                    <a:pt x="17954" y="10067"/>
                  </a:cubicBezTo>
                  <a:cubicBezTo>
                    <a:pt x="17939" y="10057"/>
                    <a:pt x="17908" y="10065"/>
                    <a:pt x="17893" y="10073"/>
                  </a:cubicBezTo>
                  <a:cubicBezTo>
                    <a:pt x="17878" y="10080"/>
                    <a:pt x="17848" y="10105"/>
                    <a:pt x="17838" y="10129"/>
                  </a:cubicBezTo>
                  <a:cubicBezTo>
                    <a:pt x="17823" y="10171"/>
                    <a:pt x="17814" y="10281"/>
                    <a:pt x="17813" y="10333"/>
                  </a:cubicBezTo>
                  <a:cubicBezTo>
                    <a:pt x="17813" y="10386"/>
                    <a:pt x="17827" y="10491"/>
                    <a:pt x="17835" y="10542"/>
                  </a:cubicBezTo>
                  <a:cubicBezTo>
                    <a:pt x="17842" y="10593"/>
                    <a:pt x="17870" y="10686"/>
                    <a:pt x="17872" y="10739"/>
                  </a:cubicBezTo>
                  <a:cubicBezTo>
                    <a:pt x="17873" y="10795"/>
                    <a:pt x="17866" y="10914"/>
                    <a:pt x="17847" y="10955"/>
                  </a:cubicBezTo>
                  <a:cubicBezTo>
                    <a:pt x="17829" y="10995"/>
                    <a:pt x="17763" y="10976"/>
                    <a:pt x="17747" y="11019"/>
                  </a:cubicBezTo>
                  <a:cubicBezTo>
                    <a:pt x="17733" y="11055"/>
                    <a:pt x="17729" y="11164"/>
                    <a:pt x="17740" y="11203"/>
                  </a:cubicBezTo>
                  <a:cubicBezTo>
                    <a:pt x="17750" y="11233"/>
                    <a:pt x="17791" y="11232"/>
                    <a:pt x="17804" y="11253"/>
                  </a:cubicBezTo>
                  <a:cubicBezTo>
                    <a:pt x="17821" y="11279"/>
                    <a:pt x="17855" y="11343"/>
                    <a:pt x="17856" y="11386"/>
                  </a:cubicBezTo>
                  <a:cubicBezTo>
                    <a:pt x="17858" y="11440"/>
                    <a:pt x="17804" y="11517"/>
                    <a:pt x="17802" y="11572"/>
                  </a:cubicBezTo>
                  <a:cubicBezTo>
                    <a:pt x="17801" y="11598"/>
                    <a:pt x="17813" y="11650"/>
                    <a:pt x="17820" y="11673"/>
                  </a:cubicBezTo>
                  <a:cubicBezTo>
                    <a:pt x="17829" y="11703"/>
                    <a:pt x="17859" y="11743"/>
                    <a:pt x="17868" y="11774"/>
                  </a:cubicBezTo>
                  <a:cubicBezTo>
                    <a:pt x="17882" y="11822"/>
                    <a:pt x="17908" y="11934"/>
                    <a:pt x="17903" y="11989"/>
                  </a:cubicBezTo>
                  <a:cubicBezTo>
                    <a:pt x="17895" y="12056"/>
                    <a:pt x="17845" y="12173"/>
                    <a:pt x="17813" y="12186"/>
                  </a:cubicBezTo>
                  <a:cubicBezTo>
                    <a:pt x="17789" y="12197"/>
                    <a:pt x="17745" y="12128"/>
                    <a:pt x="17723" y="12105"/>
                  </a:cubicBezTo>
                  <a:cubicBezTo>
                    <a:pt x="17704" y="12085"/>
                    <a:pt x="17671" y="12031"/>
                    <a:pt x="17652" y="12014"/>
                  </a:cubicBezTo>
                  <a:cubicBezTo>
                    <a:pt x="17638" y="12003"/>
                    <a:pt x="17605" y="12006"/>
                    <a:pt x="17591" y="11989"/>
                  </a:cubicBezTo>
                  <a:cubicBezTo>
                    <a:pt x="17566" y="11961"/>
                    <a:pt x="17534" y="11858"/>
                    <a:pt x="17512" y="11819"/>
                  </a:cubicBezTo>
                  <a:cubicBezTo>
                    <a:pt x="17490" y="11777"/>
                    <a:pt x="17443" y="11702"/>
                    <a:pt x="17418" y="11673"/>
                  </a:cubicBezTo>
                  <a:cubicBezTo>
                    <a:pt x="17380" y="11628"/>
                    <a:pt x="17292" y="11589"/>
                    <a:pt x="17256" y="11539"/>
                  </a:cubicBezTo>
                  <a:cubicBezTo>
                    <a:pt x="17218" y="11487"/>
                    <a:pt x="17163" y="11331"/>
                    <a:pt x="17129" y="11269"/>
                  </a:cubicBezTo>
                  <a:cubicBezTo>
                    <a:pt x="17081" y="11179"/>
                    <a:pt x="16979" y="11013"/>
                    <a:pt x="16924" y="10942"/>
                  </a:cubicBezTo>
                  <a:cubicBezTo>
                    <a:pt x="16891" y="10901"/>
                    <a:pt x="16823" y="10825"/>
                    <a:pt x="16786" y="10803"/>
                  </a:cubicBezTo>
                  <a:cubicBezTo>
                    <a:pt x="16735" y="10770"/>
                    <a:pt x="16626" y="10759"/>
                    <a:pt x="16573" y="10744"/>
                  </a:cubicBezTo>
                  <a:cubicBezTo>
                    <a:pt x="16516" y="10727"/>
                    <a:pt x="16401" y="10661"/>
                    <a:pt x="16343" y="10671"/>
                  </a:cubicBezTo>
                  <a:cubicBezTo>
                    <a:pt x="16324" y="10675"/>
                    <a:pt x="16289" y="10723"/>
                    <a:pt x="16270" y="10723"/>
                  </a:cubicBezTo>
                  <a:cubicBezTo>
                    <a:pt x="16241" y="10723"/>
                    <a:pt x="16186" y="10647"/>
                    <a:pt x="16156" y="10646"/>
                  </a:cubicBezTo>
                  <a:cubicBezTo>
                    <a:pt x="16120" y="10645"/>
                    <a:pt x="16054" y="10744"/>
                    <a:pt x="16018" y="10730"/>
                  </a:cubicBezTo>
                  <a:cubicBezTo>
                    <a:pt x="15970" y="10714"/>
                    <a:pt x="15906" y="10526"/>
                    <a:pt x="15860" y="10489"/>
                  </a:cubicBezTo>
                  <a:cubicBezTo>
                    <a:pt x="15831" y="10468"/>
                    <a:pt x="15768" y="10444"/>
                    <a:pt x="15740" y="10464"/>
                  </a:cubicBezTo>
                  <a:cubicBezTo>
                    <a:pt x="15716" y="10481"/>
                    <a:pt x="15689" y="10613"/>
                    <a:pt x="15663" y="10608"/>
                  </a:cubicBezTo>
                  <a:cubicBezTo>
                    <a:pt x="15640" y="10603"/>
                    <a:pt x="15629" y="10474"/>
                    <a:pt x="15608" y="10451"/>
                  </a:cubicBezTo>
                  <a:cubicBezTo>
                    <a:pt x="15587" y="10428"/>
                    <a:pt x="15533" y="10412"/>
                    <a:pt x="15513" y="10439"/>
                  </a:cubicBezTo>
                  <a:cubicBezTo>
                    <a:pt x="15489" y="10469"/>
                    <a:pt x="15494" y="10628"/>
                    <a:pt x="15470" y="10654"/>
                  </a:cubicBezTo>
                  <a:cubicBezTo>
                    <a:pt x="15437" y="10690"/>
                    <a:pt x="15364" y="10583"/>
                    <a:pt x="15328" y="10591"/>
                  </a:cubicBezTo>
                  <a:cubicBezTo>
                    <a:pt x="15302" y="10597"/>
                    <a:pt x="15256" y="10649"/>
                    <a:pt x="15234" y="10680"/>
                  </a:cubicBezTo>
                  <a:cubicBezTo>
                    <a:pt x="15194" y="10740"/>
                    <a:pt x="15123" y="10893"/>
                    <a:pt x="15097" y="10981"/>
                  </a:cubicBezTo>
                  <a:cubicBezTo>
                    <a:pt x="15063" y="11087"/>
                    <a:pt x="15030" y="11336"/>
                    <a:pt x="15005" y="11450"/>
                  </a:cubicBezTo>
                  <a:cubicBezTo>
                    <a:pt x="14979" y="11566"/>
                    <a:pt x="14932" y="11807"/>
                    <a:pt x="14891" y="11903"/>
                  </a:cubicBezTo>
                  <a:cubicBezTo>
                    <a:pt x="14868" y="11956"/>
                    <a:pt x="14810" y="12043"/>
                    <a:pt x="14777" y="12063"/>
                  </a:cubicBezTo>
                  <a:cubicBezTo>
                    <a:pt x="14733" y="12091"/>
                    <a:pt x="14636" y="12084"/>
                    <a:pt x="14592" y="12056"/>
                  </a:cubicBezTo>
                  <a:cubicBezTo>
                    <a:pt x="14562" y="12036"/>
                    <a:pt x="14517" y="11925"/>
                    <a:pt x="14485" y="11906"/>
                  </a:cubicBezTo>
                  <a:cubicBezTo>
                    <a:pt x="14463" y="11895"/>
                    <a:pt x="14416" y="11899"/>
                    <a:pt x="14395" y="11920"/>
                  </a:cubicBezTo>
                  <a:cubicBezTo>
                    <a:pt x="14368" y="11948"/>
                    <a:pt x="14341" y="12085"/>
                    <a:pt x="14313" y="12110"/>
                  </a:cubicBezTo>
                  <a:cubicBezTo>
                    <a:pt x="14279" y="12140"/>
                    <a:pt x="14202" y="12073"/>
                    <a:pt x="14170" y="12107"/>
                  </a:cubicBezTo>
                  <a:cubicBezTo>
                    <a:pt x="14155" y="12121"/>
                    <a:pt x="14132" y="12181"/>
                    <a:pt x="14129" y="12216"/>
                  </a:cubicBezTo>
                  <a:cubicBezTo>
                    <a:pt x="14125" y="12270"/>
                    <a:pt x="14162" y="12368"/>
                    <a:pt x="14164" y="12423"/>
                  </a:cubicBezTo>
                  <a:cubicBezTo>
                    <a:pt x="14166" y="12483"/>
                    <a:pt x="14169" y="12630"/>
                    <a:pt x="14144" y="12656"/>
                  </a:cubicBezTo>
                  <a:cubicBezTo>
                    <a:pt x="14125" y="12676"/>
                    <a:pt x="14087" y="12597"/>
                    <a:pt x="14069" y="12580"/>
                  </a:cubicBezTo>
                  <a:cubicBezTo>
                    <a:pt x="14019" y="12534"/>
                    <a:pt x="13921" y="12428"/>
                    <a:pt x="13867" y="12407"/>
                  </a:cubicBezTo>
                  <a:cubicBezTo>
                    <a:pt x="13853" y="12400"/>
                    <a:pt x="13821" y="12412"/>
                    <a:pt x="13806" y="12407"/>
                  </a:cubicBezTo>
                  <a:cubicBezTo>
                    <a:pt x="13768" y="12394"/>
                    <a:pt x="13698" y="12319"/>
                    <a:pt x="13660" y="12309"/>
                  </a:cubicBezTo>
                  <a:cubicBezTo>
                    <a:pt x="13617" y="12297"/>
                    <a:pt x="13527" y="12289"/>
                    <a:pt x="13488" y="12326"/>
                  </a:cubicBezTo>
                  <a:cubicBezTo>
                    <a:pt x="13457" y="12355"/>
                    <a:pt x="13427" y="12511"/>
                    <a:pt x="13395" y="12525"/>
                  </a:cubicBezTo>
                  <a:cubicBezTo>
                    <a:pt x="13362" y="12539"/>
                    <a:pt x="13304" y="12419"/>
                    <a:pt x="13271" y="12423"/>
                  </a:cubicBezTo>
                  <a:cubicBezTo>
                    <a:pt x="13231" y="12428"/>
                    <a:pt x="13164" y="12542"/>
                    <a:pt x="13128" y="12580"/>
                  </a:cubicBezTo>
                  <a:cubicBezTo>
                    <a:pt x="13103" y="12607"/>
                    <a:pt x="13051" y="12650"/>
                    <a:pt x="13029" y="12685"/>
                  </a:cubicBezTo>
                  <a:cubicBezTo>
                    <a:pt x="12994" y="12743"/>
                    <a:pt x="12933" y="12880"/>
                    <a:pt x="12917" y="12965"/>
                  </a:cubicBezTo>
                  <a:cubicBezTo>
                    <a:pt x="12904" y="13037"/>
                    <a:pt x="12912" y="13196"/>
                    <a:pt x="12911" y="13274"/>
                  </a:cubicBezTo>
                  <a:cubicBezTo>
                    <a:pt x="12909" y="13373"/>
                    <a:pt x="12907" y="13573"/>
                    <a:pt x="12901" y="13671"/>
                  </a:cubicBezTo>
                  <a:cubicBezTo>
                    <a:pt x="12898" y="13723"/>
                    <a:pt x="12882" y="13823"/>
                    <a:pt x="12880" y="13875"/>
                  </a:cubicBezTo>
                  <a:cubicBezTo>
                    <a:pt x="12878" y="13935"/>
                    <a:pt x="12898" y="14061"/>
                    <a:pt x="12887" y="14116"/>
                  </a:cubicBezTo>
                  <a:cubicBezTo>
                    <a:pt x="12875" y="14171"/>
                    <a:pt x="12829" y="14260"/>
                    <a:pt x="12801" y="14272"/>
                  </a:cubicBezTo>
                  <a:cubicBezTo>
                    <a:pt x="12773" y="14286"/>
                    <a:pt x="12716" y="14180"/>
                    <a:pt x="12690" y="14205"/>
                  </a:cubicBezTo>
                  <a:cubicBezTo>
                    <a:pt x="12667" y="14227"/>
                    <a:pt x="12664" y="14353"/>
                    <a:pt x="12648" y="14396"/>
                  </a:cubicBezTo>
                  <a:cubicBezTo>
                    <a:pt x="12635" y="14435"/>
                    <a:pt x="12594" y="14493"/>
                    <a:pt x="12574" y="14518"/>
                  </a:cubicBezTo>
                  <a:cubicBezTo>
                    <a:pt x="12550" y="14547"/>
                    <a:pt x="12495" y="14577"/>
                    <a:pt x="12472" y="14607"/>
                  </a:cubicBezTo>
                  <a:cubicBezTo>
                    <a:pt x="12454" y="14631"/>
                    <a:pt x="12418" y="14686"/>
                    <a:pt x="12408" y="14725"/>
                  </a:cubicBezTo>
                  <a:cubicBezTo>
                    <a:pt x="12391" y="14783"/>
                    <a:pt x="12394" y="14926"/>
                    <a:pt x="12381" y="14988"/>
                  </a:cubicBezTo>
                  <a:cubicBezTo>
                    <a:pt x="12375" y="15016"/>
                    <a:pt x="12361" y="15080"/>
                    <a:pt x="12346" y="15089"/>
                  </a:cubicBezTo>
                  <a:cubicBezTo>
                    <a:pt x="12323" y="15104"/>
                    <a:pt x="12277" y="15000"/>
                    <a:pt x="12255" y="15021"/>
                  </a:cubicBezTo>
                  <a:cubicBezTo>
                    <a:pt x="12239" y="15038"/>
                    <a:pt x="12232" y="15121"/>
                    <a:pt x="12232" y="15157"/>
                  </a:cubicBezTo>
                  <a:cubicBezTo>
                    <a:pt x="12232" y="15200"/>
                    <a:pt x="12260" y="15276"/>
                    <a:pt x="12259" y="15318"/>
                  </a:cubicBezTo>
                  <a:cubicBezTo>
                    <a:pt x="12257" y="15353"/>
                    <a:pt x="12240" y="15417"/>
                    <a:pt x="12228" y="15441"/>
                  </a:cubicBezTo>
                  <a:cubicBezTo>
                    <a:pt x="12215" y="15468"/>
                    <a:pt x="12174" y="15487"/>
                    <a:pt x="12159" y="15513"/>
                  </a:cubicBezTo>
                  <a:cubicBezTo>
                    <a:pt x="12146" y="15534"/>
                    <a:pt x="12121" y="15589"/>
                    <a:pt x="12119" y="15623"/>
                  </a:cubicBezTo>
                  <a:cubicBezTo>
                    <a:pt x="12116" y="15662"/>
                    <a:pt x="12135" y="15741"/>
                    <a:pt x="12149" y="15767"/>
                  </a:cubicBezTo>
                  <a:cubicBezTo>
                    <a:pt x="12161" y="15788"/>
                    <a:pt x="12200" y="15779"/>
                    <a:pt x="12213" y="15800"/>
                  </a:cubicBezTo>
                  <a:cubicBezTo>
                    <a:pt x="12224" y="15821"/>
                    <a:pt x="12243" y="15886"/>
                    <a:pt x="12240" y="15918"/>
                  </a:cubicBezTo>
                  <a:cubicBezTo>
                    <a:pt x="12237" y="15975"/>
                    <a:pt x="12194" y="16068"/>
                    <a:pt x="12170" y="16093"/>
                  </a:cubicBezTo>
                  <a:cubicBezTo>
                    <a:pt x="12146" y="16114"/>
                    <a:pt x="12092" y="16105"/>
                    <a:pt x="12068" y="16093"/>
                  </a:cubicBezTo>
                  <a:cubicBezTo>
                    <a:pt x="12046" y="16081"/>
                    <a:pt x="12006" y="16030"/>
                    <a:pt x="11987" y="16004"/>
                  </a:cubicBezTo>
                  <a:cubicBezTo>
                    <a:pt x="11954" y="15957"/>
                    <a:pt x="11887" y="15860"/>
                    <a:pt x="11865" y="15792"/>
                  </a:cubicBezTo>
                  <a:cubicBezTo>
                    <a:pt x="11849" y="15743"/>
                    <a:pt x="11831" y="15627"/>
                    <a:pt x="11829" y="15567"/>
                  </a:cubicBezTo>
                  <a:cubicBezTo>
                    <a:pt x="11826" y="15516"/>
                    <a:pt x="11826" y="15398"/>
                    <a:pt x="11845" y="15364"/>
                  </a:cubicBezTo>
                  <a:cubicBezTo>
                    <a:pt x="11863" y="15330"/>
                    <a:pt x="11921" y="15382"/>
                    <a:pt x="11942" y="15356"/>
                  </a:cubicBezTo>
                  <a:cubicBezTo>
                    <a:pt x="11953" y="15343"/>
                    <a:pt x="11967" y="15290"/>
                    <a:pt x="11971" y="15263"/>
                  </a:cubicBezTo>
                  <a:cubicBezTo>
                    <a:pt x="11976" y="15215"/>
                    <a:pt x="11951" y="15108"/>
                    <a:pt x="11963" y="15064"/>
                  </a:cubicBezTo>
                  <a:cubicBezTo>
                    <a:pt x="11970" y="15033"/>
                    <a:pt x="12012" y="15025"/>
                    <a:pt x="12021" y="14997"/>
                  </a:cubicBezTo>
                  <a:cubicBezTo>
                    <a:pt x="12031" y="14965"/>
                    <a:pt x="12027" y="14885"/>
                    <a:pt x="12027" y="14849"/>
                  </a:cubicBezTo>
                  <a:cubicBezTo>
                    <a:pt x="12027" y="14803"/>
                    <a:pt x="12017" y="14715"/>
                    <a:pt x="12019" y="14671"/>
                  </a:cubicBezTo>
                  <a:cubicBezTo>
                    <a:pt x="12022" y="14623"/>
                    <a:pt x="12031" y="14510"/>
                    <a:pt x="12051" y="14493"/>
                  </a:cubicBezTo>
                  <a:cubicBezTo>
                    <a:pt x="12063" y="14482"/>
                    <a:pt x="12084" y="14533"/>
                    <a:pt x="12096" y="14535"/>
                  </a:cubicBezTo>
                  <a:cubicBezTo>
                    <a:pt x="12113" y="14539"/>
                    <a:pt x="12150" y="14533"/>
                    <a:pt x="12163" y="14510"/>
                  </a:cubicBezTo>
                  <a:cubicBezTo>
                    <a:pt x="12182" y="14479"/>
                    <a:pt x="12190" y="14369"/>
                    <a:pt x="12200" y="14323"/>
                  </a:cubicBezTo>
                  <a:cubicBezTo>
                    <a:pt x="12207" y="14293"/>
                    <a:pt x="12223" y="14236"/>
                    <a:pt x="12228" y="14205"/>
                  </a:cubicBezTo>
                  <a:cubicBezTo>
                    <a:pt x="12237" y="14156"/>
                    <a:pt x="12245" y="14054"/>
                    <a:pt x="12253" y="14006"/>
                  </a:cubicBezTo>
                  <a:cubicBezTo>
                    <a:pt x="12259" y="13967"/>
                    <a:pt x="12280" y="13894"/>
                    <a:pt x="12285" y="13854"/>
                  </a:cubicBezTo>
                  <a:cubicBezTo>
                    <a:pt x="12295" y="13780"/>
                    <a:pt x="12308" y="13625"/>
                    <a:pt x="12301" y="13549"/>
                  </a:cubicBezTo>
                  <a:cubicBezTo>
                    <a:pt x="12296" y="13496"/>
                    <a:pt x="12275" y="13388"/>
                    <a:pt x="12253" y="13359"/>
                  </a:cubicBezTo>
                  <a:cubicBezTo>
                    <a:pt x="12225" y="13322"/>
                    <a:pt x="12155" y="13319"/>
                    <a:pt x="12124" y="13342"/>
                  </a:cubicBezTo>
                  <a:cubicBezTo>
                    <a:pt x="12092" y="13366"/>
                    <a:pt x="12040" y="13478"/>
                    <a:pt x="12024" y="13541"/>
                  </a:cubicBezTo>
                  <a:cubicBezTo>
                    <a:pt x="12003" y="13613"/>
                    <a:pt x="12007" y="13793"/>
                    <a:pt x="11989" y="13866"/>
                  </a:cubicBezTo>
                  <a:cubicBezTo>
                    <a:pt x="11979" y="13908"/>
                    <a:pt x="11950" y="13986"/>
                    <a:pt x="11930" y="14006"/>
                  </a:cubicBezTo>
                  <a:cubicBezTo>
                    <a:pt x="11905" y="14032"/>
                    <a:pt x="11847" y="14031"/>
                    <a:pt x="11820" y="14023"/>
                  </a:cubicBezTo>
                  <a:cubicBezTo>
                    <a:pt x="11794" y="14016"/>
                    <a:pt x="11741" y="13988"/>
                    <a:pt x="11723" y="13952"/>
                  </a:cubicBezTo>
                  <a:cubicBezTo>
                    <a:pt x="11707" y="13919"/>
                    <a:pt x="11710" y="13809"/>
                    <a:pt x="11692" y="13783"/>
                  </a:cubicBezTo>
                  <a:cubicBezTo>
                    <a:pt x="11670" y="13746"/>
                    <a:pt x="11606" y="13732"/>
                    <a:pt x="11581" y="13756"/>
                  </a:cubicBezTo>
                  <a:cubicBezTo>
                    <a:pt x="11555" y="13780"/>
                    <a:pt x="11523" y="13890"/>
                    <a:pt x="11516" y="13947"/>
                  </a:cubicBezTo>
                  <a:cubicBezTo>
                    <a:pt x="11509" y="13998"/>
                    <a:pt x="11518" y="14109"/>
                    <a:pt x="11528" y="14158"/>
                  </a:cubicBezTo>
                  <a:cubicBezTo>
                    <a:pt x="11535" y="14198"/>
                    <a:pt x="11576" y="14251"/>
                    <a:pt x="11579" y="14294"/>
                  </a:cubicBezTo>
                  <a:cubicBezTo>
                    <a:pt x="11583" y="14367"/>
                    <a:pt x="11539" y="14499"/>
                    <a:pt x="11522" y="14564"/>
                  </a:cubicBezTo>
                  <a:cubicBezTo>
                    <a:pt x="11508" y="14618"/>
                    <a:pt x="11463" y="14709"/>
                    <a:pt x="11455" y="14768"/>
                  </a:cubicBezTo>
                  <a:cubicBezTo>
                    <a:pt x="11446" y="14830"/>
                    <a:pt x="11460" y="14963"/>
                    <a:pt x="11453" y="15026"/>
                  </a:cubicBezTo>
                  <a:cubicBezTo>
                    <a:pt x="11444" y="15097"/>
                    <a:pt x="11414" y="15240"/>
                    <a:pt x="11387" y="15288"/>
                  </a:cubicBezTo>
                  <a:cubicBezTo>
                    <a:pt x="11358" y="15343"/>
                    <a:pt x="11272" y="15356"/>
                    <a:pt x="11237" y="15398"/>
                  </a:cubicBezTo>
                  <a:cubicBezTo>
                    <a:pt x="11205" y="15438"/>
                    <a:pt x="11157" y="15564"/>
                    <a:pt x="11126" y="15605"/>
                  </a:cubicBezTo>
                  <a:cubicBezTo>
                    <a:pt x="11104" y="15633"/>
                    <a:pt x="11057" y="15708"/>
                    <a:pt x="11034" y="15686"/>
                  </a:cubicBezTo>
                  <a:cubicBezTo>
                    <a:pt x="11000" y="15653"/>
                    <a:pt x="11000" y="15462"/>
                    <a:pt x="10994" y="15385"/>
                  </a:cubicBezTo>
                  <a:cubicBezTo>
                    <a:pt x="10988" y="15316"/>
                    <a:pt x="10990" y="15175"/>
                    <a:pt x="10982" y="15107"/>
                  </a:cubicBezTo>
                  <a:cubicBezTo>
                    <a:pt x="10974" y="15042"/>
                    <a:pt x="10934" y="14928"/>
                    <a:pt x="10931" y="14861"/>
                  </a:cubicBezTo>
                  <a:cubicBezTo>
                    <a:pt x="10928" y="14792"/>
                    <a:pt x="10964" y="14663"/>
                    <a:pt x="10961" y="14594"/>
                  </a:cubicBezTo>
                  <a:cubicBezTo>
                    <a:pt x="10959" y="14536"/>
                    <a:pt x="10936" y="14421"/>
                    <a:pt x="10916" y="14379"/>
                  </a:cubicBezTo>
                  <a:cubicBezTo>
                    <a:pt x="10900" y="14344"/>
                    <a:pt x="10856" y="14298"/>
                    <a:pt x="10833" y="14294"/>
                  </a:cubicBezTo>
                  <a:cubicBezTo>
                    <a:pt x="10803" y="14289"/>
                    <a:pt x="10737" y="14324"/>
                    <a:pt x="10716" y="14370"/>
                  </a:cubicBezTo>
                  <a:cubicBezTo>
                    <a:pt x="10687" y="14431"/>
                    <a:pt x="10671" y="14612"/>
                    <a:pt x="10673" y="14696"/>
                  </a:cubicBezTo>
                  <a:cubicBezTo>
                    <a:pt x="10674" y="14783"/>
                    <a:pt x="10720" y="14937"/>
                    <a:pt x="10727" y="15021"/>
                  </a:cubicBezTo>
                  <a:cubicBezTo>
                    <a:pt x="10734" y="15107"/>
                    <a:pt x="10735" y="15281"/>
                    <a:pt x="10725" y="15364"/>
                  </a:cubicBezTo>
                  <a:cubicBezTo>
                    <a:pt x="10718" y="15429"/>
                    <a:pt x="10689" y="15551"/>
                    <a:pt x="10671" y="15605"/>
                  </a:cubicBezTo>
                  <a:cubicBezTo>
                    <a:pt x="10647" y="15678"/>
                    <a:pt x="10583" y="15795"/>
                    <a:pt x="10555" y="15859"/>
                  </a:cubicBezTo>
                  <a:cubicBezTo>
                    <a:pt x="10515" y="15950"/>
                    <a:pt x="10430" y="16124"/>
                    <a:pt x="10398" y="16227"/>
                  </a:cubicBezTo>
                  <a:cubicBezTo>
                    <a:pt x="10371" y="16318"/>
                    <a:pt x="10335" y="16520"/>
                    <a:pt x="10318" y="16621"/>
                  </a:cubicBezTo>
                  <a:cubicBezTo>
                    <a:pt x="10283" y="16823"/>
                    <a:pt x="10223" y="17233"/>
                    <a:pt x="10201" y="17442"/>
                  </a:cubicBezTo>
                  <a:cubicBezTo>
                    <a:pt x="10190" y="17551"/>
                    <a:pt x="10191" y="17781"/>
                    <a:pt x="10171" y="17886"/>
                  </a:cubicBezTo>
                  <a:cubicBezTo>
                    <a:pt x="10155" y="17971"/>
                    <a:pt x="10080" y="18096"/>
                    <a:pt x="10073" y="18185"/>
                  </a:cubicBezTo>
                  <a:cubicBezTo>
                    <a:pt x="10067" y="18246"/>
                    <a:pt x="10108" y="18365"/>
                    <a:pt x="10103" y="18426"/>
                  </a:cubicBezTo>
                  <a:cubicBezTo>
                    <a:pt x="10096" y="18506"/>
                    <a:pt x="10035" y="18624"/>
                    <a:pt x="10015" y="18692"/>
                  </a:cubicBezTo>
                  <a:cubicBezTo>
                    <a:pt x="10003" y="18731"/>
                    <a:pt x="9981" y="18810"/>
                    <a:pt x="9972" y="18851"/>
                  </a:cubicBezTo>
                  <a:cubicBezTo>
                    <a:pt x="9954" y="18928"/>
                    <a:pt x="9928" y="19090"/>
                    <a:pt x="9911" y="19168"/>
                  </a:cubicBezTo>
                  <a:cubicBezTo>
                    <a:pt x="9899" y="19224"/>
                    <a:pt x="9867" y="19328"/>
                    <a:pt x="9856" y="19385"/>
                  </a:cubicBezTo>
                  <a:cubicBezTo>
                    <a:pt x="9839" y="19473"/>
                    <a:pt x="9824" y="19666"/>
                    <a:pt x="9804" y="19752"/>
                  </a:cubicBezTo>
                  <a:cubicBezTo>
                    <a:pt x="9793" y="19802"/>
                    <a:pt x="9757" y="19888"/>
                    <a:pt x="9744" y="19936"/>
                  </a:cubicBezTo>
                  <a:cubicBezTo>
                    <a:pt x="9716" y="20037"/>
                    <a:pt x="9677" y="20254"/>
                    <a:pt x="9652" y="20356"/>
                  </a:cubicBezTo>
                  <a:cubicBezTo>
                    <a:pt x="9628" y="20451"/>
                    <a:pt x="9574" y="20633"/>
                    <a:pt x="9545" y="20724"/>
                  </a:cubicBezTo>
                  <a:cubicBezTo>
                    <a:pt x="9519" y="20812"/>
                    <a:pt x="9450" y="20969"/>
                    <a:pt x="9433" y="21067"/>
                  </a:cubicBezTo>
                  <a:cubicBezTo>
                    <a:pt x="9424" y="21117"/>
                    <a:pt x="9422" y="21222"/>
                    <a:pt x="9421" y="21276"/>
                  </a:cubicBezTo>
                  <a:cubicBezTo>
                    <a:pt x="9419" y="21353"/>
                    <a:pt x="9425" y="21504"/>
                    <a:pt x="9427" y="21581"/>
                  </a:cubicBezTo>
                  <a:cubicBezTo>
                    <a:pt x="9427" y="21583"/>
                    <a:pt x="9427" y="21586"/>
                    <a:pt x="9427" y="21589"/>
                  </a:cubicBezTo>
                  <a:cubicBezTo>
                    <a:pt x="9392" y="21589"/>
                    <a:pt x="9348" y="21586"/>
                    <a:pt x="9328" y="21576"/>
                  </a:cubicBezTo>
                  <a:cubicBezTo>
                    <a:pt x="9292" y="21559"/>
                    <a:pt x="9218" y="21508"/>
                    <a:pt x="9194" y="21450"/>
                  </a:cubicBezTo>
                  <a:cubicBezTo>
                    <a:pt x="9182" y="21419"/>
                    <a:pt x="9184" y="21327"/>
                    <a:pt x="9174" y="21292"/>
                  </a:cubicBezTo>
                  <a:cubicBezTo>
                    <a:pt x="9158" y="21239"/>
                    <a:pt x="9104" y="21168"/>
                    <a:pt x="9080" y="21128"/>
                  </a:cubicBezTo>
                  <a:cubicBezTo>
                    <a:pt x="9057" y="21087"/>
                    <a:pt x="9001" y="21022"/>
                    <a:pt x="8985" y="20968"/>
                  </a:cubicBezTo>
                  <a:cubicBezTo>
                    <a:pt x="8965" y="20897"/>
                    <a:pt x="8958" y="20727"/>
                    <a:pt x="8959" y="20645"/>
                  </a:cubicBezTo>
                  <a:cubicBezTo>
                    <a:pt x="8960" y="20527"/>
                    <a:pt x="8993" y="20296"/>
                    <a:pt x="9006" y="20180"/>
                  </a:cubicBezTo>
                  <a:cubicBezTo>
                    <a:pt x="9015" y="20095"/>
                    <a:pt x="9029" y="19923"/>
                    <a:pt x="9044" y="19841"/>
                  </a:cubicBezTo>
                  <a:cubicBezTo>
                    <a:pt x="9058" y="19767"/>
                    <a:pt x="9102" y="19636"/>
                    <a:pt x="9117" y="19562"/>
                  </a:cubicBezTo>
                  <a:cubicBezTo>
                    <a:pt x="9125" y="19522"/>
                    <a:pt x="9144" y="19438"/>
                    <a:pt x="9143" y="19393"/>
                  </a:cubicBezTo>
                  <a:cubicBezTo>
                    <a:pt x="9143" y="19337"/>
                    <a:pt x="9121" y="19233"/>
                    <a:pt x="9107" y="19186"/>
                  </a:cubicBezTo>
                  <a:cubicBezTo>
                    <a:pt x="9092" y="19136"/>
                    <a:pt x="9053" y="19037"/>
                    <a:pt x="9026" y="19020"/>
                  </a:cubicBezTo>
                  <a:cubicBezTo>
                    <a:pt x="8999" y="19004"/>
                    <a:pt x="8937" y="19028"/>
                    <a:pt x="8916" y="19066"/>
                  </a:cubicBezTo>
                  <a:cubicBezTo>
                    <a:pt x="8895" y="19106"/>
                    <a:pt x="8900" y="19241"/>
                    <a:pt x="8883" y="19287"/>
                  </a:cubicBezTo>
                  <a:cubicBezTo>
                    <a:pt x="8867" y="19333"/>
                    <a:pt x="8819" y="19398"/>
                    <a:pt x="8792" y="19414"/>
                  </a:cubicBezTo>
                  <a:cubicBezTo>
                    <a:pt x="8758" y="19436"/>
                    <a:pt x="8685" y="19398"/>
                    <a:pt x="8650" y="19414"/>
                  </a:cubicBezTo>
                  <a:cubicBezTo>
                    <a:pt x="8618" y="19429"/>
                    <a:pt x="8566" y="19518"/>
                    <a:pt x="8534" y="19529"/>
                  </a:cubicBezTo>
                  <a:cubicBezTo>
                    <a:pt x="8505" y="19538"/>
                    <a:pt x="8438" y="19543"/>
                    <a:pt x="8419" y="19499"/>
                  </a:cubicBezTo>
                  <a:cubicBezTo>
                    <a:pt x="8398" y="19452"/>
                    <a:pt x="8403" y="19304"/>
                    <a:pt x="8414" y="19245"/>
                  </a:cubicBezTo>
                  <a:cubicBezTo>
                    <a:pt x="8424" y="19192"/>
                    <a:pt x="8485" y="19139"/>
                    <a:pt x="8491" y="19084"/>
                  </a:cubicBezTo>
                  <a:cubicBezTo>
                    <a:pt x="8502" y="18998"/>
                    <a:pt x="8438" y="18834"/>
                    <a:pt x="8441" y="18746"/>
                  </a:cubicBezTo>
                  <a:cubicBezTo>
                    <a:pt x="8442" y="18699"/>
                    <a:pt x="8462" y="18611"/>
                    <a:pt x="8477" y="18576"/>
                  </a:cubicBezTo>
                  <a:cubicBezTo>
                    <a:pt x="8494" y="18536"/>
                    <a:pt x="8550" y="18509"/>
                    <a:pt x="8567" y="18466"/>
                  </a:cubicBezTo>
                  <a:cubicBezTo>
                    <a:pt x="8585" y="18419"/>
                    <a:pt x="8601" y="18298"/>
                    <a:pt x="8601" y="18238"/>
                  </a:cubicBezTo>
                  <a:cubicBezTo>
                    <a:pt x="8601" y="18085"/>
                    <a:pt x="8521" y="17808"/>
                    <a:pt x="8510" y="17658"/>
                  </a:cubicBezTo>
                  <a:cubicBezTo>
                    <a:pt x="8506" y="17606"/>
                    <a:pt x="8498" y="17495"/>
                    <a:pt x="8512" y="17451"/>
                  </a:cubicBezTo>
                  <a:cubicBezTo>
                    <a:pt x="8525" y="17406"/>
                    <a:pt x="8586" y="17396"/>
                    <a:pt x="8601" y="17353"/>
                  </a:cubicBezTo>
                  <a:cubicBezTo>
                    <a:pt x="8626" y="17284"/>
                    <a:pt x="8648" y="17096"/>
                    <a:pt x="8633" y="17015"/>
                  </a:cubicBezTo>
                  <a:cubicBezTo>
                    <a:pt x="8613" y="16899"/>
                    <a:pt x="8476" y="16815"/>
                    <a:pt x="8449" y="16706"/>
                  </a:cubicBezTo>
                  <a:cubicBezTo>
                    <a:pt x="8439" y="16667"/>
                    <a:pt x="8432" y="16567"/>
                    <a:pt x="8443" y="16528"/>
                  </a:cubicBezTo>
                  <a:cubicBezTo>
                    <a:pt x="8455" y="16479"/>
                    <a:pt x="8529" y="16475"/>
                    <a:pt x="8536" y="16423"/>
                  </a:cubicBezTo>
                  <a:cubicBezTo>
                    <a:pt x="8547" y="16342"/>
                    <a:pt x="8488" y="16186"/>
                    <a:pt x="8457" y="16135"/>
                  </a:cubicBezTo>
                  <a:cubicBezTo>
                    <a:pt x="8415" y="16066"/>
                    <a:pt x="8296" y="16076"/>
                    <a:pt x="8254" y="16008"/>
                  </a:cubicBezTo>
                  <a:cubicBezTo>
                    <a:pt x="8234" y="15976"/>
                    <a:pt x="8223" y="15862"/>
                    <a:pt x="8203" y="15830"/>
                  </a:cubicBezTo>
                  <a:cubicBezTo>
                    <a:pt x="8176" y="15783"/>
                    <a:pt x="8104" y="15735"/>
                    <a:pt x="8069" y="15737"/>
                  </a:cubicBezTo>
                  <a:cubicBezTo>
                    <a:pt x="8033" y="15739"/>
                    <a:pt x="7970" y="15856"/>
                    <a:pt x="7935" y="15847"/>
                  </a:cubicBezTo>
                  <a:cubicBezTo>
                    <a:pt x="7912" y="15841"/>
                    <a:pt x="7872" y="15775"/>
                    <a:pt x="7858" y="15737"/>
                  </a:cubicBezTo>
                  <a:cubicBezTo>
                    <a:pt x="7843" y="15698"/>
                    <a:pt x="7844" y="15574"/>
                    <a:pt x="7823" y="15551"/>
                  </a:cubicBezTo>
                  <a:cubicBezTo>
                    <a:pt x="7793" y="15517"/>
                    <a:pt x="7721" y="15584"/>
                    <a:pt x="7689" y="15610"/>
                  </a:cubicBezTo>
                  <a:cubicBezTo>
                    <a:pt x="7658" y="15635"/>
                    <a:pt x="7609" y="15752"/>
                    <a:pt x="7575" y="15753"/>
                  </a:cubicBezTo>
                  <a:cubicBezTo>
                    <a:pt x="7531" y="15756"/>
                    <a:pt x="7449" y="15655"/>
                    <a:pt x="7421" y="15584"/>
                  </a:cubicBezTo>
                  <a:cubicBezTo>
                    <a:pt x="7394" y="15513"/>
                    <a:pt x="7361" y="15321"/>
                    <a:pt x="7372" y="15233"/>
                  </a:cubicBezTo>
                  <a:cubicBezTo>
                    <a:pt x="7378" y="15183"/>
                    <a:pt x="7426" y="15128"/>
                    <a:pt x="7441" y="15089"/>
                  </a:cubicBezTo>
                  <a:cubicBezTo>
                    <a:pt x="7458" y="15048"/>
                    <a:pt x="7498" y="14965"/>
                    <a:pt x="7498" y="14912"/>
                  </a:cubicBezTo>
                  <a:cubicBezTo>
                    <a:pt x="7498" y="14869"/>
                    <a:pt x="7460" y="14808"/>
                    <a:pt x="7451" y="14768"/>
                  </a:cubicBezTo>
                  <a:cubicBezTo>
                    <a:pt x="7441" y="14715"/>
                    <a:pt x="7446" y="14592"/>
                    <a:pt x="7432" y="14544"/>
                  </a:cubicBezTo>
                  <a:cubicBezTo>
                    <a:pt x="7419" y="14501"/>
                    <a:pt x="7375" y="14449"/>
                    <a:pt x="7354" y="14425"/>
                  </a:cubicBezTo>
                  <a:cubicBezTo>
                    <a:pt x="7316" y="14380"/>
                    <a:pt x="7234" y="14293"/>
                    <a:pt x="7189" y="14290"/>
                  </a:cubicBezTo>
                  <a:cubicBezTo>
                    <a:pt x="7164" y="14288"/>
                    <a:pt x="7118" y="14356"/>
                    <a:pt x="7092" y="14353"/>
                  </a:cubicBezTo>
                  <a:cubicBezTo>
                    <a:pt x="7052" y="14349"/>
                    <a:pt x="6985" y="14229"/>
                    <a:pt x="6946" y="14230"/>
                  </a:cubicBezTo>
                  <a:cubicBezTo>
                    <a:pt x="6898" y="14232"/>
                    <a:pt x="6820" y="14397"/>
                    <a:pt x="6774" y="14391"/>
                  </a:cubicBezTo>
                  <a:cubicBezTo>
                    <a:pt x="6728" y="14386"/>
                    <a:pt x="6660" y="14235"/>
                    <a:pt x="6619" y="14196"/>
                  </a:cubicBezTo>
                  <a:cubicBezTo>
                    <a:pt x="6589" y="14168"/>
                    <a:pt x="6525" y="14097"/>
                    <a:pt x="6493" y="14112"/>
                  </a:cubicBezTo>
                  <a:cubicBezTo>
                    <a:pt x="6471" y="14122"/>
                    <a:pt x="6448" y="14235"/>
                    <a:pt x="6426" y="14239"/>
                  </a:cubicBezTo>
                  <a:cubicBezTo>
                    <a:pt x="6384" y="14245"/>
                    <a:pt x="6324" y="14069"/>
                    <a:pt x="6284" y="14045"/>
                  </a:cubicBezTo>
                  <a:cubicBezTo>
                    <a:pt x="6253" y="14026"/>
                    <a:pt x="6187" y="14064"/>
                    <a:pt x="6156" y="14049"/>
                  </a:cubicBezTo>
                  <a:cubicBezTo>
                    <a:pt x="6126" y="14033"/>
                    <a:pt x="6080" y="13934"/>
                    <a:pt x="6050" y="13925"/>
                  </a:cubicBezTo>
                  <a:cubicBezTo>
                    <a:pt x="6012" y="13916"/>
                    <a:pt x="5935" y="13973"/>
                    <a:pt x="5900" y="14006"/>
                  </a:cubicBezTo>
                  <a:cubicBezTo>
                    <a:pt x="5854" y="14050"/>
                    <a:pt x="5782" y="14210"/>
                    <a:pt x="5735" y="14243"/>
                  </a:cubicBezTo>
                  <a:cubicBezTo>
                    <a:pt x="5717" y="14256"/>
                    <a:pt x="5676" y="14268"/>
                    <a:pt x="5658" y="14251"/>
                  </a:cubicBezTo>
                  <a:cubicBezTo>
                    <a:pt x="5636" y="14229"/>
                    <a:pt x="5619" y="14112"/>
                    <a:pt x="5597" y="14086"/>
                  </a:cubicBezTo>
                  <a:cubicBezTo>
                    <a:pt x="5568" y="14051"/>
                    <a:pt x="5496" y="14063"/>
                    <a:pt x="5463" y="14049"/>
                  </a:cubicBezTo>
                  <a:cubicBezTo>
                    <a:pt x="5441" y="14038"/>
                    <a:pt x="5398" y="13990"/>
                    <a:pt x="5376" y="13993"/>
                  </a:cubicBezTo>
                  <a:cubicBezTo>
                    <a:pt x="5350" y="13997"/>
                    <a:pt x="5308" y="14087"/>
                    <a:pt x="5283" y="14086"/>
                  </a:cubicBezTo>
                  <a:cubicBezTo>
                    <a:pt x="5263" y="14086"/>
                    <a:pt x="5234" y="14015"/>
                    <a:pt x="5215" y="14015"/>
                  </a:cubicBezTo>
                  <a:cubicBezTo>
                    <a:pt x="5192" y="14015"/>
                    <a:pt x="5134" y="14103"/>
                    <a:pt x="5134" y="14103"/>
                  </a:cubicBezTo>
                  <a:lnTo>
                    <a:pt x="4293" y="13253"/>
                  </a:lnTo>
                  <a:lnTo>
                    <a:pt x="1122" y="12167"/>
                  </a:lnTo>
                  <a:cubicBezTo>
                    <a:pt x="1122" y="12167"/>
                    <a:pt x="1049" y="12049"/>
                    <a:pt x="1028" y="12003"/>
                  </a:cubicBezTo>
                  <a:cubicBezTo>
                    <a:pt x="1004" y="11951"/>
                    <a:pt x="965" y="11834"/>
                    <a:pt x="942" y="11780"/>
                  </a:cubicBezTo>
                  <a:cubicBezTo>
                    <a:pt x="929" y="11748"/>
                    <a:pt x="897" y="11696"/>
                    <a:pt x="887" y="11659"/>
                  </a:cubicBezTo>
                  <a:cubicBezTo>
                    <a:pt x="874" y="11612"/>
                    <a:pt x="868" y="11497"/>
                    <a:pt x="860" y="11444"/>
                  </a:cubicBezTo>
                  <a:cubicBezTo>
                    <a:pt x="848" y="11370"/>
                    <a:pt x="821" y="11224"/>
                    <a:pt x="802" y="11158"/>
                  </a:cubicBezTo>
                  <a:cubicBezTo>
                    <a:pt x="778" y="11075"/>
                    <a:pt x="712" y="10931"/>
                    <a:pt x="680" y="10859"/>
                  </a:cubicBezTo>
                  <a:cubicBezTo>
                    <a:pt x="655" y="10804"/>
                    <a:pt x="607" y="10677"/>
                    <a:pt x="574" y="10644"/>
                  </a:cubicBezTo>
                  <a:cubicBezTo>
                    <a:pt x="545" y="10616"/>
                    <a:pt x="480" y="10626"/>
                    <a:pt x="449" y="10612"/>
                  </a:cubicBezTo>
                  <a:cubicBezTo>
                    <a:pt x="424" y="10601"/>
                    <a:pt x="369" y="10587"/>
                    <a:pt x="351" y="10549"/>
                  </a:cubicBezTo>
                  <a:cubicBezTo>
                    <a:pt x="339" y="10523"/>
                    <a:pt x="343" y="10439"/>
                    <a:pt x="333" y="10410"/>
                  </a:cubicBezTo>
                  <a:cubicBezTo>
                    <a:pt x="319" y="10370"/>
                    <a:pt x="277" y="10304"/>
                    <a:pt x="254" y="10301"/>
                  </a:cubicBezTo>
                  <a:cubicBezTo>
                    <a:pt x="220" y="10299"/>
                    <a:pt x="168" y="10419"/>
                    <a:pt x="135" y="10434"/>
                  </a:cubicBezTo>
                  <a:cubicBezTo>
                    <a:pt x="108" y="10448"/>
                    <a:pt x="46" y="10464"/>
                    <a:pt x="25" y="10429"/>
                  </a:cubicBezTo>
                  <a:cubicBezTo>
                    <a:pt x="3" y="10390"/>
                    <a:pt x="4" y="10253"/>
                    <a:pt x="1" y="10194"/>
                  </a:cubicBezTo>
                  <a:cubicBezTo>
                    <a:pt x="1" y="10187"/>
                    <a:pt x="0" y="10178"/>
                    <a:pt x="0" y="10169"/>
                  </a:cubicBezTo>
                  <a:cubicBezTo>
                    <a:pt x="35" y="10115"/>
                    <a:pt x="77" y="10009"/>
                    <a:pt x="103" y="9965"/>
                  </a:cubicBezTo>
                  <a:cubicBezTo>
                    <a:pt x="128" y="9924"/>
                    <a:pt x="177" y="9835"/>
                    <a:pt x="207" y="9808"/>
                  </a:cubicBezTo>
                  <a:cubicBezTo>
                    <a:pt x="243" y="9776"/>
                    <a:pt x="347" y="9753"/>
                    <a:pt x="361" y="9749"/>
                  </a:cubicBezTo>
                  <a:cubicBezTo>
                    <a:pt x="375" y="9746"/>
                    <a:pt x="475" y="9609"/>
                    <a:pt x="512" y="9559"/>
                  </a:cubicBezTo>
                  <a:cubicBezTo>
                    <a:pt x="554" y="9500"/>
                    <a:pt x="637" y="9367"/>
                    <a:pt x="684" y="9326"/>
                  </a:cubicBezTo>
                  <a:cubicBezTo>
                    <a:pt x="739" y="9278"/>
                    <a:pt x="863" y="9266"/>
                    <a:pt x="918" y="9220"/>
                  </a:cubicBezTo>
                  <a:cubicBezTo>
                    <a:pt x="976" y="9171"/>
                    <a:pt x="1084" y="9030"/>
                    <a:pt x="1131" y="8945"/>
                  </a:cubicBezTo>
                  <a:cubicBezTo>
                    <a:pt x="1194" y="8833"/>
                    <a:pt x="1291" y="8549"/>
                    <a:pt x="1346" y="8420"/>
                  </a:cubicBezTo>
                  <a:cubicBezTo>
                    <a:pt x="1395" y="8307"/>
                    <a:pt x="1500" y="8094"/>
                    <a:pt x="1545" y="7976"/>
                  </a:cubicBezTo>
                  <a:cubicBezTo>
                    <a:pt x="1571" y="7912"/>
                    <a:pt x="1612" y="7770"/>
                    <a:pt x="1636" y="7705"/>
                  </a:cubicBezTo>
                  <a:cubicBezTo>
                    <a:pt x="1664" y="7635"/>
                    <a:pt x="1716" y="7487"/>
                    <a:pt x="1752" y="7439"/>
                  </a:cubicBezTo>
                  <a:cubicBezTo>
                    <a:pt x="1801" y="7376"/>
                    <a:pt x="1916" y="7329"/>
                    <a:pt x="1972" y="7308"/>
                  </a:cubicBezTo>
                  <a:cubicBezTo>
                    <a:pt x="2027" y="7286"/>
                    <a:pt x="2141" y="7246"/>
                    <a:pt x="2196" y="7270"/>
                  </a:cubicBezTo>
                  <a:cubicBezTo>
                    <a:pt x="2232" y="7284"/>
                    <a:pt x="2290" y="7419"/>
                    <a:pt x="2327" y="7413"/>
                  </a:cubicBezTo>
                  <a:cubicBezTo>
                    <a:pt x="2378" y="7405"/>
                    <a:pt x="2445" y="7212"/>
                    <a:pt x="2490" y="7164"/>
                  </a:cubicBezTo>
                  <a:cubicBezTo>
                    <a:pt x="2530" y="7122"/>
                    <a:pt x="2616" y="7063"/>
                    <a:pt x="2660" y="7049"/>
                  </a:cubicBezTo>
                  <a:cubicBezTo>
                    <a:pt x="2710" y="7034"/>
                    <a:pt x="2811" y="7081"/>
                    <a:pt x="2859" y="7058"/>
                  </a:cubicBezTo>
                  <a:cubicBezTo>
                    <a:pt x="2905" y="7036"/>
                    <a:pt x="2989" y="6935"/>
                    <a:pt x="3028" y="6880"/>
                  </a:cubicBezTo>
                  <a:cubicBezTo>
                    <a:pt x="3069" y="6823"/>
                    <a:pt x="3138" y="6675"/>
                    <a:pt x="3177" y="6613"/>
                  </a:cubicBezTo>
                  <a:cubicBezTo>
                    <a:pt x="3219" y="6546"/>
                    <a:pt x="3311" y="6432"/>
                    <a:pt x="3353" y="6364"/>
                  </a:cubicBezTo>
                  <a:cubicBezTo>
                    <a:pt x="3395" y="6295"/>
                    <a:pt x="3479" y="6154"/>
                    <a:pt x="3513" y="6067"/>
                  </a:cubicBezTo>
                  <a:cubicBezTo>
                    <a:pt x="3538" y="6006"/>
                    <a:pt x="3572" y="5861"/>
                    <a:pt x="3593" y="5793"/>
                  </a:cubicBezTo>
                  <a:cubicBezTo>
                    <a:pt x="3612" y="5725"/>
                    <a:pt x="3643" y="5572"/>
                    <a:pt x="3674" y="5526"/>
                  </a:cubicBezTo>
                  <a:cubicBezTo>
                    <a:pt x="3697" y="5490"/>
                    <a:pt x="3757" y="5478"/>
                    <a:pt x="3786" y="5467"/>
                  </a:cubicBezTo>
                  <a:cubicBezTo>
                    <a:pt x="3811" y="5457"/>
                    <a:pt x="3865" y="5465"/>
                    <a:pt x="3889" y="5443"/>
                  </a:cubicBezTo>
                  <a:cubicBezTo>
                    <a:pt x="3912" y="5420"/>
                    <a:pt x="3939" y="5313"/>
                    <a:pt x="3963" y="5296"/>
                  </a:cubicBezTo>
                  <a:cubicBezTo>
                    <a:pt x="4004" y="5267"/>
                    <a:pt x="4095" y="5360"/>
                    <a:pt x="4136" y="5331"/>
                  </a:cubicBezTo>
                  <a:cubicBezTo>
                    <a:pt x="4194" y="5291"/>
                    <a:pt x="4285" y="5100"/>
                    <a:pt x="4313" y="4989"/>
                  </a:cubicBezTo>
                  <a:cubicBezTo>
                    <a:pt x="4337" y="4894"/>
                    <a:pt x="4334" y="4671"/>
                    <a:pt x="4342" y="4567"/>
                  </a:cubicBezTo>
                  <a:cubicBezTo>
                    <a:pt x="4346" y="4510"/>
                    <a:pt x="4349" y="4392"/>
                    <a:pt x="4362" y="4341"/>
                  </a:cubicBezTo>
                  <a:cubicBezTo>
                    <a:pt x="4373" y="4295"/>
                    <a:pt x="4414" y="4234"/>
                    <a:pt x="4432" y="4199"/>
                  </a:cubicBezTo>
                  <a:cubicBezTo>
                    <a:pt x="4455" y="4152"/>
                    <a:pt x="4505" y="4064"/>
                    <a:pt x="4526" y="4011"/>
                  </a:cubicBezTo>
                  <a:cubicBezTo>
                    <a:pt x="4546" y="3963"/>
                    <a:pt x="4566" y="3834"/>
                    <a:pt x="4592" y="3798"/>
                  </a:cubicBezTo>
                  <a:cubicBezTo>
                    <a:pt x="4611" y="3772"/>
                    <a:pt x="4665" y="3794"/>
                    <a:pt x="4683" y="3767"/>
                  </a:cubicBezTo>
                  <a:cubicBezTo>
                    <a:pt x="4702" y="3739"/>
                    <a:pt x="4717" y="3644"/>
                    <a:pt x="4729" y="3605"/>
                  </a:cubicBezTo>
                  <a:cubicBezTo>
                    <a:pt x="4739" y="3570"/>
                    <a:pt x="4761" y="3501"/>
                    <a:pt x="4772" y="3465"/>
                  </a:cubicBezTo>
                  <a:cubicBezTo>
                    <a:pt x="4798" y="3378"/>
                    <a:pt x="4835" y="3183"/>
                    <a:pt x="4872" y="3116"/>
                  </a:cubicBezTo>
                  <a:cubicBezTo>
                    <a:pt x="4910" y="3046"/>
                    <a:pt x="5013" y="2992"/>
                    <a:pt x="5058" y="2944"/>
                  </a:cubicBezTo>
                  <a:cubicBezTo>
                    <a:pt x="5107" y="2893"/>
                    <a:pt x="5203" y="2786"/>
                    <a:pt x="5247" y="2716"/>
                  </a:cubicBezTo>
                  <a:cubicBezTo>
                    <a:pt x="5280" y="2662"/>
                    <a:pt x="5338" y="2529"/>
                    <a:pt x="5366" y="2462"/>
                  </a:cubicBezTo>
                  <a:cubicBezTo>
                    <a:pt x="5406" y="2361"/>
                    <a:pt x="5484" y="2151"/>
                    <a:pt x="5515" y="2036"/>
                  </a:cubicBezTo>
                  <a:cubicBezTo>
                    <a:pt x="5537" y="1954"/>
                    <a:pt x="5563" y="1771"/>
                    <a:pt x="5585" y="1688"/>
                  </a:cubicBezTo>
                  <a:cubicBezTo>
                    <a:pt x="5611" y="1588"/>
                    <a:pt x="5670" y="1390"/>
                    <a:pt x="5710" y="1313"/>
                  </a:cubicBezTo>
                  <a:cubicBezTo>
                    <a:pt x="5752" y="1232"/>
                    <a:pt x="5862" y="1137"/>
                    <a:pt x="5911" y="1072"/>
                  </a:cubicBezTo>
                  <a:cubicBezTo>
                    <a:pt x="5937" y="1038"/>
                    <a:pt x="5986" y="962"/>
                    <a:pt x="6012" y="926"/>
                  </a:cubicBezTo>
                  <a:cubicBezTo>
                    <a:pt x="6040" y="885"/>
                    <a:pt x="6097" y="804"/>
                    <a:pt x="6127" y="767"/>
                  </a:cubicBezTo>
                  <a:cubicBezTo>
                    <a:pt x="6149" y="741"/>
                    <a:pt x="6195" y="702"/>
                    <a:pt x="6216" y="672"/>
                  </a:cubicBezTo>
                  <a:cubicBezTo>
                    <a:pt x="6253" y="618"/>
                    <a:pt x="6311" y="460"/>
                    <a:pt x="6353" y="419"/>
                  </a:cubicBezTo>
                  <a:cubicBezTo>
                    <a:pt x="6387" y="384"/>
                    <a:pt x="6465" y="386"/>
                    <a:pt x="6502" y="367"/>
                  </a:cubicBezTo>
                  <a:cubicBezTo>
                    <a:pt x="6537" y="351"/>
                    <a:pt x="6604" y="311"/>
                    <a:pt x="6636" y="278"/>
                  </a:cubicBezTo>
                  <a:cubicBezTo>
                    <a:pt x="6660" y="255"/>
                    <a:pt x="6700" y="180"/>
                    <a:pt x="6724" y="157"/>
                  </a:cubicBezTo>
                  <a:cubicBezTo>
                    <a:pt x="6761" y="126"/>
                    <a:pt x="6838" y="90"/>
                    <a:pt x="6877" y="81"/>
                  </a:cubicBezTo>
                  <a:cubicBezTo>
                    <a:pt x="6952" y="68"/>
                    <a:pt x="7103" y="141"/>
                    <a:pt x="7178" y="120"/>
                  </a:cubicBezTo>
                  <a:cubicBezTo>
                    <a:pt x="7212" y="111"/>
                    <a:pt x="7274" y="45"/>
                    <a:pt x="7306" y="31"/>
                  </a:cubicBezTo>
                  <a:cubicBezTo>
                    <a:pt x="7350" y="13"/>
                    <a:pt x="7440" y="-11"/>
                    <a:pt x="7483" y="6"/>
                  </a:cubicBezTo>
                  <a:cubicBezTo>
                    <a:pt x="7522" y="20"/>
                    <a:pt x="7595" y="101"/>
                    <a:pt x="7630" y="145"/>
                  </a:cubicBezTo>
                  <a:cubicBezTo>
                    <a:pt x="7666" y="194"/>
                    <a:pt x="7741" y="296"/>
                    <a:pt x="7763" y="374"/>
                  </a:cubicBezTo>
                  <a:cubicBezTo>
                    <a:pt x="7780" y="434"/>
                    <a:pt x="7808" y="591"/>
                    <a:pt x="7788" y="647"/>
                  </a:cubicBezTo>
                  <a:cubicBezTo>
                    <a:pt x="7773" y="687"/>
                    <a:pt x="7717" y="664"/>
                    <a:pt x="7693" y="666"/>
                  </a:cubicBezTo>
                  <a:cubicBezTo>
                    <a:pt x="7668" y="667"/>
                    <a:pt x="7615" y="637"/>
                    <a:pt x="7593" y="659"/>
                  </a:cubicBezTo>
                  <a:cubicBezTo>
                    <a:pt x="7563" y="690"/>
                    <a:pt x="7542" y="846"/>
                    <a:pt x="7513" y="881"/>
                  </a:cubicBezTo>
                  <a:cubicBezTo>
                    <a:pt x="7494" y="907"/>
                    <a:pt x="7443" y="932"/>
                    <a:pt x="7422" y="914"/>
                  </a:cubicBezTo>
                  <a:cubicBezTo>
                    <a:pt x="7405" y="898"/>
                    <a:pt x="7395" y="808"/>
                    <a:pt x="7379" y="787"/>
                  </a:cubicBezTo>
                  <a:cubicBezTo>
                    <a:pt x="7357" y="756"/>
                    <a:pt x="7300" y="742"/>
                    <a:pt x="7272" y="748"/>
                  </a:cubicBezTo>
                  <a:cubicBezTo>
                    <a:pt x="7240" y="755"/>
                    <a:pt x="7183" y="835"/>
                    <a:pt x="7151" y="849"/>
                  </a:cubicBezTo>
                  <a:cubicBezTo>
                    <a:pt x="7123" y="863"/>
                    <a:pt x="7060" y="825"/>
                    <a:pt x="7039" y="863"/>
                  </a:cubicBezTo>
                  <a:cubicBezTo>
                    <a:pt x="7017" y="901"/>
                    <a:pt x="7005" y="1043"/>
                    <a:pt x="7017" y="1097"/>
                  </a:cubicBezTo>
                  <a:cubicBezTo>
                    <a:pt x="7031" y="1163"/>
                    <a:pt x="7117" y="1187"/>
                    <a:pt x="7133" y="1250"/>
                  </a:cubicBezTo>
                  <a:cubicBezTo>
                    <a:pt x="7145" y="1298"/>
                    <a:pt x="7147" y="1421"/>
                    <a:pt x="7133" y="1466"/>
                  </a:cubicBezTo>
                  <a:cubicBezTo>
                    <a:pt x="7112" y="1530"/>
                    <a:pt x="7028" y="1542"/>
                    <a:pt x="6996" y="1580"/>
                  </a:cubicBezTo>
                  <a:cubicBezTo>
                    <a:pt x="6968" y="1614"/>
                    <a:pt x="6923" y="1710"/>
                    <a:pt x="6895" y="1745"/>
                  </a:cubicBezTo>
                  <a:cubicBezTo>
                    <a:pt x="6872" y="1772"/>
                    <a:pt x="6820" y="1793"/>
                    <a:pt x="6801" y="1827"/>
                  </a:cubicBezTo>
                  <a:cubicBezTo>
                    <a:pt x="6782" y="1860"/>
                    <a:pt x="6760" y="1949"/>
                    <a:pt x="6749" y="1992"/>
                  </a:cubicBezTo>
                  <a:cubicBezTo>
                    <a:pt x="6734" y="2049"/>
                    <a:pt x="6716" y="2173"/>
                    <a:pt x="6700" y="2227"/>
                  </a:cubicBezTo>
                  <a:cubicBezTo>
                    <a:pt x="6680" y="2295"/>
                    <a:pt x="6628" y="2415"/>
                    <a:pt x="6600" y="2468"/>
                  </a:cubicBezTo>
                  <a:cubicBezTo>
                    <a:pt x="6572" y="2520"/>
                    <a:pt x="6509" y="2597"/>
                    <a:pt x="6481" y="2646"/>
                  </a:cubicBezTo>
                  <a:cubicBezTo>
                    <a:pt x="6444" y="2712"/>
                    <a:pt x="6369" y="2844"/>
                    <a:pt x="6346" y="2931"/>
                  </a:cubicBezTo>
                  <a:cubicBezTo>
                    <a:pt x="6331" y="2990"/>
                    <a:pt x="6318" y="3126"/>
                    <a:pt x="6319" y="3193"/>
                  </a:cubicBezTo>
                  <a:cubicBezTo>
                    <a:pt x="6320" y="3239"/>
                    <a:pt x="6355" y="3327"/>
                    <a:pt x="6346" y="3370"/>
                  </a:cubicBezTo>
                  <a:cubicBezTo>
                    <a:pt x="6338" y="3414"/>
                    <a:pt x="6287" y="3450"/>
                    <a:pt x="6265" y="3453"/>
                  </a:cubicBezTo>
                  <a:cubicBezTo>
                    <a:pt x="6249" y="3455"/>
                    <a:pt x="6217" y="3391"/>
                    <a:pt x="6204" y="3408"/>
                  </a:cubicBezTo>
                  <a:cubicBezTo>
                    <a:pt x="6186" y="3430"/>
                    <a:pt x="6193" y="3531"/>
                    <a:pt x="6191" y="3573"/>
                  </a:cubicBezTo>
                  <a:cubicBezTo>
                    <a:pt x="6190" y="3632"/>
                    <a:pt x="6211" y="3756"/>
                    <a:pt x="6197" y="3808"/>
                  </a:cubicBezTo>
                  <a:cubicBezTo>
                    <a:pt x="6186" y="3854"/>
                    <a:pt x="6132" y="3886"/>
                    <a:pt x="6112" y="3916"/>
                  </a:cubicBezTo>
                  <a:cubicBezTo>
                    <a:pt x="6092" y="3945"/>
                    <a:pt x="6050" y="4002"/>
                    <a:pt x="6036" y="4042"/>
                  </a:cubicBezTo>
                  <a:cubicBezTo>
                    <a:pt x="6019" y="4091"/>
                    <a:pt x="6000" y="4206"/>
                    <a:pt x="5997" y="4265"/>
                  </a:cubicBezTo>
                  <a:cubicBezTo>
                    <a:pt x="5990" y="4389"/>
                    <a:pt x="6046" y="4641"/>
                    <a:pt x="6026" y="4760"/>
                  </a:cubicBezTo>
                  <a:cubicBezTo>
                    <a:pt x="6011" y="4856"/>
                    <a:pt x="5927" y="4981"/>
                    <a:pt x="5890" y="5046"/>
                  </a:cubicBezTo>
                  <a:cubicBezTo>
                    <a:pt x="5866" y="5086"/>
                    <a:pt x="5802" y="5134"/>
                    <a:pt x="5789" y="5192"/>
                  </a:cubicBezTo>
                  <a:cubicBezTo>
                    <a:pt x="5772" y="5266"/>
                    <a:pt x="5803" y="5439"/>
                    <a:pt x="5801" y="5522"/>
                  </a:cubicBezTo>
                  <a:cubicBezTo>
                    <a:pt x="5800" y="5585"/>
                    <a:pt x="5787" y="5708"/>
                    <a:pt x="5780" y="5769"/>
                  </a:cubicBezTo>
                  <a:cubicBezTo>
                    <a:pt x="5773" y="5833"/>
                    <a:pt x="5750" y="5958"/>
                    <a:pt x="5743" y="6022"/>
                  </a:cubicBezTo>
                  <a:cubicBezTo>
                    <a:pt x="5736" y="6106"/>
                    <a:pt x="5722" y="6276"/>
                    <a:pt x="5728" y="6359"/>
                  </a:cubicBezTo>
                  <a:cubicBezTo>
                    <a:pt x="5733" y="6430"/>
                    <a:pt x="5762" y="6561"/>
                    <a:pt x="5780" y="6620"/>
                  </a:cubicBezTo>
                  <a:cubicBezTo>
                    <a:pt x="5801" y="6684"/>
                    <a:pt x="5846" y="6851"/>
                    <a:pt x="5883" y="6842"/>
                  </a:cubicBezTo>
                  <a:cubicBezTo>
                    <a:pt x="5924" y="6832"/>
                    <a:pt x="5950" y="6625"/>
                    <a:pt x="5969" y="6550"/>
                  </a:cubicBezTo>
                  <a:cubicBezTo>
                    <a:pt x="5982" y="6500"/>
                    <a:pt x="6004" y="6393"/>
                    <a:pt x="6014" y="6341"/>
                  </a:cubicBezTo>
                  <a:cubicBezTo>
                    <a:pt x="6025" y="6287"/>
                    <a:pt x="6039" y="6169"/>
                    <a:pt x="6057" y="6125"/>
                  </a:cubicBezTo>
                  <a:cubicBezTo>
                    <a:pt x="6069" y="6095"/>
                    <a:pt x="6106" y="6067"/>
                    <a:pt x="6121" y="6042"/>
                  </a:cubicBezTo>
                  <a:cubicBezTo>
                    <a:pt x="6163" y="5974"/>
                    <a:pt x="6235" y="5814"/>
                    <a:pt x="6271" y="5731"/>
                  </a:cubicBezTo>
                  <a:cubicBezTo>
                    <a:pt x="6314" y="5627"/>
                    <a:pt x="6392" y="5399"/>
                    <a:pt x="6435" y="5292"/>
                  </a:cubicBezTo>
                  <a:cubicBezTo>
                    <a:pt x="6463" y="5226"/>
                    <a:pt x="6515" y="5082"/>
                    <a:pt x="6551" y="5033"/>
                  </a:cubicBezTo>
                  <a:cubicBezTo>
                    <a:pt x="6579" y="4994"/>
                    <a:pt x="6645" y="4941"/>
                    <a:pt x="6679" y="4937"/>
                  </a:cubicBezTo>
                  <a:cubicBezTo>
                    <a:pt x="6700" y="4935"/>
                    <a:pt x="6751" y="4944"/>
                    <a:pt x="6761" y="4982"/>
                  </a:cubicBezTo>
                  <a:cubicBezTo>
                    <a:pt x="6771" y="5021"/>
                    <a:pt x="6751" y="5120"/>
                    <a:pt x="6737" y="5153"/>
                  </a:cubicBezTo>
                  <a:cubicBezTo>
                    <a:pt x="6719" y="5194"/>
                    <a:pt x="6657" y="5198"/>
                    <a:pt x="6642" y="5242"/>
                  </a:cubicBezTo>
                  <a:cubicBezTo>
                    <a:pt x="6634" y="5266"/>
                    <a:pt x="6637" y="5328"/>
                    <a:pt x="6639" y="5357"/>
                  </a:cubicBezTo>
                  <a:cubicBezTo>
                    <a:pt x="6643" y="5405"/>
                    <a:pt x="6652" y="5518"/>
                    <a:pt x="6673" y="5540"/>
                  </a:cubicBezTo>
                  <a:cubicBezTo>
                    <a:pt x="6700" y="5571"/>
                    <a:pt x="6764" y="5513"/>
                    <a:pt x="6791" y="5484"/>
                  </a:cubicBezTo>
                  <a:cubicBezTo>
                    <a:pt x="6809" y="5465"/>
                    <a:pt x="6837" y="5404"/>
                    <a:pt x="6852" y="5376"/>
                  </a:cubicBezTo>
                  <a:cubicBezTo>
                    <a:pt x="6871" y="5340"/>
                    <a:pt x="6904" y="5249"/>
                    <a:pt x="6929" y="5236"/>
                  </a:cubicBezTo>
                  <a:cubicBezTo>
                    <a:pt x="6994" y="5203"/>
                    <a:pt x="7124" y="5354"/>
                    <a:pt x="7191" y="5376"/>
                  </a:cubicBezTo>
                  <a:cubicBezTo>
                    <a:pt x="7215" y="5384"/>
                    <a:pt x="7266" y="5398"/>
                    <a:pt x="7291" y="5388"/>
                  </a:cubicBezTo>
                  <a:cubicBezTo>
                    <a:pt x="7326" y="5375"/>
                    <a:pt x="7385" y="5287"/>
                    <a:pt x="7419" y="5268"/>
                  </a:cubicBezTo>
                  <a:cubicBezTo>
                    <a:pt x="7444" y="5253"/>
                    <a:pt x="7497" y="5232"/>
                    <a:pt x="7522" y="5242"/>
                  </a:cubicBezTo>
                  <a:cubicBezTo>
                    <a:pt x="7550" y="5254"/>
                    <a:pt x="7594" y="5338"/>
                    <a:pt x="7620" y="5362"/>
                  </a:cubicBezTo>
                  <a:cubicBezTo>
                    <a:pt x="7638" y="5381"/>
                    <a:pt x="7677" y="5430"/>
                    <a:pt x="7697" y="5420"/>
                  </a:cubicBezTo>
                  <a:cubicBezTo>
                    <a:pt x="7713" y="5411"/>
                    <a:pt x="7726" y="5326"/>
                    <a:pt x="7742" y="5319"/>
                  </a:cubicBezTo>
                  <a:cubicBezTo>
                    <a:pt x="7770" y="5307"/>
                    <a:pt x="7824" y="5370"/>
                    <a:pt x="7846" y="5407"/>
                  </a:cubicBezTo>
                  <a:cubicBezTo>
                    <a:pt x="7857" y="5428"/>
                    <a:pt x="7866" y="5499"/>
                    <a:pt x="7879" y="5515"/>
                  </a:cubicBezTo>
                  <a:cubicBezTo>
                    <a:pt x="7906" y="5545"/>
                    <a:pt x="7980" y="5469"/>
                    <a:pt x="8001" y="5515"/>
                  </a:cubicBezTo>
                  <a:cubicBezTo>
                    <a:pt x="8016" y="5548"/>
                    <a:pt x="7993" y="5654"/>
                    <a:pt x="7998" y="5700"/>
                  </a:cubicBezTo>
                  <a:cubicBezTo>
                    <a:pt x="8003" y="5746"/>
                    <a:pt x="8019" y="5846"/>
                    <a:pt x="8037" y="5870"/>
                  </a:cubicBezTo>
                  <a:cubicBezTo>
                    <a:pt x="8064" y="5904"/>
                    <a:pt x="8136" y="5898"/>
                    <a:pt x="8162" y="5864"/>
                  </a:cubicBezTo>
                  <a:cubicBezTo>
                    <a:pt x="8177" y="5845"/>
                    <a:pt x="8178" y="5737"/>
                    <a:pt x="8196" y="5737"/>
                  </a:cubicBezTo>
                  <a:cubicBezTo>
                    <a:pt x="8216" y="5739"/>
                    <a:pt x="8215" y="5870"/>
                    <a:pt x="8232" y="5890"/>
                  </a:cubicBezTo>
                  <a:cubicBezTo>
                    <a:pt x="8252" y="5912"/>
                    <a:pt x="8300" y="5858"/>
                    <a:pt x="8321" y="5870"/>
                  </a:cubicBezTo>
                  <a:cubicBezTo>
                    <a:pt x="8338" y="5882"/>
                    <a:pt x="8364" y="5943"/>
                    <a:pt x="8379" y="5967"/>
                  </a:cubicBezTo>
                  <a:cubicBezTo>
                    <a:pt x="8397" y="5993"/>
                    <a:pt x="8436" y="6036"/>
                    <a:pt x="8452" y="6067"/>
                  </a:cubicBezTo>
                  <a:cubicBezTo>
                    <a:pt x="8480" y="6124"/>
                    <a:pt x="8531" y="6251"/>
                    <a:pt x="8544" y="6327"/>
                  </a:cubicBezTo>
                  <a:cubicBezTo>
                    <a:pt x="8555" y="6398"/>
                    <a:pt x="8531" y="6559"/>
                    <a:pt x="8546" y="6627"/>
                  </a:cubicBezTo>
                  <a:cubicBezTo>
                    <a:pt x="8560" y="6687"/>
                    <a:pt x="8615" y="6773"/>
                    <a:pt x="8644" y="6803"/>
                  </a:cubicBezTo>
                  <a:cubicBezTo>
                    <a:pt x="8667" y="6830"/>
                    <a:pt x="8729" y="6814"/>
                    <a:pt x="8748" y="6855"/>
                  </a:cubicBezTo>
                  <a:cubicBezTo>
                    <a:pt x="8775" y="6917"/>
                    <a:pt x="8752" y="7119"/>
                    <a:pt x="8775" y="7191"/>
                  </a:cubicBezTo>
                  <a:cubicBezTo>
                    <a:pt x="8791" y="7245"/>
                    <a:pt x="8853" y="7298"/>
                    <a:pt x="8878" y="7337"/>
                  </a:cubicBezTo>
                  <a:cubicBezTo>
                    <a:pt x="8895" y="7364"/>
                    <a:pt x="8931" y="7419"/>
                    <a:pt x="8946" y="7451"/>
                  </a:cubicBezTo>
                  <a:cubicBezTo>
                    <a:pt x="8962" y="7488"/>
                    <a:pt x="8981" y="7585"/>
                    <a:pt x="9000" y="7616"/>
                  </a:cubicBezTo>
                  <a:cubicBezTo>
                    <a:pt x="9019" y="7648"/>
                    <a:pt x="9065" y="7691"/>
                    <a:pt x="9089" y="7693"/>
                  </a:cubicBezTo>
                  <a:cubicBezTo>
                    <a:pt x="9108" y="7694"/>
                    <a:pt x="9143" y="7636"/>
                    <a:pt x="9162" y="7642"/>
                  </a:cubicBezTo>
                  <a:cubicBezTo>
                    <a:pt x="9180" y="7647"/>
                    <a:pt x="9213" y="7697"/>
                    <a:pt x="9222" y="7730"/>
                  </a:cubicBezTo>
                  <a:cubicBezTo>
                    <a:pt x="9235" y="7775"/>
                    <a:pt x="9225" y="7884"/>
                    <a:pt x="9232" y="7934"/>
                  </a:cubicBezTo>
                  <a:cubicBezTo>
                    <a:pt x="9238" y="7982"/>
                    <a:pt x="9270" y="8063"/>
                    <a:pt x="9275" y="8111"/>
                  </a:cubicBezTo>
                  <a:cubicBezTo>
                    <a:pt x="9281" y="8175"/>
                    <a:pt x="9249" y="8313"/>
                    <a:pt x="9262" y="8372"/>
                  </a:cubicBezTo>
                  <a:cubicBezTo>
                    <a:pt x="9278" y="8440"/>
                    <a:pt x="9353" y="8507"/>
                    <a:pt x="9387" y="8537"/>
                  </a:cubicBezTo>
                  <a:cubicBezTo>
                    <a:pt x="9430" y="8575"/>
                    <a:pt x="9523" y="8631"/>
                    <a:pt x="9569" y="8632"/>
                  </a:cubicBezTo>
                  <a:cubicBezTo>
                    <a:pt x="9610" y="8633"/>
                    <a:pt x="9686" y="8581"/>
                    <a:pt x="9725" y="8562"/>
                  </a:cubicBezTo>
                  <a:cubicBezTo>
                    <a:pt x="9761" y="8545"/>
                    <a:pt x="9830" y="8500"/>
                    <a:pt x="9865" y="8486"/>
                  </a:cubicBezTo>
                  <a:cubicBezTo>
                    <a:pt x="9900" y="8472"/>
                    <a:pt x="9969" y="8461"/>
                    <a:pt x="10003" y="8448"/>
                  </a:cubicBezTo>
                  <a:cubicBezTo>
                    <a:pt x="10034" y="8435"/>
                    <a:pt x="10098" y="8417"/>
                    <a:pt x="10124" y="8384"/>
                  </a:cubicBezTo>
                  <a:cubicBezTo>
                    <a:pt x="10163" y="8337"/>
                    <a:pt x="10215" y="8172"/>
                    <a:pt x="10249" y="8111"/>
                  </a:cubicBezTo>
                  <a:cubicBezTo>
                    <a:pt x="10277" y="8063"/>
                    <a:pt x="10336" y="7965"/>
                    <a:pt x="10371" y="7947"/>
                  </a:cubicBezTo>
                  <a:cubicBezTo>
                    <a:pt x="10410" y="7926"/>
                    <a:pt x="10500" y="7926"/>
                    <a:pt x="10532" y="7977"/>
                  </a:cubicBezTo>
                  <a:cubicBezTo>
                    <a:pt x="10562" y="8025"/>
                    <a:pt x="10564" y="8201"/>
                    <a:pt x="10582" y="8270"/>
                  </a:cubicBezTo>
                  <a:cubicBezTo>
                    <a:pt x="10598" y="8336"/>
                    <a:pt x="10631" y="8480"/>
                    <a:pt x="10664" y="8511"/>
                  </a:cubicBezTo>
                  <a:cubicBezTo>
                    <a:pt x="10689" y="8535"/>
                    <a:pt x="10748" y="8467"/>
                    <a:pt x="10773" y="8493"/>
                  </a:cubicBezTo>
                  <a:cubicBezTo>
                    <a:pt x="10797" y="8517"/>
                    <a:pt x="10810" y="8645"/>
                    <a:pt x="10831" y="8677"/>
                  </a:cubicBezTo>
                  <a:cubicBezTo>
                    <a:pt x="10857" y="8713"/>
                    <a:pt x="10922" y="8732"/>
                    <a:pt x="10953" y="8733"/>
                  </a:cubicBezTo>
                  <a:cubicBezTo>
                    <a:pt x="10974" y="8735"/>
                    <a:pt x="11018" y="8726"/>
                    <a:pt x="11035" y="8702"/>
                  </a:cubicBezTo>
                  <a:cubicBezTo>
                    <a:pt x="11055" y="8676"/>
                    <a:pt x="11079" y="8588"/>
                    <a:pt x="11087" y="8543"/>
                  </a:cubicBezTo>
                  <a:cubicBezTo>
                    <a:pt x="11094" y="8504"/>
                    <a:pt x="11084" y="8415"/>
                    <a:pt x="11093" y="8378"/>
                  </a:cubicBezTo>
                  <a:cubicBezTo>
                    <a:pt x="11101" y="8348"/>
                    <a:pt x="11131" y="8312"/>
                    <a:pt x="11145" y="8296"/>
                  </a:cubicBezTo>
                  <a:cubicBezTo>
                    <a:pt x="11166" y="8271"/>
                    <a:pt x="11213" y="8210"/>
                    <a:pt x="11236" y="8226"/>
                  </a:cubicBezTo>
                  <a:cubicBezTo>
                    <a:pt x="11261" y="8242"/>
                    <a:pt x="11277" y="8362"/>
                    <a:pt x="11294" y="8404"/>
                  </a:cubicBezTo>
                  <a:cubicBezTo>
                    <a:pt x="11310" y="8443"/>
                    <a:pt x="11340" y="8543"/>
                    <a:pt x="11364" y="8543"/>
                  </a:cubicBezTo>
                  <a:cubicBezTo>
                    <a:pt x="11387" y="8543"/>
                    <a:pt x="11420" y="8457"/>
                    <a:pt x="11431" y="8416"/>
                  </a:cubicBezTo>
                  <a:cubicBezTo>
                    <a:pt x="11444" y="8371"/>
                    <a:pt x="11450" y="8264"/>
                    <a:pt x="11449" y="8213"/>
                  </a:cubicBezTo>
                  <a:cubicBezTo>
                    <a:pt x="11449" y="8163"/>
                    <a:pt x="11437" y="8063"/>
                    <a:pt x="11428" y="8016"/>
                  </a:cubicBezTo>
                  <a:cubicBezTo>
                    <a:pt x="11422" y="7984"/>
                    <a:pt x="11403" y="7925"/>
                    <a:pt x="11395" y="7896"/>
                  </a:cubicBezTo>
                  <a:cubicBezTo>
                    <a:pt x="11383" y="7855"/>
                    <a:pt x="11349" y="7784"/>
                    <a:pt x="11343" y="7737"/>
                  </a:cubicBezTo>
                  <a:cubicBezTo>
                    <a:pt x="11337" y="7686"/>
                    <a:pt x="11338" y="7571"/>
                    <a:pt x="11352" y="7528"/>
                  </a:cubicBezTo>
                  <a:cubicBezTo>
                    <a:pt x="11361" y="7498"/>
                    <a:pt x="11394" y="7471"/>
                    <a:pt x="11410" y="7458"/>
                  </a:cubicBezTo>
                  <a:cubicBezTo>
                    <a:pt x="11427" y="7443"/>
                    <a:pt x="11463" y="7407"/>
                    <a:pt x="11480" y="7419"/>
                  </a:cubicBezTo>
                  <a:cubicBezTo>
                    <a:pt x="11505" y="7439"/>
                    <a:pt x="11532" y="7548"/>
                    <a:pt x="11544" y="7597"/>
                  </a:cubicBezTo>
                  <a:cubicBezTo>
                    <a:pt x="11558" y="7654"/>
                    <a:pt x="11581" y="7777"/>
                    <a:pt x="11578" y="7839"/>
                  </a:cubicBezTo>
                  <a:cubicBezTo>
                    <a:pt x="11575" y="7892"/>
                    <a:pt x="11522" y="7977"/>
                    <a:pt x="11529" y="8029"/>
                  </a:cubicBezTo>
                  <a:cubicBezTo>
                    <a:pt x="11538" y="8096"/>
                    <a:pt x="11613" y="8144"/>
                    <a:pt x="11644" y="8169"/>
                  </a:cubicBezTo>
                  <a:cubicBezTo>
                    <a:pt x="11668" y="8187"/>
                    <a:pt x="11718" y="8218"/>
                    <a:pt x="11742" y="8207"/>
                  </a:cubicBezTo>
                  <a:cubicBezTo>
                    <a:pt x="11771" y="8192"/>
                    <a:pt x="11816" y="8100"/>
                    <a:pt x="11836" y="8054"/>
                  </a:cubicBezTo>
                  <a:cubicBezTo>
                    <a:pt x="11861" y="8002"/>
                    <a:pt x="11896" y="7874"/>
                    <a:pt x="11916" y="7813"/>
                  </a:cubicBezTo>
                  <a:cubicBezTo>
                    <a:pt x="11939" y="7738"/>
                    <a:pt x="11984" y="7583"/>
                    <a:pt x="12007" y="7508"/>
                  </a:cubicBezTo>
                  <a:cubicBezTo>
                    <a:pt x="12021" y="7462"/>
                    <a:pt x="12044" y="7358"/>
                    <a:pt x="12065" y="7324"/>
                  </a:cubicBezTo>
                  <a:cubicBezTo>
                    <a:pt x="12092" y="7283"/>
                    <a:pt x="12162" y="7275"/>
                    <a:pt x="12193" y="7248"/>
                  </a:cubicBezTo>
                  <a:cubicBezTo>
                    <a:pt x="12230" y="7217"/>
                    <a:pt x="12302" y="7143"/>
                    <a:pt x="12333" y="7089"/>
                  </a:cubicBezTo>
                  <a:cubicBezTo>
                    <a:pt x="12366" y="7032"/>
                    <a:pt x="12412" y="6872"/>
                    <a:pt x="12443" y="6810"/>
                  </a:cubicBezTo>
                  <a:cubicBezTo>
                    <a:pt x="12479" y="6738"/>
                    <a:pt x="12564" y="6630"/>
                    <a:pt x="12600" y="6559"/>
                  </a:cubicBezTo>
                  <a:cubicBezTo>
                    <a:pt x="12640" y="6478"/>
                    <a:pt x="12706" y="6287"/>
                    <a:pt x="12745" y="6203"/>
                  </a:cubicBezTo>
                  <a:cubicBezTo>
                    <a:pt x="12772" y="6144"/>
                    <a:pt x="12827" y="6022"/>
                    <a:pt x="12860" y="5978"/>
                  </a:cubicBezTo>
                  <a:cubicBezTo>
                    <a:pt x="12886" y="5944"/>
                    <a:pt x="12943" y="5874"/>
                    <a:pt x="12974" y="5881"/>
                  </a:cubicBezTo>
                  <a:cubicBezTo>
                    <a:pt x="12995" y="5887"/>
                    <a:pt x="13024" y="5967"/>
                    <a:pt x="13045" y="5983"/>
                  </a:cubicBezTo>
                  <a:cubicBezTo>
                    <a:pt x="13070" y="6002"/>
                    <a:pt x="13125" y="6026"/>
                    <a:pt x="13150" y="6008"/>
                  </a:cubicBezTo>
                  <a:cubicBezTo>
                    <a:pt x="13175" y="5992"/>
                    <a:pt x="13204" y="5892"/>
                    <a:pt x="13226" y="5864"/>
                  </a:cubicBezTo>
                  <a:cubicBezTo>
                    <a:pt x="13264" y="5816"/>
                    <a:pt x="13353" y="5773"/>
                    <a:pt x="13395" y="5737"/>
                  </a:cubicBezTo>
                  <a:cubicBezTo>
                    <a:pt x="13447" y="5692"/>
                    <a:pt x="13549" y="5584"/>
                    <a:pt x="13601" y="5539"/>
                  </a:cubicBezTo>
                  <a:cubicBezTo>
                    <a:pt x="13635" y="5509"/>
                    <a:pt x="13701" y="5441"/>
                    <a:pt x="13738" y="5433"/>
                  </a:cubicBezTo>
                  <a:cubicBezTo>
                    <a:pt x="13814" y="5414"/>
                    <a:pt x="13967" y="5512"/>
                    <a:pt x="14044" y="5513"/>
                  </a:cubicBezTo>
                  <a:cubicBezTo>
                    <a:pt x="14109" y="5514"/>
                    <a:pt x="14239" y="5488"/>
                    <a:pt x="14302" y="5458"/>
                  </a:cubicBezTo>
                  <a:cubicBezTo>
                    <a:pt x="14348" y="5437"/>
                    <a:pt x="14433" y="5342"/>
                    <a:pt x="14479" y="5327"/>
                  </a:cubicBezTo>
                  <a:cubicBezTo>
                    <a:pt x="14559" y="5299"/>
                    <a:pt x="14724" y="5370"/>
                    <a:pt x="14804" y="5335"/>
                  </a:cubicBezTo>
                  <a:cubicBezTo>
                    <a:pt x="14857" y="5312"/>
                    <a:pt x="14957" y="5208"/>
                    <a:pt x="15005" y="5150"/>
                  </a:cubicBezTo>
                  <a:cubicBezTo>
                    <a:pt x="15054" y="5090"/>
                    <a:pt x="15142" y="4936"/>
                    <a:pt x="15187" y="4865"/>
                  </a:cubicBezTo>
                  <a:cubicBezTo>
                    <a:pt x="15238" y="4788"/>
                    <a:pt x="15336" y="4629"/>
                    <a:pt x="15389" y="4557"/>
                  </a:cubicBezTo>
                  <a:cubicBezTo>
                    <a:pt x="15446" y="4477"/>
                    <a:pt x="15564" y="4322"/>
                    <a:pt x="15626" y="4261"/>
                  </a:cubicBezTo>
                  <a:cubicBezTo>
                    <a:pt x="15678" y="4211"/>
                    <a:pt x="15784" y="4122"/>
                    <a:pt x="15840" y="4104"/>
                  </a:cubicBezTo>
                  <a:cubicBezTo>
                    <a:pt x="15901" y="4085"/>
                    <a:pt x="16028" y="4145"/>
                    <a:pt x="16089" y="4125"/>
                  </a:cubicBezTo>
                  <a:cubicBezTo>
                    <a:pt x="16132" y="4112"/>
                    <a:pt x="16215" y="4049"/>
                    <a:pt x="16252" y="4002"/>
                  </a:cubicBezTo>
                  <a:cubicBezTo>
                    <a:pt x="16282" y="3965"/>
                    <a:pt x="16319" y="3819"/>
                    <a:pt x="16353" y="3808"/>
                  </a:cubicBezTo>
                  <a:cubicBezTo>
                    <a:pt x="16395" y="3795"/>
                    <a:pt x="16494" y="3875"/>
                    <a:pt x="16505" y="3960"/>
                  </a:cubicBezTo>
                  <a:cubicBezTo>
                    <a:pt x="16516" y="4032"/>
                    <a:pt x="16446" y="4148"/>
                    <a:pt x="16426" y="4210"/>
                  </a:cubicBezTo>
                  <a:cubicBezTo>
                    <a:pt x="16407" y="4272"/>
                    <a:pt x="16356" y="4387"/>
                    <a:pt x="16347" y="4459"/>
                  </a:cubicBezTo>
                  <a:cubicBezTo>
                    <a:pt x="16336" y="4556"/>
                    <a:pt x="16370" y="4754"/>
                    <a:pt x="16366" y="4853"/>
                  </a:cubicBezTo>
                  <a:cubicBezTo>
                    <a:pt x="16362" y="4948"/>
                    <a:pt x="16314" y="5127"/>
                    <a:pt x="16316" y="5221"/>
                  </a:cubicBezTo>
                  <a:cubicBezTo>
                    <a:pt x="16320" y="5319"/>
                    <a:pt x="16366" y="5498"/>
                    <a:pt x="16388" y="5586"/>
                  </a:cubicBezTo>
                  <a:cubicBezTo>
                    <a:pt x="16402" y="5642"/>
                    <a:pt x="16453" y="5736"/>
                    <a:pt x="16455" y="5801"/>
                  </a:cubicBezTo>
                  <a:cubicBezTo>
                    <a:pt x="16457" y="5864"/>
                    <a:pt x="16417" y="5974"/>
                    <a:pt x="16406" y="6033"/>
                  </a:cubicBezTo>
                  <a:cubicBezTo>
                    <a:pt x="16396" y="6092"/>
                    <a:pt x="16364" y="6209"/>
                    <a:pt x="16370" y="6271"/>
                  </a:cubicBezTo>
                  <a:cubicBezTo>
                    <a:pt x="16375" y="6332"/>
                    <a:pt x="16422" y="6422"/>
                    <a:pt x="16443" y="6465"/>
                  </a:cubicBezTo>
                  <a:cubicBezTo>
                    <a:pt x="16463" y="6506"/>
                    <a:pt x="16504" y="6594"/>
                    <a:pt x="16532" y="6609"/>
                  </a:cubicBezTo>
                  <a:cubicBezTo>
                    <a:pt x="16568" y="6629"/>
                    <a:pt x="16648" y="6602"/>
                    <a:pt x="16679" y="6559"/>
                  </a:cubicBezTo>
                  <a:cubicBezTo>
                    <a:pt x="16696" y="6532"/>
                    <a:pt x="16700" y="6411"/>
                    <a:pt x="16721" y="6402"/>
                  </a:cubicBezTo>
                  <a:cubicBezTo>
                    <a:pt x="16744" y="6392"/>
                    <a:pt x="16776" y="6500"/>
                    <a:pt x="16796" y="6525"/>
                  </a:cubicBezTo>
                  <a:cubicBezTo>
                    <a:pt x="16818" y="6552"/>
                    <a:pt x="16864" y="6615"/>
                    <a:pt x="16889" y="6609"/>
                  </a:cubicBezTo>
                  <a:cubicBezTo>
                    <a:pt x="16914" y="6602"/>
                    <a:pt x="16944" y="6482"/>
                    <a:pt x="16969" y="6483"/>
                  </a:cubicBezTo>
                  <a:cubicBezTo>
                    <a:pt x="17002" y="6484"/>
                    <a:pt x="17041" y="6629"/>
                    <a:pt x="17071" y="6660"/>
                  </a:cubicBezTo>
                  <a:cubicBezTo>
                    <a:pt x="17094" y="6684"/>
                    <a:pt x="17145" y="6725"/>
                    <a:pt x="17170" y="6715"/>
                  </a:cubicBezTo>
                  <a:cubicBezTo>
                    <a:pt x="17205" y="6701"/>
                    <a:pt x="17281" y="6546"/>
                    <a:pt x="17288" y="6546"/>
                  </a:cubicBezTo>
                  <a:cubicBezTo>
                    <a:pt x="17294" y="6546"/>
                    <a:pt x="17367" y="6401"/>
                    <a:pt x="17394" y="6351"/>
                  </a:cubicBezTo>
                  <a:cubicBezTo>
                    <a:pt x="17415" y="6310"/>
                    <a:pt x="17453" y="6213"/>
                    <a:pt x="17481" y="6190"/>
                  </a:cubicBezTo>
                  <a:cubicBezTo>
                    <a:pt x="17512" y="6164"/>
                    <a:pt x="17583" y="6177"/>
                    <a:pt x="17617" y="6182"/>
                  </a:cubicBezTo>
                  <a:cubicBezTo>
                    <a:pt x="17652" y="6187"/>
                    <a:pt x="17725" y="6195"/>
                    <a:pt x="17755" y="6233"/>
                  </a:cubicBezTo>
                  <a:cubicBezTo>
                    <a:pt x="17800" y="6288"/>
                    <a:pt x="17844" y="6504"/>
                    <a:pt x="17884" y="6571"/>
                  </a:cubicBezTo>
                  <a:cubicBezTo>
                    <a:pt x="17906" y="6606"/>
                    <a:pt x="17957" y="6680"/>
                    <a:pt x="17984" y="6668"/>
                  </a:cubicBezTo>
                  <a:cubicBezTo>
                    <a:pt x="18018" y="6654"/>
                    <a:pt x="18052" y="6503"/>
                    <a:pt x="18078" y="6456"/>
                  </a:cubicBezTo>
                  <a:cubicBezTo>
                    <a:pt x="18100" y="6417"/>
                    <a:pt x="18158" y="6375"/>
                    <a:pt x="18175" y="6326"/>
                  </a:cubicBezTo>
                  <a:cubicBezTo>
                    <a:pt x="18199" y="6256"/>
                    <a:pt x="18196" y="6071"/>
                    <a:pt x="18216" y="5996"/>
                  </a:cubicBezTo>
                  <a:cubicBezTo>
                    <a:pt x="18234" y="5925"/>
                    <a:pt x="18284" y="5794"/>
                    <a:pt x="18320" y="5762"/>
                  </a:cubicBezTo>
                  <a:cubicBezTo>
                    <a:pt x="18337" y="5748"/>
                    <a:pt x="18377" y="5779"/>
                    <a:pt x="18394" y="5766"/>
                  </a:cubicBezTo>
                  <a:cubicBezTo>
                    <a:pt x="18429" y="5744"/>
                    <a:pt x="18476" y="5600"/>
                    <a:pt x="18513" y="5586"/>
                  </a:cubicBezTo>
                  <a:cubicBezTo>
                    <a:pt x="18545" y="5572"/>
                    <a:pt x="18610" y="5626"/>
                    <a:pt x="18641" y="5653"/>
                  </a:cubicBezTo>
                  <a:cubicBezTo>
                    <a:pt x="18671" y="5680"/>
                    <a:pt x="18720" y="5813"/>
                    <a:pt x="18752" y="5798"/>
                  </a:cubicBezTo>
                  <a:cubicBezTo>
                    <a:pt x="18797" y="5773"/>
                    <a:pt x="18821" y="5547"/>
                    <a:pt x="18845" y="5467"/>
                  </a:cubicBezTo>
                  <a:cubicBezTo>
                    <a:pt x="18861" y="5418"/>
                    <a:pt x="18890" y="5316"/>
                    <a:pt x="18910" y="5277"/>
                  </a:cubicBezTo>
                  <a:cubicBezTo>
                    <a:pt x="18929" y="5242"/>
                    <a:pt x="18972" y="5168"/>
                    <a:pt x="18996" y="5179"/>
                  </a:cubicBezTo>
                  <a:cubicBezTo>
                    <a:pt x="19020" y="5190"/>
                    <a:pt x="19031" y="5329"/>
                    <a:pt x="19055" y="5344"/>
                  </a:cubicBezTo>
                  <a:cubicBezTo>
                    <a:pt x="19087" y="5364"/>
                    <a:pt x="19149" y="5225"/>
                    <a:pt x="19181" y="5246"/>
                  </a:cubicBezTo>
                  <a:cubicBezTo>
                    <a:pt x="19203" y="5262"/>
                    <a:pt x="19225" y="5366"/>
                    <a:pt x="19234" y="5411"/>
                  </a:cubicBezTo>
                  <a:cubicBezTo>
                    <a:pt x="19247" y="5488"/>
                    <a:pt x="19253" y="5721"/>
                    <a:pt x="19253" y="5733"/>
                  </a:cubicBezTo>
                  <a:cubicBezTo>
                    <a:pt x="19253" y="5746"/>
                    <a:pt x="19268" y="5983"/>
                    <a:pt x="19260" y="6063"/>
                  </a:cubicBezTo>
                  <a:cubicBezTo>
                    <a:pt x="19253" y="6134"/>
                    <a:pt x="19198" y="6249"/>
                    <a:pt x="19197" y="6322"/>
                  </a:cubicBezTo>
                  <a:cubicBezTo>
                    <a:pt x="19195" y="6407"/>
                    <a:pt x="19237" y="6568"/>
                    <a:pt x="19260" y="6639"/>
                  </a:cubicBezTo>
                  <a:cubicBezTo>
                    <a:pt x="19274" y="6682"/>
                    <a:pt x="19319" y="6741"/>
                    <a:pt x="19331" y="6787"/>
                  </a:cubicBezTo>
                  <a:cubicBezTo>
                    <a:pt x="19347" y="6849"/>
                    <a:pt x="19349" y="6996"/>
                    <a:pt x="19357" y="7066"/>
                  </a:cubicBezTo>
                  <a:cubicBezTo>
                    <a:pt x="19368" y="7161"/>
                    <a:pt x="19393" y="7349"/>
                    <a:pt x="19404" y="7442"/>
                  </a:cubicBezTo>
                  <a:cubicBezTo>
                    <a:pt x="19414" y="7519"/>
                    <a:pt x="19450" y="7676"/>
                    <a:pt x="19439" y="7751"/>
                  </a:cubicBezTo>
                  <a:cubicBezTo>
                    <a:pt x="19430" y="7810"/>
                    <a:pt x="19377" y="7883"/>
                    <a:pt x="19353" y="7917"/>
                  </a:cubicBezTo>
                  <a:cubicBezTo>
                    <a:pt x="19338" y="7937"/>
                    <a:pt x="19304" y="7971"/>
                    <a:pt x="19286" y="7980"/>
                  </a:cubicBezTo>
                  <a:cubicBezTo>
                    <a:pt x="19263" y="7992"/>
                    <a:pt x="19214" y="7975"/>
                    <a:pt x="19191" y="7989"/>
                  </a:cubicBezTo>
                  <a:cubicBezTo>
                    <a:pt x="19169" y="8002"/>
                    <a:pt x="19126" y="8049"/>
                    <a:pt x="19112" y="8086"/>
                  </a:cubicBezTo>
                  <a:cubicBezTo>
                    <a:pt x="19093" y="8135"/>
                    <a:pt x="19075" y="8263"/>
                    <a:pt x="19075" y="8328"/>
                  </a:cubicBezTo>
                  <a:cubicBezTo>
                    <a:pt x="19075" y="8387"/>
                    <a:pt x="19087" y="8510"/>
                    <a:pt x="19105" y="8556"/>
                  </a:cubicBezTo>
                  <a:cubicBezTo>
                    <a:pt x="19118" y="8586"/>
                    <a:pt x="19154" y="8624"/>
                    <a:pt x="19173" y="8623"/>
                  </a:cubicBezTo>
                  <a:cubicBezTo>
                    <a:pt x="19197" y="8623"/>
                    <a:pt x="19241" y="8567"/>
                    <a:pt x="19258" y="8530"/>
                  </a:cubicBezTo>
                  <a:cubicBezTo>
                    <a:pt x="19272" y="8500"/>
                    <a:pt x="19276" y="8405"/>
                    <a:pt x="19292" y="8382"/>
                  </a:cubicBezTo>
                  <a:cubicBezTo>
                    <a:pt x="19323" y="8340"/>
                    <a:pt x="19406" y="8331"/>
                    <a:pt x="19439" y="8366"/>
                  </a:cubicBezTo>
                  <a:cubicBezTo>
                    <a:pt x="19457" y="8384"/>
                    <a:pt x="19473" y="8470"/>
                    <a:pt x="19485" y="8505"/>
                  </a:cubicBezTo>
                  <a:cubicBezTo>
                    <a:pt x="19496" y="8537"/>
                    <a:pt x="19513" y="8616"/>
                    <a:pt x="19530" y="8632"/>
                  </a:cubicBezTo>
                  <a:cubicBezTo>
                    <a:pt x="19556" y="8656"/>
                    <a:pt x="19615" y="8597"/>
                    <a:pt x="19644" y="8603"/>
                  </a:cubicBezTo>
                  <a:cubicBezTo>
                    <a:pt x="19672" y="8608"/>
                    <a:pt x="19730" y="8634"/>
                    <a:pt x="19752" y="8674"/>
                  </a:cubicBezTo>
                  <a:cubicBezTo>
                    <a:pt x="19767" y="8703"/>
                    <a:pt x="19788" y="8790"/>
                    <a:pt x="19784" y="8831"/>
                  </a:cubicBezTo>
                  <a:cubicBezTo>
                    <a:pt x="19777" y="8891"/>
                    <a:pt x="19704" y="8934"/>
                    <a:pt x="19692" y="8992"/>
                  </a:cubicBezTo>
                  <a:cubicBezTo>
                    <a:pt x="19685" y="9025"/>
                    <a:pt x="19687" y="9107"/>
                    <a:pt x="19697" y="9139"/>
                  </a:cubicBezTo>
                  <a:cubicBezTo>
                    <a:pt x="19709" y="9185"/>
                    <a:pt x="19761" y="9224"/>
                    <a:pt x="19780" y="9258"/>
                  </a:cubicBezTo>
                  <a:cubicBezTo>
                    <a:pt x="19807" y="9308"/>
                    <a:pt x="19845" y="9445"/>
                    <a:pt x="19875" y="9487"/>
                  </a:cubicBezTo>
                  <a:cubicBezTo>
                    <a:pt x="19906" y="9530"/>
                    <a:pt x="19981" y="9569"/>
                    <a:pt x="20018" y="9584"/>
                  </a:cubicBezTo>
                  <a:cubicBezTo>
                    <a:pt x="20050" y="9598"/>
                    <a:pt x="20120" y="9580"/>
                    <a:pt x="20152" y="9605"/>
                  </a:cubicBezTo>
                  <a:cubicBezTo>
                    <a:pt x="20178" y="9626"/>
                    <a:pt x="20216" y="9724"/>
                    <a:pt x="20241" y="9753"/>
                  </a:cubicBezTo>
                  <a:cubicBezTo>
                    <a:pt x="20264" y="9780"/>
                    <a:pt x="20312" y="9841"/>
                    <a:pt x="20339" y="9833"/>
                  </a:cubicBezTo>
                  <a:cubicBezTo>
                    <a:pt x="20359" y="9828"/>
                    <a:pt x="20394" y="9765"/>
                    <a:pt x="20405" y="9728"/>
                  </a:cubicBezTo>
                  <a:cubicBezTo>
                    <a:pt x="20416" y="9694"/>
                    <a:pt x="20410" y="9605"/>
                    <a:pt x="20419" y="9571"/>
                  </a:cubicBezTo>
                  <a:cubicBezTo>
                    <a:pt x="20429" y="9542"/>
                    <a:pt x="20458" y="9478"/>
                    <a:pt x="20474" y="9487"/>
                  </a:cubicBezTo>
                  <a:cubicBezTo>
                    <a:pt x="20497" y="9497"/>
                    <a:pt x="20499" y="9628"/>
                    <a:pt x="20517" y="9656"/>
                  </a:cubicBezTo>
                  <a:cubicBezTo>
                    <a:pt x="20539" y="9689"/>
                    <a:pt x="20598" y="9717"/>
                    <a:pt x="20623" y="9694"/>
                  </a:cubicBezTo>
                  <a:cubicBezTo>
                    <a:pt x="20643" y="9674"/>
                    <a:pt x="20664" y="9579"/>
                    <a:pt x="20670" y="9533"/>
                  </a:cubicBezTo>
                  <a:cubicBezTo>
                    <a:pt x="20677" y="9475"/>
                    <a:pt x="20678" y="9347"/>
                    <a:pt x="20665" y="9292"/>
                  </a:cubicBezTo>
                  <a:cubicBezTo>
                    <a:pt x="20655" y="9247"/>
                    <a:pt x="20613" y="9190"/>
                    <a:pt x="20592" y="9165"/>
                  </a:cubicBezTo>
                  <a:cubicBezTo>
                    <a:pt x="20582" y="9153"/>
                    <a:pt x="20557" y="9145"/>
                    <a:pt x="20547" y="9131"/>
                  </a:cubicBezTo>
                  <a:cubicBezTo>
                    <a:pt x="20518" y="9092"/>
                    <a:pt x="20469" y="8989"/>
                    <a:pt x="20450" y="8928"/>
                  </a:cubicBezTo>
                  <a:cubicBezTo>
                    <a:pt x="20442" y="8903"/>
                    <a:pt x="20428" y="8844"/>
                    <a:pt x="20430" y="8813"/>
                  </a:cubicBezTo>
                  <a:cubicBezTo>
                    <a:pt x="20431" y="8770"/>
                    <a:pt x="20453" y="8672"/>
                    <a:pt x="20474" y="8662"/>
                  </a:cubicBezTo>
                  <a:cubicBezTo>
                    <a:pt x="20495" y="8651"/>
                    <a:pt x="20531" y="8730"/>
                    <a:pt x="20549" y="8750"/>
                  </a:cubicBezTo>
                  <a:cubicBezTo>
                    <a:pt x="20570" y="8773"/>
                    <a:pt x="20608" y="8832"/>
                    <a:pt x="20631" y="8835"/>
                  </a:cubicBezTo>
                  <a:cubicBezTo>
                    <a:pt x="20648" y="8838"/>
                    <a:pt x="20682" y="8810"/>
                    <a:pt x="20696" y="8789"/>
                  </a:cubicBezTo>
                  <a:cubicBezTo>
                    <a:pt x="20713" y="8762"/>
                    <a:pt x="20732" y="8667"/>
                    <a:pt x="20751" y="8644"/>
                  </a:cubicBezTo>
                  <a:cubicBezTo>
                    <a:pt x="20770" y="8621"/>
                    <a:pt x="20818" y="8622"/>
                    <a:pt x="20840" y="8615"/>
                  </a:cubicBezTo>
                  <a:cubicBezTo>
                    <a:pt x="20886" y="8601"/>
                    <a:pt x="20978" y="8555"/>
                    <a:pt x="21025" y="8560"/>
                  </a:cubicBezTo>
                  <a:cubicBezTo>
                    <a:pt x="21057" y="8563"/>
                    <a:pt x="21124" y="8585"/>
                    <a:pt x="21151" y="8623"/>
                  </a:cubicBezTo>
                  <a:cubicBezTo>
                    <a:pt x="21176" y="8661"/>
                    <a:pt x="21202" y="8790"/>
                    <a:pt x="21222" y="8839"/>
                  </a:cubicBezTo>
                  <a:cubicBezTo>
                    <a:pt x="21237" y="8875"/>
                    <a:pt x="21275" y="8932"/>
                    <a:pt x="21289" y="8970"/>
                  </a:cubicBezTo>
                  <a:cubicBezTo>
                    <a:pt x="21308" y="9021"/>
                    <a:pt x="21346" y="9186"/>
                    <a:pt x="21346" y="9199"/>
                  </a:cubicBezTo>
                  <a:cubicBezTo>
                    <a:pt x="21346" y="9213"/>
                    <a:pt x="21387" y="9306"/>
                    <a:pt x="21406" y="9322"/>
                  </a:cubicBezTo>
                  <a:cubicBezTo>
                    <a:pt x="21429" y="9339"/>
                    <a:pt x="21481" y="9304"/>
                    <a:pt x="21504" y="9322"/>
                  </a:cubicBezTo>
                  <a:cubicBezTo>
                    <a:pt x="21523" y="9337"/>
                    <a:pt x="21556" y="9396"/>
                    <a:pt x="21567" y="943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2" name="Shape 3084"/>
            <p:cNvSpPr/>
            <p:nvPr/>
          </p:nvSpPr>
          <p:spPr>
            <a:xfrm>
              <a:off x="5517970" y="3190644"/>
              <a:ext cx="445814" cy="6031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589" extrusionOk="0">
                  <a:moveTo>
                    <a:pt x="3939" y="5619"/>
                  </a:moveTo>
                  <a:cubicBezTo>
                    <a:pt x="3940" y="5563"/>
                    <a:pt x="3947" y="5448"/>
                    <a:pt x="3969" y="5394"/>
                  </a:cubicBezTo>
                  <a:cubicBezTo>
                    <a:pt x="3987" y="5352"/>
                    <a:pt x="4050" y="5278"/>
                    <a:pt x="4083" y="5243"/>
                  </a:cubicBezTo>
                  <a:cubicBezTo>
                    <a:pt x="4112" y="5213"/>
                    <a:pt x="4196" y="5168"/>
                    <a:pt x="4212" y="5134"/>
                  </a:cubicBezTo>
                  <a:cubicBezTo>
                    <a:pt x="4234" y="5088"/>
                    <a:pt x="4222" y="4984"/>
                    <a:pt x="4202" y="4938"/>
                  </a:cubicBezTo>
                  <a:cubicBezTo>
                    <a:pt x="4188" y="4904"/>
                    <a:pt x="4133" y="4856"/>
                    <a:pt x="4122" y="4822"/>
                  </a:cubicBezTo>
                  <a:cubicBezTo>
                    <a:pt x="4112" y="4790"/>
                    <a:pt x="4127" y="4722"/>
                    <a:pt x="4153" y="4695"/>
                  </a:cubicBezTo>
                  <a:cubicBezTo>
                    <a:pt x="4176" y="4673"/>
                    <a:pt x="4240" y="4670"/>
                    <a:pt x="4260" y="4646"/>
                  </a:cubicBezTo>
                  <a:cubicBezTo>
                    <a:pt x="4281" y="4620"/>
                    <a:pt x="4263" y="4553"/>
                    <a:pt x="4250" y="4524"/>
                  </a:cubicBezTo>
                  <a:cubicBezTo>
                    <a:pt x="4237" y="4495"/>
                    <a:pt x="4200" y="4425"/>
                    <a:pt x="4160" y="4422"/>
                  </a:cubicBezTo>
                  <a:cubicBezTo>
                    <a:pt x="4132" y="4419"/>
                    <a:pt x="4095" y="4463"/>
                    <a:pt x="4074" y="4478"/>
                  </a:cubicBezTo>
                  <a:cubicBezTo>
                    <a:pt x="4050" y="4495"/>
                    <a:pt x="3993" y="4525"/>
                    <a:pt x="3979" y="4548"/>
                  </a:cubicBezTo>
                  <a:cubicBezTo>
                    <a:pt x="3961" y="4578"/>
                    <a:pt x="3979" y="4647"/>
                    <a:pt x="3965" y="4678"/>
                  </a:cubicBezTo>
                  <a:cubicBezTo>
                    <a:pt x="3954" y="4702"/>
                    <a:pt x="3902" y="4741"/>
                    <a:pt x="3894" y="4765"/>
                  </a:cubicBezTo>
                  <a:cubicBezTo>
                    <a:pt x="3886" y="4787"/>
                    <a:pt x="3907" y="4832"/>
                    <a:pt x="3898" y="4853"/>
                  </a:cubicBezTo>
                  <a:cubicBezTo>
                    <a:pt x="3891" y="4872"/>
                    <a:pt x="3843" y="4898"/>
                    <a:pt x="3836" y="4916"/>
                  </a:cubicBezTo>
                  <a:cubicBezTo>
                    <a:pt x="3830" y="4939"/>
                    <a:pt x="3835" y="4994"/>
                    <a:pt x="3860" y="5008"/>
                  </a:cubicBezTo>
                  <a:cubicBezTo>
                    <a:pt x="3889" y="5024"/>
                    <a:pt x="3983" y="4980"/>
                    <a:pt x="4008" y="5001"/>
                  </a:cubicBezTo>
                  <a:cubicBezTo>
                    <a:pt x="4026" y="5016"/>
                    <a:pt x="4001" y="5063"/>
                    <a:pt x="3989" y="5081"/>
                  </a:cubicBezTo>
                  <a:cubicBezTo>
                    <a:pt x="3974" y="5102"/>
                    <a:pt x="3915" y="5130"/>
                    <a:pt x="3904" y="5151"/>
                  </a:cubicBezTo>
                  <a:cubicBezTo>
                    <a:pt x="3884" y="5185"/>
                    <a:pt x="3906" y="5263"/>
                    <a:pt x="3894" y="5299"/>
                  </a:cubicBezTo>
                  <a:cubicBezTo>
                    <a:pt x="3887" y="5316"/>
                    <a:pt x="3858" y="5345"/>
                    <a:pt x="3851" y="5362"/>
                  </a:cubicBezTo>
                  <a:cubicBezTo>
                    <a:pt x="3839" y="5392"/>
                    <a:pt x="3839" y="5454"/>
                    <a:pt x="3836" y="5485"/>
                  </a:cubicBezTo>
                  <a:cubicBezTo>
                    <a:pt x="3834" y="5519"/>
                    <a:pt x="3829" y="5625"/>
                    <a:pt x="3829" y="5625"/>
                  </a:cubicBezTo>
                  <a:cubicBezTo>
                    <a:pt x="3829" y="5632"/>
                    <a:pt x="3829" y="5639"/>
                    <a:pt x="3827" y="5645"/>
                  </a:cubicBezTo>
                  <a:cubicBezTo>
                    <a:pt x="3823" y="5660"/>
                    <a:pt x="3804" y="5694"/>
                    <a:pt x="3783" y="5699"/>
                  </a:cubicBezTo>
                  <a:cubicBezTo>
                    <a:pt x="3752" y="5706"/>
                    <a:pt x="3686" y="5678"/>
                    <a:pt x="3663" y="5662"/>
                  </a:cubicBezTo>
                  <a:cubicBezTo>
                    <a:pt x="3636" y="5643"/>
                    <a:pt x="3602" y="5591"/>
                    <a:pt x="3590" y="5565"/>
                  </a:cubicBezTo>
                  <a:cubicBezTo>
                    <a:pt x="3568" y="5522"/>
                    <a:pt x="3562" y="5427"/>
                    <a:pt x="3542" y="5383"/>
                  </a:cubicBezTo>
                  <a:cubicBezTo>
                    <a:pt x="3527" y="5352"/>
                    <a:pt x="3470" y="5296"/>
                    <a:pt x="3460" y="5264"/>
                  </a:cubicBezTo>
                  <a:cubicBezTo>
                    <a:pt x="3445" y="5216"/>
                    <a:pt x="3455" y="5113"/>
                    <a:pt x="3470" y="5065"/>
                  </a:cubicBezTo>
                  <a:cubicBezTo>
                    <a:pt x="3483" y="5021"/>
                    <a:pt x="3550" y="4944"/>
                    <a:pt x="3568" y="4901"/>
                  </a:cubicBezTo>
                  <a:cubicBezTo>
                    <a:pt x="3583" y="4865"/>
                    <a:pt x="3608" y="4789"/>
                    <a:pt x="3606" y="4751"/>
                  </a:cubicBezTo>
                  <a:cubicBezTo>
                    <a:pt x="3602" y="4711"/>
                    <a:pt x="3559" y="4635"/>
                    <a:pt x="3542" y="4597"/>
                  </a:cubicBezTo>
                  <a:cubicBezTo>
                    <a:pt x="3529" y="4567"/>
                    <a:pt x="3487" y="4511"/>
                    <a:pt x="3485" y="4480"/>
                  </a:cubicBezTo>
                  <a:cubicBezTo>
                    <a:pt x="3483" y="4434"/>
                    <a:pt x="3515" y="4336"/>
                    <a:pt x="3555" y="4300"/>
                  </a:cubicBezTo>
                  <a:cubicBezTo>
                    <a:pt x="3584" y="4274"/>
                    <a:pt x="3700" y="4271"/>
                    <a:pt x="3713" y="4239"/>
                  </a:cubicBezTo>
                  <a:cubicBezTo>
                    <a:pt x="3734" y="4189"/>
                    <a:pt x="3621" y="4094"/>
                    <a:pt x="3574" y="4054"/>
                  </a:cubicBezTo>
                  <a:cubicBezTo>
                    <a:pt x="3549" y="4033"/>
                    <a:pt x="3477" y="4007"/>
                    <a:pt x="3450" y="3986"/>
                  </a:cubicBezTo>
                  <a:cubicBezTo>
                    <a:pt x="3420" y="3962"/>
                    <a:pt x="3359" y="3909"/>
                    <a:pt x="3352" y="3876"/>
                  </a:cubicBezTo>
                  <a:cubicBezTo>
                    <a:pt x="3344" y="3841"/>
                    <a:pt x="3368" y="3763"/>
                    <a:pt x="3403" y="3739"/>
                  </a:cubicBezTo>
                  <a:cubicBezTo>
                    <a:pt x="3447" y="3707"/>
                    <a:pt x="3589" y="3720"/>
                    <a:pt x="3637" y="3694"/>
                  </a:cubicBezTo>
                  <a:cubicBezTo>
                    <a:pt x="3673" y="3675"/>
                    <a:pt x="3715" y="3615"/>
                    <a:pt x="3729" y="3584"/>
                  </a:cubicBezTo>
                  <a:cubicBezTo>
                    <a:pt x="3740" y="3558"/>
                    <a:pt x="3753" y="3502"/>
                    <a:pt x="3741" y="3476"/>
                  </a:cubicBezTo>
                  <a:cubicBezTo>
                    <a:pt x="3727" y="3443"/>
                    <a:pt x="3665" y="3374"/>
                    <a:pt x="3618" y="3369"/>
                  </a:cubicBezTo>
                  <a:cubicBezTo>
                    <a:pt x="3593" y="3366"/>
                    <a:pt x="3548" y="3396"/>
                    <a:pt x="3533" y="3411"/>
                  </a:cubicBezTo>
                  <a:cubicBezTo>
                    <a:pt x="3515" y="3429"/>
                    <a:pt x="3516" y="3478"/>
                    <a:pt x="3498" y="3495"/>
                  </a:cubicBezTo>
                  <a:cubicBezTo>
                    <a:pt x="3482" y="3511"/>
                    <a:pt x="3434" y="3530"/>
                    <a:pt x="3409" y="3537"/>
                  </a:cubicBezTo>
                  <a:cubicBezTo>
                    <a:pt x="3381" y="3546"/>
                    <a:pt x="3318" y="3549"/>
                    <a:pt x="3289" y="3558"/>
                  </a:cubicBezTo>
                  <a:cubicBezTo>
                    <a:pt x="3254" y="3570"/>
                    <a:pt x="3186" y="3600"/>
                    <a:pt x="3163" y="3622"/>
                  </a:cubicBezTo>
                  <a:cubicBezTo>
                    <a:pt x="3128" y="3654"/>
                    <a:pt x="3091" y="3734"/>
                    <a:pt x="3079" y="3774"/>
                  </a:cubicBezTo>
                  <a:cubicBezTo>
                    <a:pt x="3065" y="3828"/>
                    <a:pt x="3085" y="3941"/>
                    <a:pt x="3070" y="3996"/>
                  </a:cubicBezTo>
                  <a:cubicBezTo>
                    <a:pt x="3061" y="4033"/>
                    <a:pt x="3024" y="4104"/>
                    <a:pt x="2998" y="4136"/>
                  </a:cubicBezTo>
                  <a:cubicBezTo>
                    <a:pt x="2979" y="4160"/>
                    <a:pt x="2922" y="4198"/>
                    <a:pt x="2900" y="4220"/>
                  </a:cubicBezTo>
                  <a:cubicBezTo>
                    <a:pt x="2868" y="4251"/>
                    <a:pt x="2812" y="4317"/>
                    <a:pt x="2782" y="4349"/>
                  </a:cubicBezTo>
                  <a:cubicBezTo>
                    <a:pt x="2755" y="4380"/>
                    <a:pt x="2685" y="4437"/>
                    <a:pt x="2671" y="4473"/>
                  </a:cubicBezTo>
                  <a:cubicBezTo>
                    <a:pt x="2658" y="4511"/>
                    <a:pt x="2691" y="4591"/>
                    <a:pt x="2684" y="4630"/>
                  </a:cubicBezTo>
                  <a:cubicBezTo>
                    <a:pt x="2677" y="4671"/>
                    <a:pt x="2643" y="4751"/>
                    <a:pt x="2615" y="4786"/>
                  </a:cubicBezTo>
                  <a:cubicBezTo>
                    <a:pt x="2593" y="4814"/>
                    <a:pt x="2534" y="4863"/>
                    <a:pt x="2497" y="4880"/>
                  </a:cubicBezTo>
                  <a:cubicBezTo>
                    <a:pt x="2457" y="4899"/>
                    <a:pt x="2362" y="4930"/>
                    <a:pt x="2314" y="4925"/>
                  </a:cubicBezTo>
                  <a:cubicBezTo>
                    <a:pt x="2279" y="4920"/>
                    <a:pt x="2230" y="4877"/>
                    <a:pt x="2199" y="4864"/>
                  </a:cubicBezTo>
                  <a:cubicBezTo>
                    <a:pt x="2164" y="4848"/>
                    <a:pt x="2090" y="4808"/>
                    <a:pt x="2048" y="4807"/>
                  </a:cubicBezTo>
                  <a:cubicBezTo>
                    <a:pt x="2002" y="4806"/>
                    <a:pt x="1910" y="4836"/>
                    <a:pt x="1881" y="4861"/>
                  </a:cubicBezTo>
                  <a:cubicBezTo>
                    <a:pt x="1851" y="4886"/>
                    <a:pt x="1841" y="4956"/>
                    <a:pt x="1833" y="4988"/>
                  </a:cubicBezTo>
                  <a:cubicBezTo>
                    <a:pt x="1823" y="5020"/>
                    <a:pt x="1828" y="5091"/>
                    <a:pt x="1804" y="5118"/>
                  </a:cubicBezTo>
                  <a:cubicBezTo>
                    <a:pt x="1785" y="5141"/>
                    <a:pt x="1720" y="5174"/>
                    <a:pt x="1683" y="5180"/>
                  </a:cubicBezTo>
                  <a:cubicBezTo>
                    <a:pt x="1657" y="5183"/>
                    <a:pt x="1603" y="5163"/>
                    <a:pt x="1576" y="5161"/>
                  </a:cubicBezTo>
                  <a:cubicBezTo>
                    <a:pt x="1543" y="5158"/>
                    <a:pt x="1472" y="5150"/>
                    <a:pt x="1443" y="5163"/>
                  </a:cubicBezTo>
                  <a:cubicBezTo>
                    <a:pt x="1419" y="5174"/>
                    <a:pt x="1396" y="5217"/>
                    <a:pt x="1389" y="5238"/>
                  </a:cubicBezTo>
                  <a:cubicBezTo>
                    <a:pt x="1374" y="5287"/>
                    <a:pt x="1393" y="5390"/>
                    <a:pt x="1402" y="5440"/>
                  </a:cubicBezTo>
                  <a:cubicBezTo>
                    <a:pt x="1418" y="5524"/>
                    <a:pt x="1510" y="5688"/>
                    <a:pt x="1510" y="5774"/>
                  </a:cubicBezTo>
                  <a:cubicBezTo>
                    <a:pt x="1510" y="5822"/>
                    <a:pt x="1479" y="5920"/>
                    <a:pt x="1449" y="5964"/>
                  </a:cubicBezTo>
                  <a:cubicBezTo>
                    <a:pt x="1425" y="5999"/>
                    <a:pt x="1355" y="6064"/>
                    <a:pt x="1314" y="6090"/>
                  </a:cubicBezTo>
                  <a:cubicBezTo>
                    <a:pt x="1260" y="6122"/>
                    <a:pt x="1131" y="6160"/>
                    <a:pt x="1071" y="6183"/>
                  </a:cubicBezTo>
                  <a:cubicBezTo>
                    <a:pt x="992" y="6212"/>
                    <a:pt x="823" y="6254"/>
                    <a:pt x="759" y="6297"/>
                  </a:cubicBezTo>
                  <a:cubicBezTo>
                    <a:pt x="721" y="6325"/>
                    <a:pt x="661" y="6395"/>
                    <a:pt x="652" y="6434"/>
                  </a:cubicBezTo>
                  <a:cubicBezTo>
                    <a:pt x="643" y="6472"/>
                    <a:pt x="673" y="6550"/>
                    <a:pt x="693" y="6586"/>
                  </a:cubicBezTo>
                  <a:cubicBezTo>
                    <a:pt x="729" y="6650"/>
                    <a:pt x="867" y="6753"/>
                    <a:pt x="902" y="6817"/>
                  </a:cubicBezTo>
                  <a:cubicBezTo>
                    <a:pt x="926" y="6862"/>
                    <a:pt x="940" y="6959"/>
                    <a:pt x="947" y="7006"/>
                  </a:cubicBezTo>
                  <a:cubicBezTo>
                    <a:pt x="957" y="7088"/>
                    <a:pt x="986" y="7255"/>
                    <a:pt x="959" y="7334"/>
                  </a:cubicBezTo>
                  <a:cubicBezTo>
                    <a:pt x="949" y="7361"/>
                    <a:pt x="897" y="7406"/>
                    <a:pt x="882" y="7433"/>
                  </a:cubicBezTo>
                  <a:cubicBezTo>
                    <a:pt x="866" y="7467"/>
                    <a:pt x="837" y="7539"/>
                    <a:pt x="845" y="7575"/>
                  </a:cubicBezTo>
                  <a:cubicBezTo>
                    <a:pt x="853" y="7613"/>
                    <a:pt x="932" y="7672"/>
                    <a:pt x="947" y="7708"/>
                  </a:cubicBezTo>
                  <a:cubicBezTo>
                    <a:pt x="968" y="7763"/>
                    <a:pt x="977" y="7881"/>
                    <a:pt x="968" y="7938"/>
                  </a:cubicBezTo>
                  <a:cubicBezTo>
                    <a:pt x="961" y="7997"/>
                    <a:pt x="908" y="8111"/>
                    <a:pt x="882" y="8167"/>
                  </a:cubicBezTo>
                  <a:cubicBezTo>
                    <a:pt x="850" y="8240"/>
                    <a:pt x="763" y="8381"/>
                    <a:pt x="731" y="8455"/>
                  </a:cubicBezTo>
                  <a:cubicBezTo>
                    <a:pt x="696" y="8534"/>
                    <a:pt x="642" y="8695"/>
                    <a:pt x="614" y="8775"/>
                  </a:cubicBezTo>
                  <a:cubicBezTo>
                    <a:pt x="583" y="8864"/>
                    <a:pt x="529" y="9044"/>
                    <a:pt x="494" y="9133"/>
                  </a:cubicBezTo>
                  <a:cubicBezTo>
                    <a:pt x="471" y="9189"/>
                    <a:pt x="427" y="9301"/>
                    <a:pt x="392" y="9353"/>
                  </a:cubicBezTo>
                  <a:cubicBezTo>
                    <a:pt x="369" y="9388"/>
                    <a:pt x="308" y="9454"/>
                    <a:pt x="272" y="9482"/>
                  </a:cubicBezTo>
                  <a:cubicBezTo>
                    <a:pt x="232" y="9513"/>
                    <a:pt x="127" y="9554"/>
                    <a:pt x="88" y="9585"/>
                  </a:cubicBezTo>
                  <a:cubicBezTo>
                    <a:pt x="60" y="9607"/>
                    <a:pt x="4" y="9659"/>
                    <a:pt x="0" y="9690"/>
                  </a:cubicBezTo>
                  <a:cubicBezTo>
                    <a:pt x="-5" y="9726"/>
                    <a:pt x="40" y="9794"/>
                    <a:pt x="63" y="9826"/>
                  </a:cubicBezTo>
                  <a:cubicBezTo>
                    <a:pt x="118" y="9906"/>
                    <a:pt x="290" y="10038"/>
                    <a:pt x="345" y="10118"/>
                  </a:cubicBezTo>
                  <a:cubicBezTo>
                    <a:pt x="387" y="10180"/>
                    <a:pt x="435" y="10316"/>
                    <a:pt x="461" y="10383"/>
                  </a:cubicBezTo>
                  <a:cubicBezTo>
                    <a:pt x="490" y="10452"/>
                    <a:pt x="536" y="10594"/>
                    <a:pt x="563" y="10663"/>
                  </a:cubicBezTo>
                  <a:cubicBezTo>
                    <a:pt x="581" y="10708"/>
                    <a:pt x="629" y="10795"/>
                    <a:pt x="639" y="10841"/>
                  </a:cubicBezTo>
                  <a:cubicBezTo>
                    <a:pt x="649" y="10890"/>
                    <a:pt x="644" y="10989"/>
                    <a:pt x="639" y="11038"/>
                  </a:cubicBezTo>
                  <a:cubicBezTo>
                    <a:pt x="632" y="11110"/>
                    <a:pt x="624" y="11257"/>
                    <a:pt x="582" y="11323"/>
                  </a:cubicBezTo>
                  <a:cubicBezTo>
                    <a:pt x="553" y="11370"/>
                    <a:pt x="436" y="11434"/>
                    <a:pt x="399" y="11478"/>
                  </a:cubicBezTo>
                  <a:cubicBezTo>
                    <a:pt x="361" y="11521"/>
                    <a:pt x="303" y="11615"/>
                    <a:pt x="285" y="11664"/>
                  </a:cubicBezTo>
                  <a:cubicBezTo>
                    <a:pt x="264" y="11719"/>
                    <a:pt x="236" y="11833"/>
                    <a:pt x="246" y="11889"/>
                  </a:cubicBezTo>
                  <a:cubicBezTo>
                    <a:pt x="261" y="11976"/>
                    <a:pt x="367" y="12139"/>
                    <a:pt x="424" y="12216"/>
                  </a:cubicBezTo>
                  <a:cubicBezTo>
                    <a:pt x="482" y="12296"/>
                    <a:pt x="638" y="12435"/>
                    <a:pt x="703" y="12511"/>
                  </a:cubicBezTo>
                  <a:cubicBezTo>
                    <a:pt x="748" y="12566"/>
                    <a:pt x="833" y="12679"/>
                    <a:pt x="873" y="12736"/>
                  </a:cubicBezTo>
                  <a:cubicBezTo>
                    <a:pt x="922" y="12805"/>
                    <a:pt x="1012" y="12946"/>
                    <a:pt x="1056" y="13017"/>
                  </a:cubicBezTo>
                  <a:cubicBezTo>
                    <a:pt x="1123" y="13119"/>
                    <a:pt x="1240" y="13330"/>
                    <a:pt x="1317" y="13428"/>
                  </a:cubicBezTo>
                  <a:cubicBezTo>
                    <a:pt x="1384" y="13515"/>
                    <a:pt x="1550" y="13674"/>
                    <a:pt x="1627" y="13756"/>
                  </a:cubicBezTo>
                  <a:cubicBezTo>
                    <a:pt x="1720" y="13856"/>
                    <a:pt x="1912" y="14053"/>
                    <a:pt x="1995" y="14158"/>
                  </a:cubicBezTo>
                  <a:cubicBezTo>
                    <a:pt x="2077" y="14264"/>
                    <a:pt x="2217" y="14487"/>
                    <a:pt x="2285" y="14598"/>
                  </a:cubicBezTo>
                  <a:cubicBezTo>
                    <a:pt x="2339" y="14686"/>
                    <a:pt x="2448" y="14862"/>
                    <a:pt x="2488" y="14954"/>
                  </a:cubicBezTo>
                  <a:cubicBezTo>
                    <a:pt x="2523" y="15034"/>
                    <a:pt x="2562" y="15200"/>
                    <a:pt x="2590" y="15281"/>
                  </a:cubicBezTo>
                  <a:cubicBezTo>
                    <a:pt x="2656" y="15477"/>
                    <a:pt x="2838" y="15863"/>
                    <a:pt x="2880" y="16063"/>
                  </a:cubicBezTo>
                  <a:cubicBezTo>
                    <a:pt x="2905" y="16178"/>
                    <a:pt x="2903" y="16410"/>
                    <a:pt x="2906" y="16526"/>
                  </a:cubicBezTo>
                  <a:cubicBezTo>
                    <a:pt x="2910" y="16698"/>
                    <a:pt x="2904" y="17042"/>
                    <a:pt x="2900" y="17214"/>
                  </a:cubicBezTo>
                  <a:cubicBezTo>
                    <a:pt x="2895" y="17360"/>
                    <a:pt x="2890" y="17653"/>
                    <a:pt x="2875" y="17799"/>
                  </a:cubicBezTo>
                  <a:cubicBezTo>
                    <a:pt x="2859" y="17946"/>
                    <a:pt x="2816" y="18238"/>
                    <a:pt x="2780" y="18383"/>
                  </a:cubicBezTo>
                  <a:cubicBezTo>
                    <a:pt x="2744" y="18521"/>
                    <a:pt x="2659" y="18796"/>
                    <a:pt x="2590" y="18926"/>
                  </a:cubicBezTo>
                  <a:cubicBezTo>
                    <a:pt x="2536" y="19025"/>
                    <a:pt x="2377" y="19202"/>
                    <a:pt x="2310" y="19296"/>
                  </a:cubicBezTo>
                  <a:cubicBezTo>
                    <a:pt x="2256" y="19374"/>
                    <a:pt x="2155" y="19535"/>
                    <a:pt x="2102" y="19614"/>
                  </a:cubicBezTo>
                  <a:cubicBezTo>
                    <a:pt x="2042" y="19702"/>
                    <a:pt x="1905" y="19872"/>
                    <a:pt x="1861" y="19965"/>
                  </a:cubicBezTo>
                  <a:cubicBezTo>
                    <a:pt x="1825" y="20042"/>
                    <a:pt x="1795" y="20204"/>
                    <a:pt x="1773" y="20283"/>
                  </a:cubicBezTo>
                  <a:cubicBezTo>
                    <a:pt x="1753" y="20349"/>
                    <a:pt x="1723" y="20481"/>
                    <a:pt x="1697" y="20545"/>
                  </a:cubicBezTo>
                  <a:cubicBezTo>
                    <a:pt x="1663" y="20626"/>
                    <a:pt x="1573" y="20782"/>
                    <a:pt x="1526" y="20859"/>
                  </a:cubicBezTo>
                  <a:cubicBezTo>
                    <a:pt x="1486" y="20922"/>
                    <a:pt x="1402" y="21049"/>
                    <a:pt x="1348" y="21106"/>
                  </a:cubicBezTo>
                  <a:cubicBezTo>
                    <a:pt x="1267" y="21194"/>
                    <a:pt x="1067" y="21348"/>
                    <a:pt x="968" y="21425"/>
                  </a:cubicBezTo>
                  <a:cubicBezTo>
                    <a:pt x="914" y="21467"/>
                    <a:pt x="835" y="21528"/>
                    <a:pt x="753" y="21589"/>
                  </a:cubicBezTo>
                  <a:cubicBezTo>
                    <a:pt x="1111" y="21558"/>
                    <a:pt x="1959" y="21487"/>
                    <a:pt x="2289" y="21456"/>
                  </a:cubicBezTo>
                  <a:cubicBezTo>
                    <a:pt x="2883" y="21398"/>
                    <a:pt x="4062" y="21267"/>
                    <a:pt x="4653" y="21195"/>
                  </a:cubicBezTo>
                  <a:cubicBezTo>
                    <a:pt x="6240" y="21003"/>
                    <a:pt x="10998" y="20424"/>
                    <a:pt x="10998" y="20424"/>
                  </a:cubicBezTo>
                  <a:lnTo>
                    <a:pt x="11078" y="20803"/>
                  </a:lnTo>
                  <a:cubicBezTo>
                    <a:pt x="11460" y="20751"/>
                    <a:pt x="12831" y="20563"/>
                    <a:pt x="13334" y="20487"/>
                  </a:cubicBezTo>
                  <a:cubicBezTo>
                    <a:pt x="14075" y="20374"/>
                    <a:pt x="15550" y="20127"/>
                    <a:pt x="16288" y="20002"/>
                  </a:cubicBezTo>
                  <a:cubicBezTo>
                    <a:pt x="16653" y="19941"/>
                    <a:pt x="17590" y="19777"/>
                    <a:pt x="17977" y="19710"/>
                  </a:cubicBezTo>
                  <a:cubicBezTo>
                    <a:pt x="17986" y="19698"/>
                    <a:pt x="17993" y="19686"/>
                    <a:pt x="17993" y="19676"/>
                  </a:cubicBezTo>
                  <a:cubicBezTo>
                    <a:pt x="17991" y="19642"/>
                    <a:pt x="17928" y="19584"/>
                    <a:pt x="17908" y="19553"/>
                  </a:cubicBezTo>
                  <a:cubicBezTo>
                    <a:pt x="17884" y="19516"/>
                    <a:pt x="17820" y="19446"/>
                    <a:pt x="17817" y="19406"/>
                  </a:cubicBezTo>
                  <a:cubicBezTo>
                    <a:pt x="17815" y="19377"/>
                    <a:pt x="17840" y="19319"/>
                    <a:pt x="17865" y="19297"/>
                  </a:cubicBezTo>
                  <a:cubicBezTo>
                    <a:pt x="17894" y="19271"/>
                    <a:pt x="17999" y="19261"/>
                    <a:pt x="18026" y="19233"/>
                  </a:cubicBezTo>
                  <a:cubicBezTo>
                    <a:pt x="18065" y="19196"/>
                    <a:pt x="18044" y="19085"/>
                    <a:pt x="18083" y="19048"/>
                  </a:cubicBezTo>
                  <a:cubicBezTo>
                    <a:pt x="18112" y="19021"/>
                    <a:pt x="18215" y="19012"/>
                    <a:pt x="18250" y="18989"/>
                  </a:cubicBezTo>
                  <a:cubicBezTo>
                    <a:pt x="18271" y="18974"/>
                    <a:pt x="18300" y="18935"/>
                    <a:pt x="18307" y="18915"/>
                  </a:cubicBezTo>
                  <a:cubicBezTo>
                    <a:pt x="18317" y="18882"/>
                    <a:pt x="18300" y="18815"/>
                    <a:pt x="18302" y="18781"/>
                  </a:cubicBezTo>
                  <a:cubicBezTo>
                    <a:pt x="18304" y="18745"/>
                    <a:pt x="18297" y="18667"/>
                    <a:pt x="18326" y="18637"/>
                  </a:cubicBezTo>
                  <a:cubicBezTo>
                    <a:pt x="18351" y="18611"/>
                    <a:pt x="18447" y="18600"/>
                    <a:pt x="18482" y="18581"/>
                  </a:cubicBezTo>
                  <a:cubicBezTo>
                    <a:pt x="18509" y="18567"/>
                    <a:pt x="18554" y="18531"/>
                    <a:pt x="18572" y="18511"/>
                  </a:cubicBezTo>
                  <a:cubicBezTo>
                    <a:pt x="18598" y="18483"/>
                    <a:pt x="18620" y="18415"/>
                    <a:pt x="18649" y="18388"/>
                  </a:cubicBezTo>
                  <a:cubicBezTo>
                    <a:pt x="18675" y="18361"/>
                    <a:pt x="18757" y="18326"/>
                    <a:pt x="18786" y="18301"/>
                  </a:cubicBezTo>
                  <a:cubicBezTo>
                    <a:pt x="18823" y="18268"/>
                    <a:pt x="18895" y="18198"/>
                    <a:pt x="18904" y="18157"/>
                  </a:cubicBezTo>
                  <a:cubicBezTo>
                    <a:pt x="18915" y="18115"/>
                    <a:pt x="18871" y="18033"/>
                    <a:pt x="18862" y="17992"/>
                  </a:cubicBezTo>
                  <a:cubicBezTo>
                    <a:pt x="18857" y="17969"/>
                    <a:pt x="18836" y="17923"/>
                    <a:pt x="18843" y="17900"/>
                  </a:cubicBezTo>
                  <a:cubicBezTo>
                    <a:pt x="18852" y="17871"/>
                    <a:pt x="18905" y="17821"/>
                    <a:pt x="18934" y="17799"/>
                  </a:cubicBezTo>
                  <a:cubicBezTo>
                    <a:pt x="18963" y="17776"/>
                    <a:pt x="19049" y="17752"/>
                    <a:pt x="19071" y="17725"/>
                  </a:cubicBezTo>
                  <a:cubicBezTo>
                    <a:pt x="19095" y="17695"/>
                    <a:pt x="19101" y="17620"/>
                    <a:pt x="19094" y="17584"/>
                  </a:cubicBezTo>
                  <a:cubicBezTo>
                    <a:pt x="19089" y="17551"/>
                    <a:pt x="19041" y="17491"/>
                    <a:pt x="19028" y="17458"/>
                  </a:cubicBezTo>
                  <a:cubicBezTo>
                    <a:pt x="19004" y="17397"/>
                    <a:pt x="18973" y="17272"/>
                    <a:pt x="18961" y="17209"/>
                  </a:cubicBezTo>
                  <a:cubicBezTo>
                    <a:pt x="18951" y="17154"/>
                    <a:pt x="18934" y="17044"/>
                    <a:pt x="18938" y="16988"/>
                  </a:cubicBezTo>
                  <a:cubicBezTo>
                    <a:pt x="18943" y="16907"/>
                    <a:pt x="18963" y="16740"/>
                    <a:pt x="19014" y="16669"/>
                  </a:cubicBezTo>
                  <a:cubicBezTo>
                    <a:pt x="19061" y="16602"/>
                    <a:pt x="19219" y="16500"/>
                    <a:pt x="19303" y="16458"/>
                  </a:cubicBezTo>
                  <a:cubicBezTo>
                    <a:pt x="19376" y="16422"/>
                    <a:pt x="19552" y="16387"/>
                    <a:pt x="19627" y="16353"/>
                  </a:cubicBezTo>
                  <a:cubicBezTo>
                    <a:pt x="19694" y="16321"/>
                    <a:pt x="19824" y="16247"/>
                    <a:pt x="19868" y="16198"/>
                  </a:cubicBezTo>
                  <a:cubicBezTo>
                    <a:pt x="19919" y="16143"/>
                    <a:pt x="19972" y="16012"/>
                    <a:pt x="19982" y="15946"/>
                  </a:cubicBezTo>
                  <a:cubicBezTo>
                    <a:pt x="19993" y="15878"/>
                    <a:pt x="19975" y="15740"/>
                    <a:pt x="19949" y="15676"/>
                  </a:cubicBezTo>
                  <a:cubicBezTo>
                    <a:pt x="19940" y="15652"/>
                    <a:pt x="19897" y="15612"/>
                    <a:pt x="19888" y="15588"/>
                  </a:cubicBezTo>
                  <a:cubicBezTo>
                    <a:pt x="19867" y="15533"/>
                    <a:pt x="19858" y="15417"/>
                    <a:pt x="19868" y="15359"/>
                  </a:cubicBezTo>
                  <a:cubicBezTo>
                    <a:pt x="19875" y="15328"/>
                    <a:pt x="19917" y="15269"/>
                    <a:pt x="19926" y="15237"/>
                  </a:cubicBezTo>
                  <a:cubicBezTo>
                    <a:pt x="19935" y="15205"/>
                    <a:pt x="19910" y="15127"/>
                    <a:pt x="19945" y="15107"/>
                  </a:cubicBezTo>
                  <a:cubicBezTo>
                    <a:pt x="19967" y="15095"/>
                    <a:pt x="20027" y="15118"/>
                    <a:pt x="20054" y="15118"/>
                  </a:cubicBezTo>
                  <a:cubicBezTo>
                    <a:pt x="20103" y="15118"/>
                    <a:pt x="20224" y="15128"/>
                    <a:pt x="20249" y="15096"/>
                  </a:cubicBezTo>
                  <a:cubicBezTo>
                    <a:pt x="20275" y="15064"/>
                    <a:pt x="20211" y="14985"/>
                    <a:pt x="20177" y="14956"/>
                  </a:cubicBezTo>
                  <a:cubicBezTo>
                    <a:pt x="20152" y="14934"/>
                    <a:pt x="20069" y="14919"/>
                    <a:pt x="20040" y="14900"/>
                  </a:cubicBezTo>
                  <a:cubicBezTo>
                    <a:pt x="20016" y="14885"/>
                    <a:pt x="19967" y="14849"/>
                    <a:pt x="19963" y="14827"/>
                  </a:cubicBezTo>
                  <a:cubicBezTo>
                    <a:pt x="19959" y="14795"/>
                    <a:pt x="20007" y="14735"/>
                    <a:pt x="20035" y="14710"/>
                  </a:cubicBezTo>
                  <a:cubicBezTo>
                    <a:pt x="20069" y="14679"/>
                    <a:pt x="20169" y="14639"/>
                    <a:pt x="20211" y="14612"/>
                  </a:cubicBezTo>
                  <a:cubicBezTo>
                    <a:pt x="20263" y="14579"/>
                    <a:pt x="20355" y="14501"/>
                    <a:pt x="20410" y="14469"/>
                  </a:cubicBezTo>
                  <a:cubicBezTo>
                    <a:pt x="20445" y="14450"/>
                    <a:pt x="20519" y="14410"/>
                    <a:pt x="20562" y="14406"/>
                  </a:cubicBezTo>
                  <a:cubicBezTo>
                    <a:pt x="20606" y="14403"/>
                    <a:pt x="20689" y="14439"/>
                    <a:pt x="20733" y="14444"/>
                  </a:cubicBezTo>
                  <a:cubicBezTo>
                    <a:pt x="20763" y="14447"/>
                    <a:pt x="20831" y="14434"/>
                    <a:pt x="20857" y="14446"/>
                  </a:cubicBezTo>
                  <a:cubicBezTo>
                    <a:pt x="20896" y="14464"/>
                    <a:pt x="20952" y="14533"/>
                    <a:pt x="20945" y="14568"/>
                  </a:cubicBezTo>
                  <a:cubicBezTo>
                    <a:pt x="20940" y="14594"/>
                    <a:pt x="20875" y="14630"/>
                    <a:pt x="20844" y="14643"/>
                  </a:cubicBezTo>
                  <a:cubicBezTo>
                    <a:pt x="20806" y="14658"/>
                    <a:pt x="20703" y="14643"/>
                    <a:pt x="20676" y="14668"/>
                  </a:cubicBezTo>
                  <a:cubicBezTo>
                    <a:pt x="20660" y="14684"/>
                    <a:pt x="20693" y="14729"/>
                    <a:pt x="20682" y="14748"/>
                  </a:cubicBezTo>
                  <a:cubicBezTo>
                    <a:pt x="20664" y="14778"/>
                    <a:pt x="20557" y="14800"/>
                    <a:pt x="20546" y="14832"/>
                  </a:cubicBezTo>
                  <a:cubicBezTo>
                    <a:pt x="20539" y="14856"/>
                    <a:pt x="20568" y="14908"/>
                    <a:pt x="20594" y="14923"/>
                  </a:cubicBezTo>
                  <a:cubicBezTo>
                    <a:pt x="20617" y="14936"/>
                    <a:pt x="20685" y="14922"/>
                    <a:pt x="20708" y="14935"/>
                  </a:cubicBezTo>
                  <a:cubicBezTo>
                    <a:pt x="20729" y="14947"/>
                    <a:pt x="20729" y="14994"/>
                    <a:pt x="20745" y="15010"/>
                  </a:cubicBezTo>
                  <a:cubicBezTo>
                    <a:pt x="20766" y="15030"/>
                    <a:pt x="20818" y="15063"/>
                    <a:pt x="20850" y="15068"/>
                  </a:cubicBezTo>
                  <a:cubicBezTo>
                    <a:pt x="20895" y="15075"/>
                    <a:pt x="20983" y="15041"/>
                    <a:pt x="21027" y="15033"/>
                  </a:cubicBezTo>
                  <a:cubicBezTo>
                    <a:pt x="21075" y="15025"/>
                    <a:pt x="21179" y="15025"/>
                    <a:pt x="21217" y="15003"/>
                  </a:cubicBezTo>
                  <a:cubicBezTo>
                    <a:pt x="21266" y="14976"/>
                    <a:pt x="21325" y="14851"/>
                    <a:pt x="21329" y="14844"/>
                  </a:cubicBezTo>
                  <a:cubicBezTo>
                    <a:pt x="21331" y="14836"/>
                    <a:pt x="21424" y="14756"/>
                    <a:pt x="21445" y="14722"/>
                  </a:cubicBezTo>
                  <a:cubicBezTo>
                    <a:pt x="21472" y="14680"/>
                    <a:pt x="21511" y="14589"/>
                    <a:pt x="21505" y="14542"/>
                  </a:cubicBezTo>
                  <a:cubicBezTo>
                    <a:pt x="21502" y="14511"/>
                    <a:pt x="21439" y="14459"/>
                    <a:pt x="21436" y="14427"/>
                  </a:cubicBezTo>
                  <a:cubicBezTo>
                    <a:pt x="21431" y="14390"/>
                    <a:pt x="21477" y="14319"/>
                    <a:pt x="21487" y="14282"/>
                  </a:cubicBezTo>
                  <a:cubicBezTo>
                    <a:pt x="21496" y="14246"/>
                    <a:pt x="21501" y="14171"/>
                    <a:pt x="21512" y="14135"/>
                  </a:cubicBezTo>
                  <a:cubicBezTo>
                    <a:pt x="21526" y="14087"/>
                    <a:pt x="21595" y="13997"/>
                    <a:pt x="21594" y="13948"/>
                  </a:cubicBezTo>
                  <a:cubicBezTo>
                    <a:pt x="21594" y="13905"/>
                    <a:pt x="21541" y="13824"/>
                    <a:pt x="21518" y="13784"/>
                  </a:cubicBezTo>
                  <a:cubicBezTo>
                    <a:pt x="21499" y="13751"/>
                    <a:pt x="21438" y="13691"/>
                    <a:pt x="21429" y="13656"/>
                  </a:cubicBezTo>
                  <a:cubicBezTo>
                    <a:pt x="21420" y="13618"/>
                    <a:pt x="21455" y="13541"/>
                    <a:pt x="21452" y="13503"/>
                  </a:cubicBezTo>
                  <a:cubicBezTo>
                    <a:pt x="21448" y="13462"/>
                    <a:pt x="21405" y="13382"/>
                    <a:pt x="21401" y="13340"/>
                  </a:cubicBezTo>
                  <a:cubicBezTo>
                    <a:pt x="21398" y="13310"/>
                    <a:pt x="21408" y="13252"/>
                    <a:pt x="21411" y="13223"/>
                  </a:cubicBezTo>
                  <a:cubicBezTo>
                    <a:pt x="21415" y="13172"/>
                    <a:pt x="21408" y="13068"/>
                    <a:pt x="21433" y="13021"/>
                  </a:cubicBezTo>
                  <a:cubicBezTo>
                    <a:pt x="21447" y="12995"/>
                    <a:pt x="21511" y="12958"/>
                    <a:pt x="21528" y="12932"/>
                  </a:cubicBezTo>
                  <a:cubicBezTo>
                    <a:pt x="21549" y="12899"/>
                    <a:pt x="21580" y="12826"/>
                    <a:pt x="21572" y="12790"/>
                  </a:cubicBezTo>
                  <a:cubicBezTo>
                    <a:pt x="21566" y="12763"/>
                    <a:pt x="21508" y="12723"/>
                    <a:pt x="21493" y="12699"/>
                  </a:cubicBezTo>
                  <a:cubicBezTo>
                    <a:pt x="21471" y="12664"/>
                    <a:pt x="21454" y="12586"/>
                    <a:pt x="21433" y="12551"/>
                  </a:cubicBezTo>
                  <a:cubicBezTo>
                    <a:pt x="21417" y="12526"/>
                    <a:pt x="21373" y="12480"/>
                    <a:pt x="21353" y="12455"/>
                  </a:cubicBezTo>
                  <a:cubicBezTo>
                    <a:pt x="21316" y="12408"/>
                    <a:pt x="21252" y="12306"/>
                    <a:pt x="21208" y="12261"/>
                  </a:cubicBezTo>
                  <a:cubicBezTo>
                    <a:pt x="21162" y="12214"/>
                    <a:pt x="21036" y="12139"/>
                    <a:pt x="20996" y="12088"/>
                  </a:cubicBezTo>
                  <a:cubicBezTo>
                    <a:pt x="20948" y="12029"/>
                    <a:pt x="20913" y="11889"/>
                    <a:pt x="20875" y="11826"/>
                  </a:cubicBezTo>
                  <a:cubicBezTo>
                    <a:pt x="20837" y="11761"/>
                    <a:pt x="20723" y="11642"/>
                    <a:pt x="20688" y="11576"/>
                  </a:cubicBezTo>
                  <a:cubicBezTo>
                    <a:pt x="20664" y="11529"/>
                    <a:pt x="20645" y="11430"/>
                    <a:pt x="20628" y="11382"/>
                  </a:cubicBezTo>
                  <a:cubicBezTo>
                    <a:pt x="20587" y="11257"/>
                    <a:pt x="20489" y="11010"/>
                    <a:pt x="20448" y="10885"/>
                  </a:cubicBezTo>
                  <a:cubicBezTo>
                    <a:pt x="20421" y="10804"/>
                    <a:pt x="20386" y="10638"/>
                    <a:pt x="20350" y="10558"/>
                  </a:cubicBezTo>
                  <a:cubicBezTo>
                    <a:pt x="20325" y="10503"/>
                    <a:pt x="20249" y="10400"/>
                    <a:pt x="20217" y="10347"/>
                  </a:cubicBezTo>
                  <a:cubicBezTo>
                    <a:pt x="20168" y="10267"/>
                    <a:pt x="20082" y="10103"/>
                    <a:pt x="20031" y="10022"/>
                  </a:cubicBezTo>
                  <a:cubicBezTo>
                    <a:pt x="19972" y="9931"/>
                    <a:pt x="19823" y="9760"/>
                    <a:pt x="19780" y="9664"/>
                  </a:cubicBezTo>
                  <a:cubicBezTo>
                    <a:pt x="19753" y="9604"/>
                    <a:pt x="19734" y="9475"/>
                    <a:pt x="19724" y="9412"/>
                  </a:cubicBezTo>
                  <a:cubicBezTo>
                    <a:pt x="19709" y="9330"/>
                    <a:pt x="19709" y="9164"/>
                    <a:pt x="19685" y="9084"/>
                  </a:cubicBezTo>
                  <a:cubicBezTo>
                    <a:pt x="19664" y="9012"/>
                    <a:pt x="19588" y="8875"/>
                    <a:pt x="19552" y="8806"/>
                  </a:cubicBezTo>
                  <a:cubicBezTo>
                    <a:pt x="19513" y="8731"/>
                    <a:pt x="19450" y="8574"/>
                    <a:pt x="19385" y="8511"/>
                  </a:cubicBezTo>
                  <a:cubicBezTo>
                    <a:pt x="19340" y="8467"/>
                    <a:pt x="19206" y="8416"/>
                    <a:pt x="19157" y="8375"/>
                  </a:cubicBezTo>
                  <a:cubicBezTo>
                    <a:pt x="19103" y="8332"/>
                    <a:pt x="19029" y="8229"/>
                    <a:pt x="18988" y="8178"/>
                  </a:cubicBezTo>
                  <a:cubicBezTo>
                    <a:pt x="18929" y="8106"/>
                    <a:pt x="18842" y="7943"/>
                    <a:pt x="18760" y="7882"/>
                  </a:cubicBezTo>
                  <a:cubicBezTo>
                    <a:pt x="18725" y="7854"/>
                    <a:pt x="18627" y="7819"/>
                    <a:pt x="18580" y="7802"/>
                  </a:cubicBezTo>
                  <a:cubicBezTo>
                    <a:pt x="18529" y="7783"/>
                    <a:pt x="18418" y="7755"/>
                    <a:pt x="18365" y="7739"/>
                  </a:cubicBezTo>
                  <a:cubicBezTo>
                    <a:pt x="18317" y="7724"/>
                    <a:pt x="18223" y="7684"/>
                    <a:pt x="18172" y="7678"/>
                  </a:cubicBezTo>
                  <a:cubicBezTo>
                    <a:pt x="18139" y="7675"/>
                    <a:pt x="18072" y="7690"/>
                    <a:pt x="18039" y="7690"/>
                  </a:cubicBezTo>
                  <a:cubicBezTo>
                    <a:pt x="17994" y="7689"/>
                    <a:pt x="17904" y="7686"/>
                    <a:pt x="17865" y="7671"/>
                  </a:cubicBezTo>
                  <a:cubicBezTo>
                    <a:pt x="17824" y="7655"/>
                    <a:pt x="17783" y="7579"/>
                    <a:pt x="17738" y="7571"/>
                  </a:cubicBezTo>
                  <a:cubicBezTo>
                    <a:pt x="17676" y="7559"/>
                    <a:pt x="17547" y="7607"/>
                    <a:pt x="17494" y="7634"/>
                  </a:cubicBezTo>
                  <a:cubicBezTo>
                    <a:pt x="17465" y="7648"/>
                    <a:pt x="17426" y="7696"/>
                    <a:pt x="17399" y="7713"/>
                  </a:cubicBezTo>
                  <a:cubicBezTo>
                    <a:pt x="17368" y="7733"/>
                    <a:pt x="17297" y="7761"/>
                    <a:pt x="17264" y="7778"/>
                  </a:cubicBezTo>
                  <a:cubicBezTo>
                    <a:pt x="17245" y="7788"/>
                    <a:pt x="17206" y="7806"/>
                    <a:pt x="17194" y="7818"/>
                  </a:cubicBezTo>
                  <a:cubicBezTo>
                    <a:pt x="17162" y="7850"/>
                    <a:pt x="17159" y="7937"/>
                    <a:pt x="17127" y="7968"/>
                  </a:cubicBezTo>
                  <a:cubicBezTo>
                    <a:pt x="17105" y="7989"/>
                    <a:pt x="17042" y="8013"/>
                    <a:pt x="17010" y="8022"/>
                  </a:cubicBezTo>
                  <a:cubicBezTo>
                    <a:pt x="16958" y="8037"/>
                    <a:pt x="16841" y="8038"/>
                    <a:pt x="16791" y="8057"/>
                  </a:cubicBezTo>
                  <a:cubicBezTo>
                    <a:pt x="16752" y="8072"/>
                    <a:pt x="16702" y="8129"/>
                    <a:pt x="16665" y="8146"/>
                  </a:cubicBezTo>
                  <a:cubicBezTo>
                    <a:pt x="16616" y="8169"/>
                    <a:pt x="16506" y="8197"/>
                    <a:pt x="16449" y="8207"/>
                  </a:cubicBezTo>
                  <a:cubicBezTo>
                    <a:pt x="16394" y="8216"/>
                    <a:pt x="16277" y="8205"/>
                    <a:pt x="16225" y="8221"/>
                  </a:cubicBezTo>
                  <a:cubicBezTo>
                    <a:pt x="16192" y="8231"/>
                    <a:pt x="16133" y="8267"/>
                    <a:pt x="16117" y="8291"/>
                  </a:cubicBezTo>
                  <a:cubicBezTo>
                    <a:pt x="16100" y="8317"/>
                    <a:pt x="16120" y="8378"/>
                    <a:pt x="16111" y="8406"/>
                  </a:cubicBezTo>
                  <a:cubicBezTo>
                    <a:pt x="16101" y="8433"/>
                    <a:pt x="16067" y="8485"/>
                    <a:pt x="16041" y="8506"/>
                  </a:cubicBezTo>
                  <a:cubicBezTo>
                    <a:pt x="16010" y="8532"/>
                    <a:pt x="15924" y="8563"/>
                    <a:pt x="15882" y="8579"/>
                  </a:cubicBezTo>
                  <a:cubicBezTo>
                    <a:pt x="15861" y="8587"/>
                    <a:pt x="15805" y="8589"/>
                    <a:pt x="15791" y="8605"/>
                  </a:cubicBezTo>
                  <a:cubicBezTo>
                    <a:pt x="15778" y="8619"/>
                    <a:pt x="15787" y="8657"/>
                    <a:pt x="15797" y="8673"/>
                  </a:cubicBezTo>
                  <a:cubicBezTo>
                    <a:pt x="15808" y="8688"/>
                    <a:pt x="15860" y="8703"/>
                    <a:pt x="15870" y="8719"/>
                  </a:cubicBezTo>
                  <a:cubicBezTo>
                    <a:pt x="15882" y="8739"/>
                    <a:pt x="15877" y="8785"/>
                    <a:pt x="15870" y="8806"/>
                  </a:cubicBezTo>
                  <a:cubicBezTo>
                    <a:pt x="15860" y="8834"/>
                    <a:pt x="15820" y="8886"/>
                    <a:pt x="15794" y="8909"/>
                  </a:cubicBezTo>
                  <a:cubicBezTo>
                    <a:pt x="15765" y="8934"/>
                    <a:pt x="15684" y="8970"/>
                    <a:pt x="15655" y="8995"/>
                  </a:cubicBezTo>
                  <a:cubicBezTo>
                    <a:pt x="15631" y="9016"/>
                    <a:pt x="15589" y="9061"/>
                    <a:pt x="15575" y="9086"/>
                  </a:cubicBezTo>
                  <a:cubicBezTo>
                    <a:pt x="15556" y="9124"/>
                    <a:pt x="15555" y="9207"/>
                    <a:pt x="15538" y="9246"/>
                  </a:cubicBezTo>
                  <a:cubicBezTo>
                    <a:pt x="15524" y="9275"/>
                    <a:pt x="15474" y="9328"/>
                    <a:pt x="15462" y="9358"/>
                  </a:cubicBezTo>
                  <a:cubicBezTo>
                    <a:pt x="15450" y="9386"/>
                    <a:pt x="15450" y="9446"/>
                    <a:pt x="15443" y="9475"/>
                  </a:cubicBezTo>
                  <a:cubicBezTo>
                    <a:pt x="15435" y="9502"/>
                    <a:pt x="15408" y="9553"/>
                    <a:pt x="15402" y="9580"/>
                  </a:cubicBezTo>
                  <a:cubicBezTo>
                    <a:pt x="15398" y="9601"/>
                    <a:pt x="15412" y="9646"/>
                    <a:pt x="15399" y="9664"/>
                  </a:cubicBezTo>
                  <a:cubicBezTo>
                    <a:pt x="15381" y="9689"/>
                    <a:pt x="15312" y="9716"/>
                    <a:pt x="15278" y="9727"/>
                  </a:cubicBezTo>
                  <a:cubicBezTo>
                    <a:pt x="15230" y="9744"/>
                    <a:pt x="15113" y="9740"/>
                    <a:pt x="15072" y="9765"/>
                  </a:cubicBezTo>
                  <a:cubicBezTo>
                    <a:pt x="15027" y="9793"/>
                    <a:pt x="15002" y="9885"/>
                    <a:pt x="14977" y="9924"/>
                  </a:cubicBezTo>
                  <a:cubicBezTo>
                    <a:pt x="14957" y="9956"/>
                    <a:pt x="14909" y="10016"/>
                    <a:pt x="14892" y="10048"/>
                  </a:cubicBezTo>
                  <a:cubicBezTo>
                    <a:pt x="14867" y="10096"/>
                    <a:pt x="14848" y="10200"/>
                    <a:pt x="14819" y="10247"/>
                  </a:cubicBezTo>
                  <a:cubicBezTo>
                    <a:pt x="14798" y="10280"/>
                    <a:pt x="14743" y="10342"/>
                    <a:pt x="14711" y="10371"/>
                  </a:cubicBezTo>
                  <a:cubicBezTo>
                    <a:pt x="14677" y="10403"/>
                    <a:pt x="14610" y="10476"/>
                    <a:pt x="14556" y="10488"/>
                  </a:cubicBezTo>
                  <a:cubicBezTo>
                    <a:pt x="14526" y="10495"/>
                    <a:pt x="14461" y="10479"/>
                    <a:pt x="14433" y="10469"/>
                  </a:cubicBezTo>
                  <a:cubicBezTo>
                    <a:pt x="14381" y="10451"/>
                    <a:pt x="14304" y="10384"/>
                    <a:pt x="14252" y="10366"/>
                  </a:cubicBezTo>
                  <a:cubicBezTo>
                    <a:pt x="14210" y="10352"/>
                    <a:pt x="14114" y="10347"/>
                    <a:pt x="14068" y="10338"/>
                  </a:cubicBezTo>
                  <a:cubicBezTo>
                    <a:pt x="14001" y="10324"/>
                    <a:pt x="13873" y="10265"/>
                    <a:pt x="13803" y="10270"/>
                  </a:cubicBezTo>
                  <a:cubicBezTo>
                    <a:pt x="13769" y="10274"/>
                    <a:pt x="13720" y="10320"/>
                    <a:pt x="13686" y="10324"/>
                  </a:cubicBezTo>
                  <a:cubicBezTo>
                    <a:pt x="13650" y="10328"/>
                    <a:pt x="13580" y="10306"/>
                    <a:pt x="13546" y="10296"/>
                  </a:cubicBezTo>
                  <a:cubicBezTo>
                    <a:pt x="13493" y="10279"/>
                    <a:pt x="13384" y="10241"/>
                    <a:pt x="13344" y="10210"/>
                  </a:cubicBezTo>
                  <a:cubicBezTo>
                    <a:pt x="13283" y="10161"/>
                    <a:pt x="13238" y="10023"/>
                    <a:pt x="13179" y="9973"/>
                  </a:cubicBezTo>
                  <a:cubicBezTo>
                    <a:pt x="13138" y="9939"/>
                    <a:pt x="12989" y="9913"/>
                    <a:pt x="12976" y="9868"/>
                  </a:cubicBezTo>
                  <a:cubicBezTo>
                    <a:pt x="12967" y="9833"/>
                    <a:pt x="13056" y="9781"/>
                    <a:pt x="13075" y="9748"/>
                  </a:cubicBezTo>
                  <a:cubicBezTo>
                    <a:pt x="13092" y="9719"/>
                    <a:pt x="13116" y="9655"/>
                    <a:pt x="13119" y="9622"/>
                  </a:cubicBezTo>
                  <a:cubicBezTo>
                    <a:pt x="13123" y="9577"/>
                    <a:pt x="13099" y="9489"/>
                    <a:pt x="13094" y="9444"/>
                  </a:cubicBezTo>
                  <a:cubicBezTo>
                    <a:pt x="13084" y="9371"/>
                    <a:pt x="13058" y="9224"/>
                    <a:pt x="13059" y="9150"/>
                  </a:cubicBezTo>
                  <a:cubicBezTo>
                    <a:pt x="13059" y="9103"/>
                    <a:pt x="13070" y="9010"/>
                    <a:pt x="13084" y="8965"/>
                  </a:cubicBezTo>
                  <a:cubicBezTo>
                    <a:pt x="13099" y="8918"/>
                    <a:pt x="13146" y="8829"/>
                    <a:pt x="13169" y="8785"/>
                  </a:cubicBezTo>
                  <a:cubicBezTo>
                    <a:pt x="13193" y="8740"/>
                    <a:pt x="13228" y="8643"/>
                    <a:pt x="13274" y="8610"/>
                  </a:cubicBezTo>
                  <a:cubicBezTo>
                    <a:pt x="13303" y="8588"/>
                    <a:pt x="13383" y="8568"/>
                    <a:pt x="13423" y="8562"/>
                  </a:cubicBezTo>
                  <a:cubicBezTo>
                    <a:pt x="13467" y="8555"/>
                    <a:pt x="13560" y="8566"/>
                    <a:pt x="13603" y="8560"/>
                  </a:cubicBezTo>
                  <a:cubicBezTo>
                    <a:pt x="13646" y="8555"/>
                    <a:pt x="13726" y="8525"/>
                    <a:pt x="13768" y="8515"/>
                  </a:cubicBezTo>
                  <a:cubicBezTo>
                    <a:pt x="13826" y="8503"/>
                    <a:pt x="13964" y="8511"/>
                    <a:pt x="14006" y="8478"/>
                  </a:cubicBezTo>
                  <a:cubicBezTo>
                    <a:pt x="14033" y="8456"/>
                    <a:pt x="14029" y="8389"/>
                    <a:pt x="14024" y="8359"/>
                  </a:cubicBezTo>
                  <a:cubicBezTo>
                    <a:pt x="14021" y="8334"/>
                    <a:pt x="13973" y="8290"/>
                    <a:pt x="13980" y="8265"/>
                  </a:cubicBezTo>
                  <a:cubicBezTo>
                    <a:pt x="13989" y="8236"/>
                    <a:pt x="14063" y="8197"/>
                    <a:pt x="14094" y="8176"/>
                  </a:cubicBezTo>
                  <a:cubicBezTo>
                    <a:pt x="14116" y="8162"/>
                    <a:pt x="14160" y="8133"/>
                    <a:pt x="14186" y="8125"/>
                  </a:cubicBezTo>
                  <a:cubicBezTo>
                    <a:pt x="14217" y="8116"/>
                    <a:pt x="14288" y="8120"/>
                    <a:pt x="14319" y="8111"/>
                  </a:cubicBezTo>
                  <a:cubicBezTo>
                    <a:pt x="14351" y="8101"/>
                    <a:pt x="14415" y="8071"/>
                    <a:pt x="14429" y="8048"/>
                  </a:cubicBezTo>
                  <a:cubicBezTo>
                    <a:pt x="14444" y="8026"/>
                    <a:pt x="14421" y="7975"/>
                    <a:pt x="14426" y="7952"/>
                  </a:cubicBezTo>
                  <a:cubicBezTo>
                    <a:pt x="14435" y="7919"/>
                    <a:pt x="14489" y="7861"/>
                    <a:pt x="14493" y="7828"/>
                  </a:cubicBezTo>
                  <a:cubicBezTo>
                    <a:pt x="14499" y="7782"/>
                    <a:pt x="14456" y="7693"/>
                    <a:pt x="14449" y="7648"/>
                  </a:cubicBezTo>
                  <a:cubicBezTo>
                    <a:pt x="14436" y="7576"/>
                    <a:pt x="14414" y="7432"/>
                    <a:pt x="14414" y="7360"/>
                  </a:cubicBezTo>
                  <a:cubicBezTo>
                    <a:pt x="14414" y="7299"/>
                    <a:pt x="14421" y="7177"/>
                    <a:pt x="14443" y="7119"/>
                  </a:cubicBezTo>
                  <a:cubicBezTo>
                    <a:pt x="14460" y="7071"/>
                    <a:pt x="14521" y="6979"/>
                    <a:pt x="14563" y="6939"/>
                  </a:cubicBezTo>
                  <a:cubicBezTo>
                    <a:pt x="14585" y="6918"/>
                    <a:pt x="14638" y="6882"/>
                    <a:pt x="14670" y="6871"/>
                  </a:cubicBezTo>
                  <a:cubicBezTo>
                    <a:pt x="14691" y="6864"/>
                    <a:pt x="14737" y="6860"/>
                    <a:pt x="14759" y="6864"/>
                  </a:cubicBezTo>
                  <a:cubicBezTo>
                    <a:pt x="14783" y="6869"/>
                    <a:pt x="14816" y="6901"/>
                    <a:pt x="14838" y="6909"/>
                  </a:cubicBezTo>
                  <a:cubicBezTo>
                    <a:pt x="14854" y="6914"/>
                    <a:pt x="14890" y="6924"/>
                    <a:pt x="14908" y="6920"/>
                  </a:cubicBezTo>
                  <a:cubicBezTo>
                    <a:pt x="14940" y="6914"/>
                    <a:pt x="14992" y="6876"/>
                    <a:pt x="15009" y="6854"/>
                  </a:cubicBezTo>
                  <a:cubicBezTo>
                    <a:pt x="15032" y="6825"/>
                    <a:pt x="15023" y="6752"/>
                    <a:pt x="15043" y="6722"/>
                  </a:cubicBezTo>
                  <a:cubicBezTo>
                    <a:pt x="15065" y="6691"/>
                    <a:pt x="15146" y="6651"/>
                    <a:pt x="15171" y="6623"/>
                  </a:cubicBezTo>
                  <a:cubicBezTo>
                    <a:pt x="15186" y="6605"/>
                    <a:pt x="15189" y="6557"/>
                    <a:pt x="15211" y="6543"/>
                  </a:cubicBezTo>
                  <a:cubicBezTo>
                    <a:pt x="15243" y="6525"/>
                    <a:pt x="15345" y="6550"/>
                    <a:pt x="15370" y="6527"/>
                  </a:cubicBezTo>
                  <a:cubicBezTo>
                    <a:pt x="15401" y="6499"/>
                    <a:pt x="15365" y="6420"/>
                    <a:pt x="15357" y="6384"/>
                  </a:cubicBezTo>
                  <a:cubicBezTo>
                    <a:pt x="15347" y="6340"/>
                    <a:pt x="15300" y="6254"/>
                    <a:pt x="15290" y="6209"/>
                  </a:cubicBezTo>
                  <a:cubicBezTo>
                    <a:pt x="15268" y="6105"/>
                    <a:pt x="15276" y="5893"/>
                    <a:pt x="15266" y="5788"/>
                  </a:cubicBezTo>
                  <a:cubicBezTo>
                    <a:pt x="15257" y="5702"/>
                    <a:pt x="15236" y="5528"/>
                    <a:pt x="15221" y="5442"/>
                  </a:cubicBezTo>
                  <a:cubicBezTo>
                    <a:pt x="15216" y="5411"/>
                    <a:pt x="15210" y="5349"/>
                    <a:pt x="15196" y="5320"/>
                  </a:cubicBezTo>
                  <a:cubicBezTo>
                    <a:pt x="15181" y="5288"/>
                    <a:pt x="15116" y="5236"/>
                    <a:pt x="15107" y="5203"/>
                  </a:cubicBezTo>
                  <a:cubicBezTo>
                    <a:pt x="15095" y="5158"/>
                    <a:pt x="15116" y="5065"/>
                    <a:pt x="15132" y="5021"/>
                  </a:cubicBezTo>
                  <a:cubicBezTo>
                    <a:pt x="15146" y="4986"/>
                    <a:pt x="15207" y="4925"/>
                    <a:pt x="15215" y="4890"/>
                  </a:cubicBezTo>
                  <a:cubicBezTo>
                    <a:pt x="15226" y="4836"/>
                    <a:pt x="15199" y="4727"/>
                    <a:pt x="15184" y="4674"/>
                  </a:cubicBezTo>
                  <a:cubicBezTo>
                    <a:pt x="15170" y="4629"/>
                    <a:pt x="15129" y="4539"/>
                    <a:pt x="15102" y="4496"/>
                  </a:cubicBezTo>
                  <a:cubicBezTo>
                    <a:pt x="15079" y="4464"/>
                    <a:pt x="15006" y="4410"/>
                    <a:pt x="14993" y="4375"/>
                  </a:cubicBezTo>
                  <a:cubicBezTo>
                    <a:pt x="14976" y="4324"/>
                    <a:pt x="15034" y="4216"/>
                    <a:pt x="15018" y="4164"/>
                  </a:cubicBezTo>
                  <a:cubicBezTo>
                    <a:pt x="15006" y="4121"/>
                    <a:pt x="14932" y="4050"/>
                    <a:pt x="14898" y="4014"/>
                  </a:cubicBezTo>
                  <a:cubicBezTo>
                    <a:pt x="14869" y="3983"/>
                    <a:pt x="14788" y="3933"/>
                    <a:pt x="14771" y="3897"/>
                  </a:cubicBezTo>
                  <a:cubicBezTo>
                    <a:pt x="14756" y="3866"/>
                    <a:pt x="14793" y="3790"/>
                    <a:pt x="14769" y="3762"/>
                  </a:cubicBezTo>
                  <a:cubicBezTo>
                    <a:pt x="14739" y="3729"/>
                    <a:pt x="14625" y="3708"/>
                    <a:pt x="14574" y="3699"/>
                  </a:cubicBezTo>
                  <a:cubicBezTo>
                    <a:pt x="14523" y="3689"/>
                    <a:pt x="14411" y="3707"/>
                    <a:pt x="14365" y="3689"/>
                  </a:cubicBezTo>
                  <a:cubicBezTo>
                    <a:pt x="14322" y="3671"/>
                    <a:pt x="14281" y="3601"/>
                    <a:pt x="14246" y="3576"/>
                  </a:cubicBezTo>
                  <a:cubicBezTo>
                    <a:pt x="14218" y="3556"/>
                    <a:pt x="14149" y="3529"/>
                    <a:pt x="14122" y="3509"/>
                  </a:cubicBezTo>
                  <a:cubicBezTo>
                    <a:pt x="14103" y="3495"/>
                    <a:pt x="14069" y="3462"/>
                    <a:pt x="14061" y="3442"/>
                  </a:cubicBezTo>
                  <a:cubicBezTo>
                    <a:pt x="14051" y="3421"/>
                    <a:pt x="14067" y="3373"/>
                    <a:pt x="14057" y="3352"/>
                  </a:cubicBezTo>
                  <a:cubicBezTo>
                    <a:pt x="14047" y="3332"/>
                    <a:pt x="13990" y="3305"/>
                    <a:pt x="13985" y="3285"/>
                  </a:cubicBezTo>
                  <a:cubicBezTo>
                    <a:pt x="13978" y="3262"/>
                    <a:pt x="14019" y="3217"/>
                    <a:pt x="14018" y="3193"/>
                  </a:cubicBezTo>
                  <a:cubicBezTo>
                    <a:pt x="14018" y="3174"/>
                    <a:pt x="13994" y="3138"/>
                    <a:pt x="13985" y="3120"/>
                  </a:cubicBezTo>
                  <a:cubicBezTo>
                    <a:pt x="13972" y="3095"/>
                    <a:pt x="13925" y="3048"/>
                    <a:pt x="13928" y="3021"/>
                  </a:cubicBezTo>
                  <a:cubicBezTo>
                    <a:pt x="13931" y="2998"/>
                    <a:pt x="13979" y="2960"/>
                    <a:pt x="13999" y="2941"/>
                  </a:cubicBezTo>
                  <a:cubicBezTo>
                    <a:pt x="14023" y="2918"/>
                    <a:pt x="14068" y="2865"/>
                    <a:pt x="14103" y="2853"/>
                  </a:cubicBezTo>
                  <a:cubicBezTo>
                    <a:pt x="14142" y="2841"/>
                    <a:pt x="14232" y="2843"/>
                    <a:pt x="14269" y="2856"/>
                  </a:cubicBezTo>
                  <a:cubicBezTo>
                    <a:pt x="14287" y="2863"/>
                    <a:pt x="14307" y="2890"/>
                    <a:pt x="14322" y="2898"/>
                  </a:cubicBezTo>
                  <a:cubicBezTo>
                    <a:pt x="14349" y="2915"/>
                    <a:pt x="14407" y="2944"/>
                    <a:pt x="14441" y="2951"/>
                  </a:cubicBezTo>
                  <a:cubicBezTo>
                    <a:pt x="14477" y="2959"/>
                    <a:pt x="14556" y="2947"/>
                    <a:pt x="14593" y="2955"/>
                  </a:cubicBezTo>
                  <a:cubicBezTo>
                    <a:pt x="14629" y="2962"/>
                    <a:pt x="14684" y="3006"/>
                    <a:pt x="14721" y="3007"/>
                  </a:cubicBezTo>
                  <a:cubicBezTo>
                    <a:pt x="14745" y="3008"/>
                    <a:pt x="14797" y="2994"/>
                    <a:pt x="14811" y="2979"/>
                  </a:cubicBezTo>
                  <a:cubicBezTo>
                    <a:pt x="14831" y="2958"/>
                    <a:pt x="14829" y="2901"/>
                    <a:pt x="14816" y="2878"/>
                  </a:cubicBezTo>
                  <a:cubicBezTo>
                    <a:pt x="14804" y="2857"/>
                    <a:pt x="14745" y="2835"/>
                    <a:pt x="14725" y="2818"/>
                  </a:cubicBezTo>
                  <a:cubicBezTo>
                    <a:pt x="14700" y="2795"/>
                    <a:pt x="14663" y="2743"/>
                    <a:pt x="14645" y="2716"/>
                  </a:cubicBezTo>
                  <a:cubicBezTo>
                    <a:pt x="14627" y="2688"/>
                    <a:pt x="14604" y="2629"/>
                    <a:pt x="14588" y="2600"/>
                  </a:cubicBezTo>
                  <a:cubicBezTo>
                    <a:pt x="14565" y="2559"/>
                    <a:pt x="14530" y="2466"/>
                    <a:pt x="14483" y="2435"/>
                  </a:cubicBezTo>
                  <a:cubicBezTo>
                    <a:pt x="14444" y="2410"/>
                    <a:pt x="14327" y="2409"/>
                    <a:pt x="14285" y="2386"/>
                  </a:cubicBezTo>
                  <a:cubicBezTo>
                    <a:pt x="14245" y="2366"/>
                    <a:pt x="14191" y="2307"/>
                    <a:pt x="14165" y="2277"/>
                  </a:cubicBezTo>
                  <a:cubicBezTo>
                    <a:pt x="14140" y="2249"/>
                    <a:pt x="14114" y="2181"/>
                    <a:pt x="14085" y="2154"/>
                  </a:cubicBezTo>
                  <a:cubicBezTo>
                    <a:pt x="14060" y="2134"/>
                    <a:pt x="13992" y="2108"/>
                    <a:pt x="13961" y="2092"/>
                  </a:cubicBezTo>
                  <a:cubicBezTo>
                    <a:pt x="13929" y="2074"/>
                    <a:pt x="13854" y="2047"/>
                    <a:pt x="13838" y="2021"/>
                  </a:cubicBezTo>
                  <a:cubicBezTo>
                    <a:pt x="13829" y="2007"/>
                    <a:pt x="13824" y="1971"/>
                    <a:pt x="13838" y="1958"/>
                  </a:cubicBezTo>
                  <a:cubicBezTo>
                    <a:pt x="13851" y="1945"/>
                    <a:pt x="13907" y="1951"/>
                    <a:pt x="13924" y="1940"/>
                  </a:cubicBezTo>
                  <a:cubicBezTo>
                    <a:pt x="13951" y="1922"/>
                    <a:pt x="13980" y="1867"/>
                    <a:pt x="13980" y="1839"/>
                  </a:cubicBezTo>
                  <a:cubicBezTo>
                    <a:pt x="13980" y="1821"/>
                    <a:pt x="13961" y="1783"/>
                    <a:pt x="13943" y="1772"/>
                  </a:cubicBezTo>
                  <a:cubicBezTo>
                    <a:pt x="13908" y="1751"/>
                    <a:pt x="13808" y="1758"/>
                    <a:pt x="13767" y="1744"/>
                  </a:cubicBezTo>
                  <a:cubicBezTo>
                    <a:pt x="13721" y="1728"/>
                    <a:pt x="13644" y="1680"/>
                    <a:pt x="13610" y="1653"/>
                  </a:cubicBezTo>
                  <a:cubicBezTo>
                    <a:pt x="13569" y="1621"/>
                    <a:pt x="13521" y="1535"/>
                    <a:pt x="13471" y="1509"/>
                  </a:cubicBezTo>
                  <a:cubicBezTo>
                    <a:pt x="13436" y="1489"/>
                    <a:pt x="13346" y="1466"/>
                    <a:pt x="13301" y="1470"/>
                  </a:cubicBezTo>
                  <a:cubicBezTo>
                    <a:pt x="13268" y="1473"/>
                    <a:pt x="13218" y="1515"/>
                    <a:pt x="13187" y="1523"/>
                  </a:cubicBezTo>
                  <a:cubicBezTo>
                    <a:pt x="13153" y="1532"/>
                    <a:pt x="13080" y="1537"/>
                    <a:pt x="13044" y="1537"/>
                  </a:cubicBezTo>
                  <a:cubicBezTo>
                    <a:pt x="12971" y="1536"/>
                    <a:pt x="12825" y="1514"/>
                    <a:pt x="12755" y="1499"/>
                  </a:cubicBezTo>
                  <a:cubicBezTo>
                    <a:pt x="12703" y="1487"/>
                    <a:pt x="12606" y="1451"/>
                    <a:pt x="12556" y="1435"/>
                  </a:cubicBezTo>
                  <a:cubicBezTo>
                    <a:pt x="12502" y="1419"/>
                    <a:pt x="12392" y="1387"/>
                    <a:pt x="12337" y="1372"/>
                  </a:cubicBezTo>
                  <a:cubicBezTo>
                    <a:pt x="12274" y="1354"/>
                    <a:pt x="12149" y="1304"/>
                    <a:pt x="12080" y="1302"/>
                  </a:cubicBezTo>
                  <a:cubicBezTo>
                    <a:pt x="12031" y="1300"/>
                    <a:pt x="11940" y="1338"/>
                    <a:pt x="11891" y="1341"/>
                  </a:cubicBezTo>
                  <a:cubicBezTo>
                    <a:pt x="11831" y="1343"/>
                    <a:pt x="11707" y="1331"/>
                    <a:pt x="11653" y="1313"/>
                  </a:cubicBezTo>
                  <a:cubicBezTo>
                    <a:pt x="11615" y="1299"/>
                    <a:pt x="11557" y="1250"/>
                    <a:pt x="11526" y="1228"/>
                  </a:cubicBezTo>
                  <a:cubicBezTo>
                    <a:pt x="11476" y="1196"/>
                    <a:pt x="11383" y="1124"/>
                    <a:pt x="11325" y="1098"/>
                  </a:cubicBezTo>
                  <a:cubicBezTo>
                    <a:pt x="11274" y="1074"/>
                    <a:pt x="11159" y="1039"/>
                    <a:pt x="11098" y="1032"/>
                  </a:cubicBezTo>
                  <a:cubicBezTo>
                    <a:pt x="11034" y="1024"/>
                    <a:pt x="10903" y="1034"/>
                    <a:pt x="10842" y="1046"/>
                  </a:cubicBezTo>
                  <a:cubicBezTo>
                    <a:pt x="10818" y="1050"/>
                    <a:pt x="10778" y="1070"/>
                    <a:pt x="10756" y="1074"/>
                  </a:cubicBezTo>
                  <a:cubicBezTo>
                    <a:pt x="10724" y="1078"/>
                    <a:pt x="10659" y="1070"/>
                    <a:pt x="10628" y="1074"/>
                  </a:cubicBezTo>
                  <a:cubicBezTo>
                    <a:pt x="10592" y="1078"/>
                    <a:pt x="10524" y="1100"/>
                    <a:pt x="10489" y="1106"/>
                  </a:cubicBezTo>
                  <a:cubicBezTo>
                    <a:pt x="10456" y="1110"/>
                    <a:pt x="10386" y="1120"/>
                    <a:pt x="10352" y="1116"/>
                  </a:cubicBezTo>
                  <a:cubicBezTo>
                    <a:pt x="10317" y="1112"/>
                    <a:pt x="10250" y="1091"/>
                    <a:pt x="10224" y="1074"/>
                  </a:cubicBezTo>
                  <a:cubicBezTo>
                    <a:pt x="10193" y="1053"/>
                    <a:pt x="10163" y="992"/>
                    <a:pt x="10143" y="965"/>
                  </a:cubicBezTo>
                  <a:cubicBezTo>
                    <a:pt x="10122" y="935"/>
                    <a:pt x="10087" y="871"/>
                    <a:pt x="10062" y="842"/>
                  </a:cubicBezTo>
                  <a:cubicBezTo>
                    <a:pt x="10038" y="815"/>
                    <a:pt x="9979" y="767"/>
                    <a:pt x="9948" y="744"/>
                  </a:cubicBezTo>
                  <a:cubicBezTo>
                    <a:pt x="9918" y="722"/>
                    <a:pt x="9850" y="685"/>
                    <a:pt x="9820" y="663"/>
                  </a:cubicBezTo>
                  <a:cubicBezTo>
                    <a:pt x="9786" y="639"/>
                    <a:pt x="9729" y="581"/>
                    <a:pt x="9692" y="558"/>
                  </a:cubicBezTo>
                  <a:cubicBezTo>
                    <a:pt x="9660" y="538"/>
                    <a:pt x="9590" y="502"/>
                    <a:pt x="9550" y="492"/>
                  </a:cubicBezTo>
                  <a:cubicBezTo>
                    <a:pt x="9511" y="481"/>
                    <a:pt x="9428" y="482"/>
                    <a:pt x="9388" y="477"/>
                  </a:cubicBezTo>
                  <a:cubicBezTo>
                    <a:pt x="9323" y="469"/>
                    <a:pt x="9194" y="445"/>
                    <a:pt x="9132" y="432"/>
                  </a:cubicBezTo>
                  <a:cubicBezTo>
                    <a:pt x="9094" y="423"/>
                    <a:pt x="9023" y="390"/>
                    <a:pt x="8985" y="393"/>
                  </a:cubicBezTo>
                  <a:cubicBezTo>
                    <a:pt x="8953" y="395"/>
                    <a:pt x="8901" y="428"/>
                    <a:pt x="8875" y="442"/>
                  </a:cubicBezTo>
                  <a:cubicBezTo>
                    <a:pt x="8852" y="455"/>
                    <a:pt x="8819" y="497"/>
                    <a:pt x="8790" y="498"/>
                  </a:cubicBezTo>
                  <a:cubicBezTo>
                    <a:pt x="8755" y="501"/>
                    <a:pt x="8705" y="451"/>
                    <a:pt x="8671" y="445"/>
                  </a:cubicBezTo>
                  <a:cubicBezTo>
                    <a:pt x="8645" y="441"/>
                    <a:pt x="8586" y="443"/>
                    <a:pt x="8561" y="452"/>
                  </a:cubicBezTo>
                  <a:cubicBezTo>
                    <a:pt x="8542" y="461"/>
                    <a:pt x="8526" y="494"/>
                    <a:pt x="8509" y="505"/>
                  </a:cubicBezTo>
                  <a:cubicBezTo>
                    <a:pt x="8485" y="522"/>
                    <a:pt x="8429" y="557"/>
                    <a:pt x="8396" y="558"/>
                  </a:cubicBezTo>
                  <a:cubicBezTo>
                    <a:pt x="8357" y="560"/>
                    <a:pt x="8288" y="522"/>
                    <a:pt x="8253" y="509"/>
                  </a:cubicBezTo>
                  <a:cubicBezTo>
                    <a:pt x="8195" y="489"/>
                    <a:pt x="8080" y="449"/>
                    <a:pt x="8025" y="425"/>
                  </a:cubicBezTo>
                  <a:cubicBezTo>
                    <a:pt x="7935" y="385"/>
                    <a:pt x="7774" y="281"/>
                    <a:pt x="7679" y="249"/>
                  </a:cubicBezTo>
                  <a:cubicBezTo>
                    <a:pt x="7602" y="224"/>
                    <a:pt x="7434" y="210"/>
                    <a:pt x="7355" y="190"/>
                  </a:cubicBezTo>
                  <a:cubicBezTo>
                    <a:pt x="7292" y="173"/>
                    <a:pt x="7168" y="130"/>
                    <a:pt x="7109" y="105"/>
                  </a:cubicBezTo>
                  <a:cubicBezTo>
                    <a:pt x="7062" y="86"/>
                    <a:pt x="6985" y="25"/>
                    <a:pt x="6933" y="14"/>
                  </a:cubicBezTo>
                  <a:cubicBezTo>
                    <a:pt x="6872" y="1"/>
                    <a:pt x="6727" y="-11"/>
                    <a:pt x="6681" y="21"/>
                  </a:cubicBezTo>
                  <a:cubicBezTo>
                    <a:pt x="6663" y="33"/>
                    <a:pt x="6670" y="73"/>
                    <a:pt x="6672" y="91"/>
                  </a:cubicBezTo>
                  <a:cubicBezTo>
                    <a:pt x="6673" y="108"/>
                    <a:pt x="6694" y="138"/>
                    <a:pt x="6691" y="154"/>
                  </a:cubicBezTo>
                  <a:cubicBezTo>
                    <a:pt x="6685" y="181"/>
                    <a:pt x="6642" y="229"/>
                    <a:pt x="6614" y="246"/>
                  </a:cubicBezTo>
                  <a:cubicBezTo>
                    <a:pt x="6583" y="264"/>
                    <a:pt x="6503" y="285"/>
                    <a:pt x="6463" y="284"/>
                  </a:cubicBezTo>
                  <a:cubicBezTo>
                    <a:pt x="6426" y="284"/>
                    <a:pt x="6362" y="246"/>
                    <a:pt x="6325" y="246"/>
                  </a:cubicBezTo>
                  <a:cubicBezTo>
                    <a:pt x="6289" y="246"/>
                    <a:pt x="6223" y="277"/>
                    <a:pt x="6188" y="284"/>
                  </a:cubicBezTo>
                  <a:cubicBezTo>
                    <a:pt x="6155" y="291"/>
                    <a:pt x="6091" y="306"/>
                    <a:pt x="6059" y="302"/>
                  </a:cubicBezTo>
                  <a:cubicBezTo>
                    <a:pt x="6029" y="298"/>
                    <a:pt x="5984" y="261"/>
                    <a:pt x="5955" y="256"/>
                  </a:cubicBezTo>
                  <a:cubicBezTo>
                    <a:pt x="5922" y="251"/>
                    <a:pt x="5848" y="252"/>
                    <a:pt x="5822" y="267"/>
                  </a:cubicBezTo>
                  <a:cubicBezTo>
                    <a:pt x="5798" y="280"/>
                    <a:pt x="5773" y="326"/>
                    <a:pt x="5778" y="348"/>
                  </a:cubicBezTo>
                  <a:cubicBezTo>
                    <a:pt x="5783" y="362"/>
                    <a:pt x="5817" y="386"/>
                    <a:pt x="5836" y="393"/>
                  </a:cubicBezTo>
                  <a:cubicBezTo>
                    <a:pt x="5858" y="402"/>
                    <a:pt x="5917" y="391"/>
                    <a:pt x="5936" y="404"/>
                  </a:cubicBezTo>
                  <a:cubicBezTo>
                    <a:pt x="5970" y="427"/>
                    <a:pt x="5987" y="503"/>
                    <a:pt x="5978" y="537"/>
                  </a:cubicBezTo>
                  <a:cubicBezTo>
                    <a:pt x="5969" y="572"/>
                    <a:pt x="5897" y="624"/>
                    <a:pt x="5869" y="652"/>
                  </a:cubicBezTo>
                  <a:cubicBezTo>
                    <a:pt x="5835" y="687"/>
                    <a:pt x="5769" y="757"/>
                    <a:pt x="5732" y="789"/>
                  </a:cubicBezTo>
                  <a:cubicBezTo>
                    <a:pt x="5703" y="813"/>
                    <a:pt x="5646" y="859"/>
                    <a:pt x="5613" y="879"/>
                  </a:cubicBezTo>
                  <a:cubicBezTo>
                    <a:pt x="5579" y="899"/>
                    <a:pt x="5489" y="917"/>
                    <a:pt x="5466" y="944"/>
                  </a:cubicBezTo>
                  <a:cubicBezTo>
                    <a:pt x="5446" y="965"/>
                    <a:pt x="5460" y="1023"/>
                    <a:pt x="5447" y="1046"/>
                  </a:cubicBezTo>
                  <a:cubicBezTo>
                    <a:pt x="5430" y="1075"/>
                    <a:pt x="5368" y="1120"/>
                    <a:pt x="5342" y="1146"/>
                  </a:cubicBezTo>
                  <a:cubicBezTo>
                    <a:pt x="5320" y="1167"/>
                    <a:pt x="5267" y="1206"/>
                    <a:pt x="5256" y="1232"/>
                  </a:cubicBezTo>
                  <a:cubicBezTo>
                    <a:pt x="5246" y="1253"/>
                    <a:pt x="5255" y="1300"/>
                    <a:pt x="5256" y="1323"/>
                  </a:cubicBezTo>
                  <a:cubicBezTo>
                    <a:pt x="5261" y="1361"/>
                    <a:pt x="5271" y="1437"/>
                    <a:pt x="5285" y="1474"/>
                  </a:cubicBezTo>
                  <a:cubicBezTo>
                    <a:pt x="5314" y="1543"/>
                    <a:pt x="5397" y="1676"/>
                    <a:pt x="5456" y="1734"/>
                  </a:cubicBezTo>
                  <a:cubicBezTo>
                    <a:pt x="5489" y="1766"/>
                    <a:pt x="5575" y="1816"/>
                    <a:pt x="5618" y="1842"/>
                  </a:cubicBezTo>
                  <a:cubicBezTo>
                    <a:pt x="5678" y="1879"/>
                    <a:pt x="5788" y="1974"/>
                    <a:pt x="5864" y="1986"/>
                  </a:cubicBezTo>
                  <a:cubicBezTo>
                    <a:pt x="5922" y="1996"/>
                    <a:pt x="6034" y="1952"/>
                    <a:pt x="6092" y="1948"/>
                  </a:cubicBezTo>
                  <a:cubicBezTo>
                    <a:pt x="6160" y="1943"/>
                    <a:pt x="6305" y="1926"/>
                    <a:pt x="6363" y="1951"/>
                  </a:cubicBezTo>
                  <a:cubicBezTo>
                    <a:pt x="6401" y="1967"/>
                    <a:pt x="6450" y="2031"/>
                    <a:pt x="6454" y="2063"/>
                  </a:cubicBezTo>
                  <a:cubicBezTo>
                    <a:pt x="6455" y="2086"/>
                    <a:pt x="6424" y="2126"/>
                    <a:pt x="6406" y="2144"/>
                  </a:cubicBezTo>
                  <a:cubicBezTo>
                    <a:pt x="6377" y="2173"/>
                    <a:pt x="6302" y="2219"/>
                    <a:pt x="6259" y="2235"/>
                  </a:cubicBezTo>
                  <a:cubicBezTo>
                    <a:pt x="6200" y="2257"/>
                    <a:pt x="6070" y="2269"/>
                    <a:pt x="6006" y="2281"/>
                  </a:cubicBezTo>
                  <a:cubicBezTo>
                    <a:pt x="5959" y="2291"/>
                    <a:pt x="5866" y="2316"/>
                    <a:pt x="5817" y="2323"/>
                  </a:cubicBezTo>
                  <a:cubicBezTo>
                    <a:pt x="5746" y="2333"/>
                    <a:pt x="5599" y="2339"/>
                    <a:pt x="5528" y="2344"/>
                  </a:cubicBezTo>
                  <a:cubicBezTo>
                    <a:pt x="5474" y="2348"/>
                    <a:pt x="5366" y="2349"/>
                    <a:pt x="5314" y="2358"/>
                  </a:cubicBezTo>
                  <a:cubicBezTo>
                    <a:pt x="5250" y="2369"/>
                    <a:pt x="5117" y="2394"/>
                    <a:pt x="5067" y="2425"/>
                  </a:cubicBezTo>
                  <a:cubicBezTo>
                    <a:pt x="5017" y="2455"/>
                    <a:pt x="4977" y="2552"/>
                    <a:pt x="4938" y="2590"/>
                  </a:cubicBezTo>
                  <a:cubicBezTo>
                    <a:pt x="4917" y="2611"/>
                    <a:pt x="4870" y="2654"/>
                    <a:pt x="4839" y="2667"/>
                  </a:cubicBezTo>
                  <a:cubicBezTo>
                    <a:pt x="4799" y="2683"/>
                    <a:pt x="4697" y="2674"/>
                    <a:pt x="4658" y="2691"/>
                  </a:cubicBezTo>
                  <a:cubicBezTo>
                    <a:pt x="4614" y="2712"/>
                    <a:pt x="4565" y="2786"/>
                    <a:pt x="4530" y="2814"/>
                  </a:cubicBezTo>
                  <a:cubicBezTo>
                    <a:pt x="4497" y="2841"/>
                    <a:pt x="4411" y="2882"/>
                    <a:pt x="4388" y="2912"/>
                  </a:cubicBezTo>
                  <a:cubicBezTo>
                    <a:pt x="4353" y="2957"/>
                    <a:pt x="4333" y="3059"/>
                    <a:pt x="4326" y="3109"/>
                  </a:cubicBezTo>
                  <a:cubicBezTo>
                    <a:pt x="4317" y="3167"/>
                    <a:pt x="4308" y="3285"/>
                    <a:pt x="4326" y="3341"/>
                  </a:cubicBezTo>
                  <a:cubicBezTo>
                    <a:pt x="4343" y="3397"/>
                    <a:pt x="4440" y="3492"/>
                    <a:pt x="4464" y="3548"/>
                  </a:cubicBezTo>
                  <a:cubicBezTo>
                    <a:pt x="4481" y="3587"/>
                    <a:pt x="4481" y="3670"/>
                    <a:pt x="4497" y="3709"/>
                  </a:cubicBezTo>
                  <a:cubicBezTo>
                    <a:pt x="4510" y="3739"/>
                    <a:pt x="4554" y="3795"/>
                    <a:pt x="4568" y="3825"/>
                  </a:cubicBezTo>
                  <a:cubicBezTo>
                    <a:pt x="4586" y="3864"/>
                    <a:pt x="4625" y="3945"/>
                    <a:pt x="4620" y="3986"/>
                  </a:cubicBezTo>
                  <a:cubicBezTo>
                    <a:pt x="4616" y="4023"/>
                    <a:pt x="4544" y="4087"/>
                    <a:pt x="4544" y="4123"/>
                  </a:cubicBezTo>
                  <a:cubicBezTo>
                    <a:pt x="4545" y="4169"/>
                    <a:pt x="4625" y="4247"/>
                    <a:pt x="4640" y="4292"/>
                  </a:cubicBezTo>
                  <a:cubicBezTo>
                    <a:pt x="4658" y="4351"/>
                    <a:pt x="4668" y="4474"/>
                    <a:pt x="4658" y="4534"/>
                  </a:cubicBezTo>
                  <a:cubicBezTo>
                    <a:pt x="4649" y="4587"/>
                    <a:pt x="4594" y="4686"/>
                    <a:pt x="4573" y="4738"/>
                  </a:cubicBezTo>
                  <a:cubicBezTo>
                    <a:pt x="4555" y="4783"/>
                    <a:pt x="4512" y="4873"/>
                    <a:pt x="4501" y="4920"/>
                  </a:cubicBezTo>
                  <a:cubicBezTo>
                    <a:pt x="4494" y="4953"/>
                    <a:pt x="4500" y="5021"/>
                    <a:pt x="4492" y="5053"/>
                  </a:cubicBezTo>
                  <a:cubicBezTo>
                    <a:pt x="4482" y="5091"/>
                    <a:pt x="4438" y="5162"/>
                    <a:pt x="4429" y="5201"/>
                  </a:cubicBezTo>
                  <a:cubicBezTo>
                    <a:pt x="4421" y="5233"/>
                    <a:pt x="4444" y="5305"/>
                    <a:pt x="4422" y="5334"/>
                  </a:cubicBezTo>
                  <a:cubicBezTo>
                    <a:pt x="4406" y="5356"/>
                    <a:pt x="4335" y="5376"/>
                    <a:pt x="4308" y="5392"/>
                  </a:cubicBezTo>
                  <a:cubicBezTo>
                    <a:pt x="4280" y="5411"/>
                    <a:pt x="4217" y="5449"/>
                    <a:pt x="4207" y="5477"/>
                  </a:cubicBezTo>
                  <a:cubicBezTo>
                    <a:pt x="4194" y="5513"/>
                    <a:pt x="4252" y="5587"/>
                    <a:pt x="4248" y="5624"/>
                  </a:cubicBezTo>
                  <a:cubicBezTo>
                    <a:pt x="4247" y="5644"/>
                    <a:pt x="4227" y="5685"/>
                    <a:pt x="4210" y="5702"/>
                  </a:cubicBezTo>
                  <a:cubicBezTo>
                    <a:pt x="4192" y="5718"/>
                    <a:pt x="4141" y="5750"/>
                    <a:pt x="4113" y="5748"/>
                  </a:cubicBezTo>
                  <a:cubicBezTo>
                    <a:pt x="4080" y="5746"/>
                    <a:pt x="4041" y="5700"/>
                    <a:pt x="4018" y="5685"/>
                  </a:cubicBezTo>
                  <a:cubicBezTo>
                    <a:pt x="3999" y="5673"/>
                    <a:pt x="3954" y="5657"/>
                    <a:pt x="3944" y="5640"/>
                  </a:cubicBezTo>
                  <a:cubicBezTo>
                    <a:pt x="3941" y="5635"/>
                    <a:pt x="3939" y="5627"/>
                    <a:pt x="3939" y="561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3" name="Shape 3085"/>
            <p:cNvSpPr/>
            <p:nvPr/>
          </p:nvSpPr>
          <p:spPr>
            <a:xfrm>
              <a:off x="7172293" y="3120248"/>
              <a:ext cx="3750" cy="73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4" h="20732" extrusionOk="0">
                  <a:moveTo>
                    <a:pt x="12553" y="20693"/>
                  </a:moveTo>
                  <a:cubicBezTo>
                    <a:pt x="17353" y="20088"/>
                    <a:pt x="20617" y="14155"/>
                    <a:pt x="20905" y="11661"/>
                  </a:cubicBezTo>
                  <a:cubicBezTo>
                    <a:pt x="21289" y="8683"/>
                    <a:pt x="18793" y="1684"/>
                    <a:pt x="13705" y="231"/>
                  </a:cubicBezTo>
                  <a:cubicBezTo>
                    <a:pt x="11017" y="-495"/>
                    <a:pt x="4297" y="619"/>
                    <a:pt x="2377" y="1733"/>
                  </a:cubicBezTo>
                  <a:cubicBezTo>
                    <a:pt x="-23" y="2992"/>
                    <a:pt x="265" y="6794"/>
                    <a:pt x="73" y="8537"/>
                  </a:cubicBezTo>
                  <a:cubicBezTo>
                    <a:pt x="-23" y="10571"/>
                    <a:pt x="-311" y="14882"/>
                    <a:pt x="1609" y="16649"/>
                  </a:cubicBezTo>
                  <a:cubicBezTo>
                    <a:pt x="3241" y="18127"/>
                    <a:pt x="9193" y="21105"/>
                    <a:pt x="12553" y="2069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4" name="Shape 3086"/>
            <p:cNvSpPr/>
            <p:nvPr/>
          </p:nvSpPr>
          <p:spPr>
            <a:xfrm>
              <a:off x="7163493" y="3137847"/>
              <a:ext cx="6201" cy="77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62" h="21201" extrusionOk="0">
                  <a:moveTo>
                    <a:pt x="17201" y="11389"/>
                  </a:moveTo>
                  <a:cubicBezTo>
                    <a:pt x="17543" y="9285"/>
                    <a:pt x="21247" y="5405"/>
                    <a:pt x="20449" y="3394"/>
                  </a:cubicBezTo>
                  <a:cubicBezTo>
                    <a:pt x="19879" y="2015"/>
                    <a:pt x="16574" y="-112"/>
                    <a:pt x="14807" y="5"/>
                  </a:cubicBezTo>
                  <a:cubicBezTo>
                    <a:pt x="12755" y="145"/>
                    <a:pt x="10589" y="3698"/>
                    <a:pt x="8937" y="4820"/>
                  </a:cubicBezTo>
                  <a:cubicBezTo>
                    <a:pt x="6885" y="6246"/>
                    <a:pt x="787" y="7813"/>
                    <a:pt x="46" y="9940"/>
                  </a:cubicBezTo>
                  <a:cubicBezTo>
                    <a:pt x="-353" y="11272"/>
                    <a:pt x="1927" y="13774"/>
                    <a:pt x="2896" y="14943"/>
                  </a:cubicBezTo>
                  <a:cubicBezTo>
                    <a:pt x="4377" y="16696"/>
                    <a:pt x="7512" y="20740"/>
                    <a:pt x="10077" y="21161"/>
                  </a:cubicBezTo>
                  <a:cubicBezTo>
                    <a:pt x="12071" y="21488"/>
                    <a:pt x="16574" y="19758"/>
                    <a:pt x="17600" y="18309"/>
                  </a:cubicBezTo>
                  <a:cubicBezTo>
                    <a:pt x="18739" y="16813"/>
                    <a:pt x="16916" y="13119"/>
                    <a:pt x="17201" y="1138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5" name="Shape 3087"/>
            <p:cNvSpPr/>
            <p:nvPr/>
          </p:nvSpPr>
          <p:spPr>
            <a:xfrm>
              <a:off x="7172293" y="3129047"/>
              <a:ext cx="3753" cy="49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813" h="21202" extrusionOk="0">
                  <a:moveTo>
                    <a:pt x="19209" y="4240"/>
                  </a:moveTo>
                  <a:cubicBezTo>
                    <a:pt x="18211" y="2492"/>
                    <a:pt x="13582" y="-73"/>
                    <a:pt x="11313" y="1"/>
                  </a:cubicBezTo>
                  <a:cubicBezTo>
                    <a:pt x="7955" y="76"/>
                    <a:pt x="1784" y="3979"/>
                    <a:pt x="604" y="6507"/>
                  </a:cubicBezTo>
                  <a:cubicBezTo>
                    <a:pt x="-848" y="9221"/>
                    <a:pt x="513" y="15765"/>
                    <a:pt x="2601" y="18107"/>
                  </a:cubicBezTo>
                  <a:cubicBezTo>
                    <a:pt x="3962" y="19594"/>
                    <a:pt x="8681" y="21527"/>
                    <a:pt x="10950" y="21155"/>
                  </a:cubicBezTo>
                  <a:cubicBezTo>
                    <a:pt x="13219" y="20858"/>
                    <a:pt x="16396" y="17512"/>
                    <a:pt x="17485" y="15876"/>
                  </a:cubicBezTo>
                  <a:cubicBezTo>
                    <a:pt x="19028" y="13199"/>
                    <a:pt x="20752" y="6916"/>
                    <a:pt x="19209" y="424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6" name="Shape 3088"/>
            <p:cNvSpPr/>
            <p:nvPr/>
          </p:nvSpPr>
          <p:spPr>
            <a:xfrm>
              <a:off x="7304287" y="2988254"/>
              <a:ext cx="7560" cy="87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65" h="20992" extrusionOk="0">
                  <a:moveTo>
                    <a:pt x="16307" y="20991"/>
                  </a:moveTo>
                  <a:cubicBezTo>
                    <a:pt x="14530" y="20950"/>
                    <a:pt x="13829" y="16684"/>
                    <a:pt x="12286" y="15863"/>
                  </a:cubicBezTo>
                  <a:cubicBezTo>
                    <a:pt x="10697" y="15002"/>
                    <a:pt x="6302" y="15925"/>
                    <a:pt x="4806" y="14920"/>
                  </a:cubicBezTo>
                  <a:cubicBezTo>
                    <a:pt x="3076" y="13791"/>
                    <a:pt x="1626" y="9791"/>
                    <a:pt x="1112" y="7904"/>
                  </a:cubicBezTo>
                  <a:cubicBezTo>
                    <a:pt x="598" y="6038"/>
                    <a:pt x="-945" y="1320"/>
                    <a:pt x="832" y="191"/>
                  </a:cubicBezTo>
                  <a:cubicBezTo>
                    <a:pt x="2000" y="-547"/>
                    <a:pt x="5086" y="1032"/>
                    <a:pt x="6161" y="1832"/>
                  </a:cubicBezTo>
                  <a:cubicBezTo>
                    <a:pt x="8172" y="3289"/>
                    <a:pt x="9247" y="8520"/>
                    <a:pt x="11491" y="9750"/>
                  </a:cubicBezTo>
                  <a:cubicBezTo>
                    <a:pt x="12567" y="10366"/>
                    <a:pt x="15465" y="9648"/>
                    <a:pt x="16541" y="10243"/>
                  </a:cubicBezTo>
                  <a:cubicBezTo>
                    <a:pt x="18224" y="11166"/>
                    <a:pt x="20655" y="14386"/>
                    <a:pt x="20561" y="16089"/>
                  </a:cubicBezTo>
                  <a:cubicBezTo>
                    <a:pt x="20468" y="17648"/>
                    <a:pt x="18037" y="21053"/>
                    <a:pt x="16307" y="2099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7" name="Shape 3089"/>
            <p:cNvSpPr/>
            <p:nvPr/>
          </p:nvSpPr>
          <p:spPr>
            <a:xfrm>
              <a:off x="7286688" y="3005853"/>
              <a:ext cx="12321" cy="178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2" h="21224" extrusionOk="0">
                  <a:moveTo>
                    <a:pt x="21182" y="14688"/>
                  </a:moveTo>
                  <a:cubicBezTo>
                    <a:pt x="21212" y="13510"/>
                    <a:pt x="17518" y="11983"/>
                    <a:pt x="17312" y="10825"/>
                  </a:cubicBezTo>
                  <a:cubicBezTo>
                    <a:pt x="17105" y="9637"/>
                    <a:pt x="19941" y="7577"/>
                    <a:pt x="19853" y="6368"/>
                  </a:cubicBezTo>
                  <a:cubicBezTo>
                    <a:pt x="19705" y="5241"/>
                    <a:pt x="17873" y="3161"/>
                    <a:pt x="16632" y="2402"/>
                  </a:cubicBezTo>
                  <a:cubicBezTo>
                    <a:pt x="15302" y="1572"/>
                    <a:pt x="11786" y="835"/>
                    <a:pt x="10072" y="537"/>
                  </a:cubicBezTo>
                  <a:cubicBezTo>
                    <a:pt x="8979" y="343"/>
                    <a:pt x="6497" y="-313"/>
                    <a:pt x="5669" y="179"/>
                  </a:cubicBezTo>
                  <a:cubicBezTo>
                    <a:pt x="4369" y="968"/>
                    <a:pt x="6438" y="3950"/>
                    <a:pt x="5522" y="4974"/>
                  </a:cubicBezTo>
                  <a:cubicBezTo>
                    <a:pt x="4753" y="5794"/>
                    <a:pt x="1149" y="5876"/>
                    <a:pt x="469" y="6726"/>
                  </a:cubicBezTo>
                  <a:cubicBezTo>
                    <a:pt x="-388" y="7741"/>
                    <a:pt x="26" y="10415"/>
                    <a:pt x="942" y="11399"/>
                  </a:cubicBezTo>
                  <a:cubicBezTo>
                    <a:pt x="1503" y="11983"/>
                    <a:pt x="3985" y="12106"/>
                    <a:pt x="4517" y="12680"/>
                  </a:cubicBezTo>
                  <a:cubicBezTo>
                    <a:pt x="5256" y="13530"/>
                    <a:pt x="4133" y="15733"/>
                    <a:pt x="4665" y="16676"/>
                  </a:cubicBezTo>
                  <a:cubicBezTo>
                    <a:pt x="5197" y="17578"/>
                    <a:pt x="7442" y="18961"/>
                    <a:pt x="8565" y="19586"/>
                  </a:cubicBezTo>
                  <a:cubicBezTo>
                    <a:pt x="9422" y="20098"/>
                    <a:pt x="11284" y="21123"/>
                    <a:pt x="12407" y="21215"/>
                  </a:cubicBezTo>
                  <a:cubicBezTo>
                    <a:pt x="13234" y="21287"/>
                    <a:pt x="14830" y="20857"/>
                    <a:pt x="15450" y="20518"/>
                  </a:cubicBezTo>
                  <a:cubicBezTo>
                    <a:pt x="16396" y="20006"/>
                    <a:pt x="17312" y="18397"/>
                    <a:pt x="17991" y="17711"/>
                  </a:cubicBezTo>
                  <a:cubicBezTo>
                    <a:pt x="18730" y="16942"/>
                    <a:pt x="21153" y="15610"/>
                    <a:pt x="21182" y="1468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8" name="Shape 3090"/>
            <p:cNvSpPr/>
            <p:nvPr/>
          </p:nvSpPr>
          <p:spPr>
            <a:xfrm>
              <a:off x="7277888" y="3014652"/>
              <a:ext cx="9783" cy="62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18" h="20569" extrusionOk="0">
                  <a:moveTo>
                    <a:pt x="20047" y="18951"/>
                  </a:moveTo>
                  <a:cubicBezTo>
                    <a:pt x="18496" y="21257"/>
                    <a:pt x="13585" y="20498"/>
                    <a:pt x="11407" y="20244"/>
                  </a:cubicBezTo>
                  <a:cubicBezTo>
                    <a:pt x="9450" y="19963"/>
                    <a:pt x="5425" y="18810"/>
                    <a:pt x="3837" y="17038"/>
                  </a:cubicBezTo>
                  <a:cubicBezTo>
                    <a:pt x="2360" y="15407"/>
                    <a:pt x="-335" y="10401"/>
                    <a:pt x="34" y="7701"/>
                  </a:cubicBezTo>
                  <a:cubicBezTo>
                    <a:pt x="440" y="4551"/>
                    <a:pt x="4945" y="1176"/>
                    <a:pt x="6976" y="332"/>
                  </a:cubicBezTo>
                  <a:cubicBezTo>
                    <a:pt x="8563" y="-343"/>
                    <a:pt x="11997" y="79"/>
                    <a:pt x="13511" y="979"/>
                  </a:cubicBezTo>
                  <a:cubicBezTo>
                    <a:pt x="15653" y="2244"/>
                    <a:pt x="19788" y="6435"/>
                    <a:pt x="20674" y="9613"/>
                  </a:cubicBezTo>
                  <a:cubicBezTo>
                    <a:pt x="21265" y="11779"/>
                    <a:pt x="21117" y="17319"/>
                    <a:pt x="20047" y="1895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9" name="Shape 3091"/>
            <p:cNvSpPr/>
            <p:nvPr/>
          </p:nvSpPr>
          <p:spPr>
            <a:xfrm>
              <a:off x="7269089" y="3023452"/>
              <a:ext cx="20718" cy="233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14" h="21336" extrusionOk="0">
                  <a:moveTo>
                    <a:pt x="12554" y="6183"/>
                  </a:moveTo>
                  <a:cubicBezTo>
                    <a:pt x="12520" y="5399"/>
                    <a:pt x="14857" y="4646"/>
                    <a:pt x="14908" y="3853"/>
                  </a:cubicBezTo>
                  <a:cubicBezTo>
                    <a:pt x="14943" y="3124"/>
                    <a:pt x="13654" y="1885"/>
                    <a:pt x="12932" y="1524"/>
                  </a:cubicBezTo>
                  <a:cubicBezTo>
                    <a:pt x="12485" y="1304"/>
                    <a:pt x="11386" y="1477"/>
                    <a:pt x="10887" y="1352"/>
                  </a:cubicBezTo>
                  <a:cubicBezTo>
                    <a:pt x="10080" y="1140"/>
                    <a:pt x="8757" y="-123"/>
                    <a:pt x="7949" y="10"/>
                  </a:cubicBezTo>
                  <a:cubicBezTo>
                    <a:pt x="6626" y="222"/>
                    <a:pt x="5199" y="2669"/>
                    <a:pt x="4323" y="3595"/>
                  </a:cubicBezTo>
                  <a:cubicBezTo>
                    <a:pt x="3756" y="4159"/>
                    <a:pt x="2570" y="5257"/>
                    <a:pt x="2158" y="5916"/>
                  </a:cubicBezTo>
                  <a:cubicBezTo>
                    <a:pt x="1419" y="7108"/>
                    <a:pt x="-643" y="9971"/>
                    <a:pt x="199" y="11108"/>
                  </a:cubicBezTo>
                  <a:cubicBezTo>
                    <a:pt x="508" y="11516"/>
                    <a:pt x="1814" y="11218"/>
                    <a:pt x="2364" y="11187"/>
                  </a:cubicBezTo>
                  <a:cubicBezTo>
                    <a:pt x="3000" y="11155"/>
                    <a:pt x="4375" y="10512"/>
                    <a:pt x="4907" y="10834"/>
                  </a:cubicBezTo>
                  <a:cubicBezTo>
                    <a:pt x="5509" y="11202"/>
                    <a:pt x="5371" y="12818"/>
                    <a:pt x="5698" y="13430"/>
                  </a:cubicBezTo>
                  <a:cubicBezTo>
                    <a:pt x="6162" y="14324"/>
                    <a:pt x="7846" y="15720"/>
                    <a:pt x="8241" y="16653"/>
                  </a:cubicBezTo>
                  <a:cubicBezTo>
                    <a:pt x="8499" y="17242"/>
                    <a:pt x="8207" y="18606"/>
                    <a:pt x="8533" y="19155"/>
                  </a:cubicBezTo>
                  <a:cubicBezTo>
                    <a:pt x="8980" y="19908"/>
                    <a:pt x="10544" y="21132"/>
                    <a:pt x="11472" y="21304"/>
                  </a:cubicBezTo>
                  <a:cubicBezTo>
                    <a:pt x="12365" y="21477"/>
                    <a:pt x="14273" y="20912"/>
                    <a:pt x="14994" y="20410"/>
                  </a:cubicBezTo>
                  <a:cubicBezTo>
                    <a:pt x="15750" y="19893"/>
                    <a:pt x="16335" y="18097"/>
                    <a:pt x="16953" y="17461"/>
                  </a:cubicBezTo>
                  <a:cubicBezTo>
                    <a:pt x="17709" y="16693"/>
                    <a:pt x="20167" y="15908"/>
                    <a:pt x="20579" y="14952"/>
                  </a:cubicBezTo>
                  <a:cubicBezTo>
                    <a:pt x="20957" y="14104"/>
                    <a:pt x="20476" y="12159"/>
                    <a:pt x="19995" y="11375"/>
                  </a:cubicBezTo>
                  <a:cubicBezTo>
                    <a:pt x="19428" y="10395"/>
                    <a:pt x="17434" y="8975"/>
                    <a:pt x="16369" y="8426"/>
                  </a:cubicBezTo>
                  <a:cubicBezTo>
                    <a:pt x="15888" y="8167"/>
                    <a:pt x="14771" y="8050"/>
                    <a:pt x="14324" y="7799"/>
                  </a:cubicBezTo>
                  <a:cubicBezTo>
                    <a:pt x="13774" y="7493"/>
                    <a:pt x="12554" y="6748"/>
                    <a:pt x="12554" y="618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0" name="Shape 3092"/>
            <p:cNvSpPr/>
            <p:nvPr/>
          </p:nvSpPr>
          <p:spPr>
            <a:xfrm>
              <a:off x="7295487" y="3032252"/>
              <a:ext cx="9812" cy="135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3" h="21171" extrusionOk="0">
                  <a:moveTo>
                    <a:pt x="8507" y="20758"/>
                  </a:moveTo>
                  <a:cubicBezTo>
                    <a:pt x="6648" y="19642"/>
                    <a:pt x="7578" y="15392"/>
                    <a:pt x="6388" y="13832"/>
                  </a:cubicBezTo>
                  <a:cubicBezTo>
                    <a:pt x="5310" y="12460"/>
                    <a:pt x="403" y="10980"/>
                    <a:pt x="31" y="9393"/>
                  </a:cubicBezTo>
                  <a:cubicBezTo>
                    <a:pt x="-341" y="7833"/>
                    <a:pt x="2708" y="4982"/>
                    <a:pt x="4046" y="3718"/>
                  </a:cubicBezTo>
                  <a:cubicBezTo>
                    <a:pt x="5050" y="2857"/>
                    <a:pt x="7318" y="1297"/>
                    <a:pt x="8730" y="812"/>
                  </a:cubicBezTo>
                  <a:cubicBezTo>
                    <a:pt x="10069" y="342"/>
                    <a:pt x="13154" y="-129"/>
                    <a:pt x="14641" y="32"/>
                  </a:cubicBezTo>
                  <a:cubicBezTo>
                    <a:pt x="15943" y="167"/>
                    <a:pt x="18508" y="974"/>
                    <a:pt x="19326" y="1727"/>
                  </a:cubicBezTo>
                  <a:cubicBezTo>
                    <a:pt x="20627" y="2938"/>
                    <a:pt x="21222" y="6179"/>
                    <a:pt x="21222" y="7712"/>
                  </a:cubicBezTo>
                  <a:cubicBezTo>
                    <a:pt x="21259" y="8855"/>
                    <a:pt x="20032" y="11021"/>
                    <a:pt x="19958" y="12164"/>
                  </a:cubicBezTo>
                  <a:cubicBezTo>
                    <a:pt x="19883" y="13361"/>
                    <a:pt x="21073" y="15741"/>
                    <a:pt x="20813" y="16912"/>
                  </a:cubicBezTo>
                  <a:cubicBezTo>
                    <a:pt x="20627" y="17705"/>
                    <a:pt x="19735" y="19292"/>
                    <a:pt x="18917" y="19830"/>
                  </a:cubicBezTo>
                  <a:cubicBezTo>
                    <a:pt x="18099" y="20368"/>
                    <a:pt x="15757" y="20799"/>
                    <a:pt x="14641" y="20906"/>
                  </a:cubicBezTo>
                  <a:cubicBezTo>
                    <a:pt x="13117" y="21081"/>
                    <a:pt x="9697" y="21471"/>
                    <a:pt x="8507" y="2075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1" name="Shape 3093"/>
            <p:cNvSpPr/>
            <p:nvPr/>
          </p:nvSpPr>
          <p:spPr>
            <a:xfrm>
              <a:off x="7251490" y="3093849"/>
              <a:ext cx="6228" cy="68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76" h="21342" extrusionOk="0">
                  <a:moveTo>
                    <a:pt x="19525" y="5189"/>
                  </a:moveTo>
                  <a:cubicBezTo>
                    <a:pt x="18518" y="3184"/>
                    <a:pt x="14209" y="110"/>
                    <a:pt x="11859" y="3"/>
                  </a:cubicBezTo>
                  <a:cubicBezTo>
                    <a:pt x="9396" y="-104"/>
                    <a:pt x="4752" y="2703"/>
                    <a:pt x="3241" y="4601"/>
                  </a:cubicBezTo>
                  <a:cubicBezTo>
                    <a:pt x="1338" y="7007"/>
                    <a:pt x="-844" y="13690"/>
                    <a:pt x="331" y="16470"/>
                  </a:cubicBezTo>
                  <a:cubicBezTo>
                    <a:pt x="1282" y="18582"/>
                    <a:pt x="5983" y="21255"/>
                    <a:pt x="8389" y="21336"/>
                  </a:cubicBezTo>
                  <a:cubicBezTo>
                    <a:pt x="11299" y="21496"/>
                    <a:pt x="17287" y="18529"/>
                    <a:pt x="18909" y="16149"/>
                  </a:cubicBezTo>
                  <a:cubicBezTo>
                    <a:pt x="20420" y="13850"/>
                    <a:pt x="20756" y="7648"/>
                    <a:pt x="19525" y="518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2" name="Shape 3094"/>
            <p:cNvSpPr/>
            <p:nvPr/>
          </p:nvSpPr>
          <p:spPr>
            <a:xfrm>
              <a:off x="7286688" y="3067450"/>
              <a:ext cx="7993" cy="112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03" h="21236" extrusionOk="0">
                  <a:moveTo>
                    <a:pt x="14654" y="21223"/>
                  </a:moveTo>
                  <a:cubicBezTo>
                    <a:pt x="11477" y="20899"/>
                    <a:pt x="10525" y="15014"/>
                    <a:pt x="8437" y="13300"/>
                  </a:cubicBezTo>
                  <a:cubicBezTo>
                    <a:pt x="6758" y="11975"/>
                    <a:pt x="1358" y="10681"/>
                    <a:pt x="405" y="9065"/>
                  </a:cubicBezTo>
                  <a:cubicBezTo>
                    <a:pt x="-457" y="7658"/>
                    <a:pt x="133" y="4214"/>
                    <a:pt x="1449" y="2969"/>
                  </a:cubicBezTo>
                  <a:cubicBezTo>
                    <a:pt x="2946" y="1530"/>
                    <a:pt x="8210" y="-151"/>
                    <a:pt x="10706" y="11"/>
                  </a:cubicBezTo>
                  <a:cubicBezTo>
                    <a:pt x="13111" y="189"/>
                    <a:pt x="17195" y="2484"/>
                    <a:pt x="18556" y="3891"/>
                  </a:cubicBezTo>
                  <a:cubicBezTo>
                    <a:pt x="20190" y="5702"/>
                    <a:pt x="21007" y="10196"/>
                    <a:pt x="21098" y="12363"/>
                  </a:cubicBezTo>
                  <a:cubicBezTo>
                    <a:pt x="21143" y="13689"/>
                    <a:pt x="20916" y="16405"/>
                    <a:pt x="20054" y="17536"/>
                  </a:cubicBezTo>
                  <a:cubicBezTo>
                    <a:pt x="19192" y="18733"/>
                    <a:pt x="16469" y="21449"/>
                    <a:pt x="14654" y="2122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3" name="Shape 3095"/>
            <p:cNvSpPr/>
            <p:nvPr/>
          </p:nvSpPr>
          <p:spPr>
            <a:xfrm>
              <a:off x="7260289" y="2997053"/>
              <a:ext cx="5972" cy="237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44" h="21427" extrusionOk="0">
                  <a:moveTo>
                    <a:pt x="18055" y="21224"/>
                  </a:moveTo>
                  <a:cubicBezTo>
                    <a:pt x="21115" y="20518"/>
                    <a:pt x="20875" y="18115"/>
                    <a:pt x="20815" y="17060"/>
                  </a:cubicBezTo>
                  <a:cubicBezTo>
                    <a:pt x="20755" y="16269"/>
                    <a:pt x="18595" y="14758"/>
                    <a:pt x="18355" y="13967"/>
                  </a:cubicBezTo>
                  <a:cubicBezTo>
                    <a:pt x="18115" y="12889"/>
                    <a:pt x="20575" y="10672"/>
                    <a:pt x="19435" y="9633"/>
                  </a:cubicBezTo>
                  <a:cubicBezTo>
                    <a:pt x="18595" y="8904"/>
                    <a:pt x="13135" y="7904"/>
                    <a:pt x="12595" y="7160"/>
                  </a:cubicBezTo>
                  <a:cubicBezTo>
                    <a:pt x="11935" y="6260"/>
                    <a:pt x="15775" y="4531"/>
                    <a:pt x="16015" y="3616"/>
                  </a:cubicBezTo>
                  <a:cubicBezTo>
                    <a:pt x="16195" y="2802"/>
                    <a:pt x="16915" y="918"/>
                    <a:pt x="14635" y="345"/>
                  </a:cubicBezTo>
                  <a:cubicBezTo>
                    <a:pt x="13135" y="-43"/>
                    <a:pt x="7975" y="-105"/>
                    <a:pt x="6115" y="166"/>
                  </a:cubicBezTo>
                  <a:cubicBezTo>
                    <a:pt x="3295" y="577"/>
                    <a:pt x="595" y="2337"/>
                    <a:pt x="295" y="3167"/>
                  </a:cubicBezTo>
                  <a:cubicBezTo>
                    <a:pt x="-185" y="4237"/>
                    <a:pt x="3655" y="6268"/>
                    <a:pt x="4375" y="7330"/>
                  </a:cubicBezTo>
                  <a:cubicBezTo>
                    <a:pt x="5155" y="8501"/>
                    <a:pt x="7015" y="10873"/>
                    <a:pt x="6115" y="12021"/>
                  </a:cubicBezTo>
                  <a:cubicBezTo>
                    <a:pt x="5455" y="12781"/>
                    <a:pt x="835" y="13990"/>
                    <a:pt x="295" y="14765"/>
                  </a:cubicBezTo>
                  <a:cubicBezTo>
                    <a:pt x="-485" y="15719"/>
                    <a:pt x="355" y="17758"/>
                    <a:pt x="1975" y="18650"/>
                  </a:cubicBezTo>
                  <a:cubicBezTo>
                    <a:pt x="3415" y="19479"/>
                    <a:pt x="8275" y="20968"/>
                    <a:pt x="11575" y="21309"/>
                  </a:cubicBezTo>
                  <a:cubicBezTo>
                    <a:pt x="13075" y="21464"/>
                    <a:pt x="16795" y="21495"/>
                    <a:pt x="18055" y="2122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4" name="Shape 3096"/>
            <p:cNvSpPr/>
            <p:nvPr/>
          </p:nvSpPr>
          <p:spPr>
            <a:xfrm>
              <a:off x="7313087" y="3023452"/>
              <a:ext cx="5437" cy="47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78" h="20698" extrusionOk="0">
                  <a:moveTo>
                    <a:pt x="19380" y="16350"/>
                  </a:moveTo>
                  <a:cubicBezTo>
                    <a:pt x="18014" y="18771"/>
                    <a:pt x="12549" y="21003"/>
                    <a:pt x="10077" y="20663"/>
                  </a:cubicBezTo>
                  <a:cubicBezTo>
                    <a:pt x="7019" y="20284"/>
                    <a:pt x="708" y="15972"/>
                    <a:pt x="58" y="12492"/>
                  </a:cubicBezTo>
                  <a:cubicBezTo>
                    <a:pt x="-528" y="9238"/>
                    <a:pt x="3506" y="2770"/>
                    <a:pt x="5978" y="1219"/>
                  </a:cubicBezTo>
                  <a:cubicBezTo>
                    <a:pt x="8906" y="-484"/>
                    <a:pt x="16713" y="-597"/>
                    <a:pt x="18990" y="2127"/>
                  </a:cubicBezTo>
                  <a:cubicBezTo>
                    <a:pt x="21072" y="4699"/>
                    <a:pt x="21007" y="13399"/>
                    <a:pt x="19380" y="1635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5" name="Shape 3097"/>
            <p:cNvSpPr/>
            <p:nvPr/>
          </p:nvSpPr>
          <p:spPr>
            <a:xfrm>
              <a:off x="7313087" y="3005853"/>
              <a:ext cx="12513" cy="120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91" h="21364" extrusionOk="0">
                  <a:moveTo>
                    <a:pt x="16120" y="21362"/>
                  </a:moveTo>
                  <a:cubicBezTo>
                    <a:pt x="14301" y="21484"/>
                    <a:pt x="14073" y="15421"/>
                    <a:pt x="12368" y="14751"/>
                  </a:cubicBezTo>
                  <a:cubicBezTo>
                    <a:pt x="11117" y="14264"/>
                    <a:pt x="8673" y="16427"/>
                    <a:pt x="7366" y="16518"/>
                  </a:cubicBezTo>
                  <a:cubicBezTo>
                    <a:pt x="5490" y="16625"/>
                    <a:pt x="659" y="16823"/>
                    <a:pt x="62" y="14934"/>
                  </a:cubicBezTo>
                  <a:cubicBezTo>
                    <a:pt x="-592" y="12908"/>
                    <a:pt x="4097" y="10120"/>
                    <a:pt x="5263" y="8323"/>
                  </a:cubicBezTo>
                  <a:cubicBezTo>
                    <a:pt x="6144" y="6952"/>
                    <a:pt x="7195" y="3631"/>
                    <a:pt x="8332" y="2413"/>
                  </a:cubicBezTo>
                  <a:cubicBezTo>
                    <a:pt x="9128" y="1560"/>
                    <a:pt x="11203" y="-116"/>
                    <a:pt x="12368" y="6"/>
                  </a:cubicBezTo>
                  <a:cubicBezTo>
                    <a:pt x="13704" y="97"/>
                    <a:pt x="15608" y="2504"/>
                    <a:pt x="16574" y="3464"/>
                  </a:cubicBezTo>
                  <a:cubicBezTo>
                    <a:pt x="17711" y="4576"/>
                    <a:pt x="20297" y="6739"/>
                    <a:pt x="20639" y="8323"/>
                  </a:cubicBezTo>
                  <a:cubicBezTo>
                    <a:pt x="21008" y="10120"/>
                    <a:pt x="19303" y="13593"/>
                    <a:pt x="18677" y="15284"/>
                  </a:cubicBezTo>
                  <a:cubicBezTo>
                    <a:pt x="18137" y="16853"/>
                    <a:pt x="17654" y="21271"/>
                    <a:pt x="16120" y="2136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6" name="Shape 3098"/>
            <p:cNvSpPr/>
            <p:nvPr/>
          </p:nvSpPr>
          <p:spPr>
            <a:xfrm>
              <a:off x="7330686" y="3014652"/>
              <a:ext cx="7304" cy="62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60" h="20517" extrusionOk="0">
                  <a:moveTo>
                    <a:pt x="7945" y="20460"/>
                  </a:moveTo>
                  <a:cubicBezTo>
                    <a:pt x="5539" y="19955"/>
                    <a:pt x="728" y="16201"/>
                    <a:pt x="90" y="13456"/>
                  </a:cubicBezTo>
                  <a:cubicBezTo>
                    <a:pt x="-597" y="10010"/>
                    <a:pt x="2790" y="2418"/>
                    <a:pt x="5490" y="681"/>
                  </a:cubicBezTo>
                  <a:cubicBezTo>
                    <a:pt x="7503" y="-720"/>
                    <a:pt x="12903" y="261"/>
                    <a:pt x="14965" y="1633"/>
                  </a:cubicBezTo>
                  <a:cubicBezTo>
                    <a:pt x="17174" y="3090"/>
                    <a:pt x="21003" y="8273"/>
                    <a:pt x="20856" y="11215"/>
                  </a:cubicBezTo>
                  <a:cubicBezTo>
                    <a:pt x="20708" y="13344"/>
                    <a:pt x="17370" y="16454"/>
                    <a:pt x="15799" y="17602"/>
                  </a:cubicBezTo>
                  <a:cubicBezTo>
                    <a:pt x="14032" y="18891"/>
                    <a:pt x="9958" y="20880"/>
                    <a:pt x="7945" y="2046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7" name="Shape 3099"/>
            <p:cNvSpPr/>
            <p:nvPr/>
          </p:nvSpPr>
          <p:spPr>
            <a:xfrm>
              <a:off x="7321886" y="3005853"/>
              <a:ext cx="5434" cy="70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0" h="20823" extrusionOk="0">
                  <a:moveTo>
                    <a:pt x="12515" y="20722"/>
                  </a:moveTo>
                  <a:cubicBezTo>
                    <a:pt x="9561" y="21380"/>
                    <a:pt x="2930" y="18696"/>
                    <a:pt x="1223" y="16670"/>
                  </a:cubicBezTo>
                  <a:cubicBezTo>
                    <a:pt x="-484" y="14619"/>
                    <a:pt x="-221" y="9149"/>
                    <a:pt x="895" y="6870"/>
                  </a:cubicBezTo>
                  <a:cubicBezTo>
                    <a:pt x="1945" y="4718"/>
                    <a:pt x="6344" y="995"/>
                    <a:pt x="9101" y="210"/>
                  </a:cubicBezTo>
                  <a:cubicBezTo>
                    <a:pt x="10677" y="-220"/>
                    <a:pt x="14222" y="33"/>
                    <a:pt x="15535" y="768"/>
                  </a:cubicBezTo>
                  <a:cubicBezTo>
                    <a:pt x="18359" y="2515"/>
                    <a:pt x="21116" y="8415"/>
                    <a:pt x="20722" y="11200"/>
                  </a:cubicBezTo>
                  <a:cubicBezTo>
                    <a:pt x="20328" y="14037"/>
                    <a:pt x="16061" y="19962"/>
                    <a:pt x="12515" y="2072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8" name="Shape 3100"/>
            <p:cNvSpPr/>
            <p:nvPr/>
          </p:nvSpPr>
          <p:spPr>
            <a:xfrm>
              <a:off x="7313087" y="3005853"/>
              <a:ext cx="4906" cy="47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949" h="20745" extrusionOk="0">
                  <a:moveTo>
                    <a:pt x="16046" y="13043"/>
                  </a:moveTo>
                  <a:cubicBezTo>
                    <a:pt x="14648" y="15323"/>
                    <a:pt x="11362" y="20555"/>
                    <a:pt x="8916" y="20742"/>
                  </a:cubicBezTo>
                  <a:cubicBezTo>
                    <a:pt x="6120" y="20891"/>
                    <a:pt x="737" y="16369"/>
                    <a:pt x="108" y="13492"/>
                  </a:cubicBezTo>
                  <a:cubicBezTo>
                    <a:pt x="-661" y="10128"/>
                    <a:pt x="2834" y="2766"/>
                    <a:pt x="5700" y="1085"/>
                  </a:cubicBezTo>
                  <a:cubicBezTo>
                    <a:pt x="8706" y="-709"/>
                    <a:pt x="17793" y="-373"/>
                    <a:pt x="19681" y="2804"/>
                  </a:cubicBezTo>
                  <a:cubicBezTo>
                    <a:pt x="20939" y="5121"/>
                    <a:pt x="17444" y="10801"/>
                    <a:pt x="16046" y="1304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9" name="Shape 3101"/>
            <p:cNvSpPr/>
            <p:nvPr/>
          </p:nvSpPr>
          <p:spPr>
            <a:xfrm>
              <a:off x="7330686" y="2988254"/>
              <a:ext cx="6343" cy="75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37" h="20349" extrusionOk="0">
                  <a:moveTo>
                    <a:pt x="16667" y="19559"/>
                  </a:moveTo>
                  <a:cubicBezTo>
                    <a:pt x="14839" y="21153"/>
                    <a:pt x="8359" y="20044"/>
                    <a:pt x="6254" y="18797"/>
                  </a:cubicBezTo>
                  <a:cubicBezTo>
                    <a:pt x="3153" y="16949"/>
                    <a:pt x="-1001" y="10157"/>
                    <a:pt x="217" y="7177"/>
                  </a:cubicBezTo>
                  <a:cubicBezTo>
                    <a:pt x="1547" y="3827"/>
                    <a:pt x="10851" y="-447"/>
                    <a:pt x="15061" y="38"/>
                  </a:cubicBezTo>
                  <a:cubicBezTo>
                    <a:pt x="16999" y="315"/>
                    <a:pt x="20322" y="3180"/>
                    <a:pt x="20433" y="4797"/>
                  </a:cubicBezTo>
                  <a:cubicBezTo>
                    <a:pt x="20599" y="6599"/>
                    <a:pt x="15947" y="8863"/>
                    <a:pt x="15393" y="10619"/>
                  </a:cubicBezTo>
                  <a:cubicBezTo>
                    <a:pt x="14728" y="12790"/>
                    <a:pt x="18494" y="17965"/>
                    <a:pt x="16667" y="1955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0" name="Shape 3102"/>
            <p:cNvSpPr/>
            <p:nvPr/>
          </p:nvSpPr>
          <p:spPr>
            <a:xfrm>
              <a:off x="7013900" y="2574673"/>
              <a:ext cx="417414" cy="6663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9" h="21594" extrusionOk="0">
                  <a:moveTo>
                    <a:pt x="21541" y="9665"/>
                  </a:moveTo>
                  <a:cubicBezTo>
                    <a:pt x="21564" y="9686"/>
                    <a:pt x="21600" y="9734"/>
                    <a:pt x="21599" y="9760"/>
                  </a:cubicBezTo>
                  <a:cubicBezTo>
                    <a:pt x="21599" y="9785"/>
                    <a:pt x="21556" y="9832"/>
                    <a:pt x="21539" y="9855"/>
                  </a:cubicBezTo>
                  <a:cubicBezTo>
                    <a:pt x="21516" y="9885"/>
                    <a:pt x="21478" y="9950"/>
                    <a:pt x="21442" y="9974"/>
                  </a:cubicBezTo>
                  <a:cubicBezTo>
                    <a:pt x="21404" y="10000"/>
                    <a:pt x="21290" y="10020"/>
                    <a:pt x="21251" y="10045"/>
                  </a:cubicBezTo>
                  <a:cubicBezTo>
                    <a:pt x="21219" y="10067"/>
                    <a:pt x="21185" y="10125"/>
                    <a:pt x="21166" y="10152"/>
                  </a:cubicBezTo>
                  <a:cubicBezTo>
                    <a:pt x="21149" y="10174"/>
                    <a:pt x="21114" y="10218"/>
                    <a:pt x="21110" y="10243"/>
                  </a:cubicBezTo>
                  <a:cubicBezTo>
                    <a:pt x="21102" y="10284"/>
                    <a:pt x="21143" y="10403"/>
                    <a:pt x="21143" y="10407"/>
                  </a:cubicBezTo>
                  <a:cubicBezTo>
                    <a:pt x="21143" y="10413"/>
                    <a:pt x="21096" y="10538"/>
                    <a:pt x="21066" y="10578"/>
                  </a:cubicBezTo>
                  <a:cubicBezTo>
                    <a:pt x="21034" y="10622"/>
                    <a:pt x="20958" y="10711"/>
                    <a:pt x="20897" y="10741"/>
                  </a:cubicBezTo>
                  <a:cubicBezTo>
                    <a:pt x="20855" y="10762"/>
                    <a:pt x="20736" y="10766"/>
                    <a:pt x="20694" y="10786"/>
                  </a:cubicBezTo>
                  <a:cubicBezTo>
                    <a:pt x="20663" y="10800"/>
                    <a:pt x="20610" y="10841"/>
                    <a:pt x="20603" y="10865"/>
                  </a:cubicBezTo>
                  <a:cubicBezTo>
                    <a:pt x="20596" y="10888"/>
                    <a:pt x="20644" y="10932"/>
                    <a:pt x="20640" y="10956"/>
                  </a:cubicBezTo>
                  <a:cubicBezTo>
                    <a:pt x="20638" y="10976"/>
                    <a:pt x="20603" y="11011"/>
                    <a:pt x="20584" y="11027"/>
                  </a:cubicBezTo>
                  <a:cubicBezTo>
                    <a:pt x="20557" y="11051"/>
                    <a:pt x="20494" y="11098"/>
                    <a:pt x="20450" y="11110"/>
                  </a:cubicBezTo>
                  <a:cubicBezTo>
                    <a:pt x="20424" y="11117"/>
                    <a:pt x="20359" y="11122"/>
                    <a:pt x="20335" y="11111"/>
                  </a:cubicBezTo>
                  <a:cubicBezTo>
                    <a:pt x="20290" y="11090"/>
                    <a:pt x="20263" y="11008"/>
                    <a:pt x="20275" y="10973"/>
                  </a:cubicBezTo>
                  <a:cubicBezTo>
                    <a:pt x="20286" y="10942"/>
                    <a:pt x="20405" y="10905"/>
                    <a:pt x="20405" y="10873"/>
                  </a:cubicBezTo>
                  <a:cubicBezTo>
                    <a:pt x="20405" y="10848"/>
                    <a:pt x="20333" y="10815"/>
                    <a:pt x="20309" y="10795"/>
                  </a:cubicBezTo>
                  <a:cubicBezTo>
                    <a:pt x="20287" y="10778"/>
                    <a:pt x="20235" y="10749"/>
                    <a:pt x="20225" y="10729"/>
                  </a:cubicBezTo>
                  <a:cubicBezTo>
                    <a:pt x="20214" y="10705"/>
                    <a:pt x="20243" y="10656"/>
                    <a:pt x="20235" y="10633"/>
                  </a:cubicBezTo>
                  <a:cubicBezTo>
                    <a:pt x="20228" y="10614"/>
                    <a:pt x="20204" y="10562"/>
                    <a:pt x="20171" y="10562"/>
                  </a:cubicBezTo>
                  <a:cubicBezTo>
                    <a:pt x="20133" y="10562"/>
                    <a:pt x="20125" y="10632"/>
                    <a:pt x="20095" y="10648"/>
                  </a:cubicBezTo>
                  <a:cubicBezTo>
                    <a:pt x="20059" y="10666"/>
                    <a:pt x="19947" y="10661"/>
                    <a:pt x="19916" y="10684"/>
                  </a:cubicBezTo>
                  <a:cubicBezTo>
                    <a:pt x="19886" y="10704"/>
                    <a:pt x="19859" y="10767"/>
                    <a:pt x="19882" y="10789"/>
                  </a:cubicBezTo>
                  <a:cubicBezTo>
                    <a:pt x="19901" y="10807"/>
                    <a:pt x="19994" y="10792"/>
                    <a:pt x="20020" y="10808"/>
                  </a:cubicBezTo>
                  <a:cubicBezTo>
                    <a:pt x="20066" y="10837"/>
                    <a:pt x="20104" y="10930"/>
                    <a:pt x="20080" y="10968"/>
                  </a:cubicBezTo>
                  <a:cubicBezTo>
                    <a:pt x="20066" y="10991"/>
                    <a:pt x="19965" y="10999"/>
                    <a:pt x="19950" y="11021"/>
                  </a:cubicBezTo>
                  <a:cubicBezTo>
                    <a:pt x="19935" y="11045"/>
                    <a:pt x="19995" y="11098"/>
                    <a:pt x="19986" y="11124"/>
                  </a:cubicBezTo>
                  <a:cubicBezTo>
                    <a:pt x="19979" y="11143"/>
                    <a:pt x="19940" y="11182"/>
                    <a:pt x="19909" y="11188"/>
                  </a:cubicBezTo>
                  <a:cubicBezTo>
                    <a:pt x="19879" y="11194"/>
                    <a:pt x="19818" y="11155"/>
                    <a:pt x="19788" y="11162"/>
                  </a:cubicBezTo>
                  <a:cubicBezTo>
                    <a:pt x="19749" y="11172"/>
                    <a:pt x="19744" y="11242"/>
                    <a:pt x="19707" y="11254"/>
                  </a:cubicBezTo>
                  <a:cubicBezTo>
                    <a:pt x="19676" y="11265"/>
                    <a:pt x="19593" y="11263"/>
                    <a:pt x="19565" y="11250"/>
                  </a:cubicBezTo>
                  <a:cubicBezTo>
                    <a:pt x="19526" y="11230"/>
                    <a:pt x="19550" y="11149"/>
                    <a:pt x="19512" y="11129"/>
                  </a:cubicBezTo>
                  <a:cubicBezTo>
                    <a:pt x="19475" y="11109"/>
                    <a:pt x="19364" y="11103"/>
                    <a:pt x="19319" y="11115"/>
                  </a:cubicBezTo>
                  <a:cubicBezTo>
                    <a:pt x="19282" y="11124"/>
                    <a:pt x="19243" y="11173"/>
                    <a:pt x="19217" y="11192"/>
                  </a:cubicBezTo>
                  <a:cubicBezTo>
                    <a:pt x="19196" y="11208"/>
                    <a:pt x="19137" y="11233"/>
                    <a:pt x="19131" y="11253"/>
                  </a:cubicBezTo>
                  <a:cubicBezTo>
                    <a:pt x="19123" y="11280"/>
                    <a:pt x="19185" y="11330"/>
                    <a:pt x="19195" y="11358"/>
                  </a:cubicBezTo>
                  <a:cubicBezTo>
                    <a:pt x="19207" y="11392"/>
                    <a:pt x="19193" y="11465"/>
                    <a:pt x="19213" y="11497"/>
                  </a:cubicBezTo>
                  <a:cubicBezTo>
                    <a:pt x="19225" y="11520"/>
                    <a:pt x="19298" y="11552"/>
                    <a:pt x="19298" y="11575"/>
                  </a:cubicBezTo>
                  <a:cubicBezTo>
                    <a:pt x="19299" y="11600"/>
                    <a:pt x="19224" y="11634"/>
                    <a:pt x="19213" y="11658"/>
                  </a:cubicBezTo>
                  <a:cubicBezTo>
                    <a:pt x="19205" y="11674"/>
                    <a:pt x="19199" y="11710"/>
                    <a:pt x="19213" y="11724"/>
                  </a:cubicBezTo>
                  <a:cubicBezTo>
                    <a:pt x="19238" y="11751"/>
                    <a:pt x="19349" y="11765"/>
                    <a:pt x="19390" y="11784"/>
                  </a:cubicBezTo>
                  <a:cubicBezTo>
                    <a:pt x="19427" y="11800"/>
                    <a:pt x="19504" y="11835"/>
                    <a:pt x="19524" y="11861"/>
                  </a:cubicBezTo>
                  <a:cubicBezTo>
                    <a:pt x="19547" y="11889"/>
                    <a:pt x="19565" y="11957"/>
                    <a:pt x="19547" y="11987"/>
                  </a:cubicBezTo>
                  <a:cubicBezTo>
                    <a:pt x="19529" y="12016"/>
                    <a:pt x="19443" y="12073"/>
                    <a:pt x="19393" y="12071"/>
                  </a:cubicBezTo>
                  <a:cubicBezTo>
                    <a:pt x="19347" y="12069"/>
                    <a:pt x="19296" y="12010"/>
                    <a:pt x="19275" y="11985"/>
                  </a:cubicBezTo>
                  <a:cubicBezTo>
                    <a:pt x="19256" y="11960"/>
                    <a:pt x="19258" y="11899"/>
                    <a:pt x="19237" y="11874"/>
                  </a:cubicBezTo>
                  <a:cubicBezTo>
                    <a:pt x="19218" y="11850"/>
                    <a:pt x="19156" y="11810"/>
                    <a:pt x="19121" y="11794"/>
                  </a:cubicBezTo>
                  <a:cubicBezTo>
                    <a:pt x="19094" y="11782"/>
                    <a:pt x="19028" y="11771"/>
                    <a:pt x="19000" y="11761"/>
                  </a:cubicBezTo>
                  <a:cubicBezTo>
                    <a:pt x="18964" y="11748"/>
                    <a:pt x="18910" y="11707"/>
                    <a:pt x="18872" y="11698"/>
                  </a:cubicBezTo>
                  <a:cubicBezTo>
                    <a:pt x="18827" y="11686"/>
                    <a:pt x="18712" y="11660"/>
                    <a:pt x="18678" y="11682"/>
                  </a:cubicBezTo>
                  <a:cubicBezTo>
                    <a:pt x="18639" y="11705"/>
                    <a:pt x="18689" y="11782"/>
                    <a:pt x="18697" y="11815"/>
                  </a:cubicBezTo>
                  <a:cubicBezTo>
                    <a:pt x="18702" y="11834"/>
                    <a:pt x="18730" y="11872"/>
                    <a:pt x="18723" y="11891"/>
                  </a:cubicBezTo>
                  <a:cubicBezTo>
                    <a:pt x="18714" y="11916"/>
                    <a:pt x="18663" y="11964"/>
                    <a:pt x="18626" y="11974"/>
                  </a:cubicBezTo>
                  <a:cubicBezTo>
                    <a:pt x="18599" y="11981"/>
                    <a:pt x="18526" y="11979"/>
                    <a:pt x="18504" y="11965"/>
                  </a:cubicBezTo>
                  <a:cubicBezTo>
                    <a:pt x="18479" y="11947"/>
                    <a:pt x="18512" y="11892"/>
                    <a:pt x="18500" y="11869"/>
                  </a:cubicBezTo>
                  <a:cubicBezTo>
                    <a:pt x="18482" y="11838"/>
                    <a:pt x="18419" y="11780"/>
                    <a:pt x="18373" y="11764"/>
                  </a:cubicBezTo>
                  <a:cubicBezTo>
                    <a:pt x="18348" y="11756"/>
                    <a:pt x="18282" y="11749"/>
                    <a:pt x="18257" y="11758"/>
                  </a:cubicBezTo>
                  <a:cubicBezTo>
                    <a:pt x="18222" y="11769"/>
                    <a:pt x="18197" y="11819"/>
                    <a:pt x="18181" y="11840"/>
                  </a:cubicBezTo>
                  <a:cubicBezTo>
                    <a:pt x="18172" y="11851"/>
                    <a:pt x="18166" y="11879"/>
                    <a:pt x="18149" y="11885"/>
                  </a:cubicBezTo>
                  <a:cubicBezTo>
                    <a:pt x="18133" y="11892"/>
                    <a:pt x="18084" y="11890"/>
                    <a:pt x="18068" y="11882"/>
                  </a:cubicBezTo>
                  <a:cubicBezTo>
                    <a:pt x="18041" y="11867"/>
                    <a:pt x="18063" y="11806"/>
                    <a:pt x="18033" y="11793"/>
                  </a:cubicBezTo>
                  <a:cubicBezTo>
                    <a:pt x="18006" y="11781"/>
                    <a:pt x="17930" y="11789"/>
                    <a:pt x="17901" y="11799"/>
                  </a:cubicBezTo>
                  <a:cubicBezTo>
                    <a:pt x="17876" y="11808"/>
                    <a:pt x="17839" y="11839"/>
                    <a:pt x="17835" y="11856"/>
                  </a:cubicBezTo>
                  <a:cubicBezTo>
                    <a:pt x="17828" y="11885"/>
                    <a:pt x="17874" y="11939"/>
                    <a:pt x="17896" y="11965"/>
                  </a:cubicBezTo>
                  <a:cubicBezTo>
                    <a:pt x="17912" y="11983"/>
                    <a:pt x="17964" y="12012"/>
                    <a:pt x="17977" y="12031"/>
                  </a:cubicBezTo>
                  <a:cubicBezTo>
                    <a:pt x="17998" y="12062"/>
                    <a:pt x="18005" y="12131"/>
                    <a:pt x="18013" y="12165"/>
                  </a:cubicBezTo>
                  <a:cubicBezTo>
                    <a:pt x="18019" y="12194"/>
                    <a:pt x="18012" y="12256"/>
                    <a:pt x="18033" y="12282"/>
                  </a:cubicBezTo>
                  <a:cubicBezTo>
                    <a:pt x="18049" y="12302"/>
                    <a:pt x="18118" y="12323"/>
                    <a:pt x="18135" y="12342"/>
                  </a:cubicBezTo>
                  <a:cubicBezTo>
                    <a:pt x="18155" y="12368"/>
                    <a:pt x="18177" y="12432"/>
                    <a:pt x="18155" y="12457"/>
                  </a:cubicBezTo>
                  <a:cubicBezTo>
                    <a:pt x="18138" y="12476"/>
                    <a:pt x="18045" y="12476"/>
                    <a:pt x="18028" y="12495"/>
                  </a:cubicBezTo>
                  <a:cubicBezTo>
                    <a:pt x="18006" y="12518"/>
                    <a:pt x="18052" y="12575"/>
                    <a:pt x="18038" y="12600"/>
                  </a:cubicBezTo>
                  <a:cubicBezTo>
                    <a:pt x="18027" y="12619"/>
                    <a:pt x="17980" y="12664"/>
                    <a:pt x="17947" y="12660"/>
                  </a:cubicBezTo>
                  <a:cubicBezTo>
                    <a:pt x="17895" y="12654"/>
                    <a:pt x="17873" y="12570"/>
                    <a:pt x="17871" y="12536"/>
                  </a:cubicBezTo>
                  <a:cubicBezTo>
                    <a:pt x="17870" y="12514"/>
                    <a:pt x="17932" y="12471"/>
                    <a:pt x="17911" y="12454"/>
                  </a:cubicBezTo>
                  <a:cubicBezTo>
                    <a:pt x="17890" y="12436"/>
                    <a:pt x="17799" y="12442"/>
                    <a:pt x="17770" y="12454"/>
                  </a:cubicBezTo>
                  <a:cubicBezTo>
                    <a:pt x="17741" y="12465"/>
                    <a:pt x="17733" y="12510"/>
                    <a:pt x="17714" y="12526"/>
                  </a:cubicBezTo>
                  <a:cubicBezTo>
                    <a:pt x="17693" y="12543"/>
                    <a:pt x="17622" y="12561"/>
                    <a:pt x="17611" y="12581"/>
                  </a:cubicBezTo>
                  <a:cubicBezTo>
                    <a:pt x="17595" y="12611"/>
                    <a:pt x="17667" y="12674"/>
                    <a:pt x="17658" y="12705"/>
                  </a:cubicBezTo>
                  <a:cubicBezTo>
                    <a:pt x="17651" y="12723"/>
                    <a:pt x="17617" y="12767"/>
                    <a:pt x="17586" y="12765"/>
                  </a:cubicBezTo>
                  <a:cubicBezTo>
                    <a:pt x="17548" y="12762"/>
                    <a:pt x="17558" y="12693"/>
                    <a:pt x="17530" y="12676"/>
                  </a:cubicBezTo>
                  <a:cubicBezTo>
                    <a:pt x="17513" y="12665"/>
                    <a:pt x="17458" y="12646"/>
                    <a:pt x="17434" y="12654"/>
                  </a:cubicBezTo>
                  <a:cubicBezTo>
                    <a:pt x="17386" y="12669"/>
                    <a:pt x="17377" y="12750"/>
                    <a:pt x="17378" y="12784"/>
                  </a:cubicBezTo>
                  <a:cubicBezTo>
                    <a:pt x="17379" y="12821"/>
                    <a:pt x="17438" y="12888"/>
                    <a:pt x="17445" y="12924"/>
                  </a:cubicBezTo>
                  <a:cubicBezTo>
                    <a:pt x="17450" y="12950"/>
                    <a:pt x="17466" y="13010"/>
                    <a:pt x="17436" y="13027"/>
                  </a:cubicBezTo>
                  <a:cubicBezTo>
                    <a:pt x="17413" y="13041"/>
                    <a:pt x="17335" y="13037"/>
                    <a:pt x="17308" y="13025"/>
                  </a:cubicBezTo>
                  <a:cubicBezTo>
                    <a:pt x="17271" y="13010"/>
                    <a:pt x="17266" y="12942"/>
                    <a:pt x="17233" y="12924"/>
                  </a:cubicBezTo>
                  <a:cubicBezTo>
                    <a:pt x="17182" y="12895"/>
                    <a:pt x="17022" y="12901"/>
                    <a:pt x="16973" y="12871"/>
                  </a:cubicBezTo>
                  <a:cubicBezTo>
                    <a:pt x="16936" y="12849"/>
                    <a:pt x="16924" y="12782"/>
                    <a:pt x="16909" y="12752"/>
                  </a:cubicBezTo>
                  <a:cubicBezTo>
                    <a:pt x="16887" y="12711"/>
                    <a:pt x="16858" y="12624"/>
                    <a:pt x="16828" y="12585"/>
                  </a:cubicBezTo>
                  <a:cubicBezTo>
                    <a:pt x="16807" y="12559"/>
                    <a:pt x="16760" y="12507"/>
                    <a:pt x="16722" y="12492"/>
                  </a:cubicBezTo>
                  <a:cubicBezTo>
                    <a:pt x="16686" y="12477"/>
                    <a:pt x="16590" y="12459"/>
                    <a:pt x="16550" y="12471"/>
                  </a:cubicBezTo>
                  <a:cubicBezTo>
                    <a:pt x="16518" y="12479"/>
                    <a:pt x="16501" y="12529"/>
                    <a:pt x="16478" y="12545"/>
                  </a:cubicBezTo>
                  <a:cubicBezTo>
                    <a:pt x="16461" y="12557"/>
                    <a:pt x="16421" y="12588"/>
                    <a:pt x="16394" y="12585"/>
                  </a:cubicBezTo>
                  <a:cubicBezTo>
                    <a:pt x="16360" y="12581"/>
                    <a:pt x="16351" y="12520"/>
                    <a:pt x="16320" y="12509"/>
                  </a:cubicBezTo>
                  <a:cubicBezTo>
                    <a:pt x="16295" y="12500"/>
                    <a:pt x="16226" y="12497"/>
                    <a:pt x="16204" y="12509"/>
                  </a:cubicBezTo>
                  <a:cubicBezTo>
                    <a:pt x="16173" y="12526"/>
                    <a:pt x="16196" y="12589"/>
                    <a:pt x="16185" y="12614"/>
                  </a:cubicBezTo>
                  <a:cubicBezTo>
                    <a:pt x="16180" y="12625"/>
                    <a:pt x="16172" y="12652"/>
                    <a:pt x="16154" y="12652"/>
                  </a:cubicBezTo>
                  <a:cubicBezTo>
                    <a:pt x="16116" y="12654"/>
                    <a:pt x="16100" y="12584"/>
                    <a:pt x="16066" y="12572"/>
                  </a:cubicBezTo>
                  <a:cubicBezTo>
                    <a:pt x="16044" y="12565"/>
                    <a:pt x="15987" y="12559"/>
                    <a:pt x="15968" y="12570"/>
                  </a:cubicBezTo>
                  <a:cubicBezTo>
                    <a:pt x="15938" y="12588"/>
                    <a:pt x="15975" y="12650"/>
                    <a:pt x="15965" y="12676"/>
                  </a:cubicBezTo>
                  <a:cubicBezTo>
                    <a:pt x="15955" y="12699"/>
                    <a:pt x="15899" y="12737"/>
                    <a:pt x="15897" y="12761"/>
                  </a:cubicBezTo>
                  <a:cubicBezTo>
                    <a:pt x="15895" y="12784"/>
                    <a:pt x="15917" y="12839"/>
                    <a:pt x="15951" y="12847"/>
                  </a:cubicBezTo>
                  <a:cubicBezTo>
                    <a:pt x="15983" y="12855"/>
                    <a:pt x="16040" y="12811"/>
                    <a:pt x="16073" y="12811"/>
                  </a:cubicBezTo>
                  <a:cubicBezTo>
                    <a:pt x="16107" y="12812"/>
                    <a:pt x="16163" y="12839"/>
                    <a:pt x="16192" y="12850"/>
                  </a:cubicBezTo>
                  <a:cubicBezTo>
                    <a:pt x="16230" y="12865"/>
                    <a:pt x="16296" y="12905"/>
                    <a:pt x="16337" y="12918"/>
                  </a:cubicBezTo>
                  <a:cubicBezTo>
                    <a:pt x="16389" y="12933"/>
                    <a:pt x="16511" y="12933"/>
                    <a:pt x="16563" y="12949"/>
                  </a:cubicBezTo>
                  <a:cubicBezTo>
                    <a:pt x="16595" y="12959"/>
                    <a:pt x="16648" y="12988"/>
                    <a:pt x="16671" y="13004"/>
                  </a:cubicBezTo>
                  <a:cubicBezTo>
                    <a:pt x="16709" y="13030"/>
                    <a:pt x="16772" y="13088"/>
                    <a:pt x="16791" y="13121"/>
                  </a:cubicBezTo>
                  <a:cubicBezTo>
                    <a:pt x="16808" y="13153"/>
                    <a:pt x="16828" y="13224"/>
                    <a:pt x="16810" y="13256"/>
                  </a:cubicBezTo>
                  <a:cubicBezTo>
                    <a:pt x="16786" y="13302"/>
                    <a:pt x="16666" y="13369"/>
                    <a:pt x="16605" y="13396"/>
                  </a:cubicBezTo>
                  <a:cubicBezTo>
                    <a:pt x="16550" y="13421"/>
                    <a:pt x="16408" y="13437"/>
                    <a:pt x="16357" y="13466"/>
                  </a:cubicBezTo>
                  <a:cubicBezTo>
                    <a:pt x="16326" y="13483"/>
                    <a:pt x="16275" y="13529"/>
                    <a:pt x="16276" y="13555"/>
                  </a:cubicBezTo>
                  <a:cubicBezTo>
                    <a:pt x="16278" y="13581"/>
                    <a:pt x="16364" y="13614"/>
                    <a:pt x="16371" y="13640"/>
                  </a:cubicBezTo>
                  <a:cubicBezTo>
                    <a:pt x="16379" y="13666"/>
                    <a:pt x="16349" y="13719"/>
                    <a:pt x="16326" y="13741"/>
                  </a:cubicBezTo>
                  <a:cubicBezTo>
                    <a:pt x="16306" y="13762"/>
                    <a:pt x="16244" y="13799"/>
                    <a:pt x="16204" y="13803"/>
                  </a:cubicBezTo>
                  <a:cubicBezTo>
                    <a:pt x="16157" y="13807"/>
                    <a:pt x="16074" y="13761"/>
                    <a:pt x="16027" y="13758"/>
                  </a:cubicBezTo>
                  <a:cubicBezTo>
                    <a:pt x="15981" y="13756"/>
                    <a:pt x="15895" y="13791"/>
                    <a:pt x="15853" y="13781"/>
                  </a:cubicBezTo>
                  <a:cubicBezTo>
                    <a:pt x="15793" y="13768"/>
                    <a:pt x="15730" y="13689"/>
                    <a:pt x="15698" y="13655"/>
                  </a:cubicBezTo>
                  <a:cubicBezTo>
                    <a:pt x="15659" y="13613"/>
                    <a:pt x="15601" y="13525"/>
                    <a:pt x="15579" y="13478"/>
                  </a:cubicBezTo>
                  <a:cubicBezTo>
                    <a:pt x="15563" y="13442"/>
                    <a:pt x="15541" y="13366"/>
                    <a:pt x="15543" y="13329"/>
                  </a:cubicBezTo>
                  <a:cubicBezTo>
                    <a:pt x="15543" y="13297"/>
                    <a:pt x="15561" y="13233"/>
                    <a:pt x="15579" y="13203"/>
                  </a:cubicBezTo>
                  <a:cubicBezTo>
                    <a:pt x="15594" y="13179"/>
                    <a:pt x="15663" y="13139"/>
                    <a:pt x="15667" y="13112"/>
                  </a:cubicBezTo>
                  <a:cubicBezTo>
                    <a:pt x="15673" y="13082"/>
                    <a:pt x="15633" y="13024"/>
                    <a:pt x="15606" y="13000"/>
                  </a:cubicBezTo>
                  <a:cubicBezTo>
                    <a:pt x="15585" y="12982"/>
                    <a:pt x="15530" y="12944"/>
                    <a:pt x="15495" y="12945"/>
                  </a:cubicBezTo>
                  <a:cubicBezTo>
                    <a:pt x="15465" y="12946"/>
                    <a:pt x="15423" y="12981"/>
                    <a:pt x="15410" y="12998"/>
                  </a:cubicBezTo>
                  <a:cubicBezTo>
                    <a:pt x="15392" y="13023"/>
                    <a:pt x="15413" y="13082"/>
                    <a:pt x="15397" y="13108"/>
                  </a:cubicBezTo>
                  <a:cubicBezTo>
                    <a:pt x="15390" y="13119"/>
                    <a:pt x="15368" y="13145"/>
                    <a:pt x="15349" y="13144"/>
                  </a:cubicBezTo>
                  <a:cubicBezTo>
                    <a:pt x="15314" y="13141"/>
                    <a:pt x="15301" y="13084"/>
                    <a:pt x="15288" y="13064"/>
                  </a:cubicBezTo>
                  <a:cubicBezTo>
                    <a:pt x="15273" y="13039"/>
                    <a:pt x="15266" y="12983"/>
                    <a:pt x="15238" y="12964"/>
                  </a:cubicBezTo>
                  <a:cubicBezTo>
                    <a:pt x="15219" y="12952"/>
                    <a:pt x="15161" y="12935"/>
                    <a:pt x="15133" y="12938"/>
                  </a:cubicBezTo>
                  <a:cubicBezTo>
                    <a:pt x="15111" y="12942"/>
                    <a:pt x="15074" y="12964"/>
                    <a:pt x="15069" y="12977"/>
                  </a:cubicBezTo>
                  <a:cubicBezTo>
                    <a:pt x="15056" y="13006"/>
                    <a:pt x="15109" y="13065"/>
                    <a:pt x="15129" y="13093"/>
                  </a:cubicBezTo>
                  <a:cubicBezTo>
                    <a:pt x="15144" y="13113"/>
                    <a:pt x="15193" y="13146"/>
                    <a:pt x="15204" y="13167"/>
                  </a:cubicBezTo>
                  <a:cubicBezTo>
                    <a:pt x="15216" y="13190"/>
                    <a:pt x="15221" y="13238"/>
                    <a:pt x="15215" y="13261"/>
                  </a:cubicBezTo>
                  <a:cubicBezTo>
                    <a:pt x="15208" y="13280"/>
                    <a:pt x="15192" y="13332"/>
                    <a:pt x="15159" y="13332"/>
                  </a:cubicBezTo>
                  <a:cubicBezTo>
                    <a:pt x="15127" y="13333"/>
                    <a:pt x="15110" y="13280"/>
                    <a:pt x="15103" y="13261"/>
                  </a:cubicBezTo>
                  <a:cubicBezTo>
                    <a:pt x="15094" y="13237"/>
                    <a:pt x="15112" y="13187"/>
                    <a:pt x="15103" y="13163"/>
                  </a:cubicBezTo>
                  <a:cubicBezTo>
                    <a:pt x="15094" y="13141"/>
                    <a:pt x="15063" y="13094"/>
                    <a:pt x="15031" y="13082"/>
                  </a:cubicBezTo>
                  <a:cubicBezTo>
                    <a:pt x="15011" y="13075"/>
                    <a:pt x="14956" y="13074"/>
                    <a:pt x="14936" y="13082"/>
                  </a:cubicBezTo>
                  <a:cubicBezTo>
                    <a:pt x="14908" y="13097"/>
                    <a:pt x="14922" y="13153"/>
                    <a:pt x="14906" y="13174"/>
                  </a:cubicBezTo>
                  <a:cubicBezTo>
                    <a:pt x="14891" y="13195"/>
                    <a:pt x="14843" y="13232"/>
                    <a:pt x="14815" y="13248"/>
                  </a:cubicBezTo>
                  <a:cubicBezTo>
                    <a:pt x="14777" y="13269"/>
                    <a:pt x="14655" y="13285"/>
                    <a:pt x="14642" y="13316"/>
                  </a:cubicBezTo>
                  <a:cubicBezTo>
                    <a:pt x="14632" y="13341"/>
                    <a:pt x="14703" y="13386"/>
                    <a:pt x="14724" y="13409"/>
                  </a:cubicBezTo>
                  <a:cubicBezTo>
                    <a:pt x="14750" y="13438"/>
                    <a:pt x="14816" y="13494"/>
                    <a:pt x="14829" y="13527"/>
                  </a:cubicBezTo>
                  <a:cubicBezTo>
                    <a:pt x="14838" y="13554"/>
                    <a:pt x="14807" y="13611"/>
                    <a:pt x="14822" y="13638"/>
                  </a:cubicBezTo>
                  <a:cubicBezTo>
                    <a:pt x="14834" y="13660"/>
                    <a:pt x="14886" y="13698"/>
                    <a:pt x="14916" y="13711"/>
                  </a:cubicBezTo>
                  <a:cubicBezTo>
                    <a:pt x="14958" y="13731"/>
                    <a:pt x="15074" y="13735"/>
                    <a:pt x="15109" y="13758"/>
                  </a:cubicBezTo>
                  <a:cubicBezTo>
                    <a:pt x="15158" y="13790"/>
                    <a:pt x="15191" y="13878"/>
                    <a:pt x="15197" y="13921"/>
                  </a:cubicBezTo>
                  <a:cubicBezTo>
                    <a:pt x="15200" y="13943"/>
                    <a:pt x="15206" y="13995"/>
                    <a:pt x="15177" y="14008"/>
                  </a:cubicBezTo>
                  <a:cubicBezTo>
                    <a:pt x="15134" y="14028"/>
                    <a:pt x="15016" y="13999"/>
                    <a:pt x="14967" y="13985"/>
                  </a:cubicBezTo>
                  <a:cubicBezTo>
                    <a:pt x="14901" y="13967"/>
                    <a:pt x="14801" y="13897"/>
                    <a:pt x="14737" y="13875"/>
                  </a:cubicBezTo>
                  <a:cubicBezTo>
                    <a:pt x="14697" y="13861"/>
                    <a:pt x="14611" y="13837"/>
                    <a:pt x="14565" y="13834"/>
                  </a:cubicBezTo>
                  <a:cubicBezTo>
                    <a:pt x="14531" y="13833"/>
                    <a:pt x="14467" y="13852"/>
                    <a:pt x="14433" y="13853"/>
                  </a:cubicBezTo>
                  <a:cubicBezTo>
                    <a:pt x="14347" y="13857"/>
                    <a:pt x="14168" y="13852"/>
                    <a:pt x="14088" y="13833"/>
                  </a:cubicBezTo>
                  <a:cubicBezTo>
                    <a:pt x="14048" y="13823"/>
                    <a:pt x="13994" y="13773"/>
                    <a:pt x="13953" y="13767"/>
                  </a:cubicBezTo>
                  <a:cubicBezTo>
                    <a:pt x="13913" y="13761"/>
                    <a:pt x="13818" y="13769"/>
                    <a:pt x="13790" y="13788"/>
                  </a:cubicBezTo>
                  <a:cubicBezTo>
                    <a:pt x="13752" y="13815"/>
                    <a:pt x="13801" y="13902"/>
                    <a:pt x="13767" y="13932"/>
                  </a:cubicBezTo>
                  <a:cubicBezTo>
                    <a:pt x="13742" y="13954"/>
                    <a:pt x="13651" y="13985"/>
                    <a:pt x="13611" y="13976"/>
                  </a:cubicBezTo>
                  <a:cubicBezTo>
                    <a:pt x="13565" y="13966"/>
                    <a:pt x="13542" y="13896"/>
                    <a:pt x="13527" y="13866"/>
                  </a:cubicBezTo>
                  <a:cubicBezTo>
                    <a:pt x="13504" y="13824"/>
                    <a:pt x="13495" y="13735"/>
                    <a:pt x="13476" y="13693"/>
                  </a:cubicBezTo>
                  <a:cubicBezTo>
                    <a:pt x="13461" y="13660"/>
                    <a:pt x="13410" y="13600"/>
                    <a:pt x="13398" y="13568"/>
                  </a:cubicBezTo>
                  <a:cubicBezTo>
                    <a:pt x="13383" y="13530"/>
                    <a:pt x="13375" y="13453"/>
                    <a:pt x="13367" y="13415"/>
                  </a:cubicBezTo>
                  <a:cubicBezTo>
                    <a:pt x="13359" y="13373"/>
                    <a:pt x="13387" y="13266"/>
                    <a:pt x="13327" y="13246"/>
                  </a:cubicBezTo>
                  <a:cubicBezTo>
                    <a:pt x="13303" y="13237"/>
                    <a:pt x="13247" y="13262"/>
                    <a:pt x="13226" y="13273"/>
                  </a:cubicBezTo>
                  <a:cubicBezTo>
                    <a:pt x="13187" y="13292"/>
                    <a:pt x="13134" y="13345"/>
                    <a:pt x="13107" y="13370"/>
                  </a:cubicBezTo>
                  <a:cubicBezTo>
                    <a:pt x="13084" y="13394"/>
                    <a:pt x="13050" y="13446"/>
                    <a:pt x="13022" y="13468"/>
                  </a:cubicBezTo>
                  <a:cubicBezTo>
                    <a:pt x="13008" y="13480"/>
                    <a:pt x="12975" y="13509"/>
                    <a:pt x="12952" y="13508"/>
                  </a:cubicBezTo>
                  <a:cubicBezTo>
                    <a:pt x="12906" y="13507"/>
                    <a:pt x="12875" y="13428"/>
                    <a:pt x="12830" y="13424"/>
                  </a:cubicBezTo>
                  <a:cubicBezTo>
                    <a:pt x="12812" y="13422"/>
                    <a:pt x="12778" y="13438"/>
                    <a:pt x="12765" y="13447"/>
                  </a:cubicBezTo>
                  <a:cubicBezTo>
                    <a:pt x="12730" y="13472"/>
                    <a:pt x="12718" y="13549"/>
                    <a:pt x="12677" y="13572"/>
                  </a:cubicBezTo>
                  <a:cubicBezTo>
                    <a:pt x="12649" y="13588"/>
                    <a:pt x="12556" y="13584"/>
                    <a:pt x="12529" y="13601"/>
                  </a:cubicBezTo>
                  <a:cubicBezTo>
                    <a:pt x="12499" y="13620"/>
                    <a:pt x="12472" y="13677"/>
                    <a:pt x="12481" y="13703"/>
                  </a:cubicBezTo>
                  <a:cubicBezTo>
                    <a:pt x="12491" y="13728"/>
                    <a:pt x="12561" y="13760"/>
                    <a:pt x="12589" y="13777"/>
                  </a:cubicBezTo>
                  <a:cubicBezTo>
                    <a:pt x="12619" y="13794"/>
                    <a:pt x="12684" y="13823"/>
                    <a:pt x="12711" y="13841"/>
                  </a:cubicBezTo>
                  <a:cubicBezTo>
                    <a:pt x="12741" y="13860"/>
                    <a:pt x="12800" y="13901"/>
                    <a:pt x="12820" y="13926"/>
                  </a:cubicBezTo>
                  <a:cubicBezTo>
                    <a:pt x="12849" y="13962"/>
                    <a:pt x="12890" y="14042"/>
                    <a:pt x="12887" y="14082"/>
                  </a:cubicBezTo>
                  <a:cubicBezTo>
                    <a:pt x="12885" y="14114"/>
                    <a:pt x="12851" y="14178"/>
                    <a:pt x="12816" y="14201"/>
                  </a:cubicBezTo>
                  <a:cubicBezTo>
                    <a:pt x="12797" y="14214"/>
                    <a:pt x="12727" y="14216"/>
                    <a:pt x="12711" y="14231"/>
                  </a:cubicBezTo>
                  <a:cubicBezTo>
                    <a:pt x="12666" y="14274"/>
                    <a:pt x="12713" y="14386"/>
                    <a:pt x="12711" y="14438"/>
                  </a:cubicBezTo>
                  <a:cubicBezTo>
                    <a:pt x="12711" y="14469"/>
                    <a:pt x="12700" y="14530"/>
                    <a:pt x="12704" y="14561"/>
                  </a:cubicBezTo>
                  <a:cubicBezTo>
                    <a:pt x="12712" y="14605"/>
                    <a:pt x="12773" y="14687"/>
                    <a:pt x="12773" y="14730"/>
                  </a:cubicBezTo>
                  <a:cubicBezTo>
                    <a:pt x="12772" y="14769"/>
                    <a:pt x="12728" y="14842"/>
                    <a:pt x="12708" y="14879"/>
                  </a:cubicBezTo>
                  <a:cubicBezTo>
                    <a:pt x="12696" y="14901"/>
                    <a:pt x="12648" y="14942"/>
                    <a:pt x="12651" y="14965"/>
                  </a:cubicBezTo>
                  <a:cubicBezTo>
                    <a:pt x="12652" y="14987"/>
                    <a:pt x="12715" y="15018"/>
                    <a:pt x="12718" y="15039"/>
                  </a:cubicBezTo>
                  <a:cubicBezTo>
                    <a:pt x="12724" y="15075"/>
                    <a:pt x="12627" y="15140"/>
                    <a:pt x="12647" y="15173"/>
                  </a:cubicBezTo>
                  <a:cubicBezTo>
                    <a:pt x="12668" y="15208"/>
                    <a:pt x="12798" y="15253"/>
                    <a:pt x="12856" y="15245"/>
                  </a:cubicBezTo>
                  <a:cubicBezTo>
                    <a:pt x="12899" y="15240"/>
                    <a:pt x="12921" y="15168"/>
                    <a:pt x="12962" y="15160"/>
                  </a:cubicBezTo>
                  <a:cubicBezTo>
                    <a:pt x="12989" y="15155"/>
                    <a:pt x="13046" y="15170"/>
                    <a:pt x="13067" y="15181"/>
                  </a:cubicBezTo>
                  <a:cubicBezTo>
                    <a:pt x="13099" y="15199"/>
                    <a:pt x="13147" y="15250"/>
                    <a:pt x="13144" y="15277"/>
                  </a:cubicBezTo>
                  <a:cubicBezTo>
                    <a:pt x="13140" y="15312"/>
                    <a:pt x="13048" y="15365"/>
                    <a:pt x="13009" y="15391"/>
                  </a:cubicBezTo>
                  <a:cubicBezTo>
                    <a:pt x="12982" y="15409"/>
                    <a:pt x="12909" y="15435"/>
                    <a:pt x="12884" y="15455"/>
                  </a:cubicBezTo>
                  <a:cubicBezTo>
                    <a:pt x="12845" y="15486"/>
                    <a:pt x="12810" y="15562"/>
                    <a:pt x="12786" y="15599"/>
                  </a:cubicBezTo>
                  <a:cubicBezTo>
                    <a:pt x="12770" y="15623"/>
                    <a:pt x="12750" y="15675"/>
                    <a:pt x="12725" y="15696"/>
                  </a:cubicBezTo>
                  <a:cubicBezTo>
                    <a:pt x="12701" y="15715"/>
                    <a:pt x="12625" y="15733"/>
                    <a:pt x="12600" y="15751"/>
                  </a:cubicBezTo>
                  <a:cubicBezTo>
                    <a:pt x="12564" y="15778"/>
                    <a:pt x="12502" y="15841"/>
                    <a:pt x="12502" y="15877"/>
                  </a:cubicBezTo>
                  <a:cubicBezTo>
                    <a:pt x="12502" y="15892"/>
                    <a:pt x="12540" y="15918"/>
                    <a:pt x="12545" y="15933"/>
                  </a:cubicBezTo>
                  <a:cubicBezTo>
                    <a:pt x="12555" y="15956"/>
                    <a:pt x="12563" y="16003"/>
                    <a:pt x="12552" y="16025"/>
                  </a:cubicBezTo>
                  <a:cubicBezTo>
                    <a:pt x="12542" y="16046"/>
                    <a:pt x="12488" y="16079"/>
                    <a:pt x="12465" y="16097"/>
                  </a:cubicBezTo>
                  <a:cubicBezTo>
                    <a:pt x="12442" y="16112"/>
                    <a:pt x="12399" y="16146"/>
                    <a:pt x="12369" y="16156"/>
                  </a:cubicBezTo>
                  <a:cubicBezTo>
                    <a:pt x="12340" y="16166"/>
                    <a:pt x="12264" y="16186"/>
                    <a:pt x="12238" y="16173"/>
                  </a:cubicBezTo>
                  <a:cubicBezTo>
                    <a:pt x="12209" y="16158"/>
                    <a:pt x="12253" y="16100"/>
                    <a:pt x="12234" y="16080"/>
                  </a:cubicBezTo>
                  <a:cubicBezTo>
                    <a:pt x="12217" y="16061"/>
                    <a:pt x="12150" y="16040"/>
                    <a:pt x="12116" y="16035"/>
                  </a:cubicBezTo>
                  <a:cubicBezTo>
                    <a:pt x="12100" y="16032"/>
                    <a:pt x="12060" y="16029"/>
                    <a:pt x="12049" y="16038"/>
                  </a:cubicBezTo>
                  <a:cubicBezTo>
                    <a:pt x="12027" y="16052"/>
                    <a:pt x="12063" y="16099"/>
                    <a:pt x="12052" y="16118"/>
                  </a:cubicBezTo>
                  <a:cubicBezTo>
                    <a:pt x="12044" y="16131"/>
                    <a:pt x="12016" y="16158"/>
                    <a:pt x="11994" y="16158"/>
                  </a:cubicBezTo>
                  <a:cubicBezTo>
                    <a:pt x="11961" y="16157"/>
                    <a:pt x="11929" y="16111"/>
                    <a:pt x="11920" y="16092"/>
                  </a:cubicBezTo>
                  <a:cubicBezTo>
                    <a:pt x="11911" y="16074"/>
                    <a:pt x="11937" y="16033"/>
                    <a:pt x="11923" y="16016"/>
                  </a:cubicBezTo>
                  <a:cubicBezTo>
                    <a:pt x="11912" y="16001"/>
                    <a:pt x="11865" y="15978"/>
                    <a:pt x="11839" y="15976"/>
                  </a:cubicBezTo>
                  <a:cubicBezTo>
                    <a:pt x="11787" y="15970"/>
                    <a:pt x="11683" y="16000"/>
                    <a:pt x="11640" y="16018"/>
                  </a:cubicBezTo>
                  <a:cubicBezTo>
                    <a:pt x="11608" y="16031"/>
                    <a:pt x="11573" y="16074"/>
                    <a:pt x="11542" y="16086"/>
                  </a:cubicBezTo>
                  <a:cubicBezTo>
                    <a:pt x="11507" y="16099"/>
                    <a:pt x="11415" y="16094"/>
                    <a:pt x="11385" y="16111"/>
                  </a:cubicBezTo>
                  <a:cubicBezTo>
                    <a:pt x="11354" y="16130"/>
                    <a:pt x="11335" y="16188"/>
                    <a:pt x="11332" y="16215"/>
                  </a:cubicBezTo>
                  <a:cubicBezTo>
                    <a:pt x="11326" y="16250"/>
                    <a:pt x="11370" y="16320"/>
                    <a:pt x="11362" y="16355"/>
                  </a:cubicBezTo>
                  <a:cubicBezTo>
                    <a:pt x="11355" y="16384"/>
                    <a:pt x="11286" y="16433"/>
                    <a:pt x="11287" y="16463"/>
                  </a:cubicBezTo>
                  <a:cubicBezTo>
                    <a:pt x="11288" y="16489"/>
                    <a:pt x="11352" y="16532"/>
                    <a:pt x="11358" y="16558"/>
                  </a:cubicBezTo>
                  <a:cubicBezTo>
                    <a:pt x="11368" y="16601"/>
                    <a:pt x="11338" y="16687"/>
                    <a:pt x="11315" y="16728"/>
                  </a:cubicBezTo>
                  <a:cubicBezTo>
                    <a:pt x="11299" y="16755"/>
                    <a:pt x="11266" y="16828"/>
                    <a:pt x="11220" y="16827"/>
                  </a:cubicBezTo>
                  <a:cubicBezTo>
                    <a:pt x="11172" y="16827"/>
                    <a:pt x="11138" y="16751"/>
                    <a:pt x="11129" y="16721"/>
                  </a:cubicBezTo>
                  <a:cubicBezTo>
                    <a:pt x="11123" y="16701"/>
                    <a:pt x="11154" y="16660"/>
                    <a:pt x="11142" y="16641"/>
                  </a:cubicBezTo>
                  <a:cubicBezTo>
                    <a:pt x="11130" y="16622"/>
                    <a:pt x="11074" y="16597"/>
                    <a:pt x="11045" y="16590"/>
                  </a:cubicBezTo>
                  <a:cubicBezTo>
                    <a:pt x="11019" y="16584"/>
                    <a:pt x="10954" y="16575"/>
                    <a:pt x="10936" y="16588"/>
                  </a:cubicBezTo>
                  <a:cubicBezTo>
                    <a:pt x="10908" y="16608"/>
                    <a:pt x="10957" y="16668"/>
                    <a:pt x="10969" y="16694"/>
                  </a:cubicBezTo>
                  <a:cubicBezTo>
                    <a:pt x="10980" y="16712"/>
                    <a:pt x="11021" y="16744"/>
                    <a:pt x="11021" y="16763"/>
                  </a:cubicBezTo>
                  <a:cubicBezTo>
                    <a:pt x="11021" y="16785"/>
                    <a:pt x="10973" y="16821"/>
                    <a:pt x="10966" y="16842"/>
                  </a:cubicBezTo>
                  <a:cubicBezTo>
                    <a:pt x="10957" y="16865"/>
                    <a:pt x="10972" y="16914"/>
                    <a:pt x="10959" y="16938"/>
                  </a:cubicBezTo>
                  <a:cubicBezTo>
                    <a:pt x="10950" y="16955"/>
                    <a:pt x="10923" y="16993"/>
                    <a:pt x="10895" y="17001"/>
                  </a:cubicBezTo>
                  <a:cubicBezTo>
                    <a:pt x="10871" y="17008"/>
                    <a:pt x="10809" y="17000"/>
                    <a:pt x="10790" y="16988"/>
                  </a:cubicBezTo>
                  <a:cubicBezTo>
                    <a:pt x="10770" y="16974"/>
                    <a:pt x="10788" y="16929"/>
                    <a:pt x="10773" y="16912"/>
                  </a:cubicBezTo>
                  <a:cubicBezTo>
                    <a:pt x="10762" y="16899"/>
                    <a:pt x="10723" y="16878"/>
                    <a:pt x="10700" y="16876"/>
                  </a:cubicBezTo>
                  <a:cubicBezTo>
                    <a:pt x="10667" y="16873"/>
                    <a:pt x="10601" y="16888"/>
                    <a:pt x="10580" y="16903"/>
                  </a:cubicBezTo>
                  <a:cubicBezTo>
                    <a:pt x="10555" y="16922"/>
                    <a:pt x="10542" y="16976"/>
                    <a:pt x="10550" y="17001"/>
                  </a:cubicBezTo>
                  <a:cubicBezTo>
                    <a:pt x="10557" y="17022"/>
                    <a:pt x="10618" y="17051"/>
                    <a:pt x="10628" y="17071"/>
                  </a:cubicBezTo>
                  <a:cubicBezTo>
                    <a:pt x="10642" y="17097"/>
                    <a:pt x="10659" y="17160"/>
                    <a:pt x="10631" y="17181"/>
                  </a:cubicBezTo>
                  <a:cubicBezTo>
                    <a:pt x="10611" y="17196"/>
                    <a:pt x="10537" y="17206"/>
                    <a:pt x="10510" y="17195"/>
                  </a:cubicBezTo>
                  <a:cubicBezTo>
                    <a:pt x="10476" y="17183"/>
                    <a:pt x="10487" y="17122"/>
                    <a:pt x="10466" y="17102"/>
                  </a:cubicBezTo>
                  <a:cubicBezTo>
                    <a:pt x="10448" y="17086"/>
                    <a:pt x="10400" y="17053"/>
                    <a:pt x="10368" y="17052"/>
                  </a:cubicBezTo>
                  <a:cubicBezTo>
                    <a:pt x="10335" y="17051"/>
                    <a:pt x="10267" y="17076"/>
                    <a:pt x="10256" y="17096"/>
                  </a:cubicBezTo>
                  <a:cubicBezTo>
                    <a:pt x="10243" y="17118"/>
                    <a:pt x="10298" y="17164"/>
                    <a:pt x="10299" y="17187"/>
                  </a:cubicBezTo>
                  <a:cubicBezTo>
                    <a:pt x="10304" y="17216"/>
                    <a:pt x="10290" y="17274"/>
                    <a:pt x="10276" y="17302"/>
                  </a:cubicBezTo>
                  <a:cubicBezTo>
                    <a:pt x="10261" y="17331"/>
                    <a:pt x="10210" y="17384"/>
                    <a:pt x="10181" y="17410"/>
                  </a:cubicBezTo>
                  <a:cubicBezTo>
                    <a:pt x="10156" y="17432"/>
                    <a:pt x="10085" y="17468"/>
                    <a:pt x="10063" y="17492"/>
                  </a:cubicBezTo>
                  <a:cubicBezTo>
                    <a:pt x="10033" y="17525"/>
                    <a:pt x="10015" y="17601"/>
                    <a:pt x="9985" y="17634"/>
                  </a:cubicBezTo>
                  <a:cubicBezTo>
                    <a:pt x="9961" y="17663"/>
                    <a:pt x="9912" y="17732"/>
                    <a:pt x="9860" y="17738"/>
                  </a:cubicBezTo>
                  <a:cubicBezTo>
                    <a:pt x="9831" y="17741"/>
                    <a:pt x="9778" y="17711"/>
                    <a:pt x="9756" y="17697"/>
                  </a:cubicBezTo>
                  <a:cubicBezTo>
                    <a:pt x="9711" y="17672"/>
                    <a:pt x="9642" y="17610"/>
                    <a:pt x="9620" y="17575"/>
                  </a:cubicBezTo>
                  <a:cubicBezTo>
                    <a:pt x="9603" y="17548"/>
                    <a:pt x="9620" y="17481"/>
                    <a:pt x="9590" y="17458"/>
                  </a:cubicBezTo>
                  <a:cubicBezTo>
                    <a:pt x="9566" y="17440"/>
                    <a:pt x="9486" y="17424"/>
                    <a:pt x="9447" y="17424"/>
                  </a:cubicBezTo>
                  <a:cubicBezTo>
                    <a:pt x="9390" y="17426"/>
                    <a:pt x="9280" y="17464"/>
                    <a:pt x="9235" y="17488"/>
                  </a:cubicBezTo>
                  <a:cubicBezTo>
                    <a:pt x="9185" y="17513"/>
                    <a:pt x="9106" y="17581"/>
                    <a:pt x="9082" y="17619"/>
                  </a:cubicBezTo>
                  <a:cubicBezTo>
                    <a:pt x="9073" y="17635"/>
                    <a:pt x="9082" y="17671"/>
                    <a:pt x="9073" y="17687"/>
                  </a:cubicBezTo>
                  <a:cubicBezTo>
                    <a:pt x="9058" y="17711"/>
                    <a:pt x="9011" y="17756"/>
                    <a:pt x="8974" y="17767"/>
                  </a:cubicBezTo>
                  <a:cubicBezTo>
                    <a:pt x="8941" y="17777"/>
                    <a:pt x="8863" y="17775"/>
                    <a:pt x="8829" y="17767"/>
                  </a:cubicBezTo>
                  <a:cubicBezTo>
                    <a:pt x="8802" y="17761"/>
                    <a:pt x="8753" y="17737"/>
                    <a:pt x="8741" y="17721"/>
                  </a:cubicBezTo>
                  <a:cubicBezTo>
                    <a:pt x="8723" y="17695"/>
                    <a:pt x="8723" y="17632"/>
                    <a:pt x="8747" y="17609"/>
                  </a:cubicBezTo>
                  <a:cubicBezTo>
                    <a:pt x="8766" y="17591"/>
                    <a:pt x="8849" y="17591"/>
                    <a:pt x="8869" y="17575"/>
                  </a:cubicBezTo>
                  <a:cubicBezTo>
                    <a:pt x="8902" y="17548"/>
                    <a:pt x="8924" y="17472"/>
                    <a:pt x="8903" y="17442"/>
                  </a:cubicBezTo>
                  <a:cubicBezTo>
                    <a:pt x="8885" y="17416"/>
                    <a:pt x="8789" y="17397"/>
                    <a:pt x="8755" y="17380"/>
                  </a:cubicBezTo>
                  <a:cubicBezTo>
                    <a:pt x="8735" y="17370"/>
                    <a:pt x="8688" y="17353"/>
                    <a:pt x="8681" y="17338"/>
                  </a:cubicBezTo>
                  <a:cubicBezTo>
                    <a:pt x="8666" y="17308"/>
                    <a:pt x="8750" y="17246"/>
                    <a:pt x="8727" y="17219"/>
                  </a:cubicBezTo>
                  <a:cubicBezTo>
                    <a:pt x="8715" y="17202"/>
                    <a:pt x="8645" y="17187"/>
                    <a:pt x="8616" y="17191"/>
                  </a:cubicBezTo>
                  <a:cubicBezTo>
                    <a:pt x="8583" y="17196"/>
                    <a:pt x="8540" y="17234"/>
                    <a:pt x="8524" y="17253"/>
                  </a:cubicBezTo>
                  <a:cubicBezTo>
                    <a:pt x="8502" y="17279"/>
                    <a:pt x="8496" y="17340"/>
                    <a:pt x="8481" y="17367"/>
                  </a:cubicBezTo>
                  <a:cubicBezTo>
                    <a:pt x="8470" y="17387"/>
                    <a:pt x="8446" y="17427"/>
                    <a:pt x="8426" y="17444"/>
                  </a:cubicBezTo>
                  <a:cubicBezTo>
                    <a:pt x="8398" y="17468"/>
                    <a:pt x="8317" y="17504"/>
                    <a:pt x="8281" y="17524"/>
                  </a:cubicBezTo>
                  <a:cubicBezTo>
                    <a:pt x="8237" y="17550"/>
                    <a:pt x="8135" y="17594"/>
                    <a:pt x="8108" y="17628"/>
                  </a:cubicBezTo>
                  <a:cubicBezTo>
                    <a:pt x="8087" y="17656"/>
                    <a:pt x="8110" y="17726"/>
                    <a:pt x="8088" y="17755"/>
                  </a:cubicBezTo>
                  <a:cubicBezTo>
                    <a:pt x="8066" y="17784"/>
                    <a:pt x="7958" y="17815"/>
                    <a:pt x="7943" y="17846"/>
                  </a:cubicBezTo>
                  <a:cubicBezTo>
                    <a:pt x="7928" y="17875"/>
                    <a:pt x="7977" y="17934"/>
                    <a:pt x="7980" y="17964"/>
                  </a:cubicBezTo>
                  <a:cubicBezTo>
                    <a:pt x="7983" y="18007"/>
                    <a:pt x="7975" y="18095"/>
                    <a:pt x="7956" y="18136"/>
                  </a:cubicBezTo>
                  <a:cubicBezTo>
                    <a:pt x="7943" y="18162"/>
                    <a:pt x="7879" y="18206"/>
                    <a:pt x="7875" y="18234"/>
                  </a:cubicBezTo>
                  <a:cubicBezTo>
                    <a:pt x="7872" y="18253"/>
                    <a:pt x="7895" y="18291"/>
                    <a:pt x="7912" y="18308"/>
                  </a:cubicBezTo>
                  <a:cubicBezTo>
                    <a:pt x="7932" y="18326"/>
                    <a:pt x="7993" y="18349"/>
                    <a:pt x="8017" y="18365"/>
                  </a:cubicBezTo>
                  <a:cubicBezTo>
                    <a:pt x="8051" y="18387"/>
                    <a:pt x="8103" y="18439"/>
                    <a:pt x="8136" y="18462"/>
                  </a:cubicBezTo>
                  <a:cubicBezTo>
                    <a:pt x="8168" y="18485"/>
                    <a:pt x="8248" y="18521"/>
                    <a:pt x="8274" y="18547"/>
                  </a:cubicBezTo>
                  <a:cubicBezTo>
                    <a:pt x="8302" y="18573"/>
                    <a:pt x="8333" y="18635"/>
                    <a:pt x="8345" y="18666"/>
                  </a:cubicBezTo>
                  <a:cubicBezTo>
                    <a:pt x="8354" y="18689"/>
                    <a:pt x="8385" y="18741"/>
                    <a:pt x="8366" y="18763"/>
                  </a:cubicBezTo>
                  <a:cubicBezTo>
                    <a:pt x="8342" y="18790"/>
                    <a:pt x="8235" y="18810"/>
                    <a:pt x="8186" y="18816"/>
                  </a:cubicBezTo>
                  <a:cubicBezTo>
                    <a:pt x="8144" y="18821"/>
                    <a:pt x="8054" y="18801"/>
                    <a:pt x="8014" y="18812"/>
                  </a:cubicBezTo>
                  <a:cubicBezTo>
                    <a:pt x="7966" y="18824"/>
                    <a:pt x="7913" y="18886"/>
                    <a:pt x="7871" y="18905"/>
                  </a:cubicBezTo>
                  <a:cubicBezTo>
                    <a:pt x="7836" y="18921"/>
                    <a:pt x="7742" y="18933"/>
                    <a:pt x="7712" y="18954"/>
                  </a:cubicBezTo>
                  <a:cubicBezTo>
                    <a:pt x="7668" y="18985"/>
                    <a:pt x="7625" y="19069"/>
                    <a:pt x="7618" y="19111"/>
                  </a:cubicBezTo>
                  <a:cubicBezTo>
                    <a:pt x="7614" y="19135"/>
                    <a:pt x="7631" y="19184"/>
                    <a:pt x="7641" y="19208"/>
                  </a:cubicBezTo>
                  <a:cubicBezTo>
                    <a:pt x="7656" y="19243"/>
                    <a:pt x="7700" y="19312"/>
                    <a:pt x="7726" y="19346"/>
                  </a:cubicBezTo>
                  <a:cubicBezTo>
                    <a:pt x="7747" y="19372"/>
                    <a:pt x="7815" y="19416"/>
                    <a:pt x="7824" y="19445"/>
                  </a:cubicBezTo>
                  <a:cubicBezTo>
                    <a:pt x="7838" y="19483"/>
                    <a:pt x="7822" y="19566"/>
                    <a:pt x="7791" y="19600"/>
                  </a:cubicBezTo>
                  <a:cubicBezTo>
                    <a:pt x="7767" y="19625"/>
                    <a:pt x="7662" y="19645"/>
                    <a:pt x="7641" y="19671"/>
                  </a:cubicBezTo>
                  <a:cubicBezTo>
                    <a:pt x="7618" y="19703"/>
                    <a:pt x="7666" y="19778"/>
                    <a:pt x="7652" y="19811"/>
                  </a:cubicBezTo>
                  <a:cubicBezTo>
                    <a:pt x="7637" y="19846"/>
                    <a:pt x="7573" y="19908"/>
                    <a:pt x="7530" y="19932"/>
                  </a:cubicBezTo>
                  <a:cubicBezTo>
                    <a:pt x="7477" y="19962"/>
                    <a:pt x="7335" y="19986"/>
                    <a:pt x="7276" y="20010"/>
                  </a:cubicBezTo>
                  <a:cubicBezTo>
                    <a:pt x="7222" y="20033"/>
                    <a:pt x="7108" y="20081"/>
                    <a:pt x="7083" y="20118"/>
                  </a:cubicBezTo>
                  <a:cubicBezTo>
                    <a:pt x="7047" y="20175"/>
                    <a:pt x="7107" y="20301"/>
                    <a:pt x="7118" y="20362"/>
                  </a:cubicBezTo>
                  <a:cubicBezTo>
                    <a:pt x="7130" y="20425"/>
                    <a:pt x="7157" y="20550"/>
                    <a:pt x="7179" y="20612"/>
                  </a:cubicBezTo>
                  <a:cubicBezTo>
                    <a:pt x="7189" y="20644"/>
                    <a:pt x="7233" y="20706"/>
                    <a:pt x="7233" y="20739"/>
                  </a:cubicBezTo>
                  <a:cubicBezTo>
                    <a:pt x="7230" y="20811"/>
                    <a:pt x="7116" y="20945"/>
                    <a:pt x="7098" y="21016"/>
                  </a:cubicBezTo>
                  <a:cubicBezTo>
                    <a:pt x="7085" y="21062"/>
                    <a:pt x="7101" y="21153"/>
                    <a:pt x="7094" y="21198"/>
                  </a:cubicBezTo>
                  <a:cubicBezTo>
                    <a:pt x="7084" y="21252"/>
                    <a:pt x="7045" y="21357"/>
                    <a:pt x="7027" y="21410"/>
                  </a:cubicBezTo>
                  <a:cubicBezTo>
                    <a:pt x="7014" y="21446"/>
                    <a:pt x="6991" y="21518"/>
                    <a:pt x="6969" y="21552"/>
                  </a:cubicBezTo>
                  <a:cubicBezTo>
                    <a:pt x="6961" y="21564"/>
                    <a:pt x="6945" y="21578"/>
                    <a:pt x="6928" y="21594"/>
                  </a:cubicBezTo>
                  <a:lnTo>
                    <a:pt x="6928" y="21403"/>
                  </a:lnTo>
                  <a:lnTo>
                    <a:pt x="6603" y="21403"/>
                  </a:lnTo>
                  <a:lnTo>
                    <a:pt x="6090" y="21238"/>
                  </a:lnTo>
                  <a:lnTo>
                    <a:pt x="5995" y="20748"/>
                  </a:lnTo>
                  <a:cubicBezTo>
                    <a:pt x="5995" y="20748"/>
                    <a:pt x="5722" y="20706"/>
                    <a:pt x="5635" y="20685"/>
                  </a:cubicBezTo>
                  <a:cubicBezTo>
                    <a:pt x="5571" y="20669"/>
                    <a:pt x="5443" y="20634"/>
                    <a:pt x="5391" y="20605"/>
                  </a:cubicBezTo>
                  <a:cubicBezTo>
                    <a:pt x="5333" y="20574"/>
                    <a:pt x="5282" y="20469"/>
                    <a:pt x="5213" y="20447"/>
                  </a:cubicBezTo>
                  <a:cubicBezTo>
                    <a:pt x="5173" y="20433"/>
                    <a:pt x="5075" y="20455"/>
                    <a:pt x="5030" y="20447"/>
                  </a:cubicBezTo>
                  <a:cubicBezTo>
                    <a:pt x="4984" y="20438"/>
                    <a:pt x="4901" y="20400"/>
                    <a:pt x="4868" y="20377"/>
                  </a:cubicBezTo>
                  <a:cubicBezTo>
                    <a:pt x="4817" y="20339"/>
                    <a:pt x="4753" y="20244"/>
                    <a:pt x="4731" y="20196"/>
                  </a:cubicBezTo>
                  <a:cubicBezTo>
                    <a:pt x="4711" y="20152"/>
                    <a:pt x="4701" y="20060"/>
                    <a:pt x="4697" y="20015"/>
                  </a:cubicBezTo>
                  <a:cubicBezTo>
                    <a:pt x="4691" y="19971"/>
                    <a:pt x="4701" y="19883"/>
                    <a:pt x="4690" y="19840"/>
                  </a:cubicBezTo>
                  <a:cubicBezTo>
                    <a:pt x="4681" y="19794"/>
                    <a:pt x="4633" y="19707"/>
                    <a:pt x="4615" y="19662"/>
                  </a:cubicBezTo>
                  <a:cubicBezTo>
                    <a:pt x="4599" y="19622"/>
                    <a:pt x="4590" y="19538"/>
                    <a:pt x="4554" y="19503"/>
                  </a:cubicBezTo>
                  <a:cubicBezTo>
                    <a:pt x="4529" y="19480"/>
                    <a:pt x="4412" y="19436"/>
                    <a:pt x="4412" y="19436"/>
                  </a:cubicBezTo>
                  <a:lnTo>
                    <a:pt x="3986" y="18744"/>
                  </a:lnTo>
                  <a:lnTo>
                    <a:pt x="1399" y="14182"/>
                  </a:lnTo>
                  <a:lnTo>
                    <a:pt x="0" y="11967"/>
                  </a:lnTo>
                  <a:cubicBezTo>
                    <a:pt x="6" y="11963"/>
                    <a:pt x="12" y="11959"/>
                    <a:pt x="13" y="11955"/>
                  </a:cubicBezTo>
                  <a:cubicBezTo>
                    <a:pt x="41" y="11917"/>
                    <a:pt x="1" y="11823"/>
                    <a:pt x="44" y="11793"/>
                  </a:cubicBezTo>
                  <a:cubicBezTo>
                    <a:pt x="69" y="11775"/>
                    <a:pt x="162" y="11786"/>
                    <a:pt x="191" y="11771"/>
                  </a:cubicBezTo>
                  <a:cubicBezTo>
                    <a:pt x="227" y="11753"/>
                    <a:pt x="260" y="11697"/>
                    <a:pt x="267" y="11669"/>
                  </a:cubicBezTo>
                  <a:cubicBezTo>
                    <a:pt x="272" y="11648"/>
                    <a:pt x="226" y="11597"/>
                    <a:pt x="252" y="11583"/>
                  </a:cubicBezTo>
                  <a:cubicBezTo>
                    <a:pt x="298" y="11558"/>
                    <a:pt x="425" y="11622"/>
                    <a:pt x="486" y="11624"/>
                  </a:cubicBezTo>
                  <a:cubicBezTo>
                    <a:pt x="526" y="11626"/>
                    <a:pt x="608" y="11605"/>
                    <a:pt x="647" y="11612"/>
                  </a:cubicBezTo>
                  <a:cubicBezTo>
                    <a:pt x="697" y="11620"/>
                    <a:pt x="786" y="11660"/>
                    <a:pt x="810" y="11688"/>
                  </a:cubicBezTo>
                  <a:cubicBezTo>
                    <a:pt x="836" y="11719"/>
                    <a:pt x="791" y="11796"/>
                    <a:pt x="820" y="11825"/>
                  </a:cubicBezTo>
                  <a:cubicBezTo>
                    <a:pt x="848" y="11851"/>
                    <a:pt x="965" y="11860"/>
                    <a:pt x="1003" y="11882"/>
                  </a:cubicBezTo>
                  <a:cubicBezTo>
                    <a:pt x="1045" y="11906"/>
                    <a:pt x="1067" y="11990"/>
                    <a:pt x="1120" y="12005"/>
                  </a:cubicBezTo>
                  <a:cubicBezTo>
                    <a:pt x="1147" y="12014"/>
                    <a:pt x="1216" y="12003"/>
                    <a:pt x="1242" y="11993"/>
                  </a:cubicBezTo>
                  <a:cubicBezTo>
                    <a:pt x="1282" y="11976"/>
                    <a:pt x="1336" y="11921"/>
                    <a:pt x="1347" y="11891"/>
                  </a:cubicBezTo>
                  <a:cubicBezTo>
                    <a:pt x="1362" y="11857"/>
                    <a:pt x="1338" y="11761"/>
                    <a:pt x="1342" y="11751"/>
                  </a:cubicBezTo>
                  <a:cubicBezTo>
                    <a:pt x="1347" y="11742"/>
                    <a:pt x="1284" y="11668"/>
                    <a:pt x="1298" y="11640"/>
                  </a:cubicBezTo>
                  <a:cubicBezTo>
                    <a:pt x="1307" y="11620"/>
                    <a:pt x="1387" y="11605"/>
                    <a:pt x="1403" y="11587"/>
                  </a:cubicBezTo>
                  <a:cubicBezTo>
                    <a:pt x="1420" y="11568"/>
                    <a:pt x="1434" y="11520"/>
                    <a:pt x="1419" y="11500"/>
                  </a:cubicBezTo>
                  <a:cubicBezTo>
                    <a:pt x="1394" y="11470"/>
                    <a:pt x="1258" y="11461"/>
                    <a:pt x="1232" y="11431"/>
                  </a:cubicBezTo>
                  <a:cubicBezTo>
                    <a:pt x="1208" y="11404"/>
                    <a:pt x="1256" y="11338"/>
                    <a:pt x="1236" y="11310"/>
                  </a:cubicBezTo>
                  <a:cubicBezTo>
                    <a:pt x="1223" y="11290"/>
                    <a:pt x="1152" y="11271"/>
                    <a:pt x="1135" y="11253"/>
                  </a:cubicBezTo>
                  <a:cubicBezTo>
                    <a:pt x="1116" y="11233"/>
                    <a:pt x="1095" y="11187"/>
                    <a:pt x="1099" y="11164"/>
                  </a:cubicBezTo>
                  <a:cubicBezTo>
                    <a:pt x="1106" y="11131"/>
                    <a:pt x="1158" y="11066"/>
                    <a:pt x="1201" y="11046"/>
                  </a:cubicBezTo>
                  <a:cubicBezTo>
                    <a:pt x="1235" y="11031"/>
                    <a:pt x="1329" y="11016"/>
                    <a:pt x="1368" y="11027"/>
                  </a:cubicBezTo>
                  <a:cubicBezTo>
                    <a:pt x="1409" y="11039"/>
                    <a:pt x="1424" y="11106"/>
                    <a:pt x="1459" y="11123"/>
                  </a:cubicBezTo>
                  <a:cubicBezTo>
                    <a:pt x="1504" y="11143"/>
                    <a:pt x="1619" y="11162"/>
                    <a:pt x="1673" y="11157"/>
                  </a:cubicBezTo>
                  <a:cubicBezTo>
                    <a:pt x="1710" y="11154"/>
                    <a:pt x="1766" y="11108"/>
                    <a:pt x="1804" y="11110"/>
                  </a:cubicBezTo>
                  <a:cubicBezTo>
                    <a:pt x="1842" y="11111"/>
                    <a:pt x="1885" y="11160"/>
                    <a:pt x="1921" y="11167"/>
                  </a:cubicBezTo>
                  <a:cubicBezTo>
                    <a:pt x="1959" y="11173"/>
                    <a:pt x="2049" y="11171"/>
                    <a:pt x="2078" y="11154"/>
                  </a:cubicBezTo>
                  <a:cubicBezTo>
                    <a:pt x="2134" y="11122"/>
                    <a:pt x="2150" y="11014"/>
                    <a:pt x="2139" y="10967"/>
                  </a:cubicBezTo>
                  <a:cubicBezTo>
                    <a:pt x="2131" y="10929"/>
                    <a:pt x="2074" y="10857"/>
                    <a:pt x="2028" y="10834"/>
                  </a:cubicBezTo>
                  <a:cubicBezTo>
                    <a:pt x="1961" y="10799"/>
                    <a:pt x="1779" y="10788"/>
                    <a:pt x="1698" y="10769"/>
                  </a:cubicBezTo>
                  <a:cubicBezTo>
                    <a:pt x="1645" y="10758"/>
                    <a:pt x="1538" y="10737"/>
                    <a:pt x="1490" y="10719"/>
                  </a:cubicBezTo>
                  <a:cubicBezTo>
                    <a:pt x="1458" y="10707"/>
                    <a:pt x="1396" y="10679"/>
                    <a:pt x="1378" y="10659"/>
                  </a:cubicBezTo>
                  <a:cubicBezTo>
                    <a:pt x="1349" y="10626"/>
                    <a:pt x="1332" y="10547"/>
                    <a:pt x="1338" y="10509"/>
                  </a:cubicBezTo>
                  <a:cubicBezTo>
                    <a:pt x="1341" y="10480"/>
                    <a:pt x="1387" y="10426"/>
                    <a:pt x="1399" y="10398"/>
                  </a:cubicBezTo>
                  <a:cubicBezTo>
                    <a:pt x="1416" y="10352"/>
                    <a:pt x="1418" y="10256"/>
                    <a:pt x="1439" y="10211"/>
                  </a:cubicBezTo>
                  <a:cubicBezTo>
                    <a:pt x="1458" y="10171"/>
                    <a:pt x="1515" y="10096"/>
                    <a:pt x="1551" y="10062"/>
                  </a:cubicBezTo>
                  <a:cubicBezTo>
                    <a:pt x="1582" y="10031"/>
                    <a:pt x="1667" y="9981"/>
                    <a:pt x="1698" y="9950"/>
                  </a:cubicBezTo>
                  <a:cubicBezTo>
                    <a:pt x="1734" y="9912"/>
                    <a:pt x="1769" y="9824"/>
                    <a:pt x="1809" y="9788"/>
                  </a:cubicBezTo>
                  <a:cubicBezTo>
                    <a:pt x="1828" y="9773"/>
                    <a:pt x="1880" y="9751"/>
                    <a:pt x="1900" y="9738"/>
                  </a:cubicBezTo>
                  <a:cubicBezTo>
                    <a:pt x="1988" y="9682"/>
                    <a:pt x="2133" y="9554"/>
                    <a:pt x="2221" y="9499"/>
                  </a:cubicBezTo>
                  <a:cubicBezTo>
                    <a:pt x="2276" y="9465"/>
                    <a:pt x="2421" y="9418"/>
                    <a:pt x="2459" y="9375"/>
                  </a:cubicBezTo>
                  <a:cubicBezTo>
                    <a:pt x="2484" y="9347"/>
                    <a:pt x="2505" y="9279"/>
                    <a:pt x="2490" y="9248"/>
                  </a:cubicBezTo>
                  <a:cubicBezTo>
                    <a:pt x="2471" y="9212"/>
                    <a:pt x="2359" y="9168"/>
                    <a:pt x="2316" y="9140"/>
                  </a:cubicBezTo>
                  <a:cubicBezTo>
                    <a:pt x="2289" y="9122"/>
                    <a:pt x="2219" y="9091"/>
                    <a:pt x="2211" y="9067"/>
                  </a:cubicBezTo>
                  <a:cubicBezTo>
                    <a:pt x="2198" y="9031"/>
                    <a:pt x="2259" y="8961"/>
                    <a:pt x="2281" y="8927"/>
                  </a:cubicBezTo>
                  <a:cubicBezTo>
                    <a:pt x="2308" y="8887"/>
                    <a:pt x="2368" y="8807"/>
                    <a:pt x="2408" y="8772"/>
                  </a:cubicBezTo>
                  <a:cubicBezTo>
                    <a:pt x="2456" y="8728"/>
                    <a:pt x="2595" y="8662"/>
                    <a:pt x="2636" y="8616"/>
                  </a:cubicBezTo>
                  <a:cubicBezTo>
                    <a:pt x="2683" y="8563"/>
                    <a:pt x="2757" y="8443"/>
                    <a:pt x="2743" y="8384"/>
                  </a:cubicBezTo>
                  <a:cubicBezTo>
                    <a:pt x="2737" y="8361"/>
                    <a:pt x="2667" y="8328"/>
                    <a:pt x="2662" y="8305"/>
                  </a:cubicBezTo>
                  <a:cubicBezTo>
                    <a:pt x="2655" y="8278"/>
                    <a:pt x="2731" y="8222"/>
                    <a:pt x="2707" y="8200"/>
                  </a:cubicBezTo>
                  <a:cubicBezTo>
                    <a:pt x="2680" y="8174"/>
                    <a:pt x="2559" y="8181"/>
                    <a:pt x="2510" y="8184"/>
                  </a:cubicBezTo>
                  <a:cubicBezTo>
                    <a:pt x="2463" y="8187"/>
                    <a:pt x="2367" y="8242"/>
                    <a:pt x="2333" y="8222"/>
                  </a:cubicBezTo>
                  <a:cubicBezTo>
                    <a:pt x="2285" y="8195"/>
                    <a:pt x="2426" y="8101"/>
                    <a:pt x="2392" y="8066"/>
                  </a:cubicBezTo>
                  <a:cubicBezTo>
                    <a:pt x="2369" y="8042"/>
                    <a:pt x="2255" y="8052"/>
                    <a:pt x="2215" y="8037"/>
                  </a:cubicBezTo>
                  <a:cubicBezTo>
                    <a:pt x="2186" y="8028"/>
                    <a:pt x="2121" y="8002"/>
                    <a:pt x="2119" y="7980"/>
                  </a:cubicBezTo>
                  <a:cubicBezTo>
                    <a:pt x="2114" y="7943"/>
                    <a:pt x="2235" y="7892"/>
                    <a:pt x="2266" y="7860"/>
                  </a:cubicBezTo>
                  <a:cubicBezTo>
                    <a:pt x="2288" y="7837"/>
                    <a:pt x="2353" y="7787"/>
                    <a:pt x="2337" y="7762"/>
                  </a:cubicBezTo>
                  <a:cubicBezTo>
                    <a:pt x="2316" y="7729"/>
                    <a:pt x="2156" y="7738"/>
                    <a:pt x="2129" y="7707"/>
                  </a:cubicBezTo>
                  <a:cubicBezTo>
                    <a:pt x="2102" y="7678"/>
                    <a:pt x="2138" y="7603"/>
                    <a:pt x="2165" y="7574"/>
                  </a:cubicBezTo>
                  <a:cubicBezTo>
                    <a:pt x="2192" y="7544"/>
                    <a:pt x="2315" y="7517"/>
                    <a:pt x="2337" y="7485"/>
                  </a:cubicBezTo>
                  <a:cubicBezTo>
                    <a:pt x="2359" y="7451"/>
                    <a:pt x="2344" y="7371"/>
                    <a:pt x="2316" y="7339"/>
                  </a:cubicBezTo>
                  <a:cubicBezTo>
                    <a:pt x="2291" y="7308"/>
                    <a:pt x="2195" y="7266"/>
                    <a:pt x="2144" y="7253"/>
                  </a:cubicBezTo>
                  <a:cubicBezTo>
                    <a:pt x="2097" y="7241"/>
                    <a:pt x="1982" y="7256"/>
                    <a:pt x="1941" y="7237"/>
                  </a:cubicBezTo>
                  <a:cubicBezTo>
                    <a:pt x="1909" y="7222"/>
                    <a:pt x="1877" y="7170"/>
                    <a:pt x="1876" y="7145"/>
                  </a:cubicBezTo>
                  <a:cubicBezTo>
                    <a:pt x="1872" y="7112"/>
                    <a:pt x="1937" y="7051"/>
                    <a:pt x="1937" y="7018"/>
                  </a:cubicBezTo>
                  <a:cubicBezTo>
                    <a:pt x="1936" y="6987"/>
                    <a:pt x="1876" y="6931"/>
                    <a:pt x="1876" y="6900"/>
                  </a:cubicBezTo>
                  <a:cubicBezTo>
                    <a:pt x="1873" y="6858"/>
                    <a:pt x="1907" y="6772"/>
                    <a:pt x="1941" y="6735"/>
                  </a:cubicBezTo>
                  <a:cubicBezTo>
                    <a:pt x="1965" y="6709"/>
                    <a:pt x="2064" y="6681"/>
                    <a:pt x="2084" y="6653"/>
                  </a:cubicBezTo>
                  <a:cubicBezTo>
                    <a:pt x="2096" y="6635"/>
                    <a:pt x="2090" y="6595"/>
                    <a:pt x="2084" y="6576"/>
                  </a:cubicBezTo>
                  <a:cubicBezTo>
                    <a:pt x="2077" y="6557"/>
                    <a:pt x="2040" y="6525"/>
                    <a:pt x="2033" y="6507"/>
                  </a:cubicBezTo>
                  <a:cubicBezTo>
                    <a:pt x="2026" y="6489"/>
                    <a:pt x="2023" y="6452"/>
                    <a:pt x="2028" y="6433"/>
                  </a:cubicBezTo>
                  <a:cubicBezTo>
                    <a:pt x="2034" y="6405"/>
                    <a:pt x="2053" y="6342"/>
                    <a:pt x="2089" y="6325"/>
                  </a:cubicBezTo>
                  <a:cubicBezTo>
                    <a:pt x="2115" y="6313"/>
                    <a:pt x="2193" y="6331"/>
                    <a:pt x="2221" y="6319"/>
                  </a:cubicBezTo>
                  <a:cubicBezTo>
                    <a:pt x="2274" y="6297"/>
                    <a:pt x="2316" y="6214"/>
                    <a:pt x="2337" y="6176"/>
                  </a:cubicBezTo>
                  <a:cubicBezTo>
                    <a:pt x="2354" y="6145"/>
                    <a:pt x="2352" y="6077"/>
                    <a:pt x="2377" y="6049"/>
                  </a:cubicBezTo>
                  <a:cubicBezTo>
                    <a:pt x="2395" y="6029"/>
                    <a:pt x="2468" y="6009"/>
                    <a:pt x="2484" y="5989"/>
                  </a:cubicBezTo>
                  <a:cubicBezTo>
                    <a:pt x="2523" y="5941"/>
                    <a:pt x="2525" y="5832"/>
                    <a:pt x="2525" y="5779"/>
                  </a:cubicBezTo>
                  <a:cubicBezTo>
                    <a:pt x="2524" y="5719"/>
                    <a:pt x="2493" y="5602"/>
                    <a:pt x="2474" y="5544"/>
                  </a:cubicBezTo>
                  <a:cubicBezTo>
                    <a:pt x="2445" y="5454"/>
                    <a:pt x="2349" y="5281"/>
                    <a:pt x="2316" y="5191"/>
                  </a:cubicBezTo>
                  <a:cubicBezTo>
                    <a:pt x="2284" y="5096"/>
                    <a:pt x="2224" y="4904"/>
                    <a:pt x="2215" y="4807"/>
                  </a:cubicBezTo>
                  <a:cubicBezTo>
                    <a:pt x="2211" y="4757"/>
                    <a:pt x="2230" y="4606"/>
                    <a:pt x="2230" y="4606"/>
                  </a:cubicBezTo>
                  <a:lnTo>
                    <a:pt x="3956" y="915"/>
                  </a:lnTo>
                  <a:cubicBezTo>
                    <a:pt x="3956" y="915"/>
                    <a:pt x="4045" y="768"/>
                    <a:pt x="4080" y="720"/>
                  </a:cubicBezTo>
                  <a:cubicBezTo>
                    <a:pt x="4109" y="682"/>
                    <a:pt x="4154" y="598"/>
                    <a:pt x="4206" y="572"/>
                  </a:cubicBezTo>
                  <a:cubicBezTo>
                    <a:pt x="4265" y="542"/>
                    <a:pt x="4424" y="523"/>
                    <a:pt x="4500" y="519"/>
                  </a:cubicBezTo>
                  <a:cubicBezTo>
                    <a:pt x="4577" y="515"/>
                    <a:pt x="4732" y="536"/>
                    <a:pt x="4808" y="547"/>
                  </a:cubicBezTo>
                  <a:cubicBezTo>
                    <a:pt x="4850" y="553"/>
                    <a:pt x="4931" y="588"/>
                    <a:pt x="4973" y="580"/>
                  </a:cubicBezTo>
                  <a:cubicBezTo>
                    <a:pt x="5014" y="573"/>
                    <a:pt x="5043" y="505"/>
                    <a:pt x="5085" y="502"/>
                  </a:cubicBezTo>
                  <a:cubicBezTo>
                    <a:pt x="5126" y="500"/>
                    <a:pt x="5193" y="544"/>
                    <a:pt x="5213" y="566"/>
                  </a:cubicBezTo>
                  <a:cubicBezTo>
                    <a:pt x="5243" y="597"/>
                    <a:pt x="5255" y="673"/>
                    <a:pt x="5258" y="710"/>
                  </a:cubicBezTo>
                  <a:cubicBezTo>
                    <a:pt x="5259" y="747"/>
                    <a:pt x="5227" y="853"/>
                    <a:pt x="5231" y="860"/>
                  </a:cubicBezTo>
                  <a:cubicBezTo>
                    <a:pt x="5234" y="867"/>
                    <a:pt x="5313" y="988"/>
                    <a:pt x="5342" y="1030"/>
                  </a:cubicBezTo>
                  <a:cubicBezTo>
                    <a:pt x="5379" y="1082"/>
                    <a:pt x="5432" y="1194"/>
                    <a:pt x="5491" y="1237"/>
                  </a:cubicBezTo>
                  <a:cubicBezTo>
                    <a:pt x="5522" y="1260"/>
                    <a:pt x="5608" y="1289"/>
                    <a:pt x="5650" y="1305"/>
                  </a:cubicBezTo>
                  <a:cubicBezTo>
                    <a:pt x="5725" y="1332"/>
                    <a:pt x="5875" y="1394"/>
                    <a:pt x="5961" y="1402"/>
                  </a:cubicBezTo>
                  <a:cubicBezTo>
                    <a:pt x="5999" y="1405"/>
                    <a:pt x="6075" y="1381"/>
                    <a:pt x="6113" y="1385"/>
                  </a:cubicBezTo>
                  <a:cubicBezTo>
                    <a:pt x="6165" y="1391"/>
                    <a:pt x="6241" y="1446"/>
                    <a:pt x="6292" y="1453"/>
                  </a:cubicBezTo>
                  <a:cubicBezTo>
                    <a:pt x="6330" y="1458"/>
                    <a:pt x="6411" y="1452"/>
                    <a:pt x="6444" y="1440"/>
                  </a:cubicBezTo>
                  <a:cubicBezTo>
                    <a:pt x="6497" y="1422"/>
                    <a:pt x="6560" y="1353"/>
                    <a:pt x="6596" y="1324"/>
                  </a:cubicBezTo>
                  <a:cubicBezTo>
                    <a:pt x="6631" y="1297"/>
                    <a:pt x="6690" y="1238"/>
                    <a:pt x="6729" y="1214"/>
                  </a:cubicBezTo>
                  <a:cubicBezTo>
                    <a:pt x="6768" y="1188"/>
                    <a:pt x="6859" y="1147"/>
                    <a:pt x="6901" y="1125"/>
                  </a:cubicBezTo>
                  <a:cubicBezTo>
                    <a:pt x="6958" y="1093"/>
                    <a:pt x="7056" y="1017"/>
                    <a:pt x="7124" y="996"/>
                  </a:cubicBezTo>
                  <a:cubicBezTo>
                    <a:pt x="7195" y="974"/>
                    <a:pt x="7365" y="986"/>
                    <a:pt x="7436" y="964"/>
                  </a:cubicBezTo>
                  <a:cubicBezTo>
                    <a:pt x="7476" y="951"/>
                    <a:pt x="7542" y="909"/>
                    <a:pt x="7560" y="883"/>
                  </a:cubicBezTo>
                  <a:cubicBezTo>
                    <a:pt x="7582" y="853"/>
                    <a:pt x="7563" y="784"/>
                    <a:pt x="7574" y="752"/>
                  </a:cubicBezTo>
                  <a:cubicBezTo>
                    <a:pt x="7582" y="729"/>
                    <a:pt x="7598" y="678"/>
                    <a:pt x="7628" y="663"/>
                  </a:cubicBezTo>
                  <a:cubicBezTo>
                    <a:pt x="7663" y="646"/>
                    <a:pt x="7767" y="661"/>
                    <a:pt x="7804" y="646"/>
                  </a:cubicBezTo>
                  <a:cubicBezTo>
                    <a:pt x="7849" y="629"/>
                    <a:pt x="7883" y="558"/>
                    <a:pt x="7926" y="538"/>
                  </a:cubicBezTo>
                  <a:cubicBezTo>
                    <a:pt x="7980" y="514"/>
                    <a:pt x="8114" y="487"/>
                    <a:pt x="8179" y="494"/>
                  </a:cubicBezTo>
                  <a:cubicBezTo>
                    <a:pt x="8233" y="499"/>
                    <a:pt x="8301" y="573"/>
                    <a:pt x="8355" y="572"/>
                  </a:cubicBezTo>
                  <a:cubicBezTo>
                    <a:pt x="8415" y="572"/>
                    <a:pt x="8500" y="508"/>
                    <a:pt x="8541" y="481"/>
                  </a:cubicBezTo>
                  <a:cubicBezTo>
                    <a:pt x="8572" y="461"/>
                    <a:pt x="8642" y="419"/>
                    <a:pt x="8642" y="392"/>
                  </a:cubicBezTo>
                  <a:cubicBezTo>
                    <a:pt x="8643" y="372"/>
                    <a:pt x="8589" y="342"/>
                    <a:pt x="8575" y="324"/>
                  </a:cubicBezTo>
                  <a:cubicBezTo>
                    <a:pt x="8555" y="298"/>
                    <a:pt x="8514" y="243"/>
                    <a:pt x="8514" y="214"/>
                  </a:cubicBezTo>
                  <a:cubicBezTo>
                    <a:pt x="8516" y="187"/>
                    <a:pt x="8553" y="133"/>
                    <a:pt x="8582" y="112"/>
                  </a:cubicBezTo>
                  <a:cubicBezTo>
                    <a:pt x="8628" y="80"/>
                    <a:pt x="8759" y="44"/>
                    <a:pt x="8826" y="32"/>
                  </a:cubicBezTo>
                  <a:cubicBezTo>
                    <a:pt x="8884" y="21"/>
                    <a:pt x="9008" y="23"/>
                    <a:pt x="9069" y="19"/>
                  </a:cubicBezTo>
                  <a:cubicBezTo>
                    <a:pt x="9135" y="15"/>
                    <a:pt x="9268" y="-6"/>
                    <a:pt x="9333" y="2"/>
                  </a:cubicBezTo>
                  <a:cubicBezTo>
                    <a:pt x="9390" y="10"/>
                    <a:pt x="9485" y="56"/>
                    <a:pt x="9536" y="74"/>
                  </a:cubicBezTo>
                  <a:cubicBezTo>
                    <a:pt x="9588" y="92"/>
                    <a:pt x="9692" y="129"/>
                    <a:pt x="9745" y="147"/>
                  </a:cubicBezTo>
                  <a:cubicBezTo>
                    <a:pt x="9802" y="165"/>
                    <a:pt x="9916" y="203"/>
                    <a:pt x="9975" y="218"/>
                  </a:cubicBezTo>
                  <a:cubicBezTo>
                    <a:pt x="10036" y="235"/>
                    <a:pt x="10161" y="266"/>
                    <a:pt x="10225" y="273"/>
                  </a:cubicBezTo>
                  <a:cubicBezTo>
                    <a:pt x="10279" y="280"/>
                    <a:pt x="10391" y="266"/>
                    <a:pt x="10442" y="277"/>
                  </a:cubicBezTo>
                  <a:cubicBezTo>
                    <a:pt x="10507" y="293"/>
                    <a:pt x="10597" y="368"/>
                    <a:pt x="10659" y="388"/>
                  </a:cubicBezTo>
                  <a:cubicBezTo>
                    <a:pt x="10701" y="402"/>
                    <a:pt x="10799" y="408"/>
                    <a:pt x="10842" y="421"/>
                  </a:cubicBezTo>
                  <a:cubicBezTo>
                    <a:pt x="10892" y="439"/>
                    <a:pt x="10967" y="497"/>
                    <a:pt x="11017" y="515"/>
                  </a:cubicBezTo>
                  <a:cubicBezTo>
                    <a:pt x="11061" y="531"/>
                    <a:pt x="11172" y="538"/>
                    <a:pt x="11213" y="558"/>
                  </a:cubicBezTo>
                  <a:cubicBezTo>
                    <a:pt x="11263" y="580"/>
                    <a:pt x="11315" y="656"/>
                    <a:pt x="11362" y="680"/>
                  </a:cubicBezTo>
                  <a:cubicBezTo>
                    <a:pt x="11401" y="700"/>
                    <a:pt x="11496" y="725"/>
                    <a:pt x="11545" y="735"/>
                  </a:cubicBezTo>
                  <a:cubicBezTo>
                    <a:pt x="11651" y="758"/>
                    <a:pt x="11984" y="795"/>
                    <a:pt x="11984" y="795"/>
                  </a:cubicBezTo>
                  <a:lnTo>
                    <a:pt x="14645" y="5426"/>
                  </a:lnTo>
                  <a:cubicBezTo>
                    <a:pt x="14645" y="5426"/>
                    <a:pt x="14690" y="5572"/>
                    <a:pt x="14735" y="5611"/>
                  </a:cubicBezTo>
                  <a:cubicBezTo>
                    <a:pt x="14760" y="5632"/>
                    <a:pt x="14843" y="5652"/>
                    <a:pt x="14872" y="5671"/>
                  </a:cubicBezTo>
                  <a:cubicBezTo>
                    <a:pt x="14914" y="5698"/>
                    <a:pt x="15003" y="5758"/>
                    <a:pt x="15005" y="5795"/>
                  </a:cubicBezTo>
                  <a:cubicBezTo>
                    <a:pt x="15006" y="5822"/>
                    <a:pt x="14933" y="5865"/>
                    <a:pt x="14913" y="5890"/>
                  </a:cubicBezTo>
                  <a:cubicBezTo>
                    <a:pt x="14894" y="5915"/>
                    <a:pt x="14846" y="5967"/>
                    <a:pt x="14853" y="5995"/>
                  </a:cubicBezTo>
                  <a:cubicBezTo>
                    <a:pt x="14858" y="6022"/>
                    <a:pt x="14916" y="6067"/>
                    <a:pt x="14949" y="6084"/>
                  </a:cubicBezTo>
                  <a:cubicBezTo>
                    <a:pt x="14983" y="6101"/>
                    <a:pt x="15079" y="6110"/>
                    <a:pt x="15111" y="6129"/>
                  </a:cubicBezTo>
                  <a:cubicBezTo>
                    <a:pt x="15143" y="6146"/>
                    <a:pt x="15197" y="6194"/>
                    <a:pt x="15192" y="6220"/>
                  </a:cubicBezTo>
                  <a:cubicBezTo>
                    <a:pt x="15188" y="6243"/>
                    <a:pt x="15116" y="6269"/>
                    <a:pt x="15096" y="6287"/>
                  </a:cubicBezTo>
                  <a:cubicBezTo>
                    <a:pt x="15071" y="6310"/>
                    <a:pt x="15008" y="6358"/>
                    <a:pt x="15015" y="6386"/>
                  </a:cubicBezTo>
                  <a:cubicBezTo>
                    <a:pt x="15021" y="6412"/>
                    <a:pt x="15101" y="6444"/>
                    <a:pt x="15132" y="6462"/>
                  </a:cubicBezTo>
                  <a:cubicBezTo>
                    <a:pt x="15154" y="6476"/>
                    <a:pt x="15208" y="6498"/>
                    <a:pt x="15227" y="6513"/>
                  </a:cubicBezTo>
                  <a:cubicBezTo>
                    <a:pt x="15249" y="6529"/>
                    <a:pt x="15293" y="6565"/>
                    <a:pt x="15294" y="6586"/>
                  </a:cubicBezTo>
                  <a:cubicBezTo>
                    <a:pt x="15296" y="6618"/>
                    <a:pt x="15209" y="6671"/>
                    <a:pt x="15201" y="6703"/>
                  </a:cubicBezTo>
                  <a:cubicBezTo>
                    <a:pt x="15197" y="6727"/>
                    <a:pt x="15215" y="6778"/>
                    <a:pt x="15232" y="6799"/>
                  </a:cubicBezTo>
                  <a:cubicBezTo>
                    <a:pt x="15256" y="6824"/>
                    <a:pt x="15328" y="6865"/>
                    <a:pt x="15369" y="6878"/>
                  </a:cubicBezTo>
                  <a:cubicBezTo>
                    <a:pt x="15428" y="6895"/>
                    <a:pt x="15564" y="6913"/>
                    <a:pt x="15624" y="6897"/>
                  </a:cubicBezTo>
                  <a:cubicBezTo>
                    <a:pt x="15681" y="6882"/>
                    <a:pt x="15714" y="6782"/>
                    <a:pt x="15775" y="6774"/>
                  </a:cubicBezTo>
                  <a:cubicBezTo>
                    <a:pt x="15811" y="6769"/>
                    <a:pt x="15882" y="6799"/>
                    <a:pt x="15907" y="6815"/>
                  </a:cubicBezTo>
                  <a:cubicBezTo>
                    <a:pt x="15940" y="6835"/>
                    <a:pt x="15957" y="6898"/>
                    <a:pt x="15988" y="6920"/>
                  </a:cubicBezTo>
                  <a:cubicBezTo>
                    <a:pt x="16019" y="6941"/>
                    <a:pt x="16100" y="6976"/>
                    <a:pt x="16146" y="6980"/>
                  </a:cubicBezTo>
                  <a:cubicBezTo>
                    <a:pt x="16212" y="6985"/>
                    <a:pt x="16333" y="6927"/>
                    <a:pt x="16399" y="6929"/>
                  </a:cubicBezTo>
                  <a:cubicBezTo>
                    <a:pt x="16475" y="6931"/>
                    <a:pt x="16603" y="7000"/>
                    <a:pt x="16678" y="7002"/>
                  </a:cubicBezTo>
                  <a:cubicBezTo>
                    <a:pt x="16748" y="7004"/>
                    <a:pt x="16883" y="6973"/>
                    <a:pt x="16943" y="6951"/>
                  </a:cubicBezTo>
                  <a:cubicBezTo>
                    <a:pt x="16987" y="6934"/>
                    <a:pt x="17048" y="6878"/>
                    <a:pt x="17089" y="6859"/>
                  </a:cubicBezTo>
                  <a:cubicBezTo>
                    <a:pt x="17118" y="6846"/>
                    <a:pt x="17180" y="6819"/>
                    <a:pt x="17217" y="6818"/>
                  </a:cubicBezTo>
                  <a:cubicBezTo>
                    <a:pt x="17263" y="6816"/>
                    <a:pt x="17354" y="6840"/>
                    <a:pt x="17389" y="6859"/>
                  </a:cubicBezTo>
                  <a:cubicBezTo>
                    <a:pt x="17416" y="6874"/>
                    <a:pt x="17439" y="6918"/>
                    <a:pt x="17454" y="6939"/>
                  </a:cubicBezTo>
                  <a:cubicBezTo>
                    <a:pt x="17470" y="6958"/>
                    <a:pt x="17501" y="6998"/>
                    <a:pt x="17515" y="7018"/>
                  </a:cubicBezTo>
                  <a:cubicBezTo>
                    <a:pt x="17534" y="7044"/>
                    <a:pt x="17567" y="7099"/>
                    <a:pt x="17586" y="7126"/>
                  </a:cubicBezTo>
                  <a:cubicBezTo>
                    <a:pt x="17598" y="7142"/>
                    <a:pt x="17640" y="7172"/>
                    <a:pt x="17637" y="7190"/>
                  </a:cubicBezTo>
                  <a:cubicBezTo>
                    <a:pt x="17634" y="7210"/>
                    <a:pt x="17584" y="7242"/>
                    <a:pt x="17556" y="7253"/>
                  </a:cubicBezTo>
                  <a:cubicBezTo>
                    <a:pt x="17518" y="7268"/>
                    <a:pt x="17420" y="7266"/>
                    <a:pt x="17385" y="7282"/>
                  </a:cubicBezTo>
                  <a:cubicBezTo>
                    <a:pt x="17350" y="7296"/>
                    <a:pt x="17292" y="7339"/>
                    <a:pt x="17288" y="7364"/>
                  </a:cubicBezTo>
                  <a:cubicBezTo>
                    <a:pt x="17281" y="7397"/>
                    <a:pt x="17335" y="7460"/>
                    <a:pt x="17363" y="7488"/>
                  </a:cubicBezTo>
                  <a:cubicBezTo>
                    <a:pt x="17407" y="7530"/>
                    <a:pt x="17519" y="7604"/>
                    <a:pt x="17586" y="7631"/>
                  </a:cubicBezTo>
                  <a:cubicBezTo>
                    <a:pt x="17651" y="7657"/>
                    <a:pt x="17814" y="7669"/>
                    <a:pt x="17875" y="7698"/>
                  </a:cubicBezTo>
                  <a:cubicBezTo>
                    <a:pt x="17916" y="7717"/>
                    <a:pt x="17983" y="7769"/>
                    <a:pt x="17997" y="7799"/>
                  </a:cubicBezTo>
                  <a:cubicBezTo>
                    <a:pt x="18018" y="7843"/>
                    <a:pt x="17992" y="7936"/>
                    <a:pt x="17982" y="7980"/>
                  </a:cubicBezTo>
                  <a:cubicBezTo>
                    <a:pt x="17977" y="8006"/>
                    <a:pt x="17947" y="8056"/>
                    <a:pt x="17947" y="8082"/>
                  </a:cubicBezTo>
                  <a:cubicBezTo>
                    <a:pt x="17947" y="8111"/>
                    <a:pt x="17987" y="8165"/>
                    <a:pt x="17982" y="8193"/>
                  </a:cubicBezTo>
                  <a:cubicBezTo>
                    <a:pt x="17978" y="8221"/>
                    <a:pt x="17905" y="8269"/>
                    <a:pt x="17916" y="8295"/>
                  </a:cubicBezTo>
                  <a:cubicBezTo>
                    <a:pt x="17931" y="8329"/>
                    <a:pt x="18049" y="8360"/>
                    <a:pt x="18094" y="8381"/>
                  </a:cubicBezTo>
                  <a:cubicBezTo>
                    <a:pt x="18140" y="8402"/>
                    <a:pt x="18239" y="8440"/>
                    <a:pt x="18281" y="8464"/>
                  </a:cubicBezTo>
                  <a:cubicBezTo>
                    <a:pt x="18333" y="8492"/>
                    <a:pt x="18425" y="8558"/>
                    <a:pt x="18464" y="8594"/>
                  </a:cubicBezTo>
                  <a:cubicBezTo>
                    <a:pt x="18494" y="8620"/>
                    <a:pt x="18523" y="8686"/>
                    <a:pt x="18560" y="8708"/>
                  </a:cubicBezTo>
                  <a:cubicBezTo>
                    <a:pt x="18605" y="8734"/>
                    <a:pt x="18727" y="8758"/>
                    <a:pt x="18784" y="8772"/>
                  </a:cubicBezTo>
                  <a:cubicBezTo>
                    <a:pt x="18829" y="8782"/>
                    <a:pt x="18922" y="8813"/>
                    <a:pt x="18967" y="8804"/>
                  </a:cubicBezTo>
                  <a:cubicBezTo>
                    <a:pt x="19013" y="8793"/>
                    <a:pt x="19057" y="8729"/>
                    <a:pt x="19078" y="8702"/>
                  </a:cubicBezTo>
                  <a:cubicBezTo>
                    <a:pt x="19097" y="8676"/>
                    <a:pt x="19139" y="8622"/>
                    <a:pt x="19134" y="8594"/>
                  </a:cubicBezTo>
                  <a:cubicBezTo>
                    <a:pt x="19130" y="8571"/>
                    <a:pt x="19062" y="8537"/>
                    <a:pt x="19057" y="8514"/>
                  </a:cubicBezTo>
                  <a:cubicBezTo>
                    <a:pt x="19054" y="8491"/>
                    <a:pt x="19074" y="8440"/>
                    <a:pt x="19104" y="8425"/>
                  </a:cubicBezTo>
                  <a:cubicBezTo>
                    <a:pt x="19132" y="8411"/>
                    <a:pt x="19216" y="8410"/>
                    <a:pt x="19250" y="8419"/>
                  </a:cubicBezTo>
                  <a:cubicBezTo>
                    <a:pt x="19282" y="8427"/>
                    <a:pt x="19311" y="8472"/>
                    <a:pt x="19341" y="8483"/>
                  </a:cubicBezTo>
                  <a:cubicBezTo>
                    <a:pt x="19370" y="8492"/>
                    <a:pt x="19440" y="8501"/>
                    <a:pt x="19469" y="8492"/>
                  </a:cubicBezTo>
                  <a:cubicBezTo>
                    <a:pt x="19498" y="8483"/>
                    <a:pt x="19507" y="8433"/>
                    <a:pt x="19535" y="8422"/>
                  </a:cubicBezTo>
                  <a:cubicBezTo>
                    <a:pt x="19579" y="8405"/>
                    <a:pt x="19694" y="8405"/>
                    <a:pt x="19741" y="8416"/>
                  </a:cubicBezTo>
                  <a:cubicBezTo>
                    <a:pt x="20171" y="8521"/>
                    <a:pt x="20694" y="9046"/>
                    <a:pt x="21045" y="9232"/>
                  </a:cubicBezTo>
                  <a:cubicBezTo>
                    <a:pt x="21073" y="9247"/>
                    <a:pt x="21133" y="9272"/>
                    <a:pt x="21163" y="9285"/>
                  </a:cubicBezTo>
                  <a:cubicBezTo>
                    <a:pt x="21204" y="9303"/>
                    <a:pt x="21299" y="9328"/>
                    <a:pt x="21328" y="9353"/>
                  </a:cubicBezTo>
                  <a:cubicBezTo>
                    <a:pt x="21358" y="9379"/>
                    <a:pt x="21370" y="9445"/>
                    <a:pt x="21383" y="9476"/>
                  </a:cubicBezTo>
                  <a:cubicBezTo>
                    <a:pt x="21396" y="9506"/>
                    <a:pt x="21412" y="9568"/>
                    <a:pt x="21437" y="9594"/>
                  </a:cubicBezTo>
                  <a:cubicBezTo>
                    <a:pt x="21456" y="9615"/>
                    <a:pt x="21522" y="9644"/>
                    <a:pt x="21541" y="966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9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US Landmass Target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9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193" name="Group 192"/>
          <p:cNvGrpSpPr/>
          <p:nvPr/>
        </p:nvGrpSpPr>
        <p:grpSpPr>
          <a:xfrm>
            <a:off x="2775245" y="2463699"/>
            <a:ext cx="757209" cy="998182"/>
            <a:chOff x="3798917" y="3124200"/>
            <a:chExt cx="976252" cy="1286933"/>
          </a:xfrm>
        </p:grpSpPr>
        <p:sp>
          <p:nvSpPr>
            <p:cNvPr id="194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5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7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8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9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1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2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04" name="Group 203"/>
          <p:cNvGrpSpPr/>
          <p:nvPr/>
        </p:nvGrpSpPr>
        <p:grpSpPr>
          <a:xfrm>
            <a:off x="3532609" y="3961154"/>
            <a:ext cx="757209" cy="998182"/>
            <a:chOff x="3798917" y="3124200"/>
            <a:chExt cx="976252" cy="1286933"/>
          </a:xfrm>
        </p:grpSpPr>
        <p:sp>
          <p:nvSpPr>
            <p:cNvPr id="205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6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7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0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1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3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4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rgbClr val="13A286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5" name="Group 214"/>
          <p:cNvGrpSpPr/>
          <p:nvPr/>
        </p:nvGrpSpPr>
        <p:grpSpPr>
          <a:xfrm>
            <a:off x="5830831" y="2438179"/>
            <a:ext cx="757209" cy="998182"/>
            <a:chOff x="3798917" y="3124200"/>
            <a:chExt cx="976252" cy="1286933"/>
          </a:xfrm>
        </p:grpSpPr>
        <p:sp>
          <p:nvSpPr>
            <p:cNvPr id="216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1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6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7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8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9" name="Rectangle 22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30" name="Group 22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31" name="TextBox 23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232" name="Group 23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23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35" name="Group 23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23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27372454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34" grpId="0"/>
      <p:bldP spid="35" grpId="0"/>
      <p:bldP spid="38" grpId="0"/>
      <p:bldP spid="39" grpId="0"/>
      <p:bldP spid="191" grpId="0"/>
      <p:bldP spid="192" grpId="0"/>
      <p:bldP spid="229" grpId="0"/>
      <p:bldP spid="229" grpId="1"/>
      <p:bldP spid="229" grpId="2"/>
      <p:bldP spid="229" grpId="3"/>
      <p:bldP spid="229" grpId="4"/>
      <p:bldP spid="229" grpId="5"/>
      <p:bldP spid="229" grpId="6"/>
      <p:bldP spid="229" grpId="7"/>
      <p:bldP spid="229" grpId="8"/>
      <p:bldP spid="229" grpId="9"/>
      <p:bldP spid="229" grpId="10"/>
      <p:bldP spid="229" grpId="11"/>
      <p:bldP spid="229" grpId="12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Australia Landmass Target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106" name="Group 105"/>
          <p:cNvGrpSpPr/>
          <p:nvPr/>
        </p:nvGrpSpPr>
        <p:grpSpPr>
          <a:xfrm>
            <a:off x="1178945" y="2129270"/>
            <a:ext cx="4169875" cy="3322548"/>
            <a:chOff x="1301410" y="2087306"/>
            <a:chExt cx="4809848" cy="3832477"/>
          </a:xfrm>
          <a:solidFill>
            <a:schemeClr val="tx2">
              <a:lumMod val="60000"/>
              <a:lumOff val="40000"/>
            </a:schemeClr>
          </a:solidFill>
        </p:grpSpPr>
        <p:grpSp>
          <p:nvGrpSpPr>
            <p:cNvPr id="107" name="Group 106"/>
            <p:cNvGrpSpPr/>
            <p:nvPr/>
          </p:nvGrpSpPr>
          <p:grpSpPr>
            <a:xfrm>
              <a:off x="1301410" y="2087306"/>
              <a:ext cx="4794123" cy="3828159"/>
              <a:chOff x="1458578" y="2244473"/>
              <a:chExt cx="4794123" cy="3828159"/>
            </a:xfrm>
            <a:grpFill/>
          </p:grpSpPr>
          <p:sp>
            <p:nvSpPr>
              <p:cNvPr id="118" name="Shape 3139"/>
              <p:cNvSpPr/>
              <p:nvPr/>
            </p:nvSpPr>
            <p:spPr>
              <a:xfrm>
                <a:off x="1458578" y="2683791"/>
                <a:ext cx="1896004" cy="27882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85" y="11425"/>
                    </a:moveTo>
                    <a:cubicBezTo>
                      <a:pt x="63" y="11422"/>
                      <a:pt x="50" y="11419"/>
                      <a:pt x="30" y="11415"/>
                    </a:cubicBezTo>
                    <a:cubicBezTo>
                      <a:pt x="17" y="11430"/>
                      <a:pt x="0" y="11438"/>
                      <a:pt x="0" y="11455"/>
                    </a:cubicBezTo>
                    <a:cubicBezTo>
                      <a:pt x="0" y="11613"/>
                      <a:pt x="90" y="11698"/>
                      <a:pt x="199" y="11836"/>
                    </a:cubicBezTo>
                    <a:cubicBezTo>
                      <a:pt x="258" y="11912"/>
                      <a:pt x="281" y="11962"/>
                      <a:pt x="354" y="12032"/>
                    </a:cubicBezTo>
                    <a:cubicBezTo>
                      <a:pt x="329" y="11809"/>
                      <a:pt x="85" y="11712"/>
                      <a:pt x="85" y="11489"/>
                    </a:cubicBezTo>
                    <a:cubicBezTo>
                      <a:pt x="85" y="11489"/>
                      <a:pt x="85" y="11425"/>
                      <a:pt x="85" y="11425"/>
                    </a:cubicBezTo>
                    <a:close/>
                    <a:moveTo>
                      <a:pt x="3137" y="6797"/>
                    </a:moveTo>
                    <a:cubicBezTo>
                      <a:pt x="3195" y="6719"/>
                      <a:pt x="3252" y="6666"/>
                      <a:pt x="3374" y="6641"/>
                    </a:cubicBezTo>
                    <a:cubicBezTo>
                      <a:pt x="3364" y="6720"/>
                      <a:pt x="3327" y="6812"/>
                      <a:pt x="3211" y="6812"/>
                    </a:cubicBezTo>
                    <a:cubicBezTo>
                      <a:pt x="3181" y="6812"/>
                      <a:pt x="3163" y="6803"/>
                      <a:pt x="3137" y="6797"/>
                    </a:cubicBezTo>
                    <a:cubicBezTo>
                      <a:pt x="3137" y="6797"/>
                      <a:pt x="3137" y="6797"/>
                      <a:pt x="3137" y="6797"/>
                    </a:cubicBezTo>
                    <a:close/>
                    <a:moveTo>
                      <a:pt x="21541" y="1091"/>
                    </a:moveTo>
                    <a:cubicBezTo>
                      <a:pt x="21453" y="1065"/>
                      <a:pt x="21351" y="1048"/>
                      <a:pt x="21253" y="1034"/>
                    </a:cubicBezTo>
                    <a:cubicBezTo>
                      <a:pt x="21146" y="1019"/>
                      <a:pt x="21098" y="969"/>
                      <a:pt x="20987" y="969"/>
                    </a:cubicBezTo>
                    <a:cubicBezTo>
                      <a:pt x="20926" y="969"/>
                      <a:pt x="20893" y="986"/>
                      <a:pt x="20832" y="989"/>
                    </a:cubicBezTo>
                    <a:cubicBezTo>
                      <a:pt x="20838" y="1039"/>
                      <a:pt x="20858" y="1083"/>
                      <a:pt x="20898" y="1124"/>
                    </a:cubicBezTo>
                    <a:lnTo>
                      <a:pt x="20891" y="1144"/>
                    </a:lnTo>
                    <a:cubicBezTo>
                      <a:pt x="20854" y="1137"/>
                      <a:pt x="20830" y="1130"/>
                      <a:pt x="20795" y="1119"/>
                    </a:cubicBezTo>
                    <a:lnTo>
                      <a:pt x="20766" y="1124"/>
                    </a:lnTo>
                    <a:cubicBezTo>
                      <a:pt x="20775" y="1140"/>
                      <a:pt x="20782" y="1149"/>
                      <a:pt x="20795" y="1164"/>
                    </a:cubicBezTo>
                    <a:lnTo>
                      <a:pt x="20788" y="1185"/>
                    </a:lnTo>
                    <a:cubicBezTo>
                      <a:pt x="20736" y="1173"/>
                      <a:pt x="20708" y="1156"/>
                      <a:pt x="20670" y="1129"/>
                    </a:cubicBezTo>
                    <a:lnTo>
                      <a:pt x="20640" y="1144"/>
                    </a:lnTo>
                    <a:cubicBezTo>
                      <a:pt x="20644" y="1180"/>
                      <a:pt x="20670" y="1199"/>
                      <a:pt x="20670" y="1235"/>
                    </a:cubicBezTo>
                    <a:cubicBezTo>
                      <a:pt x="20670" y="1246"/>
                      <a:pt x="20653" y="1248"/>
                      <a:pt x="20640" y="1255"/>
                    </a:cubicBezTo>
                    <a:lnTo>
                      <a:pt x="20559" y="1175"/>
                    </a:lnTo>
                    <a:cubicBezTo>
                      <a:pt x="20509" y="1212"/>
                      <a:pt x="20470" y="1241"/>
                      <a:pt x="20470" y="1292"/>
                    </a:cubicBezTo>
                    <a:cubicBezTo>
                      <a:pt x="20470" y="1377"/>
                      <a:pt x="20584" y="1571"/>
                      <a:pt x="20418" y="1370"/>
                    </a:cubicBezTo>
                    <a:cubicBezTo>
                      <a:pt x="20380" y="1426"/>
                      <a:pt x="20345" y="1508"/>
                      <a:pt x="20345" y="1548"/>
                    </a:cubicBezTo>
                    <a:cubicBezTo>
                      <a:pt x="20345" y="1571"/>
                      <a:pt x="20380" y="1624"/>
                      <a:pt x="20341" y="1581"/>
                    </a:cubicBezTo>
                    <a:lnTo>
                      <a:pt x="20272" y="1489"/>
                    </a:lnTo>
                    <a:cubicBezTo>
                      <a:pt x="20175" y="1480"/>
                      <a:pt x="20082" y="1441"/>
                      <a:pt x="20249" y="1441"/>
                    </a:cubicBezTo>
                    <a:cubicBezTo>
                      <a:pt x="20311" y="1441"/>
                      <a:pt x="20367" y="1408"/>
                      <a:pt x="20367" y="1365"/>
                    </a:cubicBezTo>
                    <a:cubicBezTo>
                      <a:pt x="20367" y="1294"/>
                      <a:pt x="20316" y="1256"/>
                      <a:pt x="20316" y="1185"/>
                    </a:cubicBezTo>
                    <a:cubicBezTo>
                      <a:pt x="20316" y="1133"/>
                      <a:pt x="20297" y="1099"/>
                      <a:pt x="20330" y="1054"/>
                    </a:cubicBezTo>
                    <a:cubicBezTo>
                      <a:pt x="20357" y="1016"/>
                      <a:pt x="20426" y="1006"/>
                      <a:pt x="20426" y="964"/>
                    </a:cubicBezTo>
                    <a:cubicBezTo>
                      <a:pt x="20426" y="868"/>
                      <a:pt x="20306" y="826"/>
                      <a:pt x="20182" y="783"/>
                    </a:cubicBezTo>
                    <a:cubicBezTo>
                      <a:pt x="20079" y="746"/>
                      <a:pt x="20031" y="707"/>
                      <a:pt x="19976" y="637"/>
                    </a:cubicBezTo>
                    <a:cubicBezTo>
                      <a:pt x="19955" y="611"/>
                      <a:pt x="19887" y="614"/>
                      <a:pt x="19887" y="582"/>
                    </a:cubicBezTo>
                    <a:cubicBezTo>
                      <a:pt x="19887" y="569"/>
                      <a:pt x="19902" y="564"/>
                      <a:pt x="19902" y="552"/>
                    </a:cubicBezTo>
                    <a:cubicBezTo>
                      <a:pt x="19902" y="481"/>
                      <a:pt x="19793" y="462"/>
                      <a:pt x="19703" y="426"/>
                    </a:cubicBezTo>
                    <a:cubicBezTo>
                      <a:pt x="19642" y="403"/>
                      <a:pt x="19620" y="372"/>
                      <a:pt x="19555" y="351"/>
                    </a:cubicBezTo>
                    <a:cubicBezTo>
                      <a:pt x="19499" y="332"/>
                      <a:pt x="19415" y="339"/>
                      <a:pt x="19415" y="296"/>
                    </a:cubicBezTo>
                    <a:cubicBezTo>
                      <a:pt x="19415" y="249"/>
                      <a:pt x="19416" y="186"/>
                      <a:pt x="19348" y="186"/>
                    </a:cubicBezTo>
                    <a:cubicBezTo>
                      <a:pt x="19267" y="186"/>
                      <a:pt x="19223" y="201"/>
                      <a:pt x="19141" y="201"/>
                    </a:cubicBezTo>
                    <a:cubicBezTo>
                      <a:pt x="18976" y="201"/>
                      <a:pt x="18883" y="108"/>
                      <a:pt x="18831" y="0"/>
                    </a:cubicBezTo>
                    <a:cubicBezTo>
                      <a:pt x="18778" y="26"/>
                      <a:pt x="18746" y="47"/>
                      <a:pt x="18684" y="65"/>
                    </a:cubicBezTo>
                    <a:lnTo>
                      <a:pt x="18558" y="35"/>
                    </a:lnTo>
                    <a:lnTo>
                      <a:pt x="18529" y="40"/>
                    </a:lnTo>
                    <a:cubicBezTo>
                      <a:pt x="18603" y="109"/>
                      <a:pt x="18634" y="163"/>
                      <a:pt x="18743" y="205"/>
                    </a:cubicBezTo>
                    <a:lnTo>
                      <a:pt x="18728" y="222"/>
                    </a:lnTo>
                    <a:cubicBezTo>
                      <a:pt x="18671" y="218"/>
                      <a:pt x="18638" y="223"/>
                      <a:pt x="18580" y="221"/>
                    </a:cubicBezTo>
                    <a:cubicBezTo>
                      <a:pt x="18569" y="314"/>
                      <a:pt x="18509" y="366"/>
                      <a:pt x="18396" y="417"/>
                    </a:cubicBezTo>
                    <a:cubicBezTo>
                      <a:pt x="18350" y="437"/>
                      <a:pt x="18348" y="482"/>
                      <a:pt x="18292" y="482"/>
                    </a:cubicBezTo>
                    <a:cubicBezTo>
                      <a:pt x="18169" y="482"/>
                      <a:pt x="18167" y="365"/>
                      <a:pt x="18167" y="281"/>
                    </a:cubicBezTo>
                    <a:cubicBezTo>
                      <a:pt x="18167" y="157"/>
                      <a:pt x="18189" y="251"/>
                      <a:pt x="18057" y="301"/>
                    </a:cubicBezTo>
                    <a:cubicBezTo>
                      <a:pt x="18008" y="319"/>
                      <a:pt x="17931" y="314"/>
                      <a:pt x="17931" y="351"/>
                    </a:cubicBezTo>
                    <a:cubicBezTo>
                      <a:pt x="17931" y="387"/>
                      <a:pt x="18001" y="389"/>
                      <a:pt x="18019" y="422"/>
                    </a:cubicBezTo>
                    <a:cubicBezTo>
                      <a:pt x="17948" y="438"/>
                      <a:pt x="17918" y="477"/>
                      <a:pt x="17843" y="477"/>
                    </a:cubicBezTo>
                    <a:cubicBezTo>
                      <a:pt x="17653" y="477"/>
                      <a:pt x="17824" y="318"/>
                      <a:pt x="17606" y="487"/>
                    </a:cubicBezTo>
                    <a:lnTo>
                      <a:pt x="17621" y="527"/>
                    </a:lnTo>
                    <a:cubicBezTo>
                      <a:pt x="17586" y="568"/>
                      <a:pt x="17525" y="585"/>
                      <a:pt x="17525" y="632"/>
                    </a:cubicBezTo>
                    <a:cubicBezTo>
                      <a:pt x="17525" y="663"/>
                      <a:pt x="17555" y="677"/>
                      <a:pt x="17555" y="708"/>
                    </a:cubicBezTo>
                    <a:cubicBezTo>
                      <a:pt x="17555" y="753"/>
                      <a:pt x="17458" y="744"/>
                      <a:pt x="17392" y="748"/>
                    </a:cubicBezTo>
                    <a:cubicBezTo>
                      <a:pt x="17399" y="784"/>
                      <a:pt x="17414" y="803"/>
                      <a:pt x="17429" y="838"/>
                    </a:cubicBezTo>
                    <a:lnTo>
                      <a:pt x="17399" y="828"/>
                    </a:lnTo>
                    <a:cubicBezTo>
                      <a:pt x="17370" y="802"/>
                      <a:pt x="17331" y="796"/>
                      <a:pt x="17303" y="768"/>
                    </a:cubicBezTo>
                    <a:cubicBezTo>
                      <a:pt x="17274" y="738"/>
                      <a:pt x="17285" y="683"/>
                      <a:pt x="17229" y="683"/>
                    </a:cubicBezTo>
                    <a:cubicBezTo>
                      <a:pt x="17018" y="683"/>
                      <a:pt x="17065" y="922"/>
                      <a:pt x="17065" y="547"/>
                    </a:cubicBezTo>
                    <a:cubicBezTo>
                      <a:pt x="17065" y="538"/>
                      <a:pt x="17082" y="536"/>
                      <a:pt x="17082" y="527"/>
                    </a:cubicBezTo>
                    <a:cubicBezTo>
                      <a:pt x="17082" y="489"/>
                      <a:pt x="17015" y="484"/>
                      <a:pt x="16973" y="462"/>
                    </a:cubicBezTo>
                    <a:lnTo>
                      <a:pt x="16973" y="661"/>
                    </a:lnTo>
                    <a:cubicBezTo>
                      <a:pt x="16973" y="705"/>
                      <a:pt x="16964" y="729"/>
                      <a:pt x="16956" y="773"/>
                    </a:cubicBezTo>
                    <a:cubicBezTo>
                      <a:pt x="16857" y="773"/>
                      <a:pt x="16770" y="779"/>
                      <a:pt x="16720" y="838"/>
                    </a:cubicBezTo>
                    <a:cubicBezTo>
                      <a:pt x="16711" y="829"/>
                      <a:pt x="16704" y="823"/>
                      <a:pt x="16691" y="818"/>
                    </a:cubicBezTo>
                    <a:lnTo>
                      <a:pt x="16691" y="793"/>
                    </a:lnTo>
                    <a:lnTo>
                      <a:pt x="16632" y="798"/>
                    </a:lnTo>
                    <a:cubicBezTo>
                      <a:pt x="16610" y="793"/>
                      <a:pt x="16596" y="783"/>
                      <a:pt x="16572" y="783"/>
                    </a:cubicBezTo>
                    <a:cubicBezTo>
                      <a:pt x="16558" y="783"/>
                      <a:pt x="16556" y="796"/>
                      <a:pt x="16543" y="798"/>
                    </a:cubicBezTo>
                    <a:cubicBezTo>
                      <a:pt x="16558" y="863"/>
                      <a:pt x="16417" y="878"/>
                      <a:pt x="16417" y="944"/>
                    </a:cubicBezTo>
                    <a:cubicBezTo>
                      <a:pt x="16417" y="1004"/>
                      <a:pt x="16506" y="1044"/>
                      <a:pt x="16595" y="1044"/>
                    </a:cubicBezTo>
                    <a:cubicBezTo>
                      <a:pt x="16596" y="1051"/>
                      <a:pt x="16610" y="1055"/>
                      <a:pt x="16610" y="1064"/>
                    </a:cubicBezTo>
                    <a:cubicBezTo>
                      <a:pt x="16610" y="1099"/>
                      <a:pt x="16576" y="1114"/>
                      <a:pt x="16551" y="1144"/>
                    </a:cubicBezTo>
                    <a:lnTo>
                      <a:pt x="16558" y="1164"/>
                    </a:lnTo>
                    <a:cubicBezTo>
                      <a:pt x="16571" y="1165"/>
                      <a:pt x="16574" y="1175"/>
                      <a:pt x="16587" y="1175"/>
                    </a:cubicBezTo>
                    <a:cubicBezTo>
                      <a:pt x="16613" y="1175"/>
                      <a:pt x="16626" y="1158"/>
                      <a:pt x="16646" y="1149"/>
                    </a:cubicBezTo>
                    <a:cubicBezTo>
                      <a:pt x="16666" y="1162"/>
                      <a:pt x="16670" y="1185"/>
                      <a:pt x="16698" y="1185"/>
                    </a:cubicBezTo>
                    <a:cubicBezTo>
                      <a:pt x="16720" y="1185"/>
                      <a:pt x="16737" y="1190"/>
                      <a:pt x="16757" y="1195"/>
                    </a:cubicBezTo>
                    <a:cubicBezTo>
                      <a:pt x="16730" y="1203"/>
                      <a:pt x="16705" y="1215"/>
                      <a:pt x="16705" y="1235"/>
                    </a:cubicBezTo>
                    <a:cubicBezTo>
                      <a:pt x="16705" y="1277"/>
                      <a:pt x="16770" y="1287"/>
                      <a:pt x="16816" y="1315"/>
                    </a:cubicBezTo>
                    <a:cubicBezTo>
                      <a:pt x="16755" y="1329"/>
                      <a:pt x="16718" y="1345"/>
                      <a:pt x="16654" y="1345"/>
                    </a:cubicBezTo>
                    <a:cubicBezTo>
                      <a:pt x="16560" y="1345"/>
                      <a:pt x="16519" y="1304"/>
                      <a:pt x="16432" y="1280"/>
                    </a:cubicBezTo>
                    <a:cubicBezTo>
                      <a:pt x="16427" y="1305"/>
                      <a:pt x="16420" y="1318"/>
                      <a:pt x="16403" y="1340"/>
                    </a:cubicBezTo>
                    <a:cubicBezTo>
                      <a:pt x="16231" y="1281"/>
                      <a:pt x="16244" y="1088"/>
                      <a:pt x="16218" y="1300"/>
                    </a:cubicBezTo>
                    <a:cubicBezTo>
                      <a:pt x="16150" y="1305"/>
                      <a:pt x="16113" y="1308"/>
                      <a:pt x="16045" y="1300"/>
                    </a:cubicBezTo>
                    <a:cubicBezTo>
                      <a:pt x="16049" y="1324"/>
                      <a:pt x="16049" y="1336"/>
                      <a:pt x="16045" y="1360"/>
                    </a:cubicBezTo>
                    <a:lnTo>
                      <a:pt x="16100" y="1365"/>
                    </a:lnTo>
                    <a:cubicBezTo>
                      <a:pt x="16157" y="1356"/>
                      <a:pt x="16189" y="1334"/>
                      <a:pt x="16248" y="1340"/>
                    </a:cubicBezTo>
                    <a:cubicBezTo>
                      <a:pt x="16194" y="1377"/>
                      <a:pt x="16153" y="1392"/>
                      <a:pt x="16085" y="1410"/>
                    </a:cubicBezTo>
                    <a:cubicBezTo>
                      <a:pt x="16107" y="1448"/>
                      <a:pt x="16157" y="1466"/>
                      <a:pt x="16218" y="1466"/>
                    </a:cubicBezTo>
                    <a:cubicBezTo>
                      <a:pt x="16261" y="1466"/>
                      <a:pt x="16281" y="1442"/>
                      <a:pt x="16322" y="1436"/>
                    </a:cubicBezTo>
                    <a:cubicBezTo>
                      <a:pt x="16309" y="1473"/>
                      <a:pt x="16299" y="1497"/>
                      <a:pt x="16299" y="1536"/>
                    </a:cubicBezTo>
                    <a:cubicBezTo>
                      <a:pt x="16299" y="1595"/>
                      <a:pt x="16562" y="1749"/>
                      <a:pt x="16491" y="1737"/>
                    </a:cubicBezTo>
                    <a:cubicBezTo>
                      <a:pt x="16370" y="1706"/>
                      <a:pt x="16395" y="1646"/>
                      <a:pt x="16307" y="1646"/>
                    </a:cubicBezTo>
                    <a:cubicBezTo>
                      <a:pt x="16272" y="1646"/>
                      <a:pt x="16261" y="1668"/>
                      <a:pt x="16233" y="1681"/>
                    </a:cubicBezTo>
                    <a:cubicBezTo>
                      <a:pt x="16180" y="1660"/>
                      <a:pt x="16128" y="1659"/>
                      <a:pt x="16100" y="1621"/>
                    </a:cubicBezTo>
                    <a:cubicBezTo>
                      <a:pt x="16076" y="1587"/>
                      <a:pt x="16126" y="1548"/>
                      <a:pt x="16085" y="1521"/>
                    </a:cubicBezTo>
                    <a:cubicBezTo>
                      <a:pt x="16045" y="1493"/>
                      <a:pt x="15990" y="1524"/>
                      <a:pt x="15938" y="1511"/>
                    </a:cubicBezTo>
                    <a:cubicBezTo>
                      <a:pt x="15916" y="1506"/>
                      <a:pt x="15910" y="1486"/>
                      <a:pt x="15886" y="1486"/>
                    </a:cubicBezTo>
                    <a:cubicBezTo>
                      <a:pt x="15805" y="1486"/>
                      <a:pt x="15788" y="1544"/>
                      <a:pt x="15724" y="1576"/>
                    </a:cubicBezTo>
                    <a:lnTo>
                      <a:pt x="15753" y="1616"/>
                    </a:lnTo>
                    <a:cubicBezTo>
                      <a:pt x="15717" y="1647"/>
                      <a:pt x="15680" y="1667"/>
                      <a:pt x="15621" y="1667"/>
                    </a:cubicBezTo>
                    <a:cubicBezTo>
                      <a:pt x="15582" y="1667"/>
                      <a:pt x="15561" y="1646"/>
                      <a:pt x="15532" y="1631"/>
                    </a:cubicBezTo>
                    <a:cubicBezTo>
                      <a:pt x="15502" y="1673"/>
                      <a:pt x="15414" y="1675"/>
                      <a:pt x="15414" y="1722"/>
                    </a:cubicBezTo>
                    <a:cubicBezTo>
                      <a:pt x="15414" y="1739"/>
                      <a:pt x="15431" y="1747"/>
                      <a:pt x="15443" y="1762"/>
                    </a:cubicBezTo>
                    <a:cubicBezTo>
                      <a:pt x="15369" y="1795"/>
                      <a:pt x="15362" y="1847"/>
                      <a:pt x="15362" y="1907"/>
                    </a:cubicBezTo>
                    <a:cubicBezTo>
                      <a:pt x="15362" y="1936"/>
                      <a:pt x="15393" y="1962"/>
                      <a:pt x="15436" y="1962"/>
                    </a:cubicBezTo>
                    <a:cubicBezTo>
                      <a:pt x="15448" y="1962"/>
                      <a:pt x="15452" y="1953"/>
                      <a:pt x="15465" y="1953"/>
                    </a:cubicBezTo>
                    <a:lnTo>
                      <a:pt x="15514" y="1953"/>
                    </a:lnTo>
                    <a:cubicBezTo>
                      <a:pt x="15511" y="1984"/>
                      <a:pt x="15510" y="2001"/>
                      <a:pt x="15514" y="2033"/>
                    </a:cubicBezTo>
                    <a:cubicBezTo>
                      <a:pt x="15681" y="1983"/>
                      <a:pt x="15713" y="1897"/>
                      <a:pt x="15846" y="1817"/>
                    </a:cubicBezTo>
                    <a:lnTo>
                      <a:pt x="15846" y="1921"/>
                    </a:lnTo>
                    <a:cubicBezTo>
                      <a:pt x="15846" y="1993"/>
                      <a:pt x="15672" y="1993"/>
                      <a:pt x="15672" y="2064"/>
                    </a:cubicBezTo>
                    <a:cubicBezTo>
                      <a:pt x="15672" y="2083"/>
                      <a:pt x="15678" y="2095"/>
                      <a:pt x="15680" y="2113"/>
                    </a:cubicBezTo>
                    <a:cubicBezTo>
                      <a:pt x="15646" y="2121"/>
                      <a:pt x="15613" y="2130"/>
                      <a:pt x="15613" y="2153"/>
                    </a:cubicBezTo>
                    <a:cubicBezTo>
                      <a:pt x="15613" y="2186"/>
                      <a:pt x="15650" y="2201"/>
                      <a:pt x="15650" y="2234"/>
                    </a:cubicBezTo>
                    <a:cubicBezTo>
                      <a:pt x="15650" y="2268"/>
                      <a:pt x="15580" y="2269"/>
                      <a:pt x="15561" y="2299"/>
                    </a:cubicBezTo>
                    <a:cubicBezTo>
                      <a:pt x="15511" y="2294"/>
                      <a:pt x="15486" y="2280"/>
                      <a:pt x="15443" y="2264"/>
                    </a:cubicBezTo>
                    <a:cubicBezTo>
                      <a:pt x="15428" y="2328"/>
                      <a:pt x="15426" y="2367"/>
                      <a:pt x="15384" y="2424"/>
                    </a:cubicBezTo>
                    <a:cubicBezTo>
                      <a:pt x="15417" y="2433"/>
                      <a:pt x="15436" y="2444"/>
                      <a:pt x="15472" y="2444"/>
                    </a:cubicBezTo>
                    <a:cubicBezTo>
                      <a:pt x="15508" y="2444"/>
                      <a:pt x="15526" y="2435"/>
                      <a:pt x="15561" y="2435"/>
                    </a:cubicBezTo>
                    <a:cubicBezTo>
                      <a:pt x="15607" y="2435"/>
                      <a:pt x="16079" y="2532"/>
                      <a:pt x="15975" y="2550"/>
                    </a:cubicBezTo>
                    <a:cubicBezTo>
                      <a:pt x="15805" y="2521"/>
                      <a:pt x="15704" y="2549"/>
                      <a:pt x="15532" y="2530"/>
                    </a:cubicBezTo>
                    <a:cubicBezTo>
                      <a:pt x="15450" y="2521"/>
                      <a:pt x="15416" y="2475"/>
                      <a:pt x="15333" y="2475"/>
                    </a:cubicBezTo>
                    <a:cubicBezTo>
                      <a:pt x="15320" y="2475"/>
                      <a:pt x="15316" y="2483"/>
                      <a:pt x="15303" y="2484"/>
                    </a:cubicBezTo>
                    <a:cubicBezTo>
                      <a:pt x="15318" y="2529"/>
                      <a:pt x="15356" y="2560"/>
                      <a:pt x="15421" y="2570"/>
                    </a:cubicBezTo>
                    <a:cubicBezTo>
                      <a:pt x="15419" y="2595"/>
                      <a:pt x="15408" y="2609"/>
                      <a:pt x="15392" y="2630"/>
                    </a:cubicBezTo>
                    <a:cubicBezTo>
                      <a:pt x="15349" y="2605"/>
                      <a:pt x="15324" y="2575"/>
                      <a:pt x="15266" y="2575"/>
                    </a:cubicBezTo>
                    <a:cubicBezTo>
                      <a:pt x="15242" y="2575"/>
                      <a:pt x="15231" y="2590"/>
                      <a:pt x="15207" y="2590"/>
                    </a:cubicBezTo>
                    <a:cubicBezTo>
                      <a:pt x="15098" y="2590"/>
                      <a:pt x="15094" y="2503"/>
                      <a:pt x="15030" y="2444"/>
                    </a:cubicBezTo>
                    <a:cubicBezTo>
                      <a:pt x="14974" y="2393"/>
                      <a:pt x="14889" y="2394"/>
                      <a:pt x="14793" y="2394"/>
                    </a:cubicBezTo>
                    <a:cubicBezTo>
                      <a:pt x="14781" y="2394"/>
                      <a:pt x="14777" y="2403"/>
                      <a:pt x="14764" y="2404"/>
                    </a:cubicBezTo>
                    <a:cubicBezTo>
                      <a:pt x="14784" y="2438"/>
                      <a:pt x="14838" y="2448"/>
                      <a:pt x="14838" y="2486"/>
                    </a:cubicBezTo>
                    <a:cubicBezTo>
                      <a:pt x="14838" y="2494"/>
                      <a:pt x="14830" y="2497"/>
                      <a:pt x="14830" y="2505"/>
                    </a:cubicBezTo>
                    <a:lnTo>
                      <a:pt x="14766" y="2505"/>
                    </a:lnTo>
                    <a:cubicBezTo>
                      <a:pt x="14729" y="2505"/>
                      <a:pt x="14712" y="2530"/>
                      <a:pt x="14676" y="2530"/>
                    </a:cubicBezTo>
                    <a:cubicBezTo>
                      <a:pt x="14637" y="2530"/>
                      <a:pt x="14625" y="2503"/>
                      <a:pt x="14601" y="2484"/>
                    </a:cubicBezTo>
                    <a:cubicBezTo>
                      <a:pt x="14533" y="2433"/>
                      <a:pt x="14454" y="2405"/>
                      <a:pt x="14454" y="2335"/>
                    </a:cubicBezTo>
                    <a:cubicBezTo>
                      <a:pt x="14454" y="2319"/>
                      <a:pt x="14459" y="2310"/>
                      <a:pt x="14462" y="2294"/>
                    </a:cubicBezTo>
                    <a:lnTo>
                      <a:pt x="14403" y="2304"/>
                    </a:lnTo>
                    <a:cubicBezTo>
                      <a:pt x="14391" y="2303"/>
                      <a:pt x="14386" y="2294"/>
                      <a:pt x="14373" y="2294"/>
                    </a:cubicBezTo>
                    <a:cubicBezTo>
                      <a:pt x="14358" y="2294"/>
                      <a:pt x="14351" y="2299"/>
                      <a:pt x="14336" y="2299"/>
                    </a:cubicBezTo>
                    <a:cubicBezTo>
                      <a:pt x="14341" y="2330"/>
                      <a:pt x="14313" y="2348"/>
                      <a:pt x="14313" y="2379"/>
                    </a:cubicBezTo>
                    <a:cubicBezTo>
                      <a:pt x="14313" y="2388"/>
                      <a:pt x="14334" y="2389"/>
                      <a:pt x="14336" y="2397"/>
                    </a:cubicBezTo>
                    <a:lnTo>
                      <a:pt x="14428" y="2397"/>
                    </a:lnTo>
                    <a:lnTo>
                      <a:pt x="14428" y="2525"/>
                    </a:lnTo>
                    <a:cubicBezTo>
                      <a:pt x="14393" y="2540"/>
                      <a:pt x="14343" y="2541"/>
                      <a:pt x="14343" y="2570"/>
                    </a:cubicBezTo>
                    <a:cubicBezTo>
                      <a:pt x="14343" y="2595"/>
                      <a:pt x="14373" y="2605"/>
                      <a:pt x="14373" y="2630"/>
                    </a:cubicBezTo>
                    <a:cubicBezTo>
                      <a:pt x="14373" y="2679"/>
                      <a:pt x="14269" y="2687"/>
                      <a:pt x="14269" y="2736"/>
                    </a:cubicBezTo>
                    <a:cubicBezTo>
                      <a:pt x="14269" y="2792"/>
                      <a:pt x="14406" y="2761"/>
                      <a:pt x="14462" y="2801"/>
                    </a:cubicBezTo>
                    <a:cubicBezTo>
                      <a:pt x="14535" y="2855"/>
                      <a:pt x="14507" y="2915"/>
                      <a:pt x="14542" y="2987"/>
                    </a:cubicBezTo>
                    <a:cubicBezTo>
                      <a:pt x="14600" y="2978"/>
                      <a:pt x="14638" y="2984"/>
                      <a:pt x="14690" y="2967"/>
                    </a:cubicBezTo>
                    <a:lnTo>
                      <a:pt x="14720" y="2972"/>
                    </a:lnTo>
                    <a:cubicBezTo>
                      <a:pt x="14677" y="3004"/>
                      <a:pt x="14638" y="3017"/>
                      <a:pt x="14580" y="3037"/>
                    </a:cubicBezTo>
                    <a:cubicBezTo>
                      <a:pt x="14661" y="3122"/>
                      <a:pt x="14747" y="3161"/>
                      <a:pt x="14565" y="3082"/>
                    </a:cubicBezTo>
                    <a:cubicBezTo>
                      <a:pt x="14614" y="3172"/>
                      <a:pt x="14648" y="3224"/>
                      <a:pt x="14720" y="3308"/>
                    </a:cubicBezTo>
                    <a:lnTo>
                      <a:pt x="14712" y="3328"/>
                    </a:lnTo>
                    <a:cubicBezTo>
                      <a:pt x="14618" y="3280"/>
                      <a:pt x="14552" y="3264"/>
                      <a:pt x="14462" y="3213"/>
                    </a:cubicBezTo>
                    <a:cubicBezTo>
                      <a:pt x="14401" y="3177"/>
                      <a:pt x="14424" y="3097"/>
                      <a:pt x="14343" y="3097"/>
                    </a:cubicBezTo>
                    <a:cubicBezTo>
                      <a:pt x="14293" y="3097"/>
                      <a:pt x="14321" y="3149"/>
                      <a:pt x="14321" y="3182"/>
                    </a:cubicBezTo>
                    <a:cubicBezTo>
                      <a:pt x="14321" y="3240"/>
                      <a:pt x="14386" y="3263"/>
                      <a:pt x="14424" y="3313"/>
                    </a:cubicBezTo>
                    <a:cubicBezTo>
                      <a:pt x="14397" y="3329"/>
                      <a:pt x="14373" y="3337"/>
                      <a:pt x="14336" y="3338"/>
                    </a:cubicBezTo>
                    <a:cubicBezTo>
                      <a:pt x="14336" y="3392"/>
                      <a:pt x="14254" y="3410"/>
                      <a:pt x="14254" y="3463"/>
                    </a:cubicBezTo>
                    <a:cubicBezTo>
                      <a:pt x="14254" y="3484"/>
                      <a:pt x="14273" y="3495"/>
                      <a:pt x="14273" y="3515"/>
                    </a:cubicBezTo>
                    <a:cubicBezTo>
                      <a:pt x="14273" y="3578"/>
                      <a:pt x="14218" y="3854"/>
                      <a:pt x="14218" y="3654"/>
                    </a:cubicBezTo>
                    <a:cubicBezTo>
                      <a:pt x="14218" y="3623"/>
                      <a:pt x="14240" y="3605"/>
                      <a:pt x="14240" y="3574"/>
                    </a:cubicBezTo>
                    <a:cubicBezTo>
                      <a:pt x="14240" y="3496"/>
                      <a:pt x="14132" y="3474"/>
                      <a:pt x="14048" y="3423"/>
                    </a:cubicBezTo>
                    <a:cubicBezTo>
                      <a:pt x="13928" y="3352"/>
                      <a:pt x="13970" y="3258"/>
                      <a:pt x="13893" y="3162"/>
                    </a:cubicBezTo>
                    <a:cubicBezTo>
                      <a:pt x="13829" y="3083"/>
                      <a:pt x="13679" y="3072"/>
                      <a:pt x="13679" y="2982"/>
                    </a:cubicBezTo>
                    <a:cubicBezTo>
                      <a:pt x="13679" y="2954"/>
                      <a:pt x="13701" y="2940"/>
                      <a:pt x="13701" y="2913"/>
                    </a:cubicBezTo>
                    <a:lnTo>
                      <a:pt x="13701" y="2871"/>
                    </a:lnTo>
                    <a:cubicBezTo>
                      <a:pt x="13664" y="2867"/>
                      <a:pt x="13646" y="2862"/>
                      <a:pt x="13612" y="2851"/>
                    </a:cubicBezTo>
                    <a:lnTo>
                      <a:pt x="13627" y="2811"/>
                    </a:lnTo>
                    <a:cubicBezTo>
                      <a:pt x="13554" y="2748"/>
                      <a:pt x="13420" y="2741"/>
                      <a:pt x="13420" y="2660"/>
                    </a:cubicBezTo>
                    <a:cubicBezTo>
                      <a:pt x="13420" y="2609"/>
                      <a:pt x="13472" y="2586"/>
                      <a:pt x="13494" y="2537"/>
                    </a:cubicBezTo>
                    <a:cubicBezTo>
                      <a:pt x="13448" y="2537"/>
                      <a:pt x="13422" y="2536"/>
                      <a:pt x="13376" y="2537"/>
                    </a:cubicBezTo>
                    <a:cubicBezTo>
                      <a:pt x="13348" y="2606"/>
                      <a:pt x="13275" y="2644"/>
                      <a:pt x="13170" y="2655"/>
                    </a:cubicBezTo>
                    <a:cubicBezTo>
                      <a:pt x="13188" y="2696"/>
                      <a:pt x="13170" y="2723"/>
                      <a:pt x="13170" y="2766"/>
                    </a:cubicBezTo>
                    <a:cubicBezTo>
                      <a:pt x="13170" y="2807"/>
                      <a:pt x="13219" y="2829"/>
                      <a:pt x="13273" y="2846"/>
                    </a:cubicBezTo>
                    <a:cubicBezTo>
                      <a:pt x="13268" y="2855"/>
                      <a:pt x="13262" y="2862"/>
                      <a:pt x="13258" y="2871"/>
                    </a:cubicBezTo>
                    <a:cubicBezTo>
                      <a:pt x="13161" y="2871"/>
                      <a:pt x="13105" y="2896"/>
                      <a:pt x="13007" y="2896"/>
                    </a:cubicBezTo>
                    <a:cubicBezTo>
                      <a:pt x="12959" y="2896"/>
                      <a:pt x="12942" y="2866"/>
                      <a:pt x="12898" y="2856"/>
                    </a:cubicBezTo>
                    <a:cubicBezTo>
                      <a:pt x="12894" y="2926"/>
                      <a:pt x="12913" y="2967"/>
                      <a:pt x="12898" y="3037"/>
                    </a:cubicBezTo>
                    <a:lnTo>
                      <a:pt x="12867" y="3037"/>
                    </a:lnTo>
                    <a:cubicBezTo>
                      <a:pt x="12712" y="3063"/>
                      <a:pt x="12655" y="3130"/>
                      <a:pt x="12564" y="3218"/>
                    </a:cubicBezTo>
                    <a:cubicBezTo>
                      <a:pt x="12479" y="3302"/>
                      <a:pt x="12387" y="3351"/>
                      <a:pt x="12387" y="3454"/>
                    </a:cubicBezTo>
                    <a:cubicBezTo>
                      <a:pt x="12387" y="3583"/>
                      <a:pt x="12431" y="3656"/>
                      <a:pt x="12446" y="3785"/>
                    </a:cubicBezTo>
                    <a:cubicBezTo>
                      <a:pt x="12453" y="3855"/>
                      <a:pt x="12407" y="3915"/>
                      <a:pt x="12476" y="3966"/>
                    </a:cubicBezTo>
                    <a:cubicBezTo>
                      <a:pt x="12540" y="4013"/>
                      <a:pt x="12704" y="3974"/>
                      <a:pt x="12704" y="4041"/>
                    </a:cubicBezTo>
                    <a:cubicBezTo>
                      <a:pt x="12704" y="4192"/>
                      <a:pt x="12516" y="4258"/>
                      <a:pt x="12321" y="4332"/>
                    </a:cubicBezTo>
                    <a:cubicBezTo>
                      <a:pt x="12171" y="4388"/>
                      <a:pt x="12105" y="4454"/>
                      <a:pt x="11937" y="4477"/>
                    </a:cubicBezTo>
                    <a:cubicBezTo>
                      <a:pt x="11872" y="4486"/>
                      <a:pt x="11883" y="4548"/>
                      <a:pt x="11826" y="4568"/>
                    </a:cubicBezTo>
                    <a:cubicBezTo>
                      <a:pt x="11845" y="4599"/>
                      <a:pt x="11885" y="4613"/>
                      <a:pt x="11885" y="4648"/>
                    </a:cubicBezTo>
                    <a:cubicBezTo>
                      <a:pt x="11885" y="4697"/>
                      <a:pt x="11822" y="4733"/>
                      <a:pt x="11750" y="4733"/>
                    </a:cubicBezTo>
                    <a:cubicBezTo>
                      <a:pt x="11728" y="4733"/>
                      <a:pt x="11713" y="4736"/>
                      <a:pt x="11693" y="4738"/>
                    </a:cubicBezTo>
                    <a:cubicBezTo>
                      <a:pt x="11700" y="4758"/>
                      <a:pt x="11708" y="4769"/>
                      <a:pt x="11708" y="4789"/>
                    </a:cubicBezTo>
                    <a:cubicBezTo>
                      <a:pt x="11708" y="4968"/>
                      <a:pt x="11562" y="5057"/>
                      <a:pt x="11405" y="5200"/>
                    </a:cubicBezTo>
                    <a:cubicBezTo>
                      <a:pt x="11239" y="5352"/>
                      <a:pt x="11143" y="5449"/>
                      <a:pt x="10911" y="5557"/>
                    </a:cubicBezTo>
                    <a:cubicBezTo>
                      <a:pt x="10680" y="5663"/>
                      <a:pt x="10517" y="5691"/>
                      <a:pt x="10261" y="5763"/>
                    </a:cubicBezTo>
                    <a:cubicBezTo>
                      <a:pt x="10038" y="5826"/>
                      <a:pt x="9912" y="5898"/>
                      <a:pt x="9669" y="5898"/>
                    </a:cubicBezTo>
                    <a:lnTo>
                      <a:pt x="9495" y="5898"/>
                    </a:lnTo>
                    <a:cubicBezTo>
                      <a:pt x="9230" y="5898"/>
                      <a:pt x="9109" y="6039"/>
                      <a:pt x="8844" y="6039"/>
                    </a:cubicBezTo>
                    <a:cubicBezTo>
                      <a:pt x="8661" y="6039"/>
                      <a:pt x="8582" y="5938"/>
                      <a:pt x="8399" y="5938"/>
                    </a:cubicBezTo>
                    <a:cubicBezTo>
                      <a:pt x="8381" y="5938"/>
                      <a:pt x="8371" y="5942"/>
                      <a:pt x="8353" y="5943"/>
                    </a:cubicBezTo>
                    <a:cubicBezTo>
                      <a:pt x="8355" y="5967"/>
                      <a:pt x="8356" y="5980"/>
                      <a:pt x="8353" y="6004"/>
                    </a:cubicBezTo>
                    <a:cubicBezTo>
                      <a:pt x="8314" y="5997"/>
                      <a:pt x="8294" y="5983"/>
                      <a:pt x="8253" y="5983"/>
                    </a:cubicBezTo>
                    <a:cubicBezTo>
                      <a:pt x="8067" y="5983"/>
                      <a:pt x="8048" y="6127"/>
                      <a:pt x="7906" y="6210"/>
                    </a:cubicBezTo>
                    <a:cubicBezTo>
                      <a:pt x="7760" y="6293"/>
                      <a:pt x="7631" y="6315"/>
                      <a:pt x="7439" y="6315"/>
                    </a:cubicBezTo>
                    <a:lnTo>
                      <a:pt x="7323" y="6315"/>
                    </a:lnTo>
                    <a:cubicBezTo>
                      <a:pt x="7116" y="6345"/>
                      <a:pt x="6974" y="6346"/>
                      <a:pt x="6791" y="6415"/>
                    </a:cubicBezTo>
                    <a:cubicBezTo>
                      <a:pt x="6666" y="6463"/>
                      <a:pt x="6640" y="6533"/>
                      <a:pt x="6526" y="6591"/>
                    </a:cubicBezTo>
                    <a:cubicBezTo>
                      <a:pt x="6332" y="6689"/>
                      <a:pt x="6171" y="6716"/>
                      <a:pt x="5928" y="6716"/>
                    </a:cubicBezTo>
                    <a:cubicBezTo>
                      <a:pt x="5782" y="6716"/>
                      <a:pt x="5734" y="6606"/>
                      <a:pt x="5588" y="6606"/>
                    </a:cubicBezTo>
                    <a:cubicBezTo>
                      <a:pt x="5427" y="6606"/>
                      <a:pt x="5358" y="6696"/>
                      <a:pt x="5197" y="6696"/>
                    </a:cubicBezTo>
                    <a:cubicBezTo>
                      <a:pt x="5162" y="6696"/>
                      <a:pt x="5140" y="6691"/>
                      <a:pt x="5109" y="6681"/>
                    </a:cubicBezTo>
                    <a:cubicBezTo>
                      <a:pt x="5111" y="6673"/>
                      <a:pt x="5194" y="6474"/>
                      <a:pt x="5145" y="6540"/>
                    </a:cubicBezTo>
                    <a:cubicBezTo>
                      <a:pt x="4963" y="6706"/>
                      <a:pt x="4772" y="6747"/>
                      <a:pt x="4496" y="6842"/>
                    </a:cubicBezTo>
                    <a:lnTo>
                      <a:pt x="4437" y="6822"/>
                    </a:lnTo>
                    <a:cubicBezTo>
                      <a:pt x="4398" y="6867"/>
                      <a:pt x="4413" y="6916"/>
                      <a:pt x="4348" y="6942"/>
                    </a:cubicBezTo>
                    <a:cubicBezTo>
                      <a:pt x="4209" y="7000"/>
                      <a:pt x="4075" y="6983"/>
                      <a:pt x="3964" y="7063"/>
                    </a:cubicBezTo>
                    <a:cubicBezTo>
                      <a:pt x="3793" y="7185"/>
                      <a:pt x="3718" y="7271"/>
                      <a:pt x="3528" y="7384"/>
                    </a:cubicBezTo>
                    <a:cubicBezTo>
                      <a:pt x="3254" y="7547"/>
                      <a:pt x="3042" y="7590"/>
                      <a:pt x="2687" y="7650"/>
                    </a:cubicBezTo>
                    <a:cubicBezTo>
                      <a:pt x="2589" y="7666"/>
                      <a:pt x="2558" y="7730"/>
                      <a:pt x="2456" y="7730"/>
                    </a:cubicBezTo>
                    <a:cubicBezTo>
                      <a:pt x="2423" y="7730"/>
                      <a:pt x="2388" y="7735"/>
                      <a:pt x="2355" y="7735"/>
                    </a:cubicBezTo>
                    <a:cubicBezTo>
                      <a:pt x="2294" y="7807"/>
                      <a:pt x="2305" y="7865"/>
                      <a:pt x="2244" y="7936"/>
                    </a:cubicBezTo>
                    <a:cubicBezTo>
                      <a:pt x="2178" y="8015"/>
                      <a:pt x="2099" y="8048"/>
                      <a:pt x="2067" y="8137"/>
                    </a:cubicBezTo>
                    <a:cubicBezTo>
                      <a:pt x="2030" y="8241"/>
                      <a:pt x="2054" y="8330"/>
                      <a:pt x="1926" y="8393"/>
                    </a:cubicBezTo>
                    <a:cubicBezTo>
                      <a:pt x="1899" y="8377"/>
                      <a:pt x="1879" y="8364"/>
                      <a:pt x="1846" y="8353"/>
                    </a:cubicBezTo>
                    <a:cubicBezTo>
                      <a:pt x="1807" y="8407"/>
                      <a:pt x="1748" y="8422"/>
                      <a:pt x="1668" y="8448"/>
                    </a:cubicBezTo>
                    <a:cubicBezTo>
                      <a:pt x="1643" y="8420"/>
                      <a:pt x="1624" y="8402"/>
                      <a:pt x="1624" y="8368"/>
                    </a:cubicBezTo>
                    <a:cubicBezTo>
                      <a:pt x="1624" y="8321"/>
                      <a:pt x="1657" y="8295"/>
                      <a:pt x="1668" y="8248"/>
                    </a:cubicBezTo>
                    <a:lnTo>
                      <a:pt x="1565" y="8067"/>
                    </a:lnTo>
                    <a:cubicBezTo>
                      <a:pt x="1574" y="8039"/>
                      <a:pt x="1583" y="8023"/>
                      <a:pt x="1587" y="7994"/>
                    </a:cubicBezTo>
                    <a:lnTo>
                      <a:pt x="1543" y="7861"/>
                    </a:lnTo>
                    <a:cubicBezTo>
                      <a:pt x="1567" y="7819"/>
                      <a:pt x="1632" y="7806"/>
                      <a:pt x="1632" y="7760"/>
                    </a:cubicBezTo>
                    <a:cubicBezTo>
                      <a:pt x="1632" y="7744"/>
                      <a:pt x="1618" y="7725"/>
                      <a:pt x="1594" y="7725"/>
                    </a:cubicBezTo>
                    <a:cubicBezTo>
                      <a:pt x="1463" y="7725"/>
                      <a:pt x="1428" y="7822"/>
                      <a:pt x="1388" y="7906"/>
                    </a:cubicBezTo>
                    <a:cubicBezTo>
                      <a:pt x="1345" y="7995"/>
                      <a:pt x="1299" y="8042"/>
                      <a:pt x="1240" y="8127"/>
                    </a:cubicBezTo>
                    <a:cubicBezTo>
                      <a:pt x="1194" y="8195"/>
                      <a:pt x="1198" y="8243"/>
                      <a:pt x="1159" y="8313"/>
                    </a:cubicBezTo>
                    <a:cubicBezTo>
                      <a:pt x="1113" y="8398"/>
                      <a:pt x="1041" y="8442"/>
                      <a:pt x="1041" y="8533"/>
                    </a:cubicBezTo>
                    <a:cubicBezTo>
                      <a:pt x="1041" y="8699"/>
                      <a:pt x="1247" y="8769"/>
                      <a:pt x="1247" y="8935"/>
                    </a:cubicBezTo>
                    <a:cubicBezTo>
                      <a:pt x="1247" y="8981"/>
                      <a:pt x="1174" y="8997"/>
                      <a:pt x="1174" y="9043"/>
                    </a:cubicBezTo>
                    <a:cubicBezTo>
                      <a:pt x="1174" y="9103"/>
                      <a:pt x="1196" y="9136"/>
                      <a:pt x="1196" y="9196"/>
                    </a:cubicBezTo>
                    <a:cubicBezTo>
                      <a:pt x="1196" y="9353"/>
                      <a:pt x="1047" y="9419"/>
                      <a:pt x="937" y="9558"/>
                    </a:cubicBezTo>
                    <a:cubicBezTo>
                      <a:pt x="753" y="9790"/>
                      <a:pt x="649" y="9945"/>
                      <a:pt x="649" y="10210"/>
                    </a:cubicBezTo>
                    <a:cubicBezTo>
                      <a:pt x="649" y="10486"/>
                      <a:pt x="1078" y="10597"/>
                      <a:pt x="1011" y="10873"/>
                    </a:cubicBezTo>
                    <a:cubicBezTo>
                      <a:pt x="1011" y="10932"/>
                      <a:pt x="1019" y="10982"/>
                      <a:pt x="1092" y="11013"/>
                    </a:cubicBezTo>
                    <a:cubicBezTo>
                      <a:pt x="1157" y="11040"/>
                      <a:pt x="1229" y="11045"/>
                      <a:pt x="1255" y="11093"/>
                    </a:cubicBezTo>
                    <a:cubicBezTo>
                      <a:pt x="1342" y="11252"/>
                      <a:pt x="1344" y="11361"/>
                      <a:pt x="1491" y="11495"/>
                    </a:cubicBezTo>
                    <a:cubicBezTo>
                      <a:pt x="1574" y="11572"/>
                      <a:pt x="1609" y="11626"/>
                      <a:pt x="1705" y="11696"/>
                    </a:cubicBezTo>
                    <a:cubicBezTo>
                      <a:pt x="1766" y="11741"/>
                      <a:pt x="1838" y="11765"/>
                      <a:pt x="1838" y="11827"/>
                    </a:cubicBezTo>
                    <a:cubicBezTo>
                      <a:pt x="1838" y="11839"/>
                      <a:pt x="1816" y="11844"/>
                      <a:pt x="1816" y="11856"/>
                    </a:cubicBezTo>
                    <a:cubicBezTo>
                      <a:pt x="1816" y="11877"/>
                      <a:pt x="1831" y="11887"/>
                      <a:pt x="1831" y="11907"/>
                    </a:cubicBezTo>
                    <a:cubicBezTo>
                      <a:pt x="1831" y="11927"/>
                      <a:pt x="1781" y="11918"/>
                      <a:pt x="1772" y="11937"/>
                    </a:cubicBezTo>
                    <a:cubicBezTo>
                      <a:pt x="1755" y="11973"/>
                      <a:pt x="1783" y="12000"/>
                      <a:pt x="1772" y="12037"/>
                    </a:cubicBezTo>
                    <a:cubicBezTo>
                      <a:pt x="1760" y="12071"/>
                      <a:pt x="1713" y="12082"/>
                      <a:pt x="1713" y="12118"/>
                    </a:cubicBezTo>
                    <a:cubicBezTo>
                      <a:pt x="1713" y="12161"/>
                      <a:pt x="1757" y="12184"/>
                      <a:pt x="1757" y="12228"/>
                    </a:cubicBezTo>
                    <a:cubicBezTo>
                      <a:pt x="1757" y="12304"/>
                      <a:pt x="1683" y="12374"/>
                      <a:pt x="1572" y="12374"/>
                    </a:cubicBezTo>
                    <a:cubicBezTo>
                      <a:pt x="1475" y="12374"/>
                      <a:pt x="1482" y="12287"/>
                      <a:pt x="1440" y="12228"/>
                    </a:cubicBezTo>
                    <a:cubicBezTo>
                      <a:pt x="1393" y="12165"/>
                      <a:pt x="1323" y="12144"/>
                      <a:pt x="1292" y="12078"/>
                    </a:cubicBezTo>
                    <a:lnTo>
                      <a:pt x="1262" y="12073"/>
                    </a:lnTo>
                    <a:cubicBezTo>
                      <a:pt x="1193" y="12120"/>
                      <a:pt x="1111" y="12146"/>
                      <a:pt x="989" y="12057"/>
                    </a:cubicBezTo>
                    <a:cubicBezTo>
                      <a:pt x="989" y="11962"/>
                      <a:pt x="1078" y="11917"/>
                      <a:pt x="1078" y="11821"/>
                    </a:cubicBezTo>
                    <a:cubicBezTo>
                      <a:pt x="1078" y="11755"/>
                      <a:pt x="998" y="11731"/>
                      <a:pt x="945" y="11676"/>
                    </a:cubicBezTo>
                    <a:cubicBezTo>
                      <a:pt x="875" y="11604"/>
                      <a:pt x="843" y="11557"/>
                      <a:pt x="753" y="11495"/>
                    </a:cubicBezTo>
                    <a:lnTo>
                      <a:pt x="698" y="11500"/>
                    </a:lnTo>
                    <a:cubicBezTo>
                      <a:pt x="694" y="11531"/>
                      <a:pt x="692" y="11549"/>
                      <a:pt x="692" y="11581"/>
                    </a:cubicBezTo>
                    <a:lnTo>
                      <a:pt x="692" y="11642"/>
                    </a:lnTo>
                    <a:cubicBezTo>
                      <a:pt x="692" y="11718"/>
                      <a:pt x="770" y="11751"/>
                      <a:pt x="812" y="11821"/>
                    </a:cubicBezTo>
                    <a:cubicBezTo>
                      <a:pt x="873" y="11922"/>
                      <a:pt x="869" y="11992"/>
                      <a:pt x="960" y="12082"/>
                    </a:cubicBezTo>
                    <a:cubicBezTo>
                      <a:pt x="1032" y="12155"/>
                      <a:pt x="1131" y="12163"/>
                      <a:pt x="1233" y="12218"/>
                    </a:cubicBezTo>
                    <a:cubicBezTo>
                      <a:pt x="1325" y="12269"/>
                      <a:pt x="1306" y="12339"/>
                      <a:pt x="1306" y="12419"/>
                    </a:cubicBezTo>
                    <a:cubicBezTo>
                      <a:pt x="1306" y="12464"/>
                      <a:pt x="1261" y="12485"/>
                      <a:pt x="1218" y="12519"/>
                    </a:cubicBezTo>
                    <a:cubicBezTo>
                      <a:pt x="1163" y="12563"/>
                      <a:pt x="1140" y="12620"/>
                      <a:pt x="1056" y="12620"/>
                    </a:cubicBezTo>
                    <a:cubicBezTo>
                      <a:pt x="1013" y="12620"/>
                      <a:pt x="1004" y="12590"/>
                      <a:pt x="967" y="12574"/>
                    </a:cubicBezTo>
                    <a:cubicBezTo>
                      <a:pt x="902" y="12548"/>
                      <a:pt x="812" y="12546"/>
                      <a:pt x="812" y="12494"/>
                    </a:cubicBezTo>
                    <a:cubicBezTo>
                      <a:pt x="812" y="12450"/>
                      <a:pt x="827" y="12426"/>
                      <a:pt x="842" y="12384"/>
                    </a:cubicBezTo>
                    <a:cubicBezTo>
                      <a:pt x="790" y="12366"/>
                      <a:pt x="735" y="12357"/>
                      <a:pt x="709" y="12324"/>
                    </a:cubicBezTo>
                    <a:cubicBezTo>
                      <a:pt x="723" y="12291"/>
                      <a:pt x="731" y="12269"/>
                      <a:pt x="731" y="12233"/>
                    </a:cubicBezTo>
                    <a:cubicBezTo>
                      <a:pt x="731" y="12189"/>
                      <a:pt x="709" y="12158"/>
                      <a:pt x="657" y="12133"/>
                    </a:cubicBezTo>
                    <a:lnTo>
                      <a:pt x="613" y="12138"/>
                    </a:lnTo>
                    <a:lnTo>
                      <a:pt x="613" y="12183"/>
                    </a:lnTo>
                    <a:lnTo>
                      <a:pt x="642" y="12263"/>
                    </a:lnTo>
                    <a:lnTo>
                      <a:pt x="642" y="12344"/>
                    </a:lnTo>
                    <a:lnTo>
                      <a:pt x="613" y="12353"/>
                    </a:lnTo>
                    <a:cubicBezTo>
                      <a:pt x="587" y="12317"/>
                      <a:pt x="576" y="12291"/>
                      <a:pt x="531" y="12269"/>
                    </a:cubicBezTo>
                    <a:lnTo>
                      <a:pt x="502" y="12263"/>
                    </a:lnTo>
                    <a:cubicBezTo>
                      <a:pt x="527" y="12335"/>
                      <a:pt x="614" y="12347"/>
                      <a:pt x="664" y="12409"/>
                    </a:cubicBezTo>
                    <a:cubicBezTo>
                      <a:pt x="768" y="12534"/>
                      <a:pt x="864" y="12591"/>
                      <a:pt x="1004" y="12700"/>
                    </a:cubicBezTo>
                    <a:cubicBezTo>
                      <a:pt x="1137" y="12804"/>
                      <a:pt x="1170" y="12884"/>
                      <a:pt x="1277" y="13001"/>
                    </a:cubicBezTo>
                    <a:cubicBezTo>
                      <a:pt x="1463" y="13204"/>
                      <a:pt x="1596" y="13328"/>
                      <a:pt x="1624" y="13568"/>
                    </a:cubicBezTo>
                    <a:cubicBezTo>
                      <a:pt x="1646" y="13571"/>
                      <a:pt x="1661" y="13572"/>
                      <a:pt x="1683" y="13573"/>
                    </a:cubicBezTo>
                    <a:lnTo>
                      <a:pt x="1690" y="13593"/>
                    </a:lnTo>
                    <a:cubicBezTo>
                      <a:pt x="1598" y="13656"/>
                      <a:pt x="1617" y="13726"/>
                      <a:pt x="1617" y="13814"/>
                    </a:cubicBezTo>
                    <a:cubicBezTo>
                      <a:pt x="1617" y="13925"/>
                      <a:pt x="1602" y="13997"/>
                      <a:pt x="1676" y="14096"/>
                    </a:cubicBezTo>
                    <a:cubicBezTo>
                      <a:pt x="1705" y="14134"/>
                      <a:pt x="1772" y="14126"/>
                      <a:pt x="1816" y="14156"/>
                    </a:cubicBezTo>
                    <a:cubicBezTo>
                      <a:pt x="1873" y="14195"/>
                      <a:pt x="1879" y="14232"/>
                      <a:pt x="1926" y="14276"/>
                    </a:cubicBezTo>
                    <a:cubicBezTo>
                      <a:pt x="2048" y="14388"/>
                      <a:pt x="2150" y="14441"/>
                      <a:pt x="2200" y="14577"/>
                    </a:cubicBezTo>
                    <a:cubicBezTo>
                      <a:pt x="2278" y="14704"/>
                      <a:pt x="2240" y="14798"/>
                      <a:pt x="2340" y="14919"/>
                    </a:cubicBezTo>
                    <a:cubicBezTo>
                      <a:pt x="2404" y="14998"/>
                      <a:pt x="2510" y="15003"/>
                      <a:pt x="2591" y="15074"/>
                    </a:cubicBezTo>
                    <a:cubicBezTo>
                      <a:pt x="2772" y="15234"/>
                      <a:pt x="2783" y="15374"/>
                      <a:pt x="2783" y="15577"/>
                    </a:cubicBezTo>
                    <a:cubicBezTo>
                      <a:pt x="2783" y="15650"/>
                      <a:pt x="2742" y="15692"/>
                      <a:pt x="2742" y="15766"/>
                    </a:cubicBezTo>
                    <a:lnTo>
                      <a:pt x="2742" y="15929"/>
                    </a:lnTo>
                    <a:cubicBezTo>
                      <a:pt x="2742" y="15983"/>
                      <a:pt x="2724" y="16014"/>
                      <a:pt x="2724" y="16068"/>
                    </a:cubicBezTo>
                    <a:cubicBezTo>
                      <a:pt x="2724" y="16127"/>
                      <a:pt x="2781" y="16152"/>
                      <a:pt x="2805" y="16209"/>
                    </a:cubicBezTo>
                    <a:cubicBezTo>
                      <a:pt x="2859" y="16337"/>
                      <a:pt x="2840" y="16419"/>
                      <a:pt x="2871" y="16550"/>
                    </a:cubicBezTo>
                    <a:cubicBezTo>
                      <a:pt x="2920" y="16747"/>
                      <a:pt x="3021" y="16846"/>
                      <a:pt x="3159" y="17022"/>
                    </a:cubicBezTo>
                    <a:cubicBezTo>
                      <a:pt x="3346" y="17258"/>
                      <a:pt x="3430" y="17400"/>
                      <a:pt x="3580" y="17650"/>
                    </a:cubicBezTo>
                    <a:cubicBezTo>
                      <a:pt x="3654" y="17772"/>
                      <a:pt x="3791" y="17826"/>
                      <a:pt x="3791" y="17959"/>
                    </a:cubicBezTo>
                    <a:lnTo>
                      <a:pt x="3791" y="18102"/>
                    </a:lnTo>
                    <a:cubicBezTo>
                      <a:pt x="3791" y="18121"/>
                      <a:pt x="3780" y="18133"/>
                      <a:pt x="3780" y="18151"/>
                    </a:cubicBezTo>
                    <a:cubicBezTo>
                      <a:pt x="3780" y="18234"/>
                      <a:pt x="3831" y="18279"/>
                      <a:pt x="3831" y="18363"/>
                    </a:cubicBezTo>
                    <a:cubicBezTo>
                      <a:pt x="3831" y="18417"/>
                      <a:pt x="3802" y="18448"/>
                      <a:pt x="3772" y="18498"/>
                    </a:cubicBezTo>
                    <a:lnTo>
                      <a:pt x="3802" y="18578"/>
                    </a:lnTo>
                    <a:cubicBezTo>
                      <a:pt x="3780" y="18640"/>
                      <a:pt x="3798" y="18683"/>
                      <a:pt x="3757" y="18739"/>
                    </a:cubicBezTo>
                    <a:cubicBezTo>
                      <a:pt x="3741" y="18762"/>
                      <a:pt x="3697" y="18757"/>
                      <a:pt x="3669" y="18774"/>
                    </a:cubicBezTo>
                    <a:cubicBezTo>
                      <a:pt x="3612" y="18810"/>
                      <a:pt x="3614" y="18850"/>
                      <a:pt x="3595" y="18904"/>
                    </a:cubicBezTo>
                    <a:lnTo>
                      <a:pt x="3706" y="19384"/>
                    </a:lnTo>
                    <a:cubicBezTo>
                      <a:pt x="3706" y="19539"/>
                      <a:pt x="3637" y="19629"/>
                      <a:pt x="3536" y="19768"/>
                    </a:cubicBezTo>
                    <a:cubicBezTo>
                      <a:pt x="3440" y="19898"/>
                      <a:pt x="3317" y="19999"/>
                      <a:pt x="3100" y="19999"/>
                    </a:cubicBezTo>
                    <a:cubicBezTo>
                      <a:pt x="2977" y="19999"/>
                      <a:pt x="2944" y="19921"/>
                      <a:pt x="2839" y="19873"/>
                    </a:cubicBezTo>
                    <a:lnTo>
                      <a:pt x="2839" y="19970"/>
                    </a:lnTo>
                    <a:cubicBezTo>
                      <a:pt x="2839" y="20005"/>
                      <a:pt x="2794" y="20019"/>
                      <a:pt x="2794" y="20054"/>
                    </a:cubicBezTo>
                    <a:lnTo>
                      <a:pt x="2794" y="20315"/>
                    </a:lnTo>
                    <a:cubicBezTo>
                      <a:pt x="2794" y="20410"/>
                      <a:pt x="2831" y="20463"/>
                      <a:pt x="2864" y="20556"/>
                    </a:cubicBezTo>
                    <a:cubicBezTo>
                      <a:pt x="2892" y="20635"/>
                      <a:pt x="2898" y="20696"/>
                      <a:pt x="2990" y="20747"/>
                    </a:cubicBezTo>
                    <a:cubicBezTo>
                      <a:pt x="3017" y="20714"/>
                      <a:pt x="3027" y="20693"/>
                      <a:pt x="3056" y="20661"/>
                    </a:cubicBezTo>
                    <a:cubicBezTo>
                      <a:pt x="3351" y="20744"/>
                      <a:pt x="3531" y="20798"/>
                      <a:pt x="3757" y="20953"/>
                    </a:cubicBezTo>
                    <a:cubicBezTo>
                      <a:pt x="3887" y="21040"/>
                      <a:pt x="4014" y="21066"/>
                      <a:pt x="4090" y="21178"/>
                    </a:cubicBezTo>
                    <a:cubicBezTo>
                      <a:pt x="4125" y="21231"/>
                      <a:pt x="4090" y="21285"/>
                      <a:pt x="4156" y="21319"/>
                    </a:cubicBezTo>
                    <a:cubicBezTo>
                      <a:pt x="4239" y="21360"/>
                      <a:pt x="4322" y="21327"/>
                      <a:pt x="4422" y="21349"/>
                    </a:cubicBezTo>
                    <a:cubicBezTo>
                      <a:pt x="4662" y="21403"/>
                      <a:pt x="4793" y="21443"/>
                      <a:pt x="5012" y="21529"/>
                    </a:cubicBezTo>
                    <a:cubicBezTo>
                      <a:pt x="5027" y="21498"/>
                      <a:pt x="5041" y="21478"/>
                      <a:pt x="5064" y="21450"/>
                    </a:cubicBezTo>
                    <a:lnTo>
                      <a:pt x="5337" y="21529"/>
                    </a:lnTo>
                    <a:cubicBezTo>
                      <a:pt x="5385" y="21509"/>
                      <a:pt x="5398" y="21478"/>
                      <a:pt x="5426" y="21445"/>
                    </a:cubicBezTo>
                    <a:cubicBezTo>
                      <a:pt x="5496" y="21480"/>
                      <a:pt x="5546" y="21505"/>
                      <a:pt x="5634" y="21505"/>
                    </a:cubicBezTo>
                    <a:cubicBezTo>
                      <a:pt x="5714" y="21505"/>
                      <a:pt x="5758" y="21510"/>
                      <a:pt x="5837" y="21510"/>
                    </a:cubicBezTo>
                    <a:cubicBezTo>
                      <a:pt x="5893" y="21510"/>
                      <a:pt x="5911" y="21470"/>
                      <a:pt x="5967" y="21470"/>
                    </a:cubicBezTo>
                    <a:cubicBezTo>
                      <a:pt x="6018" y="21470"/>
                      <a:pt x="6046" y="21475"/>
                      <a:pt x="6098" y="21471"/>
                    </a:cubicBezTo>
                    <a:cubicBezTo>
                      <a:pt x="6094" y="21490"/>
                      <a:pt x="6083" y="21501"/>
                      <a:pt x="6083" y="21520"/>
                    </a:cubicBezTo>
                    <a:cubicBezTo>
                      <a:pt x="6083" y="21541"/>
                      <a:pt x="6129" y="21537"/>
                      <a:pt x="6157" y="21545"/>
                    </a:cubicBezTo>
                    <a:cubicBezTo>
                      <a:pt x="6214" y="21560"/>
                      <a:pt x="6242" y="21590"/>
                      <a:pt x="6304" y="21590"/>
                    </a:cubicBezTo>
                    <a:cubicBezTo>
                      <a:pt x="6371" y="21590"/>
                      <a:pt x="6371" y="21515"/>
                      <a:pt x="6437" y="21515"/>
                    </a:cubicBezTo>
                    <a:cubicBezTo>
                      <a:pt x="6557" y="21515"/>
                      <a:pt x="6598" y="21588"/>
                      <a:pt x="6718" y="21600"/>
                    </a:cubicBezTo>
                    <a:cubicBezTo>
                      <a:pt x="6718" y="21476"/>
                      <a:pt x="6918" y="21453"/>
                      <a:pt x="7080" y="21395"/>
                    </a:cubicBezTo>
                    <a:cubicBezTo>
                      <a:pt x="7173" y="21360"/>
                      <a:pt x="7238" y="21353"/>
                      <a:pt x="7331" y="21314"/>
                    </a:cubicBezTo>
                    <a:cubicBezTo>
                      <a:pt x="7399" y="21285"/>
                      <a:pt x="7387" y="21227"/>
                      <a:pt x="7456" y="21199"/>
                    </a:cubicBezTo>
                    <a:cubicBezTo>
                      <a:pt x="7524" y="21170"/>
                      <a:pt x="7552" y="21136"/>
                      <a:pt x="7626" y="21113"/>
                    </a:cubicBezTo>
                    <a:cubicBezTo>
                      <a:pt x="7703" y="21089"/>
                      <a:pt x="7777" y="21106"/>
                      <a:pt x="7833" y="21063"/>
                    </a:cubicBezTo>
                    <a:cubicBezTo>
                      <a:pt x="7871" y="21033"/>
                      <a:pt x="7838" y="20996"/>
                      <a:pt x="7869" y="20962"/>
                    </a:cubicBezTo>
                    <a:cubicBezTo>
                      <a:pt x="7954" y="20875"/>
                      <a:pt x="8093" y="20872"/>
                      <a:pt x="8249" y="20872"/>
                    </a:cubicBezTo>
                    <a:cubicBezTo>
                      <a:pt x="8358" y="20872"/>
                      <a:pt x="8413" y="20900"/>
                      <a:pt x="8519" y="20918"/>
                    </a:cubicBezTo>
                    <a:cubicBezTo>
                      <a:pt x="8543" y="20878"/>
                      <a:pt x="8605" y="20871"/>
                      <a:pt x="8666" y="20857"/>
                    </a:cubicBezTo>
                    <a:cubicBezTo>
                      <a:pt x="8891" y="20550"/>
                      <a:pt x="9141" y="20290"/>
                      <a:pt x="9641" y="20290"/>
                    </a:cubicBezTo>
                    <a:cubicBezTo>
                      <a:pt x="9682" y="20290"/>
                      <a:pt x="9704" y="20305"/>
                      <a:pt x="9744" y="20305"/>
                    </a:cubicBezTo>
                    <a:cubicBezTo>
                      <a:pt x="9796" y="20305"/>
                      <a:pt x="9825" y="20285"/>
                      <a:pt x="9877" y="20285"/>
                    </a:cubicBezTo>
                    <a:cubicBezTo>
                      <a:pt x="9977" y="20285"/>
                      <a:pt x="10029" y="20325"/>
                      <a:pt x="10128" y="20325"/>
                    </a:cubicBezTo>
                    <a:cubicBezTo>
                      <a:pt x="10204" y="20325"/>
                      <a:pt x="10195" y="20248"/>
                      <a:pt x="10268" y="20235"/>
                    </a:cubicBezTo>
                    <a:cubicBezTo>
                      <a:pt x="10425" y="20208"/>
                      <a:pt x="10516" y="20205"/>
                      <a:pt x="10676" y="20205"/>
                    </a:cubicBezTo>
                    <a:lnTo>
                      <a:pt x="10946" y="20205"/>
                    </a:lnTo>
                    <a:cubicBezTo>
                      <a:pt x="11125" y="20205"/>
                      <a:pt x="11219" y="20155"/>
                      <a:pt x="11398" y="20155"/>
                    </a:cubicBezTo>
                    <a:cubicBezTo>
                      <a:pt x="11621" y="20155"/>
                      <a:pt x="11735" y="20240"/>
                      <a:pt x="11959" y="20240"/>
                    </a:cubicBezTo>
                    <a:cubicBezTo>
                      <a:pt x="12038" y="20240"/>
                      <a:pt x="12071" y="20195"/>
                      <a:pt x="12151" y="20195"/>
                    </a:cubicBezTo>
                    <a:cubicBezTo>
                      <a:pt x="12236" y="20195"/>
                      <a:pt x="12295" y="20225"/>
                      <a:pt x="12335" y="20275"/>
                    </a:cubicBezTo>
                    <a:cubicBezTo>
                      <a:pt x="12359" y="20305"/>
                      <a:pt x="12350" y="20355"/>
                      <a:pt x="12402" y="20355"/>
                    </a:cubicBezTo>
                    <a:cubicBezTo>
                      <a:pt x="12465" y="20355"/>
                      <a:pt x="12511" y="20368"/>
                      <a:pt x="12564" y="20345"/>
                    </a:cubicBezTo>
                    <a:cubicBezTo>
                      <a:pt x="12631" y="20318"/>
                      <a:pt x="12625" y="20245"/>
                      <a:pt x="12704" y="20245"/>
                    </a:cubicBezTo>
                    <a:cubicBezTo>
                      <a:pt x="12789" y="20245"/>
                      <a:pt x="12826" y="20290"/>
                      <a:pt x="12911" y="20290"/>
                    </a:cubicBezTo>
                    <a:cubicBezTo>
                      <a:pt x="12952" y="20290"/>
                      <a:pt x="12972" y="20269"/>
                      <a:pt x="13000" y="20250"/>
                    </a:cubicBezTo>
                    <a:lnTo>
                      <a:pt x="13146" y="20250"/>
                    </a:lnTo>
                    <a:cubicBezTo>
                      <a:pt x="13308" y="20250"/>
                      <a:pt x="13398" y="20230"/>
                      <a:pt x="13561" y="20230"/>
                    </a:cubicBezTo>
                    <a:cubicBezTo>
                      <a:pt x="13684" y="20230"/>
                      <a:pt x="13703" y="20350"/>
                      <a:pt x="13827" y="20350"/>
                    </a:cubicBezTo>
                    <a:cubicBezTo>
                      <a:pt x="13991" y="20350"/>
                      <a:pt x="14072" y="20294"/>
                      <a:pt x="14218" y="20245"/>
                    </a:cubicBezTo>
                    <a:cubicBezTo>
                      <a:pt x="14292" y="20219"/>
                      <a:pt x="14343" y="20218"/>
                      <a:pt x="14424" y="20205"/>
                    </a:cubicBezTo>
                    <a:cubicBezTo>
                      <a:pt x="14474" y="20197"/>
                      <a:pt x="14542" y="20195"/>
                      <a:pt x="14542" y="20160"/>
                    </a:cubicBezTo>
                    <a:cubicBezTo>
                      <a:pt x="14542" y="20130"/>
                      <a:pt x="14520" y="20116"/>
                      <a:pt x="14520" y="20087"/>
                    </a:cubicBezTo>
                    <a:cubicBezTo>
                      <a:pt x="14520" y="19966"/>
                      <a:pt x="14735" y="19963"/>
                      <a:pt x="14838" y="19863"/>
                    </a:cubicBezTo>
                    <a:cubicBezTo>
                      <a:pt x="14936" y="19769"/>
                      <a:pt x="14919" y="19690"/>
                      <a:pt x="14956" y="19577"/>
                    </a:cubicBezTo>
                    <a:cubicBezTo>
                      <a:pt x="14998" y="19449"/>
                      <a:pt x="15068" y="19365"/>
                      <a:pt x="15237" y="19301"/>
                    </a:cubicBezTo>
                    <a:cubicBezTo>
                      <a:pt x="15371" y="19250"/>
                      <a:pt x="15437" y="19180"/>
                      <a:pt x="15593" y="19180"/>
                    </a:cubicBezTo>
                    <a:lnTo>
                      <a:pt x="15736" y="19180"/>
                    </a:lnTo>
                    <a:cubicBezTo>
                      <a:pt x="15894" y="19180"/>
                      <a:pt x="15960" y="19112"/>
                      <a:pt x="16093" y="19055"/>
                    </a:cubicBezTo>
                    <a:cubicBezTo>
                      <a:pt x="16348" y="18947"/>
                      <a:pt x="16503" y="18873"/>
                      <a:pt x="16794" y="18824"/>
                    </a:cubicBezTo>
                    <a:cubicBezTo>
                      <a:pt x="17187" y="18803"/>
                      <a:pt x="17274" y="18533"/>
                      <a:pt x="17658" y="18468"/>
                    </a:cubicBezTo>
                    <a:lnTo>
                      <a:pt x="17717" y="18478"/>
                    </a:lnTo>
                    <a:cubicBezTo>
                      <a:pt x="17769" y="18452"/>
                      <a:pt x="17804" y="18433"/>
                      <a:pt x="17868" y="18433"/>
                    </a:cubicBezTo>
                    <a:cubicBezTo>
                      <a:pt x="18099" y="18433"/>
                      <a:pt x="18213" y="18528"/>
                      <a:pt x="18443" y="18528"/>
                    </a:cubicBezTo>
                    <a:cubicBezTo>
                      <a:pt x="18883" y="18528"/>
                      <a:pt x="19130" y="18497"/>
                      <a:pt x="19562" y="18427"/>
                    </a:cubicBezTo>
                    <a:cubicBezTo>
                      <a:pt x="19759" y="18396"/>
                      <a:pt x="19847" y="18330"/>
                      <a:pt x="20042" y="18297"/>
                    </a:cubicBezTo>
                    <a:cubicBezTo>
                      <a:pt x="20384" y="18239"/>
                      <a:pt x="20561" y="18187"/>
                      <a:pt x="20884" y="18091"/>
                    </a:cubicBezTo>
                    <a:cubicBezTo>
                      <a:pt x="21170" y="18006"/>
                      <a:pt x="21296" y="17861"/>
                      <a:pt x="21599" y="17856"/>
                    </a:cubicBezTo>
                    <a:lnTo>
                      <a:pt x="21599" y="17856"/>
                    </a:lnTo>
                    <a:lnTo>
                      <a:pt x="21600" y="11882"/>
                    </a:lnTo>
                    <a:lnTo>
                      <a:pt x="21600" y="11882"/>
                    </a:lnTo>
                    <a:lnTo>
                      <a:pt x="21541" y="1091"/>
                    </a:lnTo>
                    <a:lnTo>
                      <a:pt x="21541" y="1091"/>
                    </a:lnTo>
                    <a:cubicBezTo>
                      <a:pt x="21541" y="1091"/>
                      <a:pt x="21541" y="1091"/>
                      <a:pt x="21541" y="1091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19" name="Shape 3140"/>
              <p:cNvSpPr/>
              <p:nvPr/>
            </p:nvSpPr>
            <p:spPr>
              <a:xfrm>
                <a:off x="3350335" y="2361026"/>
                <a:ext cx="1065917" cy="186270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1570" y="7791"/>
                    </a:moveTo>
                    <a:lnTo>
                      <a:pt x="21570" y="7791"/>
                    </a:lnTo>
                    <a:lnTo>
                      <a:pt x="21600" y="21600"/>
                    </a:lnTo>
                    <a:lnTo>
                      <a:pt x="21600" y="21600"/>
                    </a:lnTo>
                    <a:lnTo>
                      <a:pt x="105" y="21550"/>
                    </a:lnTo>
                    <a:lnTo>
                      <a:pt x="105" y="21550"/>
                    </a:lnTo>
                    <a:lnTo>
                      <a:pt x="0" y="5398"/>
                    </a:lnTo>
                    <a:lnTo>
                      <a:pt x="0" y="5398"/>
                    </a:lnTo>
                    <a:cubicBezTo>
                      <a:pt x="247" y="5459"/>
                      <a:pt x="433" y="5555"/>
                      <a:pt x="433" y="5716"/>
                    </a:cubicBezTo>
                    <a:cubicBezTo>
                      <a:pt x="433" y="6065"/>
                      <a:pt x="409" y="5710"/>
                      <a:pt x="708" y="5710"/>
                    </a:cubicBezTo>
                    <a:cubicBezTo>
                      <a:pt x="669" y="5615"/>
                      <a:pt x="564" y="5567"/>
                      <a:pt x="564" y="5468"/>
                    </a:cubicBezTo>
                    <a:cubicBezTo>
                      <a:pt x="564" y="5434"/>
                      <a:pt x="574" y="5414"/>
                      <a:pt x="577" y="5380"/>
                    </a:cubicBezTo>
                    <a:cubicBezTo>
                      <a:pt x="600" y="5376"/>
                      <a:pt x="616" y="5365"/>
                      <a:pt x="643" y="5365"/>
                    </a:cubicBezTo>
                    <a:cubicBezTo>
                      <a:pt x="685" y="5365"/>
                      <a:pt x="708" y="5380"/>
                      <a:pt x="748" y="5388"/>
                    </a:cubicBezTo>
                    <a:lnTo>
                      <a:pt x="853" y="5372"/>
                    </a:lnTo>
                    <a:cubicBezTo>
                      <a:pt x="945" y="5451"/>
                      <a:pt x="1039" y="5489"/>
                      <a:pt x="1194" y="5523"/>
                    </a:cubicBezTo>
                    <a:cubicBezTo>
                      <a:pt x="1319" y="5551"/>
                      <a:pt x="1312" y="5628"/>
                      <a:pt x="1417" y="5673"/>
                    </a:cubicBezTo>
                    <a:cubicBezTo>
                      <a:pt x="1662" y="5778"/>
                      <a:pt x="1978" y="5812"/>
                      <a:pt x="1876" y="5801"/>
                    </a:cubicBezTo>
                    <a:cubicBezTo>
                      <a:pt x="1876" y="5750"/>
                      <a:pt x="1755" y="5761"/>
                      <a:pt x="1693" y="5725"/>
                    </a:cubicBezTo>
                    <a:cubicBezTo>
                      <a:pt x="1588" y="5665"/>
                      <a:pt x="1591" y="5600"/>
                      <a:pt x="1562" y="5515"/>
                    </a:cubicBezTo>
                    <a:cubicBezTo>
                      <a:pt x="1545" y="5466"/>
                      <a:pt x="1470" y="5444"/>
                      <a:pt x="1470" y="5393"/>
                    </a:cubicBezTo>
                    <a:lnTo>
                      <a:pt x="1470" y="5331"/>
                    </a:lnTo>
                    <a:lnTo>
                      <a:pt x="1822" y="5331"/>
                    </a:lnTo>
                    <a:cubicBezTo>
                      <a:pt x="1867" y="5331"/>
                      <a:pt x="1883" y="5305"/>
                      <a:pt x="1930" y="5305"/>
                    </a:cubicBezTo>
                    <a:cubicBezTo>
                      <a:pt x="1963" y="5305"/>
                      <a:pt x="1976" y="5320"/>
                      <a:pt x="2009" y="5320"/>
                    </a:cubicBezTo>
                    <a:cubicBezTo>
                      <a:pt x="2136" y="5320"/>
                      <a:pt x="2183" y="5243"/>
                      <a:pt x="2311" y="5237"/>
                    </a:cubicBezTo>
                    <a:cubicBezTo>
                      <a:pt x="2277" y="5219"/>
                      <a:pt x="2265" y="5192"/>
                      <a:pt x="2218" y="5192"/>
                    </a:cubicBezTo>
                    <a:cubicBezTo>
                      <a:pt x="2077" y="5192"/>
                      <a:pt x="2001" y="5230"/>
                      <a:pt x="1860" y="5230"/>
                    </a:cubicBezTo>
                    <a:cubicBezTo>
                      <a:pt x="1769" y="5230"/>
                      <a:pt x="1719" y="5224"/>
                      <a:pt x="1628" y="5230"/>
                    </a:cubicBezTo>
                    <a:cubicBezTo>
                      <a:pt x="1634" y="5173"/>
                      <a:pt x="1628" y="5143"/>
                      <a:pt x="1628" y="5087"/>
                    </a:cubicBezTo>
                    <a:cubicBezTo>
                      <a:pt x="1628" y="4999"/>
                      <a:pt x="1795" y="4985"/>
                      <a:pt x="1864" y="4907"/>
                    </a:cubicBezTo>
                    <a:cubicBezTo>
                      <a:pt x="1834" y="4901"/>
                      <a:pt x="1817" y="4892"/>
                      <a:pt x="1785" y="4892"/>
                    </a:cubicBezTo>
                    <a:cubicBezTo>
                      <a:pt x="1710" y="4892"/>
                      <a:pt x="1674" y="4908"/>
                      <a:pt x="1601" y="4922"/>
                    </a:cubicBezTo>
                    <a:cubicBezTo>
                      <a:pt x="1529" y="4839"/>
                      <a:pt x="1365" y="4867"/>
                      <a:pt x="1233" y="4816"/>
                    </a:cubicBezTo>
                    <a:cubicBezTo>
                      <a:pt x="1043" y="4743"/>
                      <a:pt x="958" y="4647"/>
                      <a:pt x="958" y="4516"/>
                    </a:cubicBezTo>
                    <a:cubicBezTo>
                      <a:pt x="958" y="4422"/>
                      <a:pt x="1056" y="4356"/>
                      <a:pt x="1207" y="4320"/>
                    </a:cubicBezTo>
                    <a:lnTo>
                      <a:pt x="1312" y="4350"/>
                    </a:lnTo>
                    <a:cubicBezTo>
                      <a:pt x="1437" y="4195"/>
                      <a:pt x="1798" y="4183"/>
                      <a:pt x="1798" y="4012"/>
                    </a:cubicBezTo>
                    <a:cubicBezTo>
                      <a:pt x="1798" y="3935"/>
                      <a:pt x="1903" y="3903"/>
                      <a:pt x="1943" y="3832"/>
                    </a:cubicBezTo>
                    <a:cubicBezTo>
                      <a:pt x="2006" y="3725"/>
                      <a:pt x="1956" y="3653"/>
                      <a:pt x="1956" y="3539"/>
                    </a:cubicBezTo>
                    <a:cubicBezTo>
                      <a:pt x="1956" y="3475"/>
                      <a:pt x="1989" y="3426"/>
                      <a:pt x="2074" y="3389"/>
                    </a:cubicBezTo>
                    <a:cubicBezTo>
                      <a:pt x="2153" y="3422"/>
                      <a:pt x="2209" y="3456"/>
                      <a:pt x="2311" y="3456"/>
                    </a:cubicBezTo>
                    <a:cubicBezTo>
                      <a:pt x="2599" y="3456"/>
                      <a:pt x="2666" y="3283"/>
                      <a:pt x="2941" y="3231"/>
                    </a:cubicBezTo>
                    <a:cubicBezTo>
                      <a:pt x="2984" y="3281"/>
                      <a:pt x="3016" y="3312"/>
                      <a:pt x="3085" y="3351"/>
                    </a:cubicBezTo>
                    <a:lnTo>
                      <a:pt x="3138" y="3359"/>
                    </a:lnTo>
                    <a:cubicBezTo>
                      <a:pt x="3108" y="3315"/>
                      <a:pt x="3059" y="3293"/>
                      <a:pt x="3059" y="3246"/>
                    </a:cubicBezTo>
                    <a:cubicBezTo>
                      <a:pt x="3059" y="3210"/>
                      <a:pt x="3098" y="3192"/>
                      <a:pt x="3098" y="3156"/>
                    </a:cubicBezTo>
                    <a:cubicBezTo>
                      <a:pt x="3098" y="2992"/>
                      <a:pt x="2744" y="2951"/>
                      <a:pt x="2744" y="2788"/>
                    </a:cubicBezTo>
                    <a:cubicBezTo>
                      <a:pt x="2744" y="2718"/>
                      <a:pt x="2783" y="2676"/>
                      <a:pt x="2783" y="2607"/>
                    </a:cubicBezTo>
                    <a:cubicBezTo>
                      <a:pt x="2803" y="2607"/>
                      <a:pt x="2813" y="2600"/>
                      <a:pt x="2832" y="2600"/>
                    </a:cubicBezTo>
                    <a:cubicBezTo>
                      <a:pt x="2901" y="2600"/>
                      <a:pt x="2937" y="2630"/>
                      <a:pt x="3006" y="2630"/>
                    </a:cubicBezTo>
                    <a:cubicBezTo>
                      <a:pt x="3250" y="2630"/>
                      <a:pt x="3282" y="2446"/>
                      <a:pt x="3282" y="2307"/>
                    </a:cubicBezTo>
                    <a:cubicBezTo>
                      <a:pt x="3342" y="2280"/>
                      <a:pt x="3362" y="2232"/>
                      <a:pt x="3440" y="2232"/>
                    </a:cubicBezTo>
                    <a:cubicBezTo>
                      <a:pt x="3650" y="2232"/>
                      <a:pt x="3712" y="2367"/>
                      <a:pt x="3922" y="2367"/>
                    </a:cubicBezTo>
                    <a:cubicBezTo>
                      <a:pt x="4014" y="2367"/>
                      <a:pt x="4070" y="2359"/>
                      <a:pt x="4162" y="2359"/>
                    </a:cubicBezTo>
                    <a:cubicBezTo>
                      <a:pt x="4174" y="2344"/>
                      <a:pt x="4188" y="2335"/>
                      <a:pt x="4201" y="2322"/>
                    </a:cubicBezTo>
                    <a:cubicBezTo>
                      <a:pt x="4080" y="2252"/>
                      <a:pt x="3859" y="2262"/>
                      <a:pt x="3859" y="2164"/>
                    </a:cubicBezTo>
                    <a:cubicBezTo>
                      <a:pt x="3859" y="2130"/>
                      <a:pt x="3768" y="2130"/>
                      <a:pt x="3768" y="2096"/>
                    </a:cubicBezTo>
                    <a:cubicBezTo>
                      <a:pt x="3768" y="2017"/>
                      <a:pt x="3850" y="1980"/>
                      <a:pt x="3859" y="1901"/>
                    </a:cubicBezTo>
                    <a:cubicBezTo>
                      <a:pt x="4070" y="1927"/>
                      <a:pt x="4211" y="1993"/>
                      <a:pt x="4280" y="2111"/>
                    </a:cubicBezTo>
                    <a:lnTo>
                      <a:pt x="4333" y="2119"/>
                    </a:lnTo>
                    <a:lnTo>
                      <a:pt x="4358" y="2089"/>
                    </a:lnTo>
                    <a:cubicBezTo>
                      <a:pt x="4418" y="2113"/>
                      <a:pt x="4451" y="2134"/>
                      <a:pt x="4503" y="2164"/>
                    </a:cubicBezTo>
                    <a:lnTo>
                      <a:pt x="4555" y="2171"/>
                    </a:lnTo>
                    <a:cubicBezTo>
                      <a:pt x="4549" y="2149"/>
                      <a:pt x="4546" y="2134"/>
                      <a:pt x="4542" y="2111"/>
                    </a:cubicBezTo>
                    <a:lnTo>
                      <a:pt x="4595" y="2089"/>
                    </a:lnTo>
                    <a:cubicBezTo>
                      <a:pt x="4628" y="2108"/>
                      <a:pt x="4661" y="2115"/>
                      <a:pt x="4700" y="2126"/>
                    </a:cubicBezTo>
                    <a:cubicBezTo>
                      <a:pt x="4713" y="2111"/>
                      <a:pt x="4739" y="2100"/>
                      <a:pt x="4739" y="2081"/>
                    </a:cubicBezTo>
                    <a:cubicBezTo>
                      <a:pt x="4739" y="1973"/>
                      <a:pt x="4542" y="1933"/>
                      <a:pt x="4542" y="1824"/>
                    </a:cubicBezTo>
                    <a:lnTo>
                      <a:pt x="4542" y="1766"/>
                    </a:lnTo>
                    <a:cubicBezTo>
                      <a:pt x="4716" y="1753"/>
                      <a:pt x="4808" y="1724"/>
                      <a:pt x="4976" y="1706"/>
                    </a:cubicBezTo>
                    <a:cubicBezTo>
                      <a:pt x="5077" y="1694"/>
                      <a:pt x="5166" y="1709"/>
                      <a:pt x="5238" y="1668"/>
                    </a:cubicBezTo>
                    <a:cubicBezTo>
                      <a:pt x="5343" y="1608"/>
                      <a:pt x="5301" y="1527"/>
                      <a:pt x="5409" y="1473"/>
                    </a:cubicBezTo>
                    <a:cubicBezTo>
                      <a:pt x="5426" y="1629"/>
                      <a:pt x="5744" y="1675"/>
                      <a:pt x="6016" y="1675"/>
                    </a:cubicBezTo>
                    <a:lnTo>
                      <a:pt x="6272" y="1675"/>
                    </a:lnTo>
                    <a:cubicBezTo>
                      <a:pt x="6348" y="1675"/>
                      <a:pt x="6384" y="1706"/>
                      <a:pt x="6460" y="1706"/>
                    </a:cubicBezTo>
                    <a:cubicBezTo>
                      <a:pt x="6591" y="1706"/>
                      <a:pt x="6657" y="1661"/>
                      <a:pt x="6788" y="1661"/>
                    </a:cubicBezTo>
                    <a:cubicBezTo>
                      <a:pt x="6943" y="1661"/>
                      <a:pt x="7001" y="1750"/>
                      <a:pt x="7155" y="1750"/>
                    </a:cubicBezTo>
                    <a:cubicBezTo>
                      <a:pt x="7428" y="1750"/>
                      <a:pt x="7521" y="1615"/>
                      <a:pt x="7786" y="1578"/>
                    </a:cubicBezTo>
                    <a:cubicBezTo>
                      <a:pt x="7989" y="1549"/>
                      <a:pt x="8101" y="1518"/>
                      <a:pt x="8311" y="1503"/>
                    </a:cubicBezTo>
                    <a:cubicBezTo>
                      <a:pt x="8463" y="1493"/>
                      <a:pt x="8636" y="1508"/>
                      <a:pt x="8678" y="1428"/>
                    </a:cubicBezTo>
                    <a:cubicBezTo>
                      <a:pt x="8721" y="1347"/>
                      <a:pt x="8691" y="1290"/>
                      <a:pt x="8691" y="1204"/>
                    </a:cubicBezTo>
                    <a:lnTo>
                      <a:pt x="8691" y="978"/>
                    </a:lnTo>
                    <a:cubicBezTo>
                      <a:pt x="8691" y="894"/>
                      <a:pt x="8797" y="857"/>
                      <a:pt x="8902" y="797"/>
                    </a:cubicBezTo>
                    <a:cubicBezTo>
                      <a:pt x="8879" y="792"/>
                      <a:pt x="8875" y="774"/>
                      <a:pt x="8849" y="774"/>
                    </a:cubicBezTo>
                    <a:cubicBezTo>
                      <a:pt x="8711" y="774"/>
                      <a:pt x="8666" y="840"/>
                      <a:pt x="8534" y="864"/>
                    </a:cubicBezTo>
                    <a:cubicBezTo>
                      <a:pt x="8530" y="851"/>
                      <a:pt x="8508" y="847"/>
                      <a:pt x="8508" y="834"/>
                    </a:cubicBezTo>
                    <a:cubicBezTo>
                      <a:pt x="8508" y="772"/>
                      <a:pt x="8600" y="746"/>
                      <a:pt x="8600" y="683"/>
                    </a:cubicBezTo>
                    <a:cubicBezTo>
                      <a:pt x="8600" y="550"/>
                      <a:pt x="8322" y="511"/>
                      <a:pt x="8088" y="511"/>
                    </a:cubicBezTo>
                    <a:cubicBezTo>
                      <a:pt x="7780" y="511"/>
                      <a:pt x="7632" y="597"/>
                      <a:pt x="7352" y="676"/>
                    </a:cubicBezTo>
                    <a:cubicBezTo>
                      <a:pt x="7320" y="545"/>
                      <a:pt x="7211" y="475"/>
                      <a:pt x="7037" y="391"/>
                    </a:cubicBezTo>
                    <a:cubicBezTo>
                      <a:pt x="6939" y="344"/>
                      <a:pt x="6802" y="329"/>
                      <a:pt x="6802" y="253"/>
                    </a:cubicBezTo>
                    <a:cubicBezTo>
                      <a:pt x="6802" y="226"/>
                      <a:pt x="6811" y="208"/>
                      <a:pt x="6814" y="180"/>
                    </a:cubicBezTo>
                    <a:lnTo>
                      <a:pt x="6916" y="180"/>
                    </a:lnTo>
                    <a:cubicBezTo>
                      <a:pt x="6968" y="180"/>
                      <a:pt x="6998" y="203"/>
                      <a:pt x="7050" y="203"/>
                    </a:cubicBezTo>
                    <a:cubicBezTo>
                      <a:pt x="7129" y="203"/>
                      <a:pt x="7129" y="128"/>
                      <a:pt x="7208" y="128"/>
                    </a:cubicBezTo>
                    <a:cubicBezTo>
                      <a:pt x="7418" y="128"/>
                      <a:pt x="7402" y="284"/>
                      <a:pt x="7549" y="368"/>
                    </a:cubicBezTo>
                    <a:cubicBezTo>
                      <a:pt x="7552" y="357"/>
                      <a:pt x="7576" y="351"/>
                      <a:pt x="7576" y="338"/>
                    </a:cubicBezTo>
                    <a:cubicBezTo>
                      <a:pt x="7576" y="306"/>
                      <a:pt x="7549" y="287"/>
                      <a:pt x="7549" y="255"/>
                    </a:cubicBezTo>
                    <a:cubicBezTo>
                      <a:pt x="7549" y="188"/>
                      <a:pt x="7595" y="141"/>
                      <a:pt x="7680" y="98"/>
                    </a:cubicBezTo>
                    <a:cubicBezTo>
                      <a:pt x="7724" y="122"/>
                      <a:pt x="7749" y="150"/>
                      <a:pt x="7812" y="150"/>
                    </a:cubicBezTo>
                    <a:cubicBezTo>
                      <a:pt x="7887" y="150"/>
                      <a:pt x="7921" y="105"/>
                      <a:pt x="7996" y="105"/>
                    </a:cubicBezTo>
                    <a:cubicBezTo>
                      <a:pt x="8094" y="105"/>
                      <a:pt x="8074" y="184"/>
                      <a:pt x="8141" y="226"/>
                    </a:cubicBezTo>
                    <a:cubicBezTo>
                      <a:pt x="8216" y="272"/>
                      <a:pt x="8308" y="263"/>
                      <a:pt x="8403" y="293"/>
                    </a:cubicBezTo>
                    <a:cubicBezTo>
                      <a:pt x="8403" y="280"/>
                      <a:pt x="8429" y="276"/>
                      <a:pt x="8429" y="263"/>
                    </a:cubicBezTo>
                    <a:cubicBezTo>
                      <a:pt x="8429" y="192"/>
                      <a:pt x="8351" y="154"/>
                      <a:pt x="8351" y="83"/>
                    </a:cubicBezTo>
                    <a:cubicBezTo>
                      <a:pt x="8351" y="40"/>
                      <a:pt x="8436" y="34"/>
                      <a:pt x="8482" y="0"/>
                    </a:cubicBezTo>
                    <a:cubicBezTo>
                      <a:pt x="8557" y="43"/>
                      <a:pt x="8547" y="92"/>
                      <a:pt x="8547" y="152"/>
                    </a:cubicBezTo>
                    <a:lnTo>
                      <a:pt x="8547" y="332"/>
                    </a:lnTo>
                    <a:cubicBezTo>
                      <a:pt x="8547" y="392"/>
                      <a:pt x="8577" y="441"/>
                      <a:pt x="8666" y="473"/>
                    </a:cubicBezTo>
                    <a:cubicBezTo>
                      <a:pt x="8758" y="507"/>
                      <a:pt x="8698" y="616"/>
                      <a:pt x="8810" y="616"/>
                    </a:cubicBezTo>
                    <a:cubicBezTo>
                      <a:pt x="8935" y="616"/>
                      <a:pt x="9033" y="626"/>
                      <a:pt x="9125" y="578"/>
                    </a:cubicBezTo>
                    <a:cubicBezTo>
                      <a:pt x="9207" y="537"/>
                      <a:pt x="9159" y="436"/>
                      <a:pt x="9269" y="436"/>
                    </a:cubicBezTo>
                    <a:cubicBezTo>
                      <a:pt x="9752" y="436"/>
                      <a:pt x="9641" y="947"/>
                      <a:pt x="10123" y="947"/>
                    </a:cubicBezTo>
                    <a:cubicBezTo>
                      <a:pt x="10215" y="947"/>
                      <a:pt x="10267" y="932"/>
                      <a:pt x="10359" y="932"/>
                    </a:cubicBezTo>
                    <a:cubicBezTo>
                      <a:pt x="10462" y="932"/>
                      <a:pt x="10493" y="986"/>
                      <a:pt x="10583" y="1015"/>
                    </a:cubicBezTo>
                    <a:cubicBezTo>
                      <a:pt x="10757" y="1069"/>
                      <a:pt x="10881" y="1089"/>
                      <a:pt x="11082" y="1089"/>
                    </a:cubicBezTo>
                    <a:cubicBezTo>
                      <a:pt x="11158" y="1089"/>
                      <a:pt x="11180" y="1048"/>
                      <a:pt x="11226" y="1015"/>
                    </a:cubicBezTo>
                    <a:cubicBezTo>
                      <a:pt x="11319" y="947"/>
                      <a:pt x="11443" y="952"/>
                      <a:pt x="11594" y="939"/>
                    </a:cubicBezTo>
                    <a:cubicBezTo>
                      <a:pt x="11597" y="950"/>
                      <a:pt x="11620" y="956"/>
                      <a:pt x="11620" y="969"/>
                    </a:cubicBezTo>
                    <a:cubicBezTo>
                      <a:pt x="11620" y="1026"/>
                      <a:pt x="11488" y="1041"/>
                      <a:pt x="11488" y="1097"/>
                    </a:cubicBezTo>
                    <a:cubicBezTo>
                      <a:pt x="11488" y="1181"/>
                      <a:pt x="11643" y="1232"/>
                      <a:pt x="11791" y="1232"/>
                    </a:cubicBezTo>
                    <a:cubicBezTo>
                      <a:pt x="11883" y="1232"/>
                      <a:pt x="11909" y="1172"/>
                      <a:pt x="12001" y="1172"/>
                    </a:cubicBezTo>
                    <a:cubicBezTo>
                      <a:pt x="12217" y="1172"/>
                      <a:pt x="12316" y="1311"/>
                      <a:pt x="12316" y="1435"/>
                    </a:cubicBezTo>
                    <a:cubicBezTo>
                      <a:pt x="12339" y="1439"/>
                      <a:pt x="12358" y="1445"/>
                      <a:pt x="12382" y="1450"/>
                    </a:cubicBezTo>
                    <a:cubicBezTo>
                      <a:pt x="12418" y="1396"/>
                      <a:pt x="12424" y="1322"/>
                      <a:pt x="12526" y="1322"/>
                    </a:cubicBezTo>
                    <a:cubicBezTo>
                      <a:pt x="12740" y="1322"/>
                      <a:pt x="12828" y="1428"/>
                      <a:pt x="13041" y="1428"/>
                    </a:cubicBezTo>
                    <a:lnTo>
                      <a:pt x="13298" y="1428"/>
                    </a:lnTo>
                    <a:cubicBezTo>
                      <a:pt x="13485" y="1428"/>
                      <a:pt x="13517" y="1313"/>
                      <a:pt x="13694" y="1277"/>
                    </a:cubicBezTo>
                    <a:cubicBezTo>
                      <a:pt x="13868" y="1428"/>
                      <a:pt x="14076" y="1463"/>
                      <a:pt x="14325" y="1571"/>
                    </a:cubicBezTo>
                    <a:cubicBezTo>
                      <a:pt x="14397" y="1600"/>
                      <a:pt x="14390" y="1675"/>
                      <a:pt x="14482" y="1675"/>
                    </a:cubicBezTo>
                    <a:cubicBezTo>
                      <a:pt x="14551" y="1675"/>
                      <a:pt x="14584" y="1653"/>
                      <a:pt x="14654" y="1653"/>
                    </a:cubicBezTo>
                    <a:cubicBezTo>
                      <a:pt x="14788" y="1653"/>
                      <a:pt x="14834" y="1728"/>
                      <a:pt x="14969" y="1728"/>
                    </a:cubicBezTo>
                    <a:cubicBezTo>
                      <a:pt x="15073" y="1728"/>
                      <a:pt x="15103" y="1674"/>
                      <a:pt x="15178" y="1631"/>
                    </a:cubicBezTo>
                    <a:cubicBezTo>
                      <a:pt x="15116" y="1617"/>
                      <a:pt x="15070" y="1619"/>
                      <a:pt x="15008" y="1631"/>
                    </a:cubicBezTo>
                    <a:cubicBezTo>
                      <a:pt x="15047" y="1559"/>
                      <a:pt x="15159" y="1548"/>
                      <a:pt x="15218" y="1480"/>
                    </a:cubicBezTo>
                    <a:cubicBezTo>
                      <a:pt x="15263" y="1495"/>
                      <a:pt x="15294" y="1510"/>
                      <a:pt x="15350" y="1510"/>
                    </a:cubicBezTo>
                    <a:cubicBezTo>
                      <a:pt x="15478" y="1510"/>
                      <a:pt x="15471" y="1383"/>
                      <a:pt x="15599" y="1383"/>
                    </a:cubicBezTo>
                    <a:cubicBezTo>
                      <a:pt x="15641" y="1383"/>
                      <a:pt x="15661" y="1405"/>
                      <a:pt x="15703" y="1405"/>
                    </a:cubicBezTo>
                    <a:cubicBezTo>
                      <a:pt x="15793" y="1405"/>
                      <a:pt x="15838" y="1377"/>
                      <a:pt x="15914" y="1353"/>
                    </a:cubicBezTo>
                    <a:cubicBezTo>
                      <a:pt x="15874" y="1341"/>
                      <a:pt x="15842" y="1334"/>
                      <a:pt x="15809" y="1315"/>
                    </a:cubicBezTo>
                    <a:cubicBezTo>
                      <a:pt x="16015" y="1276"/>
                      <a:pt x="16137" y="1250"/>
                      <a:pt x="16333" y="1202"/>
                    </a:cubicBezTo>
                    <a:lnTo>
                      <a:pt x="16386" y="1210"/>
                    </a:lnTo>
                    <a:cubicBezTo>
                      <a:pt x="16281" y="1332"/>
                      <a:pt x="16281" y="1435"/>
                      <a:pt x="16098" y="1518"/>
                    </a:cubicBezTo>
                    <a:cubicBezTo>
                      <a:pt x="16035" y="1546"/>
                      <a:pt x="15993" y="1574"/>
                      <a:pt x="15993" y="1621"/>
                    </a:cubicBezTo>
                    <a:lnTo>
                      <a:pt x="15993" y="1683"/>
                    </a:lnTo>
                    <a:cubicBezTo>
                      <a:pt x="16033" y="1685"/>
                      <a:pt x="16055" y="1691"/>
                      <a:pt x="16094" y="1691"/>
                    </a:cubicBezTo>
                    <a:cubicBezTo>
                      <a:pt x="16242" y="1691"/>
                      <a:pt x="16252" y="1563"/>
                      <a:pt x="16400" y="1563"/>
                    </a:cubicBezTo>
                    <a:cubicBezTo>
                      <a:pt x="16452" y="1563"/>
                      <a:pt x="16442" y="1612"/>
                      <a:pt x="16492" y="1623"/>
                    </a:cubicBezTo>
                    <a:cubicBezTo>
                      <a:pt x="16617" y="1651"/>
                      <a:pt x="16780" y="1651"/>
                      <a:pt x="16780" y="1728"/>
                    </a:cubicBezTo>
                    <a:cubicBezTo>
                      <a:pt x="16780" y="1798"/>
                      <a:pt x="16662" y="1822"/>
                      <a:pt x="16662" y="1892"/>
                    </a:cubicBezTo>
                    <a:cubicBezTo>
                      <a:pt x="16662" y="1922"/>
                      <a:pt x="16669" y="1936"/>
                      <a:pt x="16676" y="1967"/>
                    </a:cubicBezTo>
                    <a:lnTo>
                      <a:pt x="17092" y="1967"/>
                    </a:lnTo>
                    <a:cubicBezTo>
                      <a:pt x="17125" y="1967"/>
                      <a:pt x="17141" y="1976"/>
                      <a:pt x="17174" y="1976"/>
                    </a:cubicBezTo>
                    <a:cubicBezTo>
                      <a:pt x="17352" y="1976"/>
                      <a:pt x="17420" y="1882"/>
                      <a:pt x="17490" y="1788"/>
                    </a:cubicBezTo>
                    <a:cubicBezTo>
                      <a:pt x="17535" y="1728"/>
                      <a:pt x="17634" y="1704"/>
                      <a:pt x="17634" y="1638"/>
                    </a:cubicBezTo>
                    <a:cubicBezTo>
                      <a:pt x="17634" y="1533"/>
                      <a:pt x="17374" y="1565"/>
                      <a:pt x="17200" y="1533"/>
                    </a:cubicBezTo>
                    <a:cubicBezTo>
                      <a:pt x="17282" y="1454"/>
                      <a:pt x="17387" y="1422"/>
                      <a:pt x="17541" y="1397"/>
                    </a:cubicBezTo>
                    <a:cubicBezTo>
                      <a:pt x="17700" y="1373"/>
                      <a:pt x="17752" y="1300"/>
                      <a:pt x="17910" y="1277"/>
                    </a:cubicBezTo>
                    <a:cubicBezTo>
                      <a:pt x="17929" y="1431"/>
                      <a:pt x="18037" y="1535"/>
                      <a:pt x="18264" y="1615"/>
                    </a:cubicBezTo>
                    <a:cubicBezTo>
                      <a:pt x="18359" y="1649"/>
                      <a:pt x="18376" y="1721"/>
                      <a:pt x="18488" y="1721"/>
                    </a:cubicBezTo>
                    <a:cubicBezTo>
                      <a:pt x="18540" y="1721"/>
                      <a:pt x="18553" y="1683"/>
                      <a:pt x="18553" y="1653"/>
                    </a:cubicBezTo>
                    <a:cubicBezTo>
                      <a:pt x="18553" y="1612"/>
                      <a:pt x="18523" y="1589"/>
                      <a:pt x="18513" y="1548"/>
                    </a:cubicBezTo>
                    <a:cubicBezTo>
                      <a:pt x="18537" y="1548"/>
                      <a:pt x="18543" y="1533"/>
                      <a:pt x="18566" y="1533"/>
                    </a:cubicBezTo>
                    <a:cubicBezTo>
                      <a:pt x="18734" y="1533"/>
                      <a:pt x="18868" y="1617"/>
                      <a:pt x="18868" y="1713"/>
                    </a:cubicBezTo>
                    <a:cubicBezTo>
                      <a:pt x="18868" y="1818"/>
                      <a:pt x="18855" y="1961"/>
                      <a:pt x="18672" y="1961"/>
                    </a:cubicBezTo>
                    <a:cubicBezTo>
                      <a:pt x="18625" y="1961"/>
                      <a:pt x="18609" y="1938"/>
                      <a:pt x="18562" y="1938"/>
                    </a:cubicBezTo>
                    <a:lnTo>
                      <a:pt x="18461" y="1938"/>
                    </a:lnTo>
                    <a:cubicBezTo>
                      <a:pt x="18425" y="2115"/>
                      <a:pt x="18365" y="2228"/>
                      <a:pt x="18159" y="2359"/>
                    </a:cubicBezTo>
                    <a:lnTo>
                      <a:pt x="18054" y="2344"/>
                    </a:lnTo>
                    <a:cubicBezTo>
                      <a:pt x="17982" y="2374"/>
                      <a:pt x="17939" y="2397"/>
                      <a:pt x="17857" y="2420"/>
                    </a:cubicBezTo>
                    <a:cubicBezTo>
                      <a:pt x="17922" y="2513"/>
                      <a:pt x="18041" y="2551"/>
                      <a:pt x="18107" y="2645"/>
                    </a:cubicBezTo>
                    <a:cubicBezTo>
                      <a:pt x="17976" y="2656"/>
                      <a:pt x="17883" y="2652"/>
                      <a:pt x="17778" y="2698"/>
                    </a:cubicBezTo>
                    <a:cubicBezTo>
                      <a:pt x="17880" y="2735"/>
                      <a:pt x="17936" y="2767"/>
                      <a:pt x="18002" y="2825"/>
                    </a:cubicBezTo>
                    <a:cubicBezTo>
                      <a:pt x="17847" y="2868"/>
                      <a:pt x="17857" y="2945"/>
                      <a:pt x="17739" y="3013"/>
                    </a:cubicBezTo>
                    <a:cubicBezTo>
                      <a:pt x="17637" y="2940"/>
                      <a:pt x="17674" y="2870"/>
                      <a:pt x="17621" y="2780"/>
                    </a:cubicBezTo>
                    <a:lnTo>
                      <a:pt x="17568" y="2773"/>
                    </a:lnTo>
                    <a:cubicBezTo>
                      <a:pt x="17532" y="2836"/>
                      <a:pt x="17450" y="2891"/>
                      <a:pt x="17333" y="2885"/>
                    </a:cubicBezTo>
                    <a:lnTo>
                      <a:pt x="17319" y="2916"/>
                    </a:lnTo>
                    <a:cubicBezTo>
                      <a:pt x="17319" y="2928"/>
                      <a:pt x="17345" y="2932"/>
                      <a:pt x="17345" y="2945"/>
                    </a:cubicBezTo>
                    <a:cubicBezTo>
                      <a:pt x="17345" y="3011"/>
                      <a:pt x="17197" y="3011"/>
                      <a:pt x="17109" y="3051"/>
                    </a:cubicBezTo>
                    <a:cubicBezTo>
                      <a:pt x="17079" y="2977"/>
                      <a:pt x="17112" y="2917"/>
                      <a:pt x="17017" y="2863"/>
                    </a:cubicBezTo>
                    <a:cubicBezTo>
                      <a:pt x="16958" y="2932"/>
                      <a:pt x="16941" y="2983"/>
                      <a:pt x="16833" y="3028"/>
                    </a:cubicBezTo>
                    <a:cubicBezTo>
                      <a:pt x="16814" y="3017"/>
                      <a:pt x="16810" y="2998"/>
                      <a:pt x="16780" y="2998"/>
                    </a:cubicBezTo>
                    <a:cubicBezTo>
                      <a:pt x="16600" y="2998"/>
                      <a:pt x="16439" y="3075"/>
                      <a:pt x="16439" y="3178"/>
                    </a:cubicBezTo>
                    <a:cubicBezTo>
                      <a:pt x="16439" y="3233"/>
                      <a:pt x="16527" y="3248"/>
                      <a:pt x="16570" y="3299"/>
                    </a:cubicBezTo>
                    <a:lnTo>
                      <a:pt x="16518" y="3306"/>
                    </a:lnTo>
                    <a:lnTo>
                      <a:pt x="16439" y="3283"/>
                    </a:lnTo>
                    <a:cubicBezTo>
                      <a:pt x="16400" y="3373"/>
                      <a:pt x="16373" y="3430"/>
                      <a:pt x="16373" y="3524"/>
                    </a:cubicBezTo>
                    <a:cubicBezTo>
                      <a:pt x="16373" y="3633"/>
                      <a:pt x="16459" y="3757"/>
                      <a:pt x="16649" y="3757"/>
                    </a:cubicBezTo>
                    <a:cubicBezTo>
                      <a:pt x="16934" y="3757"/>
                      <a:pt x="16681" y="4078"/>
                      <a:pt x="16505" y="4283"/>
                    </a:cubicBezTo>
                    <a:cubicBezTo>
                      <a:pt x="16389" y="4414"/>
                      <a:pt x="16134" y="4413"/>
                      <a:pt x="16019" y="4546"/>
                    </a:cubicBezTo>
                    <a:cubicBezTo>
                      <a:pt x="15854" y="4736"/>
                      <a:pt x="15806" y="4860"/>
                      <a:pt x="15572" y="5027"/>
                    </a:cubicBezTo>
                    <a:cubicBezTo>
                      <a:pt x="15478" y="5096"/>
                      <a:pt x="15372" y="5115"/>
                      <a:pt x="15290" y="5192"/>
                    </a:cubicBezTo>
                    <a:lnTo>
                      <a:pt x="15290" y="5374"/>
                    </a:lnTo>
                    <a:cubicBezTo>
                      <a:pt x="15290" y="5436"/>
                      <a:pt x="15431" y="5429"/>
                      <a:pt x="15520" y="5463"/>
                    </a:cubicBezTo>
                    <a:cubicBezTo>
                      <a:pt x="16034" y="5656"/>
                      <a:pt x="15706" y="5710"/>
                      <a:pt x="16084" y="5710"/>
                    </a:cubicBezTo>
                    <a:cubicBezTo>
                      <a:pt x="16252" y="5710"/>
                      <a:pt x="16281" y="5814"/>
                      <a:pt x="16426" y="5861"/>
                    </a:cubicBezTo>
                    <a:cubicBezTo>
                      <a:pt x="16767" y="5974"/>
                      <a:pt x="17046" y="5981"/>
                      <a:pt x="17319" y="6146"/>
                    </a:cubicBezTo>
                    <a:cubicBezTo>
                      <a:pt x="17424" y="6210"/>
                      <a:pt x="17387" y="6289"/>
                      <a:pt x="17490" y="6357"/>
                    </a:cubicBezTo>
                    <a:cubicBezTo>
                      <a:pt x="17874" y="6613"/>
                      <a:pt x="18446" y="6449"/>
                      <a:pt x="18238" y="6687"/>
                    </a:cubicBezTo>
                    <a:cubicBezTo>
                      <a:pt x="18379" y="6706"/>
                      <a:pt x="18409" y="6776"/>
                      <a:pt x="18488" y="6845"/>
                    </a:cubicBezTo>
                    <a:cubicBezTo>
                      <a:pt x="18546" y="6834"/>
                      <a:pt x="18569" y="6808"/>
                      <a:pt x="18632" y="6808"/>
                    </a:cubicBezTo>
                    <a:cubicBezTo>
                      <a:pt x="18723" y="6808"/>
                      <a:pt x="18776" y="6838"/>
                      <a:pt x="18868" y="6838"/>
                    </a:cubicBezTo>
                    <a:cubicBezTo>
                      <a:pt x="18920" y="6838"/>
                      <a:pt x="18937" y="6828"/>
                      <a:pt x="18987" y="6815"/>
                    </a:cubicBezTo>
                    <a:cubicBezTo>
                      <a:pt x="19036" y="6813"/>
                      <a:pt x="19065" y="6808"/>
                      <a:pt x="19114" y="6808"/>
                    </a:cubicBezTo>
                    <a:cubicBezTo>
                      <a:pt x="19370" y="6808"/>
                      <a:pt x="19524" y="6892"/>
                      <a:pt x="19656" y="7018"/>
                    </a:cubicBezTo>
                    <a:cubicBezTo>
                      <a:pt x="19748" y="7108"/>
                      <a:pt x="19925" y="7080"/>
                      <a:pt x="20076" y="7138"/>
                    </a:cubicBezTo>
                    <a:cubicBezTo>
                      <a:pt x="20361" y="7249"/>
                      <a:pt x="20532" y="7348"/>
                      <a:pt x="20877" y="7348"/>
                    </a:cubicBezTo>
                    <a:cubicBezTo>
                      <a:pt x="20877" y="7364"/>
                      <a:pt x="20890" y="7371"/>
                      <a:pt x="20890" y="7386"/>
                    </a:cubicBezTo>
                    <a:cubicBezTo>
                      <a:pt x="20890" y="7399"/>
                      <a:pt x="20864" y="7403"/>
                      <a:pt x="20864" y="7416"/>
                    </a:cubicBezTo>
                    <a:cubicBezTo>
                      <a:pt x="20864" y="7443"/>
                      <a:pt x="20933" y="7440"/>
                      <a:pt x="20969" y="7454"/>
                    </a:cubicBezTo>
                    <a:cubicBezTo>
                      <a:pt x="21080" y="7497"/>
                      <a:pt x="21140" y="7529"/>
                      <a:pt x="21232" y="7589"/>
                    </a:cubicBezTo>
                    <a:cubicBezTo>
                      <a:pt x="21352" y="7668"/>
                      <a:pt x="21458" y="7735"/>
                      <a:pt x="21570" y="7791"/>
                    </a:cubicBezTo>
                    <a:close/>
                    <a:moveTo>
                      <a:pt x="19315" y="6552"/>
                    </a:moveTo>
                    <a:cubicBezTo>
                      <a:pt x="19265" y="6496"/>
                      <a:pt x="19262" y="6424"/>
                      <a:pt x="19157" y="6424"/>
                    </a:cubicBezTo>
                    <a:cubicBezTo>
                      <a:pt x="19075" y="6424"/>
                      <a:pt x="19029" y="6453"/>
                      <a:pt x="18974" y="6485"/>
                    </a:cubicBezTo>
                    <a:cubicBezTo>
                      <a:pt x="19081" y="6571"/>
                      <a:pt x="19177" y="6610"/>
                      <a:pt x="19328" y="6673"/>
                    </a:cubicBezTo>
                    <a:cubicBezTo>
                      <a:pt x="19332" y="6656"/>
                      <a:pt x="19341" y="6644"/>
                      <a:pt x="19341" y="6627"/>
                    </a:cubicBezTo>
                    <a:cubicBezTo>
                      <a:pt x="19341" y="6608"/>
                      <a:pt x="19325" y="6569"/>
                      <a:pt x="19315" y="6552"/>
                    </a:cubicBezTo>
                    <a:cubicBezTo>
                      <a:pt x="19315" y="6552"/>
                      <a:pt x="19315" y="6552"/>
                      <a:pt x="19315" y="6552"/>
                    </a:cubicBezTo>
                    <a:close/>
                    <a:moveTo>
                      <a:pt x="17358" y="3682"/>
                    </a:moveTo>
                    <a:cubicBezTo>
                      <a:pt x="17299" y="3671"/>
                      <a:pt x="17263" y="3665"/>
                      <a:pt x="17200" y="3659"/>
                    </a:cubicBezTo>
                    <a:cubicBezTo>
                      <a:pt x="17194" y="3683"/>
                      <a:pt x="17187" y="3697"/>
                      <a:pt x="17187" y="3722"/>
                    </a:cubicBezTo>
                    <a:cubicBezTo>
                      <a:pt x="17187" y="3798"/>
                      <a:pt x="17253" y="3841"/>
                      <a:pt x="17319" y="3907"/>
                    </a:cubicBezTo>
                    <a:cubicBezTo>
                      <a:pt x="17329" y="3819"/>
                      <a:pt x="17380" y="3770"/>
                      <a:pt x="17358" y="3682"/>
                    </a:cubicBezTo>
                    <a:cubicBezTo>
                      <a:pt x="17358" y="3682"/>
                      <a:pt x="17358" y="3682"/>
                      <a:pt x="17358" y="3682"/>
                    </a:cubicBezTo>
                    <a:close/>
                    <a:moveTo>
                      <a:pt x="17805" y="3900"/>
                    </a:moveTo>
                    <a:cubicBezTo>
                      <a:pt x="17812" y="3952"/>
                      <a:pt x="17844" y="3982"/>
                      <a:pt x="17844" y="4035"/>
                    </a:cubicBezTo>
                    <a:cubicBezTo>
                      <a:pt x="17844" y="4172"/>
                      <a:pt x="17812" y="4251"/>
                      <a:pt x="17792" y="4388"/>
                    </a:cubicBezTo>
                    <a:cubicBezTo>
                      <a:pt x="18192" y="4388"/>
                      <a:pt x="18392" y="4523"/>
                      <a:pt x="18793" y="4523"/>
                    </a:cubicBezTo>
                    <a:cubicBezTo>
                      <a:pt x="18864" y="4523"/>
                      <a:pt x="18907" y="4517"/>
                      <a:pt x="18980" y="4523"/>
                    </a:cubicBezTo>
                    <a:cubicBezTo>
                      <a:pt x="18980" y="4473"/>
                      <a:pt x="18983" y="4446"/>
                      <a:pt x="18980" y="4396"/>
                    </a:cubicBezTo>
                    <a:lnTo>
                      <a:pt x="18934" y="4373"/>
                    </a:lnTo>
                    <a:cubicBezTo>
                      <a:pt x="18881" y="4407"/>
                      <a:pt x="18844" y="4440"/>
                      <a:pt x="18763" y="4440"/>
                    </a:cubicBezTo>
                    <a:cubicBezTo>
                      <a:pt x="18720" y="4440"/>
                      <a:pt x="18714" y="4403"/>
                      <a:pt x="18672" y="4403"/>
                    </a:cubicBezTo>
                    <a:cubicBezTo>
                      <a:pt x="18632" y="4403"/>
                      <a:pt x="18605" y="4418"/>
                      <a:pt x="18566" y="4418"/>
                    </a:cubicBezTo>
                    <a:cubicBezTo>
                      <a:pt x="18461" y="4418"/>
                      <a:pt x="18382" y="4365"/>
                      <a:pt x="18382" y="4305"/>
                    </a:cubicBezTo>
                    <a:cubicBezTo>
                      <a:pt x="18382" y="4236"/>
                      <a:pt x="18513" y="4225"/>
                      <a:pt x="18566" y="4163"/>
                    </a:cubicBezTo>
                    <a:cubicBezTo>
                      <a:pt x="18488" y="4144"/>
                      <a:pt x="18409" y="4121"/>
                      <a:pt x="18409" y="4070"/>
                    </a:cubicBezTo>
                    <a:cubicBezTo>
                      <a:pt x="18409" y="4037"/>
                      <a:pt x="18418" y="4016"/>
                      <a:pt x="18421" y="3982"/>
                    </a:cubicBezTo>
                    <a:cubicBezTo>
                      <a:pt x="18478" y="3982"/>
                      <a:pt x="18506" y="3990"/>
                      <a:pt x="18562" y="3990"/>
                    </a:cubicBezTo>
                    <a:cubicBezTo>
                      <a:pt x="18757" y="3990"/>
                      <a:pt x="18967" y="3929"/>
                      <a:pt x="18619" y="3929"/>
                    </a:cubicBezTo>
                    <a:cubicBezTo>
                      <a:pt x="18504" y="3929"/>
                      <a:pt x="18396" y="3883"/>
                      <a:pt x="18396" y="3817"/>
                    </a:cubicBezTo>
                    <a:cubicBezTo>
                      <a:pt x="18396" y="3772"/>
                      <a:pt x="18448" y="3749"/>
                      <a:pt x="18448" y="3704"/>
                    </a:cubicBezTo>
                    <a:cubicBezTo>
                      <a:pt x="18448" y="3642"/>
                      <a:pt x="18300" y="3765"/>
                      <a:pt x="18251" y="3817"/>
                    </a:cubicBezTo>
                    <a:cubicBezTo>
                      <a:pt x="18163" y="3907"/>
                      <a:pt x="17985" y="3900"/>
                      <a:pt x="17805" y="3900"/>
                    </a:cubicBezTo>
                    <a:cubicBezTo>
                      <a:pt x="17805" y="3900"/>
                      <a:pt x="17805" y="3900"/>
                      <a:pt x="17805" y="3900"/>
                    </a:cubicBezTo>
                    <a:close/>
                    <a:moveTo>
                      <a:pt x="3295" y="473"/>
                    </a:moveTo>
                    <a:cubicBezTo>
                      <a:pt x="3334" y="586"/>
                      <a:pt x="3216" y="646"/>
                      <a:pt x="3190" y="759"/>
                    </a:cubicBezTo>
                    <a:cubicBezTo>
                      <a:pt x="3289" y="759"/>
                      <a:pt x="3362" y="746"/>
                      <a:pt x="3440" y="781"/>
                    </a:cubicBezTo>
                    <a:lnTo>
                      <a:pt x="3387" y="841"/>
                    </a:lnTo>
                    <a:cubicBezTo>
                      <a:pt x="3390" y="858"/>
                      <a:pt x="3397" y="870"/>
                      <a:pt x="3400" y="886"/>
                    </a:cubicBezTo>
                    <a:cubicBezTo>
                      <a:pt x="3597" y="900"/>
                      <a:pt x="3718" y="934"/>
                      <a:pt x="3859" y="1015"/>
                    </a:cubicBezTo>
                    <a:cubicBezTo>
                      <a:pt x="3797" y="1046"/>
                      <a:pt x="3748" y="1067"/>
                      <a:pt x="3662" y="1067"/>
                    </a:cubicBezTo>
                    <a:cubicBezTo>
                      <a:pt x="3390" y="1067"/>
                      <a:pt x="3252" y="984"/>
                      <a:pt x="2980" y="984"/>
                    </a:cubicBezTo>
                    <a:cubicBezTo>
                      <a:pt x="2816" y="984"/>
                      <a:pt x="2737" y="1024"/>
                      <a:pt x="2573" y="1037"/>
                    </a:cubicBezTo>
                    <a:cubicBezTo>
                      <a:pt x="2619" y="984"/>
                      <a:pt x="2622" y="947"/>
                      <a:pt x="2639" y="886"/>
                    </a:cubicBezTo>
                    <a:lnTo>
                      <a:pt x="2744" y="886"/>
                    </a:lnTo>
                    <a:cubicBezTo>
                      <a:pt x="2773" y="894"/>
                      <a:pt x="2790" y="909"/>
                      <a:pt x="2822" y="909"/>
                    </a:cubicBezTo>
                    <a:cubicBezTo>
                      <a:pt x="2931" y="909"/>
                      <a:pt x="3085" y="918"/>
                      <a:pt x="3085" y="857"/>
                    </a:cubicBezTo>
                    <a:cubicBezTo>
                      <a:pt x="3085" y="765"/>
                      <a:pt x="2934" y="738"/>
                      <a:pt x="2874" y="654"/>
                    </a:cubicBezTo>
                    <a:lnTo>
                      <a:pt x="2928" y="593"/>
                    </a:lnTo>
                    <a:cubicBezTo>
                      <a:pt x="2888" y="584"/>
                      <a:pt x="2861" y="578"/>
                      <a:pt x="2822" y="571"/>
                    </a:cubicBezTo>
                    <a:lnTo>
                      <a:pt x="2835" y="541"/>
                    </a:lnTo>
                    <a:cubicBezTo>
                      <a:pt x="3010" y="493"/>
                      <a:pt x="3065" y="432"/>
                      <a:pt x="3203" y="353"/>
                    </a:cubicBezTo>
                    <a:cubicBezTo>
                      <a:pt x="3250" y="395"/>
                      <a:pt x="3275" y="424"/>
                      <a:pt x="3295" y="473"/>
                    </a:cubicBezTo>
                    <a:cubicBezTo>
                      <a:pt x="3295" y="473"/>
                      <a:pt x="3295" y="473"/>
                      <a:pt x="3295" y="473"/>
                    </a:cubicBezTo>
                    <a:close/>
                    <a:moveTo>
                      <a:pt x="5386" y="158"/>
                    </a:moveTo>
                    <a:cubicBezTo>
                      <a:pt x="5360" y="287"/>
                      <a:pt x="5399" y="359"/>
                      <a:pt x="5386" y="488"/>
                    </a:cubicBezTo>
                    <a:cubicBezTo>
                      <a:pt x="5321" y="417"/>
                      <a:pt x="5314" y="323"/>
                      <a:pt x="5173" y="323"/>
                    </a:cubicBezTo>
                    <a:cubicBezTo>
                      <a:pt x="5028" y="323"/>
                      <a:pt x="4864" y="361"/>
                      <a:pt x="4864" y="444"/>
                    </a:cubicBezTo>
                    <a:cubicBezTo>
                      <a:pt x="4864" y="501"/>
                      <a:pt x="4880" y="536"/>
                      <a:pt x="4864" y="593"/>
                    </a:cubicBezTo>
                    <a:cubicBezTo>
                      <a:pt x="4779" y="507"/>
                      <a:pt x="4835" y="368"/>
                      <a:pt x="4661" y="368"/>
                    </a:cubicBezTo>
                    <a:cubicBezTo>
                      <a:pt x="4487" y="368"/>
                      <a:pt x="4408" y="436"/>
                      <a:pt x="4240" y="458"/>
                    </a:cubicBezTo>
                    <a:cubicBezTo>
                      <a:pt x="4273" y="533"/>
                      <a:pt x="4329" y="565"/>
                      <a:pt x="4372" y="639"/>
                    </a:cubicBezTo>
                    <a:lnTo>
                      <a:pt x="4320" y="646"/>
                    </a:lnTo>
                    <a:cubicBezTo>
                      <a:pt x="4171" y="584"/>
                      <a:pt x="4110" y="522"/>
                      <a:pt x="3939" y="481"/>
                    </a:cubicBezTo>
                    <a:cubicBezTo>
                      <a:pt x="3827" y="454"/>
                      <a:pt x="3718" y="436"/>
                      <a:pt x="3689" y="368"/>
                    </a:cubicBezTo>
                    <a:lnTo>
                      <a:pt x="3794" y="368"/>
                    </a:lnTo>
                    <a:cubicBezTo>
                      <a:pt x="3801" y="348"/>
                      <a:pt x="3811" y="335"/>
                      <a:pt x="3821" y="316"/>
                    </a:cubicBezTo>
                    <a:cubicBezTo>
                      <a:pt x="3613" y="287"/>
                      <a:pt x="3548" y="214"/>
                      <a:pt x="3347" y="158"/>
                    </a:cubicBezTo>
                    <a:cubicBezTo>
                      <a:pt x="3344" y="169"/>
                      <a:pt x="3322" y="175"/>
                      <a:pt x="3322" y="188"/>
                    </a:cubicBezTo>
                    <a:cubicBezTo>
                      <a:pt x="3322" y="439"/>
                      <a:pt x="3571" y="567"/>
                      <a:pt x="3571" y="819"/>
                    </a:cubicBezTo>
                    <a:cubicBezTo>
                      <a:pt x="3702" y="823"/>
                      <a:pt x="3788" y="834"/>
                      <a:pt x="3899" y="872"/>
                    </a:cubicBezTo>
                    <a:cubicBezTo>
                      <a:pt x="4024" y="913"/>
                      <a:pt x="3975" y="1010"/>
                      <a:pt x="4096" y="1052"/>
                    </a:cubicBezTo>
                    <a:cubicBezTo>
                      <a:pt x="4204" y="1087"/>
                      <a:pt x="4307" y="1050"/>
                      <a:pt x="4425" y="1075"/>
                    </a:cubicBezTo>
                    <a:cubicBezTo>
                      <a:pt x="4559" y="1103"/>
                      <a:pt x="4598" y="1159"/>
                      <a:pt x="4700" y="1217"/>
                    </a:cubicBezTo>
                    <a:cubicBezTo>
                      <a:pt x="4786" y="1179"/>
                      <a:pt x="4786" y="1127"/>
                      <a:pt x="4871" y="1089"/>
                    </a:cubicBezTo>
                    <a:cubicBezTo>
                      <a:pt x="4996" y="1035"/>
                      <a:pt x="5124" y="1050"/>
                      <a:pt x="5238" y="992"/>
                    </a:cubicBezTo>
                    <a:cubicBezTo>
                      <a:pt x="5412" y="904"/>
                      <a:pt x="5426" y="743"/>
                      <a:pt x="5659" y="743"/>
                    </a:cubicBezTo>
                    <a:cubicBezTo>
                      <a:pt x="5711" y="743"/>
                      <a:pt x="5737" y="751"/>
                      <a:pt x="5790" y="759"/>
                    </a:cubicBezTo>
                    <a:cubicBezTo>
                      <a:pt x="5878" y="657"/>
                      <a:pt x="6039" y="616"/>
                      <a:pt x="6039" y="503"/>
                    </a:cubicBezTo>
                    <a:cubicBezTo>
                      <a:pt x="6039" y="430"/>
                      <a:pt x="5862" y="444"/>
                      <a:pt x="5790" y="383"/>
                    </a:cubicBezTo>
                    <a:cubicBezTo>
                      <a:pt x="5663" y="280"/>
                      <a:pt x="5593" y="207"/>
                      <a:pt x="5386" y="158"/>
                    </a:cubicBezTo>
                    <a:cubicBezTo>
                      <a:pt x="5386" y="158"/>
                      <a:pt x="5386" y="158"/>
                      <a:pt x="5386" y="158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0" name="Shape 3141"/>
              <p:cNvSpPr/>
              <p:nvPr/>
            </p:nvSpPr>
            <p:spPr>
              <a:xfrm>
                <a:off x="4408285" y="2244473"/>
                <a:ext cx="1837429" cy="239661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590" extrusionOk="0">
                    <a:moveTo>
                      <a:pt x="21600" y="20345"/>
                    </a:moveTo>
                    <a:lnTo>
                      <a:pt x="21600" y="20345"/>
                    </a:lnTo>
                    <a:cubicBezTo>
                      <a:pt x="21497" y="20390"/>
                      <a:pt x="21448" y="20418"/>
                      <a:pt x="21338" y="20446"/>
                    </a:cubicBezTo>
                    <a:cubicBezTo>
                      <a:pt x="21271" y="20462"/>
                      <a:pt x="21218" y="20433"/>
                      <a:pt x="21156" y="20457"/>
                    </a:cubicBezTo>
                    <a:cubicBezTo>
                      <a:pt x="21078" y="20488"/>
                      <a:pt x="21084" y="20586"/>
                      <a:pt x="20995" y="20586"/>
                    </a:cubicBezTo>
                    <a:cubicBezTo>
                      <a:pt x="20946" y="20586"/>
                      <a:pt x="20919" y="20568"/>
                      <a:pt x="20874" y="20557"/>
                    </a:cubicBezTo>
                    <a:cubicBezTo>
                      <a:pt x="20767" y="20551"/>
                      <a:pt x="20698" y="20574"/>
                      <a:pt x="20592" y="20574"/>
                    </a:cubicBezTo>
                    <a:cubicBezTo>
                      <a:pt x="20422" y="20574"/>
                      <a:pt x="20350" y="20469"/>
                      <a:pt x="20180" y="20469"/>
                    </a:cubicBezTo>
                    <a:cubicBezTo>
                      <a:pt x="20051" y="20469"/>
                      <a:pt x="20031" y="20580"/>
                      <a:pt x="19929" y="20638"/>
                    </a:cubicBezTo>
                    <a:cubicBezTo>
                      <a:pt x="19882" y="20665"/>
                      <a:pt x="19834" y="20646"/>
                      <a:pt x="19777" y="20662"/>
                    </a:cubicBezTo>
                    <a:cubicBezTo>
                      <a:pt x="19622" y="20706"/>
                      <a:pt x="19569" y="20786"/>
                      <a:pt x="19411" y="20825"/>
                    </a:cubicBezTo>
                    <a:cubicBezTo>
                      <a:pt x="19453" y="20881"/>
                      <a:pt x="19466" y="20920"/>
                      <a:pt x="19525" y="20965"/>
                    </a:cubicBezTo>
                    <a:cubicBezTo>
                      <a:pt x="19542" y="20979"/>
                      <a:pt x="19578" y="20975"/>
                      <a:pt x="19578" y="20994"/>
                    </a:cubicBezTo>
                    <a:cubicBezTo>
                      <a:pt x="19578" y="21137"/>
                      <a:pt x="19445" y="21269"/>
                      <a:pt x="19258" y="21269"/>
                    </a:cubicBezTo>
                    <a:cubicBezTo>
                      <a:pt x="19258" y="21296"/>
                      <a:pt x="19258" y="21311"/>
                      <a:pt x="19251" y="21339"/>
                    </a:cubicBezTo>
                    <a:cubicBezTo>
                      <a:pt x="19157" y="21328"/>
                      <a:pt x="19139" y="21245"/>
                      <a:pt x="19045" y="21245"/>
                    </a:cubicBezTo>
                    <a:cubicBezTo>
                      <a:pt x="18862" y="21245"/>
                      <a:pt x="18792" y="21371"/>
                      <a:pt x="18710" y="21496"/>
                    </a:cubicBezTo>
                    <a:cubicBezTo>
                      <a:pt x="18687" y="21533"/>
                      <a:pt x="18695" y="21590"/>
                      <a:pt x="18642" y="21590"/>
                    </a:cubicBezTo>
                    <a:cubicBezTo>
                      <a:pt x="18415" y="21590"/>
                      <a:pt x="18550" y="21276"/>
                      <a:pt x="18345" y="21205"/>
                    </a:cubicBezTo>
                    <a:cubicBezTo>
                      <a:pt x="18164" y="21142"/>
                      <a:pt x="18087" y="21069"/>
                      <a:pt x="17925" y="20983"/>
                    </a:cubicBezTo>
                    <a:cubicBezTo>
                      <a:pt x="17880" y="20960"/>
                      <a:pt x="17868" y="20913"/>
                      <a:pt x="17811" y="20913"/>
                    </a:cubicBezTo>
                    <a:cubicBezTo>
                      <a:pt x="17737" y="20913"/>
                      <a:pt x="17701" y="20948"/>
                      <a:pt x="17627" y="20948"/>
                    </a:cubicBezTo>
                    <a:lnTo>
                      <a:pt x="17478" y="20948"/>
                    </a:lnTo>
                    <a:cubicBezTo>
                      <a:pt x="17447" y="20948"/>
                      <a:pt x="17430" y="20960"/>
                      <a:pt x="17399" y="20960"/>
                    </a:cubicBezTo>
                    <a:cubicBezTo>
                      <a:pt x="17275" y="20960"/>
                      <a:pt x="17251" y="20825"/>
                      <a:pt x="17125" y="20825"/>
                    </a:cubicBezTo>
                    <a:cubicBezTo>
                      <a:pt x="16911" y="20825"/>
                      <a:pt x="16800" y="20919"/>
                      <a:pt x="16585" y="20919"/>
                    </a:cubicBezTo>
                    <a:cubicBezTo>
                      <a:pt x="16537" y="20919"/>
                      <a:pt x="16509" y="20907"/>
                      <a:pt x="16461" y="20907"/>
                    </a:cubicBezTo>
                    <a:lnTo>
                      <a:pt x="16313" y="20907"/>
                    </a:lnTo>
                    <a:cubicBezTo>
                      <a:pt x="16215" y="20907"/>
                      <a:pt x="16164" y="20860"/>
                      <a:pt x="16067" y="20860"/>
                    </a:cubicBezTo>
                    <a:cubicBezTo>
                      <a:pt x="15922" y="20860"/>
                      <a:pt x="15876" y="20958"/>
                      <a:pt x="15762" y="21024"/>
                    </a:cubicBezTo>
                    <a:cubicBezTo>
                      <a:pt x="15633" y="21098"/>
                      <a:pt x="15509" y="21105"/>
                      <a:pt x="15412" y="21205"/>
                    </a:cubicBezTo>
                    <a:cubicBezTo>
                      <a:pt x="15368" y="21250"/>
                      <a:pt x="15394" y="21324"/>
                      <a:pt x="15320" y="21333"/>
                    </a:cubicBezTo>
                    <a:lnTo>
                      <a:pt x="4229" y="21357"/>
                    </a:lnTo>
                    <a:lnTo>
                      <a:pt x="4229" y="21357"/>
                    </a:lnTo>
                    <a:lnTo>
                      <a:pt x="4229" y="17761"/>
                    </a:lnTo>
                    <a:lnTo>
                      <a:pt x="18" y="17753"/>
                    </a:lnTo>
                    <a:lnTo>
                      <a:pt x="18" y="17753"/>
                    </a:lnTo>
                    <a:lnTo>
                      <a:pt x="0" y="7025"/>
                    </a:lnTo>
                    <a:lnTo>
                      <a:pt x="0" y="7025"/>
                    </a:lnTo>
                    <a:cubicBezTo>
                      <a:pt x="101" y="7094"/>
                      <a:pt x="209" y="7142"/>
                      <a:pt x="367" y="7177"/>
                    </a:cubicBezTo>
                    <a:cubicBezTo>
                      <a:pt x="678" y="7246"/>
                      <a:pt x="849" y="7295"/>
                      <a:pt x="1160" y="7364"/>
                    </a:cubicBezTo>
                    <a:cubicBezTo>
                      <a:pt x="1312" y="7398"/>
                      <a:pt x="1444" y="7404"/>
                      <a:pt x="1525" y="7510"/>
                    </a:cubicBezTo>
                    <a:cubicBezTo>
                      <a:pt x="1624" y="7637"/>
                      <a:pt x="1548" y="7761"/>
                      <a:pt x="1686" y="7866"/>
                    </a:cubicBezTo>
                    <a:cubicBezTo>
                      <a:pt x="1788" y="7945"/>
                      <a:pt x="1914" y="7900"/>
                      <a:pt x="2051" y="7930"/>
                    </a:cubicBezTo>
                    <a:cubicBezTo>
                      <a:pt x="2131" y="7948"/>
                      <a:pt x="2146" y="8002"/>
                      <a:pt x="2211" y="8041"/>
                    </a:cubicBezTo>
                    <a:cubicBezTo>
                      <a:pt x="2429" y="8174"/>
                      <a:pt x="2281" y="8141"/>
                      <a:pt x="2470" y="8141"/>
                    </a:cubicBezTo>
                    <a:cubicBezTo>
                      <a:pt x="2649" y="8141"/>
                      <a:pt x="2704" y="8298"/>
                      <a:pt x="2883" y="8298"/>
                    </a:cubicBezTo>
                    <a:lnTo>
                      <a:pt x="3032" y="8298"/>
                    </a:lnTo>
                    <a:cubicBezTo>
                      <a:pt x="3315" y="8298"/>
                      <a:pt x="3436" y="8111"/>
                      <a:pt x="3719" y="8111"/>
                    </a:cubicBezTo>
                    <a:cubicBezTo>
                      <a:pt x="3750" y="8111"/>
                      <a:pt x="3751" y="8141"/>
                      <a:pt x="3771" y="8158"/>
                    </a:cubicBezTo>
                    <a:lnTo>
                      <a:pt x="3771" y="8065"/>
                    </a:lnTo>
                    <a:cubicBezTo>
                      <a:pt x="3786" y="8062"/>
                      <a:pt x="3793" y="8053"/>
                      <a:pt x="3811" y="8053"/>
                    </a:cubicBezTo>
                    <a:cubicBezTo>
                      <a:pt x="3833" y="8053"/>
                      <a:pt x="3849" y="8060"/>
                      <a:pt x="3871" y="8065"/>
                    </a:cubicBezTo>
                    <a:cubicBezTo>
                      <a:pt x="3881" y="7952"/>
                      <a:pt x="3982" y="7908"/>
                      <a:pt x="4046" y="7808"/>
                    </a:cubicBezTo>
                    <a:lnTo>
                      <a:pt x="4077" y="7831"/>
                    </a:lnTo>
                    <a:cubicBezTo>
                      <a:pt x="4159" y="7694"/>
                      <a:pt x="4224" y="7603"/>
                      <a:pt x="4192" y="7452"/>
                    </a:cubicBezTo>
                    <a:cubicBezTo>
                      <a:pt x="4262" y="7430"/>
                      <a:pt x="4294" y="7393"/>
                      <a:pt x="4329" y="7341"/>
                    </a:cubicBezTo>
                    <a:cubicBezTo>
                      <a:pt x="4346" y="7314"/>
                      <a:pt x="4342" y="7271"/>
                      <a:pt x="4382" y="7271"/>
                    </a:cubicBezTo>
                    <a:cubicBezTo>
                      <a:pt x="4397" y="7271"/>
                      <a:pt x="4392" y="7289"/>
                      <a:pt x="4405" y="7294"/>
                    </a:cubicBezTo>
                    <a:cubicBezTo>
                      <a:pt x="4407" y="7261"/>
                      <a:pt x="4405" y="7240"/>
                      <a:pt x="4405" y="7207"/>
                    </a:cubicBezTo>
                    <a:cubicBezTo>
                      <a:pt x="4464" y="7203"/>
                      <a:pt x="4498" y="7207"/>
                      <a:pt x="4557" y="7207"/>
                    </a:cubicBezTo>
                    <a:cubicBezTo>
                      <a:pt x="4534" y="7186"/>
                      <a:pt x="4519" y="7170"/>
                      <a:pt x="4519" y="7142"/>
                    </a:cubicBezTo>
                    <a:cubicBezTo>
                      <a:pt x="4519" y="7116"/>
                      <a:pt x="4530" y="7084"/>
                      <a:pt x="4565" y="7084"/>
                    </a:cubicBezTo>
                    <a:cubicBezTo>
                      <a:pt x="4576" y="7084"/>
                      <a:pt x="4580" y="7096"/>
                      <a:pt x="4592" y="7096"/>
                    </a:cubicBezTo>
                    <a:lnTo>
                      <a:pt x="4592" y="7018"/>
                    </a:lnTo>
                    <a:cubicBezTo>
                      <a:pt x="4592" y="6782"/>
                      <a:pt x="4793" y="6667"/>
                      <a:pt x="4793" y="6430"/>
                    </a:cubicBezTo>
                    <a:cubicBezTo>
                      <a:pt x="4793" y="6389"/>
                      <a:pt x="4771" y="6366"/>
                      <a:pt x="4771" y="6325"/>
                    </a:cubicBezTo>
                    <a:cubicBezTo>
                      <a:pt x="4771" y="6265"/>
                      <a:pt x="4793" y="6233"/>
                      <a:pt x="4793" y="6173"/>
                    </a:cubicBezTo>
                    <a:cubicBezTo>
                      <a:pt x="4793" y="6013"/>
                      <a:pt x="4858" y="5927"/>
                      <a:pt x="4930" y="5776"/>
                    </a:cubicBezTo>
                    <a:cubicBezTo>
                      <a:pt x="4971" y="5692"/>
                      <a:pt x="4947" y="5610"/>
                      <a:pt x="5045" y="5560"/>
                    </a:cubicBezTo>
                    <a:cubicBezTo>
                      <a:pt x="5205" y="5560"/>
                      <a:pt x="5045" y="5568"/>
                      <a:pt x="5045" y="5502"/>
                    </a:cubicBezTo>
                    <a:cubicBezTo>
                      <a:pt x="5045" y="5474"/>
                      <a:pt x="5085" y="5470"/>
                      <a:pt x="5105" y="5449"/>
                    </a:cubicBezTo>
                    <a:cubicBezTo>
                      <a:pt x="5151" y="5407"/>
                      <a:pt x="5140" y="5365"/>
                      <a:pt x="5151" y="5309"/>
                    </a:cubicBezTo>
                    <a:cubicBezTo>
                      <a:pt x="4980" y="5111"/>
                      <a:pt x="4938" y="4962"/>
                      <a:pt x="4938" y="4726"/>
                    </a:cubicBezTo>
                    <a:cubicBezTo>
                      <a:pt x="4938" y="4602"/>
                      <a:pt x="5052" y="4545"/>
                      <a:pt x="5052" y="4421"/>
                    </a:cubicBezTo>
                    <a:lnTo>
                      <a:pt x="5052" y="4307"/>
                    </a:lnTo>
                    <a:cubicBezTo>
                      <a:pt x="5052" y="4208"/>
                      <a:pt x="4846" y="4206"/>
                      <a:pt x="4846" y="4107"/>
                    </a:cubicBezTo>
                    <a:cubicBezTo>
                      <a:pt x="4846" y="4046"/>
                      <a:pt x="4890" y="4016"/>
                      <a:pt x="4900" y="3955"/>
                    </a:cubicBezTo>
                    <a:cubicBezTo>
                      <a:pt x="4915" y="3862"/>
                      <a:pt x="4909" y="3796"/>
                      <a:pt x="4984" y="3722"/>
                    </a:cubicBezTo>
                    <a:cubicBezTo>
                      <a:pt x="5050" y="3655"/>
                      <a:pt x="4999" y="3581"/>
                      <a:pt x="5060" y="3512"/>
                    </a:cubicBezTo>
                    <a:cubicBezTo>
                      <a:pt x="5115" y="3527"/>
                      <a:pt x="5115" y="3571"/>
                      <a:pt x="5159" y="3605"/>
                    </a:cubicBezTo>
                    <a:lnTo>
                      <a:pt x="5189" y="3611"/>
                    </a:lnTo>
                    <a:cubicBezTo>
                      <a:pt x="5189" y="3551"/>
                      <a:pt x="5229" y="3526"/>
                      <a:pt x="5266" y="3471"/>
                    </a:cubicBezTo>
                    <a:cubicBezTo>
                      <a:pt x="5163" y="3444"/>
                      <a:pt x="5153" y="3365"/>
                      <a:pt x="5113" y="3290"/>
                    </a:cubicBezTo>
                    <a:cubicBezTo>
                      <a:pt x="5071" y="3211"/>
                      <a:pt x="5029" y="3166"/>
                      <a:pt x="5029" y="3080"/>
                    </a:cubicBezTo>
                    <a:cubicBezTo>
                      <a:pt x="5029" y="3005"/>
                      <a:pt x="5136" y="2998"/>
                      <a:pt x="5212" y="2951"/>
                    </a:cubicBezTo>
                    <a:cubicBezTo>
                      <a:pt x="5289" y="2904"/>
                      <a:pt x="5289" y="2849"/>
                      <a:pt x="5342" y="2788"/>
                    </a:cubicBezTo>
                    <a:cubicBezTo>
                      <a:pt x="5502" y="2883"/>
                      <a:pt x="5567" y="3116"/>
                      <a:pt x="5479" y="2808"/>
                    </a:cubicBezTo>
                    <a:cubicBezTo>
                      <a:pt x="5725" y="2823"/>
                      <a:pt x="5485" y="2762"/>
                      <a:pt x="5395" y="2723"/>
                    </a:cubicBezTo>
                    <a:cubicBezTo>
                      <a:pt x="5823" y="2559"/>
                      <a:pt x="5167" y="2727"/>
                      <a:pt x="5167" y="2402"/>
                    </a:cubicBezTo>
                    <a:cubicBezTo>
                      <a:pt x="5167" y="2350"/>
                      <a:pt x="5174" y="2306"/>
                      <a:pt x="5227" y="2274"/>
                    </a:cubicBezTo>
                    <a:lnTo>
                      <a:pt x="5289" y="2286"/>
                    </a:lnTo>
                    <a:cubicBezTo>
                      <a:pt x="5275" y="2261"/>
                      <a:pt x="5266" y="2243"/>
                      <a:pt x="5266" y="2215"/>
                    </a:cubicBezTo>
                    <a:cubicBezTo>
                      <a:pt x="5266" y="2142"/>
                      <a:pt x="5334" y="2108"/>
                      <a:pt x="5410" y="2064"/>
                    </a:cubicBezTo>
                    <a:cubicBezTo>
                      <a:pt x="5456" y="2116"/>
                      <a:pt x="5477" y="2150"/>
                      <a:pt x="5502" y="2209"/>
                    </a:cubicBezTo>
                    <a:cubicBezTo>
                      <a:pt x="5507" y="2230"/>
                      <a:pt x="5525" y="2254"/>
                      <a:pt x="5525" y="2215"/>
                    </a:cubicBezTo>
                    <a:cubicBezTo>
                      <a:pt x="5525" y="2176"/>
                      <a:pt x="5509" y="2156"/>
                      <a:pt x="5502" y="2116"/>
                    </a:cubicBezTo>
                    <a:lnTo>
                      <a:pt x="5509" y="2081"/>
                    </a:lnTo>
                    <a:lnTo>
                      <a:pt x="5631" y="2081"/>
                    </a:lnTo>
                    <a:cubicBezTo>
                      <a:pt x="5633" y="2065"/>
                      <a:pt x="5639" y="2057"/>
                      <a:pt x="5639" y="2040"/>
                    </a:cubicBezTo>
                    <a:cubicBezTo>
                      <a:pt x="5639" y="1984"/>
                      <a:pt x="5502" y="1992"/>
                      <a:pt x="5502" y="1935"/>
                    </a:cubicBezTo>
                    <a:cubicBezTo>
                      <a:pt x="5502" y="1832"/>
                      <a:pt x="5608" y="1794"/>
                      <a:pt x="5692" y="1714"/>
                    </a:cubicBezTo>
                    <a:cubicBezTo>
                      <a:pt x="5669" y="1699"/>
                      <a:pt x="5654" y="1680"/>
                      <a:pt x="5654" y="1655"/>
                    </a:cubicBezTo>
                    <a:cubicBezTo>
                      <a:pt x="5654" y="1514"/>
                      <a:pt x="5776" y="1445"/>
                      <a:pt x="5776" y="1304"/>
                    </a:cubicBezTo>
                    <a:lnTo>
                      <a:pt x="5776" y="1166"/>
                    </a:lnTo>
                    <a:cubicBezTo>
                      <a:pt x="5776" y="1093"/>
                      <a:pt x="5783" y="1057"/>
                      <a:pt x="5783" y="984"/>
                    </a:cubicBezTo>
                    <a:cubicBezTo>
                      <a:pt x="5787" y="944"/>
                      <a:pt x="5783" y="922"/>
                      <a:pt x="5783" y="883"/>
                    </a:cubicBezTo>
                    <a:cubicBezTo>
                      <a:pt x="5824" y="880"/>
                      <a:pt x="5848" y="885"/>
                      <a:pt x="5888" y="885"/>
                    </a:cubicBezTo>
                    <a:cubicBezTo>
                      <a:pt x="6010" y="885"/>
                      <a:pt x="6080" y="822"/>
                      <a:pt x="6134" y="739"/>
                    </a:cubicBezTo>
                    <a:cubicBezTo>
                      <a:pt x="6160" y="697"/>
                      <a:pt x="6140" y="626"/>
                      <a:pt x="6203" y="626"/>
                    </a:cubicBezTo>
                    <a:cubicBezTo>
                      <a:pt x="6250" y="626"/>
                      <a:pt x="6277" y="632"/>
                      <a:pt x="6325" y="628"/>
                    </a:cubicBezTo>
                    <a:cubicBezTo>
                      <a:pt x="6325" y="639"/>
                      <a:pt x="6332" y="647"/>
                      <a:pt x="6332" y="659"/>
                    </a:cubicBezTo>
                    <a:cubicBezTo>
                      <a:pt x="6332" y="742"/>
                      <a:pt x="6277" y="784"/>
                      <a:pt x="6264" y="867"/>
                    </a:cubicBezTo>
                    <a:cubicBezTo>
                      <a:pt x="6274" y="867"/>
                      <a:pt x="6280" y="873"/>
                      <a:pt x="6292" y="873"/>
                    </a:cubicBezTo>
                    <a:cubicBezTo>
                      <a:pt x="6352" y="873"/>
                      <a:pt x="6385" y="855"/>
                      <a:pt x="6446" y="855"/>
                    </a:cubicBezTo>
                    <a:cubicBezTo>
                      <a:pt x="6482" y="855"/>
                      <a:pt x="6480" y="898"/>
                      <a:pt x="6515" y="902"/>
                    </a:cubicBezTo>
                    <a:cubicBezTo>
                      <a:pt x="6572" y="909"/>
                      <a:pt x="6652" y="909"/>
                      <a:pt x="6652" y="954"/>
                    </a:cubicBezTo>
                    <a:cubicBezTo>
                      <a:pt x="6652" y="1006"/>
                      <a:pt x="6621" y="1032"/>
                      <a:pt x="6621" y="1083"/>
                    </a:cubicBezTo>
                    <a:cubicBezTo>
                      <a:pt x="6621" y="1159"/>
                      <a:pt x="6686" y="1194"/>
                      <a:pt x="6721" y="1264"/>
                    </a:cubicBezTo>
                    <a:cubicBezTo>
                      <a:pt x="6791" y="1410"/>
                      <a:pt x="6797" y="1505"/>
                      <a:pt x="6797" y="1661"/>
                    </a:cubicBezTo>
                    <a:cubicBezTo>
                      <a:pt x="6797" y="1717"/>
                      <a:pt x="6758" y="1746"/>
                      <a:pt x="6758" y="1801"/>
                    </a:cubicBezTo>
                    <a:cubicBezTo>
                      <a:pt x="6758" y="1883"/>
                      <a:pt x="6843" y="1953"/>
                      <a:pt x="6949" y="1953"/>
                    </a:cubicBezTo>
                    <a:cubicBezTo>
                      <a:pt x="7016" y="1953"/>
                      <a:pt x="7050" y="1924"/>
                      <a:pt x="7117" y="1924"/>
                    </a:cubicBezTo>
                    <a:cubicBezTo>
                      <a:pt x="7170" y="1924"/>
                      <a:pt x="7178" y="1976"/>
                      <a:pt x="7178" y="2017"/>
                    </a:cubicBezTo>
                    <a:cubicBezTo>
                      <a:pt x="7178" y="2106"/>
                      <a:pt x="7063" y="2138"/>
                      <a:pt x="7063" y="2227"/>
                    </a:cubicBezTo>
                    <a:cubicBezTo>
                      <a:pt x="7063" y="2293"/>
                      <a:pt x="7053" y="2354"/>
                      <a:pt x="7125" y="2391"/>
                    </a:cubicBezTo>
                    <a:cubicBezTo>
                      <a:pt x="7187" y="2424"/>
                      <a:pt x="7263" y="2399"/>
                      <a:pt x="7307" y="2449"/>
                    </a:cubicBezTo>
                    <a:cubicBezTo>
                      <a:pt x="7349" y="2496"/>
                      <a:pt x="7321" y="2547"/>
                      <a:pt x="7368" y="2589"/>
                    </a:cubicBezTo>
                    <a:cubicBezTo>
                      <a:pt x="7423" y="2637"/>
                      <a:pt x="7543" y="2618"/>
                      <a:pt x="7543" y="2683"/>
                    </a:cubicBezTo>
                    <a:cubicBezTo>
                      <a:pt x="7543" y="2788"/>
                      <a:pt x="7429" y="2834"/>
                      <a:pt x="7429" y="2939"/>
                    </a:cubicBezTo>
                    <a:cubicBezTo>
                      <a:pt x="7429" y="2960"/>
                      <a:pt x="7440" y="2986"/>
                      <a:pt x="7467" y="2986"/>
                    </a:cubicBezTo>
                    <a:cubicBezTo>
                      <a:pt x="7521" y="2986"/>
                      <a:pt x="7551" y="2969"/>
                      <a:pt x="7589" y="2939"/>
                    </a:cubicBezTo>
                    <a:lnTo>
                      <a:pt x="7650" y="2945"/>
                    </a:lnTo>
                    <a:cubicBezTo>
                      <a:pt x="7650" y="3025"/>
                      <a:pt x="7627" y="3069"/>
                      <a:pt x="7627" y="3149"/>
                    </a:cubicBezTo>
                    <a:cubicBezTo>
                      <a:pt x="7627" y="3347"/>
                      <a:pt x="7787" y="3443"/>
                      <a:pt x="7787" y="3640"/>
                    </a:cubicBezTo>
                    <a:cubicBezTo>
                      <a:pt x="7787" y="3739"/>
                      <a:pt x="7673" y="3780"/>
                      <a:pt x="7673" y="3879"/>
                    </a:cubicBezTo>
                    <a:cubicBezTo>
                      <a:pt x="7673" y="3970"/>
                      <a:pt x="7751" y="4012"/>
                      <a:pt x="7809" y="4089"/>
                    </a:cubicBezTo>
                    <a:cubicBezTo>
                      <a:pt x="7884" y="4226"/>
                      <a:pt x="7850" y="4326"/>
                      <a:pt x="7924" y="4463"/>
                    </a:cubicBezTo>
                    <a:cubicBezTo>
                      <a:pt x="8000" y="4604"/>
                      <a:pt x="8116" y="4657"/>
                      <a:pt x="8252" y="4772"/>
                    </a:cubicBezTo>
                    <a:cubicBezTo>
                      <a:pt x="8421" y="4669"/>
                      <a:pt x="8461" y="4498"/>
                      <a:pt x="8678" y="4498"/>
                    </a:cubicBezTo>
                    <a:cubicBezTo>
                      <a:pt x="8722" y="4498"/>
                      <a:pt x="8741" y="4527"/>
                      <a:pt x="8784" y="4527"/>
                    </a:cubicBezTo>
                    <a:cubicBezTo>
                      <a:pt x="8899" y="4527"/>
                      <a:pt x="8918" y="4425"/>
                      <a:pt x="9028" y="4405"/>
                    </a:cubicBezTo>
                    <a:cubicBezTo>
                      <a:pt x="9052" y="4450"/>
                      <a:pt x="9143" y="4448"/>
                      <a:pt x="9143" y="4498"/>
                    </a:cubicBezTo>
                    <a:cubicBezTo>
                      <a:pt x="9143" y="4512"/>
                      <a:pt x="9127" y="4518"/>
                      <a:pt x="9127" y="4533"/>
                    </a:cubicBezTo>
                    <a:cubicBezTo>
                      <a:pt x="9127" y="4556"/>
                      <a:pt x="9175" y="4553"/>
                      <a:pt x="9188" y="4574"/>
                    </a:cubicBezTo>
                    <a:cubicBezTo>
                      <a:pt x="9249" y="4669"/>
                      <a:pt x="9225" y="4772"/>
                      <a:pt x="9349" y="4819"/>
                    </a:cubicBezTo>
                    <a:cubicBezTo>
                      <a:pt x="9457" y="4860"/>
                      <a:pt x="9586" y="4824"/>
                      <a:pt x="9638" y="4907"/>
                    </a:cubicBezTo>
                    <a:cubicBezTo>
                      <a:pt x="9663" y="4949"/>
                      <a:pt x="9651" y="4988"/>
                      <a:pt x="9691" y="5023"/>
                    </a:cubicBezTo>
                    <a:cubicBezTo>
                      <a:pt x="9786" y="5105"/>
                      <a:pt x="9909" y="5092"/>
                      <a:pt x="10019" y="5164"/>
                    </a:cubicBezTo>
                    <a:cubicBezTo>
                      <a:pt x="10080" y="5203"/>
                      <a:pt x="10186" y="5196"/>
                      <a:pt x="10186" y="5257"/>
                    </a:cubicBezTo>
                    <a:cubicBezTo>
                      <a:pt x="10186" y="5338"/>
                      <a:pt x="10080" y="5368"/>
                      <a:pt x="10080" y="5449"/>
                    </a:cubicBezTo>
                    <a:cubicBezTo>
                      <a:pt x="10080" y="5524"/>
                      <a:pt x="10110" y="5572"/>
                      <a:pt x="10179" y="5624"/>
                    </a:cubicBezTo>
                    <a:cubicBezTo>
                      <a:pt x="10106" y="5674"/>
                      <a:pt x="10064" y="5719"/>
                      <a:pt x="10064" y="5794"/>
                    </a:cubicBezTo>
                    <a:cubicBezTo>
                      <a:pt x="10064" y="5946"/>
                      <a:pt x="10270" y="5998"/>
                      <a:pt x="10270" y="6150"/>
                    </a:cubicBezTo>
                    <a:cubicBezTo>
                      <a:pt x="10270" y="6191"/>
                      <a:pt x="10247" y="6214"/>
                      <a:pt x="10247" y="6255"/>
                    </a:cubicBezTo>
                    <a:cubicBezTo>
                      <a:pt x="10247" y="6329"/>
                      <a:pt x="10392" y="6338"/>
                      <a:pt x="10392" y="6413"/>
                    </a:cubicBezTo>
                    <a:cubicBezTo>
                      <a:pt x="10392" y="6487"/>
                      <a:pt x="10338" y="6525"/>
                      <a:pt x="10338" y="6600"/>
                    </a:cubicBezTo>
                    <a:cubicBezTo>
                      <a:pt x="10338" y="6628"/>
                      <a:pt x="10369" y="6640"/>
                      <a:pt x="10369" y="6669"/>
                    </a:cubicBezTo>
                    <a:cubicBezTo>
                      <a:pt x="10369" y="6725"/>
                      <a:pt x="10285" y="6742"/>
                      <a:pt x="10285" y="6798"/>
                    </a:cubicBezTo>
                    <a:cubicBezTo>
                      <a:pt x="10285" y="6918"/>
                      <a:pt x="10422" y="6954"/>
                      <a:pt x="10514" y="7049"/>
                    </a:cubicBezTo>
                    <a:cubicBezTo>
                      <a:pt x="10668" y="7208"/>
                      <a:pt x="10737" y="7323"/>
                      <a:pt x="10948" y="7440"/>
                    </a:cubicBezTo>
                    <a:lnTo>
                      <a:pt x="11009" y="7429"/>
                    </a:lnTo>
                    <a:cubicBezTo>
                      <a:pt x="11000" y="7459"/>
                      <a:pt x="10986" y="7478"/>
                      <a:pt x="10986" y="7510"/>
                    </a:cubicBezTo>
                    <a:cubicBezTo>
                      <a:pt x="10986" y="7564"/>
                      <a:pt x="11032" y="7589"/>
                      <a:pt x="11055" y="7639"/>
                    </a:cubicBezTo>
                    <a:cubicBezTo>
                      <a:pt x="11137" y="7808"/>
                      <a:pt x="11177" y="7913"/>
                      <a:pt x="11215" y="8094"/>
                    </a:cubicBezTo>
                    <a:cubicBezTo>
                      <a:pt x="11232" y="8120"/>
                      <a:pt x="11253" y="8133"/>
                      <a:pt x="11253" y="8162"/>
                    </a:cubicBezTo>
                    <a:cubicBezTo>
                      <a:pt x="11253" y="8308"/>
                      <a:pt x="11251" y="8391"/>
                      <a:pt x="11251" y="8537"/>
                    </a:cubicBezTo>
                    <a:lnTo>
                      <a:pt x="11116" y="8783"/>
                    </a:lnTo>
                    <a:cubicBezTo>
                      <a:pt x="11141" y="8898"/>
                      <a:pt x="11162" y="8975"/>
                      <a:pt x="11276" y="9051"/>
                    </a:cubicBezTo>
                    <a:cubicBezTo>
                      <a:pt x="11365" y="9111"/>
                      <a:pt x="11405" y="9150"/>
                      <a:pt x="11489" y="9214"/>
                    </a:cubicBezTo>
                    <a:cubicBezTo>
                      <a:pt x="11517" y="9236"/>
                      <a:pt x="11558" y="9242"/>
                      <a:pt x="11558" y="9273"/>
                    </a:cubicBezTo>
                    <a:cubicBezTo>
                      <a:pt x="11558" y="9365"/>
                      <a:pt x="11504" y="9415"/>
                      <a:pt x="11504" y="9507"/>
                    </a:cubicBezTo>
                    <a:cubicBezTo>
                      <a:pt x="11504" y="9595"/>
                      <a:pt x="11562" y="9639"/>
                      <a:pt x="11618" y="9717"/>
                    </a:cubicBezTo>
                    <a:cubicBezTo>
                      <a:pt x="11816" y="9854"/>
                      <a:pt x="11965" y="9899"/>
                      <a:pt x="12205" y="9991"/>
                    </a:cubicBezTo>
                    <a:cubicBezTo>
                      <a:pt x="12317" y="10033"/>
                      <a:pt x="12344" y="10106"/>
                      <a:pt x="12464" y="10137"/>
                    </a:cubicBezTo>
                    <a:cubicBezTo>
                      <a:pt x="12471" y="10067"/>
                      <a:pt x="12512" y="10026"/>
                      <a:pt x="12586" y="9985"/>
                    </a:cubicBezTo>
                    <a:lnTo>
                      <a:pt x="12593" y="10009"/>
                    </a:lnTo>
                    <a:lnTo>
                      <a:pt x="12563" y="10055"/>
                    </a:lnTo>
                    <a:cubicBezTo>
                      <a:pt x="12614" y="10175"/>
                      <a:pt x="12758" y="10225"/>
                      <a:pt x="12921" y="10225"/>
                    </a:cubicBezTo>
                    <a:cubicBezTo>
                      <a:pt x="13016" y="10225"/>
                      <a:pt x="13065" y="10195"/>
                      <a:pt x="13157" y="10178"/>
                    </a:cubicBezTo>
                    <a:cubicBezTo>
                      <a:pt x="13207" y="10253"/>
                      <a:pt x="13279" y="10290"/>
                      <a:pt x="13279" y="10375"/>
                    </a:cubicBezTo>
                    <a:cubicBezTo>
                      <a:pt x="13279" y="10404"/>
                      <a:pt x="13271" y="10419"/>
                      <a:pt x="13271" y="10448"/>
                    </a:cubicBezTo>
                    <a:cubicBezTo>
                      <a:pt x="13271" y="10575"/>
                      <a:pt x="13409" y="10624"/>
                      <a:pt x="13530" y="10709"/>
                    </a:cubicBezTo>
                    <a:cubicBezTo>
                      <a:pt x="13574" y="10649"/>
                      <a:pt x="13570" y="10606"/>
                      <a:pt x="13614" y="10546"/>
                    </a:cubicBezTo>
                    <a:lnTo>
                      <a:pt x="13691" y="10551"/>
                    </a:lnTo>
                    <a:cubicBezTo>
                      <a:pt x="13691" y="10670"/>
                      <a:pt x="13749" y="10808"/>
                      <a:pt x="13904" y="10808"/>
                    </a:cubicBezTo>
                    <a:cubicBezTo>
                      <a:pt x="13955" y="10808"/>
                      <a:pt x="13951" y="10738"/>
                      <a:pt x="14003" y="10738"/>
                    </a:cubicBezTo>
                    <a:cubicBezTo>
                      <a:pt x="14100" y="10738"/>
                      <a:pt x="14121" y="10811"/>
                      <a:pt x="14193" y="10861"/>
                    </a:cubicBezTo>
                    <a:cubicBezTo>
                      <a:pt x="14317" y="10945"/>
                      <a:pt x="14378" y="11014"/>
                      <a:pt x="14536" y="11054"/>
                    </a:cubicBezTo>
                    <a:cubicBezTo>
                      <a:pt x="14545" y="11020"/>
                      <a:pt x="14570" y="10996"/>
                      <a:pt x="14612" y="10983"/>
                    </a:cubicBezTo>
                    <a:cubicBezTo>
                      <a:pt x="14640" y="11029"/>
                      <a:pt x="14646" y="11068"/>
                      <a:pt x="14696" y="11100"/>
                    </a:cubicBezTo>
                    <a:cubicBezTo>
                      <a:pt x="14734" y="11125"/>
                      <a:pt x="14787" y="11112"/>
                      <a:pt x="14818" y="11141"/>
                    </a:cubicBezTo>
                    <a:cubicBezTo>
                      <a:pt x="14843" y="11164"/>
                      <a:pt x="14831" y="11197"/>
                      <a:pt x="14864" y="11211"/>
                    </a:cubicBezTo>
                    <a:cubicBezTo>
                      <a:pt x="14938" y="11246"/>
                      <a:pt x="15046" y="11243"/>
                      <a:pt x="15046" y="11310"/>
                    </a:cubicBezTo>
                    <a:cubicBezTo>
                      <a:pt x="15046" y="11357"/>
                      <a:pt x="14986" y="11386"/>
                      <a:pt x="14924" y="11386"/>
                    </a:cubicBezTo>
                    <a:cubicBezTo>
                      <a:pt x="14886" y="11386"/>
                      <a:pt x="14869" y="11363"/>
                      <a:pt x="14833" y="11357"/>
                    </a:cubicBezTo>
                    <a:cubicBezTo>
                      <a:pt x="14833" y="11367"/>
                      <a:pt x="14825" y="11371"/>
                      <a:pt x="14825" y="11382"/>
                    </a:cubicBezTo>
                    <a:cubicBezTo>
                      <a:pt x="14825" y="11401"/>
                      <a:pt x="14856" y="11408"/>
                      <a:pt x="14856" y="11427"/>
                    </a:cubicBezTo>
                    <a:cubicBezTo>
                      <a:pt x="14856" y="11458"/>
                      <a:pt x="14810" y="11466"/>
                      <a:pt x="14810" y="11497"/>
                    </a:cubicBezTo>
                    <a:cubicBezTo>
                      <a:pt x="14810" y="11550"/>
                      <a:pt x="14861" y="11571"/>
                      <a:pt x="14886" y="11620"/>
                    </a:cubicBezTo>
                    <a:cubicBezTo>
                      <a:pt x="15039" y="11736"/>
                      <a:pt x="15082" y="11910"/>
                      <a:pt x="15294" y="11894"/>
                    </a:cubicBezTo>
                    <a:cubicBezTo>
                      <a:pt x="15294" y="11928"/>
                      <a:pt x="15296" y="11948"/>
                      <a:pt x="15294" y="11982"/>
                    </a:cubicBezTo>
                    <a:lnTo>
                      <a:pt x="15328" y="11987"/>
                    </a:lnTo>
                    <a:cubicBezTo>
                      <a:pt x="15340" y="11986"/>
                      <a:pt x="15345" y="11976"/>
                      <a:pt x="15359" y="11976"/>
                    </a:cubicBezTo>
                    <a:cubicBezTo>
                      <a:pt x="15410" y="11976"/>
                      <a:pt x="15412" y="12021"/>
                      <a:pt x="15442" y="12051"/>
                    </a:cubicBezTo>
                    <a:cubicBezTo>
                      <a:pt x="15480" y="12089"/>
                      <a:pt x="15556" y="12091"/>
                      <a:pt x="15556" y="12139"/>
                    </a:cubicBezTo>
                    <a:cubicBezTo>
                      <a:pt x="15556" y="12180"/>
                      <a:pt x="15518" y="12202"/>
                      <a:pt x="15518" y="12242"/>
                    </a:cubicBezTo>
                    <a:cubicBezTo>
                      <a:pt x="15518" y="12262"/>
                      <a:pt x="15524" y="12272"/>
                      <a:pt x="15526" y="12291"/>
                    </a:cubicBezTo>
                    <a:cubicBezTo>
                      <a:pt x="15549" y="12288"/>
                      <a:pt x="15564" y="12279"/>
                      <a:pt x="15587" y="12279"/>
                    </a:cubicBezTo>
                    <a:cubicBezTo>
                      <a:pt x="15648" y="12279"/>
                      <a:pt x="15644" y="12343"/>
                      <a:pt x="15648" y="12390"/>
                    </a:cubicBezTo>
                    <a:cubicBezTo>
                      <a:pt x="15657" y="12484"/>
                      <a:pt x="15640" y="12612"/>
                      <a:pt x="15762" y="12612"/>
                    </a:cubicBezTo>
                    <a:cubicBezTo>
                      <a:pt x="15781" y="12612"/>
                      <a:pt x="15791" y="12605"/>
                      <a:pt x="15808" y="12600"/>
                    </a:cubicBezTo>
                    <a:cubicBezTo>
                      <a:pt x="15835" y="12641"/>
                      <a:pt x="15892" y="12650"/>
                      <a:pt x="15892" y="12694"/>
                    </a:cubicBezTo>
                    <a:cubicBezTo>
                      <a:pt x="15892" y="12745"/>
                      <a:pt x="15861" y="12771"/>
                      <a:pt x="15861" y="12822"/>
                    </a:cubicBezTo>
                    <a:cubicBezTo>
                      <a:pt x="15861" y="13070"/>
                      <a:pt x="16113" y="13181"/>
                      <a:pt x="16113" y="13429"/>
                    </a:cubicBezTo>
                    <a:cubicBezTo>
                      <a:pt x="16113" y="13458"/>
                      <a:pt x="16082" y="13470"/>
                      <a:pt x="16082" y="13499"/>
                    </a:cubicBezTo>
                    <a:cubicBezTo>
                      <a:pt x="16082" y="13529"/>
                      <a:pt x="16128" y="13531"/>
                      <a:pt x="16150" y="13552"/>
                    </a:cubicBezTo>
                    <a:cubicBezTo>
                      <a:pt x="16193" y="13588"/>
                      <a:pt x="16200" y="13645"/>
                      <a:pt x="16265" y="13645"/>
                    </a:cubicBezTo>
                    <a:cubicBezTo>
                      <a:pt x="16292" y="13645"/>
                      <a:pt x="16299" y="13616"/>
                      <a:pt x="16326" y="13616"/>
                    </a:cubicBezTo>
                    <a:cubicBezTo>
                      <a:pt x="16654" y="13616"/>
                      <a:pt x="16774" y="14074"/>
                      <a:pt x="16608" y="13552"/>
                    </a:cubicBezTo>
                    <a:lnTo>
                      <a:pt x="16638" y="13505"/>
                    </a:lnTo>
                    <a:cubicBezTo>
                      <a:pt x="16614" y="13483"/>
                      <a:pt x="16593" y="13470"/>
                      <a:pt x="16593" y="13441"/>
                    </a:cubicBezTo>
                    <a:cubicBezTo>
                      <a:pt x="16593" y="13382"/>
                      <a:pt x="16615" y="13313"/>
                      <a:pt x="16692" y="13313"/>
                    </a:cubicBezTo>
                    <a:cubicBezTo>
                      <a:pt x="16797" y="13313"/>
                      <a:pt x="16773" y="13424"/>
                      <a:pt x="16844" y="13482"/>
                    </a:cubicBezTo>
                    <a:cubicBezTo>
                      <a:pt x="16973" y="13590"/>
                      <a:pt x="17065" y="13642"/>
                      <a:pt x="17209" y="13739"/>
                    </a:cubicBezTo>
                    <a:cubicBezTo>
                      <a:pt x="17307" y="13803"/>
                      <a:pt x="17360" y="13858"/>
                      <a:pt x="17488" y="13872"/>
                    </a:cubicBezTo>
                    <a:lnTo>
                      <a:pt x="17488" y="13728"/>
                    </a:lnTo>
                    <a:cubicBezTo>
                      <a:pt x="17488" y="13662"/>
                      <a:pt x="17438" y="13628"/>
                      <a:pt x="17438" y="13562"/>
                    </a:cubicBezTo>
                    <a:lnTo>
                      <a:pt x="17438" y="13517"/>
                    </a:lnTo>
                    <a:cubicBezTo>
                      <a:pt x="17451" y="13517"/>
                      <a:pt x="17455" y="13505"/>
                      <a:pt x="17468" y="13505"/>
                    </a:cubicBezTo>
                    <a:cubicBezTo>
                      <a:pt x="17546" y="13505"/>
                      <a:pt x="17516" y="13596"/>
                      <a:pt x="17568" y="13639"/>
                    </a:cubicBezTo>
                    <a:cubicBezTo>
                      <a:pt x="17650" y="13710"/>
                      <a:pt x="17647" y="13774"/>
                      <a:pt x="17697" y="13861"/>
                    </a:cubicBezTo>
                    <a:cubicBezTo>
                      <a:pt x="17731" y="13924"/>
                      <a:pt x="17788" y="13956"/>
                      <a:pt x="17788" y="14024"/>
                    </a:cubicBezTo>
                    <a:cubicBezTo>
                      <a:pt x="17788" y="14076"/>
                      <a:pt x="17728" y="14096"/>
                      <a:pt x="17728" y="14147"/>
                    </a:cubicBezTo>
                    <a:cubicBezTo>
                      <a:pt x="17728" y="14209"/>
                      <a:pt x="17777" y="14239"/>
                      <a:pt x="17788" y="14299"/>
                    </a:cubicBezTo>
                    <a:cubicBezTo>
                      <a:pt x="17825" y="14468"/>
                      <a:pt x="17834" y="14569"/>
                      <a:pt x="17834" y="14741"/>
                    </a:cubicBezTo>
                    <a:lnTo>
                      <a:pt x="17834" y="14789"/>
                    </a:lnTo>
                    <a:cubicBezTo>
                      <a:pt x="17823" y="14789"/>
                      <a:pt x="17817" y="14795"/>
                      <a:pt x="17805" y="14795"/>
                    </a:cubicBezTo>
                    <a:cubicBezTo>
                      <a:pt x="17786" y="14795"/>
                      <a:pt x="17777" y="14783"/>
                      <a:pt x="17758" y="14783"/>
                    </a:cubicBezTo>
                    <a:cubicBezTo>
                      <a:pt x="17699" y="14783"/>
                      <a:pt x="17621" y="14791"/>
                      <a:pt x="17621" y="14836"/>
                    </a:cubicBezTo>
                    <a:cubicBezTo>
                      <a:pt x="17621" y="14883"/>
                      <a:pt x="17687" y="14890"/>
                      <a:pt x="17728" y="14923"/>
                    </a:cubicBezTo>
                    <a:cubicBezTo>
                      <a:pt x="17803" y="14986"/>
                      <a:pt x="17890" y="14989"/>
                      <a:pt x="17972" y="15052"/>
                    </a:cubicBezTo>
                    <a:cubicBezTo>
                      <a:pt x="18021" y="15030"/>
                      <a:pt x="18015" y="14992"/>
                      <a:pt x="18040" y="14953"/>
                    </a:cubicBezTo>
                    <a:cubicBezTo>
                      <a:pt x="18213" y="15007"/>
                      <a:pt x="18223" y="15131"/>
                      <a:pt x="18329" y="15250"/>
                    </a:cubicBezTo>
                    <a:cubicBezTo>
                      <a:pt x="18384" y="15313"/>
                      <a:pt x="18465" y="15312"/>
                      <a:pt x="18542" y="15356"/>
                    </a:cubicBezTo>
                    <a:cubicBezTo>
                      <a:pt x="18598" y="15386"/>
                      <a:pt x="18605" y="15427"/>
                      <a:pt x="18642" y="15472"/>
                    </a:cubicBezTo>
                    <a:cubicBezTo>
                      <a:pt x="18697" y="15541"/>
                      <a:pt x="18788" y="15535"/>
                      <a:pt x="18885" y="15566"/>
                    </a:cubicBezTo>
                    <a:cubicBezTo>
                      <a:pt x="18908" y="15538"/>
                      <a:pt x="18925" y="15507"/>
                      <a:pt x="18969" y="15507"/>
                    </a:cubicBezTo>
                    <a:cubicBezTo>
                      <a:pt x="19019" y="15507"/>
                      <a:pt x="19030" y="15545"/>
                      <a:pt x="19076" y="15560"/>
                    </a:cubicBezTo>
                    <a:cubicBezTo>
                      <a:pt x="19225" y="15609"/>
                      <a:pt x="19331" y="15648"/>
                      <a:pt x="19403" y="15758"/>
                    </a:cubicBezTo>
                    <a:cubicBezTo>
                      <a:pt x="19453" y="15852"/>
                      <a:pt x="19482" y="15913"/>
                      <a:pt x="19472" y="16015"/>
                    </a:cubicBezTo>
                    <a:lnTo>
                      <a:pt x="19503" y="16010"/>
                    </a:lnTo>
                    <a:cubicBezTo>
                      <a:pt x="19599" y="16075"/>
                      <a:pt x="19582" y="16162"/>
                      <a:pt x="19678" y="16231"/>
                    </a:cubicBezTo>
                    <a:cubicBezTo>
                      <a:pt x="19780" y="16306"/>
                      <a:pt x="19912" y="16270"/>
                      <a:pt x="20013" y="16348"/>
                    </a:cubicBezTo>
                    <a:cubicBezTo>
                      <a:pt x="20082" y="16400"/>
                      <a:pt x="20031" y="16464"/>
                      <a:pt x="20058" y="16535"/>
                    </a:cubicBezTo>
                    <a:cubicBezTo>
                      <a:pt x="20089" y="16619"/>
                      <a:pt x="20184" y="16643"/>
                      <a:pt x="20218" y="16728"/>
                    </a:cubicBezTo>
                    <a:cubicBezTo>
                      <a:pt x="20241" y="16784"/>
                      <a:pt x="20256" y="16830"/>
                      <a:pt x="20325" y="16856"/>
                    </a:cubicBezTo>
                    <a:cubicBezTo>
                      <a:pt x="20416" y="16891"/>
                      <a:pt x="20472" y="16911"/>
                      <a:pt x="20569" y="16932"/>
                    </a:cubicBezTo>
                    <a:cubicBezTo>
                      <a:pt x="20624" y="16943"/>
                      <a:pt x="20706" y="16939"/>
                      <a:pt x="20706" y="16984"/>
                    </a:cubicBezTo>
                    <a:cubicBezTo>
                      <a:pt x="20706" y="17101"/>
                      <a:pt x="20622" y="17159"/>
                      <a:pt x="20622" y="17276"/>
                    </a:cubicBezTo>
                    <a:cubicBezTo>
                      <a:pt x="20622" y="17436"/>
                      <a:pt x="20756" y="17513"/>
                      <a:pt x="20904" y="17626"/>
                    </a:cubicBezTo>
                    <a:cubicBezTo>
                      <a:pt x="20963" y="17671"/>
                      <a:pt x="21064" y="17673"/>
                      <a:pt x="21064" y="17737"/>
                    </a:cubicBezTo>
                    <a:cubicBezTo>
                      <a:pt x="21064" y="17902"/>
                      <a:pt x="20911" y="17981"/>
                      <a:pt x="20911" y="18146"/>
                    </a:cubicBezTo>
                    <a:cubicBezTo>
                      <a:pt x="20911" y="18197"/>
                      <a:pt x="20935" y="18223"/>
                      <a:pt x="20942" y="18274"/>
                    </a:cubicBezTo>
                    <a:cubicBezTo>
                      <a:pt x="20957" y="18274"/>
                      <a:pt x="20965" y="18280"/>
                      <a:pt x="20980" y="18280"/>
                    </a:cubicBezTo>
                    <a:cubicBezTo>
                      <a:pt x="20995" y="18280"/>
                      <a:pt x="20997" y="18265"/>
                      <a:pt x="21010" y="18262"/>
                    </a:cubicBezTo>
                    <a:cubicBezTo>
                      <a:pt x="21045" y="18309"/>
                      <a:pt x="21041" y="18347"/>
                      <a:pt x="21041" y="18401"/>
                    </a:cubicBezTo>
                    <a:lnTo>
                      <a:pt x="21041" y="18486"/>
                    </a:lnTo>
                    <a:cubicBezTo>
                      <a:pt x="21041" y="18547"/>
                      <a:pt x="21071" y="18585"/>
                      <a:pt x="21125" y="18630"/>
                    </a:cubicBezTo>
                    <a:cubicBezTo>
                      <a:pt x="20989" y="18712"/>
                      <a:pt x="20919" y="18801"/>
                      <a:pt x="20919" y="18934"/>
                    </a:cubicBezTo>
                    <a:cubicBezTo>
                      <a:pt x="20919" y="18988"/>
                      <a:pt x="20999" y="18995"/>
                      <a:pt x="21049" y="19033"/>
                    </a:cubicBezTo>
                    <a:cubicBezTo>
                      <a:pt x="21003" y="19068"/>
                      <a:pt x="20927" y="19071"/>
                      <a:pt x="20927" y="19121"/>
                    </a:cubicBezTo>
                    <a:cubicBezTo>
                      <a:pt x="20927" y="19192"/>
                      <a:pt x="21027" y="19207"/>
                      <a:pt x="21064" y="19272"/>
                    </a:cubicBezTo>
                    <a:cubicBezTo>
                      <a:pt x="21096" y="19331"/>
                      <a:pt x="21078" y="19376"/>
                      <a:pt x="21102" y="19436"/>
                    </a:cubicBezTo>
                    <a:cubicBezTo>
                      <a:pt x="21142" y="19531"/>
                      <a:pt x="21249" y="19547"/>
                      <a:pt x="21315" y="19634"/>
                    </a:cubicBezTo>
                    <a:cubicBezTo>
                      <a:pt x="21298" y="19688"/>
                      <a:pt x="21277" y="19719"/>
                      <a:pt x="21277" y="19774"/>
                    </a:cubicBezTo>
                    <a:cubicBezTo>
                      <a:pt x="21277" y="20019"/>
                      <a:pt x="21509" y="20146"/>
                      <a:pt x="21600" y="20345"/>
                    </a:cubicBezTo>
                    <a:close/>
                    <a:moveTo>
                      <a:pt x="21201" y="16394"/>
                    </a:moveTo>
                    <a:lnTo>
                      <a:pt x="21171" y="16389"/>
                    </a:lnTo>
                    <a:cubicBezTo>
                      <a:pt x="21171" y="16438"/>
                      <a:pt x="21193" y="16467"/>
                      <a:pt x="21193" y="16517"/>
                    </a:cubicBezTo>
                    <a:cubicBezTo>
                      <a:pt x="21193" y="16621"/>
                      <a:pt x="21125" y="16681"/>
                      <a:pt x="21018" y="16745"/>
                    </a:cubicBezTo>
                    <a:cubicBezTo>
                      <a:pt x="20984" y="16765"/>
                      <a:pt x="20927" y="16768"/>
                      <a:pt x="20927" y="16803"/>
                    </a:cubicBezTo>
                    <a:cubicBezTo>
                      <a:pt x="20927" y="16840"/>
                      <a:pt x="20950" y="16858"/>
                      <a:pt x="20950" y="16895"/>
                    </a:cubicBezTo>
                    <a:lnTo>
                      <a:pt x="20950" y="17050"/>
                    </a:lnTo>
                    <a:cubicBezTo>
                      <a:pt x="20950" y="17144"/>
                      <a:pt x="20857" y="17183"/>
                      <a:pt x="20782" y="17258"/>
                    </a:cubicBezTo>
                    <a:cubicBezTo>
                      <a:pt x="20871" y="17292"/>
                      <a:pt x="20835" y="17368"/>
                      <a:pt x="20874" y="17434"/>
                    </a:cubicBezTo>
                    <a:cubicBezTo>
                      <a:pt x="20894" y="17470"/>
                      <a:pt x="20942" y="17477"/>
                      <a:pt x="20973" y="17509"/>
                    </a:cubicBezTo>
                    <a:cubicBezTo>
                      <a:pt x="21075" y="17410"/>
                      <a:pt x="20984" y="17306"/>
                      <a:pt x="21056" y="17194"/>
                    </a:cubicBezTo>
                    <a:cubicBezTo>
                      <a:pt x="21131" y="17080"/>
                      <a:pt x="21140" y="17005"/>
                      <a:pt x="21201" y="16885"/>
                    </a:cubicBezTo>
                    <a:cubicBezTo>
                      <a:pt x="21254" y="16777"/>
                      <a:pt x="21346" y="16726"/>
                      <a:pt x="21346" y="16611"/>
                    </a:cubicBezTo>
                    <a:cubicBezTo>
                      <a:pt x="21346" y="16516"/>
                      <a:pt x="21249" y="16482"/>
                      <a:pt x="21201" y="16394"/>
                    </a:cubicBezTo>
                    <a:cubicBezTo>
                      <a:pt x="21201" y="16394"/>
                      <a:pt x="21201" y="16394"/>
                      <a:pt x="21201" y="16394"/>
                    </a:cubicBezTo>
                    <a:close/>
                    <a:moveTo>
                      <a:pt x="18124" y="14819"/>
                    </a:moveTo>
                    <a:cubicBezTo>
                      <a:pt x="18165" y="15014"/>
                      <a:pt x="18324" y="15090"/>
                      <a:pt x="18512" y="15221"/>
                    </a:cubicBezTo>
                    <a:cubicBezTo>
                      <a:pt x="18516" y="15211"/>
                      <a:pt x="18535" y="15209"/>
                      <a:pt x="18535" y="15198"/>
                    </a:cubicBezTo>
                    <a:cubicBezTo>
                      <a:pt x="18535" y="15116"/>
                      <a:pt x="18447" y="15087"/>
                      <a:pt x="18382" y="15023"/>
                    </a:cubicBezTo>
                    <a:cubicBezTo>
                      <a:pt x="18295" y="14935"/>
                      <a:pt x="18268" y="14836"/>
                      <a:pt x="18124" y="14819"/>
                    </a:cubicBezTo>
                    <a:cubicBezTo>
                      <a:pt x="18124" y="14819"/>
                      <a:pt x="18124" y="14819"/>
                      <a:pt x="18124" y="14819"/>
                    </a:cubicBezTo>
                    <a:close/>
                    <a:moveTo>
                      <a:pt x="5898" y="38"/>
                    </a:moveTo>
                    <a:cubicBezTo>
                      <a:pt x="5898" y="73"/>
                      <a:pt x="5949" y="81"/>
                      <a:pt x="5974" y="108"/>
                    </a:cubicBezTo>
                    <a:cubicBezTo>
                      <a:pt x="6021" y="85"/>
                      <a:pt x="6039" y="56"/>
                      <a:pt x="6058" y="15"/>
                    </a:cubicBezTo>
                    <a:cubicBezTo>
                      <a:pt x="6000" y="-7"/>
                      <a:pt x="5898" y="-10"/>
                      <a:pt x="5898" y="38"/>
                    </a:cubicBezTo>
                    <a:cubicBezTo>
                      <a:pt x="5898" y="38"/>
                      <a:pt x="5898" y="38"/>
                      <a:pt x="5898" y="38"/>
                    </a:cubicBezTo>
                    <a:close/>
                    <a:moveTo>
                      <a:pt x="5875" y="505"/>
                    </a:moveTo>
                    <a:cubicBezTo>
                      <a:pt x="5825" y="534"/>
                      <a:pt x="5783" y="561"/>
                      <a:pt x="5783" y="611"/>
                    </a:cubicBezTo>
                    <a:cubicBezTo>
                      <a:pt x="5783" y="629"/>
                      <a:pt x="5799" y="639"/>
                      <a:pt x="5806" y="657"/>
                    </a:cubicBezTo>
                    <a:cubicBezTo>
                      <a:pt x="5827" y="623"/>
                      <a:pt x="5866" y="611"/>
                      <a:pt x="5913" y="611"/>
                    </a:cubicBezTo>
                    <a:cubicBezTo>
                      <a:pt x="5915" y="600"/>
                      <a:pt x="5929" y="597"/>
                      <a:pt x="5929" y="587"/>
                    </a:cubicBezTo>
                    <a:cubicBezTo>
                      <a:pt x="5929" y="552"/>
                      <a:pt x="5896" y="534"/>
                      <a:pt x="5875" y="505"/>
                    </a:cubicBezTo>
                    <a:cubicBezTo>
                      <a:pt x="5875" y="505"/>
                      <a:pt x="5875" y="505"/>
                      <a:pt x="5875" y="505"/>
                    </a:cubicBezTo>
                    <a:close/>
                    <a:moveTo>
                      <a:pt x="2059" y="7481"/>
                    </a:moveTo>
                    <a:cubicBezTo>
                      <a:pt x="2032" y="7522"/>
                      <a:pt x="2000" y="7534"/>
                      <a:pt x="1967" y="7568"/>
                    </a:cubicBezTo>
                    <a:cubicBezTo>
                      <a:pt x="2018" y="7587"/>
                      <a:pt x="2055" y="7586"/>
                      <a:pt x="2112" y="7592"/>
                    </a:cubicBezTo>
                    <a:cubicBezTo>
                      <a:pt x="2112" y="7546"/>
                      <a:pt x="2101" y="7513"/>
                      <a:pt x="2059" y="7481"/>
                    </a:cubicBezTo>
                    <a:cubicBezTo>
                      <a:pt x="2059" y="7481"/>
                      <a:pt x="2059" y="7481"/>
                      <a:pt x="2059" y="7481"/>
                    </a:cubicBezTo>
                    <a:close/>
                    <a:moveTo>
                      <a:pt x="1609" y="7102"/>
                    </a:moveTo>
                    <a:cubicBezTo>
                      <a:pt x="1609" y="7152"/>
                      <a:pt x="1695" y="7160"/>
                      <a:pt x="1762" y="7160"/>
                    </a:cubicBezTo>
                    <a:cubicBezTo>
                      <a:pt x="1813" y="7160"/>
                      <a:pt x="1815" y="7107"/>
                      <a:pt x="1853" y="7084"/>
                    </a:cubicBezTo>
                    <a:cubicBezTo>
                      <a:pt x="1889" y="7061"/>
                      <a:pt x="1927" y="7072"/>
                      <a:pt x="1975" y="7072"/>
                    </a:cubicBezTo>
                    <a:cubicBezTo>
                      <a:pt x="1984" y="6989"/>
                      <a:pt x="2026" y="6897"/>
                      <a:pt x="2135" y="6897"/>
                    </a:cubicBezTo>
                    <a:cubicBezTo>
                      <a:pt x="2181" y="6897"/>
                      <a:pt x="2196" y="6938"/>
                      <a:pt x="2241" y="6938"/>
                    </a:cubicBezTo>
                    <a:cubicBezTo>
                      <a:pt x="2272" y="6938"/>
                      <a:pt x="2302" y="6921"/>
                      <a:pt x="2302" y="6897"/>
                    </a:cubicBezTo>
                    <a:cubicBezTo>
                      <a:pt x="2302" y="6817"/>
                      <a:pt x="2131" y="6824"/>
                      <a:pt x="2036" y="6856"/>
                    </a:cubicBezTo>
                    <a:cubicBezTo>
                      <a:pt x="1847" y="6922"/>
                      <a:pt x="1609" y="6942"/>
                      <a:pt x="1609" y="7102"/>
                    </a:cubicBezTo>
                    <a:cubicBezTo>
                      <a:pt x="1609" y="7102"/>
                      <a:pt x="1609" y="7102"/>
                      <a:pt x="1609" y="7102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1" name="Shape 3142"/>
              <p:cNvSpPr/>
              <p:nvPr/>
            </p:nvSpPr>
            <p:spPr>
              <a:xfrm>
                <a:off x="3350335" y="4216921"/>
                <a:ext cx="1419125" cy="169504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9826"/>
                    </a:moveTo>
                    <a:lnTo>
                      <a:pt x="0" y="9826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6147" y="55"/>
                    </a:lnTo>
                    <a:lnTo>
                      <a:pt x="16147" y="55"/>
                    </a:lnTo>
                    <a:lnTo>
                      <a:pt x="21600" y="66"/>
                    </a:lnTo>
                    <a:lnTo>
                      <a:pt x="21600" y="5153"/>
                    </a:lnTo>
                    <a:lnTo>
                      <a:pt x="21600" y="5153"/>
                    </a:lnTo>
                    <a:lnTo>
                      <a:pt x="21561" y="14062"/>
                    </a:lnTo>
                    <a:lnTo>
                      <a:pt x="21561" y="14062"/>
                    </a:lnTo>
                    <a:lnTo>
                      <a:pt x="21538" y="21580"/>
                    </a:lnTo>
                    <a:lnTo>
                      <a:pt x="21538" y="21580"/>
                    </a:lnTo>
                    <a:cubicBezTo>
                      <a:pt x="21471" y="21571"/>
                      <a:pt x="21400" y="21568"/>
                      <a:pt x="21324" y="21568"/>
                    </a:cubicBezTo>
                    <a:cubicBezTo>
                      <a:pt x="21201" y="21568"/>
                      <a:pt x="21132" y="21600"/>
                      <a:pt x="21008" y="21600"/>
                    </a:cubicBezTo>
                    <a:cubicBezTo>
                      <a:pt x="20861" y="21600"/>
                      <a:pt x="20819" y="21485"/>
                      <a:pt x="20703" y="21411"/>
                    </a:cubicBezTo>
                    <a:cubicBezTo>
                      <a:pt x="20425" y="21229"/>
                      <a:pt x="20328" y="21058"/>
                      <a:pt x="20181" y="20791"/>
                    </a:cubicBezTo>
                    <a:cubicBezTo>
                      <a:pt x="20134" y="20704"/>
                      <a:pt x="20079" y="20661"/>
                      <a:pt x="20013" y="20584"/>
                    </a:cubicBezTo>
                    <a:cubicBezTo>
                      <a:pt x="19968" y="20535"/>
                      <a:pt x="19968" y="20469"/>
                      <a:pt x="19894" y="20452"/>
                    </a:cubicBezTo>
                    <a:cubicBezTo>
                      <a:pt x="19820" y="20436"/>
                      <a:pt x="19751" y="20481"/>
                      <a:pt x="19697" y="20436"/>
                    </a:cubicBezTo>
                    <a:cubicBezTo>
                      <a:pt x="19505" y="20275"/>
                      <a:pt x="19569" y="20068"/>
                      <a:pt x="19352" y="19933"/>
                    </a:cubicBezTo>
                    <a:cubicBezTo>
                      <a:pt x="19376" y="19882"/>
                      <a:pt x="19441" y="19870"/>
                      <a:pt x="19441" y="19817"/>
                    </a:cubicBezTo>
                    <a:cubicBezTo>
                      <a:pt x="19441" y="19664"/>
                      <a:pt x="19352" y="19532"/>
                      <a:pt x="19174" y="19494"/>
                    </a:cubicBezTo>
                    <a:cubicBezTo>
                      <a:pt x="19406" y="19398"/>
                      <a:pt x="19574" y="19290"/>
                      <a:pt x="19574" y="19084"/>
                    </a:cubicBezTo>
                    <a:lnTo>
                      <a:pt x="19574" y="18848"/>
                    </a:lnTo>
                    <a:cubicBezTo>
                      <a:pt x="19574" y="18380"/>
                      <a:pt x="19270" y="18159"/>
                      <a:pt x="19056" y="17728"/>
                    </a:cubicBezTo>
                    <a:cubicBezTo>
                      <a:pt x="18954" y="17614"/>
                      <a:pt x="18814" y="17614"/>
                      <a:pt x="18721" y="17496"/>
                    </a:cubicBezTo>
                    <a:cubicBezTo>
                      <a:pt x="18558" y="17290"/>
                      <a:pt x="18402" y="17210"/>
                      <a:pt x="18257" y="16993"/>
                    </a:cubicBezTo>
                    <a:cubicBezTo>
                      <a:pt x="18225" y="16943"/>
                      <a:pt x="18149" y="16928"/>
                      <a:pt x="18149" y="16871"/>
                    </a:cubicBezTo>
                    <a:cubicBezTo>
                      <a:pt x="18149" y="16844"/>
                      <a:pt x="18156" y="16830"/>
                      <a:pt x="18159" y="16803"/>
                    </a:cubicBezTo>
                    <a:cubicBezTo>
                      <a:pt x="18238" y="16795"/>
                      <a:pt x="18277" y="16754"/>
                      <a:pt x="18355" y="16754"/>
                    </a:cubicBezTo>
                    <a:cubicBezTo>
                      <a:pt x="18425" y="16754"/>
                      <a:pt x="18493" y="16786"/>
                      <a:pt x="18493" y="16844"/>
                    </a:cubicBezTo>
                    <a:cubicBezTo>
                      <a:pt x="18493" y="16939"/>
                      <a:pt x="18395" y="16980"/>
                      <a:pt x="18395" y="17075"/>
                    </a:cubicBezTo>
                    <a:cubicBezTo>
                      <a:pt x="18395" y="17119"/>
                      <a:pt x="18442" y="17135"/>
                      <a:pt x="18465" y="17174"/>
                    </a:cubicBezTo>
                    <a:cubicBezTo>
                      <a:pt x="18686" y="17129"/>
                      <a:pt x="18661" y="16906"/>
                      <a:pt x="18661" y="16716"/>
                    </a:cubicBezTo>
                    <a:cubicBezTo>
                      <a:pt x="18661" y="16570"/>
                      <a:pt x="18550" y="16423"/>
                      <a:pt x="18375" y="16423"/>
                    </a:cubicBezTo>
                    <a:cubicBezTo>
                      <a:pt x="18206" y="16423"/>
                      <a:pt x="18146" y="16543"/>
                      <a:pt x="17991" y="16596"/>
                    </a:cubicBezTo>
                    <a:cubicBezTo>
                      <a:pt x="17907" y="16626"/>
                      <a:pt x="17845" y="16596"/>
                      <a:pt x="17754" y="16604"/>
                    </a:cubicBezTo>
                    <a:cubicBezTo>
                      <a:pt x="17599" y="16619"/>
                      <a:pt x="17574" y="16749"/>
                      <a:pt x="17439" y="16811"/>
                    </a:cubicBezTo>
                    <a:cubicBezTo>
                      <a:pt x="17192" y="16925"/>
                      <a:pt x="17044" y="16985"/>
                      <a:pt x="16768" y="17043"/>
                    </a:cubicBezTo>
                    <a:lnTo>
                      <a:pt x="16453" y="17002"/>
                    </a:lnTo>
                    <a:lnTo>
                      <a:pt x="16443" y="16968"/>
                    </a:lnTo>
                    <a:cubicBezTo>
                      <a:pt x="16506" y="16859"/>
                      <a:pt x="16649" y="16859"/>
                      <a:pt x="16718" y="16754"/>
                    </a:cubicBezTo>
                    <a:cubicBezTo>
                      <a:pt x="16918" y="16454"/>
                      <a:pt x="16990" y="16266"/>
                      <a:pt x="17133" y="15945"/>
                    </a:cubicBezTo>
                    <a:cubicBezTo>
                      <a:pt x="17199" y="15793"/>
                      <a:pt x="17281" y="15709"/>
                      <a:pt x="17281" y="15548"/>
                    </a:cubicBezTo>
                    <a:cubicBezTo>
                      <a:pt x="17281" y="15278"/>
                      <a:pt x="16980" y="15209"/>
                      <a:pt x="16797" y="14987"/>
                    </a:cubicBezTo>
                    <a:cubicBezTo>
                      <a:pt x="16669" y="14830"/>
                      <a:pt x="16672" y="14705"/>
                      <a:pt x="16600" y="14524"/>
                    </a:cubicBezTo>
                    <a:cubicBezTo>
                      <a:pt x="16553" y="14403"/>
                      <a:pt x="16477" y="14347"/>
                      <a:pt x="16453" y="14219"/>
                    </a:cubicBezTo>
                    <a:cubicBezTo>
                      <a:pt x="16317" y="14332"/>
                      <a:pt x="16304" y="14433"/>
                      <a:pt x="16186" y="14558"/>
                    </a:cubicBezTo>
                    <a:cubicBezTo>
                      <a:pt x="16011" y="14741"/>
                      <a:pt x="15950" y="14885"/>
                      <a:pt x="15940" y="15119"/>
                    </a:cubicBezTo>
                    <a:cubicBezTo>
                      <a:pt x="15930" y="15317"/>
                      <a:pt x="15838" y="15416"/>
                      <a:pt x="15811" y="15614"/>
                    </a:cubicBezTo>
                    <a:cubicBezTo>
                      <a:pt x="15802" y="15692"/>
                      <a:pt x="15769" y="15736"/>
                      <a:pt x="15752" y="15812"/>
                    </a:cubicBezTo>
                    <a:cubicBezTo>
                      <a:pt x="15729" y="15909"/>
                      <a:pt x="15713" y="16027"/>
                      <a:pt x="15594" y="16027"/>
                    </a:cubicBezTo>
                    <a:cubicBezTo>
                      <a:pt x="15461" y="16027"/>
                      <a:pt x="15392" y="15969"/>
                      <a:pt x="15259" y="15969"/>
                    </a:cubicBezTo>
                    <a:cubicBezTo>
                      <a:pt x="14803" y="15969"/>
                      <a:pt x="14628" y="16332"/>
                      <a:pt x="14171" y="16332"/>
                    </a:cubicBezTo>
                    <a:lnTo>
                      <a:pt x="14115" y="16332"/>
                    </a:lnTo>
                    <a:lnTo>
                      <a:pt x="14115" y="16265"/>
                    </a:lnTo>
                    <a:cubicBezTo>
                      <a:pt x="14115" y="16155"/>
                      <a:pt x="14199" y="16103"/>
                      <a:pt x="14243" y="16002"/>
                    </a:cubicBezTo>
                    <a:cubicBezTo>
                      <a:pt x="14297" y="15881"/>
                      <a:pt x="14268" y="15749"/>
                      <a:pt x="14411" y="15697"/>
                    </a:cubicBezTo>
                    <a:cubicBezTo>
                      <a:pt x="14509" y="15661"/>
                      <a:pt x="14581" y="15663"/>
                      <a:pt x="14689" y="15663"/>
                    </a:cubicBezTo>
                    <a:lnTo>
                      <a:pt x="14961" y="15663"/>
                    </a:lnTo>
                    <a:cubicBezTo>
                      <a:pt x="15237" y="15663"/>
                      <a:pt x="15279" y="15363"/>
                      <a:pt x="15279" y="15130"/>
                    </a:cubicBezTo>
                    <a:cubicBezTo>
                      <a:pt x="15279" y="14983"/>
                      <a:pt x="15229" y="14904"/>
                      <a:pt x="15200" y="14755"/>
                    </a:cubicBezTo>
                    <a:lnTo>
                      <a:pt x="15308" y="14392"/>
                    </a:lnTo>
                    <a:cubicBezTo>
                      <a:pt x="15304" y="14345"/>
                      <a:pt x="15259" y="14324"/>
                      <a:pt x="15259" y="14276"/>
                    </a:cubicBezTo>
                    <a:cubicBezTo>
                      <a:pt x="15259" y="14161"/>
                      <a:pt x="15417" y="14128"/>
                      <a:pt x="15417" y="14012"/>
                    </a:cubicBezTo>
                    <a:cubicBezTo>
                      <a:pt x="15417" y="13985"/>
                      <a:pt x="15367" y="13981"/>
                      <a:pt x="15367" y="13954"/>
                    </a:cubicBezTo>
                    <a:cubicBezTo>
                      <a:pt x="15367" y="13859"/>
                      <a:pt x="15535" y="13851"/>
                      <a:pt x="15535" y="13756"/>
                    </a:cubicBezTo>
                    <a:cubicBezTo>
                      <a:pt x="15535" y="13719"/>
                      <a:pt x="15490" y="13711"/>
                      <a:pt x="15456" y="13690"/>
                    </a:cubicBezTo>
                    <a:cubicBezTo>
                      <a:pt x="15548" y="13583"/>
                      <a:pt x="15651" y="13554"/>
                      <a:pt x="15772" y="13467"/>
                    </a:cubicBezTo>
                    <a:cubicBezTo>
                      <a:pt x="15857" y="13405"/>
                      <a:pt x="15857" y="13316"/>
                      <a:pt x="15960" y="13277"/>
                    </a:cubicBezTo>
                    <a:cubicBezTo>
                      <a:pt x="16026" y="13252"/>
                      <a:pt x="16097" y="13232"/>
                      <a:pt x="16097" y="13170"/>
                    </a:cubicBezTo>
                    <a:cubicBezTo>
                      <a:pt x="16097" y="12965"/>
                      <a:pt x="15880" y="12879"/>
                      <a:pt x="15880" y="12675"/>
                    </a:cubicBezTo>
                    <a:cubicBezTo>
                      <a:pt x="15880" y="12633"/>
                      <a:pt x="15920" y="12616"/>
                      <a:pt x="15920" y="12576"/>
                    </a:cubicBezTo>
                    <a:cubicBezTo>
                      <a:pt x="15920" y="12559"/>
                      <a:pt x="15890" y="12559"/>
                      <a:pt x="15890" y="12542"/>
                    </a:cubicBezTo>
                    <a:cubicBezTo>
                      <a:pt x="15890" y="12524"/>
                      <a:pt x="15897" y="12511"/>
                      <a:pt x="15900" y="12493"/>
                    </a:cubicBezTo>
                    <a:cubicBezTo>
                      <a:pt x="16001" y="12493"/>
                      <a:pt x="16046" y="12419"/>
                      <a:pt x="16146" y="12419"/>
                    </a:cubicBezTo>
                    <a:cubicBezTo>
                      <a:pt x="16181" y="12419"/>
                      <a:pt x="16191" y="12460"/>
                      <a:pt x="16225" y="12460"/>
                    </a:cubicBezTo>
                    <a:cubicBezTo>
                      <a:pt x="16245" y="12460"/>
                      <a:pt x="16247" y="12437"/>
                      <a:pt x="16264" y="12435"/>
                    </a:cubicBezTo>
                    <a:lnTo>
                      <a:pt x="16264" y="12368"/>
                    </a:lnTo>
                    <a:cubicBezTo>
                      <a:pt x="16264" y="12253"/>
                      <a:pt x="16124" y="12226"/>
                      <a:pt x="16078" y="12122"/>
                    </a:cubicBezTo>
                    <a:cubicBezTo>
                      <a:pt x="15925" y="11791"/>
                      <a:pt x="16048" y="11521"/>
                      <a:pt x="15762" y="11254"/>
                    </a:cubicBezTo>
                    <a:cubicBezTo>
                      <a:pt x="15739" y="11370"/>
                      <a:pt x="15722" y="11436"/>
                      <a:pt x="15722" y="11551"/>
                    </a:cubicBezTo>
                    <a:cubicBezTo>
                      <a:pt x="15722" y="11654"/>
                      <a:pt x="15762" y="11713"/>
                      <a:pt x="15762" y="11816"/>
                    </a:cubicBezTo>
                    <a:cubicBezTo>
                      <a:pt x="15762" y="11926"/>
                      <a:pt x="15774" y="12024"/>
                      <a:pt x="15673" y="12088"/>
                    </a:cubicBezTo>
                    <a:cubicBezTo>
                      <a:pt x="15601" y="12134"/>
                      <a:pt x="15518" y="12072"/>
                      <a:pt x="15437" y="12105"/>
                    </a:cubicBezTo>
                    <a:cubicBezTo>
                      <a:pt x="15340" y="12144"/>
                      <a:pt x="15400" y="12264"/>
                      <a:pt x="15308" y="12311"/>
                    </a:cubicBezTo>
                    <a:cubicBezTo>
                      <a:pt x="15254" y="12340"/>
                      <a:pt x="15190" y="12319"/>
                      <a:pt x="15151" y="12361"/>
                    </a:cubicBezTo>
                    <a:cubicBezTo>
                      <a:pt x="15106" y="12408"/>
                      <a:pt x="15136" y="12464"/>
                      <a:pt x="15121" y="12525"/>
                    </a:cubicBezTo>
                    <a:cubicBezTo>
                      <a:pt x="15108" y="12577"/>
                      <a:pt x="15064" y="12599"/>
                      <a:pt x="15052" y="12650"/>
                    </a:cubicBezTo>
                    <a:cubicBezTo>
                      <a:pt x="15030" y="12744"/>
                      <a:pt x="15089" y="12813"/>
                      <a:pt x="15032" y="12898"/>
                    </a:cubicBezTo>
                    <a:cubicBezTo>
                      <a:pt x="14988" y="12964"/>
                      <a:pt x="14914" y="12984"/>
                      <a:pt x="14884" y="13054"/>
                    </a:cubicBezTo>
                    <a:cubicBezTo>
                      <a:pt x="14803" y="13236"/>
                      <a:pt x="14751" y="13451"/>
                      <a:pt x="14519" y="13451"/>
                    </a:cubicBezTo>
                    <a:cubicBezTo>
                      <a:pt x="14403" y="13451"/>
                      <a:pt x="14339" y="13418"/>
                      <a:pt x="14223" y="13418"/>
                    </a:cubicBezTo>
                    <a:cubicBezTo>
                      <a:pt x="14157" y="13418"/>
                      <a:pt x="14149" y="13478"/>
                      <a:pt x="14115" y="13525"/>
                    </a:cubicBezTo>
                    <a:cubicBezTo>
                      <a:pt x="14063" y="13595"/>
                      <a:pt x="14001" y="13620"/>
                      <a:pt x="13927" y="13674"/>
                    </a:cubicBezTo>
                    <a:cubicBezTo>
                      <a:pt x="13851" y="13729"/>
                      <a:pt x="13774" y="13723"/>
                      <a:pt x="13681" y="13756"/>
                    </a:cubicBezTo>
                    <a:cubicBezTo>
                      <a:pt x="13523" y="13814"/>
                      <a:pt x="13471" y="13898"/>
                      <a:pt x="13336" y="13988"/>
                    </a:cubicBezTo>
                    <a:cubicBezTo>
                      <a:pt x="13146" y="14111"/>
                      <a:pt x="13146" y="14266"/>
                      <a:pt x="13030" y="14442"/>
                    </a:cubicBezTo>
                    <a:cubicBezTo>
                      <a:pt x="12949" y="14566"/>
                      <a:pt x="12734" y="14572"/>
                      <a:pt x="12734" y="14715"/>
                    </a:cubicBezTo>
                    <a:cubicBezTo>
                      <a:pt x="12734" y="14755"/>
                      <a:pt x="12774" y="14772"/>
                      <a:pt x="12774" y="14813"/>
                    </a:cubicBezTo>
                    <a:cubicBezTo>
                      <a:pt x="12774" y="14912"/>
                      <a:pt x="12616" y="14894"/>
                      <a:pt x="12517" y="14945"/>
                    </a:cubicBezTo>
                    <a:cubicBezTo>
                      <a:pt x="12374" y="15020"/>
                      <a:pt x="12310" y="15125"/>
                      <a:pt x="12310" y="15267"/>
                    </a:cubicBezTo>
                    <a:cubicBezTo>
                      <a:pt x="12310" y="15284"/>
                      <a:pt x="12340" y="15284"/>
                      <a:pt x="12340" y="15300"/>
                    </a:cubicBezTo>
                    <a:cubicBezTo>
                      <a:pt x="12340" y="15360"/>
                      <a:pt x="12241" y="15373"/>
                      <a:pt x="12241" y="15433"/>
                    </a:cubicBezTo>
                    <a:cubicBezTo>
                      <a:pt x="12241" y="15457"/>
                      <a:pt x="12263" y="15467"/>
                      <a:pt x="12271" y="15491"/>
                    </a:cubicBezTo>
                    <a:cubicBezTo>
                      <a:pt x="12354" y="15482"/>
                      <a:pt x="12411" y="15474"/>
                      <a:pt x="12477" y="15433"/>
                    </a:cubicBezTo>
                    <a:cubicBezTo>
                      <a:pt x="12468" y="15538"/>
                      <a:pt x="12448" y="15599"/>
                      <a:pt x="12438" y="15705"/>
                    </a:cubicBezTo>
                    <a:cubicBezTo>
                      <a:pt x="12290" y="15612"/>
                      <a:pt x="12199" y="15523"/>
                      <a:pt x="12014" y="15523"/>
                    </a:cubicBezTo>
                    <a:cubicBezTo>
                      <a:pt x="11930" y="15523"/>
                      <a:pt x="11930" y="15619"/>
                      <a:pt x="11925" y="15688"/>
                    </a:cubicBezTo>
                    <a:lnTo>
                      <a:pt x="11886" y="15672"/>
                    </a:lnTo>
                    <a:cubicBezTo>
                      <a:pt x="11814" y="15528"/>
                      <a:pt x="11802" y="15420"/>
                      <a:pt x="11669" y="15309"/>
                    </a:cubicBezTo>
                    <a:cubicBezTo>
                      <a:pt x="11139" y="14865"/>
                      <a:pt x="11377" y="15152"/>
                      <a:pt x="11582" y="15152"/>
                    </a:cubicBezTo>
                    <a:lnTo>
                      <a:pt x="11639" y="15152"/>
                    </a:lnTo>
                    <a:lnTo>
                      <a:pt x="11639" y="15053"/>
                    </a:lnTo>
                    <a:lnTo>
                      <a:pt x="11471" y="14681"/>
                    </a:lnTo>
                    <a:cubicBezTo>
                      <a:pt x="11461" y="14573"/>
                      <a:pt x="11474" y="14497"/>
                      <a:pt x="11422" y="14400"/>
                    </a:cubicBezTo>
                    <a:cubicBezTo>
                      <a:pt x="11383" y="14328"/>
                      <a:pt x="11284" y="14307"/>
                      <a:pt x="11284" y="14227"/>
                    </a:cubicBezTo>
                    <a:cubicBezTo>
                      <a:pt x="11284" y="14200"/>
                      <a:pt x="11314" y="14187"/>
                      <a:pt x="11314" y="14161"/>
                    </a:cubicBezTo>
                    <a:cubicBezTo>
                      <a:pt x="11314" y="14068"/>
                      <a:pt x="11249" y="14025"/>
                      <a:pt x="11215" y="13938"/>
                    </a:cubicBezTo>
                    <a:cubicBezTo>
                      <a:pt x="11176" y="13843"/>
                      <a:pt x="11178" y="13758"/>
                      <a:pt x="11077" y="13706"/>
                    </a:cubicBezTo>
                    <a:cubicBezTo>
                      <a:pt x="10949" y="13641"/>
                      <a:pt x="10855" y="13601"/>
                      <a:pt x="10781" y="13492"/>
                    </a:cubicBezTo>
                    <a:cubicBezTo>
                      <a:pt x="10709" y="13387"/>
                      <a:pt x="10608" y="13352"/>
                      <a:pt x="10565" y="13236"/>
                    </a:cubicBezTo>
                    <a:cubicBezTo>
                      <a:pt x="10490" y="13050"/>
                      <a:pt x="10547" y="12924"/>
                      <a:pt x="10466" y="12741"/>
                    </a:cubicBezTo>
                    <a:cubicBezTo>
                      <a:pt x="10427" y="12650"/>
                      <a:pt x="10269" y="12648"/>
                      <a:pt x="10269" y="12550"/>
                    </a:cubicBezTo>
                    <a:cubicBezTo>
                      <a:pt x="10269" y="12530"/>
                      <a:pt x="10288" y="12522"/>
                      <a:pt x="10288" y="12501"/>
                    </a:cubicBezTo>
                    <a:cubicBezTo>
                      <a:pt x="10288" y="12326"/>
                      <a:pt x="9972" y="12422"/>
                      <a:pt x="9765" y="12394"/>
                    </a:cubicBezTo>
                    <a:cubicBezTo>
                      <a:pt x="9556" y="12365"/>
                      <a:pt x="9514" y="12155"/>
                      <a:pt x="9302" y="12155"/>
                    </a:cubicBezTo>
                    <a:lnTo>
                      <a:pt x="9302" y="12086"/>
                    </a:lnTo>
                    <a:cubicBezTo>
                      <a:pt x="9302" y="12054"/>
                      <a:pt x="9341" y="12039"/>
                      <a:pt x="9341" y="12005"/>
                    </a:cubicBezTo>
                    <a:cubicBezTo>
                      <a:pt x="9341" y="11934"/>
                      <a:pt x="9220" y="11946"/>
                      <a:pt x="9144" y="11914"/>
                    </a:cubicBezTo>
                    <a:cubicBezTo>
                      <a:pt x="9245" y="11867"/>
                      <a:pt x="9235" y="11784"/>
                      <a:pt x="9292" y="11700"/>
                    </a:cubicBezTo>
                    <a:cubicBezTo>
                      <a:pt x="9346" y="11725"/>
                      <a:pt x="9366" y="11758"/>
                      <a:pt x="9381" y="11808"/>
                    </a:cubicBezTo>
                    <a:cubicBezTo>
                      <a:pt x="9442" y="11719"/>
                      <a:pt x="9538" y="11680"/>
                      <a:pt x="9538" y="11576"/>
                    </a:cubicBezTo>
                    <a:cubicBezTo>
                      <a:pt x="9538" y="11380"/>
                      <a:pt x="9457" y="11147"/>
                      <a:pt x="9223" y="11147"/>
                    </a:cubicBezTo>
                    <a:cubicBezTo>
                      <a:pt x="9018" y="11147"/>
                      <a:pt x="8940" y="11279"/>
                      <a:pt x="8739" y="11320"/>
                    </a:cubicBezTo>
                    <a:cubicBezTo>
                      <a:pt x="8734" y="11306"/>
                      <a:pt x="8710" y="11304"/>
                      <a:pt x="8710" y="11288"/>
                    </a:cubicBezTo>
                    <a:cubicBezTo>
                      <a:pt x="8710" y="11244"/>
                      <a:pt x="8769" y="11232"/>
                      <a:pt x="8769" y="11188"/>
                    </a:cubicBezTo>
                    <a:cubicBezTo>
                      <a:pt x="8769" y="11162"/>
                      <a:pt x="8749" y="11147"/>
                      <a:pt x="8739" y="11122"/>
                    </a:cubicBezTo>
                    <a:cubicBezTo>
                      <a:pt x="8787" y="11131"/>
                      <a:pt x="8816" y="11145"/>
                      <a:pt x="8858" y="11163"/>
                    </a:cubicBezTo>
                    <a:lnTo>
                      <a:pt x="8897" y="11155"/>
                    </a:lnTo>
                    <a:cubicBezTo>
                      <a:pt x="8833" y="10934"/>
                      <a:pt x="8611" y="10889"/>
                      <a:pt x="8463" y="10701"/>
                    </a:cubicBezTo>
                    <a:cubicBezTo>
                      <a:pt x="8399" y="10620"/>
                      <a:pt x="8382" y="10511"/>
                      <a:pt x="8266" y="10511"/>
                    </a:cubicBezTo>
                    <a:cubicBezTo>
                      <a:pt x="8203" y="10511"/>
                      <a:pt x="8212" y="10611"/>
                      <a:pt x="8148" y="10611"/>
                    </a:cubicBezTo>
                    <a:cubicBezTo>
                      <a:pt x="8098" y="10611"/>
                      <a:pt x="8065" y="10588"/>
                      <a:pt x="8040" y="10552"/>
                    </a:cubicBezTo>
                    <a:cubicBezTo>
                      <a:pt x="7921" y="10606"/>
                      <a:pt x="7889" y="10718"/>
                      <a:pt x="7754" y="10718"/>
                    </a:cubicBezTo>
                    <a:cubicBezTo>
                      <a:pt x="7554" y="10718"/>
                      <a:pt x="7462" y="10622"/>
                      <a:pt x="7290" y="10536"/>
                    </a:cubicBezTo>
                    <a:cubicBezTo>
                      <a:pt x="7221" y="10503"/>
                      <a:pt x="7162" y="10510"/>
                      <a:pt x="7093" y="10478"/>
                    </a:cubicBezTo>
                    <a:cubicBezTo>
                      <a:pt x="6806" y="10344"/>
                      <a:pt x="6641" y="10205"/>
                      <a:pt x="6313" y="10205"/>
                    </a:cubicBezTo>
                    <a:cubicBezTo>
                      <a:pt x="6197" y="10205"/>
                      <a:pt x="6171" y="10306"/>
                      <a:pt x="6066" y="10346"/>
                    </a:cubicBezTo>
                    <a:cubicBezTo>
                      <a:pt x="5939" y="10393"/>
                      <a:pt x="5847" y="10385"/>
                      <a:pt x="5711" y="10412"/>
                    </a:cubicBezTo>
                    <a:cubicBezTo>
                      <a:pt x="5685" y="10137"/>
                      <a:pt x="5332" y="10121"/>
                      <a:pt x="5110" y="9916"/>
                    </a:cubicBezTo>
                    <a:cubicBezTo>
                      <a:pt x="4866" y="9764"/>
                      <a:pt x="4684" y="9722"/>
                      <a:pt x="4420" y="9594"/>
                    </a:cubicBezTo>
                    <a:cubicBezTo>
                      <a:pt x="4237" y="9506"/>
                      <a:pt x="4139" y="9396"/>
                      <a:pt x="3927" y="9396"/>
                    </a:cubicBezTo>
                    <a:cubicBezTo>
                      <a:pt x="3794" y="9396"/>
                      <a:pt x="3734" y="9474"/>
                      <a:pt x="3621" y="9528"/>
                    </a:cubicBezTo>
                    <a:cubicBezTo>
                      <a:pt x="3443" y="9615"/>
                      <a:pt x="3315" y="9644"/>
                      <a:pt x="3108" y="9644"/>
                    </a:cubicBezTo>
                    <a:cubicBezTo>
                      <a:pt x="2904" y="9644"/>
                      <a:pt x="2790" y="9619"/>
                      <a:pt x="2585" y="9619"/>
                    </a:cubicBezTo>
                    <a:cubicBezTo>
                      <a:pt x="2415" y="9619"/>
                      <a:pt x="2319" y="9653"/>
                      <a:pt x="2149" y="9653"/>
                    </a:cubicBezTo>
                    <a:lnTo>
                      <a:pt x="1342" y="9653"/>
                    </a:lnTo>
                    <a:lnTo>
                      <a:pt x="228" y="9826"/>
                    </a:lnTo>
                    <a:lnTo>
                      <a:pt x="24" y="9826"/>
                    </a:lnTo>
                    <a:cubicBezTo>
                      <a:pt x="16" y="9826"/>
                      <a:pt x="8" y="9826"/>
                      <a:pt x="0" y="9826"/>
                    </a:cubicBezTo>
                    <a:close/>
                    <a:moveTo>
                      <a:pt x="13592" y="17505"/>
                    </a:moveTo>
                    <a:cubicBezTo>
                      <a:pt x="13592" y="17581"/>
                      <a:pt x="13715" y="17571"/>
                      <a:pt x="13789" y="17613"/>
                    </a:cubicBezTo>
                    <a:cubicBezTo>
                      <a:pt x="13851" y="17647"/>
                      <a:pt x="13863" y="17719"/>
                      <a:pt x="13940" y="17719"/>
                    </a:cubicBezTo>
                    <a:lnTo>
                      <a:pt x="14174" y="17719"/>
                    </a:lnTo>
                    <a:lnTo>
                      <a:pt x="14371" y="17744"/>
                    </a:lnTo>
                    <a:cubicBezTo>
                      <a:pt x="14524" y="17744"/>
                      <a:pt x="14613" y="17743"/>
                      <a:pt x="14766" y="17728"/>
                    </a:cubicBezTo>
                    <a:cubicBezTo>
                      <a:pt x="14771" y="17707"/>
                      <a:pt x="14786" y="17699"/>
                      <a:pt x="14786" y="17678"/>
                    </a:cubicBezTo>
                    <a:cubicBezTo>
                      <a:pt x="14786" y="17662"/>
                      <a:pt x="14761" y="17659"/>
                      <a:pt x="14756" y="17645"/>
                    </a:cubicBezTo>
                    <a:lnTo>
                      <a:pt x="14795" y="17629"/>
                    </a:lnTo>
                    <a:lnTo>
                      <a:pt x="15032" y="17629"/>
                    </a:lnTo>
                    <a:cubicBezTo>
                      <a:pt x="15138" y="17717"/>
                      <a:pt x="15202" y="17765"/>
                      <a:pt x="15328" y="17835"/>
                    </a:cubicBezTo>
                    <a:cubicBezTo>
                      <a:pt x="15382" y="17722"/>
                      <a:pt x="15466" y="17662"/>
                      <a:pt x="15466" y="17538"/>
                    </a:cubicBezTo>
                    <a:cubicBezTo>
                      <a:pt x="15466" y="17463"/>
                      <a:pt x="15601" y="17496"/>
                      <a:pt x="15673" y="17455"/>
                    </a:cubicBezTo>
                    <a:cubicBezTo>
                      <a:pt x="15752" y="17410"/>
                      <a:pt x="15717" y="17331"/>
                      <a:pt x="15742" y="17249"/>
                    </a:cubicBezTo>
                    <a:cubicBezTo>
                      <a:pt x="15696" y="17247"/>
                      <a:pt x="15668" y="17249"/>
                      <a:pt x="15621" y="17249"/>
                    </a:cubicBezTo>
                    <a:cubicBezTo>
                      <a:pt x="15533" y="17249"/>
                      <a:pt x="15417" y="17232"/>
                      <a:pt x="15417" y="17158"/>
                    </a:cubicBezTo>
                    <a:cubicBezTo>
                      <a:pt x="15417" y="17105"/>
                      <a:pt x="15466" y="17080"/>
                      <a:pt x="15466" y="17026"/>
                    </a:cubicBezTo>
                    <a:cubicBezTo>
                      <a:pt x="15466" y="16966"/>
                      <a:pt x="15390" y="16935"/>
                      <a:pt x="15318" y="16935"/>
                    </a:cubicBezTo>
                    <a:cubicBezTo>
                      <a:pt x="14884" y="16935"/>
                      <a:pt x="14630" y="16991"/>
                      <a:pt x="14223" y="17117"/>
                    </a:cubicBezTo>
                    <a:cubicBezTo>
                      <a:pt x="14026" y="17179"/>
                      <a:pt x="13851" y="17107"/>
                      <a:pt x="13700" y="17223"/>
                    </a:cubicBezTo>
                    <a:cubicBezTo>
                      <a:pt x="13601" y="17301"/>
                      <a:pt x="13592" y="17392"/>
                      <a:pt x="13592" y="17505"/>
                    </a:cubicBezTo>
                    <a:cubicBezTo>
                      <a:pt x="13592" y="17505"/>
                      <a:pt x="13592" y="17505"/>
                      <a:pt x="13592" y="17505"/>
                    </a:cubicBezTo>
                    <a:close/>
                    <a:moveTo>
                      <a:pt x="16176" y="17191"/>
                    </a:moveTo>
                    <a:cubicBezTo>
                      <a:pt x="16028" y="17211"/>
                      <a:pt x="15963" y="17286"/>
                      <a:pt x="15860" y="17373"/>
                    </a:cubicBezTo>
                    <a:cubicBezTo>
                      <a:pt x="15981" y="17474"/>
                      <a:pt x="16107" y="17471"/>
                      <a:pt x="16274" y="17471"/>
                    </a:cubicBezTo>
                    <a:cubicBezTo>
                      <a:pt x="16334" y="17471"/>
                      <a:pt x="16351" y="17427"/>
                      <a:pt x="16403" y="17405"/>
                    </a:cubicBezTo>
                    <a:cubicBezTo>
                      <a:pt x="16348" y="17313"/>
                      <a:pt x="16282" y="17242"/>
                      <a:pt x="16176" y="17191"/>
                    </a:cubicBezTo>
                    <a:cubicBezTo>
                      <a:pt x="16176" y="17191"/>
                      <a:pt x="16176" y="17191"/>
                      <a:pt x="16176" y="17191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2" name="Shape 3143"/>
              <p:cNvSpPr/>
              <p:nvPr/>
            </p:nvSpPr>
            <p:spPr>
              <a:xfrm>
                <a:off x="4766912" y="5319699"/>
                <a:ext cx="1061224" cy="75293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6964"/>
                    </a:moveTo>
                    <a:lnTo>
                      <a:pt x="0" y="16964"/>
                    </a:lnTo>
                    <a:lnTo>
                      <a:pt x="31" y="38"/>
                    </a:lnTo>
                    <a:lnTo>
                      <a:pt x="31" y="38"/>
                    </a:lnTo>
                    <a:lnTo>
                      <a:pt x="137" y="0"/>
                    </a:lnTo>
                    <a:cubicBezTo>
                      <a:pt x="337" y="163"/>
                      <a:pt x="499" y="130"/>
                      <a:pt x="717" y="242"/>
                    </a:cubicBezTo>
                    <a:cubicBezTo>
                      <a:pt x="997" y="387"/>
                      <a:pt x="1102" y="744"/>
                      <a:pt x="1403" y="744"/>
                    </a:cubicBezTo>
                    <a:cubicBezTo>
                      <a:pt x="1581" y="744"/>
                      <a:pt x="1554" y="299"/>
                      <a:pt x="1733" y="299"/>
                    </a:cubicBezTo>
                    <a:cubicBezTo>
                      <a:pt x="1914" y="299"/>
                      <a:pt x="2012" y="410"/>
                      <a:pt x="2194" y="410"/>
                    </a:cubicBezTo>
                    <a:cubicBezTo>
                      <a:pt x="2306" y="410"/>
                      <a:pt x="2372" y="372"/>
                      <a:pt x="2484" y="372"/>
                    </a:cubicBezTo>
                    <a:cubicBezTo>
                      <a:pt x="2732" y="372"/>
                      <a:pt x="2824" y="669"/>
                      <a:pt x="2972" y="949"/>
                    </a:cubicBezTo>
                    <a:cubicBezTo>
                      <a:pt x="3015" y="1030"/>
                      <a:pt x="3031" y="1116"/>
                      <a:pt x="3091" y="1172"/>
                    </a:cubicBezTo>
                    <a:cubicBezTo>
                      <a:pt x="3210" y="1288"/>
                      <a:pt x="3433" y="1172"/>
                      <a:pt x="3433" y="1375"/>
                    </a:cubicBezTo>
                    <a:cubicBezTo>
                      <a:pt x="3433" y="1566"/>
                      <a:pt x="3381" y="1668"/>
                      <a:pt x="3381" y="1860"/>
                    </a:cubicBezTo>
                    <a:cubicBezTo>
                      <a:pt x="3381" y="2073"/>
                      <a:pt x="3503" y="2149"/>
                      <a:pt x="3566" y="2343"/>
                    </a:cubicBezTo>
                    <a:cubicBezTo>
                      <a:pt x="3674" y="2682"/>
                      <a:pt x="3711" y="3106"/>
                      <a:pt x="3974" y="3106"/>
                    </a:cubicBezTo>
                    <a:cubicBezTo>
                      <a:pt x="4149" y="3106"/>
                      <a:pt x="4159" y="2788"/>
                      <a:pt x="4186" y="2548"/>
                    </a:cubicBezTo>
                    <a:cubicBezTo>
                      <a:pt x="4209" y="2343"/>
                      <a:pt x="4337" y="2282"/>
                      <a:pt x="4384" y="2082"/>
                    </a:cubicBezTo>
                    <a:cubicBezTo>
                      <a:pt x="4496" y="2560"/>
                      <a:pt x="4835" y="2594"/>
                      <a:pt x="5175" y="2732"/>
                    </a:cubicBezTo>
                    <a:cubicBezTo>
                      <a:pt x="5416" y="2830"/>
                      <a:pt x="5521" y="3026"/>
                      <a:pt x="5755" y="3160"/>
                    </a:cubicBezTo>
                    <a:cubicBezTo>
                      <a:pt x="5712" y="3350"/>
                      <a:pt x="5636" y="3444"/>
                      <a:pt x="5636" y="3643"/>
                    </a:cubicBezTo>
                    <a:cubicBezTo>
                      <a:pt x="5636" y="4057"/>
                      <a:pt x="5627" y="4372"/>
                      <a:pt x="5834" y="4665"/>
                    </a:cubicBezTo>
                    <a:cubicBezTo>
                      <a:pt x="5982" y="4875"/>
                      <a:pt x="6270" y="4827"/>
                      <a:pt x="6270" y="5126"/>
                    </a:cubicBezTo>
                    <a:lnTo>
                      <a:pt x="6270" y="5396"/>
                    </a:lnTo>
                    <a:cubicBezTo>
                      <a:pt x="6270" y="5586"/>
                      <a:pt x="6457" y="5563"/>
                      <a:pt x="6586" y="5613"/>
                    </a:cubicBezTo>
                    <a:cubicBezTo>
                      <a:pt x="6796" y="5699"/>
                      <a:pt x="6876" y="5897"/>
                      <a:pt x="7061" y="6060"/>
                    </a:cubicBezTo>
                    <a:cubicBezTo>
                      <a:pt x="7374" y="6334"/>
                      <a:pt x="7595" y="6468"/>
                      <a:pt x="7786" y="6915"/>
                    </a:cubicBezTo>
                    <a:cubicBezTo>
                      <a:pt x="7845" y="7059"/>
                      <a:pt x="7958" y="7074"/>
                      <a:pt x="8023" y="7212"/>
                    </a:cubicBezTo>
                    <a:cubicBezTo>
                      <a:pt x="8211" y="7613"/>
                      <a:pt x="8303" y="7891"/>
                      <a:pt x="8577" y="8180"/>
                    </a:cubicBezTo>
                    <a:cubicBezTo>
                      <a:pt x="8802" y="8416"/>
                      <a:pt x="8903" y="8719"/>
                      <a:pt x="9184" y="8719"/>
                    </a:cubicBezTo>
                    <a:cubicBezTo>
                      <a:pt x="9247" y="8719"/>
                      <a:pt x="9256" y="8610"/>
                      <a:pt x="9316" y="8587"/>
                    </a:cubicBezTo>
                    <a:cubicBezTo>
                      <a:pt x="9431" y="8541"/>
                      <a:pt x="9514" y="8593"/>
                      <a:pt x="9633" y="8552"/>
                    </a:cubicBezTo>
                    <a:cubicBezTo>
                      <a:pt x="9606" y="8401"/>
                      <a:pt x="9540" y="8332"/>
                      <a:pt x="9540" y="8180"/>
                    </a:cubicBezTo>
                    <a:cubicBezTo>
                      <a:pt x="9540" y="7830"/>
                      <a:pt x="9768" y="7584"/>
                      <a:pt x="10015" y="7584"/>
                    </a:cubicBezTo>
                    <a:cubicBezTo>
                      <a:pt x="10222" y="7584"/>
                      <a:pt x="10334" y="7695"/>
                      <a:pt x="10542" y="7695"/>
                    </a:cubicBezTo>
                    <a:cubicBezTo>
                      <a:pt x="10664" y="7695"/>
                      <a:pt x="10710" y="7528"/>
                      <a:pt x="10832" y="7528"/>
                    </a:cubicBezTo>
                    <a:cubicBezTo>
                      <a:pt x="11215" y="7528"/>
                      <a:pt x="11308" y="8198"/>
                      <a:pt x="11690" y="8198"/>
                    </a:cubicBezTo>
                    <a:cubicBezTo>
                      <a:pt x="11736" y="8198"/>
                      <a:pt x="11749" y="8104"/>
                      <a:pt x="11796" y="8104"/>
                    </a:cubicBezTo>
                    <a:cubicBezTo>
                      <a:pt x="11914" y="8104"/>
                      <a:pt x="11967" y="8234"/>
                      <a:pt x="12086" y="8234"/>
                    </a:cubicBezTo>
                    <a:cubicBezTo>
                      <a:pt x="12158" y="8234"/>
                      <a:pt x="12198" y="8180"/>
                      <a:pt x="12270" y="8180"/>
                    </a:cubicBezTo>
                    <a:cubicBezTo>
                      <a:pt x="12353" y="8180"/>
                      <a:pt x="12379" y="8286"/>
                      <a:pt x="12455" y="8328"/>
                    </a:cubicBezTo>
                    <a:cubicBezTo>
                      <a:pt x="12630" y="8430"/>
                      <a:pt x="12755" y="8401"/>
                      <a:pt x="12947" y="8401"/>
                    </a:cubicBezTo>
                    <a:lnTo>
                      <a:pt x="13048" y="8401"/>
                    </a:lnTo>
                    <a:lnTo>
                      <a:pt x="13048" y="8215"/>
                    </a:lnTo>
                    <a:cubicBezTo>
                      <a:pt x="13084" y="8198"/>
                      <a:pt x="13102" y="8142"/>
                      <a:pt x="13141" y="8142"/>
                    </a:cubicBezTo>
                    <a:cubicBezTo>
                      <a:pt x="13193" y="8142"/>
                      <a:pt x="13223" y="8180"/>
                      <a:pt x="13276" y="8180"/>
                    </a:cubicBezTo>
                    <a:cubicBezTo>
                      <a:pt x="13336" y="8180"/>
                      <a:pt x="13371" y="8161"/>
                      <a:pt x="13431" y="8161"/>
                    </a:cubicBezTo>
                    <a:cubicBezTo>
                      <a:pt x="13559" y="8161"/>
                      <a:pt x="13603" y="8324"/>
                      <a:pt x="13721" y="8382"/>
                    </a:cubicBezTo>
                    <a:cubicBezTo>
                      <a:pt x="14021" y="8541"/>
                      <a:pt x="14192" y="8700"/>
                      <a:pt x="14512" y="8700"/>
                    </a:cubicBezTo>
                    <a:cubicBezTo>
                      <a:pt x="14664" y="8700"/>
                      <a:pt x="14628" y="8340"/>
                      <a:pt x="14776" y="8290"/>
                    </a:cubicBezTo>
                    <a:cubicBezTo>
                      <a:pt x="15204" y="8142"/>
                      <a:pt x="15445" y="7993"/>
                      <a:pt x="15883" y="7993"/>
                    </a:cubicBezTo>
                    <a:cubicBezTo>
                      <a:pt x="16247" y="7993"/>
                      <a:pt x="16488" y="8063"/>
                      <a:pt x="16781" y="8363"/>
                    </a:cubicBezTo>
                    <a:cubicBezTo>
                      <a:pt x="17005" y="8593"/>
                      <a:pt x="16965" y="8951"/>
                      <a:pt x="16965" y="9346"/>
                    </a:cubicBezTo>
                    <a:lnTo>
                      <a:pt x="16965" y="9726"/>
                    </a:lnTo>
                    <a:cubicBezTo>
                      <a:pt x="16965" y="10288"/>
                      <a:pt x="17308" y="10516"/>
                      <a:pt x="17308" y="11078"/>
                    </a:cubicBezTo>
                    <a:cubicBezTo>
                      <a:pt x="17308" y="11195"/>
                      <a:pt x="17268" y="11260"/>
                      <a:pt x="17268" y="11377"/>
                    </a:cubicBezTo>
                    <a:cubicBezTo>
                      <a:pt x="17268" y="11572"/>
                      <a:pt x="17420" y="11613"/>
                      <a:pt x="17546" y="11691"/>
                    </a:cubicBezTo>
                    <a:cubicBezTo>
                      <a:pt x="17773" y="11837"/>
                      <a:pt x="17915" y="11963"/>
                      <a:pt x="18140" y="12119"/>
                    </a:cubicBezTo>
                    <a:lnTo>
                      <a:pt x="21600" y="14542"/>
                    </a:lnTo>
                    <a:lnTo>
                      <a:pt x="21600" y="14542"/>
                    </a:lnTo>
                    <a:cubicBezTo>
                      <a:pt x="21581" y="14659"/>
                      <a:pt x="21523" y="14759"/>
                      <a:pt x="21436" y="14759"/>
                    </a:cubicBezTo>
                    <a:cubicBezTo>
                      <a:pt x="21308" y="14759"/>
                      <a:pt x="21249" y="14611"/>
                      <a:pt x="21198" y="14443"/>
                    </a:cubicBezTo>
                    <a:cubicBezTo>
                      <a:pt x="21153" y="14481"/>
                      <a:pt x="21123" y="14517"/>
                      <a:pt x="21067" y="14517"/>
                    </a:cubicBezTo>
                    <a:cubicBezTo>
                      <a:pt x="20879" y="14255"/>
                      <a:pt x="20890" y="14326"/>
                      <a:pt x="21067" y="14797"/>
                    </a:cubicBezTo>
                    <a:cubicBezTo>
                      <a:pt x="21067" y="15317"/>
                      <a:pt x="20669" y="15438"/>
                      <a:pt x="20328" y="15633"/>
                    </a:cubicBezTo>
                    <a:lnTo>
                      <a:pt x="20249" y="15614"/>
                    </a:lnTo>
                    <a:cubicBezTo>
                      <a:pt x="20098" y="15666"/>
                      <a:pt x="20009" y="15689"/>
                      <a:pt x="19853" y="15689"/>
                    </a:cubicBezTo>
                    <a:cubicBezTo>
                      <a:pt x="19738" y="15689"/>
                      <a:pt x="19680" y="15614"/>
                      <a:pt x="19563" y="15614"/>
                    </a:cubicBezTo>
                    <a:cubicBezTo>
                      <a:pt x="19498" y="15614"/>
                      <a:pt x="19471" y="15689"/>
                      <a:pt x="19405" y="15689"/>
                    </a:cubicBezTo>
                    <a:cubicBezTo>
                      <a:pt x="19339" y="15689"/>
                      <a:pt x="19313" y="15614"/>
                      <a:pt x="19247" y="15614"/>
                    </a:cubicBezTo>
                    <a:cubicBezTo>
                      <a:pt x="18877" y="15614"/>
                      <a:pt x="18680" y="15837"/>
                      <a:pt x="18311" y="15837"/>
                    </a:cubicBezTo>
                    <a:cubicBezTo>
                      <a:pt x="18198" y="15837"/>
                      <a:pt x="18109" y="15815"/>
                      <a:pt x="18046" y="15689"/>
                    </a:cubicBezTo>
                    <a:cubicBezTo>
                      <a:pt x="17968" y="15883"/>
                      <a:pt x="17810" y="15842"/>
                      <a:pt x="17651" y="15875"/>
                    </a:cubicBezTo>
                    <a:cubicBezTo>
                      <a:pt x="17502" y="15902"/>
                      <a:pt x="17420" y="15986"/>
                      <a:pt x="17268" y="15986"/>
                    </a:cubicBezTo>
                    <a:cubicBezTo>
                      <a:pt x="17203" y="15986"/>
                      <a:pt x="17203" y="15871"/>
                      <a:pt x="17163" y="15800"/>
                    </a:cubicBezTo>
                    <a:cubicBezTo>
                      <a:pt x="17081" y="16084"/>
                      <a:pt x="16856" y="16118"/>
                      <a:pt x="16636" y="16118"/>
                    </a:cubicBezTo>
                    <a:cubicBezTo>
                      <a:pt x="16533" y="16118"/>
                      <a:pt x="16513" y="15911"/>
                      <a:pt x="16411" y="15911"/>
                    </a:cubicBezTo>
                    <a:cubicBezTo>
                      <a:pt x="16247" y="15911"/>
                      <a:pt x="16155" y="15959"/>
                      <a:pt x="15989" y="15986"/>
                    </a:cubicBezTo>
                    <a:cubicBezTo>
                      <a:pt x="15986" y="16042"/>
                      <a:pt x="15977" y="16076"/>
                      <a:pt x="15977" y="16130"/>
                    </a:cubicBezTo>
                    <a:cubicBezTo>
                      <a:pt x="15977" y="16289"/>
                      <a:pt x="16015" y="16381"/>
                      <a:pt x="16081" y="16506"/>
                    </a:cubicBezTo>
                    <a:cubicBezTo>
                      <a:pt x="15870" y="16678"/>
                      <a:pt x="15568" y="16669"/>
                      <a:pt x="15568" y="17014"/>
                    </a:cubicBezTo>
                    <a:cubicBezTo>
                      <a:pt x="15568" y="17041"/>
                      <a:pt x="15580" y="17056"/>
                      <a:pt x="15580" y="17083"/>
                    </a:cubicBezTo>
                    <a:cubicBezTo>
                      <a:pt x="15719" y="16985"/>
                      <a:pt x="15798" y="16912"/>
                      <a:pt x="15950" y="16860"/>
                    </a:cubicBezTo>
                    <a:cubicBezTo>
                      <a:pt x="15670" y="17255"/>
                      <a:pt x="15580" y="17547"/>
                      <a:pt x="15304" y="17938"/>
                    </a:cubicBezTo>
                    <a:cubicBezTo>
                      <a:pt x="15036" y="18314"/>
                      <a:pt x="14888" y="18538"/>
                      <a:pt x="14591" y="18849"/>
                    </a:cubicBezTo>
                    <a:cubicBezTo>
                      <a:pt x="14447" y="19002"/>
                      <a:pt x="14393" y="19161"/>
                      <a:pt x="14222" y="19238"/>
                    </a:cubicBezTo>
                    <a:cubicBezTo>
                      <a:pt x="13968" y="19355"/>
                      <a:pt x="13790" y="19276"/>
                      <a:pt x="13536" y="19407"/>
                    </a:cubicBezTo>
                    <a:cubicBezTo>
                      <a:pt x="13253" y="19556"/>
                      <a:pt x="13088" y="19704"/>
                      <a:pt x="12785" y="19704"/>
                    </a:cubicBezTo>
                    <a:cubicBezTo>
                      <a:pt x="12702" y="19704"/>
                      <a:pt x="12657" y="19696"/>
                      <a:pt x="12574" y="19713"/>
                    </a:cubicBezTo>
                    <a:cubicBezTo>
                      <a:pt x="12597" y="19936"/>
                      <a:pt x="12662" y="20043"/>
                      <a:pt x="12731" y="20243"/>
                    </a:cubicBezTo>
                    <a:cubicBezTo>
                      <a:pt x="12774" y="20369"/>
                      <a:pt x="12788" y="20540"/>
                      <a:pt x="12890" y="20540"/>
                    </a:cubicBezTo>
                    <a:cubicBezTo>
                      <a:pt x="13008" y="20540"/>
                      <a:pt x="13071" y="20452"/>
                      <a:pt x="13167" y="20354"/>
                    </a:cubicBezTo>
                    <a:cubicBezTo>
                      <a:pt x="13173" y="20415"/>
                      <a:pt x="13180" y="20448"/>
                      <a:pt x="13180" y="20509"/>
                    </a:cubicBezTo>
                    <a:cubicBezTo>
                      <a:pt x="13180" y="20935"/>
                      <a:pt x="13138" y="21171"/>
                      <a:pt x="13114" y="21600"/>
                    </a:cubicBezTo>
                    <a:cubicBezTo>
                      <a:pt x="12909" y="21498"/>
                      <a:pt x="12897" y="21228"/>
                      <a:pt x="12811" y="20950"/>
                    </a:cubicBezTo>
                    <a:cubicBezTo>
                      <a:pt x="12731" y="20693"/>
                      <a:pt x="12626" y="20559"/>
                      <a:pt x="12626" y="20281"/>
                    </a:cubicBezTo>
                    <a:cubicBezTo>
                      <a:pt x="12445" y="20239"/>
                      <a:pt x="12358" y="20114"/>
                      <a:pt x="12178" y="20114"/>
                    </a:cubicBezTo>
                    <a:cubicBezTo>
                      <a:pt x="12032" y="20114"/>
                      <a:pt x="12066" y="20398"/>
                      <a:pt x="12032" y="20597"/>
                    </a:cubicBezTo>
                    <a:cubicBezTo>
                      <a:pt x="11897" y="20423"/>
                      <a:pt x="11881" y="20252"/>
                      <a:pt x="11796" y="20020"/>
                    </a:cubicBezTo>
                    <a:cubicBezTo>
                      <a:pt x="11753" y="19905"/>
                      <a:pt x="11663" y="19871"/>
                      <a:pt x="11663" y="19742"/>
                    </a:cubicBezTo>
                    <a:cubicBezTo>
                      <a:pt x="11663" y="19681"/>
                      <a:pt x="11719" y="19677"/>
                      <a:pt x="11756" y="19648"/>
                    </a:cubicBezTo>
                    <a:cubicBezTo>
                      <a:pt x="11729" y="19527"/>
                      <a:pt x="11742" y="19351"/>
                      <a:pt x="11650" y="19351"/>
                    </a:cubicBezTo>
                    <a:cubicBezTo>
                      <a:pt x="11515" y="19351"/>
                      <a:pt x="11466" y="19508"/>
                      <a:pt x="11334" y="19556"/>
                    </a:cubicBezTo>
                    <a:cubicBezTo>
                      <a:pt x="11258" y="19593"/>
                      <a:pt x="11231" y="19612"/>
                      <a:pt x="11148" y="19612"/>
                    </a:cubicBezTo>
                    <a:cubicBezTo>
                      <a:pt x="11000" y="19612"/>
                      <a:pt x="10988" y="19370"/>
                      <a:pt x="10899" y="19203"/>
                    </a:cubicBezTo>
                    <a:cubicBezTo>
                      <a:pt x="10799" y="19017"/>
                      <a:pt x="10648" y="18937"/>
                      <a:pt x="10648" y="18701"/>
                    </a:cubicBezTo>
                    <a:cubicBezTo>
                      <a:pt x="10648" y="18598"/>
                      <a:pt x="10701" y="18546"/>
                      <a:pt x="10701" y="18446"/>
                    </a:cubicBezTo>
                    <a:cubicBezTo>
                      <a:pt x="10701" y="18413"/>
                      <a:pt x="10687" y="18398"/>
                      <a:pt x="10687" y="18367"/>
                    </a:cubicBezTo>
                    <a:lnTo>
                      <a:pt x="10636" y="18348"/>
                    </a:lnTo>
                    <a:cubicBezTo>
                      <a:pt x="10566" y="18379"/>
                      <a:pt x="10523" y="18389"/>
                      <a:pt x="10450" y="18402"/>
                    </a:cubicBezTo>
                    <a:lnTo>
                      <a:pt x="10186" y="18348"/>
                    </a:lnTo>
                    <a:cubicBezTo>
                      <a:pt x="10004" y="18375"/>
                      <a:pt x="9887" y="18375"/>
                      <a:pt x="9738" y="18513"/>
                    </a:cubicBezTo>
                    <a:cubicBezTo>
                      <a:pt x="9633" y="18618"/>
                      <a:pt x="9603" y="18793"/>
                      <a:pt x="9474" y="18793"/>
                    </a:cubicBezTo>
                    <a:cubicBezTo>
                      <a:pt x="9316" y="18793"/>
                      <a:pt x="9224" y="18569"/>
                      <a:pt x="9224" y="18348"/>
                    </a:cubicBezTo>
                    <a:cubicBezTo>
                      <a:pt x="9224" y="18120"/>
                      <a:pt x="9465" y="18212"/>
                      <a:pt x="9580" y="18049"/>
                    </a:cubicBezTo>
                    <a:cubicBezTo>
                      <a:pt x="9781" y="17767"/>
                      <a:pt x="9923" y="17539"/>
                      <a:pt x="9923" y="17138"/>
                    </a:cubicBezTo>
                    <a:cubicBezTo>
                      <a:pt x="9923" y="16828"/>
                      <a:pt x="9826" y="16640"/>
                      <a:pt x="9698" y="16396"/>
                    </a:cubicBezTo>
                    <a:cubicBezTo>
                      <a:pt x="9616" y="16237"/>
                      <a:pt x="9590" y="16024"/>
                      <a:pt x="9448" y="16024"/>
                    </a:cubicBezTo>
                    <a:cubicBezTo>
                      <a:pt x="9332" y="16024"/>
                      <a:pt x="9316" y="16210"/>
                      <a:pt x="9224" y="16302"/>
                    </a:cubicBezTo>
                    <a:cubicBezTo>
                      <a:pt x="9035" y="16494"/>
                      <a:pt x="8891" y="16525"/>
                      <a:pt x="8696" y="16711"/>
                    </a:cubicBezTo>
                    <a:cubicBezTo>
                      <a:pt x="8584" y="16818"/>
                      <a:pt x="8511" y="16887"/>
                      <a:pt x="8419" y="17027"/>
                    </a:cubicBezTo>
                    <a:cubicBezTo>
                      <a:pt x="8359" y="17119"/>
                      <a:pt x="8248" y="17138"/>
                      <a:pt x="8248" y="17269"/>
                    </a:cubicBezTo>
                    <a:cubicBezTo>
                      <a:pt x="8248" y="17432"/>
                      <a:pt x="8383" y="17493"/>
                      <a:pt x="8498" y="17493"/>
                    </a:cubicBezTo>
                    <a:cubicBezTo>
                      <a:pt x="8673" y="17493"/>
                      <a:pt x="8749" y="17343"/>
                      <a:pt x="8907" y="17232"/>
                    </a:cubicBezTo>
                    <a:cubicBezTo>
                      <a:pt x="8930" y="17273"/>
                      <a:pt x="8960" y="17307"/>
                      <a:pt x="8960" y="17361"/>
                    </a:cubicBezTo>
                    <a:cubicBezTo>
                      <a:pt x="8960" y="17660"/>
                      <a:pt x="8722" y="17706"/>
                      <a:pt x="8538" y="17844"/>
                    </a:cubicBezTo>
                    <a:cubicBezTo>
                      <a:pt x="8168" y="18124"/>
                      <a:pt x="7974" y="18341"/>
                      <a:pt x="7588" y="18588"/>
                    </a:cubicBezTo>
                    <a:cubicBezTo>
                      <a:pt x="7199" y="18839"/>
                      <a:pt x="7116" y="19272"/>
                      <a:pt x="6771" y="19631"/>
                    </a:cubicBezTo>
                    <a:cubicBezTo>
                      <a:pt x="6681" y="19717"/>
                      <a:pt x="6589" y="19696"/>
                      <a:pt x="6506" y="19796"/>
                    </a:cubicBezTo>
                    <a:cubicBezTo>
                      <a:pt x="6371" y="19963"/>
                      <a:pt x="6411" y="20319"/>
                      <a:pt x="6230" y="20319"/>
                    </a:cubicBezTo>
                    <a:cubicBezTo>
                      <a:pt x="5956" y="20319"/>
                      <a:pt x="5870" y="19890"/>
                      <a:pt x="5596" y="19890"/>
                    </a:cubicBezTo>
                    <a:cubicBezTo>
                      <a:pt x="5564" y="19890"/>
                      <a:pt x="5550" y="19944"/>
                      <a:pt x="5517" y="19944"/>
                    </a:cubicBezTo>
                    <a:cubicBezTo>
                      <a:pt x="5277" y="19944"/>
                      <a:pt x="5204" y="19631"/>
                      <a:pt x="4990" y="19481"/>
                    </a:cubicBezTo>
                    <a:cubicBezTo>
                      <a:pt x="4775" y="19332"/>
                      <a:pt x="4598" y="19393"/>
                      <a:pt x="4410" y="19184"/>
                    </a:cubicBezTo>
                    <a:cubicBezTo>
                      <a:pt x="4037" y="18766"/>
                      <a:pt x="3869" y="18237"/>
                      <a:pt x="3394" y="18237"/>
                    </a:cubicBezTo>
                    <a:cubicBezTo>
                      <a:pt x="3206" y="18237"/>
                      <a:pt x="3120" y="18421"/>
                      <a:pt x="2932" y="18421"/>
                    </a:cubicBezTo>
                    <a:cubicBezTo>
                      <a:pt x="2837" y="18421"/>
                      <a:pt x="2810" y="18291"/>
                      <a:pt x="2734" y="18218"/>
                    </a:cubicBezTo>
                    <a:cubicBezTo>
                      <a:pt x="2481" y="17971"/>
                      <a:pt x="2306" y="17808"/>
                      <a:pt x="1996" y="17808"/>
                    </a:cubicBezTo>
                    <a:cubicBezTo>
                      <a:pt x="1911" y="17808"/>
                      <a:pt x="1868" y="17873"/>
                      <a:pt x="1785" y="17900"/>
                    </a:cubicBezTo>
                    <a:cubicBezTo>
                      <a:pt x="1666" y="17942"/>
                      <a:pt x="1495" y="17915"/>
                      <a:pt x="1495" y="18087"/>
                    </a:cubicBezTo>
                    <a:cubicBezTo>
                      <a:pt x="1495" y="18162"/>
                      <a:pt x="1535" y="18204"/>
                      <a:pt x="1535" y="18277"/>
                    </a:cubicBezTo>
                    <a:lnTo>
                      <a:pt x="1535" y="18421"/>
                    </a:lnTo>
                    <a:lnTo>
                      <a:pt x="1441" y="18421"/>
                    </a:lnTo>
                    <a:cubicBezTo>
                      <a:pt x="1155" y="18254"/>
                      <a:pt x="1060" y="17984"/>
                      <a:pt x="848" y="17660"/>
                    </a:cubicBezTo>
                    <a:cubicBezTo>
                      <a:pt x="589" y="17259"/>
                      <a:pt x="334" y="17039"/>
                      <a:pt x="0" y="16964"/>
                    </a:cubicBezTo>
                    <a:close/>
                    <a:moveTo>
                      <a:pt x="10318" y="18588"/>
                    </a:moveTo>
                    <a:cubicBezTo>
                      <a:pt x="10206" y="18626"/>
                      <a:pt x="10150" y="18720"/>
                      <a:pt x="10081" y="18849"/>
                    </a:cubicBezTo>
                    <a:cubicBezTo>
                      <a:pt x="10183" y="18849"/>
                      <a:pt x="10242" y="18864"/>
                      <a:pt x="10344" y="18849"/>
                    </a:cubicBezTo>
                    <a:cubicBezTo>
                      <a:pt x="10354" y="18762"/>
                      <a:pt x="10328" y="18678"/>
                      <a:pt x="10318" y="18588"/>
                    </a:cubicBezTo>
                    <a:cubicBezTo>
                      <a:pt x="10318" y="18588"/>
                      <a:pt x="10318" y="18588"/>
                      <a:pt x="10318" y="18588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3" name="Shape 3144"/>
              <p:cNvSpPr/>
              <p:nvPr/>
            </p:nvSpPr>
            <p:spPr>
              <a:xfrm>
                <a:off x="4766912" y="4503823"/>
                <a:ext cx="1485789" cy="131703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3744" y="16028"/>
                    </a:moveTo>
                    <a:cubicBezTo>
                      <a:pt x="13814" y="15949"/>
                      <a:pt x="13888" y="15870"/>
                      <a:pt x="13989" y="15870"/>
                    </a:cubicBezTo>
                    <a:cubicBezTo>
                      <a:pt x="14219" y="15870"/>
                      <a:pt x="14196" y="16230"/>
                      <a:pt x="14403" y="16347"/>
                    </a:cubicBezTo>
                    <a:cubicBezTo>
                      <a:pt x="14275" y="16454"/>
                      <a:pt x="14132" y="16376"/>
                      <a:pt x="14007" y="16485"/>
                    </a:cubicBezTo>
                    <a:cubicBezTo>
                      <a:pt x="13936" y="16547"/>
                      <a:pt x="13972" y="16643"/>
                      <a:pt x="13951" y="16740"/>
                    </a:cubicBezTo>
                    <a:cubicBezTo>
                      <a:pt x="13923" y="16871"/>
                      <a:pt x="13876" y="16945"/>
                      <a:pt x="13876" y="17081"/>
                    </a:cubicBezTo>
                    <a:cubicBezTo>
                      <a:pt x="13876" y="17232"/>
                      <a:pt x="13918" y="17314"/>
                      <a:pt x="13918" y="17466"/>
                    </a:cubicBezTo>
                    <a:cubicBezTo>
                      <a:pt x="13918" y="17537"/>
                      <a:pt x="13914" y="17580"/>
                      <a:pt x="13914" y="17652"/>
                    </a:cubicBezTo>
                    <a:cubicBezTo>
                      <a:pt x="13914" y="17720"/>
                      <a:pt x="13946" y="17824"/>
                      <a:pt x="13885" y="17824"/>
                    </a:cubicBezTo>
                    <a:cubicBezTo>
                      <a:pt x="13701" y="17824"/>
                      <a:pt x="13645" y="17628"/>
                      <a:pt x="13537" y="17463"/>
                    </a:cubicBezTo>
                    <a:cubicBezTo>
                      <a:pt x="13416" y="17282"/>
                      <a:pt x="13282" y="17181"/>
                      <a:pt x="13282" y="16953"/>
                    </a:cubicBezTo>
                    <a:cubicBezTo>
                      <a:pt x="13282" y="16773"/>
                      <a:pt x="13405" y="16690"/>
                      <a:pt x="13405" y="16509"/>
                    </a:cubicBezTo>
                    <a:lnTo>
                      <a:pt x="13405" y="16358"/>
                    </a:lnTo>
                    <a:cubicBezTo>
                      <a:pt x="13405" y="16161"/>
                      <a:pt x="13701" y="16219"/>
                      <a:pt x="13744" y="16028"/>
                    </a:cubicBezTo>
                    <a:close/>
                    <a:moveTo>
                      <a:pt x="15406" y="21600"/>
                    </a:moveTo>
                    <a:cubicBezTo>
                      <a:pt x="15409" y="21582"/>
                      <a:pt x="15411" y="21564"/>
                      <a:pt x="15411" y="21546"/>
                    </a:cubicBezTo>
                    <a:lnTo>
                      <a:pt x="15411" y="21350"/>
                    </a:lnTo>
                    <a:cubicBezTo>
                      <a:pt x="15411" y="21193"/>
                      <a:pt x="15468" y="21105"/>
                      <a:pt x="15468" y="20949"/>
                    </a:cubicBezTo>
                    <a:cubicBezTo>
                      <a:pt x="15468" y="20823"/>
                      <a:pt x="15430" y="20755"/>
                      <a:pt x="15430" y="20630"/>
                    </a:cubicBezTo>
                    <a:lnTo>
                      <a:pt x="15357" y="20630"/>
                    </a:lnTo>
                    <a:cubicBezTo>
                      <a:pt x="15324" y="20630"/>
                      <a:pt x="15310" y="20658"/>
                      <a:pt x="15279" y="20673"/>
                    </a:cubicBezTo>
                    <a:lnTo>
                      <a:pt x="15279" y="20588"/>
                    </a:lnTo>
                    <a:lnTo>
                      <a:pt x="15345" y="20343"/>
                    </a:lnTo>
                    <a:cubicBezTo>
                      <a:pt x="15324" y="20306"/>
                      <a:pt x="15298" y="20282"/>
                      <a:pt x="15298" y="20237"/>
                    </a:cubicBezTo>
                    <a:cubicBezTo>
                      <a:pt x="15298" y="20035"/>
                      <a:pt x="15458" y="19950"/>
                      <a:pt x="15458" y="19748"/>
                    </a:cubicBezTo>
                    <a:cubicBezTo>
                      <a:pt x="15458" y="19727"/>
                      <a:pt x="15430" y="19727"/>
                      <a:pt x="15430" y="19705"/>
                    </a:cubicBezTo>
                    <a:cubicBezTo>
                      <a:pt x="15430" y="19503"/>
                      <a:pt x="15576" y="19418"/>
                      <a:pt x="15576" y="19216"/>
                    </a:cubicBezTo>
                    <a:lnTo>
                      <a:pt x="15576" y="18897"/>
                    </a:lnTo>
                    <a:cubicBezTo>
                      <a:pt x="15576" y="18752"/>
                      <a:pt x="15703" y="18693"/>
                      <a:pt x="15703" y="18547"/>
                    </a:cubicBezTo>
                    <a:cubicBezTo>
                      <a:pt x="15703" y="18369"/>
                      <a:pt x="15618" y="18278"/>
                      <a:pt x="15618" y="18100"/>
                    </a:cubicBezTo>
                    <a:cubicBezTo>
                      <a:pt x="15618" y="17992"/>
                      <a:pt x="15741" y="17965"/>
                      <a:pt x="15741" y="17856"/>
                    </a:cubicBezTo>
                    <a:cubicBezTo>
                      <a:pt x="15741" y="17833"/>
                      <a:pt x="15703" y="17837"/>
                      <a:pt x="15703" y="17814"/>
                    </a:cubicBezTo>
                    <a:cubicBezTo>
                      <a:pt x="15703" y="17609"/>
                      <a:pt x="15844" y="17518"/>
                      <a:pt x="15844" y="17314"/>
                    </a:cubicBezTo>
                    <a:cubicBezTo>
                      <a:pt x="15918" y="17327"/>
                      <a:pt x="15958" y="17251"/>
                      <a:pt x="15985" y="17177"/>
                    </a:cubicBezTo>
                    <a:cubicBezTo>
                      <a:pt x="16026" y="17067"/>
                      <a:pt x="16108" y="17019"/>
                      <a:pt x="16108" y="16899"/>
                    </a:cubicBezTo>
                    <a:cubicBezTo>
                      <a:pt x="16108" y="16682"/>
                      <a:pt x="16231" y="16580"/>
                      <a:pt x="16268" y="16369"/>
                    </a:cubicBezTo>
                    <a:cubicBezTo>
                      <a:pt x="16289" y="16251"/>
                      <a:pt x="16327" y="16135"/>
                      <a:pt x="16389" y="16053"/>
                    </a:cubicBezTo>
                    <a:lnTo>
                      <a:pt x="16389" y="16053"/>
                    </a:lnTo>
                    <a:cubicBezTo>
                      <a:pt x="16370" y="16032"/>
                      <a:pt x="16357" y="16012"/>
                      <a:pt x="16358" y="15982"/>
                    </a:cubicBezTo>
                    <a:cubicBezTo>
                      <a:pt x="16362" y="15909"/>
                      <a:pt x="16487" y="15807"/>
                      <a:pt x="16565" y="15945"/>
                    </a:cubicBezTo>
                    <a:lnTo>
                      <a:pt x="16565" y="15945"/>
                    </a:lnTo>
                    <a:cubicBezTo>
                      <a:pt x="16576" y="15944"/>
                      <a:pt x="16586" y="15944"/>
                      <a:pt x="16598" y="15944"/>
                    </a:cubicBezTo>
                    <a:cubicBezTo>
                      <a:pt x="16629" y="15944"/>
                      <a:pt x="16643" y="15975"/>
                      <a:pt x="16674" y="15975"/>
                    </a:cubicBezTo>
                    <a:cubicBezTo>
                      <a:pt x="16690" y="15975"/>
                      <a:pt x="16694" y="15957"/>
                      <a:pt x="16711" y="15954"/>
                    </a:cubicBezTo>
                    <a:cubicBezTo>
                      <a:pt x="16664" y="15845"/>
                      <a:pt x="16645" y="15776"/>
                      <a:pt x="16645" y="15656"/>
                    </a:cubicBezTo>
                    <a:cubicBezTo>
                      <a:pt x="16645" y="15601"/>
                      <a:pt x="16699" y="15571"/>
                      <a:pt x="16749" y="15571"/>
                    </a:cubicBezTo>
                    <a:cubicBezTo>
                      <a:pt x="16858" y="15643"/>
                      <a:pt x="16881" y="15825"/>
                      <a:pt x="16777" y="15349"/>
                    </a:cubicBezTo>
                    <a:cubicBezTo>
                      <a:pt x="16756" y="15308"/>
                      <a:pt x="16742" y="15261"/>
                      <a:pt x="16720" y="15221"/>
                    </a:cubicBezTo>
                    <a:cubicBezTo>
                      <a:pt x="16876" y="15091"/>
                      <a:pt x="16956" y="14944"/>
                      <a:pt x="16956" y="14724"/>
                    </a:cubicBezTo>
                    <a:lnTo>
                      <a:pt x="16956" y="14507"/>
                    </a:lnTo>
                    <a:cubicBezTo>
                      <a:pt x="16956" y="14451"/>
                      <a:pt x="16890" y="14437"/>
                      <a:pt x="16890" y="14381"/>
                    </a:cubicBezTo>
                    <a:cubicBezTo>
                      <a:pt x="16890" y="14268"/>
                      <a:pt x="16975" y="14231"/>
                      <a:pt x="17013" y="14127"/>
                    </a:cubicBezTo>
                    <a:cubicBezTo>
                      <a:pt x="17093" y="13906"/>
                      <a:pt x="17201" y="13808"/>
                      <a:pt x="17323" y="13617"/>
                    </a:cubicBezTo>
                    <a:cubicBezTo>
                      <a:pt x="17583" y="13217"/>
                      <a:pt x="17691" y="12918"/>
                      <a:pt x="17691" y="12426"/>
                    </a:cubicBezTo>
                    <a:cubicBezTo>
                      <a:pt x="17691" y="12381"/>
                      <a:pt x="17684" y="12320"/>
                      <a:pt x="17643" y="12320"/>
                    </a:cubicBezTo>
                    <a:cubicBezTo>
                      <a:pt x="17564" y="12320"/>
                      <a:pt x="17533" y="12394"/>
                      <a:pt x="17455" y="12416"/>
                    </a:cubicBezTo>
                    <a:cubicBezTo>
                      <a:pt x="17451" y="12331"/>
                      <a:pt x="17455" y="12285"/>
                      <a:pt x="17455" y="12201"/>
                    </a:cubicBezTo>
                    <a:cubicBezTo>
                      <a:pt x="17455" y="12113"/>
                      <a:pt x="17380" y="12079"/>
                      <a:pt x="17380" y="11990"/>
                    </a:cubicBezTo>
                    <a:cubicBezTo>
                      <a:pt x="17380" y="11970"/>
                      <a:pt x="17406" y="11966"/>
                      <a:pt x="17408" y="11948"/>
                    </a:cubicBezTo>
                    <a:cubicBezTo>
                      <a:pt x="17446" y="11980"/>
                      <a:pt x="17472" y="12022"/>
                      <a:pt x="17521" y="12022"/>
                    </a:cubicBezTo>
                    <a:cubicBezTo>
                      <a:pt x="17564" y="12022"/>
                      <a:pt x="17573" y="11959"/>
                      <a:pt x="17615" y="11959"/>
                    </a:cubicBezTo>
                    <a:cubicBezTo>
                      <a:pt x="17667" y="11959"/>
                      <a:pt x="17686" y="12022"/>
                      <a:pt x="17738" y="12022"/>
                    </a:cubicBezTo>
                    <a:cubicBezTo>
                      <a:pt x="17830" y="12022"/>
                      <a:pt x="17926" y="11966"/>
                      <a:pt x="17926" y="11862"/>
                    </a:cubicBezTo>
                    <a:cubicBezTo>
                      <a:pt x="17926" y="11821"/>
                      <a:pt x="17898" y="11799"/>
                      <a:pt x="17898" y="11756"/>
                    </a:cubicBezTo>
                    <a:cubicBezTo>
                      <a:pt x="17898" y="11586"/>
                      <a:pt x="18087" y="11547"/>
                      <a:pt x="18087" y="11376"/>
                    </a:cubicBezTo>
                    <a:lnTo>
                      <a:pt x="18087" y="11074"/>
                    </a:lnTo>
                    <a:cubicBezTo>
                      <a:pt x="18087" y="11024"/>
                      <a:pt x="18129" y="10991"/>
                      <a:pt x="18174" y="10991"/>
                    </a:cubicBezTo>
                    <a:lnTo>
                      <a:pt x="18233" y="10991"/>
                    </a:lnTo>
                    <a:cubicBezTo>
                      <a:pt x="18230" y="11095"/>
                      <a:pt x="18211" y="11156"/>
                      <a:pt x="18233" y="11257"/>
                    </a:cubicBezTo>
                    <a:cubicBezTo>
                      <a:pt x="18303" y="11117"/>
                      <a:pt x="18303" y="11013"/>
                      <a:pt x="18378" y="10874"/>
                    </a:cubicBezTo>
                    <a:cubicBezTo>
                      <a:pt x="18506" y="10644"/>
                      <a:pt x="18704" y="10620"/>
                      <a:pt x="18812" y="10375"/>
                    </a:cubicBezTo>
                    <a:cubicBezTo>
                      <a:pt x="18837" y="10314"/>
                      <a:pt x="18829" y="10260"/>
                      <a:pt x="18859" y="10205"/>
                    </a:cubicBezTo>
                    <a:cubicBezTo>
                      <a:pt x="18951" y="10043"/>
                      <a:pt x="19113" y="10099"/>
                      <a:pt x="19273" y="10035"/>
                    </a:cubicBezTo>
                    <a:cubicBezTo>
                      <a:pt x="19428" y="9973"/>
                      <a:pt x="19464" y="9830"/>
                      <a:pt x="19603" y="9727"/>
                    </a:cubicBezTo>
                    <a:cubicBezTo>
                      <a:pt x="19672" y="9676"/>
                      <a:pt x="19744" y="9639"/>
                      <a:pt x="19744" y="9547"/>
                    </a:cubicBezTo>
                    <a:cubicBezTo>
                      <a:pt x="19744" y="9426"/>
                      <a:pt x="19728" y="9269"/>
                      <a:pt x="19622" y="9269"/>
                    </a:cubicBezTo>
                    <a:cubicBezTo>
                      <a:pt x="19605" y="9269"/>
                      <a:pt x="19601" y="9291"/>
                      <a:pt x="19584" y="9291"/>
                    </a:cubicBezTo>
                    <a:cubicBezTo>
                      <a:pt x="19584" y="9190"/>
                      <a:pt x="19547" y="9137"/>
                      <a:pt x="19547" y="9035"/>
                    </a:cubicBezTo>
                    <a:cubicBezTo>
                      <a:pt x="19547" y="8911"/>
                      <a:pt x="19730" y="8965"/>
                      <a:pt x="19782" y="8856"/>
                    </a:cubicBezTo>
                    <a:cubicBezTo>
                      <a:pt x="19817" y="8781"/>
                      <a:pt x="19789" y="8715"/>
                      <a:pt x="19829" y="8643"/>
                    </a:cubicBezTo>
                    <a:cubicBezTo>
                      <a:pt x="19945" y="8441"/>
                      <a:pt x="20095" y="8387"/>
                      <a:pt x="20177" y="8165"/>
                    </a:cubicBezTo>
                    <a:cubicBezTo>
                      <a:pt x="20253" y="7954"/>
                      <a:pt x="20283" y="7825"/>
                      <a:pt x="20319" y="7601"/>
                    </a:cubicBezTo>
                    <a:cubicBezTo>
                      <a:pt x="20328" y="7543"/>
                      <a:pt x="20383" y="7533"/>
                      <a:pt x="20413" y="7484"/>
                    </a:cubicBezTo>
                    <a:cubicBezTo>
                      <a:pt x="20501" y="7354"/>
                      <a:pt x="20516" y="7250"/>
                      <a:pt x="20545" y="7091"/>
                    </a:cubicBezTo>
                    <a:cubicBezTo>
                      <a:pt x="20587" y="6793"/>
                      <a:pt x="20724" y="6648"/>
                      <a:pt x="20724" y="6350"/>
                    </a:cubicBezTo>
                    <a:cubicBezTo>
                      <a:pt x="20724" y="6276"/>
                      <a:pt x="20729" y="6231"/>
                      <a:pt x="20724" y="6157"/>
                    </a:cubicBezTo>
                    <a:cubicBezTo>
                      <a:pt x="20590" y="6132"/>
                      <a:pt x="20621" y="5936"/>
                      <a:pt x="20621" y="5784"/>
                    </a:cubicBezTo>
                    <a:cubicBezTo>
                      <a:pt x="20621" y="5614"/>
                      <a:pt x="20679" y="5523"/>
                      <a:pt x="20715" y="5360"/>
                    </a:cubicBezTo>
                    <a:cubicBezTo>
                      <a:pt x="20780" y="5061"/>
                      <a:pt x="20785" y="4883"/>
                      <a:pt x="20865" y="4594"/>
                    </a:cubicBezTo>
                    <a:cubicBezTo>
                      <a:pt x="20900" y="4461"/>
                      <a:pt x="20997" y="4408"/>
                      <a:pt x="20997" y="4268"/>
                    </a:cubicBezTo>
                    <a:cubicBezTo>
                      <a:pt x="20997" y="4214"/>
                      <a:pt x="20988" y="4188"/>
                      <a:pt x="20988" y="4134"/>
                    </a:cubicBezTo>
                    <a:cubicBezTo>
                      <a:pt x="20988" y="4017"/>
                      <a:pt x="21092" y="3977"/>
                      <a:pt x="21092" y="3861"/>
                    </a:cubicBezTo>
                    <a:cubicBezTo>
                      <a:pt x="21092" y="3818"/>
                      <a:pt x="21063" y="3797"/>
                      <a:pt x="21063" y="3754"/>
                    </a:cubicBezTo>
                    <a:cubicBezTo>
                      <a:pt x="21063" y="3462"/>
                      <a:pt x="21232" y="3324"/>
                      <a:pt x="21232" y="3032"/>
                    </a:cubicBezTo>
                    <a:cubicBezTo>
                      <a:pt x="21232" y="2904"/>
                      <a:pt x="21120" y="2819"/>
                      <a:pt x="21006" y="2819"/>
                    </a:cubicBezTo>
                    <a:cubicBezTo>
                      <a:pt x="20952" y="2819"/>
                      <a:pt x="20922" y="2846"/>
                      <a:pt x="20874" y="2872"/>
                    </a:cubicBezTo>
                    <a:lnTo>
                      <a:pt x="20884" y="2830"/>
                    </a:lnTo>
                    <a:cubicBezTo>
                      <a:pt x="20962" y="2654"/>
                      <a:pt x="21138" y="2694"/>
                      <a:pt x="21242" y="2542"/>
                    </a:cubicBezTo>
                    <a:cubicBezTo>
                      <a:pt x="21388" y="2328"/>
                      <a:pt x="21318" y="2120"/>
                      <a:pt x="21393" y="1862"/>
                    </a:cubicBezTo>
                    <a:cubicBezTo>
                      <a:pt x="21450" y="1671"/>
                      <a:pt x="21600" y="1597"/>
                      <a:pt x="21600" y="1395"/>
                    </a:cubicBezTo>
                    <a:cubicBezTo>
                      <a:pt x="21600" y="1121"/>
                      <a:pt x="21525" y="967"/>
                      <a:pt x="21525" y="694"/>
                    </a:cubicBezTo>
                    <a:cubicBezTo>
                      <a:pt x="21525" y="537"/>
                      <a:pt x="21562" y="446"/>
                      <a:pt x="21562" y="290"/>
                    </a:cubicBezTo>
                    <a:cubicBezTo>
                      <a:pt x="21562" y="182"/>
                      <a:pt x="21545" y="87"/>
                      <a:pt x="21519" y="0"/>
                    </a:cubicBezTo>
                    <a:lnTo>
                      <a:pt x="21519" y="0"/>
                    </a:lnTo>
                    <a:cubicBezTo>
                      <a:pt x="21391" y="82"/>
                      <a:pt x="21331" y="133"/>
                      <a:pt x="21195" y="183"/>
                    </a:cubicBezTo>
                    <a:cubicBezTo>
                      <a:pt x="21112" y="213"/>
                      <a:pt x="21047" y="160"/>
                      <a:pt x="20969" y="205"/>
                    </a:cubicBezTo>
                    <a:cubicBezTo>
                      <a:pt x="20873" y="260"/>
                      <a:pt x="20881" y="439"/>
                      <a:pt x="20771" y="439"/>
                    </a:cubicBezTo>
                    <a:cubicBezTo>
                      <a:pt x="20710" y="439"/>
                      <a:pt x="20677" y="407"/>
                      <a:pt x="20621" y="385"/>
                    </a:cubicBezTo>
                    <a:cubicBezTo>
                      <a:pt x="20489" y="375"/>
                      <a:pt x="20404" y="418"/>
                      <a:pt x="20272" y="418"/>
                    </a:cubicBezTo>
                    <a:cubicBezTo>
                      <a:pt x="20062" y="418"/>
                      <a:pt x="19973" y="226"/>
                      <a:pt x="19763" y="226"/>
                    </a:cubicBezTo>
                    <a:cubicBezTo>
                      <a:pt x="19603" y="226"/>
                      <a:pt x="19579" y="428"/>
                      <a:pt x="19452" y="534"/>
                    </a:cubicBezTo>
                    <a:cubicBezTo>
                      <a:pt x="19394" y="583"/>
                      <a:pt x="19334" y="547"/>
                      <a:pt x="19264" y="577"/>
                    </a:cubicBezTo>
                    <a:cubicBezTo>
                      <a:pt x="19073" y="657"/>
                      <a:pt x="19007" y="802"/>
                      <a:pt x="18812" y="874"/>
                    </a:cubicBezTo>
                    <a:cubicBezTo>
                      <a:pt x="18864" y="976"/>
                      <a:pt x="18880" y="1047"/>
                      <a:pt x="18953" y="1130"/>
                    </a:cubicBezTo>
                    <a:cubicBezTo>
                      <a:pt x="18974" y="1154"/>
                      <a:pt x="19019" y="1148"/>
                      <a:pt x="19019" y="1182"/>
                    </a:cubicBezTo>
                    <a:cubicBezTo>
                      <a:pt x="19019" y="1443"/>
                      <a:pt x="18854" y="1682"/>
                      <a:pt x="18623" y="1682"/>
                    </a:cubicBezTo>
                    <a:cubicBezTo>
                      <a:pt x="18623" y="1732"/>
                      <a:pt x="18623" y="1759"/>
                      <a:pt x="18614" y="1810"/>
                    </a:cubicBezTo>
                    <a:cubicBezTo>
                      <a:pt x="18498" y="1791"/>
                      <a:pt x="18475" y="1639"/>
                      <a:pt x="18360" y="1639"/>
                    </a:cubicBezTo>
                    <a:cubicBezTo>
                      <a:pt x="18133" y="1639"/>
                      <a:pt x="18046" y="1868"/>
                      <a:pt x="17945" y="2096"/>
                    </a:cubicBezTo>
                    <a:cubicBezTo>
                      <a:pt x="17917" y="2163"/>
                      <a:pt x="17926" y="2267"/>
                      <a:pt x="17861" y="2267"/>
                    </a:cubicBezTo>
                    <a:cubicBezTo>
                      <a:pt x="17580" y="2267"/>
                      <a:pt x="17747" y="1696"/>
                      <a:pt x="17493" y="1565"/>
                    </a:cubicBezTo>
                    <a:cubicBezTo>
                      <a:pt x="17270" y="1451"/>
                      <a:pt x="17175" y="1317"/>
                      <a:pt x="16975" y="1161"/>
                    </a:cubicBezTo>
                    <a:cubicBezTo>
                      <a:pt x="16918" y="1119"/>
                      <a:pt x="16904" y="1034"/>
                      <a:pt x="16833" y="1034"/>
                    </a:cubicBezTo>
                    <a:cubicBezTo>
                      <a:pt x="16742" y="1034"/>
                      <a:pt x="16697" y="1097"/>
                      <a:pt x="16605" y="1097"/>
                    </a:cubicBezTo>
                    <a:lnTo>
                      <a:pt x="16422" y="1097"/>
                    </a:lnTo>
                    <a:cubicBezTo>
                      <a:pt x="16384" y="1097"/>
                      <a:pt x="16362" y="1119"/>
                      <a:pt x="16324" y="1119"/>
                    </a:cubicBezTo>
                    <a:cubicBezTo>
                      <a:pt x="16170" y="1119"/>
                      <a:pt x="16141" y="874"/>
                      <a:pt x="15985" y="874"/>
                    </a:cubicBezTo>
                    <a:cubicBezTo>
                      <a:pt x="15720" y="874"/>
                      <a:pt x="15583" y="1045"/>
                      <a:pt x="15317" y="1045"/>
                    </a:cubicBezTo>
                    <a:cubicBezTo>
                      <a:pt x="15258" y="1045"/>
                      <a:pt x="15223" y="1023"/>
                      <a:pt x="15163" y="1023"/>
                    </a:cubicBezTo>
                    <a:lnTo>
                      <a:pt x="14980" y="1023"/>
                    </a:lnTo>
                    <a:cubicBezTo>
                      <a:pt x="14860" y="1023"/>
                      <a:pt x="14796" y="937"/>
                      <a:pt x="14676" y="937"/>
                    </a:cubicBezTo>
                    <a:cubicBezTo>
                      <a:pt x="14497" y="937"/>
                      <a:pt x="14441" y="1116"/>
                      <a:pt x="14299" y="1235"/>
                    </a:cubicBezTo>
                    <a:cubicBezTo>
                      <a:pt x="14140" y="1371"/>
                      <a:pt x="13986" y="1384"/>
                      <a:pt x="13866" y="1565"/>
                    </a:cubicBezTo>
                    <a:cubicBezTo>
                      <a:pt x="13813" y="1647"/>
                      <a:pt x="13845" y="1783"/>
                      <a:pt x="13753" y="1799"/>
                    </a:cubicBezTo>
                    <a:lnTo>
                      <a:pt x="37" y="1842"/>
                    </a:lnTo>
                    <a:lnTo>
                      <a:pt x="37" y="1842"/>
                    </a:lnTo>
                    <a:lnTo>
                      <a:pt x="0" y="13308"/>
                    </a:lnTo>
                    <a:lnTo>
                      <a:pt x="0" y="13308"/>
                    </a:lnTo>
                    <a:lnTo>
                      <a:pt x="75" y="13287"/>
                    </a:lnTo>
                    <a:cubicBezTo>
                      <a:pt x="219" y="13380"/>
                      <a:pt x="334" y="13361"/>
                      <a:pt x="490" y="13425"/>
                    </a:cubicBezTo>
                    <a:cubicBezTo>
                      <a:pt x="690" y="13508"/>
                      <a:pt x="765" y="13712"/>
                      <a:pt x="980" y="13712"/>
                    </a:cubicBezTo>
                    <a:cubicBezTo>
                      <a:pt x="1107" y="13712"/>
                      <a:pt x="1088" y="13458"/>
                      <a:pt x="1215" y="13458"/>
                    </a:cubicBezTo>
                    <a:cubicBezTo>
                      <a:pt x="1345" y="13458"/>
                      <a:pt x="1415" y="13521"/>
                      <a:pt x="1545" y="13521"/>
                    </a:cubicBezTo>
                    <a:cubicBezTo>
                      <a:pt x="1625" y="13521"/>
                      <a:pt x="1672" y="13499"/>
                      <a:pt x="1752" y="13499"/>
                    </a:cubicBezTo>
                    <a:cubicBezTo>
                      <a:pt x="1929" y="13499"/>
                      <a:pt x="1994" y="13669"/>
                      <a:pt x="2100" y="13829"/>
                    </a:cubicBezTo>
                    <a:cubicBezTo>
                      <a:pt x="2131" y="13876"/>
                      <a:pt x="2143" y="13925"/>
                      <a:pt x="2186" y="13957"/>
                    </a:cubicBezTo>
                    <a:cubicBezTo>
                      <a:pt x="2270" y="14023"/>
                      <a:pt x="2430" y="13957"/>
                      <a:pt x="2430" y="14073"/>
                    </a:cubicBezTo>
                    <a:cubicBezTo>
                      <a:pt x="2430" y="14182"/>
                      <a:pt x="2393" y="14240"/>
                      <a:pt x="2393" y="14350"/>
                    </a:cubicBezTo>
                    <a:cubicBezTo>
                      <a:pt x="2393" y="14472"/>
                      <a:pt x="2480" y="14515"/>
                      <a:pt x="2524" y="14626"/>
                    </a:cubicBezTo>
                    <a:cubicBezTo>
                      <a:pt x="2602" y="14820"/>
                      <a:pt x="2628" y="15062"/>
                      <a:pt x="2816" y="15062"/>
                    </a:cubicBezTo>
                    <a:cubicBezTo>
                      <a:pt x="2941" y="15062"/>
                      <a:pt x="2948" y="14881"/>
                      <a:pt x="2967" y="14743"/>
                    </a:cubicBezTo>
                    <a:cubicBezTo>
                      <a:pt x="2984" y="14626"/>
                      <a:pt x="3075" y="14592"/>
                      <a:pt x="3109" y="14477"/>
                    </a:cubicBezTo>
                    <a:cubicBezTo>
                      <a:pt x="3189" y="14750"/>
                      <a:pt x="3431" y="14770"/>
                      <a:pt x="3674" y="14848"/>
                    </a:cubicBezTo>
                    <a:cubicBezTo>
                      <a:pt x="3846" y="14905"/>
                      <a:pt x="3921" y="15017"/>
                      <a:pt x="4088" y="15093"/>
                    </a:cubicBezTo>
                    <a:cubicBezTo>
                      <a:pt x="4058" y="15202"/>
                      <a:pt x="4003" y="15256"/>
                      <a:pt x="4003" y="15369"/>
                    </a:cubicBezTo>
                    <a:cubicBezTo>
                      <a:pt x="4003" y="15606"/>
                      <a:pt x="3997" y="15786"/>
                      <a:pt x="4145" y="15954"/>
                    </a:cubicBezTo>
                    <a:cubicBezTo>
                      <a:pt x="4250" y="16074"/>
                      <a:pt x="4456" y="16046"/>
                      <a:pt x="4456" y="16217"/>
                    </a:cubicBezTo>
                    <a:lnTo>
                      <a:pt x="4456" y="16371"/>
                    </a:lnTo>
                    <a:cubicBezTo>
                      <a:pt x="4456" y="16480"/>
                      <a:pt x="4590" y="16467"/>
                      <a:pt x="4681" y="16495"/>
                    </a:cubicBezTo>
                    <a:cubicBezTo>
                      <a:pt x="4832" y="16545"/>
                      <a:pt x="4889" y="16658"/>
                      <a:pt x="5021" y="16751"/>
                    </a:cubicBezTo>
                    <a:cubicBezTo>
                      <a:pt x="5244" y="16908"/>
                      <a:pt x="5402" y="16984"/>
                      <a:pt x="5539" y="17240"/>
                    </a:cubicBezTo>
                    <a:cubicBezTo>
                      <a:pt x="5581" y="17322"/>
                      <a:pt x="5662" y="17331"/>
                      <a:pt x="5708" y="17410"/>
                    </a:cubicBezTo>
                    <a:cubicBezTo>
                      <a:pt x="5842" y="17639"/>
                      <a:pt x="5908" y="17798"/>
                      <a:pt x="6104" y="17963"/>
                    </a:cubicBezTo>
                    <a:cubicBezTo>
                      <a:pt x="6264" y="18098"/>
                      <a:pt x="6337" y="18271"/>
                      <a:pt x="6537" y="18271"/>
                    </a:cubicBezTo>
                    <a:cubicBezTo>
                      <a:pt x="6582" y="18271"/>
                      <a:pt x="6589" y="18209"/>
                      <a:pt x="6632" y="18196"/>
                    </a:cubicBezTo>
                    <a:cubicBezTo>
                      <a:pt x="6714" y="18170"/>
                      <a:pt x="6773" y="18199"/>
                      <a:pt x="6858" y="18176"/>
                    </a:cubicBezTo>
                    <a:cubicBezTo>
                      <a:pt x="6839" y="18090"/>
                      <a:pt x="6792" y="18050"/>
                      <a:pt x="6792" y="17963"/>
                    </a:cubicBezTo>
                    <a:cubicBezTo>
                      <a:pt x="6792" y="17763"/>
                      <a:pt x="6955" y="17622"/>
                      <a:pt x="7131" y="17622"/>
                    </a:cubicBezTo>
                    <a:cubicBezTo>
                      <a:pt x="7279" y="17622"/>
                      <a:pt x="7359" y="17686"/>
                      <a:pt x="7507" y="17686"/>
                    </a:cubicBezTo>
                    <a:cubicBezTo>
                      <a:pt x="7595" y="17686"/>
                      <a:pt x="7628" y="17590"/>
                      <a:pt x="7714" y="17590"/>
                    </a:cubicBezTo>
                    <a:cubicBezTo>
                      <a:pt x="7988" y="17590"/>
                      <a:pt x="8054" y="17974"/>
                      <a:pt x="8327" y="17974"/>
                    </a:cubicBezTo>
                    <a:cubicBezTo>
                      <a:pt x="8360" y="17974"/>
                      <a:pt x="8369" y="17920"/>
                      <a:pt x="8403" y="17920"/>
                    </a:cubicBezTo>
                    <a:cubicBezTo>
                      <a:pt x="8488" y="17920"/>
                      <a:pt x="8525" y="17994"/>
                      <a:pt x="8610" y="17994"/>
                    </a:cubicBezTo>
                    <a:cubicBezTo>
                      <a:pt x="8661" y="17994"/>
                      <a:pt x="8690" y="17963"/>
                      <a:pt x="8742" y="17963"/>
                    </a:cubicBezTo>
                    <a:cubicBezTo>
                      <a:pt x="8801" y="17963"/>
                      <a:pt x="8819" y="18024"/>
                      <a:pt x="8874" y="18048"/>
                    </a:cubicBezTo>
                    <a:cubicBezTo>
                      <a:pt x="8999" y="18106"/>
                      <a:pt x="9088" y="18090"/>
                      <a:pt x="9225" y="18090"/>
                    </a:cubicBezTo>
                    <a:lnTo>
                      <a:pt x="9297" y="18090"/>
                    </a:lnTo>
                    <a:lnTo>
                      <a:pt x="9297" y="17983"/>
                    </a:lnTo>
                    <a:cubicBezTo>
                      <a:pt x="9323" y="17974"/>
                      <a:pt x="9336" y="17941"/>
                      <a:pt x="9364" y="17941"/>
                    </a:cubicBezTo>
                    <a:cubicBezTo>
                      <a:pt x="9401" y="17941"/>
                      <a:pt x="9422" y="17963"/>
                      <a:pt x="9460" y="17963"/>
                    </a:cubicBezTo>
                    <a:cubicBezTo>
                      <a:pt x="9503" y="17963"/>
                      <a:pt x="9528" y="17952"/>
                      <a:pt x="9571" y="17952"/>
                    </a:cubicBezTo>
                    <a:cubicBezTo>
                      <a:pt x="9662" y="17952"/>
                      <a:pt x="9693" y="18045"/>
                      <a:pt x="9778" y="18079"/>
                    </a:cubicBezTo>
                    <a:cubicBezTo>
                      <a:pt x="9992" y="18170"/>
                      <a:pt x="10115" y="18260"/>
                      <a:pt x="10343" y="18260"/>
                    </a:cubicBezTo>
                    <a:cubicBezTo>
                      <a:pt x="10451" y="18260"/>
                      <a:pt x="10426" y="18055"/>
                      <a:pt x="10532" y="18026"/>
                    </a:cubicBezTo>
                    <a:cubicBezTo>
                      <a:pt x="10837" y="17941"/>
                      <a:pt x="11009" y="17856"/>
                      <a:pt x="11322" y="17856"/>
                    </a:cubicBezTo>
                    <a:cubicBezTo>
                      <a:pt x="11582" y="17856"/>
                      <a:pt x="11754" y="17896"/>
                      <a:pt x="11963" y="18068"/>
                    </a:cubicBezTo>
                    <a:cubicBezTo>
                      <a:pt x="12124" y="18199"/>
                      <a:pt x="12095" y="18404"/>
                      <a:pt x="12095" y="18630"/>
                    </a:cubicBezTo>
                    <a:lnTo>
                      <a:pt x="12095" y="18847"/>
                    </a:lnTo>
                    <a:cubicBezTo>
                      <a:pt x="12095" y="19169"/>
                      <a:pt x="12340" y="19299"/>
                      <a:pt x="12340" y="19620"/>
                    </a:cubicBezTo>
                    <a:cubicBezTo>
                      <a:pt x="12340" y="19687"/>
                      <a:pt x="12312" y="19724"/>
                      <a:pt x="12312" y="19791"/>
                    </a:cubicBezTo>
                    <a:cubicBezTo>
                      <a:pt x="12312" y="19902"/>
                      <a:pt x="12420" y="19926"/>
                      <a:pt x="12510" y="19970"/>
                    </a:cubicBezTo>
                    <a:cubicBezTo>
                      <a:pt x="12672" y="20054"/>
                      <a:pt x="12774" y="20126"/>
                      <a:pt x="12934" y="20215"/>
                    </a:cubicBezTo>
                    <a:lnTo>
                      <a:pt x="15406" y="21600"/>
                    </a:lnTo>
                    <a:lnTo>
                      <a:pt x="15406" y="21600"/>
                    </a:lnTo>
                    <a:cubicBezTo>
                      <a:pt x="15406" y="21600"/>
                      <a:pt x="15406" y="21600"/>
                      <a:pt x="15406" y="2160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108" name="Shape 3152"/>
            <p:cNvSpPr/>
            <p:nvPr/>
          </p:nvSpPr>
          <p:spPr>
            <a:xfrm>
              <a:off x="4625469" y="5166850"/>
              <a:ext cx="1061224" cy="7529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6964"/>
                  </a:moveTo>
                  <a:lnTo>
                    <a:pt x="0" y="16964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137" y="0"/>
                  </a:lnTo>
                  <a:cubicBezTo>
                    <a:pt x="337" y="163"/>
                    <a:pt x="499" y="130"/>
                    <a:pt x="717" y="242"/>
                  </a:cubicBezTo>
                  <a:cubicBezTo>
                    <a:pt x="997" y="387"/>
                    <a:pt x="1102" y="744"/>
                    <a:pt x="1403" y="744"/>
                  </a:cubicBezTo>
                  <a:cubicBezTo>
                    <a:pt x="1581" y="744"/>
                    <a:pt x="1554" y="299"/>
                    <a:pt x="1733" y="299"/>
                  </a:cubicBezTo>
                  <a:cubicBezTo>
                    <a:pt x="1914" y="299"/>
                    <a:pt x="2012" y="410"/>
                    <a:pt x="2194" y="410"/>
                  </a:cubicBezTo>
                  <a:cubicBezTo>
                    <a:pt x="2306" y="410"/>
                    <a:pt x="2372" y="372"/>
                    <a:pt x="2484" y="372"/>
                  </a:cubicBezTo>
                  <a:cubicBezTo>
                    <a:pt x="2732" y="372"/>
                    <a:pt x="2824" y="669"/>
                    <a:pt x="2972" y="949"/>
                  </a:cubicBezTo>
                  <a:cubicBezTo>
                    <a:pt x="3015" y="1030"/>
                    <a:pt x="3031" y="1116"/>
                    <a:pt x="3091" y="1172"/>
                  </a:cubicBezTo>
                  <a:cubicBezTo>
                    <a:pt x="3210" y="1288"/>
                    <a:pt x="3433" y="1172"/>
                    <a:pt x="3433" y="1375"/>
                  </a:cubicBezTo>
                  <a:cubicBezTo>
                    <a:pt x="3433" y="1566"/>
                    <a:pt x="3381" y="1668"/>
                    <a:pt x="3381" y="1860"/>
                  </a:cubicBezTo>
                  <a:cubicBezTo>
                    <a:pt x="3381" y="2073"/>
                    <a:pt x="3503" y="2149"/>
                    <a:pt x="3566" y="2343"/>
                  </a:cubicBezTo>
                  <a:cubicBezTo>
                    <a:pt x="3674" y="2682"/>
                    <a:pt x="3711" y="3106"/>
                    <a:pt x="3974" y="3106"/>
                  </a:cubicBezTo>
                  <a:cubicBezTo>
                    <a:pt x="4149" y="3106"/>
                    <a:pt x="4159" y="2788"/>
                    <a:pt x="4186" y="2548"/>
                  </a:cubicBezTo>
                  <a:cubicBezTo>
                    <a:pt x="4209" y="2343"/>
                    <a:pt x="4337" y="2282"/>
                    <a:pt x="4384" y="2082"/>
                  </a:cubicBezTo>
                  <a:cubicBezTo>
                    <a:pt x="4496" y="2560"/>
                    <a:pt x="4835" y="2594"/>
                    <a:pt x="5175" y="2732"/>
                  </a:cubicBezTo>
                  <a:cubicBezTo>
                    <a:pt x="5416" y="2830"/>
                    <a:pt x="5521" y="3026"/>
                    <a:pt x="5755" y="3160"/>
                  </a:cubicBezTo>
                  <a:cubicBezTo>
                    <a:pt x="5712" y="3350"/>
                    <a:pt x="5636" y="3444"/>
                    <a:pt x="5636" y="3643"/>
                  </a:cubicBezTo>
                  <a:cubicBezTo>
                    <a:pt x="5636" y="4057"/>
                    <a:pt x="5627" y="4372"/>
                    <a:pt x="5834" y="4665"/>
                  </a:cubicBezTo>
                  <a:cubicBezTo>
                    <a:pt x="5982" y="4875"/>
                    <a:pt x="6270" y="4827"/>
                    <a:pt x="6270" y="5126"/>
                  </a:cubicBezTo>
                  <a:lnTo>
                    <a:pt x="6270" y="5396"/>
                  </a:lnTo>
                  <a:cubicBezTo>
                    <a:pt x="6270" y="5586"/>
                    <a:pt x="6457" y="5563"/>
                    <a:pt x="6586" y="5613"/>
                  </a:cubicBezTo>
                  <a:cubicBezTo>
                    <a:pt x="6796" y="5699"/>
                    <a:pt x="6876" y="5897"/>
                    <a:pt x="7061" y="6060"/>
                  </a:cubicBezTo>
                  <a:cubicBezTo>
                    <a:pt x="7374" y="6334"/>
                    <a:pt x="7595" y="6468"/>
                    <a:pt x="7786" y="6915"/>
                  </a:cubicBezTo>
                  <a:cubicBezTo>
                    <a:pt x="7845" y="7059"/>
                    <a:pt x="7958" y="7074"/>
                    <a:pt x="8023" y="7212"/>
                  </a:cubicBezTo>
                  <a:cubicBezTo>
                    <a:pt x="8211" y="7613"/>
                    <a:pt x="8303" y="7891"/>
                    <a:pt x="8577" y="8180"/>
                  </a:cubicBezTo>
                  <a:cubicBezTo>
                    <a:pt x="8802" y="8416"/>
                    <a:pt x="8903" y="8719"/>
                    <a:pt x="9184" y="8719"/>
                  </a:cubicBezTo>
                  <a:cubicBezTo>
                    <a:pt x="9247" y="8719"/>
                    <a:pt x="9256" y="8610"/>
                    <a:pt x="9316" y="8587"/>
                  </a:cubicBezTo>
                  <a:cubicBezTo>
                    <a:pt x="9431" y="8541"/>
                    <a:pt x="9514" y="8593"/>
                    <a:pt x="9633" y="8552"/>
                  </a:cubicBezTo>
                  <a:cubicBezTo>
                    <a:pt x="9606" y="8401"/>
                    <a:pt x="9540" y="8332"/>
                    <a:pt x="9540" y="8180"/>
                  </a:cubicBezTo>
                  <a:cubicBezTo>
                    <a:pt x="9540" y="7830"/>
                    <a:pt x="9768" y="7584"/>
                    <a:pt x="10015" y="7584"/>
                  </a:cubicBezTo>
                  <a:cubicBezTo>
                    <a:pt x="10222" y="7584"/>
                    <a:pt x="10334" y="7695"/>
                    <a:pt x="10542" y="7695"/>
                  </a:cubicBezTo>
                  <a:cubicBezTo>
                    <a:pt x="10664" y="7695"/>
                    <a:pt x="10710" y="7528"/>
                    <a:pt x="10832" y="7528"/>
                  </a:cubicBezTo>
                  <a:cubicBezTo>
                    <a:pt x="11215" y="7528"/>
                    <a:pt x="11308" y="8198"/>
                    <a:pt x="11690" y="8198"/>
                  </a:cubicBezTo>
                  <a:cubicBezTo>
                    <a:pt x="11736" y="8198"/>
                    <a:pt x="11749" y="8104"/>
                    <a:pt x="11796" y="8104"/>
                  </a:cubicBezTo>
                  <a:cubicBezTo>
                    <a:pt x="11914" y="8104"/>
                    <a:pt x="11967" y="8234"/>
                    <a:pt x="12086" y="8234"/>
                  </a:cubicBezTo>
                  <a:cubicBezTo>
                    <a:pt x="12158" y="8234"/>
                    <a:pt x="12198" y="8180"/>
                    <a:pt x="12270" y="8180"/>
                  </a:cubicBezTo>
                  <a:cubicBezTo>
                    <a:pt x="12353" y="8180"/>
                    <a:pt x="12379" y="8286"/>
                    <a:pt x="12455" y="8328"/>
                  </a:cubicBezTo>
                  <a:cubicBezTo>
                    <a:pt x="12630" y="8430"/>
                    <a:pt x="12755" y="8401"/>
                    <a:pt x="12947" y="8401"/>
                  </a:cubicBezTo>
                  <a:lnTo>
                    <a:pt x="13048" y="8401"/>
                  </a:lnTo>
                  <a:lnTo>
                    <a:pt x="13048" y="8215"/>
                  </a:lnTo>
                  <a:cubicBezTo>
                    <a:pt x="13084" y="8198"/>
                    <a:pt x="13102" y="8142"/>
                    <a:pt x="13141" y="8142"/>
                  </a:cubicBezTo>
                  <a:cubicBezTo>
                    <a:pt x="13193" y="8142"/>
                    <a:pt x="13223" y="8180"/>
                    <a:pt x="13276" y="8180"/>
                  </a:cubicBezTo>
                  <a:cubicBezTo>
                    <a:pt x="13336" y="8180"/>
                    <a:pt x="13371" y="8161"/>
                    <a:pt x="13431" y="8161"/>
                  </a:cubicBezTo>
                  <a:cubicBezTo>
                    <a:pt x="13559" y="8161"/>
                    <a:pt x="13603" y="8324"/>
                    <a:pt x="13721" y="8382"/>
                  </a:cubicBezTo>
                  <a:cubicBezTo>
                    <a:pt x="14021" y="8541"/>
                    <a:pt x="14192" y="8700"/>
                    <a:pt x="14512" y="8700"/>
                  </a:cubicBezTo>
                  <a:cubicBezTo>
                    <a:pt x="14664" y="8700"/>
                    <a:pt x="14628" y="8340"/>
                    <a:pt x="14776" y="8290"/>
                  </a:cubicBezTo>
                  <a:cubicBezTo>
                    <a:pt x="15204" y="8142"/>
                    <a:pt x="15445" y="7993"/>
                    <a:pt x="15883" y="7993"/>
                  </a:cubicBezTo>
                  <a:cubicBezTo>
                    <a:pt x="16247" y="7993"/>
                    <a:pt x="16488" y="8063"/>
                    <a:pt x="16781" y="8363"/>
                  </a:cubicBezTo>
                  <a:cubicBezTo>
                    <a:pt x="17005" y="8593"/>
                    <a:pt x="16965" y="8951"/>
                    <a:pt x="16965" y="9346"/>
                  </a:cubicBezTo>
                  <a:lnTo>
                    <a:pt x="16965" y="9726"/>
                  </a:lnTo>
                  <a:cubicBezTo>
                    <a:pt x="16965" y="10288"/>
                    <a:pt x="17308" y="10516"/>
                    <a:pt x="17308" y="11078"/>
                  </a:cubicBezTo>
                  <a:cubicBezTo>
                    <a:pt x="17308" y="11195"/>
                    <a:pt x="17268" y="11260"/>
                    <a:pt x="17268" y="11377"/>
                  </a:cubicBezTo>
                  <a:cubicBezTo>
                    <a:pt x="17268" y="11572"/>
                    <a:pt x="17420" y="11613"/>
                    <a:pt x="17546" y="11691"/>
                  </a:cubicBezTo>
                  <a:cubicBezTo>
                    <a:pt x="17773" y="11837"/>
                    <a:pt x="17915" y="11963"/>
                    <a:pt x="18140" y="12119"/>
                  </a:cubicBezTo>
                  <a:lnTo>
                    <a:pt x="21600" y="14542"/>
                  </a:lnTo>
                  <a:lnTo>
                    <a:pt x="21600" y="14542"/>
                  </a:lnTo>
                  <a:cubicBezTo>
                    <a:pt x="21581" y="14659"/>
                    <a:pt x="21523" y="14759"/>
                    <a:pt x="21436" y="14759"/>
                  </a:cubicBezTo>
                  <a:cubicBezTo>
                    <a:pt x="21308" y="14759"/>
                    <a:pt x="21249" y="14611"/>
                    <a:pt x="21198" y="14443"/>
                  </a:cubicBezTo>
                  <a:cubicBezTo>
                    <a:pt x="21153" y="14481"/>
                    <a:pt x="21123" y="14517"/>
                    <a:pt x="21067" y="14517"/>
                  </a:cubicBezTo>
                  <a:cubicBezTo>
                    <a:pt x="20879" y="14255"/>
                    <a:pt x="20890" y="14326"/>
                    <a:pt x="21067" y="14797"/>
                  </a:cubicBezTo>
                  <a:cubicBezTo>
                    <a:pt x="21067" y="15317"/>
                    <a:pt x="20669" y="15438"/>
                    <a:pt x="20328" y="15633"/>
                  </a:cubicBezTo>
                  <a:lnTo>
                    <a:pt x="20249" y="15614"/>
                  </a:lnTo>
                  <a:cubicBezTo>
                    <a:pt x="20098" y="15666"/>
                    <a:pt x="20009" y="15689"/>
                    <a:pt x="19853" y="15689"/>
                  </a:cubicBezTo>
                  <a:cubicBezTo>
                    <a:pt x="19738" y="15689"/>
                    <a:pt x="19680" y="15614"/>
                    <a:pt x="19563" y="15614"/>
                  </a:cubicBezTo>
                  <a:cubicBezTo>
                    <a:pt x="19498" y="15614"/>
                    <a:pt x="19471" y="15689"/>
                    <a:pt x="19405" y="15689"/>
                  </a:cubicBezTo>
                  <a:cubicBezTo>
                    <a:pt x="19339" y="15689"/>
                    <a:pt x="19313" y="15614"/>
                    <a:pt x="19247" y="15614"/>
                  </a:cubicBezTo>
                  <a:cubicBezTo>
                    <a:pt x="18877" y="15614"/>
                    <a:pt x="18680" y="15837"/>
                    <a:pt x="18311" y="15837"/>
                  </a:cubicBezTo>
                  <a:cubicBezTo>
                    <a:pt x="18198" y="15837"/>
                    <a:pt x="18109" y="15815"/>
                    <a:pt x="18046" y="15689"/>
                  </a:cubicBezTo>
                  <a:cubicBezTo>
                    <a:pt x="17968" y="15883"/>
                    <a:pt x="17810" y="15842"/>
                    <a:pt x="17651" y="15875"/>
                  </a:cubicBezTo>
                  <a:cubicBezTo>
                    <a:pt x="17502" y="15902"/>
                    <a:pt x="17420" y="15986"/>
                    <a:pt x="17268" y="15986"/>
                  </a:cubicBezTo>
                  <a:cubicBezTo>
                    <a:pt x="17203" y="15986"/>
                    <a:pt x="17203" y="15871"/>
                    <a:pt x="17163" y="15800"/>
                  </a:cubicBezTo>
                  <a:cubicBezTo>
                    <a:pt x="17081" y="16084"/>
                    <a:pt x="16856" y="16118"/>
                    <a:pt x="16636" y="16118"/>
                  </a:cubicBezTo>
                  <a:cubicBezTo>
                    <a:pt x="16533" y="16118"/>
                    <a:pt x="16513" y="15911"/>
                    <a:pt x="16411" y="15911"/>
                  </a:cubicBezTo>
                  <a:cubicBezTo>
                    <a:pt x="16247" y="15911"/>
                    <a:pt x="16155" y="15959"/>
                    <a:pt x="15989" y="15986"/>
                  </a:cubicBezTo>
                  <a:cubicBezTo>
                    <a:pt x="15986" y="16042"/>
                    <a:pt x="15977" y="16076"/>
                    <a:pt x="15977" y="16130"/>
                  </a:cubicBezTo>
                  <a:cubicBezTo>
                    <a:pt x="15977" y="16289"/>
                    <a:pt x="16015" y="16381"/>
                    <a:pt x="16081" y="16506"/>
                  </a:cubicBezTo>
                  <a:cubicBezTo>
                    <a:pt x="15870" y="16678"/>
                    <a:pt x="15568" y="16669"/>
                    <a:pt x="15568" y="17014"/>
                  </a:cubicBezTo>
                  <a:cubicBezTo>
                    <a:pt x="15568" y="17041"/>
                    <a:pt x="15580" y="17056"/>
                    <a:pt x="15580" y="17083"/>
                  </a:cubicBezTo>
                  <a:cubicBezTo>
                    <a:pt x="15719" y="16985"/>
                    <a:pt x="15798" y="16912"/>
                    <a:pt x="15950" y="16860"/>
                  </a:cubicBezTo>
                  <a:cubicBezTo>
                    <a:pt x="15670" y="17255"/>
                    <a:pt x="15580" y="17547"/>
                    <a:pt x="15304" y="17938"/>
                  </a:cubicBezTo>
                  <a:cubicBezTo>
                    <a:pt x="15036" y="18314"/>
                    <a:pt x="14888" y="18538"/>
                    <a:pt x="14591" y="18849"/>
                  </a:cubicBezTo>
                  <a:cubicBezTo>
                    <a:pt x="14447" y="19002"/>
                    <a:pt x="14393" y="19161"/>
                    <a:pt x="14222" y="19238"/>
                  </a:cubicBezTo>
                  <a:cubicBezTo>
                    <a:pt x="13968" y="19355"/>
                    <a:pt x="13790" y="19276"/>
                    <a:pt x="13536" y="19407"/>
                  </a:cubicBezTo>
                  <a:cubicBezTo>
                    <a:pt x="13253" y="19556"/>
                    <a:pt x="13088" y="19704"/>
                    <a:pt x="12785" y="19704"/>
                  </a:cubicBezTo>
                  <a:cubicBezTo>
                    <a:pt x="12702" y="19704"/>
                    <a:pt x="12657" y="19696"/>
                    <a:pt x="12574" y="19713"/>
                  </a:cubicBezTo>
                  <a:cubicBezTo>
                    <a:pt x="12597" y="19936"/>
                    <a:pt x="12662" y="20043"/>
                    <a:pt x="12731" y="20243"/>
                  </a:cubicBezTo>
                  <a:cubicBezTo>
                    <a:pt x="12774" y="20369"/>
                    <a:pt x="12788" y="20540"/>
                    <a:pt x="12890" y="20540"/>
                  </a:cubicBezTo>
                  <a:cubicBezTo>
                    <a:pt x="13008" y="20540"/>
                    <a:pt x="13071" y="20452"/>
                    <a:pt x="13167" y="20354"/>
                  </a:cubicBezTo>
                  <a:cubicBezTo>
                    <a:pt x="13173" y="20415"/>
                    <a:pt x="13180" y="20448"/>
                    <a:pt x="13180" y="20509"/>
                  </a:cubicBezTo>
                  <a:cubicBezTo>
                    <a:pt x="13180" y="20935"/>
                    <a:pt x="13138" y="21171"/>
                    <a:pt x="13114" y="21600"/>
                  </a:cubicBezTo>
                  <a:cubicBezTo>
                    <a:pt x="12909" y="21498"/>
                    <a:pt x="12897" y="21228"/>
                    <a:pt x="12811" y="20950"/>
                  </a:cubicBezTo>
                  <a:cubicBezTo>
                    <a:pt x="12731" y="20693"/>
                    <a:pt x="12626" y="20559"/>
                    <a:pt x="12626" y="20281"/>
                  </a:cubicBezTo>
                  <a:cubicBezTo>
                    <a:pt x="12445" y="20239"/>
                    <a:pt x="12358" y="20114"/>
                    <a:pt x="12178" y="20114"/>
                  </a:cubicBezTo>
                  <a:cubicBezTo>
                    <a:pt x="12032" y="20114"/>
                    <a:pt x="12066" y="20398"/>
                    <a:pt x="12032" y="20597"/>
                  </a:cubicBezTo>
                  <a:cubicBezTo>
                    <a:pt x="11897" y="20423"/>
                    <a:pt x="11881" y="20252"/>
                    <a:pt x="11796" y="20020"/>
                  </a:cubicBezTo>
                  <a:cubicBezTo>
                    <a:pt x="11753" y="19905"/>
                    <a:pt x="11663" y="19871"/>
                    <a:pt x="11663" y="19742"/>
                  </a:cubicBezTo>
                  <a:cubicBezTo>
                    <a:pt x="11663" y="19681"/>
                    <a:pt x="11719" y="19677"/>
                    <a:pt x="11756" y="19648"/>
                  </a:cubicBezTo>
                  <a:cubicBezTo>
                    <a:pt x="11729" y="19527"/>
                    <a:pt x="11742" y="19351"/>
                    <a:pt x="11650" y="19351"/>
                  </a:cubicBezTo>
                  <a:cubicBezTo>
                    <a:pt x="11515" y="19351"/>
                    <a:pt x="11466" y="19508"/>
                    <a:pt x="11334" y="19556"/>
                  </a:cubicBezTo>
                  <a:cubicBezTo>
                    <a:pt x="11258" y="19593"/>
                    <a:pt x="11231" y="19612"/>
                    <a:pt x="11148" y="19612"/>
                  </a:cubicBezTo>
                  <a:cubicBezTo>
                    <a:pt x="11000" y="19612"/>
                    <a:pt x="10988" y="19370"/>
                    <a:pt x="10899" y="19203"/>
                  </a:cubicBezTo>
                  <a:cubicBezTo>
                    <a:pt x="10799" y="19017"/>
                    <a:pt x="10648" y="18937"/>
                    <a:pt x="10648" y="18701"/>
                  </a:cubicBezTo>
                  <a:cubicBezTo>
                    <a:pt x="10648" y="18598"/>
                    <a:pt x="10701" y="18546"/>
                    <a:pt x="10701" y="18446"/>
                  </a:cubicBezTo>
                  <a:cubicBezTo>
                    <a:pt x="10701" y="18413"/>
                    <a:pt x="10687" y="18398"/>
                    <a:pt x="10687" y="18367"/>
                  </a:cubicBezTo>
                  <a:lnTo>
                    <a:pt x="10636" y="18348"/>
                  </a:lnTo>
                  <a:cubicBezTo>
                    <a:pt x="10566" y="18379"/>
                    <a:pt x="10523" y="18389"/>
                    <a:pt x="10450" y="18402"/>
                  </a:cubicBezTo>
                  <a:lnTo>
                    <a:pt x="10186" y="18348"/>
                  </a:lnTo>
                  <a:cubicBezTo>
                    <a:pt x="10004" y="18375"/>
                    <a:pt x="9887" y="18375"/>
                    <a:pt x="9738" y="18513"/>
                  </a:cubicBezTo>
                  <a:cubicBezTo>
                    <a:pt x="9633" y="18618"/>
                    <a:pt x="9603" y="18793"/>
                    <a:pt x="9474" y="18793"/>
                  </a:cubicBezTo>
                  <a:cubicBezTo>
                    <a:pt x="9316" y="18793"/>
                    <a:pt x="9224" y="18569"/>
                    <a:pt x="9224" y="18348"/>
                  </a:cubicBezTo>
                  <a:cubicBezTo>
                    <a:pt x="9224" y="18120"/>
                    <a:pt x="9465" y="18212"/>
                    <a:pt x="9580" y="18049"/>
                  </a:cubicBezTo>
                  <a:cubicBezTo>
                    <a:pt x="9781" y="17767"/>
                    <a:pt x="9923" y="17539"/>
                    <a:pt x="9923" y="17138"/>
                  </a:cubicBezTo>
                  <a:cubicBezTo>
                    <a:pt x="9923" y="16828"/>
                    <a:pt x="9826" y="16640"/>
                    <a:pt x="9698" y="16396"/>
                  </a:cubicBezTo>
                  <a:cubicBezTo>
                    <a:pt x="9616" y="16237"/>
                    <a:pt x="9590" y="16024"/>
                    <a:pt x="9448" y="16024"/>
                  </a:cubicBezTo>
                  <a:cubicBezTo>
                    <a:pt x="9332" y="16024"/>
                    <a:pt x="9316" y="16210"/>
                    <a:pt x="9224" y="16302"/>
                  </a:cubicBezTo>
                  <a:cubicBezTo>
                    <a:pt x="9035" y="16494"/>
                    <a:pt x="8891" y="16525"/>
                    <a:pt x="8696" y="16711"/>
                  </a:cubicBezTo>
                  <a:cubicBezTo>
                    <a:pt x="8584" y="16818"/>
                    <a:pt x="8511" y="16887"/>
                    <a:pt x="8419" y="17027"/>
                  </a:cubicBezTo>
                  <a:cubicBezTo>
                    <a:pt x="8359" y="17119"/>
                    <a:pt x="8248" y="17138"/>
                    <a:pt x="8248" y="17269"/>
                  </a:cubicBezTo>
                  <a:cubicBezTo>
                    <a:pt x="8248" y="17432"/>
                    <a:pt x="8383" y="17493"/>
                    <a:pt x="8498" y="17493"/>
                  </a:cubicBezTo>
                  <a:cubicBezTo>
                    <a:pt x="8673" y="17493"/>
                    <a:pt x="8749" y="17343"/>
                    <a:pt x="8907" y="17232"/>
                  </a:cubicBezTo>
                  <a:cubicBezTo>
                    <a:pt x="8930" y="17273"/>
                    <a:pt x="8960" y="17307"/>
                    <a:pt x="8960" y="17361"/>
                  </a:cubicBezTo>
                  <a:cubicBezTo>
                    <a:pt x="8960" y="17660"/>
                    <a:pt x="8722" y="17706"/>
                    <a:pt x="8538" y="17844"/>
                  </a:cubicBezTo>
                  <a:cubicBezTo>
                    <a:pt x="8168" y="18124"/>
                    <a:pt x="7974" y="18341"/>
                    <a:pt x="7588" y="18588"/>
                  </a:cubicBezTo>
                  <a:cubicBezTo>
                    <a:pt x="7199" y="18839"/>
                    <a:pt x="7116" y="19272"/>
                    <a:pt x="6771" y="19631"/>
                  </a:cubicBezTo>
                  <a:cubicBezTo>
                    <a:pt x="6681" y="19717"/>
                    <a:pt x="6589" y="19696"/>
                    <a:pt x="6506" y="19796"/>
                  </a:cubicBezTo>
                  <a:cubicBezTo>
                    <a:pt x="6371" y="19963"/>
                    <a:pt x="6411" y="20319"/>
                    <a:pt x="6230" y="20319"/>
                  </a:cubicBezTo>
                  <a:cubicBezTo>
                    <a:pt x="5956" y="20319"/>
                    <a:pt x="5870" y="19890"/>
                    <a:pt x="5596" y="19890"/>
                  </a:cubicBezTo>
                  <a:cubicBezTo>
                    <a:pt x="5564" y="19890"/>
                    <a:pt x="5550" y="19944"/>
                    <a:pt x="5517" y="19944"/>
                  </a:cubicBezTo>
                  <a:cubicBezTo>
                    <a:pt x="5277" y="19944"/>
                    <a:pt x="5204" y="19631"/>
                    <a:pt x="4990" y="19481"/>
                  </a:cubicBezTo>
                  <a:cubicBezTo>
                    <a:pt x="4775" y="19332"/>
                    <a:pt x="4598" y="19393"/>
                    <a:pt x="4410" y="19184"/>
                  </a:cubicBezTo>
                  <a:cubicBezTo>
                    <a:pt x="4037" y="18766"/>
                    <a:pt x="3869" y="18237"/>
                    <a:pt x="3394" y="18237"/>
                  </a:cubicBezTo>
                  <a:cubicBezTo>
                    <a:pt x="3206" y="18237"/>
                    <a:pt x="3120" y="18421"/>
                    <a:pt x="2932" y="18421"/>
                  </a:cubicBezTo>
                  <a:cubicBezTo>
                    <a:pt x="2837" y="18421"/>
                    <a:pt x="2810" y="18291"/>
                    <a:pt x="2734" y="18218"/>
                  </a:cubicBezTo>
                  <a:cubicBezTo>
                    <a:pt x="2481" y="17971"/>
                    <a:pt x="2306" y="17808"/>
                    <a:pt x="1996" y="17808"/>
                  </a:cubicBezTo>
                  <a:cubicBezTo>
                    <a:pt x="1911" y="17808"/>
                    <a:pt x="1868" y="17873"/>
                    <a:pt x="1785" y="17900"/>
                  </a:cubicBezTo>
                  <a:cubicBezTo>
                    <a:pt x="1666" y="17942"/>
                    <a:pt x="1495" y="17915"/>
                    <a:pt x="1495" y="18087"/>
                  </a:cubicBezTo>
                  <a:cubicBezTo>
                    <a:pt x="1495" y="18162"/>
                    <a:pt x="1535" y="18204"/>
                    <a:pt x="1535" y="18277"/>
                  </a:cubicBezTo>
                  <a:lnTo>
                    <a:pt x="1535" y="18421"/>
                  </a:lnTo>
                  <a:lnTo>
                    <a:pt x="1441" y="18421"/>
                  </a:lnTo>
                  <a:cubicBezTo>
                    <a:pt x="1155" y="18254"/>
                    <a:pt x="1060" y="17984"/>
                    <a:pt x="848" y="17660"/>
                  </a:cubicBezTo>
                  <a:cubicBezTo>
                    <a:pt x="589" y="17259"/>
                    <a:pt x="334" y="17039"/>
                    <a:pt x="0" y="16964"/>
                  </a:cubicBezTo>
                  <a:close/>
                  <a:moveTo>
                    <a:pt x="10318" y="18588"/>
                  </a:moveTo>
                  <a:cubicBezTo>
                    <a:pt x="10206" y="18626"/>
                    <a:pt x="10150" y="18720"/>
                    <a:pt x="10081" y="18849"/>
                  </a:cubicBezTo>
                  <a:cubicBezTo>
                    <a:pt x="10183" y="18849"/>
                    <a:pt x="10242" y="18864"/>
                    <a:pt x="10344" y="18849"/>
                  </a:cubicBezTo>
                  <a:cubicBezTo>
                    <a:pt x="10354" y="18762"/>
                    <a:pt x="10328" y="18678"/>
                    <a:pt x="10318" y="18588"/>
                  </a:cubicBezTo>
                  <a:cubicBezTo>
                    <a:pt x="10318" y="18588"/>
                    <a:pt x="10318" y="18588"/>
                    <a:pt x="10318" y="18588"/>
                  </a:cubicBezTo>
                  <a:close/>
                </a:path>
              </a:pathLst>
            </a:custGeom>
            <a:grpFill/>
            <a:ln w="127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9" name="Shape 3148"/>
            <p:cNvSpPr/>
            <p:nvPr/>
          </p:nvSpPr>
          <p:spPr>
            <a:xfrm>
              <a:off x="1322817" y="2525380"/>
              <a:ext cx="1896004" cy="27882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5" y="11425"/>
                  </a:moveTo>
                  <a:cubicBezTo>
                    <a:pt x="63" y="11422"/>
                    <a:pt x="50" y="11419"/>
                    <a:pt x="30" y="11415"/>
                  </a:cubicBezTo>
                  <a:cubicBezTo>
                    <a:pt x="17" y="11430"/>
                    <a:pt x="0" y="11438"/>
                    <a:pt x="0" y="11455"/>
                  </a:cubicBezTo>
                  <a:cubicBezTo>
                    <a:pt x="0" y="11613"/>
                    <a:pt x="90" y="11698"/>
                    <a:pt x="199" y="11836"/>
                  </a:cubicBezTo>
                  <a:cubicBezTo>
                    <a:pt x="258" y="11912"/>
                    <a:pt x="281" y="11962"/>
                    <a:pt x="354" y="12032"/>
                  </a:cubicBezTo>
                  <a:cubicBezTo>
                    <a:pt x="329" y="11809"/>
                    <a:pt x="85" y="11712"/>
                    <a:pt x="85" y="11489"/>
                  </a:cubicBezTo>
                  <a:cubicBezTo>
                    <a:pt x="85" y="11489"/>
                    <a:pt x="85" y="11425"/>
                    <a:pt x="85" y="11425"/>
                  </a:cubicBezTo>
                  <a:close/>
                  <a:moveTo>
                    <a:pt x="3137" y="6797"/>
                  </a:moveTo>
                  <a:cubicBezTo>
                    <a:pt x="3195" y="6719"/>
                    <a:pt x="3252" y="6666"/>
                    <a:pt x="3374" y="6641"/>
                  </a:cubicBezTo>
                  <a:cubicBezTo>
                    <a:pt x="3364" y="6720"/>
                    <a:pt x="3327" y="6812"/>
                    <a:pt x="3211" y="6812"/>
                  </a:cubicBezTo>
                  <a:cubicBezTo>
                    <a:pt x="3181" y="6812"/>
                    <a:pt x="3163" y="6803"/>
                    <a:pt x="3137" y="6797"/>
                  </a:cubicBezTo>
                  <a:cubicBezTo>
                    <a:pt x="3137" y="6797"/>
                    <a:pt x="3137" y="6797"/>
                    <a:pt x="3137" y="6797"/>
                  </a:cubicBezTo>
                  <a:close/>
                  <a:moveTo>
                    <a:pt x="21541" y="1091"/>
                  </a:moveTo>
                  <a:cubicBezTo>
                    <a:pt x="21453" y="1065"/>
                    <a:pt x="21351" y="1048"/>
                    <a:pt x="21253" y="1034"/>
                  </a:cubicBezTo>
                  <a:cubicBezTo>
                    <a:pt x="21146" y="1019"/>
                    <a:pt x="21098" y="969"/>
                    <a:pt x="20987" y="969"/>
                  </a:cubicBezTo>
                  <a:cubicBezTo>
                    <a:pt x="20926" y="969"/>
                    <a:pt x="20893" y="986"/>
                    <a:pt x="20832" y="989"/>
                  </a:cubicBezTo>
                  <a:cubicBezTo>
                    <a:pt x="20838" y="1039"/>
                    <a:pt x="20858" y="1083"/>
                    <a:pt x="20898" y="1124"/>
                  </a:cubicBezTo>
                  <a:lnTo>
                    <a:pt x="20891" y="1144"/>
                  </a:lnTo>
                  <a:cubicBezTo>
                    <a:pt x="20854" y="1137"/>
                    <a:pt x="20830" y="1130"/>
                    <a:pt x="20795" y="1119"/>
                  </a:cubicBezTo>
                  <a:lnTo>
                    <a:pt x="20766" y="1124"/>
                  </a:lnTo>
                  <a:cubicBezTo>
                    <a:pt x="20775" y="1140"/>
                    <a:pt x="20782" y="1149"/>
                    <a:pt x="20795" y="1164"/>
                  </a:cubicBezTo>
                  <a:lnTo>
                    <a:pt x="20788" y="1185"/>
                  </a:lnTo>
                  <a:cubicBezTo>
                    <a:pt x="20736" y="1173"/>
                    <a:pt x="20708" y="1156"/>
                    <a:pt x="20670" y="1129"/>
                  </a:cubicBezTo>
                  <a:lnTo>
                    <a:pt x="20640" y="1144"/>
                  </a:lnTo>
                  <a:cubicBezTo>
                    <a:pt x="20644" y="1180"/>
                    <a:pt x="20670" y="1199"/>
                    <a:pt x="20670" y="1235"/>
                  </a:cubicBezTo>
                  <a:cubicBezTo>
                    <a:pt x="20670" y="1246"/>
                    <a:pt x="20653" y="1248"/>
                    <a:pt x="20640" y="1255"/>
                  </a:cubicBezTo>
                  <a:lnTo>
                    <a:pt x="20559" y="1175"/>
                  </a:lnTo>
                  <a:cubicBezTo>
                    <a:pt x="20509" y="1212"/>
                    <a:pt x="20470" y="1241"/>
                    <a:pt x="20470" y="1292"/>
                  </a:cubicBezTo>
                  <a:cubicBezTo>
                    <a:pt x="20470" y="1377"/>
                    <a:pt x="20584" y="1571"/>
                    <a:pt x="20418" y="1370"/>
                  </a:cubicBezTo>
                  <a:cubicBezTo>
                    <a:pt x="20380" y="1426"/>
                    <a:pt x="20345" y="1508"/>
                    <a:pt x="20345" y="1548"/>
                  </a:cubicBezTo>
                  <a:cubicBezTo>
                    <a:pt x="20345" y="1571"/>
                    <a:pt x="20380" y="1624"/>
                    <a:pt x="20341" y="1581"/>
                  </a:cubicBezTo>
                  <a:lnTo>
                    <a:pt x="20272" y="1489"/>
                  </a:lnTo>
                  <a:cubicBezTo>
                    <a:pt x="20175" y="1480"/>
                    <a:pt x="20082" y="1441"/>
                    <a:pt x="20249" y="1441"/>
                  </a:cubicBezTo>
                  <a:cubicBezTo>
                    <a:pt x="20311" y="1441"/>
                    <a:pt x="20367" y="1408"/>
                    <a:pt x="20367" y="1365"/>
                  </a:cubicBezTo>
                  <a:cubicBezTo>
                    <a:pt x="20367" y="1294"/>
                    <a:pt x="20316" y="1256"/>
                    <a:pt x="20316" y="1185"/>
                  </a:cubicBezTo>
                  <a:cubicBezTo>
                    <a:pt x="20316" y="1133"/>
                    <a:pt x="20297" y="1099"/>
                    <a:pt x="20330" y="1054"/>
                  </a:cubicBezTo>
                  <a:cubicBezTo>
                    <a:pt x="20357" y="1016"/>
                    <a:pt x="20426" y="1006"/>
                    <a:pt x="20426" y="964"/>
                  </a:cubicBezTo>
                  <a:cubicBezTo>
                    <a:pt x="20426" y="868"/>
                    <a:pt x="20306" y="826"/>
                    <a:pt x="20182" y="783"/>
                  </a:cubicBezTo>
                  <a:cubicBezTo>
                    <a:pt x="20079" y="746"/>
                    <a:pt x="20031" y="707"/>
                    <a:pt x="19976" y="637"/>
                  </a:cubicBezTo>
                  <a:cubicBezTo>
                    <a:pt x="19955" y="611"/>
                    <a:pt x="19887" y="614"/>
                    <a:pt x="19887" y="582"/>
                  </a:cubicBezTo>
                  <a:cubicBezTo>
                    <a:pt x="19887" y="569"/>
                    <a:pt x="19902" y="564"/>
                    <a:pt x="19902" y="552"/>
                  </a:cubicBezTo>
                  <a:cubicBezTo>
                    <a:pt x="19902" y="481"/>
                    <a:pt x="19793" y="462"/>
                    <a:pt x="19703" y="426"/>
                  </a:cubicBezTo>
                  <a:cubicBezTo>
                    <a:pt x="19642" y="403"/>
                    <a:pt x="19620" y="372"/>
                    <a:pt x="19555" y="351"/>
                  </a:cubicBezTo>
                  <a:cubicBezTo>
                    <a:pt x="19499" y="332"/>
                    <a:pt x="19415" y="339"/>
                    <a:pt x="19415" y="296"/>
                  </a:cubicBezTo>
                  <a:cubicBezTo>
                    <a:pt x="19415" y="249"/>
                    <a:pt x="19416" y="186"/>
                    <a:pt x="19348" y="186"/>
                  </a:cubicBezTo>
                  <a:cubicBezTo>
                    <a:pt x="19267" y="186"/>
                    <a:pt x="19223" y="201"/>
                    <a:pt x="19141" y="201"/>
                  </a:cubicBezTo>
                  <a:cubicBezTo>
                    <a:pt x="18976" y="201"/>
                    <a:pt x="18883" y="108"/>
                    <a:pt x="18831" y="0"/>
                  </a:cubicBezTo>
                  <a:cubicBezTo>
                    <a:pt x="18778" y="26"/>
                    <a:pt x="18746" y="47"/>
                    <a:pt x="18684" y="65"/>
                  </a:cubicBezTo>
                  <a:lnTo>
                    <a:pt x="18558" y="35"/>
                  </a:lnTo>
                  <a:lnTo>
                    <a:pt x="18529" y="40"/>
                  </a:lnTo>
                  <a:cubicBezTo>
                    <a:pt x="18603" y="109"/>
                    <a:pt x="18634" y="163"/>
                    <a:pt x="18743" y="205"/>
                  </a:cubicBezTo>
                  <a:lnTo>
                    <a:pt x="18728" y="222"/>
                  </a:lnTo>
                  <a:cubicBezTo>
                    <a:pt x="18671" y="218"/>
                    <a:pt x="18638" y="223"/>
                    <a:pt x="18580" y="221"/>
                  </a:cubicBezTo>
                  <a:cubicBezTo>
                    <a:pt x="18569" y="314"/>
                    <a:pt x="18509" y="366"/>
                    <a:pt x="18396" y="417"/>
                  </a:cubicBezTo>
                  <a:cubicBezTo>
                    <a:pt x="18350" y="437"/>
                    <a:pt x="18348" y="482"/>
                    <a:pt x="18292" y="482"/>
                  </a:cubicBezTo>
                  <a:cubicBezTo>
                    <a:pt x="18169" y="482"/>
                    <a:pt x="18167" y="365"/>
                    <a:pt x="18167" y="281"/>
                  </a:cubicBezTo>
                  <a:cubicBezTo>
                    <a:pt x="18167" y="157"/>
                    <a:pt x="18189" y="251"/>
                    <a:pt x="18057" y="301"/>
                  </a:cubicBezTo>
                  <a:cubicBezTo>
                    <a:pt x="18008" y="319"/>
                    <a:pt x="17931" y="314"/>
                    <a:pt x="17931" y="351"/>
                  </a:cubicBezTo>
                  <a:cubicBezTo>
                    <a:pt x="17931" y="387"/>
                    <a:pt x="18001" y="389"/>
                    <a:pt x="18019" y="422"/>
                  </a:cubicBezTo>
                  <a:cubicBezTo>
                    <a:pt x="17948" y="438"/>
                    <a:pt x="17918" y="477"/>
                    <a:pt x="17843" y="477"/>
                  </a:cubicBezTo>
                  <a:cubicBezTo>
                    <a:pt x="17653" y="477"/>
                    <a:pt x="17824" y="318"/>
                    <a:pt x="17606" y="487"/>
                  </a:cubicBezTo>
                  <a:lnTo>
                    <a:pt x="17621" y="527"/>
                  </a:lnTo>
                  <a:cubicBezTo>
                    <a:pt x="17586" y="568"/>
                    <a:pt x="17525" y="585"/>
                    <a:pt x="17525" y="632"/>
                  </a:cubicBezTo>
                  <a:cubicBezTo>
                    <a:pt x="17525" y="663"/>
                    <a:pt x="17555" y="677"/>
                    <a:pt x="17555" y="708"/>
                  </a:cubicBezTo>
                  <a:cubicBezTo>
                    <a:pt x="17555" y="753"/>
                    <a:pt x="17458" y="744"/>
                    <a:pt x="17392" y="748"/>
                  </a:cubicBezTo>
                  <a:cubicBezTo>
                    <a:pt x="17399" y="784"/>
                    <a:pt x="17414" y="803"/>
                    <a:pt x="17429" y="838"/>
                  </a:cubicBezTo>
                  <a:lnTo>
                    <a:pt x="17399" y="828"/>
                  </a:lnTo>
                  <a:cubicBezTo>
                    <a:pt x="17370" y="802"/>
                    <a:pt x="17331" y="796"/>
                    <a:pt x="17303" y="768"/>
                  </a:cubicBezTo>
                  <a:cubicBezTo>
                    <a:pt x="17274" y="738"/>
                    <a:pt x="17285" y="683"/>
                    <a:pt x="17229" y="683"/>
                  </a:cubicBezTo>
                  <a:cubicBezTo>
                    <a:pt x="17018" y="683"/>
                    <a:pt x="17065" y="922"/>
                    <a:pt x="17065" y="547"/>
                  </a:cubicBezTo>
                  <a:cubicBezTo>
                    <a:pt x="17065" y="538"/>
                    <a:pt x="17082" y="536"/>
                    <a:pt x="17082" y="527"/>
                  </a:cubicBezTo>
                  <a:cubicBezTo>
                    <a:pt x="17082" y="489"/>
                    <a:pt x="17015" y="484"/>
                    <a:pt x="16973" y="462"/>
                  </a:cubicBezTo>
                  <a:lnTo>
                    <a:pt x="16973" y="661"/>
                  </a:lnTo>
                  <a:cubicBezTo>
                    <a:pt x="16973" y="705"/>
                    <a:pt x="16964" y="729"/>
                    <a:pt x="16956" y="773"/>
                  </a:cubicBezTo>
                  <a:cubicBezTo>
                    <a:pt x="16857" y="773"/>
                    <a:pt x="16770" y="779"/>
                    <a:pt x="16720" y="838"/>
                  </a:cubicBezTo>
                  <a:cubicBezTo>
                    <a:pt x="16711" y="829"/>
                    <a:pt x="16704" y="823"/>
                    <a:pt x="16691" y="818"/>
                  </a:cubicBezTo>
                  <a:lnTo>
                    <a:pt x="16691" y="793"/>
                  </a:lnTo>
                  <a:lnTo>
                    <a:pt x="16632" y="798"/>
                  </a:lnTo>
                  <a:cubicBezTo>
                    <a:pt x="16610" y="793"/>
                    <a:pt x="16596" y="783"/>
                    <a:pt x="16572" y="783"/>
                  </a:cubicBezTo>
                  <a:cubicBezTo>
                    <a:pt x="16558" y="783"/>
                    <a:pt x="16556" y="796"/>
                    <a:pt x="16543" y="798"/>
                  </a:cubicBezTo>
                  <a:cubicBezTo>
                    <a:pt x="16558" y="863"/>
                    <a:pt x="16417" y="878"/>
                    <a:pt x="16417" y="944"/>
                  </a:cubicBezTo>
                  <a:cubicBezTo>
                    <a:pt x="16417" y="1004"/>
                    <a:pt x="16506" y="1044"/>
                    <a:pt x="16595" y="1044"/>
                  </a:cubicBezTo>
                  <a:cubicBezTo>
                    <a:pt x="16596" y="1051"/>
                    <a:pt x="16610" y="1055"/>
                    <a:pt x="16610" y="1064"/>
                  </a:cubicBezTo>
                  <a:cubicBezTo>
                    <a:pt x="16610" y="1099"/>
                    <a:pt x="16576" y="1114"/>
                    <a:pt x="16551" y="1144"/>
                  </a:cubicBezTo>
                  <a:lnTo>
                    <a:pt x="16558" y="1164"/>
                  </a:lnTo>
                  <a:cubicBezTo>
                    <a:pt x="16571" y="1165"/>
                    <a:pt x="16574" y="1175"/>
                    <a:pt x="16587" y="1175"/>
                  </a:cubicBezTo>
                  <a:cubicBezTo>
                    <a:pt x="16613" y="1175"/>
                    <a:pt x="16626" y="1158"/>
                    <a:pt x="16646" y="1149"/>
                  </a:cubicBezTo>
                  <a:cubicBezTo>
                    <a:pt x="16666" y="1162"/>
                    <a:pt x="16670" y="1185"/>
                    <a:pt x="16698" y="1185"/>
                  </a:cubicBezTo>
                  <a:cubicBezTo>
                    <a:pt x="16720" y="1185"/>
                    <a:pt x="16737" y="1190"/>
                    <a:pt x="16757" y="1195"/>
                  </a:cubicBezTo>
                  <a:cubicBezTo>
                    <a:pt x="16730" y="1203"/>
                    <a:pt x="16705" y="1215"/>
                    <a:pt x="16705" y="1235"/>
                  </a:cubicBezTo>
                  <a:cubicBezTo>
                    <a:pt x="16705" y="1277"/>
                    <a:pt x="16770" y="1287"/>
                    <a:pt x="16816" y="1315"/>
                  </a:cubicBezTo>
                  <a:cubicBezTo>
                    <a:pt x="16755" y="1329"/>
                    <a:pt x="16718" y="1345"/>
                    <a:pt x="16654" y="1345"/>
                  </a:cubicBezTo>
                  <a:cubicBezTo>
                    <a:pt x="16560" y="1345"/>
                    <a:pt x="16519" y="1304"/>
                    <a:pt x="16432" y="1280"/>
                  </a:cubicBezTo>
                  <a:cubicBezTo>
                    <a:pt x="16427" y="1305"/>
                    <a:pt x="16420" y="1318"/>
                    <a:pt x="16403" y="1340"/>
                  </a:cubicBezTo>
                  <a:cubicBezTo>
                    <a:pt x="16231" y="1281"/>
                    <a:pt x="16244" y="1088"/>
                    <a:pt x="16218" y="1300"/>
                  </a:cubicBezTo>
                  <a:cubicBezTo>
                    <a:pt x="16150" y="1305"/>
                    <a:pt x="16113" y="1308"/>
                    <a:pt x="16045" y="1300"/>
                  </a:cubicBezTo>
                  <a:cubicBezTo>
                    <a:pt x="16049" y="1324"/>
                    <a:pt x="16049" y="1336"/>
                    <a:pt x="16045" y="1360"/>
                  </a:cubicBezTo>
                  <a:lnTo>
                    <a:pt x="16100" y="1365"/>
                  </a:lnTo>
                  <a:cubicBezTo>
                    <a:pt x="16157" y="1356"/>
                    <a:pt x="16189" y="1334"/>
                    <a:pt x="16248" y="1340"/>
                  </a:cubicBezTo>
                  <a:cubicBezTo>
                    <a:pt x="16194" y="1377"/>
                    <a:pt x="16153" y="1392"/>
                    <a:pt x="16085" y="1410"/>
                  </a:cubicBezTo>
                  <a:cubicBezTo>
                    <a:pt x="16107" y="1448"/>
                    <a:pt x="16157" y="1466"/>
                    <a:pt x="16218" y="1466"/>
                  </a:cubicBezTo>
                  <a:cubicBezTo>
                    <a:pt x="16261" y="1466"/>
                    <a:pt x="16281" y="1442"/>
                    <a:pt x="16322" y="1436"/>
                  </a:cubicBezTo>
                  <a:cubicBezTo>
                    <a:pt x="16309" y="1473"/>
                    <a:pt x="16299" y="1497"/>
                    <a:pt x="16299" y="1536"/>
                  </a:cubicBezTo>
                  <a:cubicBezTo>
                    <a:pt x="16299" y="1595"/>
                    <a:pt x="16562" y="1749"/>
                    <a:pt x="16491" y="1737"/>
                  </a:cubicBezTo>
                  <a:cubicBezTo>
                    <a:pt x="16370" y="1706"/>
                    <a:pt x="16395" y="1646"/>
                    <a:pt x="16307" y="1646"/>
                  </a:cubicBezTo>
                  <a:cubicBezTo>
                    <a:pt x="16272" y="1646"/>
                    <a:pt x="16261" y="1668"/>
                    <a:pt x="16233" y="1681"/>
                  </a:cubicBezTo>
                  <a:cubicBezTo>
                    <a:pt x="16180" y="1660"/>
                    <a:pt x="16128" y="1659"/>
                    <a:pt x="16100" y="1621"/>
                  </a:cubicBezTo>
                  <a:cubicBezTo>
                    <a:pt x="16076" y="1587"/>
                    <a:pt x="16126" y="1548"/>
                    <a:pt x="16085" y="1521"/>
                  </a:cubicBezTo>
                  <a:cubicBezTo>
                    <a:pt x="16045" y="1493"/>
                    <a:pt x="15990" y="1524"/>
                    <a:pt x="15938" y="1511"/>
                  </a:cubicBezTo>
                  <a:cubicBezTo>
                    <a:pt x="15916" y="1506"/>
                    <a:pt x="15910" y="1486"/>
                    <a:pt x="15886" y="1486"/>
                  </a:cubicBezTo>
                  <a:cubicBezTo>
                    <a:pt x="15805" y="1486"/>
                    <a:pt x="15788" y="1544"/>
                    <a:pt x="15724" y="1576"/>
                  </a:cubicBezTo>
                  <a:lnTo>
                    <a:pt x="15753" y="1616"/>
                  </a:lnTo>
                  <a:cubicBezTo>
                    <a:pt x="15717" y="1647"/>
                    <a:pt x="15680" y="1667"/>
                    <a:pt x="15621" y="1667"/>
                  </a:cubicBezTo>
                  <a:cubicBezTo>
                    <a:pt x="15582" y="1667"/>
                    <a:pt x="15561" y="1646"/>
                    <a:pt x="15532" y="1631"/>
                  </a:cubicBezTo>
                  <a:cubicBezTo>
                    <a:pt x="15502" y="1673"/>
                    <a:pt x="15414" y="1675"/>
                    <a:pt x="15414" y="1722"/>
                  </a:cubicBezTo>
                  <a:cubicBezTo>
                    <a:pt x="15414" y="1739"/>
                    <a:pt x="15431" y="1747"/>
                    <a:pt x="15443" y="1762"/>
                  </a:cubicBezTo>
                  <a:cubicBezTo>
                    <a:pt x="15369" y="1795"/>
                    <a:pt x="15362" y="1847"/>
                    <a:pt x="15362" y="1907"/>
                  </a:cubicBezTo>
                  <a:cubicBezTo>
                    <a:pt x="15362" y="1936"/>
                    <a:pt x="15393" y="1962"/>
                    <a:pt x="15436" y="1962"/>
                  </a:cubicBezTo>
                  <a:cubicBezTo>
                    <a:pt x="15448" y="1962"/>
                    <a:pt x="15452" y="1953"/>
                    <a:pt x="15465" y="1953"/>
                  </a:cubicBezTo>
                  <a:lnTo>
                    <a:pt x="15514" y="1953"/>
                  </a:lnTo>
                  <a:cubicBezTo>
                    <a:pt x="15511" y="1984"/>
                    <a:pt x="15510" y="2001"/>
                    <a:pt x="15514" y="2033"/>
                  </a:cubicBezTo>
                  <a:cubicBezTo>
                    <a:pt x="15681" y="1983"/>
                    <a:pt x="15713" y="1897"/>
                    <a:pt x="15846" y="1817"/>
                  </a:cubicBezTo>
                  <a:lnTo>
                    <a:pt x="15846" y="1921"/>
                  </a:lnTo>
                  <a:cubicBezTo>
                    <a:pt x="15846" y="1993"/>
                    <a:pt x="15672" y="1993"/>
                    <a:pt x="15672" y="2064"/>
                  </a:cubicBezTo>
                  <a:cubicBezTo>
                    <a:pt x="15672" y="2083"/>
                    <a:pt x="15678" y="2095"/>
                    <a:pt x="15680" y="2113"/>
                  </a:cubicBezTo>
                  <a:cubicBezTo>
                    <a:pt x="15646" y="2121"/>
                    <a:pt x="15613" y="2130"/>
                    <a:pt x="15613" y="2153"/>
                  </a:cubicBezTo>
                  <a:cubicBezTo>
                    <a:pt x="15613" y="2186"/>
                    <a:pt x="15650" y="2201"/>
                    <a:pt x="15650" y="2234"/>
                  </a:cubicBezTo>
                  <a:cubicBezTo>
                    <a:pt x="15650" y="2268"/>
                    <a:pt x="15580" y="2269"/>
                    <a:pt x="15561" y="2299"/>
                  </a:cubicBezTo>
                  <a:cubicBezTo>
                    <a:pt x="15511" y="2294"/>
                    <a:pt x="15486" y="2280"/>
                    <a:pt x="15443" y="2264"/>
                  </a:cubicBezTo>
                  <a:cubicBezTo>
                    <a:pt x="15428" y="2328"/>
                    <a:pt x="15426" y="2367"/>
                    <a:pt x="15384" y="2424"/>
                  </a:cubicBezTo>
                  <a:cubicBezTo>
                    <a:pt x="15417" y="2433"/>
                    <a:pt x="15436" y="2444"/>
                    <a:pt x="15472" y="2444"/>
                  </a:cubicBezTo>
                  <a:cubicBezTo>
                    <a:pt x="15508" y="2444"/>
                    <a:pt x="15526" y="2435"/>
                    <a:pt x="15561" y="2435"/>
                  </a:cubicBezTo>
                  <a:cubicBezTo>
                    <a:pt x="15607" y="2435"/>
                    <a:pt x="16079" y="2532"/>
                    <a:pt x="15975" y="2550"/>
                  </a:cubicBezTo>
                  <a:cubicBezTo>
                    <a:pt x="15805" y="2521"/>
                    <a:pt x="15704" y="2549"/>
                    <a:pt x="15532" y="2530"/>
                  </a:cubicBezTo>
                  <a:cubicBezTo>
                    <a:pt x="15450" y="2521"/>
                    <a:pt x="15416" y="2475"/>
                    <a:pt x="15333" y="2475"/>
                  </a:cubicBezTo>
                  <a:cubicBezTo>
                    <a:pt x="15320" y="2475"/>
                    <a:pt x="15316" y="2483"/>
                    <a:pt x="15303" y="2484"/>
                  </a:cubicBezTo>
                  <a:cubicBezTo>
                    <a:pt x="15318" y="2529"/>
                    <a:pt x="15356" y="2560"/>
                    <a:pt x="15421" y="2570"/>
                  </a:cubicBezTo>
                  <a:cubicBezTo>
                    <a:pt x="15419" y="2595"/>
                    <a:pt x="15408" y="2609"/>
                    <a:pt x="15392" y="2630"/>
                  </a:cubicBezTo>
                  <a:cubicBezTo>
                    <a:pt x="15349" y="2605"/>
                    <a:pt x="15324" y="2575"/>
                    <a:pt x="15266" y="2575"/>
                  </a:cubicBezTo>
                  <a:cubicBezTo>
                    <a:pt x="15242" y="2575"/>
                    <a:pt x="15231" y="2590"/>
                    <a:pt x="15207" y="2590"/>
                  </a:cubicBezTo>
                  <a:cubicBezTo>
                    <a:pt x="15098" y="2590"/>
                    <a:pt x="15094" y="2503"/>
                    <a:pt x="15030" y="2444"/>
                  </a:cubicBezTo>
                  <a:cubicBezTo>
                    <a:pt x="14974" y="2393"/>
                    <a:pt x="14889" y="2394"/>
                    <a:pt x="14793" y="2394"/>
                  </a:cubicBezTo>
                  <a:cubicBezTo>
                    <a:pt x="14781" y="2394"/>
                    <a:pt x="14777" y="2403"/>
                    <a:pt x="14764" y="2404"/>
                  </a:cubicBezTo>
                  <a:cubicBezTo>
                    <a:pt x="14784" y="2438"/>
                    <a:pt x="14838" y="2448"/>
                    <a:pt x="14838" y="2486"/>
                  </a:cubicBezTo>
                  <a:cubicBezTo>
                    <a:pt x="14838" y="2494"/>
                    <a:pt x="14830" y="2497"/>
                    <a:pt x="14830" y="2505"/>
                  </a:cubicBezTo>
                  <a:lnTo>
                    <a:pt x="14766" y="2505"/>
                  </a:lnTo>
                  <a:cubicBezTo>
                    <a:pt x="14729" y="2505"/>
                    <a:pt x="14712" y="2530"/>
                    <a:pt x="14676" y="2530"/>
                  </a:cubicBezTo>
                  <a:cubicBezTo>
                    <a:pt x="14637" y="2530"/>
                    <a:pt x="14625" y="2503"/>
                    <a:pt x="14601" y="2484"/>
                  </a:cubicBezTo>
                  <a:cubicBezTo>
                    <a:pt x="14533" y="2433"/>
                    <a:pt x="14454" y="2405"/>
                    <a:pt x="14454" y="2335"/>
                  </a:cubicBezTo>
                  <a:cubicBezTo>
                    <a:pt x="14454" y="2319"/>
                    <a:pt x="14459" y="2310"/>
                    <a:pt x="14462" y="2294"/>
                  </a:cubicBezTo>
                  <a:lnTo>
                    <a:pt x="14403" y="2304"/>
                  </a:lnTo>
                  <a:cubicBezTo>
                    <a:pt x="14391" y="2303"/>
                    <a:pt x="14386" y="2294"/>
                    <a:pt x="14373" y="2294"/>
                  </a:cubicBezTo>
                  <a:cubicBezTo>
                    <a:pt x="14358" y="2294"/>
                    <a:pt x="14351" y="2299"/>
                    <a:pt x="14336" y="2299"/>
                  </a:cubicBezTo>
                  <a:cubicBezTo>
                    <a:pt x="14341" y="2330"/>
                    <a:pt x="14313" y="2348"/>
                    <a:pt x="14313" y="2379"/>
                  </a:cubicBezTo>
                  <a:cubicBezTo>
                    <a:pt x="14313" y="2388"/>
                    <a:pt x="14334" y="2389"/>
                    <a:pt x="14336" y="2397"/>
                  </a:cubicBezTo>
                  <a:lnTo>
                    <a:pt x="14428" y="2397"/>
                  </a:lnTo>
                  <a:lnTo>
                    <a:pt x="14428" y="2525"/>
                  </a:lnTo>
                  <a:cubicBezTo>
                    <a:pt x="14393" y="2540"/>
                    <a:pt x="14343" y="2541"/>
                    <a:pt x="14343" y="2570"/>
                  </a:cubicBezTo>
                  <a:cubicBezTo>
                    <a:pt x="14343" y="2595"/>
                    <a:pt x="14373" y="2605"/>
                    <a:pt x="14373" y="2630"/>
                  </a:cubicBezTo>
                  <a:cubicBezTo>
                    <a:pt x="14373" y="2679"/>
                    <a:pt x="14269" y="2687"/>
                    <a:pt x="14269" y="2736"/>
                  </a:cubicBezTo>
                  <a:cubicBezTo>
                    <a:pt x="14269" y="2792"/>
                    <a:pt x="14406" y="2761"/>
                    <a:pt x="14462" y="2801"/>
                  </a:cubicBezTo>
                  <a:cubicBezTo>
                    <a:pt x="14535" y="2855"/>
                    <a:pt x="14507" y="2915"/>
                    <a:pt x="14542" y="2987"/>
                  </a:cubicBezTo>
                  <a:cubicBezTo>
                    <a:pt x="14600" y="2978"/>
                    <a:pt x="14638" y="2984"/>
                    <a:pt x="14690" y="2967"/>
                  </a:cubicBezTo>
                  <a:lnTo>
                    <a:pt x="14720" y="2972"/>
                  </a:lnTo>
                  <a:cubicBezTo>
                    <a:pt x="14677" y="3004"/>
                    <a:pt x="14638" y="3017"/>
                    <a:pt x="14580" y="3037"/>
                  </a:cubicBezTo>
                  <a:cubicBezTo>
                    <a:pt x="14661" y="3122"/>
                    <a:pt x="14747" y="3161"/>
                    <a:pt x="14565" y="3082"/>
                  </a:cubicBezTo>
                  <a:cubicBezTo>
                    <a:pt x="14614" y="3172"/>
                    <a:pt x="14648" y="3224"/>
                    <a:pt x="14720" y="3308"/>
                  </a:cubicBezTo>
                  <a:lnTo>
                    <a:pt x="14712" y="3328"/>
                  </a:lnTo>
                  <a:cubicBezTo>
                    <a:pt x="14618" y="3280"/>
                    <a:pt x="14552" y="3264"/>
                    <a:pt x="14462" y="3213"/>
                  </a:cubicBezTo>
                  <a:cubicBezTo>
                    <a:pt x="14401" y="3177"/>
                    <a:pt x="14424" y="3097"/>
                    <a:pt x="14343" y="3097"/>
                  </a:cubicBezTo>
                  <a:cubicBezTo>
                    <a:pt x="14293" y="3097"/>
                    <a:pt x="14321" y="3149"/>
                    <a:pt x="14321" y="3182"/>
                  </a:cubicBezTo>
                  <a:cubicBezTo>
                    <a:pt x="14321" y="3240"/>
                    <a:pt x="14386" y="3263"/>
                    <a:pt x="14424" y="3313"/>
                  </a:cubicBezTo>
                  <a:cubicBezTo>
                    <a:pt x="14397" y="3329"/>
                    <a:pt x="14373" y="3337"/>
                    <a:pt x="14336" y="3338"/>
                  </a:cubicBezTo>
                  <a:cubicBezTo>
                    <a:pt x="14336" y="3392"/>
                    <a:pt x="14254" y="3410"/>
                    <a:pt x="14254" y="3463"/>
                  </a:cubicBezTo>
                  <a:cubicBezTo>
                    <a:pt x="14254" y="3484"/>
                    <a:pt x="14273" y="3495"/>
                    <a:pt x="14273" y="3515"/>
                  </a:cubicBezTo>
                  <a:cubicBezTo>
                    <a:pt x="14273" y="3578"/>
                    <a:pt x="14218" y="3854"/>
                    <a:pt x="14218" y="3654"/>
                  </a:cubicBezTo>
                  <a:cubicBezTo>
                    <a:pt x="14218" y="3623"/>
                    <a:pt x="14240" y="3605"/>
                    <a:pt x="14240" y="3574"/>
                  </a:cubicBezTo>
                  <a:cubicBezTo>
                    <a:pt x="14240" y="3496"/>
                    <a:pt x="14132" y="3474"/>
                    <a:pt x="14048" y="3423"/>
                  </a:cubicBezTo>
                  <a:cubicBezTo>
                    <a:pt x="13928" y="3352"/>
                    <a:pt x="13970" y="3258"/>
                    <a:pt x="13893" y="3162"/>
                  </a:cubicBezTo>
                  <a:cubicBezTo>
                    <a:pt x="13829" y="3083"/>
                    <a:pt x="13679" y="3072"/>
                    <a:pt x="13679" y="2982"/>
                  </a:cubicBezTo>
                  <a:cubicBezTo>
                    <a:pt x="13679" y="2954"/>
                    <a:pt x="13701" y="2940"/>
                    <a:pt x="13701" y="2913"/>
                  </a:cubicBezTo>
                  <a:lnTo>
                    <a:pt x="13701" y="2871"/>
                  </a:lnTo>
                  <a:cubicBezTo>
                    <a:pt x="13664" y="2867"/>
                    <a:pt x="13646" y="2862"/>
                    <a:pt x="13612" y="2851"/>
                  </a:cubicBezTo>
                  <a:lnTo>
                    <a:pt x="13627" y="2811"/>
                  </a:lnTo>
                  <a:cubicBezTo>
                    <a:pt x="13554" y="2748"/>
                    <a:pt x="13420" y="2741"/>
                    <a:pt x="13420" y="2660"/>
                  </a:cubicBezTo>
                  <a:cubicBezTo>
                    <a:pt x="13420" y="2609"/>
                    <a:pt x="13472" y="2586"/>
                    <a:pt x="13494" y="2537"/>
                  </a:cubicBezTo>
                  <a:cubicBezTo>
                    <a:pt x="13448" y="2537"/>
                    <a:pt x="13422" y="2536"/>
                    <a:pt x="13376" y="2537"/>
                  </a:cubicBezTo>
                  <a:cubicBezTo>
                    <a:pt x="13348" y="2606"/>
                    <a:pt x="13275" y="2644"/>
                    <a:pt x="13170" y="2655"/>
                  </a:cubicBezTo>
                  <a:cubicBezTo>
                    <a:pt x="13188" y="2696"/>
                    <a:pt x="13170" y="2723"/>
                    <a:pt x="13170" y="2766"/>
                  </a:cubicBezTo>
                  <a:cubicBezTo>
                    <a:pt x="13170" y="2807"/>
                    <a:pt x="13219" y="2829"/>
                    <a:pt x="13273" y="2846"/>
                  </a:cubicBezTo>
                  <a:cubicBezTo>
                    <a:pt x="13268" y="2855"/>
                    <a:pt x="13262" y="2862"/>
                    <a:pt x="13258" y="2871"/>
                  </a:cubicBezTo>
                  <a:cubicBezTo>
                    <a:pt x="13161" y="2871"/>
                    <a:pt x="13105" y="2896"/>
                    <a:pt x="13007" y="2896"/>
                  </a:cubicBezTo>
                  <a:cubicBezTo>
                    <a:pt x="12959" y="2896"/>
                    <a:pt x="12942" y="2866"/>
                    <a:pt x="12898" y="2856"/>
                  </a:cubicBezTo>
                  <a:cubicBezTo>
                    <a:pt x="12894" y="2926"/>
                    <a:pt x="12913" y="2967"/>
                    <a:pt x="12898" y="3037"/>
                  </a:cubicBezTo>
                  <a:lnTo>
                    <a:pt x="12867" y="3037"/>
                  </a:lnTo>
                  <a:cubicBezTo>
                    <a:pt x="12712" y="3063"/>
                    <a:pt x="12655" y="3130"/>
                    <a:pt x="12564" y="3218"/>
                  </a:cubicBezTo>
                  <a:cubicBezTo>
                    <a:pt x="12479" y="3302"/>
                    <a:pt x="12387" y="3351"/>
                    <a:pt x="12387" y="3454"/>
                  </a:cubicBezTo>
                  <a:cubicBezTo>
                    <a:pt x="12387" y="3583"/>
                    <a:pt x="12431" y="3656"/>
                    <a:pt x="12446" y="3785"/>
                  </a:cubicBezTo>
                  <a:cubicBezTo>
                    <a:pt x="12453" y="3855"/>
                    <a:pt x="12407" y="3915"/>
                    <a:pt x="12476" y="3966"/>
                  </a:cubicBezTo>
                  <a:cubicBezTo>
                    <a:pt x="12540" y="4013"/>
                    <a:pt x="12704" y="3974"/>
                    <a:pt x="12704" y="4041"/>
                  </a:cubicBezTo>
                  <a:cubicBezTo>
                    <a:pt x="12704" y="4192"/>
                    <a:pt x="12516" y="4258"/>
                    <a:pt x="12321" y="4332"/>
                  </a:cubicBezTo>
                  <a:cubicBezTo>
                    <a:pt x="12171" y="4388"/>
                    <a:pt x="12105" y="4454"/>
                    <a:pt x="11937" y="4477"/>
                  </a:cubicBezTo>
                  <a:cubicBezTo>
                    <a:pt x="11872" y="4486"/>
                    <a:pt x="11883" y="4548"/>
                    <a:pt x="11826" y="4568"/>
                  </a:cubicBezTo>
                  <a:cubicBezTo>
                    <a:pt x="11845" y="4599"/>
                    <a:pt x="11885" y="4613"/>
                    <a:pt x="11885" y="4648"/>
                  </a:cubicBezTo>
                  <a:cubicBezTo>
                    <a:pt x="11885" y="4697"/>
                    <a:pt x="11822" y="4733"/>
                    <a:pt x="11750" y="4733"/>
                  </a:cubicBezTo>
                  <a:cubicBezTo>
                    <a:pt x="11728" y="4733"/>
                    <a:pt x="11713" y="4736"/>
                    <a:pt x="11693" y="4738"/>
                  </a:cubicBezTo>
                  <a:cubicBezTo>
                    <a:pt x="11700" y="4758"/>
                    <a:pt x="11708" y="4769"/>
                    <a:pt x="11708" y="4789"/>
                  </a:cubicBezTo>
                  <a:cubicBezTo>
                    <a:pt x="11708" y="4968"/>
                    <a:pt x="11562" y="5057"/>
                    <a:pt x="11405" y="5200"/>
                  </a:cubicBezTo>
                  <a:cubicBezTo>
                    <a:pt x="11239" y="5352"/>
                    <a:pt x="11143" y="5449"/>
                    <a:pt x="10911" y="5557"/>
                  </a:cubicBezTo>
                  <a:cubicBezTo>
                    <a:pt x="10680" y="5663"/>
                    <a:pt x="10517" y="5691"/>
                    <a:pt x="10261" y="5763"/>
                  </a:cubicBezTo>
                  <a:cubicBezTo>
                    <a:pt x="10038" y="5826"/>
                    <a:pt x="9912" y="5898"/>
                    <a:pt x="9669" y="5898"/>
                  </a:cubicBezTo>
                  <a:lnTo>
                    <a:pt x="9495" y="5898"/>
                  </a:lnTo>
                  <a:cubicBezTo>
                    <a:pt x="9230" y="5898"/>
                    <a:pt x="9109" y="6039"/>
                    <a:pt x="8844" y="6039"/>
                  </a:cubicBezTo>
                  <a:cubicBezTo>
                    <a:pt x="8661" y="6039"/>
                    <a:pt x="8582" y="5938"/>
                    <a:pt x="8399" y="5938"/>
                  </a:cubicBezTo>
                  <a:cubicBezTo>
                    <a:pt x="8381" y="5938"/>
                    <a:pt x="8371" y="5942"/>
                    <a:pt x="8353" y="5943"/>
                  </a:cubicBezTo>
                  <a:cubicBezTo>
                    <a:pt x="8355" y="5967"/>
                    <a:pt x="8356" y="5980"/>
                    <a:pt x="8353" y="6004"/>
                  </a:cubicBezTo>
                  <a:cubicBezTo>
                    <a:pt x="8314" y="5997"/>
                    <a:pt x="8294" y="5983"/>
                    <a:pt x="8253" y="5983"/>
                  </a:cubicBezTo>
                  <a:cubicBezTo>
                    <a:pt x="8067" y="5983"/>
                    <a:pt x="8048" y="6127"/>
                    <a:pt x="7906" y="6210"/>
                  </a:cubicBezTo>
                  <a:cubicBezTo>
                    <a:pt x="7760" y="6293"/>
                    <a:pt x="7631" y="6315"/>
                    <a:pt x="7439" y="6315"/>
                  </a:cubicBezTo>
                  <a:lnTo>
                    <a:pt x="7323" y="6315"/>
                  </a:lnTo>
                  <a:cubicBezTo>
                    <a:pt x="7116" y="6345"/>
                    <a:pt x="6974" y="6346"/>
                    <a:pt x="6791" y="6415"/>
                  </a:cubicBezTo>
                  <a:cubicBezTo>
                    <a:pt x="6666" y="6463"/>
                    <a:pt x="6640" y="6533"/>
                    <a:pt x="6526" y="6591"/>
                  </a:cubicBezTo>
                  <a:cubicBezTo>
                    <a:pt x="6332" y="6689"/>
                    <a:pt x="6171" y="6716"/>
                    <a:pt x="5928" y="6716"/>
                  </a:cubicBezTo>
                  <a:cubicBezTo>
                    <a:pt x="5782" y="6716"/>
                    <a:pt x="5734" y="6606"/>
                    <a:pt x="5588" y="6606"/>
                  </a:cubicBezTo>
                  <a:cubicBezTo>
                    <a:pt x="5427" y="6606"/>
                    <a:pt x="5358" y="6696"/>
                    <a:pt x="5197" y="6696"/>
                  </a:cubicBezTo>
                  <a:cubicBezTo>
                    <a:pt x="5162" y="6696"/>
                    <a:pt x="5140" y="6691"/>
                    <a:pt x="5109" y="6681"/>
                  </a:cubicBezTo>
                  <a:cubicBezTo>
                    <a:pt x="5111" y="6673"/>
                    <a:pt x="5194" y="6474"/>
                    <a:pt x="5145" y="6540"/>
                  </a:cubicBezTo>
                  <a:cubicBezTo>
                    <a:pt x="4963" y="6706"/>
                    <a:pt x="4772" y="6747"/>
                    <a:pt x="4496" y="6842"/>
                  </a:cubicBezTo>
                  <a:lnTo>
                    <a:pt x="4437" y="6822"/>
                  </a:lnTo>
                  <a:cubicBezTo>
                    <a:pt x="4398" y="6867"/>
                    <a:pt x="4413" y="6916"/>
                    <a:pt x="4348" y="6942"/>
                  </a:cubicBezTo>
                  <a:cubicBezTo>
                    <a:pt x="4209" y="7000"/>
                    <a:pt x="4075" y="6983"/>
                    <a:pt x="3964" y="7063"/>
                  </a:cubicBezTo>
                  <a:cubicBezTo>
                    <a:pt x="3793" y="7185"/>
                    <a:pt x="3718" y="7271"/>
                    <a:pt x="3528" y="7384"/>
                  </a:cubicBezTo>
                  <a:cubicBezTo>
                    <a:pt x="3254" y="7547"/>
                    <a:pt x="3042" y="7590"/>
                    <a:pt x="2687" y="7650"/>
                  </a:cubicBezTo>
                  <a:cubicBezTo>
                    <a:pt x="2589" y="7666"/>
                    <a:pt x="2558" y="7730"/>
                    <a:pt x="2456" y="7730"/>
                  </a:cubicBezTo>
                  <a:cubicBezTo>
                    <a:pt x="2423" y="7730"/>
                    <a:pt x="2388" y="7735"/>
                    <a:pt x="2355" y="7735"/>
                  </a:cubicBezTo>
                  <a:cubicBezTo>
                    <a:pt x="2294" y="7807"/>
                    <a:pt x="2305" y="7865"/>
                    <a:pt x="2244" y="7936"/>
                  </a:cubicBezTo>
                  <a:cubicBezTo>
                    <a:pt x="2178" y="8015"/>
                    <a:pt x="2099" y="8048"/>
                    <a:pt x="2067" y="8137"/>
                  </a:cubicBezTo>
                  <a:cubicBezTo>
                    <a:pt x="2030" y="8241"/>
                    <a:pt x="2054" y="8330"/>
                    <a:pt x="1926" y="8393"/>
                  </a:cubicBezTo>
                  <a:cubicBezTo>
                    <a:pt x="1899" y="8377"/>
                    <a:pt x="1879" y="8364"/>
                    <a:pt x="1846" y="8353"/>
                  </a:cubicBezTo>
                  <a:cubicBezTo>
                    <a:pt x="1807" y="8407"/>
                    <a:pt x="1748" y="8422"/>
                    <a:pt x="1668" y="8448"/>
                  </a:cubicBezTo>
                  <a:cubicBezTo>
                    <a:pt x="1643" y="8420"/>
                    <a:pt x="1624" y="8402"/>
                    <a:pt x="1624" y="8368"/>
                  </a:cubicBezTo>
                  <a:cubicBezTo>
                    <a:pt x="1624" y="8321"/>
                    <a:pt x="1657" y="8295"/>
                    <a:pt x="1668" y="8248"/>
                  </a:cubicBezTo>
                  <a:lnTo>
                    <a:pt x="1565" y="8067"/>
                  </a:lnTo>
                  <a:cubicBezTo>
                    <a:pt x="1574" y="8039"/>
                    <a:pt x="1583" y="8023"/>
                    <a:pt x="1587" y="7994"/>
                  </a:cubicBezTo>
                  <a:lnTo>
                    <a:pt x="1543" y="7861"/>
                  </a:lnTo>
                  <a:cubicBezTo>
                    <a:pt x="1567" y="7819"/>
                    <a:pt x="1632" y="7806"/>
                    <a:pt x="1632" y="7760"/>
                  </a:cubicBezTo>
                  <a:cubicBezTo>
                    <a:pt x="1632" y="7744"/>
                    <a:pt x="1618" y="7725"/>
                    <a:pt x="1594" y="7725"/>
                  </a:cubicBezTo>
                  <a:cubicBezTo>
                    <a:pt x="1463" y="7725"/>
                    <a:pt x="1428" y="7822"/>
                    <a:pt x="1388" y="7906"/>
                  </a:cubicBezTo>
                  <a:cubicBezTo>
                    <a:pt x="1345" y="7995"/>
                    <a:pt x="1299" y="8042"/>
                    <a:pt x="1240" y="8127"/>
                  </a:cubicBezTo>
                  <a:cubicBezTo>
                    <a:pt x="1194" y="8195"/>
                    <a:pt x="1198" y="8243"/>
                    <a:pt x="1159" y="8313"/>
                  </a:cubicBezTo>
                  <a:cubicBezTo>
                    <a:pt x="1113" y="8398"/>
                    <a:pt x="1041" y="8442"/>
                    <a:pt x="1041" y="8533"/>
                  </a:cubicBezTo>
                  <a:cubicBezTo>
                    <a:pt x="1041" y="8699"/>
                    <a:pt x="1247" y="8769"/>
                    <a:pt x="1247" y="8935"/>
                  </a:cubicBezTo>
                  <a:cubicBezTo>
                    <a:pt x="1247" y="8981"/>
                    <a:pt x="1174" y="8997"/>
                    <a:pt x="1174" y="9043"/>
                  </a:cubicBezTo>
                  <a:cubicBezTo>
                    <a:pt x="1174" y="9103"/>
                    <a:pt x="1196" y="9136"/>
                    <a:pt x="1196" y="9196"/>
                  </a:cubicBezTo>
                  <a:cubicBezTo>
                    <a:pt x="1196" y="9353"/>
                    <a:pt x="1047" y="9419"/>
                    <a:pt x="937" y="9558"/>
                  </a:cubicBezTo>
                  <a:cubicBezTo>
                    <a:pt x="753" y="9790"/>
                    <a:pt x="649" y="9945"/>
                    <a:pt x="649" y="10210"/>
                  </a:cubicBezTo>
                  <a:cubicBezTo>
                    <a:pt x="649" y="10486"/>
                    <a:pt x="1078" y="10597"/>
                    <a:pt x="1011" y="10873"/>
                  </a:cubicBezTo>
                  <a:cubicBezTo>
                    <a:pt x="1011" y="10932"/>
                    <a:pt x="1019" y="10982"/>
                    <a:pt x="1092" y="11013"/>
                  </a:cubicBezTo>
                  <a:cubicBezTo>
                    <a:pt x="1157" y="11040"/>
                    <a:pt x="1229" y="11045"/>
                    <a:pt x="1255" y="11093"/>
                  </a:cubicBezTo>
                  <a:cubicBezTo>
                    <a:pt x="1342" y="11252"/>
                    <a:pt x="1344" y="11361"/>
                    <a:pt x="1491" y="11495"/>
                  </a:cubicBezTo>
                  <a:cubicBezTo>
                    <a:pt x="1574" y="11572"/>
                    <a:pt x="1609" y="11626"/>
                    <a:pt x="1705" y="11696"/>
                  </a:cubicBezTo>
                  <a:cubicBezTo>
                    <a:pt x="1766" y="11741"/>
                    <a:pt x="1838" y="11765"/>
                    <a:pt x="1838" y="11827"/>
                  </a:cubicBezTo>
                  <a:cubicBezTo>
                    <a:pt x="1838" y="11839"/>
                    <a:pt x="1816" y="11844"/>
                    <a:pt x="1816" y="11856"/>
                  </a:cubicBezTo>
                  <a:cubicBezTo>
                    <a:pt x="1816" y="11877"/>
                    <a:pt x="1831" y="11887"/>
                    <a:pt x="1831" y="11907"/>
                  </a:cubicBezTo>
                  <a:cubicBezTo>
                    <a:pt x="1831" y="11927"/>
                    <a:pt x="1781" y="11918"/>
                    <a:pt x="1772" y="11937"/>
                  </a:cubicBezTo>
                  <a:cubicBezTo>
                    <a:pt x="1755" y="11973"/>
                    <a:pt x="1783" y="12000"/>
                    <a:pt x="1772" y="12037"/>
                  </a:cubicBezTo>
                  <a:cubicBezTo>
                    <a:pt x="1760" y="12071"/>
                    <a:pt x="1713" y="12082"/>
                    <a:pt x="1713" y="12118"/>
                  </a:cubicBezTo>
                  <a:cubicBezTo>
                    <a:pt x="1713" y="12161"/>
                    <a:pt x="1757" y="12184"/>
                    <a:pt x="1757" y="12228"/>
                  </a:cubicBezTo>
                  <a:cubicBezTo>
                    <a:pt x="1757" y="12304"/>
                    <a:pt x="1683" y="12374"/>
                    <a:pt x="1572" y="12374"/>
                  </a:cubicBezTo>
                  <a:cubicBezTo>
                    <a:pt x="1475" y="12374"/>
                    <a:pt x="1482" y="12287"/>
                    <a:pt x="1440" y="12228"/>
                  </a:cubicBezTo>
                  <a:cubicBezTo>
                    <a:pt x="1393" y="12165"/>
                    <a:pt x="1323" y="12144"/>
                    <a:pt x="1292" y="12078"/>
                  </a:cubicBezTo>
                  <a:lnTo>
                    <a:pt x="1262" y="12073"/>
                  </a:lnTo>
                  <a:cubicBezTo>
                    <a:pt x="1193" y="12120"/>
                    <a:pt x="1111" y="12146"/>
                    <a:pt x="989" y="12057"/>
                  </a:cubicBezTo>
                  <a:cubicBezTo>
                    <a:pt x="989" y="11962"/>
                    <a:pt x="1078" y="11917"/>
                    <a:pt x="1078" y="11821"/>
                  </a:cubicBezTo>
                  <a:cubicBezTo>
                    <a:pt x="1078" y="11755"/>
                    <a:pt x="998" y="11731"/>
                    <a:pt x="945" y="11676"/>
                  </a:cubicBezTo>
                  <a:cubicBezTo>
                    <a:pt x="875" y="11604"/>
                    <a:pt x="843" y="11557"/>
                    <a:pt x="753" y="11495"/>
                  </a:cubicBezTo>
                  <a:lnTo>
                    <a:pt x="698" y="11500"/>
                  </a:lnTo>
                  <a:cubicBezTo>
                    <a:pt x="694" y="11531"/>
                    <a:pt x="692" y="11549"/>
                    <a:pt x="692" y="11581"/>
                  </a:cubicBezTo>
                  <a:lnTo>
                    <a:pt x="692" y="11642"/>
                  </a:lnTo>
                  <a:cubicBezTo>
                    <a:pt x="692" y="11718"/>
                    <a:pt x="770" y="11751"/>
                    <a:pt x="812" y="11821"/>
                  </a:cubicBezTo>
                  <a:cubicBezTo>
                    <a:pt x="873" y="11922"/>
                    <a:pt x="869" y="11992"/>
                    <a:pt x="960" y="12082"/>
                  </a:cubicBezTo>
                  <a:cubicBezTo>
                    <a:pt x="1032" y="12155"/>
                    <a:pt x="1131" y="12163"/>
                    <a:pt x="1233" y="12218"/>
                  </a:cubicBezTo>
                  <a:cubicBezTo>
                    <a:pt x="1325" y="12269"/>
                    <a:pt x="1306" y="12339"/>
                    <a:pt x="1306" y="12419"/>
                  </a:cubicBezTo>
                  <a:cubicBezTo>
                    <a:pt x="1306" y="12464"/>
                    <a:pt x="1261" y="12485"/>
                    <a:pt x="1218" y="12519"/>
                  </a:cubicBezTo>
                  <a:cubicBezTo>
                    <a:pt x="1163" y="12563"/>
                    <a:pt x="1140" y="12620"/>
                    <a:pt x="1056" y="12620"/>
                  </a:cubicBezTo>
                  <a:cubicBezTo>
                    <a:pt x="1013" y="12620"/>
                    <a:pt x="1004" y="12590"/>
                    <a:pt x="967" y="12574"/>
                  </a:cubicBezTo>
                  <a:cubicBezTo>
                    <a:pt x="902" y="12548"/>
                    <a:pt x="812" y="12546"/>
                    <a:pt x="812" y="12494"/>
                  </a:cubicBezTo>
                  <a:cubicBezTo>
                    <a:pt x="812" y="12450"/>
                    <a:pt x="827" y="12426"/>
                    <a:pt x="842" y="12384"/>
                  </a:cubicBezTo>
                  <a:cubicBezTo>
                    <a:pt x="790" y="12366"/>
                    <a:pt x="735" y="12357"/>
                    <a:pt x="709" y="12324"/>
                  </a:cubicBezTo>
                  <a:cubicBezTo>
                    <a:pt x="723" y="12291"/>
                    <a:pt x="731" y="12269"/>
                    <a:pt x="731" y="12233"/>
                  </a:cubicBezTo>
                  <a:cubicBezTo>
                    <a:pt x="731" y="12189"/>
                    <a:pt x="709" y="12158"/>
                    <a:pt x="657" y="12133"/>
                  </a:cubicBezTo>
                  <a:lnTo>
                    <a:pt x="613" y="12138"/>
                  </a:lnTo>
                  <a:lnTo>
                    <a:pt x="613" y="12183"/>
                  </a:lnTo>
                  <a:lnTo>
                    <a:pt x="642" y="12263"/>
                  </a:lnTo>
                  <a:lnTo>
                    <a:pt x="642" y="12344"/>
                  </a:lnTo>
                  <a:lnTo>
                    <a:pt x="613" y="12353"/>
                  </a:lnTo>
                  <a:cubicBezTo>
                    <a:pt x="587" y="12317"/>
                    <a:pt x="576" y="12291"/>
                    <a:pt x="531" y="12269"/>
                  </a:cubicBezTo>
                  <a:lnTo>
                    <a:pt x="502" y="12263"/>
                  </a:lnTo>
                  <a:cubicBezTo>
                    <a:pt x="527" y="12335"/>
                    <a:pt x="614" y="12347"/>
                    <a:pt x="664" y="12409"/>
                  </a:cubicBezTo>
                  <a:cubicBezTo>
                    <a:pt x="768" y="12534"/>
                    <a:pt x="864" y="12591"/>
                    <a:pt x="1004" y="12700"/>
                  </a:cubicBezTo>
                  <a:cubicBezTo>
                    <a:pt x="1137" y="12804"/>
                    <a:pt x="1170" y="12884"/>
                    <a:pt x="1277" y="13001"/>
                  </a:cubicBezTo>
                  <a:cubicBezTo>
                    <a:pt x="1463" y="13204"/>
                    <a:pt x="1596" y="13328"/>
                    <a:pt x="1624" y="13568"/>
                  </a:cubicBezTo>
                  <a:cubicBezTo>
                    <a:pt x="1646" y="13571"/>
                    <a:pt x="1661" y="13572"/>
                    <a:pt x="1683" y="13573"/>
                  </a:cubicBezTo>
                  <a:lnTo>
                    <a:pt x="1690" y="13593"/>
                  </a:lnTo>
                  <a:cubicBezTo>
                    <a:pt x="1598" y="13656"/>
                    <a:pt x="1617" y="13726"/>
                    <a:pt x="1617" y="13814"/>
                  </a:cubicBezTo>
                  <a:cubicBezTo>
                    <a:pt x="1617" y="13925"/>
                    <a:pt x="1602" y="13997"/>
                    <a:pt x="1676" y="14096"/>
                  </a:cubicBezTo>
                  <a:cubicBezTo>
                    <a:pt x="1705" y="14134"/>
                    <a:pt x="1772" y="14126"/>
                    <a:pt x="1816" y="14156"/>
                  </a:cubicBezTo>
                  <a:cubicBezTo>
                    <a:pt x="1873" y="14195"/>
                    <a:pt x="1879" y="14232"/>
                    <a:pt x="1926" y="14276"/>
                  </a:cubicBezTo>
                  <a:cubicBezTo>
                    <a:pt x="2048" y="14388"/>
                    <a:pt x="2150" y="14441"/>
                    <a:pt x="2200" y="14577"/>
                  </a:cubicBezTo>
                  <a:cubicBezTo>
                    <a:pt x="2278" y="14704"/>
                    <a:pt x="2240" y="14798"/>
                    <a:pt x="2340" y="14919"/>
                  </a:cubicBezTo>
                  <a:cubicBezTo>
                    <a:pt x="2404" y="14998"/>
                    <a:pt x="2510" y="15003"/>
                    <a:pt x="2591" y="15074"/>
                  </a:cubicBezTo>
                  <a:cubicBezTo>
                    <a:pt x="2772" y="15234"/>
                    <a:pt x="2783" y="15374"/>
                    <a:pt x="2783" y="15577"/>
                  </a:cubicBezTo>
                  <a:cubicBezTo>
                    <a:pt x="2783" y="15650"/>
                    <a:pt x="2742" y="15692"/>
                    <a:pt x="2742" y="15766"/>
                  </a:cubicBezTo>
                  <a:lnTo>
                    <a:pt x="2742" y="15929"/>
                  </a:lnTo>
                  <a:cubicBezTo>
                    <a:pt x="2742" y="15983"/>
                    <a:pt x="2724" y="16014"/>
                    <a:pt x="2724" y="16068"/>
                  </a:cubicBezTo>
                  <a:cubicBezTo>
                    <a:pt x="2724" y="16127"/>
                    <a:pt x="2781" y="16152"/>
                    <a:pt x="2805" y="16209"/>
                  </a:cubicBezTo>
                  <a:cubicBezTo>
                    <a:pt x="2859" y="16337"/>
                    <a:pt x="2840" y="16419"/>
                    <a:pt x="2871" y="16550"/>
                  </a:cubicBezTo>
                  <a:cubicBezTo>
                    <a:pt x="2920" y="16747"/>
                    <a:pt x="3021" y="16846"/>
                    <a:pt x="3159" y="17022"/>
                  </a:cubicBezTo>
                  <a:cubicBezTo>
                    <a:pt x="3346" y="17258"/>
                    <a:pt x="3430" y="17400"/>
                    <a:pt x="3580" y="17650"/>
                  </a:cubicBezTo>
                  <a:cubicBezTo>
                    <a:pt x="3654" y="17772"/>
                    <a:pt x="3791" y="17826"/>
                    <a:pt x="3791" y="17959"/>
                  </a:cubicBezTo>
                  <a:lnTo>
                    <a:pt x="3791" y="18102"/>
                  </a:lnTo>
                  <a:cubicBezTo>
                    <a:pt x="3791" y="18121"/>
                    <a:pt x="3780" y="18133"/>
                    <a:pt x="3780" y="18151"/>
                  </a:cubicBezTo>
                  <a:cubicBezTo>
                    <a:pt x="3780" y="18234"/>
                    <a:pt x="3831" y="18279"/>
                    <a:pt x="3831" y="18363"/>
                  </a:cubicBezTo>
                  <a:cubicBezTo>
                    <a:pt x="3831" y="18417"/>
                    <a:pt x="3802" y="18448"/>
                    <a:pt x="3772" y="18498"/>
                  </a:cubicBezTo>
                  <a:lnTo>
                    <a:pt x="3802" y="18578"/>
                  </a:lnTo>
                  <a:cubicBezTo>
                    <a:pt x="3780" y="18640"/>
                    <a:pt x="3798" y="18683"/>
                    <a:pt x="3757" y="18739"/>
                  </a:cubicBezTo>
                  <a:cubicBezTo>
                    <a:pt x="3741" y="18762"/>
                    <a:pt x="3697" y="18757"/>
                    <a:pt x="3669" y="18774"/>
                  </a:cubicBezTo>
                  <a:cubicBezTo>
                    <a:pt x="3612" y="18810"/>
                    <a:pt x="3614" y="18850"/>
                    <a:pt x="3595" y="18904"/>
                  </a:cubicBezTo>
                  <a:lnTo>
                    <a:pt x="3706" y="19384"/>
                  </a:lnTo>
                  <a:cubicBezTo>
                    <a:pt x="3706" y="19539"/>
                    <a:pt x="3637" y="19629"/>
                    <a:pt x="3536" y="19768"/>
                  </a:cubicBezTo>
                  <a:cubicBezTo>
                    <a:pt x="3440" y="19898"/>
                    <a:pt x="3317" y="19999"/>
                    <a:pt x="3100" y="19999"/>
                  </a:cubicBezTo>
                  <a:cubicBezTo>
                    <a:pt x="2977" y="19999"/>
                    <a:pt x="2944" y="19921"/>
                    <a:pt x="2839" y="19873"/>
                  </a:cubicBezTo>
                  <a:lnTo>
                    <a:pt x="2839" y="19970"/>
                  </a:lnTo>
                  <a:cubicBezTo>
                    <a:pt x="2839" y="20005"/>
                    <a:pt x="2794" y="20019"/>
                    <a:pt x="2794" y="20054"/>
                  </a:cubicBezTo>
                  <a:lnTo>
                    <a:pt x="2794" y="20315"/>
                  </a:lnTo>
                  <a:cubicBezTo>
                    <a:pt x="2794" y="20410"/>
                    <a:pt x="2831" y="20463"/>
                    <a:pt x="2864" y="20556"/>
                  </a:cubicBezTo>
                  <a:cubicBezTo>
                    <a:pt x="2892" y="20635"/>
                    <a:pt x="2898" y="20696"/>
                    <a:pt x="2990" y="20747"/>
                  </a:cubicBezTo>
                  <a:cubicBezTo>
                    <a:pt x="3017" y="20714"/>
                    <a:pt x="3027" y="20693"/>
                    <a:pt x="3056" y="20661"/>
                  </a:cubicBezTo>
                  <a:cubicBezTo>
                    <a:pt x="3351" y="20744"/>
                    <a:pt x="3531" y="20798"/>
                    <a:pt x="3757" y="20953"/>
                  </a:cubicBezTo>
                  <a:cubicBezTo>
                    <a:pt x="3887" y="21040"/>
                    <a:pt x="4014" y="21066"/>
                    <a:pt x="4090" y="21178"/>
                  </a:cubicBezTo>
                  <a:cubicBezTo>
                    <a:pt x="4125" y="21231"/>
                    <a:pt x="4090" y="21285"/>
                    <a:pt x="4156" y="21319"/>
                  </a:cubicBezTo>
                  <a:cubicBezTo>
                    <a:pt x="4239" y="21360"/>
                    <a:pt x="4322" y="21327"/>
                    <a:pt x="4422" y="21349"/>
                  </a:cubicBezTo>
                  <a:cubicBezTo>
                    <a:pt x="4662" y="21403"/>
                    <a:pt x="4793" y="21443"/>
                    <a:pt x="5012" y="21529"/>
                  </a:cubicBezTo>
                  <a:cubicBezTo>
                    <a:pt x="5027" y="21498"/>
                    <a:pt x="5041" y="21478"/>
                    <a:pt x="5064" y="21450"/>
                  </a:cubicBezTo>
                  <a:lnTo>
                    <a:pt x="5337" y="21529"/>
                  </a:lnTo>
                  <a:cubicBezTo>
                    <a:pt x="5385" y="21509"/>
                    <a:pt x="5398" y="21478"/>
                    <a:pt x="5426" y="21445"/>
                  </a:cubicBezTo>
                  <a:cubicBezTo>
                    <a:pt x="5496" y="21480"/>
                    <a:pt x="5546" y="21505"/>
                    <a:pt x="5634" y="21505"/>
                  </a:cubicBezTo>
                  <a:cubicBezTo>
                    <a:pt x="5714" y="21505"/>
                    <a:pt x="5758" y="21510"/>
                    <a:pt x="5837" y="21510"/>
                  </a:cubicBezTo>
                  <a:cubicBezTo>
                    <a:pt x="5893" y="21510"/>
                    <a:pt x="5911" y="21470"/>
                    <a:pt x="5967" y="21470"/>
                  </a:cubicBezTo>
                  <a:cubicBezTo>
                    <a:pt x="6018" y="21470"/>
                    <a:pt x="6046" y="21475"/>
                    <a:pt x="6098" y="21471"/>
                  </a:cubicBezTo>
                  <a:cubicBezTo>
                    <a:pt x="6094" y="21490"/>
                    <a:pt x="6083" y="21501"/>
                    <a:pt x="6083" y="21520"/>
                  </a:cubicBezTo>
                  <a:cubicBezTo>
                    <a:pt x="6083" y="21541"/>
                    <a:pt x="6129" y="21537"/>
                    <a:pt x="6157" y="21545"/>
                  </a:cubicBezTo>
                  <a:cubicBezTo>
                    <a:pt x="6214" y="21560"/>
                    <a:pt x="6242" y="21590"/>
                    <a:pt x="6304" y="21590"/>
                  </a:cubicBezTo>
                  <a:cubicBezTo>
                    <a:pt x="6371" y="21590"/>
                    <a:pt x="6371" y="21515"/>
                    <a:pt x="6437" y="21515"/>
                  </a:cubicBezTo>
                  <a:cubicBezTo>
                    <a:pt x="6557" y="21515"/>
                    <a:pt x="6598" y="21588"/>
                    <a:pt x="6718" y="21600"/>
                  </a:cubicBezTo>
                  <a:cubicBezTo>
                    <a:pt x="6718" y="21476"/>
                    <a:pt x="6918" y="21453"/>
                    <a:pt x="7080" y="21395"/>
                  </a:cubicBezTo>
                  <a:cubicBezTo>
                    <a:pt x="7173" y="21360"/>
                    <a:pt x="7238" y="21353"/>
                    <a:pt x="7331" y="21314"/>
                  </a:cubicBezTo>
                  <a:cubicBezTo>
                    <a:pt x="7399" y="21285"/>
                    <a:pt x="7387" y="21227"/>
                    <a:pt x="7456" y="21199"/>
                  </a:cubicBezTo>
                  <a:cubicBezTo>
                    <a:pt x="7524" y="21170"/>
                    <a:pt x="7552" y="21136"/>
                    <a:pt x="7626" y="21113"/>
                  </a:cubicBezTo>
                  <a:cubicBezTo>
                    <a:pt x="7703" y="21089"/>
                    <a:pt x="7777" y="21106"/>
                    <a:pt x="7833" y="21063"/>
                  </a:cubicBezTo>
                  <a:cubicBezTo>
                    <a:pt x="7871" y="21033"/>
                    <a:pt x="7838" y="20996"/>
                    <a:pt x="7869" y="20962"/>
                  </a:cubicBezTo>
                  <a:cubicBezTo>
                    <a:pt x="7954" y="20875"/>
                    <a:pt x="8093" y="20872"/>
                    <a:pt x="8249" y="20872"/>
                  </a:cubicBezTo>
                  <a:cubicBezTo>
                    <a:pt x="8358" y="20872"/>
                    <a:pt x="8413" y="20900"/>
                    <a:pt x="8519" y="20918"/>
                  </a:cubicBezTo>
                  <a:cubicBezTo>
                    <a:pt x="8543" y="20878"/>
                    <a:pt x="8605" y="20871"/>
                    <a:pt x="8666" y="20857"/>
                  </a:cubicBezTo>
                  <a:cubicBezTo>
                    <a:pt x="8891" y="20550"/>
                    <a:pt x="9141" y="20290"/>
                    <a:pt x="9641" y="20290"/>
                  </a:cubicBezTo>
                  <a:cubicBezTo>
                    <a:pt x="9682" y="20290"/>
                    <a:pt x="9704" y="20305"/>
                    <a:pt x="9744" y="20305"/>
                  </a:cubicBezTo>
                  <a:cubicBezTo>
                    <a:pt x="9796" y="20305"/>
                    <a:pt x="9825" y="20285"/>
                    <a:pt x="9877" y="20285"/>
                  </a:cubicBezTo>
                  <a:cubicBezTo>
                    <a:pt x="9977" y="20285"/>
                    <a:pt x="10029" y="20325"/>
                    <a:pt x="10128" y="20325"/>
                  </a:cubicBezTo>
                  <a:cubicBezTo>
                    <a:pt x="10204" y="20325"/>
                    <a:pt x="10195" y="20248"/>
                    <a:pt x="10268" y="20235"/>
                  </a:cubicBezTo>
                  <a:cubicBezTo>
                    <a:pt x="10425" y="20208"/>
                    <a:pt x="10516" y="20205"/>
                    <a:pt x="10676" y="20205"/>
                  </a:cubicBezTo>
                  <a:lnTo>
                    <a:pt x="10946" y="20205"/>
                  </a:lnTo>
                  <a:cubicBezTo>
                    <a:pt x="11125" y="20205"/>
                    <a:pt x="11219" y="20155"/>
                    <a:pt x="11398" y="20155"/>
                  </a:cubicBezTo>
                  <a:cubicBezTo>
                    <a:pt x="11621" y="20155"/>
                    <a:pt x="11735" y="20240"/>
                    <a:pt x="11959" y="20240"/>
                  </a:cubicBezTo>
                  <a:cubicBezTo>
                    <a:pt x="12038" y="20240"/>
                    <a:pt x="12071" y="20195"/>
                    <a:pt x="12151" y="20195"/>
                  </a:cubicBezTo>
                  <a:cubicBezTo>
                    <a:pt x="12236" y="20195"/>
                    <a:pt x="12295" y="20225"/>
                    <a:pt x="12335" y="20275"/>
                  </a:cubicBezTo>
                  <a:cubicBezTo>
                    <a:pt x="12359" y="20305"/>
                    <a:pt x="12350" y="20355"/>
                    <a:pt x="12402" y="20355"/>
                  </a:cubicBezTo>
                  <a:cubicBezTo>
                    <a:pt x="12465" y="20355"/>
                    <a:pt x="12511" y="20368"/>
                    <a:pt x="12564" y="20345"/>
                  </a:cubicBezTo>
                  <a:cubicBezTo>
                    <a:pt x="12631" y="20318"/>
                    <a:pt x="12625" y="20245"/>
                    <a:pt x="12704" y="20245"/>
                  </a:cubicBezTo>
                  <a:cubicBezTo>
                    <a:pt x="12789" y="20245"/>
                    <a:pt x="12826" y="20290"/>
                    <a:pt x="12911" y="20290"/>
                  </a:cubicBezTo>
                  <a:cubicBezTo>
                    <a:pt x="12952" y="20290"/>
                    <a:pt x="12972" y="20269"/>
                    <a:pt x="13000" y="20250"/>
                  </a:cubicBezTo>
                  <a:lnTo>
                    <a:pt x="13146" y="20250"/>
                  </a:lnTo>
                  <a:cubicBezTo>
                    <a:pt x="13308" y="20250"/>
                    <a:pt x="13398" y="20230"/>
                    <a:pt x="13561" y="20230"/>
                  </a:cubicBezTo>
                  <a:cubicBezTo>
                    <a:pt x="13684" y="20230"/>
                    <a:pt x="13703" y="20350"/>
                    <a:pt x="13827" y="20350"/>
                  </a:cubicBezTo>
                  <a:cubicBezTo>
                    <a:pt x="13991" y="20350"/>
                    <a:pt x="14072" y="20294"/>
                    <a:pt x="14218" y="20245"/>
                  </a:cubicBezTo>
                  <a:cubicBezTo>
                    <a:pt x="14292" y="20219"/>
                    <a:pt x="14343" y="20218"/>
                    <a:pt x="14424" y="20205"/>
                  </a:cubicBezTo>
                  <a:cubicBezTo>
                    <a:pt x="14474" y="20197"/>
                    <a:pt x="14542" y="20195"/>
                    <a:pt x="14542" y="20160"/>
                  </a:cubicBezTo>
                  <a:cubicBezTo>
                    <a:pt x="14542" y="20130"/>
                    <a:pt x="14520" y="20116"/>
                    <a:pt x="14520" y="20087"/>
                  </a:cubicBezTo>
                  <a:cubicBezTo>
                    <a:pt x="14520" y="19966"/>
                    <a:pt x="14735" y="19963"/>
                    <a:pt x="14838" y="19863"/>
                  </a:cubicBezTo>
                  <a:cubicBezTo>
                    <a:pt x="14936" y="19769"/>
                    <a:pt x="14919" y="19690"/>
                    <a:pt x="14956" y="19577"/>
                  </a:cubicBezTo>
                  <a:cubicBezTo>
                    <a:pt x="14998" y="19449"/>
                    <a:pt x="15068" y="19365"/>
                    <a:pt x="15237" y="19301"/>
                  </a:cubicBezTo>
                  <a:cubicBezTo>
                    <a:pt x="15371" y="19250"/>
                    <a:pt x="15437" y="19180"/>
                    <a:pt x="15593" y="19180"/>
                  </a:cubicBezTo>
                  <a:lnTo>
                    <a:pt x="15736" y="19180"/>
                  </a:lnTo>
                  <a:cubicBezTo>
                    <a:pt x="15894" y="19180"/>
                    <a:pt x="15960" y="19112"/>
                    <a:pt x="16093" y="19055"/>
                  </a:cubicBezTo>
                  <a:cubicBezTo>
                    <a:pt x="16348" y="18947"/>
                    <a:pt x="16503" y="18873"/>
                    <a:pt x="16794" y="18824"/>
                  </a:cubicBezTo>
                  <a:cubicBezTo>
                    <a:pt x="17187" y="18803"/>
                    <a:pt x="17274" y="18533"/>
                    <a:pt x="17658" y="18468"/>
                  </a:cubicBezTo>
                  <a:lnTo>
                    <a:pt x="17717" y="18478"/>
                  </a:lnTo>
                  <a:cubicBezTo>
                    <a:pt x="17769" y="18452"/>
                    <a:pt x="17804" y="18433"/>
                    <a:pt x="17868" y="18433"/>
                  </a:cubicBezTo>
                  <a:cubicBezTo>
                    <a:pt x="18099" y="18433"/>
                    <a:pt x="18213" y="18528"/>
                    <a:pt x="18443" y="18528"/>
                  </a:cubicBezTo>
                  <a:cubicBezTo>
                    <a:pt x="18883" y="18528"/>
                    <a:pt x="19130" y="18497"/>
                    <a:pt x="19562" y="18427"/>
                  </a:cubicBezTo>
                  <a:cubicBezTo>
                    <a:pt x="19759" y="18396"/>
                    <a:pt x="19847" y="18330"/>
                    <a:pt x="20042" y="18297"/>
                  </a:cubicBezTo>
                  <a:cubicBezTo>
                    <a:pt x="20384" y="18239"/>
                    <a:pt x="20561" y="18187"/>
                    <a:pt x="20884" y="18091"/>
                  </a:cubicBezTo>
                  <a:cubicBezTo>
                    <a:pt x="21170" y="18006"/>
                    <a:pt x="21296" y="17861"/>
                    <a:pt x="21599" y="17856"/>
                  </a:cubicBezTo>
                  <a:lnTo>
                    <a:pt x="21599" y="17856"/>
                  </a:lnTo>
                  <a:lnTo>
                    <a:pt x="21600" y="11882"/>
                  </a:lnTo>
                  <a:lnTo>
                    <a:pt x="21600" y="11882"/>
                  </a:lnTo>
                  <a:lnTo>
                    <a:pt x="21541" y="1091"/>
                  </a:lnTo>
                  <a:lnTo>
                    <a:pt x="21541" y="1091"/>
                  </a:lnTo>
                  <a:cubicBezTo>
                    <a:pt x="21541" y="1091"/>
                    <a:pt x="21541" y="1091"/>
                    <a:pt x="21541" y="1091"/>
                  </a:cubicBezTo>
                  <a:close/>
                </a:path>
              </a:pathLst>
            </a:custGeom>
            <a:grpFill/>
            <a:ln w="127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0" name="Shape 3149"/>
            <p:cNvSpPr/>
            <p:nvPr/>
          </p:nvSpPr>
          <p:spPr>
            <a:xfrm>
              <a:off x="3208893" y="2208178"/>
              <a:ext cx="1065918" cy="18627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570" y="7791"/>
                  </a:moveTo>
                  <a:lnTo>
                    <a:pt x="21570" y="7791"/>
                  </a:lnTo>
                  <a:lnTo>
                    <a:pt x="21600" y="21600"/>
                  </a:lnTo>
                  <a:lnTo>
                    <a:pt x="21600" y="21600"/>
                  </a:lnTo>
                  <a:lnTo>
                    <a:pt x="105" y="21550"/>
                  </a:lnTo>
                  <a:lnTo>
                    <a:pt x="105" y="21550"/>
                  </a:lnTo>
                  <a:lnTo>
                    <a:pt x="0" y="5398"/>
                  </a:lnTo>
                  <a:lnTo>
                    <a:pt x="0" y="5398"/>
                  </a:lnTo>
                  <a:cubicBezTo>
                    <a:pt x="247" y="5459"/>
                    <a:pt x="433" y="5555"/>
                    <a:pt x="433" y="5716"/>
                  </a:cubicBezTo>
                  <a:cubicBezTo>
                    <a:pt x="433" y="6065"/>
                    <a:pt x="409" y="5710"/>
                    <a:pt x="708" y="5710"/>
                  </a:cubicBezTo>
                  <a:cubicBezTo>
                    <a:pt x="669" y="5615"/>
                    <a:pt x="564" y="5567"/>
                    <a:pt x="564" y="5468"/>
                  </a:cubicBezTo>
                  <a:cubicBezTo>
                    <a:pt x="564" y="5434"/>
                    <a:pt x="574" y="5414"/>
                    <a:pt x="577" y="5380"/>
                  </a:cubicBezTo>
                  <a:cubicBezTo>
                    <a:pt x="600" y="5376"/>
                    <a:pt x="616" y="5365"/>
                    <a:pt x="643" y="5365"/>
                  </a:cubicBezTo>
                  <a:cubicBezTo>
                    <a:pt x="685" y="5365"/>
                    <a:pt x="708" y="5380"/>
                    <a:pt x="748" y="5388"/>
                  </a:cubicBezTo>
                  <a:lnTo>
                    <a:pt x="853" y="5372"/>
                  </a:lnTo>
                  <a:cubicBezTo>
                    <a:pt x="945" y="5451"/>
                    <a:pt x="1039" y="5489"/>
                    <a:pt x="1194" y="5523"/>
                  </a:cubicBezTo>
                  <a:cubicBezTo>
                    <a:pt x="1319" y="5551"/>
                    <a:pt x="1312" y="5628"/>
                    <a:pt x="1417" y="5673"/>
                  </a:cubicBezTo>
                  <a:cubicBezTo>
                    <a:pt x="1662" y="5778"/>
                    <a:pt x="1978" y="5812"/>
                    <a:pt x="1876" y="5801"/>
                  </a:cubicBezTo>
                  <a:cubicBezTo>
                    <a:pt x="1876" y="5750"/>
                    <a:pt x="1755" y="5761"/>
                    <a:pt x="1693" y="5725"/>
                  </a:cubicBezTo>
                  <a:cubicBezTo>
                    <a:pt x="1588" y="5665"/>
                    <a:pt x="1591" y="5600"/>
                    <a:pt x="1562" y="5515"/>
                  </a:cubicBezTo>
                  <a:cubicBezTo>
                    <a:pt x="1545" y="5466"/>
                    <a:pt x="1470" y="5444"/>
                    <a:pt x="1470" y="5393"/>
                  </a:cubicBezTo>
                  <a:lnTo>
                    <a:pt x="1470" y="5331"/>
                  </a:lnTo>
                  <a:lnTo>
                    <a:pt x="1822" y="5331"/>
                  </a:lnTo>
                  <a:cubicBezTo>
                    <a:pt x="1867" y="5331"/>
                    <a:pt x="1883" y="5305"/>
                    <a:pt x="1930" y="5305"/>
                  </a:cubicBezTo>
                  <a:cubicBezTo>
                    <a:pt x="1963" y="5305"/>
                    <a:pt x="1976" y="5320"/>
                    <a:pt x="2009" y="5320"/>
                  </a:cubicBezTo>
                  <a:cubicBezTo>
                    <a:pt x="2136" y="5320"/>
                    <a:pt x="2183" y="5243"/>
                    <a:pt x="2311" y="5237"/>
                  </a:cubicBezTo>
                  <a:cubicBezTo>
                    <a:pt x="2277" y="5219"/>
                    <a:pt x="2265" y="5192"/>
                    <a:pt x="2218" y="5192"/>
                  </a:cubicBezTo>
                  <a:cubicBezTo>
                    <a:pt x="2077" y="5192"/>
                    <a:pt x="2001" y="5230"/>
                    <a:pt x="1860" y="5230"/>
                  </a:cubicBezTo>
                  <a:cubicBezTo>
                    <a:pt x="1769" y="5230"/>
                    <a:pt x="1719" y="5224"/>
                    <a:pt x="1628" y="5230"/>
                  </a:cubicBezTo>
                  <a:cubicBezTo>
                    <a:pt x="1634" y="5173"/>
                    <a:pt x="1628" y="5143"/>
                    <a:pt x="1628" y="5087"/>
                  </a:cubicBezTo>
                  <a:cubicBezTo>
                    <a:pt x="1628" y="4999"/>
                    <a:pt x="1795" y="4985"/>
                    <a:pt x="1864" y="4907"/>
                  </a:cubicBezTo>
                  <a:cubicBezTo>
                    <a:pt x="1834" y="4901"/>
                    <a:pt x="1817" y="4892"/>
                    <a:pt x="1785" y="4892"/>
                  </a:cubicBezTo>
                  <a:cubicBezTo>
                    <a:pt x="1710" y="4892"/>
                    <a:pt x="1674" y="4908"/>
                    <a:pt x="1601" y="4922"/>
                  </a:cubicBezTo>
                  <a:cubicBezTo>
                    <a:pt x="1529" y="4839"/>
                    <a:pt x="1365" y="4867"/>
                    <a:pt x="1233" y="4816"/>
                  </a:cubicBezTo>
                  <a:cubicBezTo>
                    <a:pt x="1043" y="4743"/>
                    <a:pt x="958" y="4647"/>
                    <a:pt x="958" y="4516"/>
                  </a:cubicBezTo>
                  <a:cubicBezTo>
                    <a:pt x="958" y="4422"/>
                    <a:pt x="1056" y="4356"/>
                    <a:pt x="1207" y="4320"/>
                  </a:cubicBezTo>
                  <a:lnTo>
                    <a:pt x="1312" y="4350"/>
                  </a:lnTo>
                  <a:cubicBezTo>
                    <a:pt x="1437" y="4195"/>
                    <a:pt x="1798" y="4183"/>
                    <a:pt x="1798" y="4012"/>
                  </a:cubicBezTo>
                  <a:cubicBezTo>
                    <a:pt x="1798" y="3935"/>
                    <a:pt x="1903" y="3903"/>
                    <a:pt x="1943" y="3832"/>
                  </a:cubicBezTo>
                  <a:cubicBezTo>
                    <a:pt x="2006" y="3725"/>
                    <a:pt x="1956" y="3653"/>
                    <a:pt x="1956" y="3539"/>
                  </a:cubicBezTo>
                  <a:cubicBezTo>
                    <a:pt x="1956" y="3475"/>
                    <a:pt x="1989" y="3426"/>
                    <a:pt x="2074" y="3389"/>
                  </a:cubicBezTo>
                  <a:cubicBezTo>
                    <a:pt x="2153" y="3422"/>
                    <a:pt x="2209" y="3456"/>
                    <a:pt x="2311" y="3456"/>
                  </a:cubicBezTo>
                  <a:cubicBezTo>
                    <a:pt x="2599" y="3456"/>
                    <a:pt x="2666" y="3283"/>
                    <a:pt x="2941" y="3231"/>
                  </a:cubicBezTo>
                  <a:cubicBezTo>
                    <a:pt x="2984" y="3281"/>
                    <a:pt x="3016" y="3312"/>
                    <a:pt x="3085" y="3351"/>
                  </a:cubicBezTo>
                  <a:lnTo>
                    <a:pt x="3138" y="3359"/>
                  </a:lnTo>
                  <a:cubicBezTo>
                    <a:pt x="3108" y="3315"/>
                    <a:pt x="3059" y="3293"/>
                    <a:pt x="3059" y="3246"/>
                  </a:cubicBezTo>
                  <a:cubicBezTo>
                    <a:pt x="3059" y="3210"/>
                    <a:pt x="3098" y="3192"/>
                    <a:pt x="3098" y="3156"/>
                  </a:cubicBezTo>
                  <a:cubicBezTo>
                    <a:pt x="3098" y="2992"/>
                    <a:pt x="2744" y="2951"/>
                    <a:pt x="2744" y="2788"/>
                  </a:cubicBezTo>
                  <a:cubicBezTo>
                    <a:pt x="2744" y="2718"/>
                    <a:pt x="2783" y="2676"/>
                    <a:pt x="2783" y="2607"/>
                  </a:cubicBezTo>
                  <a:cubicBezTo>
                    <a:pt x="2803" y="2607"/>
                    <a:pt x="2813" y="2600"/>
                    <a:pt x="2832" y="2600"/>
                  </a:cubicBezTo>
                  <a:cubicBezTo>
                    <a:pt x="2901" y="2600"/>
                    <a:pt x="2937" y="2630"/>
                    <a:pt x="3006" y="2630"/>
                  </a:cubicBezTo>
                  <a:cubicBezTo>
                    <a:pt x="3250" y="2630"/>
                    <a:pt x="3282" y="2446"/>
                    <a:pt x="3282" y="2307"/>
                  </a:cubicBezTo>
                  <a:cubicBezTo>
                    <a:pt x="3342" y="2280"/>
                    <a:pt x="3362" y="2232"/>
                    <a:pt x="3440" y="2232"/>
                  </a:cubicBezTo>
                  <a:cubicBezTo>
                    <a:pt x="3650" y="2232"/>
                    <a:pt x="3712" y="2367"/>
                    <a:pt x="3922" y="2367"/>
                  </a:cubicBezTo>
                  <a:cubicBezTo>
                    <a:pt x="4014" y="2367"/>
                    <a:pt x="4070" y="2359"/>
                    <a:pt x="4162" y="2359"/>
                  </a:cubicBezTo>
                  <a:cubicBezTo>
                    <a:pt x="4174" y="2344"/>
                    <a:pt x="4188" y="2335"/>
                    <a:pt x="4201" y="2322"/>
                  </a:cubicBezTo>
                  <a:cubicBezTo>
                    <a:pt x="4080" y="2252"/>
                    <a:pt x="3859" y="2262"/>
                    <a:pt x="3859" y="2164"/>
                  </a:cubicBezTo>
                  <a:cubicBezTo>
                    <a:pt x="3859" y="2130"/>
                    <a:pt x="3768" y="2130"/>
                    <a:pt x="3768" y="2096"/>
                  </a:cubicBezTo>
                  <a:cubicBezTo>
                    <a:pt x="3768" y="2017"/>
                    <a:pt x="3850" y="1980"/>
                    <a:pt x="3859" y="1901"/>
                  </a:cubicBezTo>
                  <a:cubicBezTo>
                    <a:pt x="4070" y="1927"/>
                    <a:pt x="4211" y="1993"/>
                    <a:pt x="4280" y="2111"/>
                  </a:cubicBezTo>
                  <a:lnTo>
                    <a:pt x="4333" y="2119"/>
                  </a:lnTo>
                  <a:lnTo>
                    <a:pt x="4358" y="2089"/>
                  </a:lnTo>
                  <a:cubicBezTo>
                    <a:pt x="4418" y="2113"/>
                    <a:pt x="4451" y="2134"/>
                    <a:pt x="4503" y="2164"/>
                  </a:cubicBezTo>
                  <a:lnTo>
                    <a:pt x="4555" y="2171"/>
                  </a:lnTo>
                  <a:cubicBezTo>
                    <a:pt x="4549" y="2149"/>
                    <a:pt x="4546" y="2134"/>
                    <a:pt x="4542" y="2111"/>
                  </a:cubicBezTo>
                  <a:lnTo>
                    <a:pt x="4595" y="2089"/>
                  </a:lnTo>
                  <a:cubicBezTo>
                    <a:pt x="4628" y="2108"/>
                    <a:pt x="4661" y="2115"/>
                    <a:pt x="4700" y="2126"/>
                  </a:cubicBezTo>
                  <a:cubicBezTo>
                    <a:pt x="4713" y="2111"/>
                    <a:pt x="4739" y="2100"/>
                    <a:pt x="4739" y="2081"/>
                  </a:cubicBezTo>
                  <a:cubicBezTo>
                    <a:pt x="4739" y="1973"/>
                    <a:pt x="4542" y="1933"/>
                    <a:pt x="4542" y="1824"/>
                  </a:cubicBezTo>
                  <a:lnTo>
                    <a:pt x="4542" y="1766"/>
                  </a:lnTo>
                  <a:cubicBezTo>
                    <a:pt x="4716" y="1753"/>
                    <a:pt x="4808" y="1724"/>
                    <a:pt x="4976" y="1706"/>
                  </a:cubicBezTo>
                  <a:cubicBezTo>
                    <a:pt x="5077" y="1694"/>
                    <a:pt x="5166" y="1709"/>
                    <a:pt x="5238" y="1668"/>
                  </a:cubicBezTo>
                  <a:cubicBezTo>
                    <a:pt x="5343" y="1608"/>
                    <a:pt x="5301" y="1527"/>
                    <a:pt x="5409" y="1473"/>
                  </a:cubicBezTo>
                  <a:cubicBezTo>
                    <a:pt x="5426" y="1629"/>
                    <a:pt x="5744" y="1675"/>
                    <a:pt x="6016" y="1675"/>
                  </a:cubicBezTo>
                  <a:lnTo>
                    <a:pt x="6272" y="1675"/>
                  </a:lnTo>
                  <a:cubicBezTo>
                    <a:pt x="6348" y="1675"/>
                    <a:pt x="6384" y="1706"/>
                    <a:pt x="6460" y="1706"/>
                  </a:cubicBezTo>
                  <a:cubicBezTo>
                    <a:pt x="6591" y="1706"/>
                    <a:pt x="6657" y="1661"/>
                    <a:pt x="6788" y="1661"/>
                  </a:cubicBezTo>
                  <a:cubicBezTo>
                    <a:pt x="6943" y="1661"/>
                    <a:pt x="7001" y="1750"/>
                    <a:pt x="7155" y="1750"/>
                  </a:cubicBezTo>
                  <a:cubicBezTo>
                    <a:pt x="7428" y="1750"/>
                    <a:pt x="7521" y="1615"/>
                    <a:pt x="7786" y="1578"/>
                  </a:cubicBezTo>
                  <a:cubicBezTo>
                    <a:pt x="7989" y="1549"/>
                    <a:pt x="8101" y="1518"/>
                    <a:pt x="8311" y="1503"/>
                  </a:cubicBezTo>
                  <a:cubicBezTo>
                    <a:pt x="8463" y="1493"/>
                    <a:pt x="8636" y="1508"/>
                    <a:pt x="8678" y="1428"/>
                  </a:cubicBezTo>
                  <a:cubicBezTo>
                    <a:pt x="8721" y="1347"/>
                    <a:pt x="8691" y="1290"/>
                    <a:pt x="8691" y="1204"/>
                  </a:cubicBezTo>
                  <a:lnTo>
                    <a:pt x="8691" y="978"/>
                  </a:lnTo>
                  <a:cubicBezTo>
                    <a:pt x="8691" y="894"/>
                    <a:pt x="8797" y="857"/>
                    <a:pt x="8902" y="797"/>
                  </a:cubicBezTo>
                  <a:cubicBezTo>
                    <a:pt x="8879" y="792"/>
                    <a:pt x="8875" y="774"/>
                    <a:pt x="8849" y="774"/>
                  </a:cubicBezTo>
                  <a:cubicBezTo>
                    <a:pt x="8711" y="774"/>
                    <a:pt x="8666" y="840"/>
                    <a:pt x="8534" y="864"/>
                  </a:cubicBezTo>
                  <a:cubicBezTo>
                    <a:pt x="8530" y="851"/>
                    <a:pt x="8508" y="847"/>
                    <a:pt x="8508" y="834"/>
                  </a:cubicBezTo>
                  <a:cubicBezTo>
                    <a:pt x="8508" y="772"/>
                    <a:pt x="8600" y="746"/>
                    <a:pt x="8600" y="683"/>
                  </a:cubicBezTo>
                  <a:cubicBezTo>
                    <a:pt x="8600" y="550"/>
                    <a:pt x="8322" y="511"/>
                    <a:pt x="8088" y="511"/>
                  </a:cubicBezTo>
                  <a:cubicBezTo>
                    <a:pt x="7780" y="511"/>
                    <a:pt x="7632" y="597"/>
                    <a:pt x="7352" y="676"/>
                  </a:cubicBezTo>
                  <a:cubicBezTo>
                    <a:pt x="7320" y="545"/>
                    <a:pt x="7211" y="475"/>
                    <a:pt x="7037" y="391"/>
                  </a:cubicBezTo>
                  <a:cubicBezTo>
                    <a:pt x="6939" y="344"/>
                    <a:pt x="6802" y="329"/>
                    <a:pt x="6802" y="253"/>
                  </a:cubicBezTo>
                  <a:cubicBezTo>
                    <a:pt x="6802" y="226"/>
                    <a:pt x="6811" y="208"/>
                    <a:pt x="6814" y="180"/>
                  </a:cubicBezTo>
                  <a:lnTo>
                    <a:pt x="6916" y="180"/>
                  </a:lnTo>
                  <a:cubicBezTo>
                    <a:pt x="6968" y="180"/>
                    <a:pt x="6998" y="203"/>
                    <a:pt x="7050" y="203"/>
                  </a:cubicBezTo>
                  <a:cubicBezTo>
                    <a:pt x="7129" y="203"/>
                    <a:pt x="7129" y="128"/>
                    <a:pt x="7208" y="128"/>
                  </a:cubicBezTo>
                  <a:cubicBezTo>
                    <a:pt x="7418" y="128"/>
                    <a:pt x="7402" y="284"/>
                    <a:pt x="7549" y="368"/>
                  </a:cubicBezTo>
                  <a:cubicBezTo>
                    <a:pt x="7552" y="357"/>
                    <a:pt x="7576" y="351"/>
                    <a:pt x="7576" y="338"/>
                  </a:cubicBezTo>
                  <a:cubicBezTo>
                    <a:pt x="7576" y="306"/>
                    <a:pt x="7549" y="287"/>
                    <a:pt x="7549" y="255"/>
                  </a:cubicBezTo>
                  <a:cubicBezTo>
                    <a:pt x="7549" y="188"/>
                    <a:pt x="7595" y="141"/>
                    <a:pt x="7680" y="98"/>
                  </a:cubicBezTo>
                  <a:cubicBezTo>
                    <a:pt x="7724" y="122"/>
                    <a:pt x="7749" y="150"/>
                    <a:pt x="7812" y="150"/>
                  </a:cubicBezTo>
                  <a:cubicBezTo>
                    <a:pt x="7887" y="150"/>
                    <a:pt x="7921" y="105"/>
                    <a:pt x="7996" y="105"/>
                  </a:cubicBezTo>
                  <a:cubicBezTo>
                    <a:pt x="8094" y="105"/>
                    <a:pt x="8074" y="184"/>
                    <a:pt x="8141" y="226"/>
                  </a:cubicBezTo>
                  <a:cubicBezTo>
                    <a:pt x="8216" y="272"/>
                    <a:pt x="8308" y="263"/>
                    <a:pt x="8403" y="293"/>
                  </a:cubicBezTo>
                  <a:cubicBezTo>
                    <a:pt x="8403" y="280"/>
                    <a:pt x="8429" y="276"/>
                    <a:pt x="8429" y="263"/>
                  </a:cubicBezTo>
                  <a:cubicBezTo>
                    <a:pt x="8429" y="192"/>
                    <a:pt x="8351" y="154"/>
                    <a:pt x="8351" y="83"/>
                  </a:cubicBezTo>
                  <a:cubicBezTo>
                    <a:pt x="8351" y="40"/>
                    <a:pt x="8436" y="34"/>
                    <a:pt x="8482" y="0"/>
                  </a:cubicBezTo>
                  <a:cubicBezTo>
                    <a:pt x="8557" y="43"/>
                    <a:pt x="8547" y="92"/>
                    <a:pt x="8547" y="152"/>
                  </a:cubicBezTo>
                  <a:lnTo>
                    <a:pt x="8547" y="332"/>
                  </a:lnTo>
                  <a:cubicBezTo>
                    <a:pt x="8547" y="392"/>
                    <a:pt x="8577" y="441"/>
                    <a:pt x="8666" y="473"/>
                  </a:cubicBezTo>
                  <a:cubicBezTo>
                    <a:pt x="8758" y="507"/>
                    <a:pt x="8698" y="616"/>
                    <a:pt x="8810" y="616"/>
                  </a:cubicBezTo>
                  <a:cubicBezTo>
                    <a:pt x="8935" y="616"/>
                    <a:pt x="9033" y="626"/>
                    <a:pt x="9125" y="578"/>
                  </a:cubicBezTo>
                  <a:cubicBezTo>
                    <a:pt x="9207" y="537"/>
                    <a:pt x="9159" y="436"/>
                    <a:pt x="9269" y="436"/>
                  </a:cubicBezTo>
                  <a:cubicBezTo>
                    <a:pt x="9752" y="436"/>
                    <a:pt x="9641" y="947"/>
                    <a:pt x="10123" y="947"/>
                  </a:cubicBezTo>
                  <a:cubicBezTo>
                    <a:pt x="10215" y="947"/>
                    <a:pt x="10267" y="932"/>
                    <a:pt x="10359" y="932"/>
                  </a:cubicBezTo>
                  <a:cubicBezTo>
                    <a:pt x="10462" y="932"/>
                    <a:pt x="10493" y="986"/>
                    <a:pt x="10583" y="1015"/>
                  </a:cubicBezTo>
                  <a:cubicBezTo>
                    <a:pt x="10757" y="1069"/>
                    <a:pt x="10881" y="1089"/>
                    <a:pt x="11082" y="1089"/>
                  </a:cubicBezTo>
                  <a:cubicBezTo>
                    <a:pt x="11158" y="1089"/>
                    <a:pt x="11180" y="1048"/>
                    <a:pt x="11226" y="1015"/>
                  </a:cubicBezTo>
                  <a:cubicBezTo>
                    <a:pt x="11319" y="947"/>
                    <a:pt x="11443" y="952"/>
                    <a:pt x="11594" y="939"/>
                  </a:cubicBezTo>
                  <a:cubicBezTo>
                    <a:pt x="11597" y="950"/>
                    <a:pt x="11620" y="956"/>
                    <a:pt x="11620" y="969"/>
                  </a:cubicBezTo>
                  <a:cubicBezTo>
                    <a:pt x="11620" y="1026"/>
                    <a:pt x="11488" y="1041"/>
                    <a:pt x="11488" y="1097"/>
                  </a:cubicBezTo>
                  <a:cubicBezTo>
                    <a:pt x="11488" y="1181"/>
                    <a:pt x="11643" y="1232"/>
                    <a:pt x="11791" y="1232"/>
                  </a:cubicBezTo>
                  <a:cubicBezTo>
                    <a:pt x="11883" y="1232"/>
                    <a:pt x="11909" y="1172"/>
                    <a:pt x="12001" y="1172"/>
                  </a:cubicBezTo>
                  <a:cubicBezTo>
                    <a:pt x="12217" y="1172"/>
                    <a:pt x="12316" y="1311"/>
                    <a:pt x="12316" y="1435"/>
                  </a:cubicBezTo>
                  <a:cubicBezTo>
                    <a:pt x="12339" y="1439"/>
                    <a:pt x="12358" y="1445"/>
                    <a:pt x="12382" y="1450"/>
                  </a:cubicBezTo>
                  <a:cubicBezTo>
                    <a:pt x="12418" y="1396"/>
                    <a:pt x="12424" y="1322"/>
                    <a:pt x="12526" y="1322"/>
                  </a:cubicBezTo>
                  <a:cubicBezTo>
                    <a:pt x="12740" y="1322"/>
                    <a:pt x="12828" y="1428"/>
                    <a:pt x="13041" y="1428"/>
                  </a:cubicBezTo>
                  <a:lnTo>
                    <a:pt x="13298" y="1428"/>
                  </a:lnTo>
                  <a:cubicBezTo>
                    <a:pt x="13485" y="1428"/>
                    <a:pt x="13517" y="1313"/>
                    <a:pt x="13694" y="1277"/>
                  </a:cubicBezTo>
                  <a:cubicBezTo>
                    <a:pt x="13868" y="1428"/>
                    <a:pt x="14076" y="1463"/>
                    <a:pt x="14325" y="1571"/>
                  </a:cubicBezTo>
                  <a:cubicBezTo>
                    <a:pt x="14397" y="1600"/>
                    <a:pt x="14390" y="1675"/>
                    <a:pt x="14482" y="1675"/>
                  </a:cubicBezTo>
                  <a:cubicBezTo>
                    <a:pt x="14551" y="1675"/>
                    <a:pt x="14584" y="1653"/>
                    <a:pt x="14654" y="1653"/>
                  </a:cubicBezTo>
                  <a:cubicBezTo>
                    <a:pt x="14788" y="1653"/>
                    <a:pt x="14834" y="1728"/>
                    <a:pt x="14969" y="1728"/>
                  </a:cubicBezTo>
                  <a:cubicBezTo>
                    <a:pt x="15073" y="1728"/>
                    <a:pt x="15103" y="1674"/>
                    <a:pt x="15178" y="1631"/>
                  </a:cubicBezTo>
                  <a:cubicBezTo>
                    <a:pt x="15116" y="1617"/>
                    <a:pt x="15070" y="1619"/>
                    <a:pt x="15008" y="1631"/>
                  </a:cubicBezTo>
                  <a:cubicBezTo>
                    <a:pt x="15047" y="1559"/>
                    <a:pt x="15159" y="1548"/>
                    <a:pt x="15218" y="1480"/>
                  </a:cubicBezTo>
                  <a:cubicBezTo>
                    <a:pt x="15263" y="1495"/>
                    <a:pt x="15294" y="1510"/>
                    <a:pt x="15350" y="1510"/>
                  </a:cubicBezTo>
                  <a:cubicBezTo>
                    <a:pt x="15478" y="1510"/>
                    <a:pt x="15471" y="1383"/>
                    <a:pt x="15599" y="1383"/>
                  </a:cubicBezTo>
                  <a:cubicBezTo>
                    <a:pt x="15641" y="1383"/>
                    <a:pt x="15661" y="1405"/>
                    <a:pt x="15703" y="1405"/>
                  </a:cubicBezTo>
                  <a:cubicBezTo>
                    <a:pt x="15793" y="1405"/>
                    <a:pt x="15838" y="1377"/>
                    <a:pt x="15914" y="1353"/>
                  </a:cubicBezTo>
                  <a:cubicBezTo>
                    <a:pt x="15874" y="1341"/>
                    <a:pt x="15842" y="1334"/>
                    <a:pt x="15809" y="1315"/>
                  </a:cubicBezTo>
                  <a:cubicBezTo>
                    <a:pt x="16015" y="1276"/>
                    <a:pt x="16137" y="1250"/>
                    <a:pt x="16333" y="1202"/>
                  </a:cubicBezTo>
                  <a:lnTo>
                    <a:pt x="16386" y="1210"/>
                  </a:lnTo>
                  <a:cubicBezTo>
                    <a:pt x="16281" y="1332"/>
                    <a:pt x="16281" y="1435"/>
                    <a:pt x="16098" y="1518"/>
                  </a:cubicBezTo>
                  <a:cubicBezTo>
                    <a:pt x="16035" y="1546"/>
                    <a:pt x="15993" y="1574"/>
                    <a:pt x="15993" y="1621"/>
                  </a:cubicBezTo>
                  <a:lnTo>
                    <a:pt x="15993" y="1683"/>
                  </a:lnTo>
                  <a:cubicBezTo>
                    <a:pt x="16033" y="1685"/>
                    <a:pt x="16055" y="1691"/>
                    <a:pt x="16094" y="1691"/>
                  </a:cubicBezTo>
                  <a:cubicBezTo>
                    <a:pt x="16242" y="1691"/>
                    <a:pt x="16252" y="1563"/>
                    <a:pt x="16400" y="1563"/>
                  </a:cubicBezTo>
                  <a:cubicBezTo>
                    <a:pt x="16452" y="1563"/>
                    <a:pt x="16442" y="1612"/>
                    <a:pt x="16492" y="1623"/>
                  </a:cubicBezTo>
                  <a:cubicBezTo>
                    <a:pt x="16617" y="1651"/>
                    <a:pt x="16780" y="1651"/>
                    <a:pt x="16780" y="1728"/>
                  </a:cubicBezTo>
                  <a:cubicBezTo>
                    <a:pt x="16780" y="1798"/>
                    <a:pt x="16662" y="1822"/>
                    <a:pt x="16662" y="1892"/>
                  </a:cubicBezTo>
                  <a:cubicBezTo>
                    <a:pt x="16662" y="1922"/>
                    <a:pt x="16669" y="1936"/>
                    <a:pt x="16676" y="1967"/>
                  </a:cubicBezTo>
                  <a:lnTo>
                    <a:pt x="17092" y="1967"/>
                  </a:lnTo>
                  <a:cubicBezTo>
                    <a:pt x="17125" y="1967"/>
                    <a:pt x="17141" y="1976"/>
                    <a:pt x="17174" y="1976"/>
                  </a:cubicBezTo>
                  <a:cubicBezTo>
                    <a:pt x="17352" y="1976"/>
                    <a:pt x="17420" y="1882"/>
                    <a:pt x="17490" y="1788"/>
                  </a:cubicBezTo>
                  <a:cubicBezTo>
                    <a:pt x="17535" y="1728"/>
                    <a:pt x="17634" y="1704"/>
                    <a:pt x="17634" y="1638"/>
                  </a:cubicBezTo>
                  <a:cubicBezTo>
                    <a:pt x="17634" y="1533"/>
                    <a:pt x="17374" y="1565"/>
                    <a:pt x="17200" y="1533"/>
                  </a:cubicBezTo>
                  <a:cubicBezTo>
                    <a:pt x="17282" y="1454"/>
                    <a:pt x="17387" y="1422"/>
                    <a:pt x="17541" y="1397"/>
                  </a:cubicBezTo>
                  <a:cubicBezTo>
                    <a:pt x="17700" y="1373"/>
                    <a:pt x="17752" y="1300"/>
                    <a:pt x="17910" y="1277"/>
                  </a:cubicBezTo>
                  <a:cubicBezTo>
                    <a:pt x="17929" y="1431"/>
                    <a:pt x="18037" y="1535"/>
                    <a:pt x="18264" y="1615"/>
                  </a:cubicBezTo>
                  <a:cubicBezTo>
                    <a:pt x="18359" y="1649"/>
                    <a:pt x="18376" y="1721"/>
                    <a:pt x="18488" y="1721"/>
                  </a:cubicBezTo>
                  <a:cubicBezTo>
                    <a:pt x="18540" y="1721"/>
                    <a:pt x="18553" y="1683"/>
                    <a:pt x="18553" y="1653"/>
                  </a:cubicBezTo>
                  <a:cubicBezTo>
                    <a:pt x="18553" y="1612"/>
                    <a:pt x="18523" y="1589"/>
                    <a:pt x="18513" y="1548"/>
                  </a:cubicBezTo>
                  <a:cubicBezTo>
                    <a:pt x="18537" y="1548"/>
                    <a:pt x="18543" y="1533"/>
                    <a:pt x="18566" y="1533"/>
                  </a:cubicBezTo>
                  <a:cubicBezTo>
                    <a:pt x="18734" y="1533"/>
                    <a:pt x="18868" y="1617"/>
                    <a:pt x="18868" y="1713"/>
                  </a:cubicBezTo>
                  <a:cubicBezTo>
                    <a:pt x="18868" y="1818"/>
                    <a:pt x="18855" y="1961"/>
                    <a:pt x="18672" y="1961"/>
                  </a:cubicBezTo>
                  <a:cubicBezTo>
                    <a:pt x="18625" y="1961"/>
                    <a:pt x="18609" y="1938"/>
                    <a:pt x="18562" y="1938"/>
                  </a:cubicBezTo>
                  <a:lnTo>
                    <a:pt x="18461" y="1938"/>
                  </a:lnTo>
                  <a:cubicBezTo>
                    <a:pt x="18425" y="2115"/>
                    <a:pt x="18365" y="2228"/>
                    <a:pt x="18159" y="2359"/>
                  </a:cubicBezTo>
                  <a:lnTo>
                    <a:pt x="18054" y="2344"/>
                  </a:lnTo>
                  <a:cubicBezTo>
                    <a:pt x="17982" y="2374"/>
                    <a:pt x="17939" y="2397"/>
                    <a:pt x="17857" y="2420"/>
                  </a:cubicBezTo>
                  <a:cubicBezTo>
                    <a:pt x="17922" y="2513"/>
                    <a:pt x="18041" y="2551"/>
                    <a:pt x="18107" y="2645"/>
                  </a:cubicBezTo>
                  <a:cubicBezTo>
                    <a:pt x="17976" y="2656"/>
                    <a:pt x="17883" y="2652"/>
                    <a:pt x="17778" y="2698"/>
                  </a:cubicBezTo>
                  <a:cubicBezTo>
                    <a:pt x="17880" y="2735"/>
                    <a:pt x="17936" y="2767"/>
                    <a:pt x="18002" y="2825"/>
                  </a:cubicBezTo>
                  <a:cubicBezTo>
                    <a:pt x="17847" y="2868"/>
                    <a:pt x="17857" y="2945"/>
                    <a:pt x="17739" y="3013"/>
                  </a:cubicBezTo>
                  <a:cubicBezTo>
                    <a:pt x="17637" y="2940"/>
                    <a:pt x="17674" y="2870"/>
                    <a:pt x="17621" y="2780"/>
                  </a:cubicBezTo>
                  <a:lnTo>
                    <a:pt x="17568" y="2773"/>
                  </a:lnTo>
                  <a:cubicBezTo>
                    <a:pt x="17532" y="2836"/>
                    <a:pt x="17450" y="2891"/>
                    <a:pt x="17333" y="2885"/>
                  </a:cubicBezTo>
                  <a:lnTo>
                    <a:pt x="17319" y="2916"/>
                  </a:lnTo>
                  <a:cubicBezTo>
                    <a:pt x="17319" y="2928"/>
                    <a:pt x="17345" y="2932"/>
                    <a:pt x="17345" y="2945"/>
                  </a:cubicBezTo>
                  <a:cubicBezTo>
                    <a:pt x="17345" y="3011"/>
                    <a:pt x="17197" y="3011"/>
                    <a:pt x="17109" y="3051"/>
                  </a:cubicBezTo>
                  <a:cubicBezTo>
                    <a:pt x="17079" y="2977"/>
                    <a:pt x="17112" y="2917"/>
                    <a:pt x="17017" y="2863"/>
                  </a:cubicBezTo>
                  <a:cubicBezTo>
                    <a:pt x="16958" y="2932"/>
                    <a:pt x="16941" y="2983"/>
                    <a:pt x="16833" y="3028"/>
                  </a:cubicBezTo>
                  <a:cubicBezTo>
                    <a:pt x="16814" y="3017"/>
                    <a:pt x="16810" y="2998"/>
                    <a:pt x="16780" y="2998"/>
                  </a:cubicBezTo>
                  <a:cubicBezTo>
                    <a:pt x="16600" y="2998"/>
                    <a:pt x="16439" y="3075"/>
                    <a:pt x="16439" y="3178"/>
                  </a:cubicBezTo>
                  <a:cubicBezTo>
                    <a:pt x="16439" y="3233"/>
                    <a:pt x="16527" y="3248"/>
                    <a:pt x="16570" y="3299"/>
                  </a:cubicBezTo>
                  <a:lnTo>
                    <a:pt x="16518" y="3306"/>
                  </a:lnTo>
                  <a:lnTo>
                    <a:pt x="16439" y="3283"/>
                  </a:lnTo>
                  <a:cubicBezTo>
                    <a:pt x="16400" y="3373"/>
                    <a:pt x="16373" y="3430"/>
                    <a:pt x="16373" y="3524"/>
                  </a:cubicBezTo>
                  <a:cubicBezTo>
                    <a:pt x="16373" y="3633"/>
                    <a:pt x="16459" y="3757"/>
                    <a:pt x="16649" y="3757"/>
                  </a:cubicBezTo>
                  <a:cubicBezTo>
                    <a:pt x="16934" y="3757"/>
                    <a:pt x="16681" y="4078"/>
                    <a:pt x="16505" y="4283"/>
                  </a:cubicBezTo>
                  <a:cubicBezTo>
                    <a:pt x="16389" y="4414"/>
                    <a:pt x="16134" y="4413"/>
                    <a:pt x="16019" y="4546"/>
                  </a:cubicBezTo>
                  <a:cubicBezTo>
                    <a:pt x="15854" y="4736"/>
                    <a:pt x="15806" y="4860"/>
                    <a:pt x="15572" y="5027"/>
                  </a:cubicBezTo>
                  <a:cubicBezTo>
                    <a:pt x="15478" y="5096"/>
                    <a:pt x="15372" y="5115"/>
                    <a:pt x="15290" y="5192"/>
                  </a:cubicBezTo>
                  <a:lnTo>
                    <a:pt x="15290" y="5374"/>
                  </a:lnTo>
                  <a:cubicBezTo>
                    <a:pt x="15290" y="5436"/>
                    <a:pt x="15431" y="5429"/>
                    <a:pt x="15520" y="5463"/>
                  </a:cubicBezTo>
                  <a:cubicBezTo>
                    <a:pt x="16034" y="5656"/>
                    <a:pt x="15706" y="5710"/>
                    <a:pt x="16084" y="5710"/>
                  </a:cubicBezTo>
                  <a:cubicBezTo>
                    <a:pt x="16252" y="5710"/>
                    <a:pt x="16281" y="5814"/>
                    <a:pt x="16426" y="5861"/>
                  </a:cubicBezTo>
                  <a:cubicBezTo>
                    <a:pt x="16767" y="5974"/>
                    <a:pt x="17046" y="5981"/>
                    <a:pt x="17319" y="6146"/>
                  </a:cubicBezTo>
                  <a:cubicBezTo>
                    <a:pt x="17424" y="6210"/>
                    <a:pt x="17387" y="6289"/>
                    <a:pt x="17490" y="6357"/>
                  </a:cubicBezTo>
                  <a:cubicBezTo>
                    <a:pt x="17874" y="6613"/>
                    <a:pt x="18446" y="6449"/>
                    <a:pt x="18238" y="6687"/>
                  </a:cubicBezTo>
                  <a:cubicBezTo>
                    <a:pt x="18379" y="6706"/>
                    <a:pt x="18409" y="6776"/>
                    <a:pt x="18488" y="6845"/>
                  </a:cubicBezTo>
                  <a:cubicBezTo>
                    <a:pt x="18546" y="6834"/>
                    <a:pt x="18569" y="6808"/>
                    <a:pt x="18632" y="6808"/>
                  </a:cubicBezTo>
                  <a:cubicBezTo>
                    <a:pt x="18723" y="6808"/>
                    <a:pt x="18776" y="6838"/>
                    <a:pt x="18868" y="6838"/>
                  </a:cubicBezTo>
                  <a:cubicBezTo>
                    <a:pt x="18920" y="6838"/>
                    <a:pt x="18937" y="6828"/>
                    <a:pt x="18987" y="6815"/>
                  </a:cubicBezTo>
                  <a:cubicBezTo>
                    <a:pt x="19036" y="6813"/>
                    <a:pt x="19065" y="6808"/>
                    <a:pt x="19114" y="6808"/>
                  </a:cubicBezTo>
                  <a:cubicBezTo>
                    <a:pt x="19370" y="6808"/>
                    <a:pt x="19524" y="6892"/>
                    <a:pt x="19656" y="7018"/>
                  </a:cubicBezTo>
                  <a:cubicBezTo>
                    <a:pt x="19748" y="7108"/>
                    <a:pt x="19925" y="7080"/>
                    <a:pt x="20076" y="7138"/>
                  </a:cubicBezTo>
                  <a:cubicBezTo>
                    <a:pt x="20361" y="7249"/>
                    <a:pt x="20532" y="7348"/>
                    <a:pt x="20877" y="7348"/>
                  </a:cubicBezTo>
                  <a:cubicBezTo>
                    <a:pt x="20877" y="7364"/>
                    <a:pt x="20890" y="7371"/>
                    <a:pt x="20890" y="7386"/>
                  </a:cubicBezTo>
                  <a:cubicBezTo>
                    <a:pt x="20890" y="7399"/>
                    <a:pt x="20864" y="7403"/>
                    <a:pt x="20864" y="7416"/>
                  </a:cubicBezTo>
                  <a:cubicBezTo>
                    <a:pt x="20864" y="7443"/>
                    <a:pt x="20933" y="7440"/>
                    <a:pt x="20969" y="7454"/>
                  </a:cubicBezTo>
                  <a:cubicBezTo>
                    <a:pt x="21080" y="7497"/>
                    <a:pt x="21140" y="7529"/>
                    <a:pt x="21232" y="7589"/>
                  </a:cubicBezTo>
                  <a:cubicBezTo>
                    <a:pt x="21352" y="7668"/>
                    <a:pt x="21458" y="7735"/>
                    <a:pt x="21570" y="7791"/>
                  </a:cubicBezTo>
                  <a:close/>
                  <a:moveTo>
                    <a:pt x="19315" y="6552"/>
                  </a:moveTo>
                  <a:cubicBezTo>
                    <a:pt x="19265" y="6496"/>
                    <a:pt x="19262" y="6424"/>
                    <a:pt x="19157" y="6424"/>
                  </a:cubicBezTo>
                  <a:cubicBezTo>
                    <a:pt x="19075" y="6424"/>
                    <a:pt x="19029" y="6453"/>
                    <a:pt x="18974" y="6485"/>
                  </a:cubicBezTo>
                  <a:cubicBezTo>
                    <a:pt x="19081" y="6571"/>
                    <a:pt x="19177" y="6610"/>
                    <a:pt x="19328" y="6673"/>
                  </a:cubicBezTo>
                  <a:cubicBezTo>
                    <a:pt x="19332" y="6656"/>
                    <a:pt x="19341" y="6644"/>
                    <a:pt x="19341" y="6627"/>
                  </a:cubicBezTo>
                  <a:cubicBezTo>
                    <a:pt x="19341" y="6608"/>
                    <a:pt x="19325" y="6569"/>
                    <a:pt x="19315" y="6552"/>
                  </a:cubicBezTo>
                  <a:cubicBezTo>
                    <a:pt x="19315" y="6552"/>
                    <a:pt x="19315" y="6552"/>
                    <a:pt x="19315" y="6552"/>
                  </a:cubicBezTo>
                  <a:close/>
                  <a:moveTo>
                    <a:pt x="17358" y="3682"/>
                  </a:moveTo>
                  <a:cubicBezTo>
                    <a:pt x="17299" y="3671"/>
                    <a:pt x="17263" y="3665"/>
                    <a:pt x="17200" y="3659"/>
                  </a:cubicBezTo>
                  <a:cubicBezTo>
                    <a:pt x="17194" y="3683"/>
                    <a:pt x="17187" y="3697"/>
                    <a:pt x="17187" y="3722"/>
                  </a:cubicBezTo>
                  <a:cubicBezTo>
                    <a:pt x="17187" y="3798"/>
                    <a:pt x="17253" y="3841"/>
                    <a:pt x="17319" y="3907"/>
                  </a:cubicBezTo>
                  <a:cubicBezTo>
                    <a:pt x="17329" y="3819"/>
                    <a:pt x="17380" y="3770"/>
                    <a:pt x="17358" y="3682"/>
                  </a:cubicBezTo>
                  <a:cubicBezTo>
                    <a:pt x="17358" y="3682"/>
                    <a:pt x="17358" y="3682"/>
                    <a:pt x="17358" y="3682"/>
                  </a:cubicBezTo>
                  <a:close/>
                  <a:moveTo>
                    <a:pt x="17805" y="3900"/>
                  </a:moveTo>
                  <a:cubicBezTo>
                    <a:pt x="17812" y="3952"/>
                    <a:pt x="17844" y="3982"/>
                    <a:pt x="17844" y="4035"/>
                  </a:cubicBezTo>
                  <a:cubicBezTo>
                    <a:pt x="17844" y="4172"/>
                    <a:pt x="17812" y="4251"/>
                    <a:pt x="17792" y="4388"/>
                  </a:cubicBezTo>
                  <a:cubicBezTo>
                    <a:pt x="18192" y="4388"/>
                    <a:pt x="18392" y="4523"/>
                    <a:pt x="18793" y="4523"/>
                  </a:cubicBezTo>
                  <a:cubicBezTo>
                    <a:pt x="18864" y="4523"/>
                    <a:pt x="18907" y="4517"/>
                    <a:pt x="18980" y="4523"/>
                  </a:cubicBezTo>
                  <a:cubicBezTo>
                    <a:pt x="18980" y="4473"/>
                    <a:pt x="18983" y="4446"/>
                    <a:pt x="18980" y="4396"/>
                  </a:cubicBezTo>
                  <a:lnTo>
                    <a:pt x="18934" y="4373"/>
                  </a:lnTo>
                  <a:cubicBezTo>
                    <a:pt x="18881" y="4407"/>
                    <a:pt x="18844" y="4440"/>
                    <a:pt x="18763" y="4440"/>
                  </a:cubicBezTo>
                  <a:cubicBezTo>
                    <a:pt x="18720" y="4440"/>
                    <a:pt x="18714" y="4403"/>
                    <a:pt x="18672" y="4403"/>
                  </a:cubicBezTo>
                  <a:cubicBezTo>
                    <a:pt x="18632" y="4403"/>
                    <a:pt x="18605" y="4418"/>
                    <a:pt x="18566" y="4418"/>
                  </a:cubicBezTo>
                  <a:cubicBezTo>
                    <a:pt x="18461" y="4418"/>
                    <a:pt x="18382" y="4365"/>
                    <a:pt x="18382" y="4305"/>
                  </a:cubicBezTo>
                  <a:cubicBezTo>
                    <a:pt x="18382" y="4236"/>
                    <a:pt x="18513" y="4225"/>
                    <a:pt x="18566" y="4163"/>
                  </a:cubicBezTo>
                  <a:cubicBezTo>
                    <a:pt x="18488" y="4144"/>
                    <a:pt x="18409" y="4121"/>
                    <a:pt x="18409" y="4070"/>
                  </a:cubicBezTo>
                  <a:cubicBezTo>
                    <a:pt x="18409" y="4037"/>
                    <a:pt x="18418" y="4016"/>
                    <a:pt x="18421" y="3982"/>
                  </a:cubicBezTo>
                  <a:cubicBezTo>
                    <a:pt x="18478" y="3982"/>
                    <a:pt x="18506" y="3990"/>
                    <a:pt x="18562" y="3990"/>
                  </a:cubicBezTo>
                  <a:cubicBezTo>
                    <a:pt x="18757" y="3990"/>
                    <a:pt x="18967" y="3929"/>
                    <a:pt x="18619" y="3929"/>
                  </a:cubicBezTo>
                  <a:cubicBezTo>
                    <a:pt x="18504" y="3929"/>
                    <a:pt x="18396" y="3883"/>
                    <a:pt x="18396" y="3817"/>
                  </a:cubicBezTo>
                  <a:cubicBezTo>
                    <a:pt x="18396" y="3772"/>
                    <a:pt x="18448" y="3749"/>
                    <a:pt x="18448" y="3704"/>
                  </a:cubicBezTo>
                  <a:cubicBezTo>
                    <a:pt x="18448" y="3642"/>
                    <a:pt x="18300" y="3765"/>
                    <a:pt x="18251" y="3817"/>
                  </a:cubicBezTo>
                  <a:cubicBezTo>
                    <a:pt x="18163" y="3907"/>
                    <a:pt x="17985" y="3900"/>
                    <a:pt x="17805" y="3900"/>
                  </a:cubicBezTo>
                  <a:cubicBezTo>
                    <a:pt x="17805" y="3900"/>
                    <a:pt x="17805" y="3900"/>
                    <a:pt x="17805" y="3900"/>
                  </a:cubicBezTo>
                  <a:close/>
                  <a:moveTo>
                    <a:pt x="3295" y="473"/>
                  </a:moveTo>
                  <a:cubicBezTo>
                    <a:pt x="3334" y="586"/>
                    <a:pt x="3216" y="646"/>
                    <a:pt x="3190" y="759"/>
                  </a:cubicBezTo>
                  <a:cubicBezTo>
                    <a:pt x="3289" y="759"/>
                    <a:pt x="3362" y="746"/>
                    <a:pt x="3440" y="781"/>
                  </a:cubicBezTo>
                  <a:lnTo>
                    <a:pt x="3387" y="841"/>
                  </a:lnTo>
                  <a:cubicBezTo>
                    <a:pt x="3390" y="858"/>
                    <a:pt x="3397" y="870"/>
                    <a:pt x="3400" y="886"/>
                  </a:cubicBezTo>
                  <a:cubicBezTo>
                    <a:pt x="3597" y="900"/>
                    <a:pt x="3718" y="934"/>
                    <a:pt x="3859" y="1015"/>
                  </a:cubicBezTo>
                  <a:cubicBezTo>
                    <a:pt x="3797" y="1046"/>
                    <a:pt x="3748" y="1067"/>
                    <a:pt x="3662" y="1067"/>
                  </a:cubicBezTo>
                  <a:cubicBezTo>
                    <a:pt x="3390" y="1067"/>
                    <a:pt x="3252" y="984"/>
                    <a:pt x="2980" y="984"/>
                  </a:cubicBezTo>
                  <a:cubicBezTo>
                    <a:pt x="2816" y="984"/>
                    <a:pt x="2737" y="1024"/>
                    <a:pt x="2573" y="1037"/>
                  </a:cubicBezTo>
                  <a:cubicBezTo>
                    <a:pt x="2619" y="984"/>
                    <a:pt x="2622" y="947"/>
                    <a:pt x="2639" y="886"/>
                  </a:cubicBezTo>
                  <a:lnTo>
                    <a:pt x="2744" y="886"/>
                  </a:lnTo>
                  <a:cubicBezTo>
                    <a:pt x="2773" y="894"/>
                    <a:pt x="2790" y="909"/>
                    <a:pt x="2822" y="909"/>
                  </a:cubicBezTo>
                  <a:cubicBezTo>
                    <a:pt x="2931" y="909"/>
                    <a:pt x="3085" y="918"/>
                    <a:pt x="3085" y="857"/>
                  </a:cubicBezTo>
                  <a:cubicBezTo>
                    <a:pt x="3085" y="765"/>
                    <a:pt x="2934" y="738"/>
                    <a:pt x="2874" y="654"/>
                  </a:cubicBezTo>
                  <a:lnTo>
                    <a:pt x="2928" y="593"/>
                  </a:lnTo>
                  <a:cubicBezTo>
                    <a:pt x="2888" y="584"/>
                    <a:pt x="2861" y="578"/>
                    <a:pt x="2822" y="571"/>
                  </a:cubicBezTo>
                  <a:lnTo>
                    <a:pt x="2835" y="541"/>
                  </a:lnTo>
                  <a:cubicBezTo>
                    <a:pt x="3010" y="493"/>
                    <a:pt x="3065" y="432"/>
                    <a:pt x="3203" y="353"/>
                  </a:cubicBezTo>
                  <a:cubicBezTo>
                    <a:pt x="3250" y="395"/>
                    <a:pt x="3275" y="424"/>
                    <a:pt x="3295" y="473"/>
                  </a:cubicBezTo>
                  <a:cubicBezTo>
                    <a:pt x="3295" y="473"/>
                    <a:pt x="3295" y="473"/>
                    <a:pt x="3295" y="473"/>
                  </a:cubicBezTo>
                  <a:close/>
                  <a:moveTo>
                    <a:pt x="5386" y="158"/>
                  </a:moveTo>
                  <a:cubicBezTo>
                    <a:pt x="5360" y="287"/>
                    <a:pt x="5399" y="359"/>
                    <a:pt x="5386" y="488"/>
                  </a:cubicBezTo>
                  <a:cubicBezTo>
                    <a:pt x="5321" y="417"/>
                    <a:pt x="5314" y="323"/>
                    <a:pt x="5173" y="323"/>
                  </a:cubicBezTo>
                  <a:cubicBezTo>
                    <a:pt x="5028" y="323"/>
                    <a:pt x="4864" y="361"/>
                    <a:pt x="4864" y="444"/>
                  </a:cubicBezTo>
                  <a:cubicBezTo>
                    <a:pt x="4864" y="501"/>
                    <a:pt x="4880" y="536"/>
                    <a:pt x="4864" y="593"/>
                  </a:cubicBezTo>
                  <a:cubicBezTo>
                    <a:pt x="4779" y="507"/>
                    <a:pt x="4835" y="368"/>
                    <a:pt x="4661" y="368"/>
                  </a:cubicBezTo>
                  <a:cubicBezTo>
                    <a:pt x="4487" y="368"/>
                    <a:pt x="4408" y="436"/>
                    <a:pt x="4240" y="458"/>
                  </a:cubicBezTo>
                  <a:cubicBezTo>
                    <a:pt x="4273" y="533"/>
                    <a:pt x="4329" y="565"/>
                    <a:pt x="4372" y="639"/>
                  </a:cubicBezTo>
                  <a:lnTo>
                    <a:pt x="4320" y="646"/>
                  </a:lnTo>
                  <a:cubicBezTo>
                    <a:pt x="4171" y="584"/>
                    <a:pt x="4110" y="522"/>
                    <a:pt x="3939" y="481"/>
                  </a:cubicBezTo>
                  <a:cubicBezTo>
                    <a:pt x="3827" y="454"/>
                    <a:pt x="3718" y="436"/>
                    <a:pt x="3689" y="368"/>
                  </a:cubicBezTo>
                  <a:lnTo>
                    <a:pt x="3794" y="368"/>
                  </a:lnTo>
                  <a:cubicBezTo>
                    <a:pt x="3801" y="348"/>
                    <a:pt x="3811" y="335"/>
                    <a:pt x="3821" y="316"/>
                  </a:cubicBezTo>
                  <a:cubicBezTo>
                    <a:pt x="3613" y="287"/>
                    <a:pt x="3548" y="214"/>
                    <a:pt x="3347" y="158"/>
                  </a:cubicBezTo>
                  <a:cubicBezTo>
                    <a:pt x="3344" y="169"/>
                    <a:pt x="3322" y="175"/>
                    <a:pt x="3322" y="188"/>
                  </a:cubicBezTo>
                  <a:cubicBezTo>
                    <a:pt x="3322" y="439"/>
                    <a:pt x="3571" y="567"/>
                    <a:pt x="3571" y="819"/>
                  </a:cubicBezTo>
                  <a:cubicBezTo>
                    <a:pt x="3702" y="823"/>
                    <a:pt x="3788" y="834"/>
                    <a:pt x="3899" y="872"/>
                  </a:cubicBezTo>
                  <a:cubicBezTo>
                    <a:pt x="4024" y="913"/>
                    <a:pt x="3975" y="1010"/>
                    <a:pt x="4096" y="1052"/>
                  </a:cubicBezTo>
                  <a:cubicBezTo>
                    <a:pt x="4204" y="1087"/>
                    <a:pt x="4307" y="1050"/>
                    <a:pt x="4425" y="1075"/>
                  </a:cubicBezTo>
                  <a:cubicBezTo>
                    <a:pt x="4559" y="1103"/>
                    <a:pt x="4598" y="1159"/>
                    <a:pt x="4700" y="1217"/>
                  </a:cubicBezTo>
                  <a:cubicBezTo>
                    <a:pt x="4786" y="1179"/>
                    <a:pt x="4786" y="1127"/>
                    <a:pt x="4871" y="1089"/>
                  </a:cubicBezTo>
                  <a:cubicBezTo>
                    <a:pt x="4996" y="1035"/>
                    <a:pt x="5124" y="1050"/>
                    <a:pt x="5238" y="992"/>
                  </a:cubicBezTo>
                  <a:cubicBezTo>
                    <a:pt x="5412" y="904"/>
                    <a:pt x="5426" y="743"/>
                    <a:pt x="5659" y="743"/>
                  </a:cubicBezTo>
                  <a:cubicBezTo>
                    <a:pt x="5711" y="743"/>
                    <a:pt x="5737" y="751"/>
                    <a:pt x="5790" y="759"/>
                  </a:cubicBezTo>
                  <a:cubicBezTo>
                    <a:pt x="5878" y="657"/>
                    <a:pt x="6039" y="616"/>
                    <a:pt x="6039" y="503"/>
                  </a:cubicBezTo>
                  <a:cubicBezTo>
                    <a:pt x="6039" y="430"/>
                    <a:pt x="5862" y="444"/>
                    <a:pt x="5790" y="383"/>
                  </a:cubicBezTo>
                  <a:cubicBezTo>
                    <a:pt x="5663" y="280"/>
                    <a:pt x="5593" y="207"/>
                    <a:pt x="5386" y="158"/>
                  </a:cubicBezTo>
                  <a:cubicBezTo>
                    <a:pt x="5386" y="158"/>
                    <a:pt x="5386" y="158"/>
                    <a:pt x="5386" y="158"/>
                  </a:cubicBezTo>
                  <a:close/>
                </a:path>
              </a:pathLst>
            </a:custGeom>
            <a:grpFill/>
            <a:ln w="127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1" name="Shape 3150"/>
            <p:cNvSpPr/>
            <p:nvPr/>
          </p:nvSpPr>
          <p:spPr>
            <a:xfrm>
              <a:off x="4266843" y="2091624"/>
              <a:ext cx="1837429" cy="23966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0" extrusionOk="0">
                  <a:moveTo>
                    <a:pt x="21600" y="20345"/>
                  </a:moveTo>
                  <a:lnTo>
                    <a:pt x="21600" y="20345"/>
                  </a:lnTo>
                  <a:cubicBezTo>
                    <a:pt x="21497" y="20390"/>
                    <a:pt x="21448" y="20418"/>
                    <a:pt x="21338" y="20446"/>
                  </a:cubicBezTo>
                  <a:cubicBezTo>
                    <a:pt x="21271" y="20462"/>
                    <a:pt x="21218" y="20433"/>
                    <a:pt x="21156" y="20457"/>
                  </a:cubicBezTo>
                  <a:cubicBezTo>
                    <a:pt x="21078" y="20488"/>
                    <a:pt x="21084" y="20586"/>
                    <a:pt x="20995" y="20586"/>
                  </a:cubicBezTo>
                  <a:cubicBezTo>
                    <a:pt x="20946" y="20586"/>
                    <a:pt x="20919" y="20568"/>
                    <a:pt x="20874" y="20557"/>
                  </a:cubicBezTo>
                  <a:cubicBezTo>
                    <a:pt x="20767" y="20551"/>
                    <a:pt x="20698" y="20574"/>
                    <a:pt x="20592" y="20574"/>
                  </a:cubicBezTo>
                  <a:cubicBezTo>
                    <a:pt x="20422" y="20574"/>
                    <a:pt x="20350" y="20469"/>
                    <a:pt x="20180" y="20469"/>
                  </a:cubicBezTo>
                  <a:cubicBezTo>
                    <a:pt x="20051" y="20469"/>
                    <a:pt x="20031" y="20580"/>
                    <a:pt x="19929" y="20638"/>
                  </a:cubicBezTo>
                  <a:cubicBezTo>
                    <a:pt x="19882" y="20665"/>
                    <a:pt x="19834" y="20646"/>
                    <a:pt x="19777" y="20662"/>
                  </a:cubicBezTo>
                  <a:cubicBezTo>
                    <a:pt x="19622" y="20706"/>
                    <a:pt x="19569" y="20786"/>
                    <a:pt x="19411" y="20825"/>
                  </a:cubicBezTo>
                  <a:cubicBezTo>
                    <a:pt x="19453" y="20881"/>
                    <a:pt x="19466" y="20920"/>
                    <a:pt x="19525" y="20965"/>
                  </a:cubicBezTo>
                  <a:cubicBezTo>
                    <a:pt x="19542" y="20979"/>
                    <a:pt x="19578" y="20975"/>
                    <a:pt x="19578" y="20994"/>
                  </a:cubicBezTo>
                  <a:cubicBezTo>
                    <a:pt x="19578" y="21137"/>
                    <a:pt x="19445" y="21269"/>
                    <a:pt x="19258" y="21269"/>
                  </a:cubicBezTo>
                  <a:cubicBezTo>
                    <a:pt x="19258" y="21296"/>
                    <a:pt x="19258" y="21311"/>
                    <a:pt x="19251" y="21339"/>
                  </a:cubicBezTo>
                  <a:cubicBezTo>
                    <a:pt x="19157" y="21328"/>
                    <a:pt x="19139" y="21245"/>
                    <a:pt x="19045" y="21245"/>
                  </a:cubicBezTo>
                  <a:cubicBezTo>
                    <a:pt x="18862" y="21245"/>
                    <a:pt x="18792" y="21371"/>
                    <a:pt x="18710" y="21496"/>
                  </a:cubicBezTo>
                  <a:cubicBezTo>
                    <a:pt x="18687" y="21533"/>
                    <a:pt x="18695" y="21590"/>
                    <a:pt x="18642" y="21590"/>
                  </a:cubicBezTo>
                  <a:cubicBezTo>
                    <a:pt x="18415" y="21590"/>
                    <a:pt x="18550" y="21276"/>
                    <a:pt x="18345" y="21205"/>
                  </a:cubicBezTo>
                  <a:cubicBezTo>
                    <a:pt x="18164" y="21142"/>
                    <a:pt x="18087" y="21069"/>
                    <a:pt x="17925" y="20983"/>
                  </a:cubicBezTo>
                  <a:cubicBezTo>
                    <a:pt x="17880" y="20960"/>
                    <a:pt x="17868" y="20913"/>
                    <a:pt x="17811" y="20913"/>
                  </a:cubicBezTo>
                  <a:cubicBezTo>
                    <a:pt x="17737" y="20913"/>
                    <a:pt x="17701" y="20948"/>
                    <a:pt x="17627" y="20948"/>
                  </a:cubicBezTo>
                  <a:lnTo>
                    <a:pt x="17478" y="20948"/>
                  </a:lnTo>
                  <a:cubicBezTo>
                    <a:pt x="17447" y="20948"/>
                    <a:pt x="17430" y="20960"/>
                    <a:pt x="17399" y="20960"/>
                  </a:cubicBezTo>
                  <a:cubicBezTo>
                    <a:pt x="17275" y="20960"/>
                    <a:pt x="17251" y="20825"/>
                    <a:pt x="17125" y="20825"/>
                  </a:cubicBezTo>
                  <a:cubicBezTo>
                    <a:pt x="16911" y="20825"/>
                    <a:pt x="16800" y="20919"/>
                    <a:pt x="16585" y="20919"/>
                  </a:cubicBezTo>
                  <a:cubicBezTo>
                    <a:pt x="16537" y="20919"/>
                    <a:pt x="16509" y="20907"/>
                    <a:pt x="16461" y="20907"/>
                  </a:cubicBezTo>
                  <a:lnTo>
                    <a:pt x="16313" y="20907"/>
                  </a:lnTo>
                  <a:cubicBezTo>
                    <a:pt x="16215" y="20907"/>
                    <a:pt x="16164" y="20860"/>
                    <a:pt x="16067" y="20860"/>
                  </a:cubicBezTo>
                  <a:cubicBezTo>
                    <a:pt x="15922" y="20860"/>
                    <a:pt x="15876" y="20958"/>
                    <a:pt x="15762" y="21024"/>
                  </a:cubicBezTo>
                  <a:cubicBezTo>
                    <a:pt x="15633" y="21098"/>
                    <a:pt x="15509" y="21105"/>
                    <a:pt x="15412" y="21205"/>
                  </a:cubicBezTo>
                  <a:cubicBezTo>
                    <a:pt x="15368" y="21250"/>
                    <a:pt x="15394" y="21324"/>
                    <a:pt x="15320" y="21333"/>
                  </a:cubicBezTo>
                  <a:lnTo>
                    <a:pt x="4229" y="21357"/>
                  </a:lnTo>
                  <a:lnTo>
                    <a:pt x="4229" y="21357"/>
                  </a:lnTo>
                  <a:lnTo>
                    <a:pt x="4229" y="17761"/>
                  </a:lnTo>
                  <a:lnTo>
                    <a:pt x="18" y="17753"/>
                  </a:lnTo>
                  <a:lnTo>
                    <a:pt x="18" y="17753"/>
                  </a:lnTo>
                  <a:lnTo>
                    <a:pt x="0" y="7025"/>
                  </a:lnTo>
                  <a:lnTo>
                    <a:pt x="0" y="7025"/>
                  </a:lnTo>
                  <a:cubicBezTo>
                    <a:pt x="101" y="7094"/>
                    <a:pt x="209" y="7142"/>
                    <a:pt x="367" y="7177"/>
                  </a:cubicBezTo>
                  <a:cubicBezTo>
                    <a:pt x="678" y="7246"/>
                    <a:pt x="849" y="7295"/>
                    <a:pt x="1160" y="7364"/>
                  </a:cubicBezTo>
                  <a:cubicBezTo>
                    <a:pt x="1312" y="7398"/>
                    <a:pt x="1444" y="7404"/>
                    <a:pt x="1525" y="7510"/>
                  </a:cubicBezTo>
                  <a:cubicBezTo>
                    <a:pt x="1624" y="7637"/>
                    <a:pt x="1548" y="7761"/>
                    <a:pt x="1686" y="7866"/>
                  </a:cubicBezTo>
                  <a:cubicBezTo>
                    <a:pt x="1788" y="7945"/>
                    <a:pt x="1914" y="7900"/>
                    <a:pt x="2051" y="7930"/>
                  </a:cubicBezTo>
                  <a:cubicBezTo>
                    <a:pt x="2131" y="7948"/>
                    <a:pt x="2146" y="8002"/>
                    <a:pt x="2211" y="8041"/>
                  </a:cubicBezTo>
                  <a:cubicBezTo>
                    <a:pt x="2429" y="8174"/>
                    <a:pt x="2281" y="8141"/>
                    <a:pt x="2470" y="8141"/>
                  </a:cubicBezTo>
                  <a:cubicBezTo>
                    <a:pt x="2649" y="8141"/>
                    <a:pt x="2704" y="8298"/>
                    <a:pt x="2883" y="8298"/>
                  </a:cubicBezTo>
                  <a:lnTo>
                    <a:pt x="3032" y="8298"/>
                  </a:lnTo>
                  <a:cubicBezTo>
                    <a:pt x="3315" y="8298"/>
                    <a:pt x="3436" y="8111"/>
                    <a:pt x="3719" y="8111"/>
                  </a:cubicBezTo>
                  <a:cubicBezTo>
                    <a:pt x="3750" y="8111"/>
                    <a:pt x="3751" y="8141"/>
                    <a:pt x="3771" y="8158"/>
                  </a:cubicBezTo>
                  <a:lnTo>
                    <a:pt x="3771" y="8065"/>
                  </a:lnTo>
                  <a:cubicBezTo>
                    <a:pt x="3786" y="8062"/>
                    <a:pt x="3793" y="8053"/>
                    <a:pt x="3811" y="8053"/>
                  </a:cubicBezTo>
                  <a:cubicBezTo>
                    <a:pt x="3833" y="8053"/>
                    <a:pt x="3849" y="8060"/>
                    <a:pt x="3871" y="8065"/>
                  </a:cubicBezTo>
                  <a:cubicBezTo>
                    <a:pt x="3881" y="7952"/>
                    <a:pt x="3982" y="7908"/>
                    <a:pt x="4046" y="7808"/>
                  </a:cubicBezTo>
                  <a:lnTo>
                    <a:pt x="4077" y="7831"/>
                  </a:lnTo>
                  <a:cubicBezTo>
                    <a:pt x="4159" y="7694"/>
                    <a:pt x="4224" y="7603"/>
                    <a:pt x="4192" y="7452"/>
                  </a:cubicBezTo>
                  <a:cubicBezTo>
                    <a:pt x="4262" y="7430"/>
                    <a:pt x="4294" y="7393"/>
                    <a:pt x="4329" y="7341"/>
                  </a:cubicBezTo>
                  <a:cubicBezTo>
                    <a:pt x="4346" y="7314"/>
                    <a:pt x="4342" y="7271"/>
                    <a:pt x="4382" y="7271"/>
                  </a:cubicBezTo>
                  <a:cubicBezTo>
                    <a:pt x="4397" y="7271"/>
                    <a:pt x="4392" y="7289"/>
                    <a:pt x="4405" y="7294"/>
                  </a:cubicBezTo>
                  <a:cubicBezTo>
                    <a:pt x="4407" y="7261"/>
                    <a:pt x="4405" y="7240"/>
                    <a:pt x="4405" y="7207"/>
                  </a:cubicBezTo>
                  <a:cubicBezTo>
                    <a:pt x="4464" y="7203"/>
                    <a:pt x="4498" y="7207"/>
                    <a:pt x="4557" y="7207"/>
                  </a:cubicBezTo>
                  <a:cubicBezTo>
                    <a:pt x="4534" y="7186"/>
                    <a:pt x="4519" y="7170"/>
                    <a:pt x="4519" y="7142"/>
                  </a:cubicBezTo>
                  <a:cubicBezTo>
                    <a:pt x="4519" y="7116"/>
                    <a:pt x="4530" y="7084"/>
                    <a:pt x="4565" y="7084"/>
                  </a:cubicBezTo>
                  <a:cubicBezTo>
                    <a:pt x="4576" y="7084"/>
                    <a:pt x="4580" y="7096"/>
                    <a:pt x="4592" y="7096"/>
                  </a:cubicBezTo>
                  <a:lnTo>
                    <a:pt x="4592" y="7018"/>
                  </a:lnTo>
                  <a:cubicBezTo>
                    <a:pt x="4592" y="6782"/>
                    <a:pt x="4793" y="6667"/>
                    <a:pt x="4793" y="6430"/>
                  </a:cubicBezTo>
                  <a:cubicBezTo>
                    <a:pt x="4793" y="6389"/>
                    <a:pt x="4771" y="6366"/>
                    <a:pt x="4771" y="6325"/>
                  </a:cubicBezTo>
                  <a:cubicBezTo>
                    <a:pt x="4771" y="6265"/>
                    <a:pt x="4793" y="6233"/>
                    <a:pt x="4793" y="6173"/>
                  </a:cubicBezTo>
                  <a:cubicBezTo>
                    <a:pt x="4793" y="6013"/>
                    <a:pt x="4858" y="5927"/>
                    <a:pt x="4930" y="5776"/>
                  </a:cubicBezTo>
                  <a:cubicBezTo>
                    <a:pt x="4971" y="5692"/>
                    <a:pt x="4947" y="5610"/>
                    <a:pt x="5045" y="5560"/>
                  </a:cubicBezTo>
                  <a:cubicBezTo>
                    <a:pt x="5205" y="5560"/>
                    <a:pt x="5045" y="5568"/>
                    <a:pt x="5045" y="5502"/>
                  </a:cubicBezTo>
                  <a:cubicBezTo>
                    <a:pt x="5045" y="5474"/>
                    <a:pt x="5085" y="5470"/>
                    <a:pt x="5105" y="5449"/>
                  </a:cubicBezTo>
                  <a:cubicBezTo>
                    <a:pt x="5151" y="5407"/>
                    <a:pt x="5140" y="5365"/>
                    <a:pt x="5151" y="5309"/>
                  </a:cubicBezTo>
                  <a:cubicBezTo>
                    <a:pt x="4980" y="5111"/>
                    <a:pt x="4938" y="4962"/>
                    <a:pt x="4938" y="4726"/>
                  </a:cubicBezTo>
                  <a:cubicBezTo>
                    <a:pt x="4938" y="4602"/>
                    <a:pt x="5052" y="4545"/>
                    <a:pt x="5052" y="4421"/>
                  </a:cubicBezTo>
                  <a:lnTo>
                    <a:pt x="5052" y="4307"/>
                  </a:lnTo>
                  <a:cubicBezTo>
                    <a:pt x="5052" y="4208"/>
                    <a:pt x="4846" y="4206"/>
                    <a:pt x="4846" y="4107"/>
                  </a:cubicBezTo>
                  <a:cubicBezTo>
                    <a:pt x="4846" y="4046"/>
                    <a:pt x="4890" y="4016"/>
                    <a:pt x="4900" y="3955"/>
                  </a:cubicBezTo>
                  <a:cubicBezTo>
                    <a:pt x="4915" y="3862"/>
                    <a:pt x="4909" y="3796"/>
                    <a:pt x="4984" y="3722"/>
                  </a:cubicBezTo>
                  <a:cubicBezTo>
                    <a:pt x="5050" y="3655"/>
                    <a:pt x="4999" y="3581"/>
                    <a:pt x="5060" y="3512"/>
                  </a:cubicBezTo>
                  <a:cubicBezTo>
                    <a:pt x="5115" y="3527"/>
                    <a:pt x="5115" y="3571"/>
                    <a:pt x="5159" y="3605"/>
                  </a:cubicBezTo>
                  <a:lnTo>
                    <a:pt x="5189" y="3611"/>
                  </a:lnTo>
                  <a:cubicBezTo>
                    <a:pt x="5189" y="3551"/>
                    <a:pt x="5229" y="3526"/>
                    <a:pt x="5266" y="3471"/>
                  </a:cubicBezTo>
                  <a:cubicBezTo>
                    <a:pt x="5163" y="3444"/>
                    <a:pt x="5153" y="3365"/>
                    <a:pt x="5113" y="3290"/>
                  </a:cubicBezTo>
                  <a:cubicBezTo>
                    <a:pt x="5071" y="3211"/>
                    <a:pt x="5029" y="3166"/>
                    <a:pt x="5029" y="3080"/>
                  </a:cubicBezTo>
                  <a:cubicBezTo>
                    <a:pt x="5029" y="3005"/>
                    <a:pt x="5136" y="2998"/>
                    <a:pt x="5212" y="2951"/>
                  </a:cubicBezTo>
                  <a:cubicBezTo>
                    <a:pt x="5289" y="2904"/>
                    <a:pt x="5289" y="2849"/>
                    <a:pt x="5342" y="2788"/>
                  </a:cubicBezTo>
                  <a:cubicBezTo>
                    <a:pt x="5502" y="2883"/>
                    <a:pt x="5567" y="3116"/>
                    <a:pt x="5479" y="2808"/>
                  </a:cubicBezTo>
                  <a:cubicBezTo>
                    <a:pt x="5725" y="2823"/>
                    <a:pt x="5485" y="2762"/>
                    <a:pt x="5395" y="2723"/>
                  </a:cubicBezTo>
                  <a:cubicBezTo>
                    <a:pt x="5823" y="2559"/>
                    <a:pt x="5167" y="2727"/>
                    <a:pt x="5167" y="2402"/>
                  </a:cubicBezTo>
                  <a:cubicBezTo>
                    <a:pt x="5167" y="2350"/>
                    <a:pt x="5174" y="2306"/>
                    <a:pt x="5227" y="2274"/>
                  </a:cubicBezTo>
                  <a:lnTo>
                    <a:pt x="5289" y="2286"/>
                  </a:lnTo>
                  <a:cubicBezTo>
                    <a:pt x="5275" y="2261"/>
                    <a:pt x="5266" y="2243"/>
                    <a:pt x="5266" y="2215"/>
                  </a:cubicBezTo>
                  <a:cubicBezTo>
                    <a:pt x="5266" y="2142"/>
                    <a:pt x="5334" y="2108"/>
                    <a:pt x="5410" y="2064"/>
                  </a:cubicBezTo>
                  <a:cubicBezTo>
                    <a:pt x="5456" y="2116"/>
                    <a:pt x="5477" y="2150"/>
                    <a:pt x="5502" y="2209"/>
                  </a:cubicBezTo>
                  <a:cubicBezTo>
                    <a:pt x="5507" y="2230"/>
                    <a:pt x="5525" y="2254"/>
                    <a:pt x="5525" y="2215"/>
                  </a:cubicBezTo>
                  <a:cubicBezTo>
                    <a:pt x="5525" y="2176"/>
                    <a:pt x="5509" y="2156"/>
                    <a:pt x="5502" y="2116"/>
                  </a:cubicBezTo>
                  <a:lnTo>
                    <a:pt x="5509" y="2081"/>
                  </a:lnTo>
                  <a:lnTo>
                    <a:pt x="5631" y="2081"/>
                  </a:lnTo>
                  <a:cubicBezTo>
                    <a:pt x="5633" y="2065"/>
                    <a:pt x="5639" y="2057"/>
                    <a:pt x="5639" y="2040"/>
                  </a:cubicBezTo>
                  <a:cubicBezTo>
                    <a:pt x="5639" y="1984"/>
                    <a:pt x="5502" y="1992"/>
                    <a:pt x="5502" y="1935"/>
                  </a:cubicBezTo>
                  <a:cubicBezTo>
                    <a:pt x="5502" y="1832"/>
                    <a:pt x="5608" y="1794"/>
                    <a:pt x="5692" y="1714"/>
                  </a:cubicBezTo>
                  <a:cubicBezTo>
                    <a:pt x="5669" y="1699"/>
                    <a:pt x="5654" y="1680"/>
                    <a:pt x="5654" y="1655"/>
                  </a:cubicBezTo>
                  <a:cubicBezTo>
                    <a:pt x="5654" y="1514"/>
                    <a:pt x="5776" y="1445"/>
                    <a:pt x="5776" y="1304"/>
                  </a:cubicBezTo>
                  <a:lnTo>
                    <a:pt x="5776" y="1166"/>
                  </a:lnTo>
                  <a:cubicBezTo>
                    <a:pt x="5776" y="1093"/>
                    <a:pt x="5783" y="1057"/>
                    <a:pt x="5783" y="984"/>
                  </a:cubicBezTo>
                  <a:cubicBezTo>
                    <a:pt x="5787" y="944"/>
                    <a:pt x="5783" y="922"/>
                    <a:pt x="5783" y="883"/>
                  </a:cubicBezTo>
                  <a:cubicBezTo>
                    <a:pt x="5824" y="880"/>
                    <a:pt x="5848" y="885"/>
                    <a:pt x="5888" y="885"/>
                  </a:cubicBezTo>
                  <a:cubicBezTo>
                    <a:pt x="6010" y="885"/>
                    <a:pt x="6080" y="822"/>
                    <a:pt x="6134" y="739"/>
                  </a:cubicBezTo>
                  <a:cubicBezTo>
                    <a:pt x="6160" y="697"/>
                    <a:pt x="6140" y="626"/>
                    <a:pt x="6203" y="626"/>
                  </a:cubicBezTo>
                  <a:cubicBezTo>
                    <a:pt x="6250" y="626"/>
                    <a:pt x="6277" y="632"/>
                    <a:pt x="6325" y="628"/>
                  </a:cubicBezTo>
                  <a:cubicBezTo>
                    <a:pt x="6325" y="639"/>
                    <a:pt x="6332" y="647"/>
                    <a:pt x="6332" y="659"/>
                  </a:cubicBezTo>
                  <a:cubicBezTo>
                    <a:pt x="6332" y="742"/>
                    <a:pt x="6277" y="784"/>
                    <a:pt x="6264" y="867"/>
                  </a:cubicBezTo>
                  <a:cubicBezTo>
                    <a:pt x="6274" y="867"/>
                    <a:pt x="6280" y="873"/>
                    <a:pt x="6292" y="873"/>
                  </a:cubicBezTo>
                  <a:cubicBezTo>
                    <a:pt x="6352" y="873"/>
                    <a:pt x="6385" y="855"/>
                    <a:pt x="6446" y="855"/>
                  </a:cubicBezTo>
                  <a:cubicBezTo>
                    <a:pt x="6482" y="855"/>
                    <a:pt x="6480" y="898"/>
                    <a:pt x="6515" y="902"/>
                  </a:cubicBezTo>
                  <a:cubicBezTo>
                    <a:pt x="6572" y="909"/>
                    <a:pt x="6652" y="909"/>
                    <a:pt x="6652" y="954"/>
                  </a:cubicBezTo>
                  <a:cubicBezTo>
                    <a:pt x="6652" y="1006"/>
                    <a:pt x="6621" y="1032"/>
                    <a:pt x="6621" y="1083"/>
                  </a:cubicBezTo>
                  <a:cubicBezTo>
                    <a:pt x="6621" y="1159"/>
                    <a:pt x="6686" y="1194"/>
                    <a:pt x="6721" y="1264"/>
                  </a:cubicBezTo>
                  <a:cubicBezTo>
                    <a:pt x="6791" y="1410"/>
                    <a:pt x="6797" y="1505"/>
                    <a:pt x="6797" y="1661"/>
                  </a:cubicBezTo>
                  <a:cubicBezTo>
                    <a:pt x="6797" y="1717"/>
                    <a:pt x="6758" y="1746"/>
                    <a:pt x="6758" y="1801"/>
                  </a:cubicBezTo>
                  <a:cubicBezTo>
                    <a:pt x="6758" y="1883"/>
                    <a:pt x="6843" y="1953"/>
                    <a:pt x="6949" y="1953"/>
                  </a:cubicBezTo>
                  <a:cubicBezTo>
                    <a:pt x="7016" y="1953"/>
                    <a:pt x="7050" y="1924"/>
                    <a:pt x="7117" y="1924"/>
                  </a:cubicBezTo>
                  <a:cubicBezTo>
                    <a:pt x="7170" y="1924"/>
                    <a:pt x="7178" y="1976"/>
                    <a:pt x="7178" y="2017"/>
                  </a:cubicBezTo>
                  <a:cubicBezTo>
                    <a:pt x="7178" y="2106"/>
                    <a:pt x="7063" y="2138"/>
                    <a:pt x="7063" y="2227"/>
                  </a:cubicBezTo>
                  <a:cubicBezTo>
                    <a:pt x="7063" y="2293"/>
                    <a:pt x="7053" y="2354"/>
                    <a:pt x="7125" y="2391"/>
                  </a:cubicBezTo>
                  <a:cubicBezTo>
                    <a:pt x="7187" y="2424"/>
                    <a:pt x="7263" y="2399"/>
                    <a:pt x="7307" y="2449"/>
                  </a:cubicBezTo>
                  <a:cubicBezTo>
                    <a:pt x="7349" y="2496"/>
                    <a:pt x="7321" y="2547"/>
                    <a:pt x="7368" y="2589"/>
                  </a:cubicBezTo>
                  <a:cubicBezTo>
                    <a:pt x="7423" y="2637"/>
                    <a:pt x="7543" y="2618"/>
                    <a:pt x="7543" y="2683"/>
                  </a:cubicBezTo>
                  <a:cubicBezTo>
                    <a:pt x="7543" y="2788"/>
                    <a:pt x="7429" y="2834"/>
                    <a:pt x="7429" y="2939"/>
                  </a:cubicBezTo>
                  <a:cubicBezTo>
                    <a:pt x="7429" y="2960"/>
                    <a:pt x="7440" y="2986"/>
                    <a:pt x="7467" y="2986"/>
                  </a:cubicBezTo>
                  <a:cubicBezTo>
                    <a:pt x="7521" y="2986"/>
                    <a:pt x="7551" y="2969"/>
                    <a:pt x="7589" y="2939"/>
                  </a:cubicBezTo>
                  <a:lnTo>
                    <a:pt x="7650" y="2945"/>
                  </a:lnTo>
                  <a:cubicBezTo>
                    <a:pt x="7650" y="3025"/>
                    <a:pt x="7627" y="3069"/>
                    <a:pt x="7627" y="3149"/>
                  </a:cubicBezTo>
                  <a:cubicBezTo>
                    <a:pt x="7627" y="3347"/>
                    <a:pt x="7787" y="3443"/>
                    <a:pt x="7787" y="3640"/>
                  </a:cubicBezTo>
                  <a:cubicBezTo>
                    <a:pt x="7787" y="3739"/>
                    <a:pt x="7673" y="3780"/>
                    <a:pt x="7673" y="3879"/>
                  </a:cubicBezTo>
                  <a:cubicBezTo>
                    <a:pt x="7673" y="3970"/>
                    <a:pt x="7751" y="4012"/>
                    <a:pt x="7809" y="4089"/>
                  </a:cubicBezTo>
                  <a:cubicBezTo>
                    <a:pt x="7884" y="4226"/>
                    <a:pt x="7850" y="4326"/>
                    <a:pt x="7924" y="4463"/>
                  </a:cubicBezTo>
                  <a:cubicBezTo>
                    <a:pt x="8000" y="4604"/>
                    <a:pt x="8116" y="4657"/>
                    <a:pt x="8252" y="4772"/>
                  </a:cubicBezTo>
                  <a:cubicBezTo>
                    <a:pt x="8421" y="4669"/>
                    <a:pt x="8461" y="4498"/>
                    <a:pt x="8678" y="4498"/>
                  </a:cubicBezTo>
                  <a:cubicBezTo>
                    <a:pt x="8722" y="4498"/>
                    <a:pt x="8741" y="4527"/>
                    <a:pt x="8784" y="4527"/>
                  </a:cubicBezTo>
                  <a:cubicBezTo>
                    <a:pt x="8899" y="4527"/>
                    <a:pt x="8918" y="4425"/>
                    <a:pt x="9028" y="4405"/>
                  </a:cubicBezTo>
                  <a:cubicBezTo>
                    <a:pt x="9052" y="4450"/>
                    <a:pt x="9143" y="4448"/>
                    <a:pt x="9143" y="4498"/>
                  </a:cubicBezTo>
                  <a:cubicBezTo>
                    <a:pt x="9143" y="4512"/>
                    <a:pt x="9127" y="4518"/>
                    <a:pt x="9127" y="4533"/>
                  </a:cubicBezTo>
                  <a:cubicBezTo>
                    <a:pt x="9127" y="4556"/>
                    <a:pt x="9175" y="4553"/>
                    <a:pt x="9188" y="4574"/>
                  </a:cubicBezTo>
                  <a:cubicBezTo>
                    <a:pt x="9249" y="4669"/>
                    <a:pt x="9225" y="4772"/>
                    <a:pt x="9349" y="4819"/>
                  </a:cubicBezTo>
                  <a:cubicBezTo>
                    <a:pt x="9457" y="4860"/>
                    <a:pt x="9586" y="4824"/>
                    <a:pt x="9638" y="4907"/>
                  </a:cubicBezTo>
                  <a:cubicBezTo>
                    <a:pt x="9663" y="4949"/>
                    <a:pt x="9651" y="4988"/>
                    <a:pt x="9691" y="5023"/>
                  </a:cubicBezTo>
                  <a:cubicBezTo>
                    <a:pt x="9786" y="5105"/>
                    <a:pt x="9909" y="5092"/>
                    <a:pt x="10019" y="5164"/>
                  </a:cubicBezTo>
                  <a:cubicBezTo>
                    <a:pt x="10080" y="5203"/>
                    <a:pt x="10186" y="5196"/>
                    <a:pt x="10186" y="5257"/>
                  </a:cubicBezTo>
                  <a:cubicBezTo>
                    <a:pt x="10186" y="5338"/>
                    <a:pt x="10080" y="5368"/>
                    <a:pt x="10080" y="5449"/>
                  </a:cubicBezTo>
                  <a:cubicBezTo>
                    <a:pt x="10080" y="5524"/>
                    <a:pt x="10110" y="5572"/>
                    <a:pt x="10179" y="5624"/>
                  </a:cubicBezTo>
                  <a:cubicBezTo>
                    <a:pt x="10106" y="5674"/>
                    <a:pt x="10064" y="5719"/>
                    <a:pt x="10064" y="5794"/>
                  </a:cubicBezTo>
                  <a:cubicBezTo>
                    <a:pt x="10064" y="5946"/>
                    <a:pt x="10270" y="5998"/>
                    <a:pt x="10270" y="6150"/>
                  </a:cubicBezTo>
                  <a:cubicBezTo>
                    <a:pt x="10270" y="6191"/>
                    <a:pt x="10247" y="6214"/>
                    <a:pt x="10247" y="6255"/>
                  </a:cubicBezTo>
                  <a:cubicBezTo>
                    <a:pt x="10247" y="6329"/>
                    <a:pt x="10392" y="6338"/>
                    <a:pt x="10392" y="6413"/>
                  </a:cubicBezTo>
                  <a:cubicBezTo>
                    <a:pt x="10392" y="6487"/>
                    <a:pt x="10338" y="6525"/>
                    <a:pt x="10338" y="6600"/>
                  </a:cubicBezTo>
                  <a:cubicBezTo>
                    <a:pt x="10338" y="6628"/>
                    <a:pt x="10369" y="6640"/>
                    <a:pt x="10369" y="6669"/>
                  </a:cubicBezTo>
                  <a:cubicBezTo>
                    <a:pt x="10369" y="6725"/>
                    <a:pt x="10285" y="6742"/>
                    <a:pt x="10285" y="6798"/>
                  </a:cubicBezTo>
                  <a:cubicBezTo>
                    <a:pt x="10285" y="6918"/>
                    <a:pt x="10422" y="6954"/>
                    <a:pt x="10514" y="7049"/>
                  </a:cubicBezTo>
                  <a:cubicBezTo>
                    <a:pt x="10668" y="7208"/>
                    <a:pt x="10737" y="7323"/>
                    <a:pt x="10948" y="7440"/>
                  </a:cubicBezTo>
                  <a:lnTo>
                    <a:pt x="11009" y="7429"/>
                  </a:lnTo>
                  <a:cubicBezTo>
                    <a:pt x="11000" y="7459"/>
                    <a:pt x="10986" y="7478"/>
                    <a:pt x="10986" y="7510"/>
                  </a:cubicBezTo>
                  <a:cubicBezTo>
                    <a:pt x="10986" y="7564"/>
                    <a:pt x="11032" y="7589"/>
                    <a:pt x="11055" y="7639"/>
                  </a:cubicBezTo>
                  <a:cubicBezTo>
                    <a:pt x="11137" y="7808"/>
                    <a:pt x="11177" y="7913"/>
                    <a:pt x="11215" y="8094"/>
                  </a:cubicBezTo>
                  <a:cubicBezTo>
                    <a:pt x="11232" y="8120"/>
                    <a:pt x="11253" y="8133"/>
                    <a:pt x="11253" y="8162"/>
                  </a:cubicBezTo>
                  <a:cubicBezTo>
                    <a:pt x="11253" y="8308"/>
                    <a:pt x="11251" y="8391"/>
                    <a:pt x="11251" y="8537"/>
                  </a:cubicBezTo>
                  <a:lnTo>
                    <a:pt x="11116" y="8783"/>
                  </a:lnTo>
                  <a:cubicBezTo>
                    <a:pt x="11141" y="8898"/>
                    <a:pt x="11162" y="8975"/>
                    <a:pt x="11276" y="9051"/>
                  </a:cubicBezTo>
                  <a:cubicBezTo>
                    <a:pt x="11365" y="9111"/>
                    <a:pt x="11405" y="9150"/>
                    <a:pt x="11489" y="9214"/>
                  </a:cubicBezTo>
                  <a:cubicBezTo>
                    <a:pt x="11517" y="9236"/>
                    <a:pt x="11558" y="9242"/>
                    <a:pt x="11558" y="9273"/>
                  </a:cubicBezTo>
                  <a:cubicBezTo>
                    <a:pt x="11558" y="9365"/>
                    <a:pt x="11504" y="9415"/>
                    <a:pt x="11504" y="9507"/>
                  </a:cubicBezTo>
                  <a:cubicBezTo>
                    <a:pt x="11504" y="9595"/>
                    <a:pt x="11562" y="9639"/>
                    <a:pt x="11618" y="9717"/>
                  </a:cubicBezTo>
                  <a:cubicBezTo>
                    <a:pt x="11816" y="9854"/>
                    <a:pt x="11965" y="9899"/>
                    <a:pt x="12205" y="9991"/>
                  </a:cubicBezTo>
                  <a:cubicBezTo>
                    <a:pt x="12317" y="10033"/>
                    <a:pt x="12344" y="10106"/>
                    <a:pt x="12464" y="10137"/>
                  </a:cubicBezTo>
                  <a:cubicBezTo>
                    <a:pt x="12471" y="10067"/>
                    <a:pt x="12512" y="10026"/>
                    <a:pt x="12586" y="9985"/>
                  </a:cubicBezTo>
                  <a:lnTo>
                    <a:pt x="12593" y="10009"/>
                  </a:lnTo>
                  <a:lnTo>
                    <a:pt x="12563" y="10055"/>
                  </a:lnTo>
                  <a:cubicBezTo>
                    <a:pt x="12614" y="10175"/>
                    <a:pt x="12758" y="10225"/>
                    <a:pt x="12921" y="10225"/>
                  </a:cubicBezTo>
                  <a:cubicBezTo>
                    <a:pt x="13016" y="10225"/>
                    <a:pt x="13065" y="10195"/>
                    <a:pt x="13157" y="10178"/>
                  </a:cubicBezTo>
                  <a:cubicBezTo>
                    <a:pt x="13207" y="10253"/>
                    <a:pt x="13279" y="10290"/>
                    <a:pt x="13279" y="10375"/>
                  </a:cubicBezTo>
                  <a:cubicBezTo>
                    <a:pt x="13279" y="10404"/>
                    <a:pt x="13271" y="10419"/>
                    <a:pt x="13271" y="10448"/>
                  </a:cubicBezTo>
                  <a:cubicBezTo>
                    <a:pt x="13271" y="10575"/>
                    <a:pt x="13409" y="10624"/>
                    <a:pt x="13530" y="10709"/>
                  </a:cubicBezTo>
                  <a:cubicBezTo>
                    <a:pt x="13574" y="10649"/>
                    <a:pt x="13570" y="10606"/>
                    <a:pt x="13614" y="10546"/>
                  </a:cubicBezTo>
                  <a:lnTo>
                    <a:pt x="13691" y="10551"/>
                  </a:lnTo>
                  <a:cubicBezTo>
                    <a:pt x="13691" y="10670"/>
                    <a:pt x="13749" y="10808"/>
                    <a:pt x="13904" y="10808"/>
                  </a:cubicBezTo>
                  <a:cubicBezTo>
                    <a:pt x="13955" y="10808"/>
                    <a:pt x="13951" y="10738"/>
                    <a:pt x="14003" y="10738"/>
                  </a:cubicBezTo>
                  <a:cubicBezTo>
                    <a:pt x="14100" y="10738"/>
                    <a:pt x="14121" y="10811"/>
                    <a:pt x="14193" y="10861"/>
                  </a:cubicBezTo>
                  <a:cubicBezTo>
                    <a:pt x="14317" y="10945"/>
                    <a:pt x="14378" y="11014"/>
                    <a:pt x="14536" y="11054"/>
                  </a:cubicBezTo>
                  <a:cubicBezTo>
                    <a:pt x="14545" y="11020"/>
                    <a:pt x="14570" y="10996"/>
                    <a:pt x="14612" y="10983"/>
                  </a:cubicBezTo>
                  <a:cubicBezTo>
                    <a:pt x="14640" y="11029"/>
                    <a:pt x="14646" y="11068"/>
                    <a:pt x="14696" y="11100"/>
                  </a:cubicBezTo>
                  <a:cubicBezTo>
                    <a:pt x="14734" y="11125"/>
                    <a:pt x="14787" y="11112"/>
                    <a:pt x="14818" y="11141"/>
                  </a:cubicBezTo>
                  <a:cubicBezTo>
                    <a:pt x="14843" y="11164"/>
                    <a:pt x="14831" y="11197"/>
                    <a:pt x="14864" y="11211"/>
                  </a:cubicBezTo>
                  <a:cubicBezTo>
                    <a:pt x="14938" y="11246"/>
                    <a:pt x="15046" y="11243"/>
                    <a:pt x="15046" y="11310"/>
                  </a:cubicBezTo>
                  <a:cubicBezTo>
                    <a:pt x="15046" y="11357"/>
                    <a:pt x="14986" y="11386"/>
                    <a:pt x="14924" y="11386"/>
                  </a:cubicBezTo>
                  <a:cubicBezTo>
                    <a:pt x="14886" y="11386"/>
                    <a:pt x="14869" y="11363"/>
                    <a:pt x="14833" y="11357"/>
                  </a:cubicBezTo>
                  <a:cubicBezTo>
                    <a:pt x="14833" y="11367"/>
                    <a:pt x="14825" y="11371"/>
                    <a:pt x="14825" y="11382"/>
                  </a:cubicBezTo>
                  <a:cubicBezTo>
                    <a:pt x="14825" y="11401"/>
                    <a:pt x="14856" y="11408"/>
                    <a:pt x="14856" y="11427"/>
                  </a:cubicBezTo>
                  <a:cubicBezTo>
                    <a:pt x="14856" y="11458"/>
                    <a:pt x="14810" y="11466"/>
                    <a:pt x="14810" y="11497"/>
                  </a:cubicBezTo>
                  <a:cubicBezTo>
                    <a:pt x="14810" y="11550"/>
                    <a:pt x="14861" y="11571"/>
                    <a:pt x="14886" y="11620"/>
                  </a:cubicBezTo>
                  <a:cubicBezTo>
                    <a:pt x="15039" y="11736"/>
                    <a:pt x="15082" y="11910"/>
                    <a:pt x="15294" y="11894"/>
                  </a:cubicBezTo>
                  <a:cubicBezTo>
                    <a:pt x="15294" y="11928"/>
                    <a:pt x="15296" y="11948"/>
                    <a:pt x="15294" y="11982"/>
                  </a:cubicBezTo>
                  <a:lnTo>
                    <a:pt x="15328" y="11987"/>
                  </a:lnTo>
                  <a:cubicBezTo>
                    <a:pt x="15340" y="11986"/>
                    <a:pt x="15345" y="11976"/>
                    <a:pt x="15359" y="11976"/>
                  </a:cubicBezTo>
                  <a:cubicBezTo>
                    <a:pt x="15410" y="11976"/>
                    <a:pt x="15412" y="12021"/>
                    <a:pt x="15442" y="12051"/>
                  </a:cubicBezTo>
                  <a:cubicBezTo>
                    <a:pt x="15480" y="12089"/>
                    <a:pt x="15556" y="12091"/>
                    <a:pt x="15556" y="12139"/>
                  </a:cubicBezTo>
                  <a:cubicBezTo>
                    <a:pt x="15556" y="12180"/>
                    <a:pt x="15518" y="12202"/>
                    <a:pt x="15518" y="12242"/>
                  </a:cubicBezTo>
                  <a:cubicBezTo>
                    <a:pt x="15518" y="12262"/>
                    <a:pt x="15524" y="12272"/>
                    <a:pt x="15526" y="12291"/>
                  </a:cubicBezTo>
                  <a:cubicBezTo>
                    <a:pt x="15549" y="12288"/>
                    <a:pt x="15564" y="12279"/>
                    <a:pt x="15587" y="12279"/>
                  </a:cubicBezTo>
                  <a:cubicBezTo>
                    <a:pt x="15648" y="12279"/>
                    <a:pt x="15644" y="12343"/>
                    <a:pt x="15648" y="12390"/>
                  </a:cubicBezTo>
                  <a:cubicBezTo>
                    <a:pt x="15657" y="12484"/>
                    <a:pt x="15640" y="12612"/>
                    <a:pt x="15762" y="12612"/>
                  </a:cubicBezTo>
                  <a:cubicBezTo>
                    <a:pt x="15781" y="12612"/>
                    <a:pt x="15791" y="12605"/>
                    <a:pt x="15808" y="12600"/>
                  </a:cubicBezTo>
                  <a:cubicBezTo>
                    <a:pt x="15835" y="12641"/>
                    <a:pt x="15892" y="12650"/>
                    <a:pt x="15892" y="12694"/>
                  </a:cubicBezTo>
                  <a:cubicBezTo>
                    <a:pt x="15892" y="12745"/>
                    <a:pt x="15861" y="12771"/>
                    <a:pt x="15861" y="12822"/>
                  </a:cubicBezTo>
                  <a:cubicBezTo>
                    <a:pt x="15861" y="13070"/>
                    <a:pt x="16113" y="13181"/>
                    <a:pt x="16113" y="13429"/>
                  </a:cubicBezTo>
                  <a:cubicBezTo>
                    <a:pt x="16113" y="13458"/>
                    <a:pt x="16082" y="13470"/>
                    <a:pt x="16082" y="13499"/>
                  </a:cubicBezTo>
                  <a:cubicBezTo>
                    <a:pt x="16082" y="13529"/>
                    <a:pt x="16128" y="13531"/>
                    <a:pt x="16150" y="13552"/>
                  </a:cubicBezTo>
                  <a:cubicBezTo>
                    <a:pt x="16193" y="13588"/>
                    <a:pt x="16200" y="13645"/>
                    <a:pt x="16265" y="13645"/>
                  </a:cubicBezTo>
                  <a:cubicBezTo>
                    <a:pt x="16292" y="13645"/>
                    <a:pt x="16299" y="13616"/>
                    <a:pt x="16326" y="13616"/>
                  </a:cubicBezTo>
                  <a:cubicBezTo>
                    <a:pt x="16654" y="13616"/>
                    <a:pt x="16774" y="14074"/>
                    <a:pt x="16608" y="13552"/>
                  </a:cubicBezTo>
                  <a:lnTo>
                    <a:pt x="16638" y="13505"/>
                  </a:lnTo>
                  <a:cubicBezTo>
                    <a:pt x="16614" y="13483"/>
                    <a:pt x="16593" y="13470"/>
                    <a:pt x="16593" y="13441"/>
                  </a:cubicBezTo>
                  <a:cubicBezTo>
                    <a:pt x="16593" y="13382"/>
                    <a:pt x="16615" y="13313"/>
                    <a:pt x="16692" y="13313"/>
                  </a:cubicBezTo>
                  <a:cubicBezTo>
                    <a:pt x="16797" y="13313"/>
                    <a:pt x="16773" y="13424"/>
                    <a:pt x="16844" y="13482"/>
                  </a:cubicBezTo>
                  <a:cubicBezTo>
                    <a:pt x="16973" y="13590"/>
                    <a:pt x="17065" y="13642"/>
                    <a:pt x="17209" y="13739"/>
                  </a:cubicBezTo>
                  <a:cubicBezTo>
                    <a:pt x="17307" y="13803"/>
                    <a:pt x="17360" y="13858"/>
                    <a:pt x="17488" y="13872"/>
                  </a:cubicBezTo>
                  <a:lnTo>
                    <a:pt x="17488" y="13728"/>
                  </a:lnTo>
                  <a:cubicBezTo>
                    <a:pt x="17488" y="13662"/>
                    <a:pt x="17438" y="13628"/>
                    <a:pt x="17438" y="13562"/>
                  </a:cubicBezTo>
                  <a:lnTo>
                    <a:pt x="17438" y="13517"/>
                  </a:lnTo>
                  <a:cubicBezTo>
                    <a:pt x="17451" y="13517"/>
                    <a:pt x="17455" y="13505"/>
                    <a:pt x="17468" y="13505"/>
                  </a:cubicBezTo>
                  <a:cubicBezTo>
                    <a:pt x="17546" y="13505"/>
                    <a:pt x="17516" y="13596"/>
                    <a:pt x="17568" y="13639"/>
                  </a:cubicBezTo>
                  <a:cubicBezTo>
                    <a:pt x="17650" y="13710"/>
                    <a:pt x="17647" y="13774"/>
                    <a:pt x="17697" y="13861"/>
                  </a:cubicBezTo>
                  <a:cubicBezTo>
                    <a:pt x="17731" y="13924"/>
                    <a:pt x="17788" y="13956"/>
                    <a:pt x="17788" y="14024"/>
                  </a:cubicBezTo>
                  <a:cubicBezTo>
                    <a:pt x="17788" y="14076"/>
                    <a:pt x="17728" y="14096"/>
                    <a:pt x="17728" y="14147"/>
                  </a:cubicBezTo>
                  <a:cubicBezTo>
                    <a:pt x="17728" y="14209"/>
                    <a:pt x="17777" y="14239"/>
                    <a:pt x="17788" y="14299"/>
                  </a:cubicBezTo>
                  <a:cubicBezTo>
                    <a:pt x="17825" y="14468"/>
                    <a:pt x="17834" y="14569"/>
                    <a:pt x="17834" y="14741"/>
                  </a:cubicBezTo>
                  <a:lnTo>
                    <a:pt x="17834" y="14789"/>
                  </a:lnTo>
                  <a:cubicBezTo>
                    <a:pt x="17823" y="14789"/>
                    <a:pt x="17817" y="14795"/>
                    <a:pt x="17805" y="14795"/>
                  </a:cubicBezTo>
                  <a:cubicBezTo>
                    <a:pt x="17786" y="14795"/>
                    <a:pt x="17777" y="14783"/>
                    <a:pt x="17758" y="14783"/>
                  </a:cubicBezTo>
                  <a:cubicBezTo>
                    <a:pt x="17699" y="14783"/>
                    <a:pt x="17621" y="14791"/>
                    <a:pt x="17621" y="14836"/>
                  </a:cubicBezTo>
                  <a:cubicBezTo>
                    <a:pt x="17621" y="14883"/>
                    <a:pt x="17687" y="14890"/>
                    <a:pt x="17728" y="14923"/>
                  </a:cubicBezTo>
                  <a:cubicBezTo>
                    <a:pt x="17803" y="14986"/>
                    <a:pt x="17890" y="14989"/>
                    <a:pt x="17972" y="15052"/>
                  </a:cubicBezTo>
                  <a:cubicBezTo>
                    <a:pt x="18021" y="15030"/>
                    <a:pt x="18015" y="14992"/>
                    <a:pt x="18040" y="14953"/>
                  </a:cubicBezTo>
                  <a:cubicBezTo>
                    <a:pt x="18213" y="15007"/>
                    <a:pt x="18223" y="15131"/>
                    <a:pt x="18329" y="15250"/>
                  </a:cubicBezTo>
                  <a:cubicBezTo>
                    <a:pt x="18384" y="15313"/>
                    <a:pt x="18465" y="15312"/>
                    <a:pt x="18542" y="15356"/>
                  </a:cubicBezTo>
                  <a:cubicBezTo>
                    <a:pt x="18598" y="15386"/>
                    <a:pt x="18605" y="15427"/>
                    <a:pt x="18642" y="15472"/>
                  </a:cubicBezTo>
                  <a:cubicBezTo>
                    <a:pt x="18697" y="15541"/>
                    <a:pt x="18788" y="15535"/>
                    <a:pt x="18885" y="15566"/>
                  </a:cubicBezTo>
                  <a:cubicBezTo>
                    <a:pt x="18908" y="15538"/>
                    <a:pt x="18925" y="15507"/>
                    <a:pt x="18969" y="15507"/>
                  </a:cubicBezTo>
                  <a:cubicBezTo>
                    <a:pt x="19019" y="15507"/>
                    <a:pt x="19030" y="15545"/>
                    <a:pt x="19076" y="15560"/>
                  </a:cubicBezTo>
                  <a:cubicBezTo>
                    <a:pt x="19225" y="15609"/>
                    <a:pt x="19331" y="15648"/>
                    <a:pt x="19403" y="15758"/>
                  </a:cubicBezTo>
                  <a:cubicBezTo>
                    <a:pt x="19453" y="15852"/>
                    <a:pt x="19482" y="15913"/>
                    <a:pt x="19472" y="16015"/>
                  </a:cubicBezTo>
                  <a:lnTo>
                    <a:pt x="19503" y="16010"/>
                  </a:lnTo>
                  <a:cubicBezTo>
                    <a:pt x="19599" y="16075"/>
                    <a:pt x="19582" y="16162"/>
                    <a:pt x="19678" y="16231"/>
                  </a:cubicBezTo>
                  <a:cubicBezTo>
                    <a:pt x="19780" y="16306"/>
                    <a:pt x="19912" y="16270"/>
                    <a:pt x="20013" y="16348"/>
                  </a:cubicBezTo>
                  <a:cubicBezTo>
                    <a:pt x="20082" y="16400"/>
                    <a:pt x="20031" y="16464"/>
                    <a:pt x="20058" y="16535"/>
                  </a:cubicBezTo>
                  <a:cubicBezTo>
                    <a:pt x="20089" y="16619"/>
                    <a:pt x="20184" y="16643"/>
                    <a:pt x="20218" y="16728"/>
                  </a:cubicBezTo>
                  <a:cubicBezTo>
                    <a:pt x="20241" y="16784"/>
                    <a:pt x="20256" y="16830"/>
                    <a:pt x="20325" y="16856"/>
                  </a:cubicBezTo>
                  <a:cubicBezTo>
                    <a:pt x="20416" y="16891"/>
                    <a:pt x="20472" y="16911"/>
                    <a:pt x="20569" y="16932"/>
                  </a:cubicBezTo>
                  <a:cubicBezTo>
                    <a:pt x="20624" y="16943"/>
                    <a:pt x="20706" y="16939"/>
                    <a:pt x="20706" y="16984"/>
                  </a:cubicBezTo>
                  <a:cubicBezTo>
                    <a:pt x="20706" y="17101"/>
                    <a:pt x="20622" y="17159"/>
                    <a:pt x="20622" y="17276"/>
                  </a:cubicBezTo>
                  <a:cubicBezTo>
                    <a:pt x="20622" y="17436"/>
                    <a:pt x="20756" y="17513"/>
                    <a:pt x="20904" y="17626"/>
                  </a:cubicBezTo>
                  <a:cubicBezTo>
                    <a:pt x="20963" y="17671"/>
                    <a:pt x="21064" y="17673"/>
                    <a:pt x="21064" y="17737"/>
                  </a:cubicBezTo>
                  <a:cubicBezTo>
                    <a:pt x="21064" y="17902"/>
                    <a:pt x="20911" y="17981"/>
                    <a:pt x="20911" y="18146"/>
                  </a:cubicBezTo>
                  <a:cubicBezTo>
                    <a:pt x="20911" y="18197"/>
                    <a:pt x="20935" y="18223"/>
                    <a:pt x="20942" y="18274"/>
                  </a:cubicBezTo>
                  <a:cubicBezTo>
                    <a:pt x="20957" y="18274"/>
                    <a:pt x="20965" y="18280"/>
                    <a:pt x="20980" y="18280"/>
                  </a:cubicBezTo>
                  <a:cubicBezTo>
                    <a:pt x="20995" y="18280"/>
                    <a:pt x="20997" y="18265"/>
                    <a:pt x="21010" y="18262"/>
                  </a:cubicBezTo>
                  <a:cubicBezTo>
                    <a:pt x="21045" y="18309"/>
                    <a:pt x="21041" y="18347"/>
                    <a:pt x="21041" y="18401"/>
                  </a:cubicBezTo>
                  <a:lnTo>
                    <a:pt x="21041" y="18486"/>
                  </a:lnTo>
                  <a:cubicBezTo>
                    <a:pt x="21041" y="18547"/>
                    <a:pt x="21071" y="18585"/>
                    <a:pt x="21125" y="18630"/>
                  </a:cubicBezTo>
                  <a:cubicBezTo>
                    <a:pt x="20989" y="18712"/>
                    <a:pt x="20919" y="18801"/>
                    <a:pt x="20919" y="18934"/>
                  </a:cubicBezTo>
                  <a:cubicBezTo>
                    <a:pt x="20919" y="18988"/>
                    <a:pt x="20999" y="18995"/>
                    <a:pt x="21049" y="19033"/>
                  </a:cubicBezTo>
                  <a:cubicBezTo>
                    <a:pt x="21003" y="19068"/>
                    <a:pt x="20927" y="19071"/>
                    <a:pt x="20927" y="19121"/>
                  </a:cubicBezTo>
                  <a:cubicBezTo>
                    <a:pt x="20927" y="19192"/>
                    <a:pt x="21027" y="19207"/>
                    <a:pt x="21064" y="19272"/>
                  </a:cubicBezTo>
                  <a:cubicBezTo>
                    <a:pt x="21096" y="19331"/>
                    <a:pt x="21078" y="19376"/>
                    <a:pt x="21102" y="19436"/>
                  </a:cubicBezTo>
                  <a:cubicBezTo>
                    <a:pt x="21142" y="19531"/>
                    <a:pt x="21249" y="19547"/>
                    <a:pt x="21315" y="19634"/>
                  </a:cubicBezTo>
                  <a:cubicBezTo>
                    <a:pt x="21298" y="19688"/>
                    <a:pt x="21277" y="19719"/>
                    <a:pt x="21277" y="19774"/>
                  </a:cubicBezTo>
                  <a:cubicBezTo>
                    <a:pt x="21277" y="20019"/>
                    <a:pt x="21509" y="20146"/>
                    <a:pt x="21600" y="20345"/>
                  </a:cubicBezTo>
                  <a:close/>
                  <a:moveTo>
                    <a:pt x="21201" y="16394"/>
                  </a:moveTo>
                  <a:lnTo>
                    <a:pt x="21171" y="16389"/>
                  </a:lnTo>
                  <a:cubicBezTo>
                    <a:pt x="21171" y="16438"/>
                    <a:pt x="21193" y="16467"/>
                    <a:pt x="21193" y="16517"/>
                  </a:cubicBezTo>
                  <a:cubicBezTo>
                    <a:pt x="21193" y="16621"/>
                    <a:pt x="21125" y="16681"/>
                    <a:pt x="21018" y="16745"/>
                  </a:cubicBezTo>
                  <a:cubicBezTo>
                    <a:pt x="20984" y="16765"/>
                    <a:pt x="20927" y="16768"/>
                    <a:pt x="20927" y="16803"/>
                  </a:cubicBezTo>
                  <a:cubicBezTo>
                    <a:pt x="20927" y="16840"/>
                    <a:pt x="20950" y="16858"/>
                    <a:pt x="20950" y="16895"/>
                  </a:cubicBezTo>
                  <a:lnTo>
                    <a:pt x="20950" y="17050"/>
                  </a:lnTo>
                  <a:cubicBezTo>
                    <a:pt x="20950" y="17144"/>
                    <a:pt x="20857" y="17183"/>
                    <a:pt x="20782" y="17258"/>
                  </a:cubicBezTo>
                  <a:cubicBezTo>
                    <a:pt x="20871" y="17292"/>
                    <a:pt x="20835" y="17368"/>
                    <a:pt x="20874" y="17434"/>
                  </a:cubicBezTo>
                  <a:cubicBezTo>
                    <a:pt x="20894" y="17470"/>
                    <a:pt x="20942" y="17477"/>
                    <a:pt x="20973" y="17509"/>
                  </a:cubicBezTo>
                  <a:cubicBezTo>
                    <a:pt x="21075" y="17410"/>
                    <a:pt x="20984" y="17306"/>
                    <a:pt x="21056" y="17194"/>
                  </a:cubicBezTo>
                  <a:cubicBezTo>
                    <a:pt x="21131" y="17080"/>
                    <a:pt x="21140" y="17005"/>
                    <a:pt x="21201" y="16885"/>
                  </a:cubicBezTo>
                  <a:cubicBezTo>
                    <a:pt x="21254" y="16777"/>
                    <a:pt x="21346" y="16726"/>
                    <a:pt x="21346" y="16611"/>
                  </a:cubicBezTo>
                  <a:cubicBezTo>
                    <a:pt x="21346" y="16516"/>
                    <a:pt x="21249" y="16482"/>
                    <a:pt x="21201" y="16394"/>
                  </a:cubicBezTo>
                  <a:cubicBezTo>
                    <a:pt x="21201" y="16394"/>
                    <a:pt x="21201" y="16394"/>
                    <a:pt x="21201" y="16394"/>
                  </a:cubicBezTo>
                  <a:close/>
                  <a:moveTo>
                    <a:pt x="18124" y="14819"/>
                  </a:moveTo>
                  <a:cubicBezTo>
                    <a:pt x="18165" y="15014"/>
                    <a:pt x="18324" y="15090"/>
                    <a:pt x="18512" y="15221"/>
                  </a:cubicBezTo>
                  <a:cubicBezTo>
                    <a:pt x="18516" y="15211"/>
                    <a:pt x="18535" y="15209"/>
                    <a:pt x="18535" y="15198"/>
                  </a:cubicBezTo>
                  <a:cubicBezTo>
                    <a:pt x="18535" y="15116"/>
                    <a:pt x="18447" y="15087"/>
                    <a:pt x="18382" y="15023"/>
                  </a:cubicBezTo>
                  <a:cubicBezTo>
                    <a:pt x="18295" y="14935"/>
                    <a:pt x="18268" y="14836"/>
                    <a:pt x="18124" y="14819"/>
                  </a:cubicBezTo>
                  <a:cubicBezTo>
                    <a:pt x="18124" y="14819"/>
                    <a:pt x="18124" y="14819"/>
                    <a:pt x="18124" y="14819"/>
                  </a:cubicBezTo>
                  <a:close/>
                  <a:moveTo>
                    <a:pt x="5898" y="38"/>
                  </a:moveTo>
                  <a:cubicBezTo>
                    <a:pt x="5898" y="73"/>
                    <a:pt x="5949" y="81"/>
                    <a:pt x="5974" y="108"/>
                  </a:cubicBezTo>
                  <a:cubicBezTo>
                    <a:pt x="6021" y="85"/>
                    <a:pt x="6039" y="56"/>
                    <a:pt x="6058" y="15"/>
                  </a:cubicBezTo>
                  <a:cubicBezTo>
                    <a:pt x="6000" y="-7"/>
                    <a:pt x="5898" y="-10"/>
                    <a:pt x="5898" y="38"/>
                  </a:cubicBezTo>
                  <a:cubicBezTo>
                    <a:pt x="5898" y="38"/>
                    <a:pt x="5898" y="38"/>
                    <a:pt x="5898" y="38"/>
                  </a:cubicBezTo>
                  <a:close/>
                  <a:moveTo>
                    <a:pt x="5875" y="505"/>
                  </a:moveTo>
                  <a:cubicBezTo>
                    <a:pt x="5825" y="534"/>
                    <a:pt x="5783" y="561"/>
                    <a:pt x="5783" y="611"/>
                  </a:cubicBezTo>
                  <a:cubicBezTo>
                    <a:pt x="5783" y="629"/>
                    <a:pt x="5799" y="639"/>
                    <a:pt x="5806" y="657"/>
                  </a:cubicBezTo>
                  <a:cubicBezTo>
                    <a:pt x="5827" y="623"/>
                    <a:pt x="5866" y="611"/>
                    <a:pt x="5913" y="611"/>
                  </a:cubicBezTo>
                  <a:cubicBezTo>
                    <a:pt x="5915" y="600"/>
                    <a:pt x="5929" y="597"/>
                    <a:pt x="5929" y="587"/>
                  </a:cubicBezTo>
                  <a:cubicBezTo>
                    <a:pt x="5929" y="552"/>
                    <a:pt x="5896" y="534"/>
                    <a:pt x="5875" y="505"/>
                  </a:cubicBezTo>
                  <a:cubicBezTo>
                    <a:pt x="5875" y="505"/>
                    <a:pt x="5875" y="505"/>
                    <a:pt x="5875" y="505"/>
                  </a:cubicBezTo>
                  <a:close/>
                  <a:moveTo>
                    <a:pt x="2059" y="7481"/>
                  </a:moveTo>
                  <a:cubicBezTo>
                    <a:pt x="2032" y="7522"/>
                    <a:pt x="2000" y="7534"/>
                    <a:pt x="1967" y="7568"/>
                  </a:cubicBezTo>
                  <a:cubicBezTo>
                    <a:pt x="2018" y="7587"/>
                    <a:pt x="2055" y="7586"/>
                    <a:pt x="2112" y="7592"/>
                  </a:cubicBezTo>
                  <a:cubicBezTo>
                    <a:pt x="2112" y="7546"/>
                    <a:pt x="2101" y="7513"/>
                    <a:pt x="2059" y="7481"/>
                  </a:cubicBezTo>
                  <a:cubicBezTo>
                    <a:pt x="2059" y="7481"/>
                    <a:pt x="2059" y="7481"/>
                    <a:pt x="2059" y="7481"/>
                  </a:cubicBezTo>
                  <a:close/>
                  <a:moveTo>
                    <a:pt x="1609" y="7102"/>
                  </a:moveTo>
                  <a:cubicBezTo>
                    <a:pt x="1609" y="7152"/>
                    <a:pt x="1695" y="7160"/>
                    <a:pt x="1762" y="7160"/>
                  </a:cubicBezTo>
                  <a:cubicBezTo>
                    <a:pt x="1813" y="7160"/>
                    <a:pt x="1815" y="7107"/>
                    <a:pt x="1853" y="7084"/>
                  </a:cubicBezTo>
                  <a:cubicBezTo>
                    <a:pt x="1889" y="7061"/>
                    <a:pt x="1927" y="7072"/>
                    <a:pt x="1975" y="7072"/>
                  </a:cubicBezTo>
                  <a:cubicBezTo>
                    <a:pt x="1984" y="6989"/>
                    <a:pt x="2026" y="6897"/>
                    <a:pt x="2135" y="6897"/>
                  </a:cubicBezTo>
                  <a:cubicBezTo>
                    <a:pt x="2181" y="6897"/>
                    <a:pt x="2196" y="6938"/>
                    <a:pt x="2241" y="6938"/>
                  </a:cubicBezTo>
                  <a:cubicBezTo>
                    <a:pt x="2272" y="6938"/>
                    <a:pt x="2302" y="6921"/>
                    <a:pt x="2302" y="6897"/>
                  </a:cubicBezTo>
                  <a:cubicBezTo>
                    <a:pt x="2302" y="6817"/>
                    <a:pt x="2131" y="6824"/>
                    <a:pt x="2036" y="6856"/>
                  </a:cubicBezTo>
                  <a:cubicBezTo>
                    <a:pt x="1847" y="6922"/>
                    <a:pt x="1609" y="6942"/>
                    <a:pt x="1609" y="7102"/>
                  </a:cubicBezTo>
                  <a:cubicBezTo>
                    <a:pt x="1609" y="7102"/>
                    <a:pt x="1609" y="7102"/>
                    <a:pt x="1609" y="7102"/>
                  </a:cubicBezTo>
                  <a:close/>
                </a:path>
              </a:pathLst>
            </a:custGeom>
            <a:grpFill/>
            <a:ln w="127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2" name="Shape 3151"/>
            <p:cNvSpPr/>
            <p:nvPr/>
          </p:nvSpPr>
          <p:spPr>
            <a:xfrm>
              <a:off x="3208893" y="4064072"/>
              <a:ext cx="1419125" cy="16950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9826"/>
                  </a:moveTo>
                  <a:lnTo>
                    <a:pt x="0" y="9826"/>
                  </a:lnTo>
                  <a:lnTo>
                    <a:pt x="2" y="0"/>
                  </a:lnTo>
                  <a:lnTo>
                    <a:pt x="2" y="0"/>
                  </a:lnTo>
                  <a:lnTo>
                    <a:pt x="16147" y="55"/>
                  </a:lnTo>
                  <a:lnTo>
                    <a:pt x="16147" y="55"/>
                  </a:lnTo>
                  <a:lnTo>
                    <a:pt x="21600" y="66"/>
                  </a:lnTo>
                  <a:lnTo>
                    <a:pt x="21600" y="5153"/>
                  </a:lnTo>
                  <a:lnTo>
                    <a:pt x="21600" y="5153"/>
                  </a:lnTo>
                  <a:lnTo>
                    <a:pt x="21561" y="14062"/>
                  </a:lnTo>
                  <a:lnTo>
                    <a:pt x="21561" y="14062"/>
                  </a:lnTo>
                  <a:lnTo>
                    <a:pt x="21538" y="21580"/>
                  </a:lnTo>
                  <a:lnTo>
                    <a:pt x="21538" y="21580"/>
                  </a:lnTo>
                  <a:cubicBezTo>
                    <a:pt x="21471" y="21571"/>
                    <a:pt x="21400" y="21568"/>
                    <a:pt x="21324" y="21568"/>
                  </a:cubicBezTo>
                  <a:cubicBezTo>
                    <a:pt x="21201" y="21568"/>
                    <a:pt x="21132" y="21600"/>
                    <a:pt x="21008" y="21600"/>
                  </a:cubicBezTo>
                  <a:cubicBezTo>
                    <a:pt x="20861" y="21600"/>
                    <a:pt x="20819" y="21485"/>
                    <a:pt x="20703" y="21411"/>
                  </a:cubicBezTo>
                  <a:cubicBezTo>
                    <a:pt x="20425" y="21229"/>
                    <a:pt x="20328" y="21058"/>
                    <a:pt x="20181" y="20791"/>
                  </a:cubicBezTo>
                  <a:cubicBezTo>
                    <a:pt x="20134" y="20704"/>
                    <a:pt x="20079" y="20661"/>
                    <a:pt x="20013" y="20584"/>
                  </a:cubicBezTo>
                  <a:cubicBezTo>
                    <a:pt x="19968" y="20535"/>
                    <a:pt x="19968" y="20469"/>
                    <a:pt x="19894" y="20452"/>
                  </a:cubicBezTo>
                  <a:cubicBezTo>
                    <a:pt x="19820" y="20436"/>
                    <a:pt x="19751" y="20481"/>
                    <a:pt x="19697" y="20436"/>
                  </a:cubicBezTo>
                  <a:cubicBezTo>
                    <a:pt x="19505" y="20275"/>
                    <a:pt x="19569" y="20068"/>
                    <a:pt x="19352" y="19933"/>
                  </a:cubicBezTo>
                  <a:cubicBezTo>
                    <a:pt x="19376" y="19882"/>
                    <a:pt x="19441" y="19870"/>
                    <a:pt x="19441" y="19817"/>
                  </a:cubicBezTo>
                  <a:cubicBezTo>
                    <a:pt x="19441" y="19664"/>
                    <a:pt x="19352" y="19532"/>
                    <a:pt x="19174" y="19494"/>
                  </a:cubicBezTo>
                  <a:cubicBezTo>
                    <a:pt x="19406" y="19398"/>
                    <a:pt x="19574" y="19290"/>
                    <a:pt x="19574" y="19084"/>
                  </a:cubicBezTo>
                  <a:lnTo>
                    <a:pt x="19574" y="18848"/>
                  </a:lnTo>
                  <a:cubicBezTo>
                    <a:pt x="19574" y="18380"/>
                    <a:pt x="19270" y="18159"/>
                    <a:pt x="19056" y="17728"/>
                  </a:cubicBezTo>
                  <a:cubicBezTo>
                    <a:pt x="18954" y="17614"/>
                    <a:pt x="18814" y="17614"/>
                    <a:pt x="18721" y="17496"/>
                  </a:cubicBezTo>
                  <a:cubicBezTo>
                    <a:pt x="18558" y="17290"/>
                    <a:pt x="18402" y="17210"/>
                    <a:pt x="18257" y="16993"/>
                  </a:cubicBezTo>
                  <a:cubicBezTo>
                    <a:pt x="18225" y="16943"/>
                    <a:pt x="18149" y="16928"/>
                    <a:pt x="18149" y="16871"/>
                  </a:cubicBezTo>
                  <a:cubicBezTo>
                    <a:pt x="18149" y="16844"/>
                    <a:pt x="18156" y="16830"/>
                    <a:pt x="18159" y="16803"/>
                  </a:cubicBezTo>
                  <a:cubicBezTo>
                    <a:pt x="18238" y="16795"/>
                    <a:pt x="18277" y="16754"/>
                    <a:pt x="18355" y="16754"/>
                  </a:cubicBezTo>
                  <a:cubicBezTo>
                    <a:pt x="18425" y="16754"/>
                    <a:pt x="18493" y="16786"/>
                    <a:pt x="18493" y="16844"/>
                  </a:cubicBezTo>
                  <a:cubicBezTo>
                    <a:pt x="18493" y="16939"/>
                    <a:pt x="18395" y="16980"/>
                    <a:pt x="18395" y="17075"/>
                  </a:cubicBezTo>
                  <a:cubicBezTo>
                    <a:pt x="18395" y="17119"/>
                    <a:pt x="18442" y="17135"/>
                    <a:pt x="18465" y="17174"/>
                  </a:cubicBezTo>
                  <a:cubicBezTo>
                    <a:pt x="18686" y="17129"/>
                    <a:pt x="18661" y="16906"/>
                    <a:pt x="18661" y="16716"/>
                  </a:cubicBezTo>
                  <a:cubicBezTo>
                    <a:pt x="18661" y="16570"/>
                    <a:pt x="18550" y="16423"/>
                    <a:pt x="18375" y="16423"/>
                  </a:cubicBezTo>
                  <a:cubicBezTo>
                    <a:pt x="18206" y="16423"/>
                    <a:pt x="18146" y="16543"/>
                    <a:pt x="17991" y="16596"/>
                  </a:cubicBezTo>
                  <a:cubicBezTo>
                    <a:pt x="17907" y="16626"/>
                    <a:pt x="17845" y="16596"/>
                    <a:pt x="17754" y="16604"/>
                  </a:cubicBezTo>
                  <a:cubicBezTo>
                    <a:pt x="17599" y="16619"/>
                    <a:pt x="17574" y="16749"/>
                    <a:pt x="17439" y="16811"/>
                  </a:cubicBezTo>
                  <a:cubicBezTo>
                    <a:pt x="17192" y="16925"/>
                    <a:pt x="17044" y="16985"/>
                    <a:pt x="16768" y="17043"/>
                  </a:cubicBezTo>
                  <a:lnTo>
                    <a:pt x="16453" y="17002"/>
                  </a:lnTo>
                  <a:lnTo>
                    <a:pt x="16443" y="16968"/>
                  </a:lnTo>
                  <a:cubicBezTo>
                    <a:pt x="16506" y="16859"/>
                    <a:pt x="16649" y="16859"/>
                    <a:pt x="16718" y="16754"/>
                  </a:cubicBezTo>
                  <a:cubicBezTo>
                    <a:pt x="16918" y="16454"/>
                    <a:pt x="16990" y="16266"/>
                    <a:pt x="17133" y="15945"/>
                  </a:cubicBezTo>
                  <a:cubicBezTo>
                    <a:pt x="17199" y="15793"/>
                    <a:pt x="17281" y="15709"/>
                    <a:pt x="17281" y="15548"/>
                  </a:cubicBezTo>
                  <a:cubicBezTo>
                    <a:pt x="17281" y="15278"/>
                    <a:pt x="16980" y="15209"/>
                    <a:pt x="16797" y="14987"/>
                  </a:cubicBezTo>
                  <a:cubicBezTo>
                    <a:pt x="16669" y="14830"/>
                    <a:pt x="16672" y="14705"/>
                    <a:pt x="16600" y="14524"/>
                  </a:cubicBezTo>
                  <a:cubicBezTo>
                    <a:pt x="16553" y="14403"/>
                    <a:pt x="16477" y="14347"/>
                    <a:pt x="16453" y="14219"/>
                  </a:cubicBezTo>
                  <a:cubicBezTo>
                    <a:pt x="16317" y="14332"/>
                    <a:pt x="16304" y="14433"/>
                    <a:pt x="16186" y="14558"/>
                  </a:cubicBezTo>
                  <a:cubicBezTo>
                    <a:pt x="16011" y="14741"/>
                    <a:pt x="15950" y="14885"/>
                    <a:pt x="15940" y="15119"/>
                  </a:cubicBezTo>
                  <a:cubicBezTo>
                    <a:pt x="15930" y="15317"/>
                    <a:pt x="15838" y="15416"/>
                    <a:pt x="15811" y="15614"/>
                  </a:cubicBezTo>
                  <a:cubicBezTo>
                    <a:pt x="15802" y="15692"/>
                    <a:pt x="15769" y="15736"/>
                    <a:pt x="15752" y="15812"/>
                  </a:cubicBezTo>
                  <a:cubicBezTo>
                    <a:pt x="15729" y="15909"/>
                    <a:pt x="15713" y="16027"/>
                    <a:pt x="15594" y="16027"/>
                  </a:cubicBezTo>
                  <a:cubicBezTo>
                    <a:pt x="15461" y="16027"/>
                    <a:pt x="15392" y="15969"/>
                    <a:pt x="15259" y="15969"/>
                  </a:cubicBezTo>
                  <a:cubicBezTo>
                    <a:pt x="14803" y="15969"/>
                    <a:pt x="14628" y="16332"/>
                    <a:pt x="14171" y="16332"/>
                  </a:cubicBezTo>
                  <a:lnTo>
                    <a:pt x="14115" y="16332"/>
                  </a:lnTo>
                  <a:lnTo>
                    <a:pt x="14115" y="16265"/>
                  </a:lnTo>
                  <a:cubicBezTo>
                    <a:pt x="14115" y="16155"/>
                    <a:pt x="14199" y="16103"/>
                    <a:pt x="14243" y="16002"/>
                  </a:cubicBezTo>
                  <a:cubicBezTo>
                    <a:pt x="14297" y="15881"/>
                    <a:pt x="14268" y="15749"/>
                    <a:pt x="14411" y="15697"/>
                  </a:cubicBezTo>
                  <a:cubicBezTo>
                    <a:pt x="14509" y="15661"/>
                    <a:pt x="14581" y="15663"/>
                    <a:pt x="14689" y="15663"/>
                  </a:cubicBezTo>
                  <a:lnTo>
                    <a:pt x="14961" y="15663"/>
                  </a:lnTo>
                  <a:cubicBezTo>
                    <a:pt x="15237" y="15663"/>
                    <a:pt x="15279" y="15363"/>
                    <a:pt x="15279" y="15130"/>
                  </a:cubicBezTo>
                  <a:cubicBezTo>
                    <a:pt x="15279" y="14983"/>
                    <a:pt x="15229" y="14904"/>
                    <a:pt x="15200" y="14755"/>
                  </a:cubicBezTo>
                  <a:lnTo>
                    <a:pt x="15308" y="14392"/>
                  </a:lnTo>
                  <a:cubicBezTo>
                    <a:pt x="15304" y="14345"/>
                    <a:pt x="15259" y="14324"/>
                    <a:pt x="15259" y="14276"/>
                  </a:cubicBezTo>
                  <a:cubicBezTo>
                    <a:pt x="15259" y="14161"/>
                    <a:pt x="15417" y="14128"/>
                    <a:pt x="15417" y="14012"/>
                  </a:cubicBezTo>
                  <a:cubicBezTo>
                    <a:pt x="15417" y="13985"/>
                    <a:pt x="15367" y="13981"/>
                    <a:pt x="15367" y="13954"/>
                  </a:cubicBezTo>
                  <a:cubicBezTo>
                    <a:pt x="15367" y="13859"/>
                    <a:pt x="15535" y="13851"/>
                    <a:pt x="15535" y="13756"/>
                  </a:cubicBezTo>
                  <a:cubicBezTo>
                    <a:pt x="15535" y="13719"/>
                    <a:pt x="15490" y="13711"/>
                    <a:pt x="15456" y="13690"/>
                  </a:cubicBezTo>
                  <a:cubicBezTo>
                    <a:pt x="15548" y="13583"/>
                    <a:pt x="15651" y="13554"/>
                    <a:pt x="15772" y="13467"/>
                  </a:cubicBezTo>
                  <a:cubicBezTo>
                    <a:pt x="15857" y="13405"/>
                    <a:pt x="15857" y="13316"/>
                    <a:pt x="15960" y="13277"/>
                  </a:cubicBezTo>
                  <a:cubicBezTo>
                    <a:pt x="16026" y="13252"/>
                    <a:pt x="16097" y="13232"/>
                    <a:pt x="16097" y="13170"/>
                  </a:cubicBezTo>
                  <a:cubicBezTo>
                    <a:pt x="16097" y="12965"/>
                    <a:pt x="15880" y="12879"/>
                    <a:pt x="15880" y="12675"/>
                  </a:cubicBezTo>
                  <a:cubicBezTo>
                    <a:pt x="15880" y="12633"/>
                    <a:pt x="15920" y="12616"/>
                    <a:pt x="15920" y="12576"/>
                  </a:cubicBezTo>
                  <a:cubicBezTo>
                    <a:pt x="15920" y="12559"/>
                    <a:pt x="15890" y="12559"/>
                    <a:pt x="15890" y="12542"/>
                  </a:cubicBezTo>
                  <a:cubicBezTo>
                    <a:pt x="15890" y="12524"/>
                    <a:pt x="15897" y="12511"/>
                    <a:pt x="15900" y="12493"/>
                  </a:cubicBezTo>
                  <a:cubicBezTo>
                    <a:pt x="16001" y="12493"/>
                    <a:pt x="16046" y="12419"/>
                    <a:pt x="16146" y="12419"/>
                  </a:cubicBezTo>
                  <a:cubicBezTo>
                    <a:pt x="16181" y="12419"/>
                    <a:pt x="16191" y="12460"/>
                    <a:pt x="16225" y="12460"/>
                  </a:cubicBezTo>
                  <a:cubicBezTo>
                    <a:pt x="16245" y="12460"/>
                    <a:pt x="16247" y="12437"/>
                    <a:pt x="16264" y="12435"/>
                  </a:cubicBezTo>
                  <a:lnTo>
                    <a:pt x="16264" y="12368"/>
                  </a:lnTo>
                  <a:cubicBezTo>
                    <a:pt x="16264" y="12253"/>
                    <a:pt x="16124" y="12226"/>
                    <a:pt x="16078" y="12122"/>
                  </a:cubicBezTo>
                  <a:cubicBezTo>
                    <a:pt x="15925" y="11791"/>
                    <a:pt x="16048" y="11521"/>
                    <a:pt x="15762" y="11254"/>
                  </a:cubicBezTo>
                  <a:cubicBezTo>
                    <a:pt x="15739" y="11370"/>
                    <a:pt x="15722" y="11436"/>
                    <a:pt x="15722" y="11551"/>
                  </a:cubicBezTo>
                  <a:cubicBezTo>
                    <a:pt x="15722" y="11654"/>
                    <a:pt x="15762" y="11713"/>
                    <a:pt x="15762" y="11816"/>
                  </a:cubicBezTo>
                  <a:cubicBezTo>
                    <a:pt x="15762" y="11926"/>
                    <a:pt x="15774" y="12024"/>
                    <a:pt x="15673" y="12088"/>
                  </a:cubicBezTo>
                  <a:cubicBezTo>
                    <a:pt x="15601" y="12134"/>
                    <a:pt x="15518" y="12072"/>
                    <a:pt x="15437" y="12105"/>
                  </a:cubicBezTo>
                  <a:cubicBezTo>
                    <a:pt x="15340" y="12144"/>
                    <a:pt x="15400" y="12264"/>
                    <a:pt x="15308" y="12311"/>
                  </a:cubicBezTo>
                  <a:cubicBezTo>
                    <a:pt x="15254" y="12340"/>
                    <a:pt x="15190" y="12319"/>
                    <a:pt x="15151" y="12361"/>
                  </a:cubicBezTo>
                  <a:cubicBezTo>
                    <a:pt x="15106" y="12408"/>
                    <a:pt x="15136" y="12464"/>
                    <a:pt x="15121" y="12525"/>
                  </a:cubicBezTo>
                  <a:cubicBezTo>
                    <a:pt x="15108" y="12577"/>
                    <a:pt x="15064" y="12599"/>
                    <a:pt x="15052" y="12650"/>
                  </a:cubicBezTo>
                  <a:cubicBezTo>
                    <a:pt x="15030" y="12744"/>
                    <a:pt x="15089" y="12813"/>
                    <a:pt x="15032" y="12898"/>
                  </a:cubicBezTo>
                  <a:cubicBezTo>
                    <a:pt x="14988" y="12964"/>
                    <a:pt x="14914" y="12984"/>
                    <a:pt x="14884" y="13054"/>
                  </a:cubicBezTo>
                  <a:cubicBezTo>
                    <a:pt x="14803" y="13236"/>
                    <a:pt x="14751" y="13451"/>
                    <a:pt x="14519" y="13451"/>
                  </a:cubicBezTo>
                  <a:cubicBezTo>
                    <a:pt x="14403" y="13451"/>
                    <a:pt x="14339" y="13418"/>
                    <a:pt x="14223" y="13418"/>
                  </a:cubicBezTo>
                  <a:cubicBezTo>
                    <a:pt x="14157" y="13418"/>
                    <a:pt x="14149" y="13478"/>
                    <a:pt x="14115" y="13525"/>
                  </a:cubicBezTo>
                  <a:cubicBezTo>
                    <a:pt x="14063" y="13595"/>
                    <a:pt x="14001" y="13620"/>
                    <a:pt x="13927" y="13674"/>
                  </a:cubicBezTo>
                  <a:cubicBezTo>
                    <a:pt x="13851" y="13729"/>
                    <a:pt x="13774" y="13723"/>
                    <a:pt x="13681" y="13756"/>
                  </a:cubicBezTo>
                  <a:cubicBezTo>
                    <a:pt x="13523" y="13814"/>
                    <a:pt x="13471" y="13898"/>
                    <a:pt x="13336" y="13988"/>
                  </a:cubicBezTo>
                  <a:cubicBezTo>
                    <a:pt x="13146" y="14111"/>
                    <a:pt x="13146" y="14266"/>
                    <a:pt x="13030" y="14442"/>
                  </a:cubicBezTo>
                  <a:cubicBezTo>
                    <a:pt x="12949" y="14566"/>
                    <a:pt x="12734" y="14572"/>
                    <a:pt x="12734" y="14715"/>
                  </a:cubicBezTo>
                  <a:cubicBezTo>
                    <a:pt x="12734" y="14755"/>
                    <a:pt x="12774" y="14772"/>
                    <a:pt x="12774" y="14813"/>
                  </a:cubicBezTo>
                  <a:cubicBezTo>
                    <a:pt x="12774" y="14912"/>
                    <a:pt x="12616" y="14894"/>
                    <a:pt x="12517" y="14945"/>
                  </a:cubicBezTo>
                  <a:cubicBezTo>
                    <a:pt x="12374" y="15020"/>
                    <a:pt x="12310" y="15125"/>
                    <a:pt x="12310" y="15267"/>
                  </a:cubicBezTo>
                  <a:cubicBezTo>
                    <a:pt x="12310" y="15284"/>
                    <a:pt x="12340" y="15284"/>
                    <a:pt x="12340" y="15300"/>
                  </a:cubicBezTo>
                  <a:cubicBezTo>
                    <a:pt x="12340" y="15360"/>
                    <a:pt x="12241" y="15373"/>
                    <a:pt x="12241" y="15433"/>
                  </a:cubicBezTo>
                  <a:cubicBezTo>
                    <a:pt x="12241" y="15457"/>
                    <a:pt x="12263" y="15467"/>
                    <a:pt x="12271" y="15491"/>
                  </a:cubicBezTo>
                  <a:cubicBezTo>
                    <a:pt x="12354" y="15482"/>
                    <a:pt x="12411" y="15474"/>
                    <a:pt x="12477" y="15433"/>
                  </a:cubicBezTo>
                  <a:cubicBezTo>
                    <a:pt x="12468" y="15538"/>
                    <a:pt x="12448" y="15599"/>
                    <a:pt x="12438" y="15705"/>
                  </a:cubicBezTo>
                  <a:cubicBezTo>
                    <a:pt x="12290" y="15612"/>
                    <a:pt x="12199" y="15523"/>
                    <a:pt x="12014" y="15523"/>
                  </a:cubicBezTo>
                  <a:cubicBezTo>
                    <a:pt x="11930" y="15523"/>
                    <a:pt x="11930" y="15619"/>
                    <a:pt x="11925" y="15688"/>
                  </a:cubicBezTo>
                  <a:lnTo>
                    <a:pt x="11886" y="15672"/>
                  </a:lnTo>
                  <a:cubicBezTo>
                    <a:pt x="11814" y="15528"/>
                    <a:pt x="11802" y="15420"/>
                    <a:pt x="11669" y="15309"/>
                  </a:cubicBezTo>
                  <a:cubicBezTo>
                    <a:pt x="11139" y="14865"/>
                    <a:pt x="11377" y="15152"/>
                    <a:pt x="11582" y="15152"/>
                  </a:cubicBezTo>
                  <a:lnTo>
                    <a:pt x="11639" y="15152"/>
                  </a:lnTo>
                  <a:lnTo>
                    <a:pt x="11639" y="15053"/>
                  </a:lnTo>
                  <a:lnTo>
                    <a:pt x="11471" y="14681"/>
                  </a:lnTo>
                  <a:cubicBezTo>
                    <a:pt x="11461" y="14573"/>
                    <a:pt x="11474" y="14497"/>
                    <a:pt x="11422" y="14400"/>
                  </a:cubicBezTo>
                  <a:cubicBezTo>
                    <a:pt x="11383" y="14328"/>
                    <a:pt x="11284" y="14307"/>
                    <a:pt x="11284" y="14227"/>
                  </a:cubicBezTo>
                  <a:cubicBezTo>
                    <a:pt x="11284" y="14200"/>
                    <a:pt x="11314" y="14187"/>
                    <a:pt x="11314" y="14161"/>
                  </a:cubicBezTo>
                  <a:cubicBezTo>
                    <a:pt x="11314" y="14068"/>
                    <a:pt x="11249" y="14025"/>
                    <a:pt x="11215" y="13938"/>
                  </a:cubicBezTo>
                  <a:cubicBezTo>
                    <a:pt x="11176" y="13843"/>
                    <a:pt x="11178" y="13758"/>
                    <a:pt x="11077" y="13706"/>
                  </a:cubicBezTo>
                  <a:cubicBezTo>
                    <a:pt x="10949" y="13641"/>
                    <a:pt x="10855" y="13601"/>
                    <a:pt x="10781" y="13492"/>
                  </a:cubicBezTo>
                  <a:cubicBezTo>
                    <a:pt x="10709" y="13387"/>
                    <a:pt x="10608" y="13352"/>
                    <a:pt x="10565" y="13236"/>
                  </a:cubicBezTo>
                  <a:cubicBezTo>
                    <a:pt x="10490" y="13050"/>
                    <a:pt x="10547" y="12924"/>
                    <a:pt x="10466" y="12741"/>
                  </a:cubicBezTo>
                  <a:cubicBezTo>
                    <a:pt x="10427" y="12650"/>
                    <a:pt x="10269" y="12648"/>
                    <a:pt x="10269" y="12550"/>
                  </a:cubicBezTo>
                  <a:cubicBezTo>
                    <a:pt x="10269" y="12530"/>
                    <a:pt x="10288" y="12522"/>
                    <a:pt x="10288" y="12501"/>
                  </a:cubicBezTo>
                  <a:cubicBezTo>
                    <a:pt x="10288" y="12326"/>
                    <a:pt x="9972" y="12422"/>
                    <a:pt x="9765" y="12394"/>
                  </a:cubicBezTo>
                  <a:cubicBezTo>
                    <a:pt x="9556" y="12365"/>
                    <a:pt x="9514" y="12155"/>
                    <a:pt x="9302" y="12155"/>
                  </a:cubicBezTo>
                  <a:lnTo>
                    <a:pt x="9302" y="12086"/>
                  </a:lnTo>
                  <a:cubicBezTo>
                    <a:pt x="9302" y="12054"/>
                    <a:pt x="9341" y="12039"/>
                    <a:pt x="9341" y="12005"/>
                  </a:cubicBezTo>
                  <a:cubicBezTo>
                    <a:pt x="9341" y="11934"/>
                    <a:pt x="9220" y="11946"/>
                    <a:pt x="9144" y="11914"/>
                  </a:cubicBezTo>
                  <a:cubicBezTo>
                    <a:pt x="9245" y="11867"/>
                    <a:pt x="9235" y="11784"/>
                    <a:pt x="9292" y="11700"/>
                  </a:cubicBezTo>
                  <a:cubicBezTo>
                    <a:pt x="9346" y="11725"/>
                    <a:pt x="9366" y="11758"/>
                    <a:pt x="9381" y="11808"/>
                  </a:cubicBezTo>
                  <a:cubicBezTo>
                    <a:pt x="9442" y="11719"/>
                    <a:pt x="9538" y="11680"/>
                    <a:pt x="9538" y="11576"/>
                  </a:cubicBezTo>
                  <a:cubicBezTo>
                    <a:pt x="9538" y="11380"/>
                    <a:pt x="9457" y="11147"/>
                    <a:pt x="9223" y="11147"/>
                  </a:cubicBezTo>
                  <a:cubicBezTo>
                    <a:pt x="9018" y="11147"/>
                    <a:pt x="8940" y="11279"/>
                    <a:pt x="8739" y="11320"/>
                  </a:cubicBezTo>
                  <a:cubicBezTo>
                    <a:pt x="8734" y="11306"/>
                    <a:pt x="8710" y="11304"/>
                    <a:pt x="8710" y="11288"/>
                  </a:cubicBezTo>
                  <a:cubicBezTo>
                    <a:pt x="8710" y="11244"/>
                    <a:pt x="8769" y="11232"/>
                    <a:pt x="8769" y="11188"/>
                  </a:cubicBezTo>
                  <a:cubicBezTo>
                    <a:pt x="8769" y="11162"/>
                    <a:pt x="8749" y="11147"/>
                    <a:pt x="8739" y="11122"/>
                  </a:cubicBezTo>
                  <a:cubicBezTo>
                    <a:pt x="8787" y="11131"/>
                    <a:pt x="8816" y="11145"/>
                    <a:pt x="8858" y="11163"/>
                  </a:cubicBezTo>
                  <a:lnTo>
                    <a:pt x="8897" y="11155"/>
                  </a:lnTo>
                  <a:cubicBezTo>
                    <a:pt x="8833" y="10934"/>
                    <a:pt x="8611" y="10889"/>
                    <a:pt x="8463" y="10701"/>
                  </a:cubicBezTo>
                  <a:cubicBezTo>
                    <a:pt x="8399" y="10620"/>
                    <a:pt x="8382" y="10511"/>
                    <a:pt x="8266" y="10511"/>
                  </a:cubicBezTo>
                  <a:cubicBezTo>
                    <a:pt x="8203" y="10511"/>
                    <a:pt x="8212" y="10611"/>
                    <a:pt x="8148" y="10611"/>
                  </a:cubicBezTo>
                  <a:cubicBezTo>
                    <a:pt x="8098" y="10611"/>
                    <a:pt x="8065" y="10588"/>
                    <a:pt x="8040" y="10552"/>
                  </a:cubicBezTo>
                  <a:cubicBezTo>
                    <a:pt x="7921" y="10606"/>
                    <a:pt x="7889" y="10718"/>
                    <a:pt x="7754" y="10718"/>
                  </a:cubicBezTo>
                  <a:cubicBezTo>
                    <a:pt x="7554" y="10718"/>
                    <a:pt x="7462" y="10622"/>
                    <a:pt x="7290" y="10536"/>
                  </a:cubicBezTo>
                  <a:cubicBezTo>
                    <a:pt x="7221" y="10503"/>
                    <a:pt x="7162" y="10510"/>
                    <a:pt x="7093" y="10478"/>
                  </a:cubicBezTo>
                  <a:cubicBezTo>
                    <a:pt x="6806" y="10344"/>
                    <a:pt x="6641" y="10205"/>
                    <a:pt x="6313" y="10205"/>
                  </a:cubicBezTo>
                  <a:cubicBezTo>
                    <a:pt x="6197" y="10205"/>
                    <a:pt x="6171" y="10306"/>
                    <a:pt x="6066" y="10346"/>
                  </a:cubicBezTo>
                  <a:cubicBezTo>
                    <a:pt x="5939" y="10393"/>
                    <a:pt x="5847" y="10385"/>
                    <a:pt x="5711" y="10412"/>
                  </a:cubicBezTo>
                  <a:cubicBezTo>
                    <a:pt x="5685" y="10137"/>
                    <a:pt x="5332" y="10121"/>
                    <a:pt x="5110" y="9916"/>
                  </a:cubicBezTo>
                  <a:cubicBezTo>
                    <a:pt x="4866" y="9764"/>
                    <a:pt x="4684" y="9722"/>
                    <a:pt x="4420" y="9594"/>
                  </a:cubicBezTo>
                  <a:cubicBezTo>
                    <a:pt x="4237" y="9506"/>
                    <a:pt x="4139" y="9396"/>
                    <a:pt x="3927" y="9396"/>
                  </a:cubicBezTo>
                  <a:cubicBezTo>
                    <a:pt x="3794" y="9396"/>
                    <a:pt x="3734" y="9474"/>
                    <a:pt x="3621" y="9528"/>
                  </a:cubicBezTo>
                  <a:cubicBezTo>
                    <a:pt x="3443" y="9615"/>
                    <a:pt x="3315" y="9644"/>
                    <a:pt x="3108" y="9644"/>
                  </a:cubicBezTo>
                  <a:cubicBezTo>
                    <a:pt x="2904" y="9644"/>
                    <a:pt x="2790" y="9619"/>
                    <a:pt x="2585" y="9619"/>
                  </a:cubicBezTo>
                  <a:cubicBezTo>
                    <a:pt x="2415" y="9619"/>
                    <a:pt x="2319" y="9653"/>
                    <a:pt x="2149" y="9653"/>
                  </a:cubicBezTo>
                  <a:lnTo>
                    <a:pt x="1342" y="9653"/>
                  </a:lnTo>
                  <a:lnTo>
                    <a:pt x="228" y="9826"/>
                  </a:lnTo>
                  <a:lnTo>
                    <a:pt x="24" y="9826"/>
                  </a:lnTo>
                  <a:cubicBezTo>
                    <a:pt x="16" y="9826"/>
                    <a:pt x="8" y="9826"/>
                    <a:pt x="0" y="9826"/>
                  </a:cubicBezTo>
                  <a:close/>
                  <a:moveTo>
                    <a:pt x="13592" y="17505"/>
                  </a:moveTo>
                  <a:cubicBezTo>
                    <a:pt x="13592" y="17581"/>
                    <a:pt x="13715" y="17571"/>
                    <a:pt x="13789" y="17613"/>
                  </a:cubicBezTo>
                  <a:cubicBezTo>
                    <a:pt x="13851" y="17647"/>
                    <a:pt x="13863" y="17719"/>
                    <a:pt x="13940" y="17719"/>
                  </a:cubicBezTo>
                  <a:lnTo>
                    <a:pt x="14174" y="17719"/>
                  </a:lnTo>
                  <a:lnTo>
                    <a:pt x="14371" y="17744"/>
                  </a:lnTo>
                  <a:cubicBezTo>
                    <a:pt x="14524" y="17744"/>
                    <a:pt x="14613" y="17743"/>
                    <a:pt x="14766" y="17728"/>
                  </a:cubicBezTo>
                  <a:cubicBezTo>
                    <a:pt x="14771" y="17707"/>
                    <a:pt x="14786" y="17699"/>
                    <a:pt x="14786" y="17678"/>
                  </a:cubicBezTo>
                  <a:cubicBezTo>
                    <a:pt x="14786" y="17662"/>
                    <a:pt x="14761" y="17659"/>
                    <a:pt x="14756" y="17645"/>
                  </a:cubicBezTo>
                  <a:lnTo>
                    <a:pt x="14795" y="17629"/>
                  </a:lnTo>
                  <a:lnTo>
                    <a:pt x="15032" y="17629"/>
                  </a:lnTo>
                  <a:cubicBezTo>
                    <a:pt x="15138" y="17717"/>
                    <a:pt x="15202" y="17765"/>
                    <a:pt x="15328" y="17835"/>
                  </a:cubicBezTo>
                  <a:cubicBezTo>
                    <a:pt x="15382" y="17722"/>
                    <a:pt x="15466" y="17662"/>
                    <a:pt x="15466" y="17538"/>
                  </a:cubicBezTo>
                  <a:cubicBezTo>
                    <a:pt x="15466" y="17463"/>
                    <a:pt x="15601" y="17496"/>
                    <a:pt x="15673" y="17455"/>
                  </a:cubicBezTo>
                  <a:cubicBezTo>
                    <a:pt x="15752" y="17410"/>
                    <a:pt x="15717" y="17331"/>
                    <a:pt x="15742" y="17249"/>
                  </a:cubicBezTo>
                  <a:cubicBezTo>
                    <a:pt x="15696" y="17247"/>
                    <a:pt x="15668" y="17249"/>
                    <a:pt x="15621" y="17249"/>
                  </a:cubicBezTo>
                  <a:cubicBezTo>
                    <a:pt x="15533" y="17249"/>
                    <a:pt x="15417" y="17232"/>
                    <a:pt x="15417" y="17158"/>
                  </a:cubicBezTo>
                  <a:cubicBezTo>
                    <a:pt x="15417" y="17105"/>
                    <a:pt x="15466" y="17080"/>
                    <a:pt x="15466" y="17026"/>
                  </a:cubicBezTo>
                  <a:cubicBezTo>
                    <a:pt x="15466" y="16966"/>
                    <a:pt x="15390" y="16935"/>
                    <a:pt x="15318" y="16935"/>
                  </a:cubicBezTo>
                  <a:cubicBezTo>
                    <a:pt x="14884" y="16935"/>
                    <a:pt x="14630" y="16991"/>
                    <a:pt x="14223" y="17117"/>
                  </a:cubicBezTo>
                  <a:cubicBezTo>
                    <a:pt x="14026" y="17179"/>
                    <a:pt x="13851" y="17107"/>
                    <a:pt x="13700" y="17223"/>
                  </a:cubicBezTo>
                  <a:cubicBezTo>
                    <a:pt x="13601" y="17301"/>
                    <a:pt x="13592" y="17392"/>
                    <a:pt x="13592" y="17505"/>
                  </a:cubicBezTo>
                  <a:cubicBezTo>
                    <a:pt x="13592" y="17505"/>
                    <a:pt x="13592" y="17505"/>
                    <a:pt x="13592" y="17505"/>
                  </a:cubicBezTo>
                  <a:close/>
                  <a:moveTo>
                    <a:pt x="16176" y="17191"/>
                  </a:moveTo>
                  <a:cubicBezTo>
                    <a:pt x="16028" y="17211"/>
                    <a:pt x="15963" y="17286"/>
                    <a:pt x="15860" y="17373"/>
                  </a:cubicBezTo>
                  <a:cubicBezTo>
                    <a:pt x="15981" y="17474"/>
                    <a:pt x="16107" y="17471"/>
                    <a:pt x="16274" y="17471"/>
                  </a:cubicBezTo>
                  <a:cubicBezTo>
                    <a:pt x="16334" y="17471"/>
                    <a:pt x="16351" y="17427"/>
                    <a:pt x="16403" y="17405"/>
                  </a:cubicBezTo>
                  <a:cubicBezTo>
                    <a:pt x="16348" y="17313"/>
                    <a:pt x="16282" y="17242"/>
                    <a:pt x="16176" y="17191"/>
                  </a:cubicBezTo>
                  <a:cubicBezTo>
                    <a:pt x="16176" y="17191"/>
                    <a:pt x="16176" y="17191"/>
                    <a:pt x="16176" y="17191"/>
                  </a:cubicBezTo>
                  <a:close/>
                </a:path>
              </a:pathLst>
            </a:custGeom>
            <a:grpFill/>
            <a:ln w="127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3" name="Shape 3153"/>
            <p:cNvSpPr/>
            <p:nvPr/>
          </p:nvSpPr>
          <p:spPr>
            <a:xfrm>
              <a:off x="4625469" y="4350973"/>
              <a:ext cx="1485789" cy="13170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744" y="16028"/>
                  </a:moveTo>
                  <a:cubicBezTo>
                    <a:pt x="13814" y="15949"/>
                    <a:pt x="13888" y="15870"/>
                    <a:pt x="13989" y="15870"/>
                  </a:cubicBezTo>
                  <a:cubicBezTo>
                    <a:pt x="14219" y="15870"/>
                    <a:pt x="14196" y="16230"/>
                    <a:pt x="14403" y="16347"/>
                  </a:cubicBezTo>
                  <a:cubicBezTo>
                    <a:pt x="14275" y="16454"/>
                    <a:pt x="14132" y="16376"/>
                    <a:pt x="14007" y="16485"/>
                  </a:cubicBezTo>
                  <a:cubicBezTo>
                    <a:pt x="13936" y="16547"/>
                    <a:pt x="13972" y="16643"/>
                    <a:pt x="13951" y="16740"/>
                  </a:cubicBezTo>
                  <a:cubicBezTo>
                    <a:pt x="13923" y="16871"/>
                    <a:pt x="13876" y="16945"/>
                    <a:pt x="13876" y="17081"/>
                  </a:cubicBezTo>
                  <a:cubicBezTo>
                    <a:pt x="13876" y="17232"/>
                    <a:pt x="13918" y="17314"/>
                    <a:pt x="13918" y="17466"/>
                  </a:cubicBezTo>
                  <a:cubicBezTo>
                    <a:pt x="13918" y="17537"/>
                    <a:pt x="13914" y="17580"/>
                    <a:pt x="13914" y="17652"/>
                  </a:cubicBezTo>
                  <a:cubicBezTo>
                    <a:pt x="13914" y="17720"/>
                    <a:pt x="13946" y="17824"/>
                    <a:pt x="13885" y="17824"/>
                  </a:cubicBezTo>
                  <a:cubicBezTo>
                    <a:pt x="13701" y="17824"/>
                    <a:pt x="13645" y="17628"/>
                    <a:pt x="13537" y="17463"/>
                  </a:cubicBezTo>
                  <a:cubicBezTo>
                    <a:pt x="13416" y="17282"/>
                    <a:pt x="13282" y="17181"/>
                    <a:pt x="13282" y="16953"/>
                  </a:cubicBezTo>
                  <a:cubicBezTo>
                    <a:pt x="13282" y="16773"/>
                    <a:pt x="13405" y="16690"/>
                    <a:pt x="13405" y="16509"/>
                  </a:cubicBezTo>
                  <a:lnTo>
                    <a:pt x="13405" y="16358"/>
                  </a:lnTo>
                  <a:cubicBezTo>
                    <a:pt x="13405" y="16161"/>
                    <a:pt x="13701" y="16219"/>
                    <a:pt x="13744" y="16028"/>
                  </a:cubicBezTo>
                  <a:close/>
                  <a:moveTo>
                    <a:pt x="15406" y="21600"/>
                  </a:moveTo>
                  <a:cubicBezTo>
                    <a:pt x="15409" y="21582"/>
                    <a:pt x="15411" y="21564"/>
                    <a:pt x="15411" y="21546"/>
                  </a:cubicBezTo>
                  <a:lnTo>
                    <a:pt x="15411" y="21350"/>
                  </a:lnTo>
                  <a:cubicBezTo>
                    <a:pt x="15411" y="21193"/>
                    <a:pt x="15468" y="21105"/>
                    <a:pt x="15468" y="20949"/>
                  </a:cubicBezTo>
                  <a:cubicBezTo>
                    <a:pt x="15468" y="20823"/>
                    <a:pt x="15430" y="20755"/>
                    <a:pt x="15430" y="20630"/>
                  </a:cubicBezTo>
                  <a:lnTo>
                    <a:pt x="15357" y="20630"/>
                  </a:lnTo>
                  <a:cubicBezTo>
                    <a:pt x="15324" y="20630"/>
                    <a:pt x="15310" y="20658"/>
                    <a:pt x="15279" y="20673"/>
                  </a:cubicBezTo>
                  <a:lnTo>
                    <a:pt x="15279" y="20588"/>
                  </a:lnTo>
                  <a:lnTo>
                    <a:pt x="15345" y="20343"/>
                  </a:lnTo>
                  <a:cubicBezTo>
                    <a:pt x="15324" y="20306"/>
                    <a:pt x="15298" y="20282"/>
                    <a:pt x="15298" y="20237"/>
                  </a:cubicBezTo>
                  <a:cubicBezTo>
                    <a:pt x="15298" y="20035"/>
                    <a:pt x="15458" y="19950"/>
                    <a:pt x="15458" y="19748"/>
                  </a:cubicBezTo>
                  <a:cubicBezTo>
                    <a:pt x="15458" y="19727"/>
                    <a:pt x="15430" y="19727"/>
                    <a:pt x="15430" y="19705"/>
                  </a:cubicBezTo>
                  <a:cubicBezTo>
                    <a:pt x="15430" y="19503"/>
                    <a:pt x="15576" y="19418"/>
                    <a:pt x="15576" y="19216"/>
                  </a:cubicBezTo>
                  <a:lnTo>
                    <a:pt x="15576" y="18897"/>
                  </a:lnTo>
                  <a:cubicBezTo>
                    <a:pt x="15576" y="18752"/>
                    <a:pt x="15703" y="18693"/>
                    <a:pt x="15703" y="18547"/>
                  </a:cubicBezTo>
                  <a:cubicBezTo>
                    <a:pt x="15703" y="18369"/>
                    <a:pt x="15618" y="18278"/>
                    <a:pt x="15618" y="18100"/>
                  </a:cubicBezTo>
                  <a:cubicBezTo>
                    <a:pt x="15618" y="17992"/>
                    <a:pt x="15741" y="17965"/>
                    <a:pt x="15741" y="17856"/>
                  </a:cubicBezTo>
                  <a:cubicBezTo>
                    <a:pt x="15741" y="17833"/>
                    <a:pt x="15703" y="17837"/>
                    <a:pt x="15703" y="17814"/>
                  </a:cubicBezTo>
                  <a:cubicBezTo>
                    <a:pt x="15703" y="17609"/>
                    <a:pt x="15844" y="17518"/>
                    <a:pt x="15844" y="17314"/>
                  </a:cubicBezTo>
                  <a:cubicBezTo>
                    <a:pt x="15918" y="17327"/>
                    <a:pt x="15958" y="17251"/>
                    <a:pt x="15985" y="17177"/>
                  </a:cubicBezTo>
                  <a:cubicBezTo>
                    <a:pt x="16026" y="17067"/>
                    <a:pt x="16108" y="17019"/>
                    <a:pt x="16108" y="16899"/>
                  </a:cubicBezTo>
                  <a:cubicBezTo>
                    <a:pt x="16108" y="16682"/>
                    <a:pt x="16231" y="16580"/>
                    <a:pt x="16268" y="16369"/>
                  </a:cubicBezTo>
                  <a:cubicBezTo>
                    <a:pt x="16289" y="16251"/>
                    <a:pt x="16327" y="16135"/>
                    <a:pt x="16389" y="16053"/>
                  </a:cubicBezTo>
                  <a:lnTo>
                    <a:pt x="16389" y="16053"/>
                  </a:lnTo>
                  <a:cubicBezTo>
                    <a:pt x="16370" y="16032"/>
                    <a:pt x="16357" y="16012"/>
                    <a:pt x="16358" y="15982"/>
                  </a:cubicBezTo>
                  <a:cubicBezTo>
                    <a:pt x="16362" y="15909"/>
                    <a:pt x="16487" y="15807"/>
                    <a:pt x="16565" y="15945"/>
                  </a:cubicBezTo>
                  <a:lnTo>
                    <a:pt x="16565" y="15945"/>
                  </a:lnTo>
                  <a:cubicBezTo>
                    <a:pt x="16576" y="15944"/>
                    <a:pt x="16586" y="15944"/>
                    <a:pt x="16598" y="15944"/>
                  </a:cubicBezTo>
                  <a:cubicBezTo>
                    <a:pt x="16629" y="15944"/>
                    <a:pt x="16643" y="15975"/>
                    <a:pt x="16674" y="15975"/>
                  </a:cubicBezTo>
                  <a:cubicBezTo>
                    <a:pt x="16690" y="15975"/>
                    <a:pt x="16694" y="15957"/>
                    <a:pt x="16711" y="15954"/>
                  </a:cubicBezTo>
                  <a:cubicBezTo>
                    <a:pt x="16664" y="15845"/>
                    <a:pt x="16645" y="15776"/>
                    <a:pt x="16645" y="15656"/>
                  </a:cubicBezTo>
                  <a:cubicBezTo>
                    <a:pt x="16645" y="15601"/>
                    <a:pt x="16699" y="15571"/>
                    <a:pt x="16749" y="15571"/>
                  </a:cubicBezTo>
                  <a:cubicBezTo>
                    <a:pt x="16858" y="15643"/>
                    <a:pt x="16881" y="15825"/>
                    <a:pt x="16777" y="15349"/>
                  </a:cubicBezTo>
                  <a:cubicBezTo>
                    <a:pt x="16756" y="15308"/>
                    <a:pt x="16742" y="15261"/>
                    <a:pt x="16720" y="15221"/>
                  </a:cubicBezTo>
                  <a:cubicBezTo>
                    <a:pt x="16876" y="15091"/>
                    <a:pt x="16956" y="14944"/>
                    <a:pt x="16956" y="14724"/>
                  </a:cubicBezTo>
                  <a:lnTo>
                    <a:pt x="16956" y="14507"/>
                  </a:lnTo>
                  <a:cubicBezTo>
                    <a:pt x="16956" y="14451"/>
                    <a:pt x="16890" y="14437"/>
                    <a:pt x="16890" y="14381"/>
                  </a:cubicBezTo>
                  <a:cubicBezTo>
                    <a:pt x="16890" y="14268"/>
                    <a:pt x="16975" y="14231"/>
                    <a:pt x="17013" y="14127"/>
                  </a:cubicBezTo>
                  <a:cubicBezTo>
                    <a:pt x="17093" y="13906"/>
                    <a:pt x="17201" y="13808"/>
                    <a:pt x="17323" y="13617"/>
                  </a:cubicBezTo>
                  <a:cubicBezTo>
                    <a:pt x="17583" y="13217"/>
                    <a:pt x="17691" y="12918"/>
                    <a:pt x="17691" y="12426"/>
                  </a:cubicBezTo>
                  <a:cubicBezTo>
                    <a:pt x="17691" y="12381"/>
                    <a:pt x="17684" y="12320"/>
                    <a:pt x="17643" y="12320"/>
                  </a:cubicBezTo>
                  <a:cubicBezTo>
                    <a:pt x="17564" y="12320"/>
                    <a:pt x="17533" y="12394"/>
                    <a:pt x="17455" y="12416"/>
                  </a:cubicBezTo>
                  <a:cubicBezTo>
                    <a:pt x="17451" y="12331"/>
                    <a:pt x="17455" y="12285"/>
                    <a:pt x="17455" y="12201"/>
                  </a:cubicBezTo>
                  <a:cubicBezTo>
                    <a:pt x="17455" y="12113"/>
                    <a:pt x="17380" y="12079"/>
                    <a:pt x="17380" y="11990"/>
                  </a:cubicBezTo>
                  <a:cubicBezTo>
                    <a:pt x="17380" y="11970"/>
                    <a:pt x="17406" y="11966"/>
                    <a:pt x="17408" y="11948"/>
                  </a:cubicBezTo>
                  <a:cubicBezTo>
                    <a:pt x="17446" y="11980"/>
                    <a:pt x="17472" y="12022"/>
                    <a:pt x="17521" y="12022"/>
                  </a:cubicBezTo>
                  <a:cubicBezTo>
                    <a:pt x="17564" y="12022"/>
                    <a:pt x="17573" y="11959"/>
                    <a:pt x="17615" y="11959"/>
                  </a:cubicBezTo>
                  <a:cubicBezTo>
                    <a:pt x="17667" y="11959"/>
                    <a:pt x="17686" y="12022"/>
                    <a:pt x="17738" y="12022"/>
                  </a:cubicBezTo>
                  <a:cubicBezTo>
                    <a:pt x="17830" y="12022"/>
                    <a:pt x="17926" y="11966"/>
                    <a:pt x="17926" y="11862"/>
                  </a:cubicBezTo>
                  <a:cubicBezTo>
                    <a:pt x="17926" y="11821"/>
                    <a:pt x="17898" y="11799"/>
                    <a:pt x="17898" y="11756"/>
                  </a:cubicBezTo>
                  <a:cubicBezTo>
                    <a:pt x="17898" y="11586"/>
                    <a:pt x="18087" y="11547"/>
                    <a:pt x="18087" y="11376"/>
                  </a:cubicBezTo>
                  <a:lnTo>
                    <a:pt x="18087" y="11074"/>
                  </a:lnTo>
                  <a:cubicBezTo>
                    <a:pt x="18087" y="11024"/>
                    <a:pt x="18129" y="10991"/>
                    <a:pt x="18174" y="10991"/>
                  </a:cubicBezTo>
                  <a:lnTo>
                    <a:pt x="18233" y="10991"/>
                  </a:lnTo>
                  <a:cubicBezTo>
                    <a:pt x="18230" y="11095"/>
                    <a:pt x="18211" y="11156"/>
                    <a:pt x="18233" y="11257"/>
                  </a:cubicBezTo>
                  <a:cubicBezTo>
                    <a:pt x="18303" y="11117"/>
                    <a:pt x="18303" y="11013"/>
                    <a:pt x="18378" y="10874"/>
                  </a:cubicBezTo>
                  <a:cubicBezTo>
                    <a:pt x="18506" y="10644"/>
                    <a:pt x="18704" y="10620"/>
                    <a:pt x="18812" y="10375"/>
                  </a:cubicBezTo>
                  <a:cubicBezTo>
                    <a:pt x="18837" y="10314"/>
                    <a:pt x="18829" y="10260"/>
                    <a:pt x="18859" y="10205"/>
                  </a:cubicBezTo>
                  <a:cubicBezTo>
                    <a:pt x="18951" y="10043"/>
                    <a:pt x="19113" y="10099"/>
                    <a:pt x="19273" y="10035"/>
                  </a:cubicBezTo>
                  <a:cubicBezTo>
                    <a:pt x="19428" y="9973"/>
                    <a:pt x="19464" y="9830"/>
                    <a:pt x="19603" y="9727"/>
                  </a:cubicBezTo>
                  <a:cubicBezTo>
                    <a:pt x="19672" y="9676"/>
                    <a:pt x="19744" y="9639"/>
                    <a:pt x="19744" y="9547"/>
                  </a:cubicBezTo>
                  <a:cubicBezTo>
                    <a:pt x="19744" y="9426"/>
                    <a:pt x="19728" y="9269"/>
                    <a:pt x="19622" y="9269"/>
                  </a:cubicBezTo>
                  <a:cubicBezTo>
                    <a:pt x="19605" y="9269"/>
                    <a:pt x="19601" y="9291"/>
                    <a:pt x="19584" y="9291"/>
                  </a:cubicBezTo>
                  <a:cubicBezTo>
                    <a:pt x="19584" y="9190"/>
                    <a:pt x="19547" y="9137"/>
                    <a:pt x="19547" y="9035"/>
                  </a:cubicBezTo>
                  <a:cubicBezTo>
                    <a:pt x="19547" y="8911"/>
                    <a:pt x="19730" y="8965"/>
                    <a:pt x="19782" y="8856"/>
                  </a:cubicBezTo>
                  <a:cubicBezTo>
                    <a:pt x="19817" y="8781"/>
                    <a:pt x="19789" y="8715"/>
                    <a:pt x="19829" y="8643"/>
                  </a:cubicBezTo>
                  <a:cubicBezTo>
                    <a:pt x="19945" y="8441"/>
                    <a:pt x="20095" y="8387"/>
                    <a:pt x="20177" y="8165"/>
                  </a:cubicBezTo>
                  <a:cubicBezTo>
                    <a:pt x="20253" y="7954"/>
                    <a:pt x="20283" y="7825"/>
                    <a:pt x="20319" y="7601"/>
                  </a:cubicBezTo>
                  <a:cubicBezTo>
                    <a:pt x="20328" y="7543"/>
                    <a:pt x="20383" y="7533"/>
                    <a:pt x="20413" y="7484"/>
                  </a:cubicBezTo>
                  <a:cubicBezTo>
                    <a:pt x="20501" y="7354"/>
                    <a:pt x="20516" y="7250"/>
                    <a:pt x="20545" y="7091"/>
                  </a:cubicBezTo>
                  <a:cubicBezTo>
                    <a:pt x="20587" y="6793"/>
                    <a:pt x="20724" y="6648"/>
                    <a:pt x="20724" y="6350"/>
                  </a:cubicBezTo>
                  <a:cubicBezTo>
                    <a:pt x="20724" y="6276"/>
                    <a:pt x="20729" y="6231"/>
                    <a:pt x="20724" y="6157"/>
                  </a:cubicBezTo>
                  <a:cubicBezTo>
                    <a:pt x="20590" y="6132"/>
                    <a:pt x="20621" y="5936"/>
                    <a:pt x="20621" y="5784"/>
                  </a:cubicBezTo>
                  <a:cubicBezTo>
                    <a:pt x="20621" y="5614"/>
                    <a:pt x="20679" y="5523"/>
                    <a:pt x="20715" y="5360"/>
                  </a:cubicBezTo>
                  <a:cubicBezTo>
                    <a:pt x="20780" y="5061"/>
                    <a:pt x="20785" y="4883"/>
                    <a:pt x="20865" y="4594"/>
                  </a:cubicBezTo>
                  <a:cubicBezTo>
                    <a:pt x="20900" y="4461"/>
                    <a:pt x="20997" y="4408"/>
                    <a:pt x="20997" y="4268"/>
                  </a:cubicBezTo>
                  <a:cubicBezTo>
                    <a:pt x="20997" y="4214"/>
                    <a:pt x="20988" y="4188"/>
                    <a:pt x="20988" y="4134"/>
                  </a:cubicBezTo>
                  <a:cubicBezTo>
                    <a:pt x="20988" y="4017"/>
                    <a:pt x="21092" y="3977"/>
                    <a:pt x="21092" y="3861"/>
                  </a:cubicBezTo>
                  <a:cubicBezTo>
                    <a:pt x="21092" y="3818"/>
                    <a:pt x="21063" y="3797"/>
                    <a:pt x="21063" y="3754"/>
                  </a:cubicBezTo>
                  <a:cubicBezTo>
                    <a:pt x="21063" y="3462"/>
                    <a:pt x="21232" y="3324"/>
                    <a:pt x="21232" y="3032"/>
                  </a:cubicBezTo>
                  <a:cubicBezTo>
                    <a:pt x="21232" y="2904"/>
                    <a:pt x="21120" y="2819"/>
                    <a:pt x="21006" y="2819"/>
                  </a:cubicBezTo>
                  <a:cubicBezTo>
                    <a:pt x="20952" y="2819"/>
                    <a:pt x="20922" y="2846"/>
                    <a:pt x="20874" y="2872"/>
                  </a:cubicBezTo>
                  <a:lnTo>
                    <a:pt x="20884" y="2830"/>
                  </a:lnTo>
                  <a:cubicBezTo>
                    <a:pt x="20962" y="2654"/>
                    <a:pt x="21138" y="2694"/>
                    <a:pt x="21242" y="2542"/>
                  </a:cubicBezTo>
                  <a:cubicBezTo>
                    <a:pt x="21388" y="2328"/>
                    <a:pt x="21318" y="2120"/>
                    <a:pt x="21393" y="1862"/>
                  </a:cubicBezTo>
                  <a:cubicBezTo>
                    <a:pt x="21450" y="1671"/>
                    <a:pt x="21600" y="1597"/>
                    <a:pt x="21600" y="1395"/>
                  </a:cubicBezTo>
                  <a:cubicBezTo>
                    <a:pt x="21600" y="1121"/>
                    <a:pt x="21525" y="967"/>
                    <a:pt x="21525" y="694"/>
                  </a:cubicBezTo>
                  <a:cubicBezTo>
                    <a:pt x="21525" y="537"/>
                    <a:pt x="21562" y="446"/>
                    <a:pt x="21562" y="290"/>
                  </a:cubicBezTo>
                  <a:cubicBezTo>
                    <a:pt x="21562" y="182"/>
                    <a:pt x="21545" y="87"/>
                    <a:pt x="21519" y="0"/>
                  </a:cubicBezTo>
                  <a:lnTo>
                    <a:pt x="21519" y="0"/>
                  </a:lnTo>
                  <a:cubicBezTo>
                    <a:pt x="21391" y="82"/>
                    <a:pt x="21331" y="133"/>
                    <a:pt x="21195" y="183"/>
                  </a:cubicBezTo>
                  <a:cubicBezTo>
                    <a:pt x="21112" y="213"/>
                    <a:pt x="21047" y="160"/>
                    <a:pt x="20969" y="205"/>
                  </a:cubicBezTo>
                  <a:cubicBezTo>
                    <a:pt x="20873" y="260"/>
                    <a:pt x="20881" y="439"/>
                    <a:pt x="20771" y="439"/>
                  </a:cubicBezTo>
                  <a:cubicBezTo>
                    <a:pt x="20710" y="439"/>
                    <a:pt x="20677" y="407"/>
                    <a:pt x="20621" y="385"/>
                  </a:cubicBezTo>
                  <a:cubicBezTo>
                    <a:pt x="20489" y="375"/>
                    <a:pt x="20404" y="418"/>
                    <a:pt x="20272" y="418"/>
                  </a:cubicBezTo>
                  <a:cubicBezTo>
                    <a:pt x="20062" y="418"/>
                    <a:pt x="19973" y="226"/>
                    <a:pt x="19763" y="226"/>
                  </a:cubicBezTo>
                  <a:cubicBezTo>
                    <a:pt x="19603" y="226"/>
                    <a:pt x="19579" y="428"/>
                    <a:pt x="19452" y="534"/>
                  </a:cubicBezTo>
                  <a:cubicBezTo>
                    <a:pt x="19394" y="583"/>
                    <a:pt x="19334" y="547"/>
                    <a:pt x="19264" y="577"/>
                  </a:cubicBezTo>
                  <a:cubicBezTo>
                    <a:pt x="19073" y="657"/>
                    <a:pt x="19007" y="802"/>
                    <a:pt x="18812" y="874"/>
                  </a:cubicBezTo>
                  <a:cubicBezTo>
                    <a:pt x="18864" y="976"/>
                    <a:pt x="18880" y="1047"/>
                    <a:pt x="18953" y="1130"/>
                  </a:cubicBezTo>
                  <a:cubicBezTo>
                    <a:pt x="18974" y="1154"/>
                    <a:pt x="19019" y="1148"/>
                    <a:pt x="19019" y="1182"/>
                  </a:cubicBezTo>
                  <a:cubicBezTo>
                    <a:pt x="19019" y="1443"/>
                    <a:pt x="18854" y="1682"/>
                    <a:pt x="18623" y="1682"/>
                  </a:cubicBezTo>
                  <a:cubicBezTo>
                    <a:pt x="18623" y="1732"/>
                    <a:pt x="18623" y="1759"/>
                    <a:pt x="18614" y="1810"/>
                  </a:cubicBezTo>
                  <a:cubicBezTo>
                    <a:pt x="18498" y="1791"/>
                    <a:pt x="18475" y="1639"/>
                    <a:pt x="18360" y="1639"/>
                  </a:cubicBezTo>
                  <a:cubicBezTo>
                    <a:pt x="18133" y="1639"/>
                    <a:pt x="18046" y="1868"/>
                    <a:pt x="17945" y="2096"/>
                  </a:cubicBezTo>
                  <a:cubicBezTo>
                    <a:pt x="17917" y="2163"/>
                    <a:pt x="17926" y="2267"/>
                    <a:pt x="17861" y="2267"/>
                  </a:cubicBezTo>
                  <a:cubicBezTo>
                    <a:pt x="17580" y="2267"/>
                    <a:pt x="17747" y="1696"/>
                    <a:pt x="17493" y="1565"/>
                  </a:cubicBezTo>
                  <a:cubicBezTo>
                    <a:pt x="17270" y="1451"/>
                    <a:pt x="17175" y="1317"/>
                    <a:pt x="16975" y="1161"/>
                  </a:cubicBezTo>
                  <a:cubicBezTo>
                    <a:pt x="16918" y="1119"/>
                    <a:pt x="16904" y="1034"/>
                    <a:pt x="16833" y="1034"/>
                  </a:cubicBezTo>
                  <a:cubicBezTo>
                    <a:pt x="16742" y="1034"/>
                    <a:pt x="16697" y="1097"/>
                    <a:pt x="16605" y="1097"/>
                  </a:cubicBezTo>
                  <a:lnTo>
                    <a:pt x="16422" y="1097"/>
                  </a:lnTo>
                  <a:cubicBezTo>
                    <a:pt x="16384" y="1097"/>
                    <a:pt x="16362" y="1119"/>
                    <a:pt x="16324" y="1119"/>
                  </a:cubicBezTo>
                  <a:cubicBezTo>
                    <a:pt x="16170" y="1119"/>
                    <a:pt x="16141" y="874"/>
                    <a:pt x="15985" y="874"/>
                  </a:cubicBezTo>
                  <a:cubicBezTo>
                    <a:pt x="15720" y="874"/>
                    <a:pt x="15583" y="1045"/>
                    <a:pt x="15317" y="1045"/>
                  </a:cubicBezTo>
                  <a:cubicBezTo>
                    <a:pt x="15258" y="1045"/>
                    <a:pt x="15223" y="1023"/>
                    <a:pt x="15163" y="1023"/>
                  </a:cubicBezTo>
                  <a:lnTo>
                    <a:pt x="14980" y="1023"/>
                  </a:lnTo>
                  <a:cubicBezTo>
                    <a:pt x="14860" y="1023"/>
                    <a:pt x="14796" y="937"/>
                    <a:pt x="14676" y="937"/>
                  </a:cubicBezTo>
                  <a:cubicBezTo>
                    <a:pt x="14497" y="937"/>
                    <a:pt x="14441" y="1116"/>
                    <a:pt x="14299" y="1235"/>
                  </a:cubicBezTo>
                  <a:cubicBezTo>
                    <a:pt x="14140" y="1371"/>
                    <a:pt x="13986" y="1384"/>
                    <a:pt x="13866" y="1565"/>
                  </a:cubicBezTo>
                  <a:cubicBezTo>
                    <a:pt x="13813" y="1647"/>
                    <a:pt x="13845" y="1783"/>
                    <a:pt x="13753" y="1799"/>
                  </a:cubicBezTo>
                  <a:lnTo>
                    <a:pt x="37" y="1842"/>
                  </a:lnTo>
                  <a:lnTo>
                    <a:pt x="37" y="1842"/>
                  </a:lnTo>
                  <a:lnTo>
                    <a:pt x="0" y="13308"/>
                  </a:lnTo>
                  <a:lnTo>
                    <a:pt x="0" y="13308"/>
                  </a:lnTo>
                  <a:lnTo>
                    <a:pt x="75" y="13287"/>
                  </a:lnTo>
                  <a:cubicBezTo>
                    <a:pt x="219" y="13380"/>
                    <a:pt x="334" y="13361"/>
                    <a:pt x="490" y="13425"/>
                  </a:cubicBezTo>
                  <a:cubicBezTo>
                    <a:pt x="690" y="13508"/>
                    <a:pt x="765" y="13712"/>
                    <a:pt x="980" y="13712"/>
                  </a:cubicBezTo>
                  <a:cubicBezTo>
                    <a:pt x="1107" y="13712"/>
                    <a:pt x="1088" y="13458"/>
                    <a:pt x="1215" y="13458"/>
                  </a:cubicBezTo>
                  <a:cubicBezTo>
                    <a:pt x="1345" y="13458"/>
                    <a:pt x="1415" y="13521"/>
                    <a:pt x="1545" y="13521"/>
                  </a:cubicBezTo>
                  <a:cubicBezTo>
                    <a:pt x="1625" y="13521"/>
                    <a:pt x="1672" y="13499"/>
                    <a:pt x="1752" y="13499"/>
                  </a:cubicBezTo>
                  <a:cubicBezTo>
                    <a:pt x="1929" y="13499"/>
                    <a:pt x="1994" y="13669"/>
                    <a:pt x="2100" y="13829"/>
                  </a:cubicBezTo>
                  <a:cubicBezTo>
                    <a:pt x="2131" y="13876"/>
                    <a:pt x="2143" y="13925"/>
                    <a:pt x="2186" y="13957"/>
                  </a:cubicBezTo>
                  <a:cubicBezTo>
                    <a:pt x="2270" y="14023"/>
                    <a:pt x="2430" y="13957"/>
                    <a:pt x="2430" y="14073"/>
                  </a:cubicBezTo>
                  <a:cubicBezTo>
                    <a:pt x="2430" y="14182"/>
                    <a:pt x="2393" y="14240"/>
                    <a:pt x="2393" y="14350"/>
                  </a:cubicBezTo>
                  <a:cubicBezTo>
                    <a:pt x="2393" y="14472"/>
                    <a:pt x="2480" y="14515"/>
                    <a:pt x="2524" y="14626"/>
                  </a:cubicBezTo>
                  <a:cubicBezTo>
                    <a:pt x="2602" y="14820"/>
                    <a:pt x="2628" y="15062"/>
                    <a:pt x="2816" y="15062"/>
                  </a:cubicBezTo>
                  <a:cubicBezTo>
                    <a:pt x="2941" y="15062"/>
                    <a:pt x="2948" y="14881"/>
                    <a:pt x="2967" y="14743"/>
                  </a:cubicBezTo>
                  <a:cubicBezTo>
                    <a:pt x="2984" y="14626"/>
                    <a:pt x="3075" y="14592"/>
                    <a:pt x="3109" y="14477"/>
                  </a:cubicBezTo>
                  <a:cubicBezTo>
                    <a:pt x="3189" y="14750"/>
                    <a:pt x="3431" y="14770"/>
                    <a:pt x="3674" y="14848"/>
                  </a:cubicBezTo>
                  <a:cubicBezTo>
                    <a:pt x="3846" y="14905"/>
                    <a:pt x="3921" y="15017"/>
                    <a:pt x="4088" y="15093"/>
                  </a:cubicBezTo>
                  <a:cubicBezTo>
                    <a:pt x="4058" y="15202"/>
                    <a:pt x="4003" y="15256"/>
                    <a:pt x="4003" y="15369"/>
                  </a:cubicBezTo>
                  <a:cubicBezTo>
                    <a:pt x="4003" y="15606"/>
                    <a:pt x="3997" y="15786"/>
                    <a:pt x="4145" y="15954"/>
                  </a:cubicBezTo>
                  <a:cubicBezTo>
                    <a:pt x="4250" y="16074"/>
                    <a:pt x="4456" y="16046"/>
                    <a:pt x="4456" y="16217"/>
                  </a:cubicBezTo>
                  <a:lnTo>
                    <a:pt x="4456" y="16371"/>
                  </a:lnTo>
                  <a:cubicBezTo>
                    <a:pt x="4456" y="16480"/>
                    <a:pt x="4590" y="16467"/>
                    <a:pt x="4681" y="16495"/>
                  </a:cubicBezTo>
                  <a:cubicBezTo>
                    <a:pt x="4832" y="16545"/>
                    <a:pt x="4889" y="16658"/>
                    <a:pt x="5021" y="16751"/>
                  </a:cubicBezTo>
                  <a:cubicBezTo>
                    <a:pt x="5244" y="16908"/>
                    <a:pt x="5402" y="16984"/>
                    <a:pt x="5539" y="17240"/>
                  </a:cubicBezTo>
                  <a:cubicBezTo>
                    <a:pt x="5581" y="17322"/>
                    <a:pt x="5662" y="17331"/>
                    <a:pt x="5708" y="17410"/>
                  </a:cubicBezTo>
                  <a:cubicBezTo>
                    <a:pt x="5842" y="17639"/>
                    <a:pt x="5908" y="17798"/>
                    <a:pt x="6104" y="17963"/>
                  </a:cubicBezTo>
                  <a:cubicBezTo>
                    <a:pt x="6264" y="18098"/>
                    <a:pt x="6337" y="18271"/>
                    <a:pt x="6537" y="18271"/>
                  </a:cubicBezTo>
                  <a:cubicBezTo>
                    <a:pt x="6582" y="18271"/>
                    <a:pt x="6589" y="18209"/>
                    <a:pt x="6632" y="18196"/>
                  </a:cubicBezTo>
                  <a:cubicBezTo>
                    <a:pt x="6714" y="18170"/>
                    <a:pt x="6773" y="18199"/>
                    <a:pt x="6858" y="18176"/>
                  </a:cubicBezTo>
                  <a:cubicBezTo>
                    <a:pt x="6839" y="18090"/>
                    <a:pt x="6792" y="18050"/>
                    <a:pt x="6792" y="17963"/>
                  </a:cubicBezTo>
                  <a:cubicBezTo>
                    <a:pt x="6792" y="17763"/>
                    <a:pt x="6955" y="17622"/>
                    <a:pt x="7131" y="17622"/>
                  </a:cubicBezTo>
                  <a:cubicBezTo>
                    <a:pt x="7279" y="17622"/>
                    <a:pt x="7359" y="17686"/>
                    <a:pt x="7507" y="17686"/>
                  </a:cubicBezTo>
                  <a:cubicBezTo>
                    <a:pt x="7595" y="17686"/>
                    <a:pt x="7628" y="17590"/>
                    <a:pt x="7714" y="17590"/>
                  </a:cubicBezTo>
                  <a:cubicBezTo>
                    <a:pt x="7988" y="17590"/>
                    <a:pt x="8054" y="17974"/>
                    <a:pt x="8327" y="17974"/>
                  </a:cubicBezTo>
                  <a:cubicBezTo>
                    <a:pt x="8360" y="17974"/>
                    <a:pt x="8369" y="17920"/>
                    <a:pt x="8403" y="17920"/>
                  </a:cubicBezTo>
                  <a:cubicBezTo>
                    <a:pt x="8488" y="17920"/>
                    <a:pt x="8525" y="17994"/>
                    <a:pt x="8610" y="17994"/>
                  </a:cubicBezTo>
                  <a:cubicBezTo>
                    <a:pt x="8661" y="17994"/>
                    <a:pt x="8690" y="17963"/>
                    <a:pt x="8742" y="17963"/>
                  </a:cubicBezTo>
                  <a:cubicBezTo>
                    <a:pt x="8801" y="17963"/>
                    <a:pt x="8819" y="18024"/>
                    <a:pt x="8874" y="18048"/>
                  </a:cubicBezTo>
                  <a:cubicBezTo>
                    <a:pt x="8999" y="18106"/>
                    <a:pt x="9088" y="18090"/>
                    <a:pt x="9225" y="18090"/>
                  </a:cubicBezTo>
                  <a:lnTo>
                    <a:pt x="9297" y="18090"/>
                  </a:lnTo>
                  <a:lnTo>
                    <a:pt x="9297" y="17983"/>
                  </a:lnTo>
                  <a:cubicBezTo>
                    <a:pt x="9323" y="17974"/>
                    <a:pt x="9336" y="17941"/>
                    <a:pt x="9364" y="17941"/>
                  </a:cubicBezTo>
                  <a:cubicBezTo>
                    <a:pt x="9401" y="17941"/>
                    <a:pt x="9422" y="17963"/>
                    <a:pt x="9460" y="17963"/>
                  </a:cubicBezTo>
                  <a:cubicBezTo>
                    <a:pt x="9503" y="17963"/>
                    <a:pt x="9528" y="17952"/>
                    <a:pt x="9571" y="17952"/>
                  </a:cubicBezTo>
                  <a:cubicBezTo>
                    <a:pt x="9662" y="17952"/>
                    <a:pt x="9693" y="18045"/>
                    <a:pt x="9778" y="18079"/>
                  </a:cubicBezTo>
                  <a:cubicBezTo>
                    <a:pt x="9992" y="18170"/>
                    <a:pt x="10115" y="18260"/>
                    <a:pt x="10343" y="18260"/>
                  </a:cubicBezTo>
                  <a:cubicBezTo>
                    <a:pt x="10451" y="18260"/>
                    <a:pt x="10426" y="18055"/>
                    <a:pt x="10532" y="18026"/>
                  </a:cubicBezTo>
                  <a:cubicBezTo>
                    <a:pt x="10837" y="17941"/>
                    <a:pt x="11009" y="17856"/>
                    <a:pt x="11322" y="17856"/>
                  </a:cubicBezTo>
                  <a:cubicBezTo>
                    <a:pt x="11582" y="17856"/>
                    <a:pt x="11754" y="17896"/>
                    <a:pt x="11963" y="18068"/>
                  </a:cubicBezTo>
                  <a:cubicBezTo>
                    <a:pt x="12124" y="18199"/>
                    <a:pt x="12095" y="18404"/>
                    <a:pt x="12095" y="18630"/>
                  </a:cubicBezTo>
                  <a:lnTo>
                    <a:pt x="12095" y="18847"/>
                  </a:lnTo>
                  <a:cubicBezTo>
                    <a:pt x="12095" y="19169"/>
                    <a:pt x="12340" y="19299"/>
                    <a:pt x="12340" y="19620"/>
                  </a:cubicBezTo>
                  <a:cubicBezTo>
                    <a:pt x="12340" y="19687"/>
                    <a:pt x="12312" y="19724"/>
                    <a:pt x="12312" y="19791"/>
                  </a:cubicBezTo>
                  <a:cubicBezTo>
                    <a:pt x="12312" y="19902"/>
                    <a:pt x="12420" y="19926"/>
                    <a:pt x="12510" y="19970"/>
                  </a:cubicBezTo>
                  <a:cubicBezTo>
                    <a:pt x="12672" y="20054"/>
                    <a:pt x="12774" y="20126"/>
                    <a:pt x="12934" y="20215"/>
                  </a:cubicBezTo>
                  <a:lnTo>
                    <a:pt x="15406" y="21600"/>
                  </a:lnTo>
                  <a:lnTo>
                    <a:pt x="15406" y="21600"/>
                  </a:lnTo>
                  <a:cubicBezTo>
                    <a:pt x="15406" y="21600"/>
                    <a:pt x="15406" y="21600"/>
                    <a:pt x="15406" y="21600"/>
                  </a:cubicBezTo>
                  <a:close/>
                </a:path>
              </a:pathLst>
            </a:custGeom>
            <a:grpFill/>
            <a:ln w="127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4" name="Shape 3145"/>
            <p:cNvSpPr/>
            <p:nvPr/>
          </p:nvSpPr>
          <p:spPr>
            <a:xfrm>
              <a:off x="5739419" y="5314949"/>
              <a:ext cx="14258" cy="107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0" h="15462" extrusionOk="0">
                  <a:moveTo>
                    <a:pt x="3254" y="15462"/>
                  </a:moveTo>
                  <a:cubicBezTo>
                    <a:pt x="7927" y="10335"/>
                    <a:pt x="13974" y="6830"/>
                    <a:pt x="21500" y="6000"/>
                  </a:cubicBezTo>
                  <a:lnTo>
                    <a:pt x="21500" y="6000"/>
                  </a:lnTo>
                  <a:cubicBezTo>
                    <a:pt x="13420" y="-6138"/>
                    <a:pt x="402" y="2859"/>
                    <a:pt x="6" y="9242"/>
                  </a:cubicBezTo>
                  <a:cubicBezTo>
                    <a:pt x="-100" y="11793"/>
                    <a:pt x="1273" y="13577"/>
                    <a:pt x="3254" y="15462"/>
                  </a:cubicBezTo>
                  <a:cubicBezTo>
                    <a:pt x="3254" y="15462"/>
                    <a:pt x="3254" y="15462"/>
                    <a:pt x="3254" y="15462"/>
                  </a:cubicBezTo>
                  <a:close/>
                </a:path>
              </a:pathLst>
            </a:custGeom>
            <a:grpFill/>
            <a:ln w="381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5" name="Shape 3146"/>
            <p:cNvSpPr/>
            <p:nvPr/>
          </p:nvSpPr>
          <p:spPr>
            <a:xfrm>
              <a:off x="5524242" y="5314949"/>
              <a:ext cx="77084" cy="1191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891" y="1751"/>
                  </a:moveTo>
                  <a:cubicBezTo>
                    <a:pt x="8074" y="3863"/>
                    <a:pt x="2358" y="3217"/>
                    <a:pt x="2358" y="5395"/>
                  </a:cubicBezTo>
                  <a:lnTo>
                    <a:pt x="2358" y="7060"/>
                  </a:lnTo>
                  <a:cubicBezTo>
                    <a:pt x="2358" y="9068"/>
                    <a:pt x="0" y="9979"/>
                    <a:pt x="0" y="11972"/>
                  </a:cubicBezTo>
                  <a:cubicBezTo>
                    <a:pt x="0" y="14496"/>
                    <a:pt x="2583" y="15605"/>
                    <a:pt x="4900" y="17613"/>
                  </a:cubicBezTo>
                  <a:cubicBezTo>
                    <a:pt x="6992" y="19435"/>
                    <a:pt x="8074" y="21600"/>
                    <a:pt x="11617" y="21600"/>
                  </a:cubicBezTo>
                  <a:cubicBezTo>
                    <a:pt x="12790" y="21600"/>
                    <a:pt x="12169" y="20452"/>
                    <a:pt x="12169" y="19699"/>
                  </a:cubicBezTo>
                  <a:cubicBezTo>
                    <a:pt x="12169" y="18907"/>
                    <a:pt x="12260" y="18430"/>
                    <a:pt x="12260" y="17638"/>
                  </a:cubicBezTo>
                  <a:cubicBezTo>
                    <a:pt x="12260" y="15961"/>
                    <a:pt x="11433" y="15050"/>
                    <a:pt x="11433" y="13386"/>
                  </a:cubicBezTo>
                  <a:cubicBezTo>
                    <a:pt x="11433" y="11880"/>
                    <a:pt x="12351" y="11061"/>
                    <a:pt x="12883" y="9622"/>
                  </a:cubicBezTo>
                  <a:cubicBezTo>
                    <a:pt x="13290" y="8539"/>
                    <a:pt x="12606" y="7482"/>
                    <a:pt x="13975" y="6795"/>
                  </a:cubicBezTo>
                  <a:cubicBezTo>
                    <a:pt x="16384" y="5593"/>
                    <a:pt x="19139" y="6452"/>
                    <a:pt x="21600" y="5277"/>
                  </a:cubicBezTo>
                  <a:cubicBezTo>
                    <a:pt x="17608" y="3982"/>
                    <a:pt x="18057" y="0"/>
                    <a:pt x="13617" y="0"/>
                  </a:cubicBezTo>
                  <a:cubicBezTo>
                    <a:pt x="11669" y="0"/>
                    <a:pt x="10248" y="871"/>
                    <a:pt x="8891" y="1751"/>
                  </a:cubicBezTo>
                  <a:close/>
                </a:path>
              </a:pathLst>
            </a:custGeom>
            <a:grpFill/>
            <a:ln w="381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6" name="Shape 3154"/>
            <p:cNvSpPr/>
            <p:nvPr/>
          </p:nvSpPr>
          <p:spPr>
            <a:xfrm>
              <a:off x="5510174" y="5161949"/>
              <a:ext cx="12553" cy="94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0" h="15462" extrusionOk="0">
                  <a:moveTo>
                    <a:pt x="3254" y="15462"/>
                  </a:moveTo>
                  <a:cubicBezTo>
                    <a:pt x="7927" y="10335"/>
                    <a:pt x="13974" y="6830"/>
                    <a:pt x="21500" y="6000"/>
                  </a:cubicBezTo>
                  <a:lnTo>
                    <a:pt x="21500" y="6000"/>
                  </a:lnTo>
                  <a:cubicBezTo>
                    <a:pt x="13420" y="-6138"/>
                    <a:pt x="402" y="2859"/>
                    <a:pt x="6" y="9242"/>
                  </a:cubicBezTo>
                  <a:cubicBezTo>
                    <a:pt x="-100" y="11793"/>
                    <a:pt x="1273" y="13577"/>
                    <a:pt x="3254" y="15462"/>
                  </a:cubicBezTo>
                  <a:cubicBezTo>
                    <a:pt x="3254" y="15462"/>
                    <a:pt x="3254" y="15462"/>
                    <a:pt x="3254" y="15462"/>
                  </a:cubicBezTo>
                  <a:close/>
                </a:path>
              </a:pathLst>
            </a:custGeom>
            <a:grpFill/>
            <a:ln w="381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7" name="Shape 3155"/>
            <p:cNvSpPr/>
            <p:nvPr/>
          </p:nvSpPr>
          <p:spPr>
            <a:xfrm>
              <a:off x="5320725" y="5161949"/>
              <a:ext cx="67868" cy="1049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891" y="1751"/>
                  </a:moveTo>
                  <a:cubicBezTo>
                    <a:pt x="8074" y="3863"/>
                    <a:pt x="2358" y="3217"/>
                    <a:pt x="2358" y="5395"/>
                  </a:cubicBezTo>
                  <a:lnTo>
                    <a:pt x="2358" y="7060"/>
                  </a:lnTo>
                  <a:cubicBezTo>
                    <a:pt x="2358" y="9068"/>
                    <a:pt x="0" y="9979"/>
                    <a:pt x="0" y="11972"/>
                  </a:cubicBezTo>
                  <a:cubicBezTo>
                    <a:pt x="0" y="14496"/>
                    <a:pt x="2583" y="15605"/>
                    <a:pt x="4900" y="17613"/>
                  </a:cubicBezTo>
                  <a:cubicBezTo>
                    <a:pt x="6992" y="19435"/>
                    <a:pt x="8074" y="21600"/>
                    <a:pt x="11617" y="21600"/>
                  </a:cubicBezTo>
                  <a:cubicBezTo>
                    <a:pt x="12790" y="21600"/>
                    <a:pt x="12169" y="20452"/>
                    <a:pt x="12169" y="19699"/>
                  </a:cubicBezTo>
                  <a:cubicBezTo>
                    <a:pt x="12169" y="18907"/>
                    <a:pt x="12260" y="18430"/>
                    <a:pt x="12260" y="17638"/>
                  </a:cubicBezTo>
                  <a:cubicBezTo>
                    <a:pt x="12260" y="15961"/>
                    <a:pt x="11433" y="15050"/>
                    <a:pt x="11433" y="13386"/>
                  </a:cubicBezTo>
                  <a:cubicBezTo>
                    <a:pt x="11433" y="11880"/>
                    <a:pt x="12351" y="11061"/>
                    <a:pt x="12883" y="9622"/>
                  </a:cubicBezTo>
                  <a:cubicBezTo>
                    <a:pt x="13290" y="8539"/>
                    <a:pt x="12606" y="7482"/>
                    <a:pt x="13975" y="6795"/>
                  </a:cubicBezTo>
                  <a:cubicBezTo>
                    <a:pt x="16384" y="5593"/>
                    <a:pt x="19139" y="6452"/>
                    <a:pt x="21600" y="5277"/>
                  </a:cubicBezTo>
                  <a:cubicBezTo>
                    <a:pt x="17608" y="3982"/>
                    <a:pt x="18057" y="0"/>
                    <a:pt x="13617" y="0"/>
                  </a:cubicBezTo>
                  <a:cubicBezTo>
                    <a:pt x="11669" y="0"/>
                    <a:pt x="10248" y="871"/>
                    <a:pt x="8891" y="1751"/>
                  </a:cubicBezTo>
                  <a:close/>
                </a:path>
              </a:pathLst>
            </a:custGeom>
            <a:grpFill/>
            <a:ln w="381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929323" y="5589550"/>
            <a:ext cx="2615253" cy="159212"/>
            <a:chOff x="2538922" y="5560522"/>
            <a:chExt cx="2615253" cy="159212"/>
          </a:xfrm>
        </p:grpSpPr>
        <p:grpSp>
          <p:nvGrpSpPr>
            <p:cNvPr id="135" name="Group 134"/>
            <p:cNvGrpSpPr/>
            <p:nvPr/>
          </p:nvGrpSpPr>
          <p:grpSpPr>
            <a:xfrm>
              <a:off x="3417401" y="5560522"/>
              <a:ext cx="913299" cy="153888"/>
              <a:chOff x="1466842" y="5813112"/>
              <a:chExt cx="913299" cy="153888"/>
            </a:xfrm>
          </p:grpSpPr>
          <p:sp>
            <p:nvSpPr>
              <p:cNvPr id="88" name="Shape 3284"/>
              <p:cNvSpPr/>
              <p:nvPr/>
            </p:nvSpPr>
            <p:spPr>
              <a:xfrm>
                <a:off x="1466842" y="582707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7" name="TextBox 96"/>
              <p:cNvSpPr txBox="1"/>
              <p:nvPr/>
            </p:nvSpPr>
            <p:spPr>
              <a:xfrm>
                <a:off x="1704518" y="5813112"/>
                <a:ext cx="675623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000" dirty="0" smtClean="0">
                    <a:solidFill>
                      <a:schemeClr val="bg1">
                        <a:lumMod val="65000"/>
                      </a:schemeClr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Sidney</a:t>
                </a:r>
                <a:endParaRPr lang="en-GB" sz="1000" dirty="0">
                  <a:solidFill>
                    <a:schemeClr val="bg1">
                      <a:lumMod val="65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133" name="Group 132"/>
            <p:cNvGrpSpPr/>
            <p:nvPr/>
          </p:nvGrpSpPr>
          <p:grpSpPr>
            <a:xfrm>
              <a:off x="2538922" y="5565846"/>
              <a:ext cx="898753" cy="153888"/>
              <a:chOff x="1466842" y="6036924"/>
              <a:chExt cx="898753" cy="153888"/>
            </a:xfrm>
          </p:grpSpPr>
          <p:sp>
            <p:nvSpPr>
              <p:cNvPr id="89" name="Shape 3287"/>
              <p:cNvSpPr/>
              <p:nvPr/>
            </p:nvSpPr>
            <p:spPr>
              <a:xfrm>
                <a:off x="1466842" y="605195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8" name="TextBox 97"/>
              <p:cNvSpPr txBox="1"/>
              <p:nvPr/>
            </p:nvSpPr>
            <p:spPr>
              <a:xfrm>
                <a:off x="1704518" y="6036924"/>
                <a:ext cx="661077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000" dirty="0" smtClean="0">
                    <a:solidFill>
                      <a:schemeClr val="bg1">
                        <a:lumMod val="65000"/>
                      </a:schemeClr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Perth</a:t>
                </a:r>
                <a:endParaRPr lang="en-GB" sz="1000" dirty="0">
                  <a:solidFill>
                    <a:schemeClr val="bg1">
                      <a:lumMod val="65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149" name="Group 148"/>
            <p:cNvGrpSpPr/>
            <p:nvPr/>
          </p:nvGrpSpPr>
          <p:grpSpPr>
            <a:xfrm>
              <a:off x="4240876" y="5560522"/>
              <a:ext cx="913299" cy="153888"/>
              <a:chOff x="1466842" y="5813112"/>
              <a:chExt cx="913299" cy="153888"/>
            </a:xfrm>
          </p:grpSpPr>
          <p:sp>
            <p:nvSpPr>
              <p:cNvPr id="150" name="Shape 3284"/>
              <p:cNvSpPr/>
              <p:nvPr/>
            </p:nvSpPr>
            <p:spPr>
              <a:xfrm>
                <a:off x="1466842" y="582707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1" name="TextBox 150"/>
              <p:cNvSpPr txBox="1"/>
              <p:nvPr/>
            </p:nvSpPr>
            <p:spPr>
              <a:xfrm>
                <a:off x="1704518" y="5813112"/>
                <a:ext cx="675623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000" dirty="0" smtClean="0">
                    <a:solidFill>
                      <a:schemeClr val="bg1">
                        <a:lumMod val="65000"/>
                      </a:schemeClr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Canberra</a:t>
                </a:r>
                <a:endParaRPr lang="en-GB" sz="1000" dirty="0">
                  <a:solidFill>
                    <a:schemeClr val="bg1">
                      <a:lumMod val="65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2110075" y="3441498"/>
            <a:ext cx="344402" cy="500387"/>
            <a:chOff x="1970380" y="3805971"/>
            <a:chExt cx="380611" cy="552994"/>
          </a:xfrm>
        </p:grpSpPr>
        <p:sp>
          <p:nvSpPr>
            <p:cNvPr id="66" name="Shape 3156"/>
            <p:cNvSpPr/>
            <p:nvPr/>
          </p:nvSpPr>
          <p:spPr>
            <a:xfrm>
              <a:off x="1976349" y="3805971"/>
              <a:ext cx="368675" cy="5529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7200"/>
                  </a:moveTo>
                  <a:cubicBezTo>
                    <a:pt x="21600" y="3224"/>
                    <a:pt x="16765" y="0"/>
                    <a:pt x="10801" y="0"/>
                  </a:cubicBezTo>
                  <a:cubicBezTo>
                    <a:pt x="4836" y="0"/>
                    <a:pt x="0" y="3224"/>
                    <a:pt x="0" y="7200"/>
                  </a:cubicBezTo>
                  <a:cubicBezTo>
                    <a:pt x="0" y="8512"/>
                    <a:pt x="480" y="9741"/>
                    <a:pt x="1400" y="10800"/>
                  </a:cubicBezTo>
                  <a:lnTo>
                    <a:pt x="1400" y="10800"/>
                  </a:lnTo>
                  <a:cubicBezTo>
                    <a:pt x="10850" y="21600"/>
                    <a:pt x="10801" y="21600"/>
                    <a:pt x="10801" y="21600"/>
                  </a:cubicBezTo>
                  <a:lnTo>
                    <a:pt x="20201" y="10800"/>
                  </a:lnTo>
                  <a:lnTo>
                    <a:pt x="20201" y="10800"/>
                  </a:lnTo>
                  <a:cubicBezTo>
                    <a:pt x="21119" y="9741"/>
                    <a:pt x="21600" y="8512"/>
                    <a:pt x="21600" y="72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7" name="Text Placeholder 2"/>
            <p:cNvSpPr txBox="1">
              <a:spLocks/>
            </p:cNvSpPr>
            <p:nvPr/>
          </p:nvSpPr>
          <p:spPr>
            <a:xfrm>
              <a:off x="1970380" y="3888506"/>
              <a:ext cx="38061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bg1"/>
                  </a:solidFill>
                </a:rPr>
                <a:t>1</a:t>
              </a:r>
              <a:endParaRPr lang="en-GB" sz="1400" dirty="0">
                <a:solidFill>
                  <a:schemeClr val="bg1"/>
                </a:solidFill>
              </a:endParaRPr>
            </a:p>
          </p:txBody>
        </p:sp>
      </p:grpSp>
      <p:sp>
        <p:nvSpPr>
          <p:cNvPr id="157" name="Text Placeholder 2"/>
          <p:cNvSpPr txBox="1">
            <a:spLocks/>
          </p:cNvSpPr>
          <p:nvPr/>
        </p:nvSpPr>
        <p:spPr>
          <a:xfrm>
            <a:off x="4369918" y="4351393"/>
            <a:ext cx="380611" cy="295275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 sz="1400" dirty="0"/>
          </a:p>
        </p:txBody>
      </p:sp>
      <p:grpSp>
        <p:nvGrpSpPr>
          <p:cNvPr id="5" name="Group 4"/>
          <p:cNvGrpSpPr/>
          <p:nvPr/>
        </p:nvGrpSpPr>
        <p:grpSpPr>
          <a:xfrm>
            <a:off x="6661366" y="3462751"/>
            <a:ext cx="1666737" cy="990105"/>
            <a:chOff x="6661366" y="3462751"/>
            <a:chExt cx="1666737" cy="990105"/>
          </a:xfrm>
        </p:grpSpPr>
        <p:sp>
          <p:nvSpPr>
            <p:cNvPr id="161" name="TextBox 160"/>
            <p:cNvSpPr txBox="1"/>
            <p:nvPr/>
          </p:nvSpPr>
          <p:spPr>
            <a:xfrm>
              <a:off x="6661366" y="3462751"/>
              <a:ext cx="1666737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1. </a:t>
              </a:r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Melbourne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166" name="Group 165"/>
            <p:cNvGrpSpPr/>
            <p:nvPr/>
          </p:nvGrpSpPr>
          <p:grpSpPr>
            <a:xfrm>
              <a:off x="6829999" y="3694225"/>
              <a:ext cx="511296" cy="758631"/>
              <a:chOff x="5653188" y="2209800"/>
              <a:chExt cx="439983" cy="758631"/>
            </a:xfrm>
          </p:grpSpPr>
          <p:sp>
            <p:nvSpPr>
              <p:cNvPr id="167" name="Shape 3245"/>
              <p:cNvSpPr/>
              <p:nvPr/>
            </p:nvSpPr>
            <p:spPr>
              <a:xfrm>
                <a:off x="5653188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8" name="Shape 3246"/>
              <p:cNvSpPr/>
              <p:nvPr/>
            </p:nvSpPr>
            <p:spPr>
              <a:xfrm>
                <a:off x="5799849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9" name="Shape 3247"/>
              <p:cNvSpPr/>
              <p:nvPr/>
            </p:nvSpPr>
            <p:spPr>
              <a:xfrm>
                <a:off x="5946510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6833287" y="3828870"/>
            <a:ext cx="511296" cy="615500"/>
            <a:chOff x="6833287" y="3828870"/>
            <a:chExt cx="511296" cy="615500"/>
          </a:xfrm>
        </p:grpSpPr>
        <p:sp>
          <p:nvSpPr>
            <p:cNvPr id="170" name="Shape 3249"/>
            <p:cNvSpPr/>
            <p:nvPr/>
          </p:nvSpPr>
          <p:spPr>
            <a:xfrm>
              <a:off x="6833287" y="3936219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1" name="Shape 3250"/>
            <p:cNvSpPr/>
            <p:nvPr/>
          </p:nvSpPr>
          <p:spPr>
            <a:xfrm>
              <a:off x="7003719" y="4010537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60000"/>
                <a:lumOff val="40000"/>
                <a:alpha val="70000"/>
              </a:scheme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2" name="Shape 3251"/>
            <p:cNvSpPr/>
            <p:nvPr/>
          </p:nvSpPr>
          <p:spPr>
            <a:xfrm>
              <a:off x="7174151" y="3828870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40000"/>
                <a:lumOff val="60000"/>
                <a:alpha val="40000"/>
              </a:scheme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661366" y="4631713"/>
            <a:ext cx="1666737" cy="990105"/>
            <a:chOff x="6661366" y="4631713"/>
            <a:chExt cx="1666737" cy="990105"/>
          </a:xfrm>
        </p:grpSpPr>
        <p:sp>
          <p:nvSpPr>
            <p:cNvPr id="173" name="TextBox 172"/>
            <p:cNvSpPr txBox="1"/>
            <p:nvPr/>
          </p:nvSpPr>
          <p:spPr>
            <a:xfrm>
              <a:off x="6661366" y="4631713"/>
              <a:ext cx="1666737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3. Sidney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175" name="Group 174"/>
            <p:cNvGrpSpPr/>
            <p:nvPr/>
          </p:nvGrpSpPr>
          <p:grpSpPr>
            <a:xfrm>
              <a:off x="6829999" y="4863187"/>
              <a:ext cx="511296" cy="758631"/>
              <a:chOff x="5653188" y="2209800"/>
              <a:chExt cx="439983" cy="758631"/>
            </a:xfrm>
          </p:grpSpPr>
          <p:sp>
            <p:nvSpPr>
              <p:cNvPr id="179" name="Shape 3245"/>
              <p:cNvSpPr/>
              <p:nvPr/>
            </p:nvSpPr>
            <p:spPr>
              <a:xfrm>
                <a:off x="5653188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0" name="Shape 3246"/>
              <p:cNvSpPr/>
              <p:nvPr/>
            </p:nvSpPr>
            <p:spPr>
              <a:xfrm>
                <a:off x="5799849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1" name="Shape 3247"/>
              <p:cNvSpPr/>
              <p:nvPr/>
            </p:nvSpPr>
            <p:spPr>
              <a:xfrm>
                <a:off x="5946510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6833287" y="4997832"/>
            <a:ext cx="511296" cy="615500"/>
            <a:chOff x="6833287" y="4997832"/>
            <a:chExt cx="511296" cy="615500"/>
          </a:xfrm>
        </p:grpSpPr>
        <p:sp>
          <p:nvSpPr>
            <p:cNvPr id="176" name="Shape 3249"/>
            <p:cNvSpPr/>
            <p:nvPr/>
          </p:nvSpPr>
          <p:spPr>
            <a:xfrm>
              <a:off x="6833287" y="5105181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7" name="Shape 3250"/>
            <p:cNvSpPr/>
            <p:nvPr/>
          </p:nvSpPr>
          <p:spPr>
            <a:xfrm>
              <a:off x="7003719" y="5179499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60000"/>
                <a:lumOff val="40000"/>
                <a:alpha val="70000"/>
              </a:scheme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8" name="Shape 3251"/>
            <p:cNvSpPr/>
            <p:nvPr/>
          </p:nvSpPr>
          <p:spPr>
            <a:xfrm>
              <a:off x="7174151" y="4997832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40000"/>
                <a:lumOff val="60000"/>
                <a:alpha val="40000"/>
              </a:scheme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669709" y="4631713"/>
            <a:ext cx="1666737" cy="990105"/>
            <a:chOff x="8669709" y="4631713"/>
            <a:chExt cx="1666737" cy="990105"/>
          </a:xfrm>
        </p:grpSpPr>
        <p:sp>
          <p:nvSpPr>
            <p:cNvPr id="182" name="TextBox 181"/>
            <p:cNvSpPr txBox="1"/>
            <p:nvPr/>
          </p:nvSpPr>
          <p:spPr>
            <a:xfrm>
              <a:off x="8669709" y="4631713"/>
              <a:ext cx="1666737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4. Canberra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184" name="Group 183"/>
            <p:cNvGrpSpPr/>
            <p:nvPr/>
          </p:nvGrpSpPr>
          <p:grpSpPr>
            <a:xfrm>
              <a:off x="8838342" y="4863187"/>
              <a:ext cx="511296" cy="758631"/>
              <a:chOff x="5653188" y="2209800"/>
              <a:chExt cx="439983" cy="758631"/>
            </a:xfrm>
          </p:grpSpPr>
          <p:sp>
            <p:nvSpPr>
              <p:cNvPr id="188" name="Shape 3245"/>
              <p:cNvSpPr/>
              <p:nvPr/>
            </p:nvSpPr>
            <p:spPr>
              <a:xfrm>
                <a:off x="5653188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9" name="Shape 3246"/>
              <p:cNvSpPr/>
              <p:nvPr/>
            </p:nvSpPr>
            <p:spPr>
              <a:xfrm>
                <a:off x="5799849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0" name="Shape 3247"/>
              <p:cNvSpPr/>
              <p:nvPr/>
            </p:nvSpPr>
            <p:spPr>
              <a:xfrm>
                <a:off x="5946510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8841630" y="4997832"/>
            <a:ext cx="511296" cy="615500"/>
            <a:chOff x="8841630" y="4997832"/>
            <a:chExt cx="511296" cy="615500"/>
          </a:xfrm>
        </p:grpSpPr>
        <p:sp>
          <p:nvSpPr>
            <p:cNvPr id="185" name="Shape 3249"/>
            <p:cNvSpPr/>
            <p:nvPr/>
          </p:nvSpPr>
          <p:spPr>
            <a:xfrm>
              <a:off x="8841630" y="5105181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6" name="Shape 3250"/>
            <p:cNvSpPr/>
            <p:nvPr/>
          </p:nvSpPr>
          <p:spPr>
            <a:xfrm>
              <a:off x="9012062" y="5179499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60000"/>
                <a:lumOff val="40000"/>
                <a:alpha val="70000"/>
              </a:scheme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7" name="Shape 3251"/>
            <p:cNvSpPr/>
            <p:nvPr/>
          </p:nvSpPr>
          <p:spPr>
            <a:xfrm>
              <a:off x="9182494" y="4997832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40000"/>
                <a:lumOff val="60000"/>
                <a:alpha val="40000"/>
              </a:scheme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8669709" y="3460248"/>
            <a:ext cx="1666737" cy="990105"/>
            <a:chOff x="8669709" y="3460248"/>
            <a:chExt cx="1666737" cy="990105"/>
          </a:xfrm>
        </p:grpSpPr>
        <p:sp>
          <p:nvSpPr>
            <p:cNvPr id="191" name="TextBox 190"/>
            <p:cNvSpPr txBox="1"/>
            <p:nvPr/>
          </p:nvSpPr>
          <p:spPr>
            <a:xfrm>
              <a:off x="8669709" y="3460248"/>
              <a:ext cx="1666737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2. Perth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193" name="Group 192"/>
            <p:cNvGrpSpPr/>
            <p:nvPr/>
          </p:nvGrpSpPr>
          <p:grpSpPr>
            <a:xfrm>
              <a:off x="8838342" y="3691722"/>
              <a:ext cx="511296" cy="758631"/>
              <a:chOff x="5653188" y="2209800"/>
              <a:chExt cx="439983" cy="758631"/>
            </a:xfrm>
          </p:grpSpPr>
          <p:sp>
            <p:nvSpPr>
              <p:cNvPr id="197" name="Shape 3245"/>
              <p:cNvSpPr/>
              <p:nvPr/>
            </p:nvSpPr>
            <p:spPr>
              <a:xfrm>
                <a:off x="5653188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8" name="Shape 3246"/>
              <p:cNvSpPr/>
              <p:nvPr/>
            </p:nvSpPr>
            <p:spPr>
              <a:xfrm>
                <a:off x="5799849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9" name="Shape 3247"/>
              <p:cNvSpPr/>
              <p:nvPr/>
            </p:nvSpPr>
            <p:spPr>
              <a:xfrm>
                <a:off x="5946510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0" name="Group 9"/>
          <p:cNvGrpSpPr/>
          <p:nvPr/>
        </p:nvGrpSpPr>
        <p:grpSpPr>
          <a:xfrm>
            <a:off x="8841630" y="3826367"/>
            <a:ext cx="511296" cy="615500"/>
            <a:chOff x="8841630" y="3826367"/>
            <a:chExt cx="511296" cy="615500"/>
          </a:xfrm>
        </p:grpSpPr>
        <p:sp>
          <p:nvSpPr>
            <p:cNvPr id="194" name="Shape 3249"/>
            <p:cNvSpPr/>
            <p:nvPr/>
          </p:nvSpPr>
          <p:spPr>
            <a:xfrm>
              <a:off x="8841630" y="3933716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5" name="Shape 3250"/>
            <p:cNvSpPr/>
            <p:nvPr/>
          </p:nvSpPr>
          <p:spPr>
            <a:xfrm>
              <a:off x="9012062" y="4008034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60000"/>
                <a:lumOff val="40000"/>
                <a:alpha val="70000"/>
              </a:scheme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6" name="Shape 3251"/>
            <p:cNvSpPr/>
            <p:nvPr/>
          </p:nvSpPr>
          <p:spPr>
            <a:xfrm>
              <a:off x="9182494" y="3826367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40000"/>
                <a:lumOff val="60000"/>
                <a:alpha val="40000"/>
              </a:scheme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200" name="TextBox 199"/>
          <p:cNvSpPr txBox="1"/>
          <p:nvPr/>
        </p:nvSpPr>
        <p:spPr>
          <a:xfrm>
            <a:off x="6446178" y="2385297"/>
            <a:ext cx="17924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Comodity</a:t>
            </a: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 Export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01" name="TextBox 200"/>
          <p:cNvSpPr txBox="1"/>
          <p:nvPr/>
        </p:nvSpPr>
        <p:spPr>
          <a:xfrm>
            <a:off x="6446178" y="2703744"/>
            <a:ext cx="392382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kamu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</p:txBody>
      </p:sp>
      <p:grpSp>
        <p:nvGrpSpPr>
          <p:cNvPr id="211" name="Group 210"/>
          <p:cNvGrpSpPr/>
          <p:nvPr/>
        </p:nvGrpSpPr>
        <p:grpSpPr>
          <a:xfrm>
            <a:off x="3211296" y="2979153"/>
            <a:ext cx="344403" cy="500387"/>
            <a:chOff x="1970380" y="3805971"/>
            <a:chExt cx="380611" cy="552994"/>
          </a:xfrm>
        </p:grpSpPr>
        <p:sp>
          <p:nvSpPr>
            <p:cNvPr id="212" name="Shape 3156"/>
            <p:cNvSpPr/>
            <p:nvPr/>
          </p:nvSpPr>
          <p:spPr>
            <a:xfrm>
              <a:off x="1976349" y="3805971"/>
              <a:ext cx="368675" cy="5529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7200"/>
                  </a:moveTo>
                  <a:cubicBezTo>
                    <a:pt x="21600" y="3224"/>
                    <a:pt x="16765" y="0"/>
                    <a:pt x="10801" y="0"/>
                  </a:cubicBezTo>
                  <a:cubicBezTo>
                    <a:pt x="4836" y="0"/>
                    <a:pt x="0" y="3224"/>
                    <a:pt x="0" y="7200"/>
                  </a:cubicBezTo>
                  <a:cubicBezTo>
                    <a:pt x="0" y="8512"/>
                    <a:pt x="480" y="9741"/>
                    <a:pt x="1400" y="10800"/>
                  </a:cubicBezTo>
                  <a:lnTo>
                    <a:pt x="1400" y="10800"/>
                  </a:lnTo>
                  <a:cubicBezTo>
                    <a:pt x="10850" y="21600"/>
                    <a:pt x="10801" y="21600"/>
                    <a:pt x="10801" y="21600"/>
                  </a:cubicBezTo>
                  <a:lnTo>
                    <a:pt x="20201" y="10800"/>
                  </a:lnTo>
                  <a:lnTo>
                    <a:pt x="20201" y="10800"/>
                  </a:lnTo>
                  <a:cubicBezTo>
                    <a:pt x="21119" y="9741"/>
                    <a:pt x="21600" y="8512"/>
                    <a:pt x="21600" y="72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213" name="Text Placeholder 2"/>
            <p:cNvSpPr txBox="1">
              <a:spLocks/>
            </p:cNvSpPr>
            <p:nvPr/>
          </p:nvSpPr>
          <p:spPr>
            <a:xfrm>
              <a:off x="1970380" y="3888506"/>
              <a:ext cx="38061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bg1"/>
                  </a:solidFill>
                </a:rPr>
                <a:t>2</a:t>
              </a:r>
              <a:endParaRPr lang="en-GB" sz="14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35" name="Group 234"/>
          <p:cNvGrpSpPr/>
          <p:nvPr/>
        </p:nvGrpSpPr>
        <p:grpSpPr>
          <a:xfrm>
            <a:off x="4303856" y="3257615"/>
            <a:ext cx="344403" cy="500387"/>
            <a:chOff x="1970380" y="3805971"/>
            <a:chExt cx="380611" cy="552994"/>
          </a:xfrm>
        </p:grpSpPr>
        <p:sp>
          <p:nvSpPr>
            <p:cNvPr id="236" name="Shape 3156"/>
            <p:cNvSpPr/>
            <p:nvPr/>
          </p:nvSpPr>
          <p:spPr>
            <a:xfrm>
              <a:off x="1976349" y="3805971"/>
              <a:ext cx="368675" cy="5529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7200"/>
                  </a:moveTo>
                  <a:cubicBezTo>
                    <a:pt x="21600" y="3224"/>
                    <a:pt x="16765" y="0"/>
                    <a:pt x="10801" y="0"/>
                  </a:cubicBezTo>
                  <a:cubicBezTo>
                    <a:pt x="4836" y="0"/>
                    <a:pt x="0" y="3224"/>
                    <a:pt x="0" y="7200"/>
                  </a:cubicBezTo>
                  <a:cubicBezTo>
                    <a:pt x="0" y="8512"/>
                    <a:pt x="480" y="9741"/>
                    <a:pt x="1400" y="10800"/>
                  </a:cubicBezTo>
                  <a:lnTo>
                    <a:pt x="1400" y="10800"/>
                  </a:lnTo>
                  <a:cubicBezTo>
                    <a:pt x="10850" y="21600"/>
                    <a:pt x="10801" y="21600"/>
                    <a:pt x="10801" y="21600"/>
                  </a:cubicBezTo>
                  <a:lnTo>
                    <a:pt x="20201" y="10800"/>
                  </a:lnTo>
                  <a:lnTo>
                    <a:pt x="20201" y="10800"/>
                  </a:lnTo>
                  <a:cubicBezTo>
                    <a:pt x="21119" y="9741"/>
                    <a:pt x="21600" y="8512"/>
                    <a:pt x="21600" y="72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237" name="Text Placeholder 2"/>
            <p:cNvSpPr txBox="1">
              <a:spLocks/>
            </p:cNvSpPr>
            <p:nvPr/>
          </p:nvSpPr>
          <p:spPr>
            <a:xfrm>
              <a:off x="1970380" y="3888506"/>
              <a:ext cx="38061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>
                  <a:solidFill>
                    <a:schemeClr val="bg1"/>
                  </a:solidFill>
                </a:rPr>
                <a:t>3</a:t>
              </a:r>
            </a:p>
          </p:txBody>
        </p:sp>
      </p:grpSp>
      <p:grpSp>
        <p:nvGrpSpPr>
          <p:cNvPr id="238" name="Group 237"/>
          <p:cNvGrpSpPr/>
          <p:nvPr/>
        </p:nvGrpSpPr>
        <p:grpSpPr>
          <a:xfrm>
            <a:off x="4316976" y="4285214"/>
            <a:ext cx="344403" cy="500387"/>
            <a:chOff x="1970380" y="3805971"/>
            <a:chExt cx="380611" cy="552994"/>
          </a:xfrm>
        </p:grpSpPr>
        <p:sp>
          <p:nvSpPr>
            <p:cNvPr id="239" name="Shape 3156"/>
            <p:cNvSpPr/>
            <p:nvPr/>
          </p:nvSpPr>
          <p:spPr>
            <a:xfrm>
              <a:off x="1976349" y="3805971"/>
              <a:ext cx="368675" cy="5529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7200"/>
                  </a:moveTo>
                  <a:cubicBezTo>
                    <a:pt x="21600" y="3224"/>
                    <a:pt x="16765" y="0"/>
                    <a:pt x="10801" y="0"/>
                  </a:cubicBezTo>
                  <a:cubicBezTo>
                    <a:pt x="4836" y="0"/>
                    <a:pt x="0" y="3224"/>
                    <a:pt x="0" y="7200"/>
                  </a:cubicBezTo>
                  <a:cubicBezTo>
                    <a:pt x="0" y="8512"/>
                    <a:pt x="480" y="9741"/>
                    <a:pt x="1400" y="10800"/>
                  </a:cubicBezTo>
                  <a:lnTo>
                    <a:pt x="1400" y="10800"/>
                  </a:lnTo>
                  <a:cubicBezTo>
                    <a:pt x="10850" y="21600"/>
                    <a:pt x="10801" y="21600"/>
                    <a:pt x="10801" y="21600"/>
                  </a:cubicBezTo>
                  <a:lnTo>
                    <a:pt x="20201" y="10800"/>
                  </a:lnTo>
                  <a:lnTo>
                    <a:pt x="20201" y="10800"/>
                  </a:lnTo>
                  <a:cubicBezTo>
                    <a:pt x="21119" y="9741"/>
                    <a:pt x="21600" y="8512"/>
                    <a:pt x="21600" y="72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240" name="Text Placeholder 2"/>
            <p:cNvSpPr txBox="1">
              <a:spLocks/>
            </p:cNvSpPr>
            <p:nvPr/>
          </p:nvSpPr>
          <p:spPr>
            <a:xfrm>
              <a:off x="1970380" y="3888506"/>
              <a:ext cx="38061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bg1"/>
                  </a:solidFill>
                </a:rPr>
                <a:t>4</a:t>
              </a:r>
              <a:endParaRPr lang="en-GB" sz="1400" dirty="0">
                <a:solidFill>
                  <a:schemeClr val="bg1"/>
                </a:solidFill>
              </a:endParaRPr>
            </a:p>
          </p:txBody>
        </p:sp>
      </p:grpSp>
      <p:sp>
        <p:nvSpPr>
          <p:cNvPr id="95" name="Rectangle 9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96" name="Group 9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99" name="TextBox 9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00" name="Group 9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0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05" name="Group 10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2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1654175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500"/>
                            </p:stCondLst>
                            <p:childTnLst>
                              <p:par>
                                <p:cTn id="4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000"/>
                            </p:stCondLst>
                            <p:childTnLst>
                              <p:par>
                                <p:cTn id="4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500"/>
                            </p:stCondLst>
                            <p:childTnLst>
                              <p:par>
                                <p:cTn id="4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000"/>
                            </p:stCondLst>
                            <p:childTnLst>
                              <p:par>
                                <p:cTn id="5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4500"/>
                            </p:stCondLst>
                            <p:childTnLst>
                              <p:par>
                                <p:cTn id="5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8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000"/>
                            </p:stCondLst>
                            <p:childTnLst>
                              <p:par>
                                <p:cTn id="6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500"/>
                            </p:stCondLst>
                            <p:childTnLst>
                              <p:par>
                                <p:cTn id="6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6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6000"/>
                            </p:stCondLst>
                            <p:childTnLst>
                              <p:par>
                                <p:cTn id="6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" grpId="0"/>
      <p:bldP spid="102" grpId="0"/>
      <p:bldP spid="200" grpId="0"/>
      <p:bldP spid="201" grpId="0"/>
      <p:bldP spid="95" grpId="0"/>
      <p:bldP spid="95" grpId="1"/>
      <p:bldP spid="95" grpId="2"/>
      <p:bldP spid="95" grpId="3"/>
      <p:bldP spid="95" grpId="4"/>
      <p:bldP spid="95" grpId="5"/>
      <p:bldP spid="95" grpId="6"/>
      <p:bldP spid="95" grpId="7"/>
      <p:bldP spid="95" grpId="8"/>
      <p:bldP spid="95" grpId="9"/>
      <p:bldP spid="95" grpId="10"/>
      <p:bldP spid="95" grpId="11"/>
      <p:bldP spid="95" grpId="12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World Map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1639054" y="2036361"/>
            <a:ext cx="8945354" cy="2040346"/>
            <a:chOff x="1639054" y="2036361"/>
            <a:chExt cx="8945354" cy="2040346"/>
          </a:xfrm>
          <a:solidFill>
            <a:schemeClr val="accent5"/>
          </a:solidFill>
        </p:grpSpPr>
        <p:grpSp>
          <p:nvGrpSpPr>
            <p:cNvPr id="61" name="Group 60"/>
            <p:cNvGrpSpPr/>
            <p:nvPr/>
          </p:nvGrpSpPr>
          <p:grpSpPr>
            <a:xfrm>
              <a:off x="8979967" y="3788345"/>
              <a:ext cx="1211045" cy="288354"/>
              <a:chOff x="6886158" y="2984392"/>
              <a:chExt cx="1121410" cy="267012"/>
            </a:xfrm>
            <a:grpFill/>
          </p:grpSpPr>
          <p:sp>
            <p:nvSpPr>
              <p:cNvPr id="62" name="Rounded Rectangle 61"/>
              <p:cNvSpPr/>
              <p:nvPr/>
            </p:nvSpPr>
            <p:spPr>
              <a:xfrm>
                <a:off x="6886158" y="2984392"/>
                <a:ext cx="1121410" cy="267012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" name="TextBox 62"/>
              <p:cNvSpPr txBox="1"/>
              <p:nvPr/>
            </p:nvSpPr>
            <p:spPr>
              <a:xfrm>
                <a:off x="7308818" y="3043205"/>
                <a:ext cx="276091" cy="170998"/>
              </a:xfrm>
              <a:prstGeom prst="rect">
                <a:avLst/>
              </a:prstGeom>
              <a:grpFill/>
            </p:spPr>
            <p:txBody>
              <a:bodyPr wrap="none" lIns="0" tIns="0" rIns="0" bIns="0" rtlCol="0" anchor="t">
                <a:spAutoFit/>
              </a:bodyPr>
              <a:lstStyle/>
              <a:p>
                <a:pPr algn="ctr"/>
                <a:r>
                  <a:rPr lang="en-US" sz="1200" b="1" dirty="0" smtClean="0">
                    <a:solidFill>
                      <a:schemeClr val="bg1"/>
                    </a:solidFill>
                    <a:latin typeface="Ruda" panose="02000000000000000000" pitchFamily="2" charset="0"/>
                  </a:rPr>
                  <a:t>ASIA</a:t>
                </a:r>
                <a:endParaRPr lang="en-US" sz="1200" b="1" dirty="0">
                  <a:solidFill>
                    <a:schemeClr val="bg1"/>
                  </a:solidFill>
                  <a:latin typeface="Ruda" panose="02000000000000000000" pitchFamily="2" charset="0"/>
                </a:endParaRPr>
              </a:p>
            </p:txBody>
          </p:sp>
        </p:grpSp>
        <p:grpSp>
          <p:nvGrpSpPr>
            <p:cNvPr id="2" name="Group 1"/>
            <p:cNvGrpSpPr/>
            <p:nvPr/>
          </p:nvGrpSpPr>
          <p:grpSpPr>
            <a:xfrm>
              <a:off x="1643277" y="2036361"/>
              <a:ext cx="8941131" cy="1553232"/>
              <a:chOff x="1643277" y="2036361"/>
              <a:chExt cx="8941131" cy="1553232"/>
            </a:xfrm>
            <a:grpFill/>
          </p:grpSpPr>
          <p:grpSp>
            <p:nvGrpSpPr>
              <p:cNvPr id="68" name="Group 144"/>
              <p:cNvGrpSpPr/>
              <p:nvPr/>
            </p:nvGrpSpPr>
            <p:grpSpPr>
              <a:xfrm>
                <a:off x="1643277" y="2036361"/>
                <a:ext cx="1288409" cy="1553232"/>
                <a:chOff x="4219575" y="1416050"/>
                <a:chExt cx="687388" cy="828676"/>
              </a:xfrm>
              <a:grpFill/>
            </p:grpSpPr>
            <p:sp>
              <p:nvSpPr>
                <p:cNvPr id="69" name="Freeform 36"/>
                <p:cNvSpPr>
                  <a:spLocks/>
                </p:cNvSpPr>
                <p:nvPr/>
              </p:nvSpPr>
              <p:spPr bwMode="auto">
                <a:xfrm>
                  <a:off x="4568825" y="1816100"/>
                  <a:ext cx="26988" cy="39688"/>
                </a:xfrm>
                <a:custGeom>
                  <a:avLst/>
                  <a:gdLst/>
                  <a:ahLst/>
                  <a:cxnLst>
                    <a:cxn ang="0">
                      <a:pos x="3" y="27"/>
                    </a:cxn>
                    <a:cxn ang="0">
                      <a:pos x="9" y="21"/>
                    </a:cxn>
                    <a:cxn ang="0">
                      <a:pos x="0" y="14"/>
                    </a:cxn>
                    <a:cxn ang="0">
                      <a:pos x="9" y="0"/>
                    </a:cxn>
                    <a:cxn ang="0">
                      <a:pos x="20" y="12"/>
                    </a:cxn>
                    <a:cxn ang="0">
                      <a:pos x="6" y="30"/>
                    </a:cxn>
                    <a:cxn ang="0">
                      <a:pos x="0" y="27"/>
                    </a:cxn>
                    <a:cxn ang="0">
                      <a:pos x="2" y="25"/>
                    </a:cxn>
                    <a:cxn ang="0">
                      <a:pos x="3" y="27"/>
                    </a:cxn>
                  </a:cxnLst>
                  <a:rect l="0" t="0" r="r" b="b"/>
                  <a:pathLst>
                    <a:path w="20" h="30">
                      <a:moveTo>
                        <a:pt x="3" y="27"/>
                      </a:moveTo>
                      <a:cubicBezTo>
                        <a:pt x="6" y="26"/>
                        <a:pt x="9" y="23"/>
                        <a:pt x="9" y="21"/>
                      </a:cubicBezTo>
                      <a:cubicBezTo>
                        <a:pt x="5" y="20"/>
                        <a:pt x="0" y="16"/>
                        <a:pt x="0" y="14"/>
                      </a:cubicBezTo>
                      <a:cubicBezTo>
                        <a:pt x="0" y="12"/>
                        <a:pt x="5" y="0"/>
                        <a:pt x="9" y="0"/>
                      </a:cubicBezTo>
                      <a:cubicBezTo>
                        <a:pt x="17" y="0"/>
                        <a:pt x="18" y="4"/>
                        <a:pt x="20" y="12"/>
                      </a:cubicBezTo>
                      <a:cubicBezTo>
                        <a:pt x="12" y="14"/>
                        <a:pt x="16" y="30"/>
                        <a:pt x="6" y="30"/>
                      </a:cubicBezTo>
                      <a:cubicBezTo>
                        <a:pt x="3" y="30"/>
                        <a:pt x="1" y="27"/>
                        <a:pt x="0" y="27"/>
                      </a:cubicBezTo>
                      <a:cubicBezTo>
                        <a:pt x="1" y="26"/>
                        <a:pt x="2" y="25"/>
                        <a:pt x="2" y="25"/>
                      </a:cubicBezTo>
                      <a:lnTo>
                        <a:pt x="3" y="2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grpSp>
              <p:nvGrpSpPr>
                <p:cNvPr id="70" name="Group 343"/>
                <p:cNvGrpSpPr/>
                <p:nvPr/>
              </p:nvGrpSpPr>
              <p:grpSpPr>
                <a:xfrm>
                  <a:off x="4219575" y="1416050"/>
                  <a:ext cx="687388" cy="828676"/>
                  <a:chOff x="4219575" y="1416050"/>
                  <a:chExt cx="687388" cy="828676"/>
                </a:xfrm>
                <a:grpFill/>
              </p:grpSpPr>
              <p:sp>
                <p:nvSpPr>
                  <p:cNvPr id="71" name="Freeform 24"/>
                  <p:cNvSpPr>
                    <a:spLocks/>
                  </p:cNvSpPr>
                  <p:nvPr/>
                </p:nvSpPr>
                <p:spPr bwMode="auto">
                  <a:xfrm>
                    <a:off x="4230688" y="1782763"/>
                    <a:ext cx="646113" cy="461963"/>
                  </a:xfrm>
                  <a:custGeom>
                    <a:avLst/>
                    <a:gdLst/>
                    <a:ahLst/>
                    <a:cxnLst>
                      <a:cxn ang="0">
                        <a:pos x="473" y="233"/>
                      </a:cxn>
                      <a:cxn ang="0">
                        <a:pos x="470" y="273"/>
                      </a:cxn>
                      <a:cxn ang="0">
                        <a:pos x="427" y="274"/>
                      </a:cxn>
                      <a:cxn ang="0">
                        <a:pos x="401" y="283"/>
                      </a:cxn>
                      <a:cxn ang="0">
                        <a:pos x="403" y="303"/>
                      </a:cxn>
                      <a:cxn ang="0">
                        <a:pos x="413" y="322"/>
                      </a:cxn>
                      <a:cxn ang="0">
                        <a:pos x="401" y="319"/>
                      </a:cxn>
                      <a:cxn ang="0">
                        <a:pos x="397" y="336"/>
                      </a:cxn>
                      <a:cxn ang="0">
                        <a:pos x="382" y="315"/>
                      </a:cxn>
                      <a:cxn ang="0">
                        <a:pos x="358" y="278"/>
                      </a:cxn>
                      <a:cxn ang="0">
                        <a:pos x="329" y="238"/>
                      </a:cxn>
                      <a:cxn ang="0">
                        <a:pos x="289" y="213"/>
                      </a:cxn>
                      <a:cxn ang="0">
                        <a:pos x="270" y="212"/>
                      </a:cxn>
                      <a:cxn ang="0">
                        <a:pos x="289" y="244"/>
                      </a:cxn>
                      <a:cxn ang="0">
                        <a:pos x="315" y="264"/>
                      </a:cxn>
                      <a:cxn ang="0">
                        <a:pos x="330" y="283"/>
                      </a:cxn>
                      <a:cxn ang="0">
                        <a:pos x="323" y="305"/>
                      </a:cxn>
                      <a:cxn ang="0">
                        <a:pos x="316" y="303"/>
                      </a:cxn>
                      <a:cxn ang="0">
                        <a:pos x="291" y="273"/>
                      </a:cxn>
                      <a:cxn ang="0">
                        <a:pos x="229" y="223"/>
                      </a:cxn>
                      <a:cxn ang="0">
                        <a:pos x="168" y="237"/>
                      </a:cxn>
                      <a:cxn ang="0">
                        <a:pos x="135" y="272"/>
                      </a:cxn>
                      <a:cxn ang="0">
                        <a:pos x="101" y="326"/>
                      </a:cxn>
                      <a:cxn ang="0">
                        <a:pos x="72" y="338"/>
                      </a:cxn>
                      <a:cxn ang="0">
                        <a:pos x="10" y="334"/>
                      </a:cxn>
                      <a:cxn ang="0">
                        <a:pos x="0" y="306"/>
                      </a:cxn>
                      <a:cxn ang="0">
                        <a:pos x="4" y="246"/>
                      </a:cxn>
                      <a:cxn ang="0">
                        <a:pos x="48" y="235"/>
                      </a:cxn>
                      <a:cxn ang="0">
                        <a:pos x="89" y="240"/>
                      </a:cxn>
                      <a:cxn ang="0">
                        <a:pos x="105" y="206"/>
                      </a:cxn>
                      <a:cxn ang="0">
                        <a:pos x="103" y="193"/>
                      </a:cxn>
                      <a:cxn ang="0">
                        <a:pos x="60" y="163"/>
                      </a:cxn>
                      <a:cxn ang="0">
                        <a:pos x="88" y="157"/>
                      </a:cxn>
                      <a:cxn ang="0">
                        <a:pos x="96" y="143"/>
                      </a:cxn>
                      <a:cxn ang="0">
                        <a:pos x="114" y="145"/>
                      </a:cxn>
                      <a:cxn ang="0">
                        <a:pos x="147" y="118"/>
                      </a:cxn>
                      <a:cxn ang="0">
                        <a:pos x="176" y="89"/>
                      </a:cxn>
                      <a:cxn ang="0">
                        <a:pos x="208" y="73"/>
                      </a:cxn>
                      <a:cxn ang="0">
                        <a:pos x="225" y="54"/>
                      </a:cxn>
                      <a:cxn ang="0">
                        <a:pos x="245" y="5"/>
                      </a:cxn>
                      <a:cxn ang="0">
                        <a:pos x="251" y="25"/>
                      </a:cxn>
                      <a:cxn ang="0">
                        <a:pos x="240" y="54"/>
                      </a:cxn>
                      <a:cxn ang="0">
                        <a:pos x="254" y="66"/>
                      </a:cxn>
                      <a:cxn ang="0">
                        <a:pos x="289" y="68"/>
                      </a:cxn>
                      <a:cxn ang="0">
                        <a:pos x="333" y="50"/>
                      </a:cxn>
                      <a:cxn ang="0">
                        <a:pos x="378" y="55"/>
                      </a:cxn>
                      <a:cxn ang="0">
                        <a:pos x="408" y="95"/>
                      </a:cxn>
                      <a:cxn ang="0">
                        <a:pos x="399" y="153"/>
                      </a:cxn>
                      <a:cxn ang="0">
                        <a:pos x="470" y="180"/>
                      </a:cxn>
                      <a:cxn ang="0">
                        <a:pos x="474" y="204"/>
                      </a:cxn>
                      <a:cxn ang="0">
                        <a:pos x="476" y="216"/>
                      </a:cxn>
                    </a:cxnLst>
                    <a:rect l="0" t="0" r="r" b="b"/>
                    <a:pathLst>
                      <a:path w="485" h="347">
                        <a:moveTo>
                          <a:pt x="476" y="216"/>
                        </a:moveTo>
                        <a:cubicBezTo>
                          <a:pt x="474" y="223"/>
                          <a:pt x="475" y="219"/>
                          <a:pt x="473" y="222"/>
                        </a:cubicBezTo>
                        <a:cubicBezTo>
                          <a:pt x="473" y="233"/>
                          <a:pt x="473" y="233"/>
                          <a:pt x="473" y="233"/>
                        </a:cubicBezTo>
                        <a:cubicBezTo>
                          <a:pt x="469" y="238"/>
                          <a:pt x="461" y="246"/>
                          <a:pt x="461" y="253"/>
                        </a:cubicBezTo>
                        <a:cubicBezTo>
                          <a:pt x="461" y="261"/>
                          <a:pt x="473" y="268"/>
                          <a:pt x="476" y="272"/>
                        </a:cubicBezTo>
                        <a:cubicBezTo>
                          <a:pt x="474" y="273"/>
                          <a:pt x="472" y="273"/>
                          <a:pt x="470" y="273"/>
                        </a:cubicBezTo>
                        <a:cubicBezTo>
                          <a:pt x="466" y="275"/>
                          <a:pt x="463" y="273"/>
                          <a:pt x="459" y="275"/>
                        </a:cubicBezTo>
                        <a:cubicBezTo>
                          <a:pt x="453" y="277"/>
                          <a:pt x="452" y="283"/>
                          <a:pt x="446" y="283"/>
                        </a:cubicBezTo>
                        <a:cubicBezTo>
                          <a:pt x="439" y="283"/>
                          <a:pt x="435" y="274"/>
                          <a:pt x="427" y="274"/>
                        </a:cubicBezTo>
                        <a:cubicBezTo>
                          <a:pt x="420" y="274"/>
                          <a:pt x="419" y="278"/>
                          <a:pt x="413" y="280"/>
                        </a:cubicBezTo>
                        <a:cubicBezTo>
                          <a:pt x="414" y="284"/>
                          <a:pt x="414" y="286"/>
                          <a:pt x="413" y="290"/>
                        </a:cubicBezTo>
                        <a:cubicBezTo>
                          <a:pt x="406" y="290"/>
                          <a:pt x="405" y="283"/>
                          <a:pt x="401" y="283"/>
                        </a:cubicBezTo>
                        <a:cubicBezTo>
                          <a:pt x="399" y="283"/>
                          <a:pt x="397" y="286"/>
                          <a:pt x="397" y="288"/>
                        </a:cubicBezTo>
                        <a:cubicBezTo>
                          <a:pt x="405" y="298"/>
                          <a:pt x="405" y="298"/>
                          <a:pt x="405" y="298"/>
                        </a:cubicBezTo>
                        <a:cubicBezTo>
                          <a:pt x="405" y="300"/>
                          <a:pt x="403" y="302"/>
                          <a:pt x="403" y="303"/>
                        </a:cubicBezTo>
                        <a:cubicBezTo>
                          <a:pt x="403" y="304"/>
                          <a:pt x="415" y="315"/>
                          <a:pt x="419" y="315"/>
                        </a:cubicBezTo>
                        <a:cubicBezTo>
                          <a:pt x="419" y="317"/>
                          <a:pt x="420" y="318"/>
                          <a:pt x="420" y="319"/>
                        </a:cubicBezTo>
                        <a:cubicBezTo>
                          <a:pt x="418" y="321"/>
                          <a:pt x="414" y="319"/>
                          <a:pt x="413" y="322"/>
                        </a:cubicBezTo>
                        <a:cubicBezTo>
                          <a:pt x="412" y="322"/>
                          <a:pt x="412" y="322"/>
                          <a:pt x="412" y="322"/>
                        </a:cubicBezTo>
                        <a:cubicBezTo>
                          <a:pt x="407" y="321"/>
                          <a:pt x="403" y="317"/>
                          <a:pt x="401" y="315"/>
                        </a:cubicBezTo>
                        <a:cubicBezTo>
                          <a:pt x="401" y="319"/>
                          <a:pt x="401" y="319"/>
                          <a:pt x="401" y="319"/>
                        </a:cubicBezTo>
                        <a:cubicBezTo>
                          <a:pt x="402" y="321"/>
                          <a:pt x="403" y="323"/>
                          <a:pt x="403" y="326"/>
                        </a:cubicBezTo>
                        <a:cubicBezTo>
                          <a:pt x="403" y="329"/>
                          <a:pt x="399" y="334"/>
                          <a:pt x="403" y="336"/>
                        </a:cubicBezTo>
                        <a:cubicBezTo>
                          <a:pt x="401" y="336"/>
                          <a:pt x="397" y="336"/>
                          <a:pt x="397" y="336"/>
                        </a:cubicBezTo>
                        <a:cubicBezTo>
                          <a:pt x="390" y="336"/>
                          <a:pt x="384" y="329"/>
                          <a:pt x="384" y="322"/>
                        </a:cubicBezTo>
                        <a:cubicBezTo>
                          <a:pt x="384" y="319"/>
                          <a:pt x="388" y="317"/>
                          <a:pt x="390" y="315"/>
                        </a:cubicBezTo>
                        <a:cubicBezTo>
                          <a:pt x="387" y="315"/>
                          <a:pt x="385" y="315"/>
                          <a:pt x="382" y="315"/>
                        </a:cubicBezTo>
                        <a:cubicBezTo>
                          <a:pt x="380" y="315"/>
                          <a:pt x="379" y="311"/>
                          <a:pt x="379" y="310"/>
                        </a:cubicBezTo>
                        <a:cubicBezTo>
                          <a:pt x="378" y="304"/>
                          <a:pt x="374" y="300"/>
                          <a:pt x="370" y="296"/>
                        </a:cubicBezTo>
                        <a:cubicBezTo>
                          <a:pt x="365" y="291"/>
                          <a:pt x="358" y="287"/>
                          <a:pt x="358" y="278"/>
                        </a:cubicBezTo>
                        <a:cubicBezTo>
                          <a:pt x="358" y="272"/>
                          <a:pt x="358" y="270"/>
                          <a:pt x="358" y="266"/>
                        </a:cubicBezTo>
                        <a:cubicBezTo>
                          <a:pt x="358" y="260"/>
                          <a:pt x="348" y="251"/>
                          <a:pt x="342" y="248"/>
                        </a:cubicBezTo>
                        <a:cubicBezTo>
                          <a:pt x="336" y="245"/>
                          <a:pt x="329" y="244"/>
                          <a:pt x="329" y="238"/>
                        </a:cubicBezTo>
                        <a:cubicBezTo>
                          <a:pt x="326" y="238"/>
                          <a:pt x="325" y="238"/>
                          <a:pt x="323" y="238"/>
                        </a:cubicBezTo>
                        <a:cubicBezTo>
                          <a:pt x="313" y="238"/>
                          <a:pt x="302" y="223"/>
                          <a:pt x="302" y="213"/>
                        </a:cubicBezTo>
                        <a:cubicBezTo>
                          <a:pt x="297" y="213"/>
                          <a:pt x="293" y="213"/>
                          <a:pt x="289" y="213"/>
                        </a:cubicBezTo>
                        <a:cubicBezTo>
                          <a:pt x="283" y="213"/>
                          <a:pt x="285" y="204"/>
                          <a:pt x="283" y="201"/>
                        </a:cubicBezTo>
                        <a:cubicBezTo>
                          <a:pt x="278" y="204"/>
                          <a:pt x="268" y="204"/>
                          <a:pt x="268" y="209"/>
                        </a:cubicBezTo>
                        <a:cubicBezTo>
                          <a:pt x="268" y="210"/>
                          <a:pt x="270" y="212"/>
                          <a:pt x="270" y="212"/>
                        </a:cubicBezTo>
                        <a:cubicBezTo>
                          <a:pt x="270" y="214"/>
                          <a:pt x="269" y="217"/>
                          <a:pt x="269" y="220"/>
                        </a:cubicBezTo>
                        <a:cubicBezTo>
                          <a:pt x="269" y="226"/>
                          <a:pt x="273" y="229"/>
                          <a:pt x="278" y="231"/>
                        </a:cubicBezTo>
                        <a:cubicBezTo>
                          <a:pt x="285" y="233"/>
                          <a:pt x="288" y="240"/>
                          <a:pt x="289" y="244"/>
                        </a:cubicBezTo>
                        <a:cubicBezTo>
                          <a:pt x="291" y="250"/>
                          <a:pt x="294" y="257"/>
                          <a:pt x="298" y="259"/>
                        </a:cubicBezTo>
                        <a:cubicBezTo>
                          <a:pt x="304" y="262"/>
                          <a:pt x="309" y="260"/>
                          <a:pt x="315" y="260"/>
                        </a:cubicBezTo>
                        <a:cubicBezTo>
                          <a:pt x="315" y="261"/>
                          <a:pt x="315" y="263"/>
                          <a:pt x="315" y="264"/>
                        </a:cubicBezTo>
                        <a:cubicBezTo>
                          <a:pt x="313" y="269"/>
                          <a:pt x="323" y="271"/>
                          <a:pt x="326" y="272"/>
                        </a:cubicBezTo>
                        <a:cubicBezTo>
                          <a:pt x="335" y="277"/>
                          <a:pt x="345" y="280"/>
                          <a:pt x="344" y="290"/>
                        </a:cubicBezTo>
                        <a:cubicBezTo>
                          <a:pt x="340" y="289"/>
                          <a:pt x="337" y="283"/>
                          <a:pt x="330" y="283"/>
                        </a:cubicBezTo>
                        <a:cubicBezTo>
                          <a:pt x="325" y="283"/>
                          <a:pt x="320" y="286"/>
                          <a:pt x="320" y="290"/>
                        </a:cubicBezTo>
                        <a:cubicBezTo>
                          <a:pt x="320" y="296"/>
                          <a:pt x="328" y="297"/>
                          <a:pt x="328" y="303"/>
                        </a:cubicBezTo>
                        <a:cubicBezTo>
                          <a:pt x="328" y="305"/>
                          <a:pt x="323" y="305"/>
                          <a:pt x="323" y="305"/>
                        </a:cubicBezTo>
                        <a:cubicBezTo>
                          <a:pt x="319" y="309"/>
                          <a:pt x="319" y="318"/>
                          <a:pt x="313" y="318"/>
                        </a:cubicBezTo>
                        <a:cubicBezTo>
                          <a:pt x="310" y="318"/>
                          <a:pt x="308" y="317"/>
                          <a:pt x="308" y="315"/>
                        </a:cubicBezTo>
                        <a:cubicBezTo>
                          <a:pt x="314" y="315"/>
                          <a:pt x="316" y="309"/>
                          <a:pt x="316" y="303"/>
                        </a:cubicBezTo>
                        <a:cubicBezTo>
                          <a:pt x="316" y="297"/>
                          <a:pt x="312" y="295"/>
                          <a:pt x="311" y="291"/>
                        </a:cubicBezTo>
                        <a:cubicBezTo>
                          <a:pt x="310" y="291"/>
                          <a:pt x="300" y="281"/>
                          <a:pt x="299" y="278"/>
                        </a:cubicBezTo>
                        <a:cubicBezTo>
                          <a:pt x="297" y="278"/>
                          <a:pt x="291" y="276"/>
                          <a:pt x="291" y="273"/>
                        </a:cubicBezTo>
                        <a:cubicBezTo>
                          <a:pt x="277" y="270"/>
                          <a:pt x="274" y="266"/>
                          <a:pt x="266" y="259"/>
                        </a:cubicBezTo>
                        <a:cubicBezTo>
                          <a:pt x="263" y="256"/>
                          <a:pt x="257" y="254"/>
                          <a:pt x="256" y="251"/>
                        </a:cubicBezTo>
                        <a:cubicBezTo>
                          <a:pt x="248" y="241"/>
                          <a:pt x="245" y="223"/>
                          <a:pt x="229" y="223"/>
                        </a:cubicBezTo>
                        <a:cubicBezTo>
                          <a:pt x="221" y="223"/>
                          <a:pt x="220" y="228"/>
                          <a:pt x="216" y="230"/>
                        </a:cubicBezTo>
                        <a:cubicBezTo>
                          <a:pt x="208" y="234"/>
                          <a:pt x="202" y="242"/>
                          <a:pt x="192" y="242"/>
                        </a:cubicBezTo>
                        <a:cubicBezTo>
                          <a:pt x="183" y="242"/>
                          <a:pt x="177" y="237"/>
                          <a:pt x="168" y="237"/>
                        </a:cubicBezTo>
                        <a:cubicBezTo>
                          <a:pt x="161" y="237"/>
                          <a:pt x="154" y="242"/>
                          <a:pt x="154" y="248"/>
                        </a:cubicBezTo>
                        <a:cubicBezTo>
                          <a:pt x="157" y="258"/>
                          <a:pt x="157" y="258"/>
                          <a:pt x="157" y="258"/>
                        </a:cubicBezTo>
                        <a:cubicBezTo>
                          <a:pt x="154" y="267"/>
                          <a:pt x="144" y="270"/>
                          <a:pt x="135" y="272"/>
                        </a:cubicBezTo>
                        <a:cubicBezTo>
                          <a:pt x="127" y="274"/>
                          <a:pt x="114" y="292"/>
                          <a:pt x="114" y="302"/>
                        </a:cubicBezTo>
                        <a:cubicBezTo>
                          <a:pt x="114" y="305"/>
                          <a:pt x="117" y="306"/>
                          <a:pt x="119" y="307"/>
                        </a:cubicBezTo>
                        <a:cubicBezTo>
                          <a:pt x="113" y="316"/>
                          <a:pt x="110" y="321"/>
                          <a:pt x="101" y="326"/>
                        </a:cubicBezTo>
                        <a:cubicBezTo>
                          <a:pt x="96" y="328"/>
                          <a:pt x="95" y="340"/>
                          <a:pt x="86" y="337"/>
                        </a:cubicBezTo>
                        <a:cubicBezTo>
                          <a:pt x="86" y="337"/>
                          <a:pt x="86" y="337"/>
                          <a:pt x="86" y="337"/>
                        </a:cubicBezTo>
                        <a:cubicBezTo>
                          <a:pt x="82" y="336"/>
                          <a:pt x="75" y="338"/>
                          <a:pt x="72" y="338"/>
                        </a:cubicBezTo>
                        <a:cubicBezTo>
                          <a:pt x="62" y="338"/>
                          <a:pt x="56" y="347"/>
                          <a:pt x="46" y="347"/>
                        </a:cubicBezTo>
                        <a:cubicBezTo>
                          <a:pt x="40" y="347"/>
                          <a:pt x="39" y="331"/>
                          <a:pt x="29" y="331"/>
                        </a:cubicBezTo>
                        <a:cubicBezTo>
                          <a:pt x="22" y="331"/>
                          <a:pt x="17" y="334"/>
                          <a:pt x="10" y="334"/>
                        </a:cubicBezTo>
                        <a:cubicBezTo>
                          <a:pt x="8" y="334"/>
                          <a:pt x="7" y="332"/>
                          <a:pt x="7" y="330"/>
                        </a:cubicBezTo>
                        <a:cubicBezTo>
                          <a:pt x="7" y="321"/>
                          <a:pt x="7" y="318"/>
                          <a:pt x="7" y="313"/>
                        </a:cubicBezTo>
                        <a:cubicBezTo>
                          <a:pt x="3" y="313"/>
                          <a:pt x="0" y="310"/>
                          <a:pt x="0" y="306"/>
                        </a:cubicBezTo>
                        <a:cubicBezTo>
                          <a:pt x="0" y="301"/>
                          <a:pt x="4" y="299"/>
                          <a:pt x="4" y="296"/>
                        </a:cubicBezTo>
                        <a:cubicBezTo>
                          <a:pt x="4" y="285"/>
                          <a:pt x="8" y="274"/>
                          <a:pt x="8" y="262"/>
                        </a:cubicBezTo>
                        <a:cubicBezTo>
                          <a:pt x="8" y="256"/>
                          <a:pt x="4" y="250"/>
                          <a:pt x="4" y="246"/>
                        </a:cubicBezTo>
                        <a:cubicBezTo>
                          <a:pt x="4" y="243"/>
                          <a:pt x="19" y="234"/>
                          <a:pt x="21" y="234"/>
                        </a:cubicBezTo>
                        <a:cubicBezTo>
                          <a:pt x="23" y="234"/>
                          <a:pt x="25" y="236"/>
                          <a:pt x="28" y="235"/>
                        </a:cubicBezTo>
                        <a:cubicBezTo>
                          <a:pt x="48" y="235"/>
                          <a:pt x="48" y="235"/>
                          <a:pt x="48" y="235"/>
                        </a:cubicBezTo>
                        <a:cubicBezTo>
                          <a:pt x="49" y="237"/>
                          <a:pt x="53" y="238"/>
                          <a:pt x="55" y="238"/>
                        </a:cubicBezTo>
                        <a:cubicBezTo>
                          <a:pt x="76" y="238"/>
                          <a:pt x="76" y="238"/>
                          <a:pt x="76" y="238"/>
                        </a:cubicBezTo>
                        <a:cubicBezTo>
                          <a:pt x="82" y="237"/>
                          <a:pt x="84" y="240"/>
                          <a:pt x="89" y="240"/>
                        </a:cubicBezTo>
                        <a:cubicBezTo>
                          <a:pt x="92" y="240"/>
                          <a:pt x="98" y="238"/>
                          <a:pt x="100" y="238"/>
                        </a:cubicBezTo>
                        <a:cubicBezTo>
                          <a:pt x="100" y="229"/>
                          <a:pt x="105" y="226"/>
                          <a:pt x="105" y="218"/>
                        </a:cubicBezTo>
                        <a:cubicBezTo>
                          <a:pt x="105" y="216"/>
                          <a:pt x="105" y="208"/>
                          <a:pt x="105" y="206"/>
                        </a:cubicBezTo>
                        <a:cubicBezTo>
                          <a:pt x="104" y="206"/>
                          <a:pt x="104" y="206"/>
                          <a:pt x="104" y="206"/>
                        </a:cubicBezTo>
                        <a:cubicBezTo>
                          <a:pt x="105" y="205"/>
                          <a:pt x="106" y="201"/>
                          <a:pt x="106" y="200"/>
                        </a:cubicBezTo>
                        <a:cubicBezTo>
                          <a:pt x="106" y="196"/>
                          <a:pt x="103" y="197"/>
                          <a:pt x="103" y="193"/>
                        </a:cubicBezTo>
                        <a:cubicBezTo>
                          <a:pt x="94" y="193"/>
                          <a:pt x="92" y="185"/>
                          <a:pt x="92" y="178"/>
                        </a:cubicBezTo>
                        <a:cubicBezTo>
                          <a:pt x="89" y="178"/>
                          <a:pt x="89" y="175"/>
                          <a:pt x="87" y="175"/>
                        </a:cubicBezTo>
                        <a:cubicBezTo>
                          <a:pt x="79" y="173"/>
                          <a:pt x="60" y="169"/>
                          <a:pt x="60" y="163"/>
                        </a:cubicBezTo>
                        <a:cubicBezTo>
                          <a:pt x="60" y="163"/>
                          <a:pt x="60" y="161"/>
                          <a:pt x="60" y="161"/>
                        </a:cubicBezTo>
                        <a:cubicBezTo>
                          <a:pt x="60" y="157"/>
                          <a:pt x="72" y="154"/>
                          <a:pt x="76" y="153"/>
                        </a:cubicBezTo>
                        <a:cubicBezTo>
                          <a:pt x="78" y="156"/>
                          <a:pt x="85" y="157"/>
                          <a:pt x="88" y="157"/>
                        </a:cubicBezTo>
                        <a:cubicBezTo>
                          <a:pt x="92" y="157"/>
                          <a:pt x="97" y="156"/>
                          <a:pt x="98" y="155"/>
                        </a:cubicBezTo>
                        <a:cubicBezTo>
                          <a:pt x="98" y="152"/>
                          <a:pt x="98" y="152"/>
                          <a:pt x="98" y="152"/>
                        </a:cubicBezTo>
                        <a:cubicBezTo>
                          <a:pt x="95" y="151"/>
                          <a:pt x="97" y="145"/>
                          <a:pt x="96" y="143"/>
                        </a:cubicBezTo>
                        <a:cubicBezTo>
                          <a:pt x="96" y="140"/>
                          <a:pt x="96" y="140"/>
                          <a:pt x="96" y="140"/>
                        </a:cubicBezTo>
                        <a:cubicBezTo>
                          <a:pt x="101" y="140"/>
                          <a:pt x="101" y="140"/>
                          <a:pt x="101" y="140"/>
                        </a:cubicBezTo>
                        <a:cubicBezTo>
                          <a:pt x="104" y="143"/>
                          <a:pt x="109" y="145"/>
                          <a:pt x="114" y="145"/>
                        </a:cubicBezTo>
                        <a:cubicBezTo>
                          <a:pt x="117" y="145"/>
                          <a:pt x="120" y="142"/>
                          <a:pt x="121" y="139"/>
                        </a:cubicBezTo>
                        <a:cubicBezTo>
                          <a:pt x="135" y="139"/>
                          <a:pt x="138" y="129"/>
                          <a:pt x="141" y="119"/>
                        </a:cubicBezTo>
                        <a:cubicBezTo>
                          <a:pt x="143" y="119"/>
                          <a:pt x="145" y="118"/>
                          <a:pt x="147" y="118"/>
                        </a:cubicBezTo>
                        <a:cubicBezTo>
                          <a:pt x="150" y="117"/>
                          <a:pt x="167" y="110"/>
                          <a:pt x="169" y="108"/>
                        </a:cubicBezTo>
                        <a:cubicBezTo>
                          <a:pt x="173" y="104"/>
                          <a:pt x="171" y="99"/>
                          <a:pt x="171" y="94"/>
                        </a:cubicBezTo>
                        <a:cubicBezTo>
                          <a:pt x="171" y="92"/>
                          <a:pt x="175" y="89"/>
                          <a:pt x="176" y="89"/>
                        </a:cubicBezTo>
                        <a:cubicBezTo>
                          <a:pt x="182" y="83"/>
                          <a:pt x="188" y="76"/>
                          <a:pt x="198" y="76"/>
                        </a:cubicBezTo>
                        <a:cubicBezTo>
                          <a:pt x="204" y="76"/>
                          <a:pt x="201" y="77"/>
                          <a:pt x="204" y="76"/>
                        </a:cubicBezTo>
                        <a:cubicBezTo>
                          <a:pt x="206" y="77"/>
                          <a:pt x="207" y="74"/>
                          <a:pt x="208" y="73"/>
                        </a:cubicBezTo>
                        <a:cubicBezTo>
                          <a:pt x="211" y="70"/>
                          <a:pt x="215" y="72"/>
                          <a:pt x="219" y="72"/>
                        </a:cubicBezTo>
                        <a:cubicBezTo>
                          <a:pt x="221" y="72"/>
                          <a:pt x="229" y="68"/>
                          <a:pt x="229" y="65"/>
                        </a:cubicBezTo>
                        <a:cubicBezTo>
                          <a:pt x="229" y="63"/>
                          <a:pt x="225" y="54"/>
                          <a:pt x="225" y="54"/>
                        </a:cubicBezTo>
                        <a:cubicBezTo>
                          <a:pt x="224" y="42"/>
                          <a:pt x="217" y="38"/>
                          <a:pt x="217" y="28"/>
                        </a:cubicBezTo>
                        <a:cubicBezTo>
                          <a:pt x="217" y="9"/>
                          <a:pt x="234" y="8"/>
                          <a:pt x="245" y="0"/>
                        </a:cubicBezTo>
                        <a:cubicBezTo>
                          <a:pt x="245" y="5"/>
                          <a:pt x="245" y="5"/>
                          <a:pt x="245" y="5"/>
                        </a:cubicBezTo>
                        <a:cubicBezTo>
                          <a:pt x="243" y="10"/>
                          <a:pt x="242" y="12"/>
                          <a:pt x="242" y="17"/>
                        </a:cubicBezTo>
                        <a:cubicBezTo>
                          <a:pt x="242" y="21"/>
                          <a:pt x="247" y="22"/>
                          <a:pt x="251" y="22"/>
                        </a:cubicBezTo>
                        <a:cubicBezTo>
                          <a:pt x="251" y="23"/>
                          <a:pt x="251" y="24"/>
                          <a:pt x="251" y="25"/>
                        </a:cubicBezTo>
                        <a:cubicBezTo>
                          <a:pt x="251" y="27"/>
                          <a:pt x="247" y="28"/>
                          <a:pt x="245" y="29"/>
                        </a:cubicBezTo>
                        <a:cubicBezTo>
                          <a:pt x="241" y="34"/>
                          <a:pt x="236" y="38"/>
                          <a:pt x="236" y="46"/>
                        </a:cubicBezTo>
                        <a:cubicBezTo>
                          <a:pt x="236" y="50"/>
                          <a:pt x="238" y="53"/>
                          <a:pt x="240" y="54"/>
                        </a:cubicBezTo>
                        <a:cubicBezTo>
                          <a:pt x="240" y="56"/>
                          <a:pt x="241" y="57"/>
                          <a:pt x="240" y="59"/>
                        </a:cubicBezTo>
                        <a:cubicBezTo>
                          <a:pt x="245" y="59"/>
                          <a:pt x="247" y="60"/>
                          <a:pt x="251" y="60"/>
                        </a:cubicBezTo>
                        <a:cubicBezTo>
                          <a:pt x="252" y="63"/>
                          <a:pt x="253" y="66"/>
                          <a:pt x="254" y="66"/>
                        </a:cubicBezTo>
                        <a:cubicBezTo>
                          <a:pt x="266" y="66"/>
                          <a:pt x="274" y="56"/>
                          <a:pt x="285" y="57"/>
                        </a:cubicBezTo>
                        <a:cubicBezTo>
                          <a:pt x="284" y="59"/>
                          <a:pt x="282" y="60"/>
                          <a:pt x="282" y="62"/>
                        </a:cubicBezTo>
                        <a:cubicBezTo>
                          <a:pt x="282" y="63"/>
                          <a:pt x="289" y="68"/>
                          <a:pt x="289" y="68"/>
                        </a:cubicBezTo>
                        <a:cubicBezTo>
                          <a:pt x="294" y="68"/>
                          <a:pt x="295" y="65"/>
                          <a:pt x="297" y="64"/>
                        </a:cubicBezTo>
                        <a:cubicBezTo>
                          <a:pt x="304" y="60"/>
                          <a:pt x="310" y="62"/>
                          <a:pt x="317" y="59"/>
                        </a:cubicBezTo>
                        <a:cubicBezTo>
                          <a:pt x="321" y="57"/>
                          <a:pt x="328" y="50"/>
                          <a:pt x="333" y="50"/>
                        </a:cubicBezTo>
                        <a:cubicBezTo>
                          <a:pt x="339" y="50"/>
                          <a:pt x="345" y="51"/>
                          <a:pt x="348" y="52"/>
                        </a:cubicBezTo>
                        <a:cubicBezTo>
                          <a:pt x="347" y="54"/>
                          <a:pt x="346" y="56"/>
                          <a:pt x="346" y="57"/>
                        </a:cubicBezTo>
                        <a:cubicBezTo>
                          <a:pt x="358" y="57"/>
                          <a:pt x="370" y="55"/>
                          <a:pt x="378" y="55"/>
                        </a:cubicBezTo>
                        <a:cubicBezTo>
                          <a:pt x="386" y="55"/>
                          <a:pt x="392" y="54"/>
                          <a:pt x="401" y="54"/>
                        </a:cubicBezTo>
                        <a:cubicBezTo>
                          <a:pt x="410" y="54"/>
                          <a:pt x="414" y="70"/>
                          <a:pt x="414" y="80"/>
                        </a:cubicBezTo>
                        <a:cubicBezTo>
                          <a:pt x="414" y="86"/>
                          <a:pt x="408" y="89"/>
                          <a:pt x="408" y="95"/>
                        </a:cubicBezTo>
                        <a:cubicBezTo>
                          <a:pt x="408" y="104"/>
                          <a:pt x="416" y="110"/>
                          <a:pt x="416" y="118"/>
                        </a:cubicBezTo>
                        <a:cubicBezTo>
                          <a:pt x="416" y="123"/>
                          <a:pt x="408" y="125"/>
                          <a:pt x="406" y="128"/>
                        </a:cubicBezTo>
                        <a:cubicBezTo>
                          <a:pt x="401" y="136"/>
                          <a:pt x="399" y="143"/>
                          <a:pt x="399" y="153"/>
                        </a:cubicBezTo>
                        <a:cubicBezTo>
                          <a:pt x="399" y="166"/>
                          <a:pt x="408" y="163"/>
                          <a:pt x="418" y="163"/>
                        </a:cubicBezTo>
                        <a:cubicBezTo>
                          <a:pt x="432" y="163"/>
                          <a:pt x="439" y="157"/>
                          <a:pt x="450" y="157"/>
                        </a:cubicBezTo>
                        <a:cubicBezTo>
                          <a:pt x="461" y="157"/>
                          <a:pt x="459" y="180"/>
                          <a:pt x="470" y="180"/>
                        </a:cubicBezTo>
                        <a:cubicBezTo>
                          <a:pt x="470" y="198"/>
                          <a:pt x="470" y="198"/>
                          <a:pt x="470" y="198"/>
                        </a:cubicBezTo>
                        <a:cubicBezTo>
                          <a:pt x="470" y="200"/>
                          <a:pt x="471" y="201"/>
                          <a:pt x="472" y="201"/>
                        </a:cubicBezTo>
                        <a:cubicBezTo>
                          <a:pt x="474" y="204"/>
                          <a:pt x="474" y="204"/>
                          <a:pt x="474" y="204"/>
                        </a:cubicBezTo>
                        <a:cubicBezTo>
                          <a:pt x="476" y="204"/>
                          <a:pt x="482" y="202"/>
                          <a:pt x="485" y="201"/>
                        </a:cubicBezTo>
                        <a:cubicBezTo>
                          <a:pt x="485" y="204"/>
                          <a:pt x="485" y="206"/>
                          <a:pt x="485" y="208"/>
                        </a:cubicBezTo>
                        <a:cubicBezTo>
                          <a:pt x="481" y="209"/>
                          <a:pt x="476" y="211"/>
                          <a:pt x="476" y="216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2" name="Freeform 25"/>
                  <p:cNvSpPr>
                    <a:spLocks/>
                  </p:cNvSpPr>
                  <p:nvPr/>
                </p:nvSpPr>
                <p:spPr bwMode="auto">
                  <a:xfrm>
                    <a:off x="4470400" y="1416050"/>
                    <a:ext cx="436563" cy="423863"/>
                  </a:xfrm>
                  <a:custGeom>
                    <a:avLst/>
                    <a:gdLst/>
                    <a:ahLst/>
                    <a:cxnLst>
                      <a:cxn ang="0">
                        <a:pos x="66" y="236"/>
                      </a:cxn>
                      <a:cxn ang="0">
                        <a:pos x="4" y="254"/>
                      </a:cxn>
                      <a:cxn ang="0">
                        <a:pos x="12" y="241"/>
                      </a:cxn>
                      <a:cxn ang="0">
                        <a:pos x="8" y="231"/>
                      </a:cxn>
                      <a:cxn ang="0">
                        <a:pos x="10" y="190"/>
                      </a:cxn>
                      <a:cxn ang="0">
                        <a:pos x="55" y="163"/>
                      </a:cxn>
                      <a:cxn ang="0">
                        <a:pos x="85" y="129"/>
                      </a:cxn>
                      <a:cxn ang="0">
                        <a:pos x="97" y="102"/>
                      </a:cxn>
                      <a:cxn ang="0">
                        <a:pos x="142" y="55"/>
                      </a:cxn>
                      <a:cxn ang="0">
                        <a:pos x="124" y="57"/>
                      </a:cxn>
                      <a:cxn ang="0">
                        <a:pos x="124" y="49"/>
                      </a:cxn>
                      <a:cxn ang="0">
                        <a:pos x="132" y="44"/>
                      </a:cxn>
                      <a:cxn ang="0">
                        <a:pos x="148" y="57"/>
                      </a:cxn>
                      <a:cxn ang="0">
                        <a:pos x="149" y="45"/>
                      </a:cxn>
                      <a:cxn ang="0">
                        <a:pos x="168" y="37"/>
                      </a:cxn>
                      <a:cxn ang="0">
                        <a:pos x="183" y="28"/>
                      </a:cxn>
                      <a:cxn ang="0">
                        <a:pos x="199" y="21"/>
                      </a:cxn>
                      <a:cxn ang="0">
                        <a:pos x="221" y="17"/>
                      </a:cxn>
                      <a:cxn ang="0">
                        <a:pos x="223" y="5"/>
                      </a:cxn>
                      <a:cxn ang="0">
                        <a:pos x="256" y="6"/>
                      </a:cxn>
                      <a:cxn ang="0">
                        <a:pos x="266" y="7"/>
                      </a:cxn>
                      <a:cxn ang="0">
                        <a:pos x="285" y="2"/>
                      </a:cxn>
                      <a:cxn ang="0">
                        <a:pos x="296" y="6"/>
                      </a:cxn>
                      <a:cxn ang="0">
                        <a:pos x="293" y="24"/>
                      </a:cxn>
                      <a:cxn ang="0">
                        <a:pos x="315" y="32"/>
                      </a:cxn>
                      <a:cxn ang="0">
                        <a:pos x="309" y="72"/>
                      </a:cxn>
                      <a:cxn ang="0">
                        <a:pos x="310" y="113"/>
                      </a:cxn>
                      <a:cxn ang="0">
                        <a:pos x="318" y="148"/>
                      </a:cxn>
                      <a:cxn ang="0">
                        <a:pos x="327" y="172"/>
                      </a:cxn>
                      <a:cxn ang="0">
                        <a:pos x="255" y="224"/>
                      </a:cxn>
                      <a:cxn ang="0">
                        <a:pos x="218" y="225"/>
                      </a:cxn>
                      <a:cxn ang="0">
                        <a:pos x="206" y="200"/>
                      </a:cxn>
                      <a:cxn ang="0">
                        <a:pos x="197" y="174"/>
                      </a:cxn>
                      <a:cxn ang="0">
                        <a:pos x="254" y="130"/>
                      </a:cxn>
                      <a:cxn ang="0">
                        <a:pos x="202" y="135"/>
                      </a:cxn>
                      <a:cxn ang="0">
                        <a:pos x="172" y="169"/>
                      </a:cxn>
                      <a:cxn ang="0">
                        <a:pos x="146" y="201"/>
                      </a:cxn>
                      <a:cxn ang="0">
                        <a:pos x="150" y="218"/>
                      </a:cxn>
                      <a:cxn ang="0">
                        <a:pos x="152" y="253"/>
                      </a:cxn>
                      <a:cxn ang="0">
                        <a:pos x="146" y="283"/>
                      </a:cxn>
                      <a:cxn ang="0">
                        <a:pos x="121" y="304"/>
                      </a:cxn>
                      <a:cxn ang="0">
                        <a:pos x="90" y="297"/>
                      </a:cxn>
                      <a:cxn ang="0">
                        <a:pos x="82" y="269"/>
                      </a:cxn>
                      <a:cxn ang="0">
                        <a:pos x="76" y="245"/>
                      </a:cxn>
                    </a:cxnLst>
                    <a:rect l="0" t="0" r="r" b="b"/>
                    <a:pathLst>
                      <a:path w="327" h="318">
                        <a:moveTo>
                          <a:pt x="76" y="247"/>
                        </a:moveTo>
                        <a:cubicBezTo>
                          <a:pt x="70" y="245"/>
                          <a:pt x="69" y="241"/>
                          <a:pt x="66" y="236"/>
                        </a:cubicBezTo>
                        <a:cubicBezTo>
                          <a:pt x="57" y="249"/>
                          <a:pt x="43" y="266"/>
                          <a:pt x="24" y="266"/>
                        </a:cubicBezTo>
                        <a:cubicBezTo>
                          <a:pt x="22" y="266"/>
                          <a:pt x="4" y="256"/>
                          <a:pt x="4" y="254"/>
                        </a:cubicBezTo>
                        <a:cubicBezTo>
                          <a:pt x="4" y="250"/>
                          <a:pt x="10" y="248"/>
                          <a:pt x="12" y="247"/>
                        </a:cubicBezTo>
                        <a:cubicBezTo>
                          <a:pt x="12" y="241"/>
                          <a:pt x="12" y="241"/>
                          <a:pt x="12" y="241"/>
                        </a:cubicBezTo>
                        <a:cubicBezTo>
                          <a:pt x="6" y="241"/>
                          <a:pt x="6" y="241"/>
                          <a:pt x="0" y="243"/>
                        </a:cubicBezTo>
                        <a:cubicBezTo>
                          <a:pt x="0" y="240"/>
                          <a:pt x="5" y="234"/>
                          <a:pt x="8" y="231"/>
                        </a:cubicBezTo>
                        <a:cubicBezTo>
                          <a:pt x="1" y="223"/>
                          <a:pt x="0" y="212"/>
                          <a:pt x="0" y="200"/>
                        </a:cubicBezTo>
                        <a:cubicBezTo>
                          <a:pt x="0" y="193"/>
                          <a:pt x="7" y="194"/>
                          <a:pt x="10" y="190"/>
                        </a:cubicBezTo>
                        <a:cubicBezTo>
                          <a:pt x="15" y="182"/>
                          <a:pt x="20" y="177"/>
                          <a:pt x="30" y="174"/>
                        </a:cubicBezTo>
                        <a:cubicBezTo>
                          <a:pt x="38" y="172"/>
                          <a:pt x="39" y="162"/>
                          <a:pt x="55" y="163"/>
                        </a:cubicBezTo>
                        <a:cubicBezTo>
                          <a:pt x="50" y="162"/>
                          <a:pt x="49" y="161"/>
                          <a:pt x="45" y="160"/>
                        </a:cubicBezTo>
                        <a:cubicBezTo>
                          <a:pt x="64" y="155"/>
                          <a:pt x="71" y="140"/>
                          <a:pt x="85" y="129"/>
                        </a:cubicBezTo>
                        <a:cubicBezTo>
                          <a:pt x="90" y="126"/>
                          <a:pt x="89" y="112"/>
                          <a:pt x="93" y="112"/>
                        </a:cubicBezTo>
                        <a:cubicBezTo>
                          <a:pt x="93" y="112"/>
                          <a:pt x="97" y="102"/>
                          <a:pt x="97" y="102"/>
                        </a:cubicBezTo>
                        <a:cubicBezTo>
                          <a:pt x="102" y="93"/>
                          <a:pt x="109" y="87"/>
                          <a:pt x="118" y="83"/>
                        </a:cubicBezTo>
                        <a:cubicBezTo>
                          <a:pt x="127" y="80"/>
                          <a:pt x="139" y="65"/>
                          <a:pt x="142" y="55"/>
                        </a:cubicBezTo>
                        <a:cubicBezTo>
                          <a:pt x="131" y="58"/>
                          <a:pt x="126" y="63"/>
                          <a:pt x="116" y="63"/>
                        </a:cubicBezTo>
                        <a:cubicBezTo>
                          <a:pt x="118" y="60"/>
                          <a:pt x="123" y="58"/>
                          <a:pt x="124" y="57"/>
                        </a:cubicBezTo>
                        <a:cubicBezTo>
                          <a:pt x="122" y="57"/>
                          <a:pt x="118" y="56"/>
                          <a:pt x="118" y="56"/>
                        </a:cubicBezTo>
                        <a:cubicBezTo>
                          <a:pt x="119" y="51"/>
                          <a:pt x="121" y="49"/>
                          <a:pt x="124" y="49"/>
                        </a:cubicBezTo>
                        <a:cubicBezTo>
                          <a:pt x="126" y="49"/>
                          <a:pt x="127" y="50"/>
                          <a:pt x="128" y="50"/>
                        </a:cubicBezTo>
                        <a:cubicBezTo>
                          <a:pt x="129" y="47"/>
                          <a:pt x="131" y="46"/>
                          <a:pt x="132" y="44"/>
                        </a:cubicBezTo>
                        <a:cubicBezTo>
                          <a:pt x="134" y="47"/>
                          <a:pt x="135" y="49"/>
                          <a:pt x="133" y="52"/>
                        </a:cubicBezTo>
                        <a:cubicBezTo>
                          <a:pt x="140" y="52"/>
                          <a:pt x="142" y="57"/>
                          <a:pt x="148" y="57"/>
                        </a:cubicBezTo>
                        <a:cubicBezTo>
                          <a:pt x="150" y="57"/>
                          <a:pt x="155" y="46"/>
                          <a:pt x="156" y="46"/>
                        </a:cubicBezTo>
                        <a:cubicBezTo>
                          <a:pt x="153" y="45"/>
                          <a:pt x="153" y="44"/>
                          <a:pt x="149" y="45"/>
                        </a:cubicBezTo>
                        <a:cubicBezTo>
                          <a:pt x="151" y="41"/>
                          <a:pt x="154" y="38"/>
                          <a:pt x="159" y="38"/>
                        </a:cubicBezTo>
                        <a:cubicBezTo>
                          <a:pt x="162" y="38"/>
                          <a:pt x="165" y="39"/>
                          <a:pt x="168" y="37"/>
                        </a:cubicBezTo>
                        <a:cubicBezTo>
                          <a:pt x="165" y="35"/>
                          <a:pt x="166" y="35"/>
                          <a:pt x="164" y="33"/>
                        </a:cubicBezTo>
                        <a:cubicBezTo>
                          <a:pt x="169" y="29"/>
                          <a:pt x="176" y="29"/>
                          <a:pt x="183" y="28"/>
                        </a:cubicBezTo>
                        <a:cubicBezTo>
                          <a:pt x="183" y="33"/>
                          <a:pt x="183" y="33"/>
                          <a:pt x="183" y="33"/>
                        </a:cubicBezTo>
                        <a:cubicBezTo>
                          <a:pt x="189" y="32"/>
                          <a:pt x="190" y="22"/>
                          <a:pt x="199" y="21"/>
                        </a:cubicBezTo>
                        <a:cubicBezTo>
                          <a:pt x="199" y="29"/>
                          <a:pt x="199" y="29"/>
                          <a:pt x="199" y="29"/>
                        </a:cubicBezTo>
                        <a:cubicBezTo>
                          <a:pt x="205" y="18"/>
                          <a:pt x="213" y="21"/>
                          <a:pt x="221" y="17"/>
                        </a:cubicBezTo>
                        <a:cubicBezTo>
                          <a:pt x="217" y="15"/>
                          <a:pt x="214" y="14"/>
                          <a:pt x="214" y="11"/>
                        </a:cubicBezTo>
                        <a:cubicBezTo>
                          <a:pt x="214" y="9"/>
                          <a:pt x="222" y="7"/>
                          <a:pt x="223" y="5"/>
                        </a:cubicBezTo>
                        <a:cubicBezTo>
                          <a:pt x="226" y="8"/>
                          <a:pt x="228" y="11"/>
                          <a:pt x="232" y="11"/>
                        </a:cubicBezTo>
                        <a:cubicBezTo>
                          <a:pt x="239" y="11"/>
                          <a:pt x="256" y="0"/>
                          <a:pt x="256" y="6"/>
                        </a:cubicBezTo>
                        <a:cubicBezTo>
                          <a:pt x="256" y="12"/>
                          <a:pt x="248" y="14"/>
                          <a:pt x="247" y="20"/>
                        </a:cubicBezTo>
                        <a:cubicBezTo>
                          <a:pt x="255" y="21"/>
                          <a:pt x="258" y="11"/>
                          <a:pt x="266" y="7"/>
                        </a:cubicBezTo>
                        <a:cubicBezTo>
                          <a:pt x="267" y="10"/>
                          <a:pt x="267" y="12"/>
                          <a:pt x="268" y="15"/>
                        </a:cubicBezTo>
                        <a:cubicBezTo>
                          <a:pt x="274" y="9"/>
                          <a:pt x="277" y="7"/>
                          <a:pt x="285" y="2"/>
                        </a:cubicBezTo>
                        <a:cubicBezTo>
                          <a:pt x="285" y="8"/>
                          <a:pt x="284" y="12"/>
                          <a:pt x="289" y="13"/>
                        </a:cubicBezTo>
                        <a:cubicBezTo>
                          <a:pt x="290" y="9"/>
                          <a:pt x="292" y="6"/>
                          <a:pt x="296" y="6"/>
                        </a:cubicBezTo>
                        <a:cubicBezTo>
                          <a:pt x="298" y="6"/>
                          <a:pt x="307" y="11"/>
                          <a:pt x="311" y="13"/>
                        </a:cubicBezTo>
                        <a:cubicBezTo>
                          <a:pt x="307" y="24"/>
                          <a:pt x="303" y="20"/>
                          <a:pt x="293" y="24"/>
                        </a:cubicBezTo>
                        <a:cubicBezTo>
                          <a:pt x="298" y="27"/>
                          <a:pt x="301" y="28"/>
                          <a:pt x="301" y="30"/>
                        </a:cubicBezTo>
                        <a:cubicBezTo>
                          <a:pt x="305" y="31"/>
                          <a:pt x="314" y="32"/>
                          <a:pt x="315" y="32"/>
                        </a:cubicBezTo>
                        <a:cubicBezTo>
                          <a:pt x="309" y="36"/>
                          <a:pt x="293" y="44"/>
                          <a:pt x="293" y="55"/>
                        </a:cubicBezTo>
                        <a:cubicBezTo>
                          <a:pt x="293" y="63"/>
                          <a:pt x="309" y="62"/>
                          <a:pt x="309" y="72"/>
                        </a:cubicBezTo>
                        <a:cubicBezTo>
                          <a:pt x="309" y="80"/>
                          <a:pt x="301" y="83"/>
                          <a:pt x="301" y="91"/>
                        </a:cubicBezTo>
                        <a:cubicBezTo>
                          <a:pt x="301" y="99"/>
                          <a:pt x="310" y="104"/>
                          <a:pt x="310" y="113"/>
                        </a:cubicBezTo>
                        <a:cubicBezTo>
                          <a:pt x="310" y="118"/>
                          <a:pt x="305" y="121"/>
                          <a:pt x="305" y="126"/>
                        </a:cubicBezTo>
                        <a:cubicBezTo>
                          <a:pt x="305" y="136"/>
                          <a:pt x="318" y="138"/>
                          <a:pt x="318" y="148"/>
                        </a:cubicBezTo>
                        <a:cubicBezTo>
                          <a:pt x="318" y="151"/>
                          <a:pt x="314" y="153"/>
                          <a:pt x="313" y="154"/>
                        </a:cubicBezTo>
                        <a:cubicBezTo>
                          <a:pt x="317" y="161"/>
                          <a:pt x="327" y="163"/>
                          <a:pt x="327" y="172"/>
                        </a:cubicBezTo>
                        <a:cubicBezTo>
                          <a:pt x="327" y="187"/>
                          <a:pt x="297" y="203"/>
                          <a:pt x="288" y="215"/>
                        </a:cubicBezTo>
                        <a:cubicBezTo>
                          <a:pt x="283" y="224"/>
                          <a:pt x="263" y="226"/>
                          <a:pt x="255" y="224"/>
                        </a:cubicBezTo>
                        <a:cubicBezTo>
                          <a:pt x="246" y="227"/>
                          <a:pt x="236" y="231"/>
                          <a:pt x="228" y="231"/>
                        </a:cubicBezTo>
                        <a:cubicBezTo>
                          <a:pt x="222" y="231"/>
                          <a:pt x="218" y="230"/>
                          <a:pt x="218" y="225"/>
                        </a:cubicBezTo>
                        <a:cubicBezTo>
                          <a:pt x="209" y="225"/>
                          <a:pt x="199" y="219"/>
                          <a:pt x="199" y="210"/>
                        </a:cubicBezTo>
                        <a:cubicBezTo>
                          <a:pt x="199" y="205"/>
                          <a:pt x="204" y="202"/>
                          <a:pt x="206" y="200"/>
                        </a:cubicBezTo>
                        <a:cubicBezTo>
                          <a:pt x="201" y="198"/>
                          <a:pt x="197" y="188"/>
                          <a:pt x="197" y="183"/>
                        </a:cubicBezTo>
                        <a:cubicBezTo>
                          <a:pt x="197" y="180"/>
                          <a:pt x="198" y="178"/>
                          <a:pt x="197" y="174"/>
                        </a:cubicBezTo>
                        <a:cubicBezTo>
                          <a:pt x="216" y="174"/>
                          <a:pt x="225" y="150"/>
                          <a:pt x="237" y="144"/>
                        </a:cubicBezTo>
                        <a:cubicBezTo>
                          <a:pt x="243" y="140"/>
                          <a:pt x="254" y="138"/>
                          <a:pt x="254" y="130"/>
                        </a:cubicBezTo>
                        <a:cubicBezTo>
                          <a:pt x="254" y="119"/>
                          <a:pt x="239" y="117"/>
                          <a:pt x="228" y="117"/>
                        </a:cubicBezTo>
                        <a:cubicBezTo>
                          <a:pt x="213" y="117"/>
                          <a:pt x="202" y="122"/>
                          <a:pt x="202" y="135"/>
                        </a:cubicBezTo>
                        <a:cubicBezTo>
                          <a:pt x="202" y="140"/>
                          <a:pt x="203" y="142"/>
                          <a:pt x="202" y="145"/>
                        </a:cubicBezTo>
                        <a:cubicBezTo>
                          <a:pt x="202" y="155"/>
                          <a:pt x="181" y="164"/>
                          <a:pt x="172" y="169"/>
                        </a:cubicBezTo>
                        <a:cubicBezTo>
                          <a:pt x="165" y="174"/>
                          <a:pt x="157" y="175"/>
                          <a:pt x="152" y="183"/>
                        </a:cubicBezTo>
                        <a:cubicBezTo>
                          <a:pt x="149" y="189"/>
                          <a:pt x="153" y="198"/>
                          <a:pt x="146" y="201"/>
                        </a:cubicBezTo>
                        <a:cubicBezTo>
                          <a:pt x="146" y="210"/>
                          <a:pt x="146" y="210"/>
                          <a:pt x="146" y="210"/>
                        </a:cubicBezTo>
                        <a:cubicBezTo>
                          <a:pt x="149" y="212"/>
                          <a:pt x="150" y="215"/>
                          <a:pt x="150" y="218"/>
                        </a:cubicBezTo>
                        <a:cubicBezTo>
                          <a:pt x="158" y="219"/>
                          <a:pt x="170" y="227"/>
                          <a:pt x="170" y="235"/>
                        </a:cubicBezTo>
                        <a:cubicBezTo>
                          <a:pt x="170" y="242"/>
                          <a:pt x="157" y="253"/>
                          <a:pt x="152" y="253"/>
                        </a:cubicBezTo>
                        <a:cubicBezTo>
                          <a:pt x="143" y="253"/>
                          <a:pt x="140" y="266"/>
                          <a:pt x="140" y="275"/>
                        </a:cubicBezTo>
                        <a:cubicBezTo>
                          <a:pt x="140" y="280"/>
                          <a:pt x="144" y="282"/>
                          <a:pt x="146" y="283"/>
                        </a:cubicBezTo>
                        <a:cubicBezTo>
                          <a:pt x="145" y="294"/>
                          <a:pt x="135" y="295"/>
                          <a:pt x="133" y="304"/>
                        </a:cubicBezTo>
                        <a:cubicBezTo>
                          <a:pt x="127" y="304"/>
                          <a:pt x="125" y="304"/>
                          <a:pt x="121" y="304"/>
                        </a:cubicBezTo>
                        <a:cubicBezTo>
                          <a:pt x="114" y="304"/>
                          <a:pt x="111" y="318"/>
                          <a:pt x="100" y="318"/>
                        </a:cubicBezTo>
                        <a:cubicBezTo>
                          <a:pt x="97" y="318"/>
                          <a:pt x="90" y="299"/>
                          <a:pt x="90" y="297"/>
                        </a:cubicBezTo>
                        <a:cubicBezTo>
                          <a:pt x="90" y="296"/>
                          <a:pt x="91" y="294"/>
                          <a:pt x="91" y="293"/>
                        </a:cubicBezTo>
                        <a:cubicBezTo>
                          <a:pt x="84" y="285"/>
                          <a:pt x="85" y="279"/>
                          <a:pt x="82" y="269"/>
                        </a:cubicBezTo>
                        <a:cubicBezTo>
                          <a:pt x="79" y="263"/>
                          <a:pt x="73" y="261"/>
                          <a:pt x="73" y="253"/>
                        </a:cubicBezTo>
                        <a:cubicBezTo>
                          <a:pt x="73" y="250"/>
                          <a:pt x="75" y="246"/>
                          <a:pt x="76" y="245"/>
                        </a:cubicBezTo>
                        <a:lnTo>
                          <a:pt x="76" y="247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3" name="Freeform 28"/>
                  <p:cNvSpPr>
                    <a:spLocks/>
                  </p:cNvSpPr>
                  <p:nvPr/>
                </p:nvSpPr>
                <p:spPr bwMode="auto">
                  <a:xfrm>
                    <a:off x="4219575" y="1841500"/>
                    <a:ext cx="73025" cy="87313"/>
                  </a:xfrm>
                  <a:custGeom>
                    <a:avLst/>
                    <a:gdLst/>
                    <a:ahLst/>
                    <a:cxnLst>
                      <a:cxn ang="0">
                        <a:pos x="9" y="19"/>
                      </a:cxn>
                      <a:cxn ang="0">
                        <a:pos x="22" y="14"/>
                      </a:cxn>
                      <a:cxn ang="0">
                        <a:pos x="19" y="8"/>
                      </a:cxn>
                      <a:cxn ang="0">
                        <a:pos x="32" y="0"/>
                      </a:cxn>
                      <a:cxn ang="0">
                        <a:pos x="40" y="0"/>
                      </a:cxn>
                      <a:cxn ang="0">
                        <a:pos x="55" y="18"/>
                      </a:cxn>
                      <a:cxn ang="0">
                        <a:pos x="47" y="24"/>
                      </a:cxn>
                      <a:cxn ang="0">
                        <a:pos x="47" y="39"/>
                      </a:cxn>
                      <a:cxn ang="0">
                        <a:pos x="47" y="52"/>
                      </a:cxn>
                      <a:cxn ang="0">
                        <a:pos x="35" y="54"/>
                      </a:cxn>
                      <a:cxn ang="0">
                        <a:pos x="19" y="64"/>
                      </a:cxn>
                      <a:cxn ang="0">
                        <a:pos x="11" y="65"/>
                      </a:cxn>
                      <a:cxn ang="0">
                        <a:pos x="0" y="55"/>
                      </a:cxn>
                      <a:cxn ang="0">
                        <a:pos x="13" y="33"/>
                      </a:cxn>
                      <a:cxn ang="0">
                        <a:pos x="4" y="23"/>
                      </a:cxn>
                      <a:cxn ang="0">
                        <a:pos x="9" y="19"/>
                      </a:cxn>
                    </a:cxnLst>
                    <a:rect l="0" t="0" r="r" b="b"/>
                    <a:pathLst>
                      <a:path w="55" h="65">
                        <a:moveTo>
                          <a:pt x="9" y="19"/>
                        </a:moveTo>
                        <a:cubicBezTo>
                          <a:pt x="12" y="19"/>
                          <a:pt x="19" y="16"/>
                          <a:pt x="22" y="14"/>
                        </a:cubicBezTo>
                        <a:cubicBezTo>
                          <a:pt x="20" y="11"/>
                          <a:pt x="19" y="10"/>
                          <a:pt x="19" y="8"/>
                        </a:cubicBezTo>
                        <a:cubicBezTo>
                          <a:pt x="19" y="5"/>
                          <a:pt x="28" y="0"/>
                          <a:pt x="32" y="0"/>
                        </a:cubicBezTo>
                        <a:cubicBezTo>
                          <a:pt x="35" y="0"/>
                          <a:pt x="37" y="0"/>
                          <a:pt x="40" y="0"/>
                        </a:cubicBezTo>
                        <a:cubicBezTo>
                          <a:pt x="50" y="0"/>
                          <a:pt x="55" y="10"/>
                          <a:pt x="55" y="18"/>
                        </a:cubicBezTo>
                        <a:cubicBezTo>
                          <a:pt x="55" y="21"/>
                          <a:pt x="47" y="21"/>
                          <a:pt x="47" y="24"/>
                        </a:cubicBezTo>
                        <a:cubicBezTo>
                          <a:pt x="47" y="27"/>
                          <a:pt x="47" y="39"/>
                          <a:pt x="47" y="39"/>
                        </a:cubicBezTo>
                        <a:cubicBezTo>
                          <a:pt x="47" y="43"/>
                          <a:pt x="50" y="48"/>
                          <a:pt x="47" y="52"/>
                        </a:cubicBezTo>
                        <a:cubicBezTo>
                          <a:pt x="44" y="54"/>
                          <a:pt x="40" y="54"/>
                          <a:pt x="35" y="54"/>
                        </a:cubicBezTo>
                        <a:cubicBezTo>
                          <a:pt x="28" y="54"/>
                          <a:pt x="23" y="61"/>
                          <a:pt x="19" y="64"/>
                        </a:cubicBezTo>
                        <a:cubicBezTo>
                          <a:pt x="17" y="65"/>
                          <a:pt x="13" y="65"/>
                          <a:pt x="11" y="65"/>
                        </a:cubicBezTo>
                        <a:cubicBezTo>
                          <a:pt x="6" y="65"/>
                          <a:pt x="0" y="60"/>
                          <a:pt x="0" y="55"/>
                        </a:cubicBezTo>
                        <a:cubicBezTo>
                          <a:pt x="0" y="44"/>
                          <a:pt x="11" y="43"/>
                          <a:pt x="13" y="33"/>
                        </a:cubicBezTo>
                        <a:cubicBezTo>
                          <a:pt x="8" y="30"/>
                          <a:pt x="4" y="28"/>
                          <a:pt x="4" y="23"/>
                        </a:cubicBezTo>
                        <a:cubicBezTo>
                          <a:pt x="4" y="18"/>
                          <a:pt x="8" y="19"/>
                          <a:pt x="9" y="19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4" name="Freeform 29"/>
                  <p:cNvSpPr>
                    <a:spLocks/>
                  </p:cNvSpPr>
                  <p:nvPr/>
                </p:nvSpPr>
                <p:spPr bwMode="auto">
                  <a:xfrm>
                    <a:off x="4276725" y="1758950"/>
                    <a:ext cx="139700" cy="203200"/>
                  </a:xfrm>
                  <a:custGeom>
                    <a:avLst/>
                    <a:gdLst/>
                    <a:ahLst/>
                    <a:cxnLst>
                      <a:cxn ang="0">
                        <a:pos x="96" y="102"/>
                      </a:cxn>
                      <a:cxn ang="0">
                        <a:pos x="91" y="128"/>
                      </a:cxn>
                      <a:cxn ang="0">
                        <a:pos x="100" y="133"/>
                      </a:cxn>
                      <a:cxn ang="0">
                        <a:pos x="70" y="139"/>
                      </a:cxn>
                      <a:cxn ang="0">
                        <a:pos x="39" y="141"/>
                      </a:cxn>
                      <a:cxn ang="0">
                        <a:pos x="26" y="148"/>
                      </a:cxn>
                      <a:cxn ang="0">
                        <a:pos x="16" y="152"/>
                      </a:cxn>
                      <a:cxn ang="0">
                        <a:pos x="32" y="133"/>
                      </a:cxn>
                      <a:cxn ang="0">
                        <a:pos x="46" y="124"/>
                      </a:cxn>
                      <a:cxn ang="0">
                        <a:pos x="26" y="123"/>
                      </a:cxn>
                      <a:cxn ang="0">
                        <a:pos x="19" y="123"/>
                      </a:cxn>
                      <a:cxn ang="0">
                        <a:pos x="28" y="96"/>
                      </a:cxn>
                      <a:cxn ang="0">
                        <a:pos x="48" y="81"/>
                      </a:cxn>
                      <a:cxn ang="0">
                        <a:pos x="40" y="70"/>
                      </a:cxn>
                      <a:cxn ang="0">
                        <a:pos x="26" y="72"/>
                      </a:cxn>
                      <a:cxn ang="0">
                        <a:pos x="23" y="59"/>
                      </a:cxn>
                      <a:cxn ang="0">
                        <a:pos x="16" y="49"/>
                      </a:cxn>
                      <a:cxn ang="0">
                        <a:pos x="12" y="55"/>
                      </a:cxn>
                      <a:cxn ang="0">
                        <a:pos x="14" y="45"/>
                      </a:cxn>
                      <a:cxn ang="0">
                        <a:pos x="8" y="38"/>
                      </a:cxn>
                      <a:cxn ang="0">
                        <a:pos x="11" y="29"/>
                      </a:cxn>
                      <a:cxn ang="0">
                        <a:pos x="8" y="20"/>
                      </a:cxn>
                      <a:cxn ang="0">
                        <a:pos x="12" y="21"/>
                      </a:cxn>
                      <a:cxn ang="0">
                        <a:pos x="16" y="14"/>
                      </a:cxn>
                      <a:cxn ang="0">
                        <a:pos x="25" y="0"/>
                      </a:cxn>
                      <a:cxn ang="0">
                        <a:pos x="42" y="4"/>
                      </a:cxn>
                      <a:cxn ang="0">
                        <a:pos x="33" y="19"/>
                      </a:cxn>
                      <a:cxn ang="0">
                        <a:pos x="47" y="46"/>
                      </a:cxn>
                      <a:cxn ang="0">
                        <a:pos x="53" y="50"/>
                      </a:cxn>
                      <a:cxn ang="0">
                        <a:pos x="84" y="89"/>
                      </a:cxn>
                      <a:cxn ang="0">
                        <a:pos x="87" y="102"/>
                      </a:cxn>
                      <a:cxn ang="0">
                        <a:pos x="92" y="102"/>
                      </a:cxn>
                    </a:cxnLst>
                    <a:rect l="0" t="0" r="r" b="b"/>
                    <a:pathLst>
                      <a:path w="105" h="152">
                        <a:moveTo>
                          <a:pt x="90" y="103"/>
                        </a:moveTo>
                        <a:cubicBezTo>
                          <a:pt x="93" y="101"/>
                          <a:pt x="92" y="102"/>
                          <a:pt x="96" y="102"/>
                        </a:cubicBezTo>
                        <a:cubicBezTo>
                          <a:pt x="101" y="102"/>
                          <a:pt x="105" y="106"/>
                          <a:pt x="105" y="110"/>
                        </a:cubicBezTo>
                        <a:cubicBezTo>
                          <a:pt x="105" y="118"/>
                          <a:pt x="94" y="122"/>
                          <a:pt x="91" y="128"/>
                        </a:cubicBezTo>
                        <a:cubicBezTo>
                          <a:pt x="95" y="129"/>
                          <a:pt x="97" y="130"/>
                          <a:pt x="100" y="130"/>
                        </a:cubicBezTo>
                        <a:cubicBezTo>
                          <a:pt x="100" y="133"/>
                          <a:pt x="100" y="133"/>
                          <a:pt x="100" y="133"/>
                        </a:cubicBezTo>
                        <a:cubicBezTo>
                          <a:pt x="96" y="137"/>
                          <a:pt x="93" y="139"/>
                          <a:pt x="87" y="139"/>
                        </a:cubicBezTo>
                        <a:cubicBezTo>
                          <a:pt x="82" y="139"/>
                          <a:pt x="72" y="139"/>
                          <a:pt x="70" y="139"/>
                        </a:cubicBezTo>
                        <a:cubicBezTo>
                          <a:pt x="65" y="139"/>
                          <a:pt x="53" y="143"/>
                          <a:pt x="47" y="143"/>
                        </a:cubicBezTo>
                        <a:cubicBezTo>
                          <a:pt x="44" y="143"/>
                          <a:pt x="42" y="141"/>
                          <a:pt x="39" y="141"/>
                        </a:cubicBezTo>
                        <a:cubicBezTo>
                          <a:pt x="34" y="141"/>
                          <a:pt x="32" y="144"/>
                          <a:pt x="32" y="148"/>
                        </a:cubicBezTo>
                        <a:cubicBezTo>
                          <a:pt x="26" y="148"/>
                          <a:pt x="26" y="148"/>
                          <a:pt x="26" y="148"/>
                        </a:cubicBezTo>
                        <a:cubicBezTo>
                          <a:pt x="23" y="148"/>
                          <a:pt x="21" y="150"/>
                          <a:pt x="19" y="152"/>
                        </a:cubicBezTo>
                        <a:cubicBezTo>
                          <a:pt x="16" y="152"/>
                          <a:pt x="16" y="152"/>
                          <a:pt x="16" y="152"/>
                        </a:cubicBezTo>
                        <a:cubicBezTo>
                          <a:pt x="16" y="149"/>
                          <a:pt x="16" y="149"/>
                          <a:pt x="16" y="149"/>
                        </a:cubicBezTo>
                        <a:cubicBezTo>
                          <a:pt x="17" y="147"/>
                          <a:pt x="30" y="133"/>
                          <a:pt x="32" y="133"/>
                        </a:cubicBezTo>
                        <a:cubicBezTo>
                          <a:pt x="38" y="131"/>
                          <a:pt x="47" y="133"/>
                          <a:pt x="47" y="127"/>
                        </a:cubicBezTo>
                        <a:cubicBezTo>
                          <a:pt x="47" y="126"/>
                          <a:pt x="46" y="125"/>
                          <a:pt x="46" y="124"/>
                        </a:cubicBezTo>
                        <a:cubicBezTo>
                          <a:pt x="44" y="126"/>
                          <a:pt x="41" y="128"/>
                          <a:pt x="38" y="128"/>
                        </a:cubicBezTo>
                        <a:cubicBezTo>
                          <a:pt x="32" y="128"/>
                          <a:pt x="30" y="123"/>
                          <a:pt x="26" y="123"/>
                        </a:cubicBezTo>
                        <a:cubicBezTo>
                          <a:pt x="23" y="123"/>
                          <a:pt x="23" y="125"/>
                          <a:pt x="21" y="125"/>
                        </a:cubicBezTo>
                        <a:cubicBezTo>
                          <a:pt x="20" y="125"/>
                          <a:pt x="19" y="124"/>
                          <a:pt x="19" y="123"/>
                        </a:cubicBezTo>
                        <a:cubicBezTo>
                          <a:pt x="19" y="116"/>
                          <a:pt x="31" y="116"/>
                          <a:pt x="31" y="109"/>
                        </a:cubicBezTo>
                        <a:cubicBezTo>
                          <a:pt x="31" y="103"/>
                          <a:pt x="28" y="101"/>
                          <a:pt x="28" y="96"/>
                        </a:cubicBezTo>
                        <a:cubicBezTo>
                          <a:pt x="36" y="96"/>
                          <a:pt x="45" y="92"/>
                          <a:pt x="48" y="88"/>
                        </a:cubicBezTo>
                        <a:cubicBezTo>
                          <a:pt x="48" y="81"/>
                          <a:pt x="48" y="81"/>
                          <a:pt x="48" y="81"/>
                        </a:cubicBezTo>
                        <a:cubicBezTo>
                          <a:pt x="43" y="82"/>
                          <a:pt x="37" y="81"/>
                          <a:pt x="37" y="77"/>
                        </a:cubicBezTo>
                        <a:cubicBezTo>
                          <a:pt x="37" y="73"/>
                          <a:pt x="39" y="72"/>
                          <a:pt x="40" y="70"/>
                        </a:cubicBezTo>
                        <a:cubicBezTo>
                          <a:pt x="39" y="70"/>
                          <a:pt x="38" y="70"/>
                          <a:pt x="36" y="70"/>
                        </a:cubicBezTo>
                        <a:cubicBezTo>
                          <a:pt x="32" y="70"/>
                          <a:pt x="30" y="72"/>
                          <a:pt x="26" y="72"/>
                        </a:cubicBezTo>
                        <a:cubicBezTo>
                          <a:pt x="22" y="72"/>
                          <a:pt x="19" y="72"/>
                          <a:pt x="19" y="69"/>
                        </a:cubicBezTo>
                        <a:cubicBezTo>
                          <a:pt x="19" y="65"/>
                          <a:pt x="23" y="63"/>
                          <a:pt x="23" y="59"/>
                        </a:cubicBezTo>
                        <a:cubicBezTo>
                          <a:pt x="23" y="55"/>
                          <a:pt x="22" y="55"/>
                          <a:pt x="23" y="51"/>
                        </a:cubicBezTo>
                        <a:cubicBezTo>
                          <a:pt x="20" y="51"/>
                          <a:pt x="17" y="50"/>
                          <a:pt x="16" y="49"/>
                        </a:cubicBezTo>
                        <a:cubicBezTo>
                          <a:pt x="14" y="52"/>
                          <a:pt x="15" y="54"/>
                          <a:pt x="16" y="55"/>
                        </a:cubicBezTo>
                        <a:cubicBezTo>
                          <a:pt x="12" y="55"/>
                          <a:pt x="12" y="55"/>
                          <a:pt x="12" y="55"/>
                        </a:cubicBezTo>
                        <a:cubicBezTo>
                          <a:pt x="12" y="52"/>
                          <a:pt x="12" y="51"/>
                          <a:pt x="12" y="48"/>
                        </a:cubicBezTo>
                        <a:cubicBezTo>
                          <a:pt x="12" y="47"/>
                          <a:pt x="13" y="46"/>
                          <a:pt x="14" y="45"/>
                        </a:cubicBezTo>
                        <a:cubicBezTo>
                          <a:pt x="14" y="41"/>
                          <a:pt x="14" y="41"/>
                          <a:pt x="14" y="41"/>
                        </a:cubicBezTo>
                        <a:cubicBezTo>
                          <a:pt x="12" y="41"/>
                          <a:pt x="8" y="40"/>
                          <a:pt x="8" y="38"/>
                        </a:cubicBezTo>
                        <a:cubicBezTo>
                          <a:pt x="8" y="36"/>
                          <a:pt x="11" y="32"/>
                          <a:pt x="11" y="32"/>
                        </a:cubicBezTo>
                        <a:cubicBezTo>
                          <a:pt x="11" y="29"/>
                          <a:pt x="11" y="29"/>
                          <a:pt x="11" y="29"/>
                        </a:cubicBezTo>
                        <a:cubicBezTo>
                          <a:pt x="4" y="27"/>
                          <a:pt x="0" y="26"/>
                          <a:pt x="0" y="20"/>
                        </a:cubicBezTo>
                        <a:cubicBezTo>
                          <a:pt x="8" y="20"/>
                          <a:pt x="8" y="20"/>
                          <a:pt x="8" y="20"/>
                        </a:cubicBezTo>
                        <a:cubicBezTo>
                          <a:pt x="8" y="23"/>
                          <a:pt x="10" y="24"/>
                          <a:pt x="11" y="24"/>
                        </a:cubicBezTo>
                        <a:cubicBezTo>
                          <a:pt x="12" y="24"/>
                          <a:pt x="12" y="22"/>
                          <a:pt x="12" y="21"/>
                        </a:cubicBezTo>
                        <a:cubicBezTo>
                          <a:pt x="12" y="21"/>
                          <a:pt x="10" y="20"/>
                          <a:pt x="10" y="19"/>
                        </a:cubicBezTo>
                        <a:cubicBezTo>
                          <a:pt x="10" y="15"/>
                          <a:pt x="13" y="14"/>
                          <a:pt x="16" y="14"/>
                        </a:cubicBezTo>
                        <a:cubicBezTo>
                          <a:pt x="16" y="10"/>
                          <a:pt x="18" y="8"/>
                          <a:pt x="18" y="6"/>
                        </a:cubicBezTo>
                        <a:cubicBezTo>
                          <a:pt x="18" y="4"/>
                          <a:pt x="23" y="0"/>
                          <a:pt x="25" y="0"/>
                        </a:cubicBezTo>
                        <a:cubicBezTo>
                          <a:pt x="30" y="0"/>
                          <a:pt x="35" y="0"/>
                          <a:pt x="38" y="0"/>
                        </a:cubicBezTo>
                        <a:cubicBezTo>
                          <a:pt x="40" y="0"/>
                          <a:pt x="42" y="3"/>
                          <a:pt x="42" y="4"/>
                        </a:cubicBezTo>
                        <a:cubicBezTo>
                          <a:pt x="42" y="10"/>
                          <a:pt x="33" y="10"/>
                          <a:pt x="31" y="16"/>
                        </a:cubicBezTo>
                        <a:cubicBezTo>
                          <a:pt x="31" y="17"/>
                          <a:pt x="32" y="18"/>
                          <a:pt x="33" y="19"/>
                        </a:cubicBezTo>
                        <a:cubicBezTo>
                          <a:pt x="59" y="19"/>
                          <a:pt x="59" y="19"/>
                          <a:pt x="59" y="19"/>
                        </a:cubicBezTo>
                        <a:cubicBezTo>
                          <a:pt x="60" y="32"/>
                          <a:pt x="47" y="37"/>
                          <a:pt x="47" y="46"/>
                        </a:cubicBezTo>
                        <a:cubicBezTo>
                          <a:pt x="45" y="47"/>
                          <a:pt x="44" y="48"/>
                          <a:pt x="43" y="50"/>
                        </a:cubicBezTo>
                        <a:cubicBezTo>
                          <a:pt x="48" y="51"/>
                          <a:pt x="50" y="49"/>
                          <a:pt x="53" y="50"/>
                        </a:cubicBezTo>
                        <a:cubicBezTo>
                          <a:pt x="62" y="53"/>
                          <a:pt x="60" y="63"/>
                          <a:pt x="66" y="69"/>
                        </a:cubicBezTo>
                        <a:cubicBezTo>
                          <a:pt x="73" y="76"/>
                          <a:pt x="84" y="79"/>
                          <a:pt x="84" y="89"/>
                        </a:cubicBezTo>
                        <a:cubicBezTo>
                          <a:pt x="84" y="93"/>
                          <a:pt x="89" y="95"/>
                          <a:pt x="89" y="99"/>
                        </a:cubicBezTo>
                        <a:cubicBezTo>
                          <a:pt x="89" y="100"/>
                          <a:pt x="88" y="101"/>
                          <a:pt x="87" y="102"/>
                        </a:cubicBezTo>
                        <a:cubicBezTo>
                          <a:pt x="87" y="105"/>
                          <a:pt x="87" y="105"/>
                          <a:pt x="87" y="105"/>
                        </a:cubicBezTo>
                        <a:cubicBezTo>
                          <a:pt x="90" y="104"/>
                          <a:pt x="90" y="103"/>
                          <a:pt x="92" y="102"/>
                        </a:cubicBezTo>
                        <a:lnTo>
                          <a:pt x="90" y="103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5" name="Freeform 31"/>
                  <p:cNvSpPr>
                    <a:spLocks/>
                  </p:cNvSpPr>
                  <p:nvPr/>
                </p:nvSpPr>
                <p:spPr bwMode="auto">
                  <a:xfrm>
                    <a:off x="4592638" y="2203450"/>
                    <a:ext cx="46038" cy="30163"/>
                  </a:xfrm>
                  <a:custGeom>
                    <a:avLst/>
                    <a:gdLst/>
                    <a:ahLst/>
                    <a:cxnLst>
                      <a:cxn ang="0">
                        <a:pos x="0" y="5"/>
                      </a:cxn>
                      <a:cxn ang="0">
                        <a:pos x="0" y="8"/>
                      </a:cxn>
                      <a:cxn ang="0">
                        <a:pos x="7" y="10"/>
                      </a:cxn>
                      <a:cxn ang="0">
                        <a:pos x="27" y="21"/>
                      </a:cxn>
                      <a:cxn ang="0">
                        <a:pos x="30" y="23"/>
                      </a:cxn>
                      <a:cxn ang="0">
                        <a:pos x="33" y="20"/>
                      </a:cxn>
                      <a:cxn ang="0">
                        <a:pos x="31" y="13"/>
                      </a:cxn>
                      <a:cxn ang="0">
                        <a:pos x="33" y="8"/>
                      </a:cxn>
                      <a:cxn ang="0">
                        <a:pos x="35" y="3"/>
                      </a:cxn>
                      <a:cxn ang="0">
                        <a:pos x="20" y="6"/>
                      </a:cxn>
                      <a:cxn ang="0">
                        <a:pos x="0" y="5"/>
                      </a:cxn>
                    </a:cxnLst>
                    <a:rect l="0" t="0" r="r" b="b"/>
                    <a:pathLst>
                      <a:path w="35" h="23">
                        <a:moveTo>
                          <a:pt x="0" y="5"/>
                        </a:move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2" y="10"/>
                          <a:pt x="5" y="10"/>
                          <a:pt x="7" y="10"/>
                        </a:cubicBezTo>
                        <a:cubicBezTo>
                          <a:pt x="14" y="12"/>
                          <a:pt x="19" y="20"/>
                          <a:pt x="27" y="21"/>
                        </a:cubicBezTo>
                        <a:cubicBezTo>
                          <a:pt x="27" y="23"/>
                          <a:pt x="29" y="23"/>
                          <a:pt x="30" y="23"/>
                        </a:cubicBezTo>
                        <a:cubicBezTo>
                          <a:pt x="32" y="23"/>
                          <a:pt x="33" y="21"/>
                          <a:pt x="33" y="20"/>
                        </a:cubicBezTo>
                        <a:cubicBezTo>
                          <a:pt x="33" y="17"/>
                          <a:pt x="31" y="16"/>
                          <a:pt x="31" y="13"/>
                        </a:cubicBezTo>
                        <a:cubicBezTo>
                          <a:pt x="31" y="11"/>
                          <a:pt x="33" y="8"/>
                          <a:pt x="33" y="8"/>
                        </a:cubicBezTo>
                        <a:cubicBezTo>
                          <a:pt x="35" y="3"/>
                          <a:pt x="35" y="3"/>
                          <a:pt x="35" y="3"/>
                        </a:cubicBezTo>
                        <a:cubicBezTo>
                          <a:pt x="28" y="2"/>
                          <a:pt x="25" y="6"/>
                          <a:pt x="20" y="6"/>
                        </a:cubicBezTo>
                        <a:cubicBezTo>
                          <a:pt x="14" y="6"/>
                          <a:pt x="10" y="0"/>
                          <a:pt x="0" y="5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6" name="Freeform 32"/>
                  <p:cNvSpPr>
                    <a:spLocks/>
                  </p:cNvSpPr>
                  <p:nvPr/>
                </p:nvSpPr>
                <p:spPr bwMode="auto">
                  <a:xfrm>
                    <a:off x="4527550" y="2111375"/>
                    <a:ext cx="15875" cy="30163"/>
                  </a:xfrm>
                  <a:custGeom>
                    <a:avLst/>
                    <a:gdLst/>
                    <a:ahLst/>
                    <a:cxnLst>
                      <a:cxn ang="0">
                        <a:pos x="3" y="5"/>
                      </a:cxn>
                      <a:cxn ang="0">
                        <a:pos x="10" y="0"/>
                      </a:cxn>
                      <a:cxn ang="0">
                        <a:pos x="12" y="5"/>
                      </a:cxn>
                      <a:cxn ang="0">
                        <a:pos x="8" y="23"/>
                      </a:cxn>
                      <a:cxn ang="0">
                        <a:pos x="0" y="6"/>
                      </a:cxn>
                      <a:cxn ang="0">
                        <a:pos x="3" y="5"/>
                      </a:cxn>
                    </a:cxnLst>
                    <a:rect l="0" t="0" r="r" b="b"/>
                    <a:pathLst>
                      <a:path w="12" h="23">
                        <a:moveTo>
                          <a:pt x="3" y="5"/>
                        </a:moveTo>
                        <a:cubicBezTo>
                          <a:pt x="6" y="5"/>
                          <a:pt x="8" y="1"/>
                          <a:pt x="10" y="0"/>
                        </a:cubicBezTo>
                        <a:cubicBezTo>
                          <a:pt x="10" y="3"/>
                          <a:pt x="11" y="5"/>
                          <a:pt x="12" y="5"/>
                        </a:cubicBezTo>
                        <a:cubicBezTo>
                          <a:pt x="11" y="11"/>
                          <a:pt x="10" y="20"/>
                          <a:pt x="8" y="23"/>
                        </a:cubicBezTo>
                        <a:cubicBezTo>
                          <a:pt x="4" y="22"/>
                          <a:pt x="2" y="9"/>
                          <a:pt x="0" y="6"/>
                        </a:cubicBezTo>
                        <a:cubicBezTo>
                          <a:pt x="1" y="6"/>
                          <a:pt x="2" y="5"/>
                          <a:pt x="3" y="5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7" name="Freeform 33"/>
                  <p:cNvSpPr>
                    <a:spLocks/>
                  </p:cNvSpPr>
                  <p:nvPr/>
                </p:nvSpPr>
                <p:spPr bwMode="auto">
                  <a:xfrm>
                    <a:off x="4524375" y="2144713"/>
                    <a:ext cx="25400" cy="44450"/>
                  </a:xfrm>
                  <a:custGeom>
                    <a:avLst/>
                    <a:gdLst/>
                    <a:ahLst/>
                    <a:cxnLst>
                      <a:cxn ang="0">
                        <a:pos x="5" y="15"/>
                      </a:cxn>
                      <a:cxn ang="0">
                        <a:pos x="0" y="6"/>
                      </a:cxn>
                      <a:cxn ang="0">
                        <a:pos x="9" y="0"/>
                      </a:cxn>
                      <a:cxn ang="0">
                        <a:pos x="15" y="3"/>
                      </a:cxn>
                      <a:cxn ang="0">
                        <a:pos x="18" y="21"/>
                      </a:cxn>
                      <a:cxn ang="0">
                        <a:pos x="6" y="33"/>
                      </a:cxn>
                      <a:cxn ang="0">
                        <a:pos x="2" y="24"/>
                      </a:cxn>
                      <a:cxn ang="0">
                        <a:pos x="5" y="15"/>
                      </a:cxn>
                    </a:cxnLst>
                    <a:rect l="0" t="0" r="r" b="b"/>
                    <a:pathLst>
                      <a:path w="19" h="33">
                        <a:moveTo>
                          <a:pt x="5" y="15"/>
                        </a:moveTo>
                        <a:cubicBezTo>
                          <a:pt x="5" y="12"/>
                          <a:pt x="1" y="9"/>
                          <a:pt x="0" y="6"/>
                        </a:cubicBezTo>
                        <a:cubicBezTo>
                          <a:pt x="5" y="4"/>
                          <a:pt x="5" y="0"/>
                          <a:pt x="9" y="0"/>
                        </a:cubicBezTo>
                        <a:cubicBezTo>
                          <a:pt x="13" y="0"/>
                          <a:pt x="14" y="3"/>
                          <a:pt x="15" y="3"/>
                        </a:cubicBezTo>
                        <a:cubicBezTo>
                          <a:pt x="19" y="10"/>
                          <a:pt x="18" y="14"/>
                          <a:pt x="18" y="21"/>
                        </a:cubicBezTo>
                        <a:cubicBezTo>
                          <a:pt x="18" y="27"/>
                          <a:pt x="10" y="33"/>
                          <a:pt x="6" y="33"/>
                        </a:cubicBezTo>
                        <a:cubicBezTo>
                          <a:pt x="2" y="33"/>
                          <a:pt x="2" y="27"/>
                          <a:pt x="2" y="24"/>
                        </a:cubicBezTo>
                        <a:cubicBezTo>
                          <a:pt x="2" y="20"/>
                          <a:pt x="5" y="18"/>
                          <a:pt x="5" y="15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8" name="Freeform 34"/>
                  <p:cNvSpPr>
                    <a:spLocks/>
                  </p:cNvSpPr>
                  <p:nvPr/>
                </p:nvSpPr>
                <p:spPr bwMode="auto">
                  <a:xfrm>
                    <a:off x="4429125" y="2171700"/>
                    <a:ext cx="12700" cy="9525"/>
                  </a:xfrm>
                  <a:custGeom>
                    <a:avLst/>
                    <a:gdLst/>
                    <a:ahLst/>
                    <a:cxnLst>
                      <a:cxn ang="0">
                        <a:pos x="9" y="5"/>
                      </a:cxn>
                      <a:cxn ang="0">
                        <a:pos x="6" y="7"/>
                      </a:cxn>
                      <a:cxn ang="0">
                        <a:pos x="0" y="3"/>
                      </a:cxn>
                      <a:cxn ang="0">
                        <a:pos x="7" y="0"/>
                      </a:cxn>
                      <a:cxn ang="0">
                        <a:pos x="9" y="5"/>
                      </a:cxn>
                    </a:cxnLst>
                    <a:rect l="0" t="0" r="r" b="b"/>
                    <a:pathLst>
                      <a:path w="9" h="7">
                        <a:moveTo>
                          <a:pt x="9" y="5"/>
                        </a:moveTo>
                        <a:cubicBezTo>
                          <a:pt x="9" y="6"/>
                          <a:pt x="7" y="7"/>
                          <a:pt x="6" y="7"/>
                        </a:cubicBezTo>
                        <a:cubicBezTo>
                          <a:pt x="4" y="7"/>
                          <a:pt x="1" y="3"/>
                          <a:pt x="0" y="3"/>
                        </a:cubicBezTo>
                        <a:cubicBezTo>
                          <a:pt x="3" y="2"/>
                          <a:pt x="5" y="0"/>
                          <a:pt x="7" y="0"/>
                        </a:cubicBezTo>
                        <a:cubicBezTo>
                          <a:pt x="7" y="1"/>
                          <a:pt x="9" y="3"/>
                          <a:pt x="9" y="5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9" name="Freeform 35"/>
                  <p:cNvSpPr>
                    <a:spLocks/>
                  </p:cNvSpPr>
                  <p:nvPr/>
                </p:nvSpPr>
                <p:spPr bwMode="auto">
                  <a:xfrm>
                    <a:off x="4551363" y="1833563"/>
                    <a:ext cx="15875" cy="19050"/>
                  </a:xfrm>
                  <a:custGeom>
                    <a:avLst/>
                    <a:gdLst/>
                    <a:ahLst/>
                    <a:cxnLst>
                      <a:cxn ang="0">
                        <a:pos x="11" y="10"/>
                      </a:cxn>
                      <a:cxn ang="0">
                        <a:pos x="0" y="5"/>
                      </a:cxn>
                      <a:cxn ang="0">
                        <a:pos x="0" y="0"/>
                      </a:cxn>
                      <a:cxn ang="0">
                        <a:pos x="9" y="0"/>
                      </a:cxn>
                      <a:cxn ang="0">
                        <a:pos x="12" y="9"/>
                      </a:cxn>
                      <a:cxn ang="0">
                        <a:pos x="11" y="14"/>
                      </a:cxn>
                      <a:cxn ang="0">
                        <a:pos x="11" y="10"/>
                      </a:cxn>
                    </a:cxnLst>
                    <a:rect l="0" t="0" r="r" b="b"/>
                    <a:pathLst>
                      <a:path w="12" h="14">
                        <a:moveTo>
                          <a:pt x="11" y="10"/>
                        </a:moveTo>
                        <a:cubicBezTo>
                          <a:pt x="5" y="10"/>
                          <a:pt x="0" y="9"/>
                          <a:pt x="0" y="5"/>
                        </a:cubicBezTo>
                        <a:cubicBezTo>
                          <a:pt x="0" y="3"/>
                          <a:pt x="0" y="2"/>
                          <a:pt x="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6"/>
                          <a:pt x="12" y="5"/>
                          <a:pt x="12" y="9"/>
                        </a:cubicBezTo>
                        <a:cubicBezTo>
                          <a:pt x="12" y="13"/>
                          <a:pt x="11" y="12"/>
                          <a:pt x="11" y="14"/>
                        </a:cubicBezTo>
                        <a:cubicBezTo>
                          <a:pt x="11" y="13"/>
                          <a:pt x="11" y="12"/>
                          <a:pt x="11" y="10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80" name="Freeform 37"/>
                  <p:cNvSpPr>
                    <a:spLocks/>
                  </p:cNvSpPr>
                  <p:nvPr/>
                </p:nvSpPr>
                <p:spPr bwMode="auto">
                  <a:xfrm>
                    <a:off x="4684713" y="1773238"/>
                    <a:ext cx="15875" cy="23813"/>
                  </a:xfrm>
                  <a:custGeom>
                    <a:avLst/>
                    <a:gdLst/>
                    <a:ahLst/>
                    <a:cxnLst>
                      <a:cxn ang="0">
                        <a:pos x="8" y="6"/>
                      </a:cxn>
                      <a:cxn ang="0">
                        <a:pos x="1" y="17"/>
                      </a:cxn>
                      <a:cxn ang="0">
                        <a:pos x="1" y="11"/>
                      </a:cxn>
                      <a:cxn ang="0">
                        <a:pos x="11" y="0"/>
                      </a:cxn>
                      <a:cxn ang="0">
                        <a:pos x="8" y="6"/>
                      </a:cxn>
                    </a:cxnLst>
                    <a:rect l="0" t="0" r="r" b="b"/>
                    <a:pathLst>
                      <a:path w="11" h="17">
                        <a:moveTo>
                          <a:pt x="8" y="6"/>
                        </a:moveTo>
                        <a:cubicBezTo>
                          <a:pt x="8" y="11"/>
                          <a:pt x="4" y="13"/>
                          <a:pt x="1" y="17"/>
                        </a:cubicBezTo>
                        <a:cubicBezTo>
                          <a:pt x="0" y="15"/>
                          <a:pt x="1" y="14"/>
                          <a:pt x="1" y="11"/>
                        </a:cubicBezTo>
                        <a:cubicBezTo>
                          <a:pt x="1" y="9"/>
                          <a:pt x="3" y="1"/>
                          <a:pt x="11" y="0"/>
                        </a:cubicBezTo>
                        <a:cubicBezTo>
                          <a:pt x="10" y="2"/>
                          <a:pt x="8" y="4"/>
                          <a:pt x="8" y="6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81" name="Freeform 38"/>
                  <p:cNvSpPr>
                    <a:spLocks/>
                  </p:cNvSpPr>
                  <p:nvPr/>
                </p:nvSpPr>
                <p:spPr bwMode="auto">
                  <a:xfrm>
                    <a:off x="4746625" y="1744663"/>
                    <a:ext cx="20638" cy="26988"/>
                  </a:xfrm>
                  <a:custGeom>
                    <a:avLst/>
                    <a:gdLst/>
                    <a:ahLst/>
                    <a:cxnLst>
                      <a:cxn ang="0">
                        <a:pos x="12" y="10"/>
                      </a:cxn>
                      <a:cxn ang="0">
                        <a:pos x="12" y="16"/>
                      </a:cxn>
                      <a:cxn ang="0">
                        <a:pos x="5" y="20"/>
                      </a:cxn>
                      <a:cxn ang="0">
                        <a:pos x="0" y="13"/>
                      </a:cxn>
                      <a:cxn ang="0">
                        <a:pos x="10" y="10"/>
                      </a:cxn>
                      <a:cxn ang="0">
                        <a:pos x="7" y="5"/>
                      </a:cxn>
                      <a:cxn ang="0">
                        <a:pos x="11" y="0"/>
                      </a:cxn>
                      <a:cxn ang="0">
                        <a:pos x="16" y="5"/>
                      </a:cxn>
                      <a:cxn ang="0">
                        <a:pos x="12" y="10"/>
                      </a:cxn>
                    </a:cxnLst>
                    <a:rect l="0" t="0" r="r" b="b"/>
                    <a:pathLst>
                      <a:path w="16" h="20">
                        <a:moveTo>
                          <a:pt x="12" y="10"/>
                        </a:moveTo>
                        <a:cubicBezTo>
                          <a:pt x="12" y="12"/>
                          <a:pt x="12" y="14"/>
                          <a:pt x="12" y="16"/>
                        </a:cubicBezTo>
                        <a:cubicBezTo>
                          <a:pt x="12" y="17"/>
                          <a:pt x="6" y="20"/>
                          <a:pt x="5" y="20"/>
                        </a:cubicBezTo>
                        <a:cubicBezTo>
                          <a:pt x="1" y="20"/>
                          <a:pt x="0" y="16"/>
                          <a:pt x="0" y="13"/>
                        </a:cubicBezTo>
                        <a:cubicBezTo>
                          <a:pt x="4" y="13"/>
                          <a:pt x="6" y="10"/>
                          <a:pt x="10" y="10"/>
                        </a:cubicBezTo>
                        <a:cubicBezTo>
                          <a:pt x="9" y="8"/>
                          <a:pt x="7" y="7"/>
                          <a:pt x="7" y="5"/>
                        </a:cubicBezTo>
                        <a:cubicBezTo>
                          <a:pt x="7" y="2"/>
                          <a:pt x="11" y="0"/>
                          <a:pt x="11" y="0"/>
                        </a:cubicBezTo>
                        <a:cubicBezTo>
                          <a:pt x="13" y="3"/>
                          <a:pt x="14" y="4"/>
                          <a:pt x="16" y="5"/>
                        </a:cubicBezTo>
                        <a:cubicBezTo>
                          <a:pt x="15" y="7"/>
                          <a:pt x="13" y="10"/>
                          <a:pt x="12" y="10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</p:grpSp>
          </p:grpSp>
          <p:sp>
            <p:nvSpPr>
              <p:cNvPr id="82" name="Freeform 113"/>
              <p:cNvSpPr>
                <a:spLocks/>
              </p:cNvSpPr>
              <p:nvPr/>
            </p:nvSpPr>
            <p:spPr bwMode="auto">
              <a:xfrm>
                <a:off x="3657555" y="2172255"/>
                <a:ext cx="2079143" cy="1281444"/>
              </a:xfrm>
              <a:custGeom>
                <a:avLst/>
                <a:gdLst/>
                <a:ahLst/>
                <a:cxnLst>
                  <a:cxn ang="0">
                    <a:pos x="2667" y="186"/>
                  </a:cxn>
                  <a:cxn ang="0">
                    <a:pos x="2594" y="86"/>
                  </a:cxn>
                  <a:cxn ang="0">
                    <a:pos x="2535" y="205"/>
                  </a:cxn>
                  <a:cxn ang="0">
                    <a:pos x="2487" y="275"/>
                  </a:cxn>
                  <a:cxn ang="0">
                    <a:pos x="2309" y="357"/>
                  </a:cxn>
                  <a:cxn ang="0">
                    <a:pos x="2175" y="458"/>
                  </a:cxn>
                  <a:cxn ang="0">
                    <a:pos x="1986" y="587"/>
                  </a:cxn>
                  <a:cxn ang="0">
                    <a:pos x="1955" y="470"/>
                  </a:cxn>
                  <a:cxn ang="0">
                    <a:pos x="1955" y="357"/>
                  </a:cxn>
                  <a:cxn ang="0">
                    <a:pos x="1866" y="373"/>
                  </a:cxn>
                  <a:cxn ang="0">
                    <a:pos x="1824" y="492"/>
                  </a:cxn>
                  <a:cxn ang="0">
                    <a:pos x="1750" y="428"/>
                  </a:cxn>
                  <a:cxn ang="0">
                    <a:pos x="1931" y="321"/>
                  </a:cxn>
                  <a:cxn ang="0">
                    <a:pos x="1873" y="275"/>
                  </a:cxn>
                  <a:cxn ang="0">
                    <a:pos x="1747" y="241"/>
                  </a:cxn>
                  <a:cxn ang="0">
                    <a:pos x="1607" y="305"/>
                  </a:cxn>
                  <a:cxn ang="0">
                    <a:pos x="1610" y="244"/>
                  </a:cxn>
                  <a:cxn ang="0">
                    <a:pos x="1555" y="196"/>
                  </a:cxn>
                  <a:cxn ang="0">
                    <a:pos x="1417" y="134"/>
                  </a:cxn>
                  <a:cxn ang="0">
                    <a:pos x="238" y="67"/>
                  </a:cxn>
                  <a:cxn ang="0">
                    <a:pos x="140" y="12"/>
                  </a:cxn>
                  <a:cxn ang="0">
                    <a:pos x="143" y="131"/>
                  </a:cxn>
                  <a:cxn ang="0">
                    <a:pos x="43" y="357"/>
                  </a:cxn>
                  <a:cxn ang="0">
                    <a:pos x="6" y="614"/>
                  </a:cxn>
                  <a:cxn ang="0">
                    <a:pos x="64" y="773"/>
                  </a:cxn>
                  <a:cxn ang="0">
                    <a:pos x="88" y="944"/>
                  </a:cxn>
                  <a:cxn ang="0">
                    <a:pos x="232" y="1103"/>
                  </a:cxn>
                  <a:cxn ang="0">
                    <a:pos x="495" y="1219"/>
                  </a:cxn>
                  <a:cxn ang="0">
                    <a:pos x="803" y="1253"/>
                  </a:cxn>
                  <a:cxn ang="0">
                    <a:pos x="971" y="1451"/>
                  </a:cxn>
                  <a:cxn ang="0">
                    <a:pos x="1179" y="1558"/>
                  </a:cxn>
                  <a:cxn ang="0">
                    <a:pos x="1457" y="1436"/>
                  </a:cxn>
                  <a:cxn ang="0">
                    <a:pos x="1650" y="1430"/>
                  </a:cxn>
                  <a:cxn ang="0">
                    <a:pos x="1705" y="1439"/>
                  </a:cxn>
                  <a:cxn ang="0">
                    <a:pos x="1778" y="1436"/>
                  </a:cxn>
                  <a:cxn ang="0">
                    <a:pos x="1729" y="1393"/>
                  </a:cxn>
                  <a:cxn ang="0">
                    <a:pos x="1833" y="1366"/>
                  </a:cxn>
                  <a:cxn ang="0">
                    <a:pos x="2129" y="1402"/>
                  </a:cxn>
                  <a:cxn ang="0">
                    <a:pos x="2163" y="1482"/>
                  </a:cxn>
                  <a:cxn ang="0">
                    <a:pos x="2206" y="1567"/>
                  </a:cxn>
                  <a:cxn ang="0">
                    <a:pos x="2306" y="1634"/>
                  </a:cxn>
                  <a:cxn ang="0">
                    <a:pos x="2309" y="1619"/>
                  </a:cxn>
                  <a:cxn ang="0">
                    <a:pos x="2199" y="1219"/>
                  </a:cxn>
                  <a:cxn ang="0">
                    <a:pos x="2343" y="1054"/>
                  </a:cxn>
                  <a:cxn ang="0">
                    <a:pos x="2398" y="944"/>
                  </a:cxn>
                  <a:cxn ang="0">
                    <a:pos x="2438" y="907"/>
                  </a:cxn>
                  <a:cxn ang="0">
                    <a:pos x="2407" y="840"/>
                  </a:cxn>
                  <a:cxn ang="0">
                    <a:pos x="2386" y="816"/>
                  </a:cxn>
                  <a:cxn ang="0">
                    <a:pos x="2367" y="684"/>
                  </a:cxn>
                  <a:cxn ang="0">
                    <a:pos x="2392" y="776"/>
                  </a:cxn>
                  <a:cxn ang="0">
                    <a:pos x="2426" y="709"/>
                  </a:cxn>
                  <a:cxn ang="0">
                    <a:pos x="2426" y="700"/>
                  </a:cxn>
                  <a:cxn ang="0">
                    <a:pos x="2453" y="580"/>
                  </a:cxn>
                  <a:cxn ang="0">
                    <a:pos x="2578" y="492"/>
                  </a:cxn>
                  <a:cxn ang="0">
                    <a:pos x="2624" y="467"/>
                  </a:cxn>
                  <a:cxn ang="0">
                    <a:pos x="2566" y="437"/>
                  </a:cxn>
                  <a:cxn ang="0">
                    <a:pos x="2621" y="278"/>
                  </a:cxn>
                  <a:cxn ang="0">
                    <a:pos x="2645" y="272"/>
                  </a:cxn>
                  <a:cxn ang="0">
                    <a:pos x="2688" y="208"/>
                  </a:cxn>
                </a:cxnLst>
                <a:rect l="0" t="0" r="r" b="b"/>
                <a:pathLst>
                  <a:path w="2717" h="1674">
                    <a:moveTo>
                      <a:pt x="2688" y="208"/>
                    </a:moveTo>
                    <a:cubicBezTo>
                      <a:pt x="2679" y="206"/>
                      <a:pt x="2676" y="214"/>
                      <a:pt x="2670" y="208"/>
                    </a:cubicBezTo>
                    <a:cubicBezTo>
                      <a:pt x="2672" y="197"/>
                      <a:pt x="2665" y="196"/>
                      <a:pt x="2667" y="186"/>
                    </a:cubicBezTo>
                    <a:cubicBezTo>
                      <a:pt x="2659" y="186"/>
                      <a:pt x="2649" y="188"/>
                      <a:pt x="2645" y="183"/>
                    </a:cubicBezTo>
                    <a:cubicBezTo>
                      <a:pt x="2640" y="151"/>
                      <a:pt x="2627" y="126"/>
                      <a:pt x="2621" y="95"/>
                    </a:cubicBezTo>
                    <a:cubicBezTo>
                      <a:pt x="2609" y="95"/>
                      <a:pt x="2603" y="88"/>
                      <a:pt x="2594" y="86"/>
                    </a:cubicBezTo>
                    <a:cubicBezTo>
                      <a:pt x="2586" y="92"/>
                      <a:pt x="2580" y="101"/>
                      <a:pt x="2569" y="104"/>
                    </a:cubicBezTo>
                    <a:cubicBezTo>
                      <a:pt x="2560" y="103"/>
                      <a:pt x="2565" y="89"/>
                      <a:pt x="2554" y="92"/>
                    </a:cubicBezTo>
                    <a:cubicBezTo>
                      <a:pt x="2542" y="121"/>
                      <a:pt x="2520" y="168"/>
                      <a:pt x="2535" y="205"/>
                    </a:cubicBezTo>
                    <a:cubicBezTo>
                      <a:pt x="2528" y="217"/>
                      <a:pt x="2519" y="229"/>
                      <a:pt x="2520" y="251"/>
                    </a:cubicBezTo>
                    <a:cubicBezTo>
                      <a:pt x="2509" y="248"/>
                      <a:pt x="2505" y="257"/>
                      <a:pt x="2499" y="251"/>
                    </a:cubicBezTo>
                    <a:cubicBezTo>
                      <a:pt x="2496" y="260"/>
                      <a:pt x="2497" y="273"/>
                      <a:pt x="2487" y="275"/>
                    </a:cubicBezTo>
                    <a:cubicBezTo>
                      <a:pt x="2455" y="281"/>
                      <a:pt x="2420" y="295"/>
                      <a:pt x="2386" y="302"/>
                    </a:cubicBezTo>
                    <a:cubicBezTo>
                      <a:pt x="2370" y="306"/>
                      <a:pt x="2353" y="303"/>
                      <a:pt x="2340" y="312"/>
                    </a:cubicBezTo>
                    <a:cubicBezTo>
                      <a:pt x="2325" y="321"/>
                      <a:pt x="2320" y="343"/>
                      <a:pt x="2309" y="357"/>
                    </a:cubicBezTo>
                    <a:cubicBezTo>
                      <a:pt x="2302" y="368"/>
                      <a:pt x="2287" y="369"/>
                      <a:pt x="2291" y="385"/>
                    </a:cubicBezTo>
                    <a:cubicBezTo>
                      <a:pt x="2305" y="390"/>
                      <a:pt x="2303" y="406"/>
                      <a:pt x="2303" y="415"/>
                    </a:cubicBezTo>
                    <a:cubicBezTo>
                      <a:pt x="2274" y="457"/>
                      <a:pt x="2221" y="437"/>
                      <a:pt x="2175" y="458"/>
                    </a:cubicBezTo>
                    <a:cubicBezTo>
                      <a:pt x="2176" y="473"/>
                      <a:pt x="2185" y="479"/>
                      <a:pt x="2190" y="489"/>
                    </a:cubicBezTo>
                    <a:cubicBezTo>
                      <a:pt x="2151" y="542"/>
                      <a:pt x="2094" y="578"/>
                      <a:pt x="2031" y="608"/>
                    </a:cubicBezTo>
                    <a:cubicBezTo>
                      <a:pt x="2022" y="595"/>
                      <a:pt x="1991" y="604"/>
                      <a:pt x="1986" y="587"/>
                    </a:cubicBezTo>
                    <a:cubicBezTo>
                      <a:pt x="2001" y="571"/>
                      <a:pt x="1998" y="530"/>
                      <a:pt x="2022" y="532"/>
                    </a:cubicBezTo>
                    <a:cubicBezTo>
                      <a:pt x="2019" y="492"/>
                      <a:pt x="2014" y="454"/>
                      <a:pt x="1989" y="437"/>
                    </a:cubicBezTo>
                    <a:cubicBezTo>
                      <a:pt x="1969" y="439"/>
                      <a:pt x="1971" y="464"/>
                      <a:pt x="1955" y="470"/>
                    </a:cubicBezTo>
                    <a:cubicBezTo>
                      <a:pt x="1943" y="472"/>
                      <a:pt x="1946" y="459"/>
                      <a:pt x="1946" y="449"/>
                    </a:cubicBezTo>
                    <a:cubicBezTo>
                      <a:pt x="1981" y="440"/>
                      <a:pt x="1957" y="386"/>
                      <a:pt x="1964" y="370"/>
                    </a:cubicBezTo>
                    <a:cubicBezTo>
                      <a:pt x="1956" y="371"/>
                      <a:pt x="1956" y="363"/>
                      <a:pt x="1955" y="357"/>
                    </a:cubicBezTo>
                    <a:cubicBezTo>
                      <a:pt x="1922" y="357"/>
                      <a:pt x="1894" y="321"/>
                      <a:pt x="1876" y="354"/>
                    </a:cubicBezTo>
                    <a:cubicBezTo>
                      <a:pt x="1873" y="364"/>
                      <a:pt x="1886" y="359"/>
                      <a:pt x="1885" y="367"/>
                    </a:cubicBezTo>
                    <a:cubicBezTo>
                      <a:pt x="1874" y="364"/>
                      <a:pt x="1872" y="370"/>
                      <a:pt x="1866" y="373"/>
                    </a:cubicBezTo>
                    <a:cubicBezTo>
                      <a:pt x="1864" y="391"/>
                      <a:pt x="1875" y="404"/>
                      <a:pt x="1857" y="406"/>
                    </a:cubicBezTo>
                    <a:cubicBezTo>
                      <a:pt x="1853" y="392"/>
                      <a:pt x="1870" y="380"/>
                      <a:pt x="1857" y="376"/>
                    </a:cubicBezTo>
                    <a:cubicBezTo>
                      <a:pt x="1829" y="406"/>
                      <a:pt x="1828" y="439"/>
                      <a:pt x="1824" y="492"/>
                    </a:cubicBezTo>
                    <a:cubicBezTo>
                      <a:pt x="1858" y="525"/>
                      <a:pt x="1848" y="607"/>
                      <a:pt x="1802" y="620"/>
                    </a:cubicBezTo>
                    <a:cubicBezTo>
                      <a:pt x="1738" y="563"/>
                      <a:pt x="1774" y="444"/>
                      <a:pt x="1790" y="379"/>
                    </a:cubicBezTo>
                    <a:cubicBezTo>
                      <a:pt x="1778" y="394"/>
                      <a:pt x="1765" y="425"/>
                      <a:pt x="1750" y="428"/>
                    </a:cubicBezTo>
                    <a:cubicBezTo>
                      <a:pt x="1761" y="398"/>
                      <a:pt x="1779" y="377"/>
                      <a:pt x="1787" y="345"/>
                    </a:cubicBezTo>
                    <a:cubicBezTo>
                      <a:pt x="1813" y="352"/>
                      <a:pt x="1828" y="332"/>
                      <a:pt x="1860" y="324"/>
                    </a:cubicBezTo>
                    <a:cubicBezTo>
                      <a:pt x="1887" y="328"/>
                      <a:pt x="1911" y="324"/>
                      <a:pt x="1931" y="321"/>
                    </a:cubicBezTo>
                    <a:cubicBezTo>
                      <a:pt x="1917" y="318"/>
                      <a:pt x="1913" y="306"/>
                      <a:pt x="1915" y="287"/>
                    </a:cubicBezTo>
                    <a:cubicBezTo>
                      <a:pt x="1899" y="288"/>
                      <a:pt x="1887" y="300"/>
                      <a:pt x="1873" y="293"/>
                    </a:cubicBezTo>
                    <a:cubicBezTo>
                      <a:pt x="1873" y="287"/>
                      <a:pt x="1873" y="281"/>
                      <a:pt x="1873" y="275"/>
                    </a:cubicBezTo>
                    <a:cubicBezTo>
                      <a:pt x="1828" y="280"/>
                      <a:pt x="1805" y="309"/>
                      <a:pt x="1766" y="302"/>
                    </a:cubicBezTo>
                    <a:cubicBezTo>
                      <a:pt x="1760" y="278"/>
                      <a:pt x="1725" y="273"/>
                      <a:pt x="1717" y="284"/>
                    </a:cubicBezTo>
                    <a:cubicBezTo>
                      <a:pt x="1721" y="264"/>
                      <a:pt x="1737" y="256"/>
                      <a:pt x="1747" y="241"/>
                    </a:cubicBezTo>
                    <a:cubicBezTo>
                      <a:pt x="1717" y="242"/>
                      <a:pt x="1706" y="262"/>
                      <a:pt x="1692" y="278"/>
                    </a:cubicBezTo>
                    <a:cubicBezTo>
                      <a:pt x="1671" y="290"/>
                      <a:pt x="1647" y="298"/>
                      <a:pt x="1628" y="312"/>
                    </a:cubicBezTo>
                    <a:cubicBezTo>
                      <a:pt x="1625" y="300"/>
                      <a:pt x="1610" y="312"/>
                      <a:pt x="1607" y="305"/>
                    </a:cubicBezTo>
                    <a:cubicBezTo>
                      <a:pt x="1609" y="299"/>
                      <a:pt x="1616" y="296"/>
                      <a:pt x="1616" y="287"/>
                    </a:cubicBezTo>
                    <a:cubicBezTo>
                      <a:pt x="1600" y="281"/>
                      <a:pt x="1580" y="312"/>
                      <a:pt x="1558" y="299"/>
                    </a:cubicBezTo>
                    <a:cubicBezTo>
                      <a:pt x="1580" y="287"/>
                      <a:pt x="1589" y="259"/>
                      <a:pt x="1610" y="244"/>
                    </a:cubicBezTo>
                    <a:cubicBezTo>
                      <a:pt x="1627" y="232"/>
                      <a:pt x="1652" y="234"/>
                      <a:pt x="1665" y="214"/>
                    </a:cubicBezTo>
                    <a:cubicBezTo>
                      <a:pt x="1647" y="210"/>
                      <a:pt x="1618" y="213"/>
                      <a:pt x="1607" y="202"/>
                    </a:cubicBezTo>
                    <a:cubicBezTo>
                      <a:pt x="1591" y="218"/>
                      <a:pt x="1559" y="216"/>
                      <a:pt x="1555" y="196"/>
                    </a:cubicBezTo>
                    <a:cubicBezTo>
                      <a:pt x="1529" y="204"/>
                      <a:pt x="1506" y="166"/>
                      <a:pt x="1482" y="189"/>
                    </a:cubicBezTo>
                    <a:cubicBezTo>
                      <a:pt x="1469" y="185"/>
                      <a:pt x="1459" y="177"/>
                      <a:pt x="1442" y="177"/>
                    </a:cubicBezTo>
                    <a:cubicBezTo>
                      <a:pt x="1428" y="168"/>
                      <a:pt x="1441" y="133"/>
                      <a:pt x="1417" y="134"/>
                    </a:cubicBezTo>
                    <a:cubicBezTo>
                      <a:pt x="1410" y="138"/>
                      <a:pt x="1419" y="156"/>
                      <a:pt x="1411" y="159"/>
                    </a:cubicBezTo>
                    <a:cubicBezTo>
                      <a:pt x="959" y="167"/>
                      <a:pt x="577" y="89"/>
                      <a:pt x="232" y="0"/>
                    </a:cubicBezTo>
                    <a:cubicBezTo>
                      <a:pt x="246" y="22"/>
                      <a:pt x="233" y="49"/>
                      <a:pt x="238" y="67"/>
                    </a:cubicBezTo>
                    <a:cubicBezTo>
                      <a:pt x="224" y="56"/>
                      <a:pt x="231" y="46"/>
                      <a:pt x="232" y="37"/>
                    </a:cubicBezTo>
                    <a:cubicBezTo>
                      <a:pt x="220" y="35"/>
                      <a:pt x="225" y="50"/>
                      <a:pt x="214" y="49"/>
                    </a:cubicBezTo>
                    <a:cubicBezTo>
                      <a:pt x="182" y="44"/>
                      <a:pt x="165" y="24"/>
                      <a:pt x="140" y="12"/>
                    </a:cubicBezTo>
                    <a:cubicBezTo>
                      <a:pt x="138" y="41"/>
                      <a:pt x="136" y="88"/>
                      <a:pt x="150" y="110"/>
                    </a:cubicBezTo>
                    <a:cubicBezTo>
                      <a:pt x="144" y="110"/>
                      <a:pt x="140" y="111"/>
                      <a:pt x="137" y="113"/>
                    </a:cubicBezTo>
                    <a:cubicBezTo>
                      <a:pt x="134" y="124"/>
                      <a:pt x="145" y="122"/>
                      <a:pt x="143" y="131"/>
                    </a:cubicBezTo>
                    <a:cubicBezTo>
                      <a:pt x="131" y="139"/>
                      <a:pt x="126" y="155"/>
                      <a:pt x="140" y="162"/>
                    </a:cubicBezTo>
                    <a:cubicBezTo>
                      <a:pt x="131" y="159"/>
                      <a:pt x="134" y="170"/>
                      <a:pt x="128" y="171"/>
                    </a:cubicBezTo>
                    <a:cubicBezTo>
                      <a:pt x="107" y="240"/>
                      <a:pt x="82" y="306"/>
                      <a:pt x="43" y="357"/>
                    </a:cubicBezTo>
                    <a:cubicBezTo>
                      <a:pt x="43" y="376"/>
                      <a:pt x="39" y="389"/>
                      <a:pt x="37" y="403"/>
                    </a:cubicBezTo>
                    <a:cubicBezTo>
                      <a:pt x="55" y="451"/>
                      <a:pt x="14" y="488"/>
                      <a:pt x="0" y="522"/>
                    </a:cubicBezTo>
                    <a:cubicBezTo>
                      <a:pt x="34" y="544"/>
                      <a:pt x="2" y="585"/>
                      <a:pt x="6" y="614"/>
                    </a:cubicBezTo>
                    <a:cubicBezTo>
                      <a:pt x="8" y="627"/>
                      <a:pt x="29" y="646"/>
                      <a:pt x="30" y="666"/>
                    </a:cubicBezTo>
                    <a:cubicBezTo>
                      <a:pt x="31" y="685"/>
                      <a:pt x="33" y="691"/>
                      <a:pt x="46" y="703"/>
                    </a:cubicBezTo>
                    <a:cubicBezTo>
                      <a:pt x="30" y="729"/>
                      <a:pt x="45" y="763"/>
                      <a:pt x="64" y="773"/>
                    </a:cubicBezTo>
                    <a:cubicBezTo>
                      <a:pt x="62" y="783"/>
                      <a:pt x="50" y="783"/>
                      <a:pt x="49" y="794"/>
                    </a:cubicBezTo>
                    <a:cubicBezTo>
                      <a:pt x="50" y="834"/>
                      <a:pt x="89" y="866"/>
                      <a:pt x="92" y="901"/>
                    </a:cubicBezTo>
                    <a:cubicBezTo>
                      <a:pt x="93" y="917"/>
                      <a:pt x="77" y="929"/>
                      <a:pt x="88" y="944"/>
                    </a:cubicBezTo>
                    <a:cubicBezTo>
                      <a:pt x="142" y="942"/>
                      <a:pt x="148" y="989"/>
                      <a:pt x="186" y="1002"/>
                    </a:cubicBezTo>
                    <a:cubicBezTo>
                      <a:pt x="188" y="1012"/>
                      <a:pt x="180" y="1011"/>
                      <a:pt x="186" y="1017"/>
                    </a:cubicBezTo>
                    <a:cubicBezTo>
                      <a:pt x="222" y="1026"/>
                      <a:pt x="234" y="1057"/>
                      <a:pt x="232" y="1103"/>
                    </a:cubicBezTo>
                    <a:cubicBezTo>
                      <a:pt x="269" y="1116"/>
                      <a:pt x="321" y="1116"/>
                      <a:pt x="363" y="1124"/>
                    </a:cubicBezTo>
                    <a:cubicBezTo>
                      <a:pt x="363" y="1130"/>
                      <a:pt x="355" y="1128"/>
                      <a:pt x="357" y="1136"/>
                    </a:cubicBezTo>
                    <a:cubicBezTo>
                      <a:pt x="405" y="1160"/>
                      <a:pt x="451" y="1193"/>
                      <a:pt x="495" y="1219"/>
                    </a:cubicBezTo>
                    <a:cubicBezTo>
                      <a:pt x="552" y="1252"/>
                      <a:pt x="619" y="1261"/>
                      <a:pt x="706" y="1271"/>
                    </a:cubicBezTo>
                    <a:cubicBezTo>
                      <a:pt x="707" y="1260"/>
                      <a:pt x="707" y="1248"/>
                      <a:pt x="712" y="1240"/>
                    </a:cubicBezTo>
                    <a:cubicBezTo>
                      <a:pt x="741" y="1245"/>
                      <a:pt x="771" y="1251"/>
                      <a:pt x="803" y="1253"/>
                    </a:cubicBezTo>
                    <a:cubicBezTo>
                      <a:pt x="824" y="1279"/>
                      <a:pt x="841" y="1311"/>
                      <a:pt x="874" y="1326"/>
                    </a:cubicBezTo>
                    <a:cubicBezTo>
                      <a:pt x="891" y="1344"/>
                      <a:pt x="885" y="1364"/>
                      <a:pt x="892" y="1390"/>
                    </a:cubicBezTo>
                    <a:cubicBezTo>
                      <a:pt x="901" y="1424"/>
                      <a:pt x="944" y="1432"/>
                      <a:pt x="971" y="1451"/>
                    </a:cubicBezTo>
                    <a:cubicBezTo>
                      <a:pt x="993" y="1437"/>
                      <a:pt x="990" y="1399"/>
                      <a:pt x="1023" y="1396"/>
                    </a:cubicBezTo>
                    <a:cubicBezTo>
                      <a:pt x="1088" y="1404"/>
                      <a:pt x="1120" y="1444"/>
                      <a:pt x="1130" y="1506"/>
                    </a:cubicBezTo>
                    <a:cubicBezTo>
                      <a:pt x="1152" y="1518"/>
                      <a:pt x="1158" y="1546"/>
                      <a:pt x="1179" y="1558"/>
                    </a:cubicBezTo>
                    <a:cubicBezTo>
                      <a:pt x="1166" y="1635"/>
                      <a:pt x="1252" y="1654"/>
                      <a:pt x="1304" y="1665"/>
                    </a:cubicBezTo>
                    <a:cubicBezTo>
                      <a:pt x="1295" y="1624"/>
                      <a:pt x="1297" y="1584"/>
                      <a:pt x="1301" y="1540"/>
                    </a:cubicBezTo>
                    <a:cubicBezTo>
                      <a:pt x="1353" y="1505"/>
                      <a:pt x="1416" y="1481"/>
                      <a:pt x="1457" y="1436"/>
                    </a:cubicBezTo>
                    <a:cubicBezTo>
                      <a:pt x="1501" y="1399"/>
                      <a:pt x="1577" y="1426"/>
                      <a:pt x="1622" y="1427"/>
                    </a:cubicBezTo>
                    <a:cubicBezTo>
                      <a:pt x="1620" y="1409"/>
                      <a:pt x="1602" y="1426"/>
                      <a:pt x="1598" y="1414"/>
                    </a:cubicBezTo>
                    <a:cubicBezTo>
                      <a:pt x="1617" y="1397"/>
                      <a:pt x="1632" y="1426"/>
                      <a:pt x="1650" y="1430"/>
                    </a:cubicBezTo>
                    <a:cubicBezTo>
                      <a:pt x="1650" y="1436"/>
                      <a:pt x="1646" y="1436"/>
                      <a:pt x="1646" y="1442"/>
                    </a:cubicBezTo>
                    <a:cubicBezTo>
                      <a:pt x="1657" y="1447"/>
                      <a:pt x="1665" y="1454"/>
                      <a:pt x="1680" y="1454"/>
                    </a:cubicBezTo>
                    <a:cubicBezTo>
                      <a:pt x="1688" y="1448"/>
                      <a:pt x="1692" y="1439"/>
                      <a:pt x="1705" y="1439"/>
                    </a:cubicBezTo>
                    <a:cubicBezTo>
                      <a:pt x="1715" y="1445"/>
                      <a:pt x="1697" y="1452"/>
                      <a:pt x="1705" y="1454"/>
                    </a:cubicBezTo>
                    <a:cubicBezTo>
                      <a:pt x="1729" y="1447"/>
                      <a:pt x="1710" y="1431"/>
                      <a:pt x="1729" y="1424"/>
                    </a:cubicBezTo>
                    <a:cubicBezTo>
                      <a:pt x="1734" y="1438"/>
                      <a:pt x="1775" y="1458"/>
                      <a:pt x="1778" y="1436"/>
                    </a:cubicBezTo>
                    <a:cubicBezTo>
                      <a:pt x="1769" y="1424"/>
                      <a:pt x="1744" y="1429"/>
                      <a:pt x="1738" y="1414"/>
                    </a:cubicBezTo>
                    <a:cubicBezTo>
                      <a:pt x="1748" y="1406"/>
                      <a:pt x="1760" y="1404"/>
                      <a:pt x="1753" y="1381"/>
                    </a:cubicBezTo>
                    <a:cubicBezTo>
                      <a:pt x="1740" y="1380"/>
                      <a:pt x="1746" y="1398"/>
                      <a:pt x="1729" y="1393"/>
                    </a:cubicBezTo>
                    <a:cubicBezTo>
                      <a:pt x="1743" y="1357"/>
                      <a:pt x="1774" y="1361"/>
                      <a:pt x="1818" y="1359"/>
                    </a:cubicBezTo>
                    <a:cubicBezTo>
                      <a:pt x="1824" y="1354"/>
                      <a:pt x="1819" y="1338"/>
                      <a:pt x="1830" y="1338"/>
                    </a:cubicBezTo>
                    <a:cubicBezTo>
                      <a:pt x="1836" y="1343"/>
                      <a:pt x="1845" y="1360"/>
                      <a:pt x="1833" y="1366"/>
                    </a:cubicBezTo>
                    <a:cubicBezTo>
                      <a:pt x="1883" y="1349"/>
                      <a:pt x="1957" y="1336"/>
                      <a:pt x="1983" y="1384"/>
                    </a:cubicBezTo>
                    <a:cubicBezTo>
                      <a:pt x="2010" y="1382"/>
                      <a:pt x="2034" y="1370"/>
                      <a:pt x="2038" y="1353"/>
                    </a:cubicBezTo>
                    <a:cubicBezTo>
                      <a:pt x="2090" y="1348"/>
                      <a:pt x="2086" y="1398"/>
                      <a:pt x="2129" y="1402"/>
                    </a:cubicBezTo>
                    <a:cubicBezTo>
                      <a:pt x="2155" y="1423"/>
                      <a:pt x="2126" y="1480"/>
                      <a:pt x="2151" y="1500"/>
                    </a:cubicBezTo>
                    <a:cubicBezTo>
                      <a:pt x="2158" y="1491"/>
                      <a:pt x="2148" y="1479"/>
                      <a:pt x="2151" y="1479"/>
                    </a:cubicBezTo>
                    <a:cubicBezTo>
                      <a:pt x="2155" y="1479"/>
                      <a:pt x="2162" y="1478"/>
                      <a:pt x="2163" y="1482"/>
                    </a:cubicBezTo>
                    <a:cubicBezTo>
                      <a:pt x="2164" y="1496"/>
                      <a:pt x="2151" y="1497"/>
                      <a:pt x="2151" y="1509"/>
                    </a:cubicBezTo>
                    <a:cubicBezTo>
                      <a:pt x="2166" y="1527"/>
                      <a:pt x="2179" y="1548"/>
                      <a:pt x="2190" y="1570"/>
                    </a:cubicBezTo>
                    <a:cubicBezTo>
                      <a:pt x="2199" y="1573"/>
                      <a:pt x="2198" y="1566"/>
                      <a:pt x="2206" y="1567"/>
                    </a:cubicBezTo>
                    <a:cubicBezTo>
                      <a:pt x="2212" y="1577"/>
                      <a:pt x="2215" y="1590"/>
                      <a:pt x="2221" y="1601"/>
                    </a:cubicBezTo>
                    <a:cubicBezTo>
                      <a:pt x="2248" y="1595"/>
                      <a:pt x="2259" y="1624"/>
                      <a:pt x="2267" y="1647"/>
                    </a:cubicBezTo>
                    <a:cubicBezTo>
                      <a:pt x="2278" y="1643"/>
                      <a:pt x="2298" y="1632"/>
                      <a:pt x="2306" y="1634"/>
                    </a:cubicBezTo>
                    <a:cubicBezTo>
                      <a:pt x="2302" y="1653"/>
                      <a:pt x="2272" y="1661"/>
                      <a:pt x="2273" y="1674"/>
                    </a:cubicBezTo>
                    <a:cubicBezTo>
                      <a:pt x="2294" y="1659"/>
                      <a:pt x="2314" y="1642"/>
                      <a:pt x="2319" y="1610"/>
                    </a:cubicBezTo>
                    <a:cubicBezTo>
                      <a:pt x="2308" y="1605"/>
                      <a:pt x="2317" y="1620"/>
                      <a:pt x="2309" y="1619"/>
                    </a:cubicBezTo>
                    <a:cubicBezTo>
                      <a:pt x="2332" y="1539"/>
                      <a:pt x="2288" y="1484"/>
                      <a:pt x="2261" y="1436"/>
                    </a:cubicBezTo>
                    <a:cubicBezTo>
                      <a:pt x="2261" y="1430"/>
                      <a:pt x="2269" y="1432"/>
                      <a:pt x="2267" y="1424"/>
                    </a:cubicBezTo>
                    <a:cubicBezTo>
                      <a:pt x="2220" y="1382"/>
                      <a:pt x="2172" y="1299"/>
                      <a:pt x="2199" y="1219"/>
                    </a:cubicBezTo>
                    <a:cubicBezTo>
                      <a:pt x="2206" y="1200"/>
                      <a:pt x="2227" y="1190"/>
                      <a:pt x="2227" y="1170"/>
                    </a:cubicBezTo>
                    <a:cubicBezTo>
                      <a:pt x="2256" y="1160"/>
                      <a:pt x="2264" y="1129"/>
                      <a:pt x="2288" y="1115"/>
                    </a:cubicBezTo>
                    <a:cubicBezTo>
                      <a:pt x="2286" y="1075"/>
                      <a:pt x="2308" y="1058"/>
                      <a:pt x="2343" y="1054"/>
                    </a:cubicBezTo>
                    <a:cubicBezTo>
                      <a:pt x="2340" y="993"/>
                      <a:pt x="2418" y="1005"/>
                      <a:pt x="2419" y="965"/>
                    </a:cubicBezTo>
                    <a:cubicBezTo>
                      <a:pt x="2417" y="971"/>
                      <a:pt x="2393" y="974"/>
                      <a:pt x="2389" y="965"/>
                    </a:cubicBezTo>
                    <a:cubicBezTo>
                      <a:pt x="2402" y="976"/>
                      <a:pt x="2410" y="949"/>
                      <a:pt x="2398" y="944"/>
                    </a:cubicBezTo>
                    <a:cubicBezTo>
                      <a:pt x="2418" y="950"/>
                      <a:pt x="2439" y="941"/>
                      <a:pt x="2441" y="920"/>
                    </a:cubicBezTo>
                    <a:cubicBezTo>
                      <a:pt x="2436" y="911"/>
                      <a:pt x="2422" y="927"/>
                      <a:pt x="2416" y="916"/>
                    </a:cubicBezTo>
                    <a:cubicBezTo>
                      <a:pt x="2427" y="917"/>
                      <a:pt x="2435" y="914"/>
                      <a:pt x="2438" y="907"/>
                    </a:cubicBezTo>
                    <a:cubicBezTo>
                      <a:pt x="2436" y="903"/>
                      <a:pt x="2436" y="903"/>
                      <a:pt x="2436" y="903"/>
                    </a:cubicBezTo>
                    <a:cubicBezTo>
                      <a:pt x="2441" y="904"/>
                      <a:pt x="2441" y="904"/>
                      <a:pt x="2441" y="904"/>
                    </a:cubicBezTo>
                    <a:cubicBezTo>
                      <a:pt x="2428" y="885"/>
                      <a:pt x="2417" y="862"/>
                      <a:pt x="2407" y="840"/>
                    </a:cubicBezTo>
                    <a:cubicBezTo>
                      <a:pt x="2400" y="840"/>
                      <a:pt x="2392" y="839"/>
                      <a:pt x="2388" y="842"/>
                    </a:cubicBezTo>
                    <a:cubicBezTo>
                      <a:pt x="2400" y="832"/>
                      <a:pt x="2374" y="820"/>
                      <a:pt x="2380" y="813"/>
                    </a:cubicBezTo>
                    <a:cubicBezTo>
                      <a:pt x="2383" y="813"/>
                      <a:pt x="2383" y="815"/>
                      <a:pt x="2386" y="816"/>
                    </a:cubicBezTo>
                    <a:cubicBezTo>
                      <a:pt x="2384" y="793"/>
                      <a:pt x="2377" y="775"/>
                      <a:pt x="2361" y="767"/>
                    </a:cubicBezTo>
                    <a:cubicBezTo>
                      <a:pt x="2370" y="769"/>
                      <a:pt x="2367" y="760"/>
                      <a:pt x="2371" y="758"/>
                    </a:cubicBezTo>
                    <a:cubicBezTo>
                      <a:pt x="2349" y="744"/>
                      <a:pt x="2346" y="687"/>
                      <a:pt x="2367" y="684"/>
                    </a:cubicBezTo>
                    <a:cubicBezTo>
                      <a:pt x="2354" y="697"/>
                      <a:pt x="2376" y="712"/>
                      <a:pt x="2361" y="727"/>
                    </a:cubicBezTo>
                    <a:cubicBezTo>
                      <a:pt x="2375" y="727"/>
                      <a:pt x="2366" y="731"/>
                      <a:pt x="2367" y="748"/>
                    </a:cubicBezTo>
                    <a:cubicBezTo>
                      <a:pt x="2384" y="750"/>
                      <a:pt x="2380" y="770"/>
                      <a:pt x="2392" y="776"/>
                    </a:cubicBezTo>
                    <a:cubicBezTo>
                      <a:pt x="2396" y="765"/>
                      <a:pt x="2382" y="758"/>
                      <a:pt x="2389" y="755"/>
                    </a:cubicBezTo>
                    <a:cubicBezTo>
                      <a:pt x="2421" y="766"/>
                      <a:pt x="2383" y="811"/>
                      <a:pt x="2407" y="828"/>
                    </a:cubicBezTo>
                    <a:cubicBezTo>
                      <a:pt x="2413" y="788"/>
                      <a:pt x="2442" y="751"/>
                      <a:pt x="2426" y="709"/>
                    </a:cubicBezTo>
                    <a:cubicBezTo>
                      <a:pt x="2404" y="703"/>
                      <a:pt x="2401" y="678"/>
                      <a:pt x="2389" y="663"/>
                    </a:cubicBezTo>
                    <a:cubicBezTo>
                      <a:pt x="2397" y="675"/>
                      <a:pt x="2409" y="684"/>
                      <a:pt x="2429" y="684"/>
                    </a:cubicBezTo>
                    <a:cubicBezTo>
                      <a:pt x="2430" y="692"/>
                      <a:pt x="2423" y="691"/>
                      <a:pt x="2426" y="700"/>
                    </a:cubicBezTo>
                    <a:cubicBezTo>
                      <a:pt x="2448" y="678"/>
                      <a:pt x="2467" y="638"/>
                      <a:pt x="2456" y="593"/>
                    </a:cubicBezTo>
                    <a:cubicBezTo>
                      <a:pt x="2452" y="585"/>
                      <a:pt x="2445" y="599"/>
                      <a:pt x="2441" y="590"/>
                    </a:cubicBezTo>
                    <a:cubicBezTo>
                      <a:pt x="2447" y="589"/>
                      <a:pt x="2447" y="581"/>
                      <a:pt x="2453" y="580"/>
                    </a:cubicBezTo>
                    <a:cubicBezTo>
                      <a:pt x="2451" y="572"/>
                      <a:pt x="2451" y="572"/>
                      <a:pt x="2451" y="572"/>
                    </a:cubicBezTo>
                    <a:cubicBezTo>
                      <a:pt x="2456" y="565"/>
                      <a:pt x="2456" y="565"/>
                      <a:pt x="2456" y="565"/>
                    </a:cubicBezTo>
                    <a:cubicBezTo>
                      <a:pt x="2478" y="522"/>
                      <a:pt x="2541" y="519"/>
                      <a:pt x="2578" y="492"/>
                    </a:cubicBezTo>
                    <a:cubicBezTo>
                      <a:pt x="2582" y="483"/>
                      <a:pt x="2577" y="477"/>
                      <a:pt x="2590" y="474"/>
                    </a:cubicBezTo>
                    <a:cubicBezTo>
                      <a:pt x="2592" y="483"/>
                      <a:pt x="2590" y="489"/>
                      <a:pt x="2584" y="492"/>
                    </a:cubicBezTo>
                    <a:cubicBezTo>
                      <a:pt x="2598" y="484"/>
                      <a:pt x="2605" y="470"/>
                      <a:pt x="2624" y="467"/>
                    </a:cubicBezTo>
                    <a:cubicBezTo>
                      <a:pt x="2624" y="452"/>
                      <a:pt x="2619" y="440"/>
                      <a:pt x="2603" y="440"/>
                    </a:cubicBezTo>
                    <a:cubicBezTo>
                      <a:pt x="2604" y="450"/>
                      <a:pt x="2618" y="447"/>
                      <a:pt x="2618" y="458"/>
                    </a:cubicBezTo>
                    <a:cubicBezTo>
                      <a:pt x="2592" y="482"/>
                      <a:pt x="2586" y="430"/>
                      <a:pt x="2566" y="437"/>
                    </a:cubicBezTo>
                    <a:cubicBezTo>
                      <a:pt x="2568" y="410"/>
                      <a:pt x="2564" y="373"/>
                      <a:pt x="2578" y="333"/>
                    </a:cubicBezTo>
                    <a:cubicBezTo>
                      <a:pt x="2595" y="336"/>
                      <a:pt x="2607" y="317"/>
                      <a:pt x="2621" y="309"/>
                    </a:cubicBezTo>
                    <a:cubicBezTo>
                      <a:pt x="2623" y="298"/>
                      <a:pt x="2618" y="280"/>
                      <a:pt x="2621" y="278"/>
                    </a:cubicBezTo>
                    <a:cubicBezTo>
                      <a:pt x="2625" y="283"/>
                      <a:pt x="2634" y="282"/>
                      <a:pt x="2633" y="290"/>
                    </a:cubicBezTo>
                    <a:cubicBezTo>
                      <a:pt x="2626" y="295"/>
                      <a:pt x="2622" y="295"/>
                      <a:pt x="2627" y="305"/>
                    </a:cubicBezTo>
                    <a:cubicBezTo>
                      <a:pt x="2643" y="302"/>
                      <a:pt x="2635" y="281"/>
                      <a:pt x="2645" y="272"/>
                    </a:cubicBezTo>
                    <a:cubicBezTo>
                      <a:pt x="2645" y="280"/>
                      <a:pt x="2644" y="287"/>
                      <a:pt x="2655" y="284"/>
                    </a:cubicBezTo>
                    <a:cubicBezTo>
                      <a:pt x="2660" y="266"/>
                      <a:pt x="2651" y="276"/>
                      <a:pt x="2649" y="266"/>
                    </a:cubicBezTo>
                    <a:cubicBezTo>
                      <a:pt x="2672" y="277"/>
                      <a:pt x="2717" y="231"/>
                      <a:pt x="2688" y="20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/>
              </a:p>
            </p:txBody>
          </p:sp>
          <p:grpSp>
            <p:nvGrpSpPr>
              <p:cNvPr id="83" name="Group 45"/>
              <p:cNvGrpSpPr/>
              <p:nvPr/>
            </p:nvGrpSpPr>
            <p:grpSpPr>
              <a:xfrm>
                <a:off x="6319861" y="2066440"/>
                <a:ext cx="1351389" cy="1493071"/>
                <a:chOff x="766763" y="1246789"/>
                <a:chExt cx="2982913" cy="3295650"/>
              </a:xfrm>
              <a:grpFill/>
            </p:grpSpPr>
            <p:sp>
              <p:nvSpPr>
                <p:cNvPr id="84" name="Freeform 5"/>
                <p:cNvSpPr>
                  <a:spLocks/>
                </p:cNvSpPr>
                <p:nvPr/>
              </p:nvSpPr>
              <p:spPr bwMode="auto">
                <a:xfrm>
                  <a:off x="766763" y="1246789"/>
                  <a:ext cx="2982913" cy="3295650"/>
                </a:xfrm>
                <a:custGeom>
                  <a:avLst/>
                  <a:gdLst/>
                  <a:ahLst/>
                  <a:cxnLst>
                    <a:cxn ang="0">
                      <a:pos x="977" y="424"/>
                    </a:cxn>
                    <a:cxn ang="0">
                      <a:pos x="914" y="417"/>
                    </a:cxn>
                    <a:cxn ang="0">
                      <a:pos x="905" y="397"/>
                    </a:cxn>
                    <a:cxn ang="0">
                      <a:pos x="855" y="354"/>
                    </a:cxn>
                    <a:cxn ang="0">
                      <a:pos x="814" y="267"/>
                    </a:cxn>
                    <a:cxn ang="0">
                      <a:pos x="784" y="212"/>
                    </a:cxn>
                    <a:cxn ang="0">
                      <a:pos x="756" y="142"/>
                    </a:cxn>
                    <a:cxn ang="0">
                      <a:pos x="763" y="104"/>
                    </a:cxn>
                    <a:cxn ang="0">
                      <a:pos x="680" y="106"/>
                    </a:cxn>
                    <a:cxn ang="0">
                      <a:pos x="607" y="86"/>
                    </a:cxn>
                    <a:cxn ang="0">
                      <a:pos x="556" y="113"/>
                    </a:cxn>
                    <a:cxn ang="0">
                      <a:pos x="458" y="77"/>
                    </a:cxn>
                    <a:cxn ang="0">
                      <a:pos x="424" y="37"/>
                    </a:cxn>
                    <a:cxn ang="0">
                      <a:pos x="412" y="4"/>
                    </a:cxn>
                    <a:cxn ang="0">
                      <a:pos x="344" y="11"/>
                    </a:cxn>
                    <a:cxn ang="0">
                      <a:pos x="255" y="25"/>
                    </a:cxn>
                    <a:cxn ang="0">
                      <a:pos x="187" y="25"/>
                    </a:cxn>
                    <a:cxn ang="0">
                      <a:pos x="136" y="75"/>
                    </a:cxn>
                    <a:cxn ang="0">
                      <a:pos x="115" y="130"/>
                    </a:cxn>
                    <a:cxn ang="0">
                      <a:pos x="55" y="180"/>
                    </a:cxn>
                    <a:cxn ang="0">
                      <a:pos x="8" y="249"/>
                    </a:cxn>
                    <a:cxn ang="0">
                      <a:pos x="18" y="306"/>
                    </a:cxn>
                    <a:cxn ang="0">
                      <a:pos x="5" y="374"/>
                    </a:cxn>
                    <a:cxn ang="0">
                      <a:pos x="23" y="411"/>
                    </a:cxn>
                    <a:cxn ang="0">
                      <a:pos x="41" y="438"/>
                    </a:cxn>
                    <a:cxn ang="0">
                      <a:pos x="62" y="460"/>
                    </a:cxn>
                    <a:cxn ang="0">
                      <a:pos x="80" y="487"/>
                    </a:cxn>
                    <a:cxn ang="0">
                      <a:pos x="107" y="505"/>
                    </a:cxn>
                    <a:cxn ang="0">
                      <a:pos x="152" y="523"/>
                    </a:cxn>
                    <a:cxn ang="0">
                      <a:pos x="214" y="517"/>
                    </a:cxn>
                    <a:cxn ang="0">
                      <a:pos x="263" y="506"/>
                    </a:cxn>
                    <a:cxn ang="0">
                      <a:pos x="317" y="496"/>
                    </a:cxn>
                    <a:cxn ang="0">
                      <a:pos x="372" y="526"/>
                    </a:cxn>
                    <a:cxn ang="0">
                      <a:pos x="409" y="547"/>
                    </a:cxn>
                    <a:cxn ang="0">
                      <a:pos x="402" y="587"/>
                    </a:cxn>
                    <a:cxn ang="0">
                      <a:pos x="401" y="624"/>
                    </a:cxn>
                    <a:cxn ang="0">
                      <a:pos x="445" y="680"/>
                    </a:cxn>
                    <a:cxn ang="0">
                      <a:pos x="461" y="719"/>
                    </a:cxn>
                    <a:cxn ang="0">
                      <a:pos x="461" y="783"/>
                    </a:cxn>
                    <a:cxn ang="0">
                      <a:pos x="440" y="831"/>
                    </a:cxn>
                    <a:cxn ang="0">
                      <a:pos x="464" y="920"/>
                    </a:cxn>
                    <a:cxn ang="0">
                      <a:pos x="480" y="991"/>
                    </a:cxn>
                    <a:cxn ang="0">
                      <a:pos x="493" y="1028"/>
                    </a:cxn>
                    <a:cxn ang="0">
                      <a:pos x="519" y="1068"/>
                    </a:cxn>
                    <a:cxn ang="0">
                      <a:pos x="528" y="1109"/>
                    </a:cxn>
                    <a:cxn ang="0">
                      <a:pos x="548" y="1138"/>
                    </a:cxn>
                    <a:cxn ang="0">
                      <a:pos x="597" y="1130"/>
                    </a:cxn>
                    <a:cxn ang="0">
                      <a:pos x="633" y="1130"/>
                    </a:cxn>
                    <a:cxn ang="0">
                      <a:pos x="693" y="1095"/>
                    </a:cxn>
                    <a:cxn ang="0">
                      <a:pos x="738" y="1041"/>
                    </a:cxn>
                    <a:cxn ang="0">
                      <a:pos x="758" y="982"/>
                    </a:cxn>
                    <a:cxn ang="0">
                      <a:pos x="787" y="928"/>
                    </a:cxn>
                    <a:cxn ang="0">
                      <a:pos x="849" y="851"/>
                    </a:cxn>
                    <a:cxn ang="0">
                      <a:pos x="873" y="775"/>
                    </a:cxn>
                    <a:cxn ang="0">
                      <a:pos x="855" y="707"/>
                    </a:cxn>
                    <a:cxn ang="0">
                      <a:pos x="880" y="624"/>
                    </a:cxn>
                    <a:cxn ang="0">
                      <a:pos x="951" y="559"/>
                    </a:cxn>
                    <a:cxn ang="0">
                      <a:pos x="1008" y="483"/>
                    </a:cxn>
                    <a:cxn ang="0">
                      <a:pos x="1032" y="418"/>
                    </a:cxn>
                  </a:cxnLst>
                  <a:rect l="0" t="0" r="r" b="b"/>
                  <a:pathLst>
                    <a:path w="1032" h="1140">
                      <a:moveTo>
                        <a:pt x="1032" y="418"/>
                      </a:moveTo>
                      <a:cubicBezTo>
                        <a:pt x="1032" y="417"/>
                        <a:pt x="1031" y="415"/>
                        <a:pt x="1030" y="414"/>
                      </a:cubicBezTo>
                      <a:cubicBezTo>
                        <a:pt x="1030" y="412"/>
                        <a:pt x="1028" y="411"/>
                        <a:pt x="1027" y="410"/>
                      </a:cubicBezTo>
                      <a:cubicBezTo>
                        <a:pt x="1026" y="410"/>
                        <a:pt x="1023" y="413"/>
                        <a:pt x="1021" y="414"/>
                      </a:cubicBezTo>
                      <a:cubicBezTo>
                        <a:pt x="1020" y="414"/>
                        <a:pt x="1015" y="419"/>
                        <a:pt x="1011" y="419"/>
                      </a:cubicBezTo>
                      <a:cubicBezTo>
                        <a:pt x="1007" y="420"/>
                        <a:pt x="1006" y="422"/>
                        <a:pt x="1005" y="421"/>
                      </a:cubicBezTo>
                      <a:cubicBezTo>
                        <a:pt x="1003" y="421"/>
                        <a:pt x="1001" y="421"/>
                        <a:pt x="999" y="421"/>
                      </a:cubicBezTo>
                      <a:cubicBezTo>
                        <a:pt x="998" y="421"/>
                        <a:pt x="996" y="422"/>
                        <a:pt x="995" y="421"/>
                      </a:cubicBezTo>
                      <a:cubicBezTo>
                        <a:pt x="994" y="421"/>
                        <a:pt x="997" y="421"/>
                        <a:pt x="991" y="420"/>
                      </a:cubicBezTo>
                      <a:cubicBezTo>
                        <a:pt x="986" y="420"/>
                        <a:pt x="984" y="421"/>
                        <a:pt x="983" y="421"/>
                      </a:cubicBezTo>
                      <a:cubicBezTo>
                        <a:pt x="982" y="423"/>
                        <a:pt x="981" y="424"/>
                        <a:pt x="980" y="424"/>
                      </a:cubicBezTo>
                      <a:cubicBezTo>
                        <a:pt x="979" y="425"/>
                        <a:pt x="979" y="425"/>
                        <a:pt x="977" y="424"/>
                      </a:cubicBezTo>
                      <a:cubicBezTo>
                        <a:pt x="974" y="423"/>
                        <a:pt x="972" y="424"/>
                        <a:pt x="972" y="423"/>
                      </a:cubicBezTo>
                      <a:cubicBezTo>
                        <a:pt x="971" y="422"/>
                        <a:pt x="970" y="422"/>
                        <a:pt x="969" y="424"/>
                      </a:cubicBezTo>
                      <a:cubicBezTo>
                        <a:pt x="968" y="426"/>
                        <a:pt x="965" y="427"/>
                        <a:pt x="965" y="428"/>
                      </a:cubicBezTo>
                      <a:cubicBezTo>
                        <a:pt x="964" y="429"/>
                        <a:pt x="957" y="430"/>
                        <a:pt x="956" y="430"/>
                      </a:cubicBezTo>
                      <a:cubicBezTo>
                        <a:pt x="955" y="430"/>
                        <a:pt x="955" y="428"/>
                        <a:pt x="953" y="428"/>
                      </a:cubicBezTo>
                      <a:cubicBezTo>
                        <a:pt x="951" y="427"/>
                        <a:pt x="943" y="430"/>
                        <a:pt x="942" y="431"/>
                      </a:cubicBezTo>
                      <a:cubicBezTo>
                        <a:pt x="940" y="433"/>
                        <a:pt x="937" y="436"/>
                        <a:pt x="936" y="436"/>
                      </a:cubicBezTo>
                      <a:cubicBezTo>
                        <a:pt x="935" y="436"/>
                        <a:pt x="933" y="436"/>
                        <a:pt x="932" y="435"/>
                      </a:cubicBezTo>
                      <a:cubicBezTo>
                        <a:pt x="931" y="434"/>
                        <a:pt x="929" y="434"/>
                        <a:pt x="928" y="433"/>
                      </a:cubicBezTo>
                      <a:cubicBezTo>
                        <a:pt x="927" y="432"/>
                        <a:pt x="921" y="430"/>
                        <a:pt x="920" y="428"/>
                      </a:cubicBezTo>
                      <a:cubicBezTo>
                        <a:pt x="919" y="427"/>
                        <a:pt x="916" y="425"/>
                        <a:pt x="916" y="422"/>
                      </a:cubicBezTo>
                      <a:cubicBezTo>
                        <a:pt x="915" y="419"/>
                        <a:pt x="914" y="418"/>
                        <a:pt x="914" y="417"/>
                      </a:cubicBezTo>
                      <a:cubicBezTo>
                        <a:pt x="914" y="417"/>
                        <a:pt x="912" y="414"/>
                        <a:pt x="911" y="415"/>
                      </a:cubicBezTo>
                      <a:cubicBezTo>
                        <a:pt x="909" y="416"/>
                        <a:pt x="911" y="414"/>
                        <a:pt x="907" y="416"/>
                      </a:cubicBezTo>
                      <a:cubicBezTo>
                        <a:pt x="904" y="418"/>
                        <a:pt x="908" y="419"/>
                        <a:pt x="904" y="418"/>
                      </a:cubicBezTo>
                      <a:cubicBezTo>
                        <a:pt x="903" y="417"/>
                        <a:pt x="902" y="417"/>
                        <a:pt x="902" y="417"/>
                      </a:cubicBezTo>
                      <a:cubicBezTo>
                        <a:pt x="908" y="409"/>
                        <a:pt x="908" y="409"/>
                        <a:pt x="908" y="409"/>
                      </a:cubicBezTo>
                      <a:cubicBezTo>
                        <a:pt x="910" y="408"/>
                        <a:pt x="910" y="408"/>
                        <a:pt x="911" y="408"/>
                      </a:cubicBezTo>
                      <a:cubicBezTo>
                        <a:pt x="913" y="409"/>
                        <a:pt x="914" y="411"/>
                        <a:pt x="914" y="408"/>
                      </a:cubicBezTo>
                      <a:cubicBezTo>
                        <a:pt x="914" y="406"/>
                        <a:pt x="915" y="406"/>
                        <a:pt x="914" y="404"/>
                      </a:cubicBezTo>
                      <a:cubicBezTo>
                        <a:pt x="914" y="404"/>
                        <a:pt x="913" y="403"/>
                        <a:pt x="912" y="402"/>
                      </a:cubicBezTo>
                      <a:cubicBezTo>
                        <a:pt x="912" y="402"/>
                        <a:pt x="912" y="402"/>
                        <a:pt x="912" y="401"/>
                      </a:cubicBezTo>
                      <a:cubicBezTo>
                        <a:pt x="912" y="401"/>
                        <a:pt x="912" y="401"/>
                        <a:pt x="912" y="401"/>
                      </a:cubicBezTo>
                      <a:cubicBezTo>
                        <a:pt x="909" y="399"/>
                        <a:pt x="906" y="398"/>
                        <a:pt x="905" y="397"/>
                      </a:cubicBezTo>
                      <a:cubicBezTo>
                        <a:pt x="904" y="396"/>
                        <a:pt x="901" y="393"/>
                        <a:pt x="901" y="393"/>
                      </a:cubicBezTo>
                      <a:cubicBezTo>
                        <a:pt x="901" y="393"/>
                        <a:pt x="897" y="388"/>
                        <a:pt x="896" y="387"/>
                      </a:cubicBezTo>
                      <a:cubicBezTo>
                        <a:pt x="896" y="386"/>
                        <a:pt x="894" y="386"/>
                        <a:pt x="894" y="384"/>
                      </a:cubicBezTo>
                      <a:cubicBezTo>
                        <a:pt x="894" y="383"/>
                        <a:pt x="890" y="380"/>
                        <a:pt x="888" y="378"/>
                      </a:cubicBezTo>
                      <a:cubicBezTo>
                        <a:pt x="886" y="376"/>
                        <a:pt x="885" y="375"/>
                        <a:pt x="884" y="374"/>
                      </a:cubicBezTo>
                      <a:cubicBezTo>
                        <a:pt x="884" y="372"/>
                        <a:pt x="883" y="371"/>
                        <a:pt x="883" y="371"/>
                      </a:cubicBezTo>
                      <a:cubicBezTo>
                        <a:pt x="883" y="371"/>
                        <a:pt x="880" y="370"/>
                        <a:pt x="880" y="369"/>
                      </a:cubicBezTo>
                      <a:cubicBezTo>
                        <a:pt x="879" y="367"/>
                        <a:pt x="876" y="366"/>
                        <a:pt x="876" y="365"/>
                      </a:cubicBezTo>
                      <a:cubicBezTo>
                        <a:pt x="876" y="364"/>
                        <a:pt x="871" y="363"/>
                        <a:pt x="871" y="363"/>
                      </a:cubicBezTo>
                      <a:cubicBezTo>
                        <a:pt x="871" y="363"/>
                        <a:pt x="870" y="363"/>
                        <a:pt x="867" y="362"/>
                      </a:cubicBezTo>
                      <a:cubicBezTo>
                        <a:pt x="864" y="361"/>
                        <a:pt x="861" y="360"/>
                        <a:pt x="860" y="360"/>
                      </a:cubicBezTo>
                      <a:cubicBezTo>
                        <a:pt x="859" y="360"/>
                        <a:pt x="858" y="359"/>
                        <a:pt x="855" y="354"/>
                      </a:cubicBezTo>
                      <a:cubicBezTo>
                        <a:pt x="851" y="349"/>
                        <a:pt x="849" y="348"/>
                        <a:pt x="849" y="346"/>
                      </a:cubicBezTo>
                      <a:cubicBezTo>
                        <a:pt x="848" y="344"/>
                        <a:pt x="847" y="341"/>
                        <a:pt x="847" y="339"/>
                      </a:cubicBezTo>
                      <a:cubicBezTo>
                        <a:pt x="847" y="337"/>
                        <a:pt x="849" y="340"/>
                        <a:pt x="846" y="331"/>
                      </a:cubicBezTo>
                      <a:cubicBezTo>
                        <a:pt x="844" y="323"/>
                        <a:pt x="838" y="320"/>
                        <a:pt x="840" y="320"/>
                      </a:cubicBezTo>
                      <a:cubicBezTo>
                        <a:pt x="842" y="320"/>
                        <a:pt x="835" y="315"/>
                        <a:pt x="834" y="313"/>
                      </a:cubicBezTo>
                      <a:cubicBezTo>
                        <a:pt x="833" y="312"/>
                        <a:pt x="829" y="310"/>
                        <a:pt x="828" y="308"/>
                      </a:cubicBezTo>
                      <a:cubicBezTo>
                        <a:pt x="827" y="307"/>
                        <a:pt x="827" y="307"/>
                        <a:pt x="827" y="307"/>
                      </a:cubicBezTo>
                      <a:cubicBezTo>
                        <a:pt x="827" y="307"/>
                        <a:pt x="827" y="306"/>
                        <a:pt x="824" y="304"/>
                      </a:cubicBezTo>
                      <a:cubicBezTo>
                        <a:pt x="819" y="299"/>
                        <a:pt x="820" y="300"/>
                        <a:pt x="819" y="297"/>
                      </a:cubicBezTo>
                      <a:cubicBezTo>
                        <a:pt x="818" y="294"/>
                        <a:pt x="818" y="294"/>
                        <a:pt x="818" y="293"/>
                      </a:cubicBezTo>
                      <a:cubicBezTo>
                        <a:pt x="818" y="292"/>
                        <a:pt x="818" y="289"/>
                        <a:pt x="819" y="286"/>
                      </a:cubicBezTo>
                      <a:cubicBezTo>
                        <a:pt x="819" y="284"/>
                        <a:pt x="813" y="269"/>
                        <a:pt x="814" y="267"/>
                      </a:cubicBezTo>
                      <a:cubicBezTo>
                        <a:pt x="814" y="266"/>
                        <a:pt x="814" y="265"/>
                        <a:pt x="813" y="261"/>
                      </a:cubicBezTo>
                      <a:cubicBezTo>
                        <a:pt x="812" y="258"/>
                        <a:pt x="812" y="257"/>
                        <a:pt x="811" y="255"/>
                      </a:cubicBezTo>
                      <a:cubicBezTo>
                        <a:pt x="809" y="253"/>
                        <a:pt x="806" y="250"/>
                        <a:pt x="805" y="249"/>
                      </a:cubicBezTo>
                      <a:cubicBezTo>
                        <a:pt x="804" y="248"/>
                        <a:pt x="802" y="247"/>
                        <a:pt x="800" y="245"/>
                      </a:cubicBezTo>
                      <a:cubicBezTo>
                        <a:pt x="799" y="243"/>
                        <a:pt x="798" y="243"/>
                        <a:pt x="796" y="241"/>
                      </a:cubicBezTo>
                      <a:cubicBezTo>
                        <a:pt x="795" y="239"/>
                        <a:pt x="794" y="237"/>
                        <a:pt x="793" y="237"/>
                      </a:cubicBezTo>
                      <a:cubicBezTo>
                        <a:pt x="793" y="236"/>
                        <a:pt x="791" y="235"/>
                        <a:pt x="791" y="234"/>
                      </a:cubicBezTo>
                      <a:cubicBezTo>
                        <a:pt x="791" y="232"/>
                        <a:pt x="790" y="230"/>
                        <a:pt x="790" y="229"/>
                      </a:cubicBezTo>
                      <a:cubicBezTo>
                        <a:pt x="790" y="228"/>
                        <a:pt x="791" y="221"/>
                        <a:pt x="790" y="219"/>
                      </a:cubicBezTo>
                      <a:cubicBezTo>
                        <a:pt x="788" y="217"/>
                        <a:pt x="785" y="214"/>
                        <a:pt x="785" y="213"/>
                      </a:cubicBezTo>
                      <a:cubicBezTo>
                        <a:pt x="785" y="213"/>
                        <a:pt x="784" y="212"/>
                        <a:pt x="784" y="212"/>
                      </a:cubicBezTo>
                      <a:cubicBezTo>
                        <a:pt x="784" y="212"/>
                        <a:pt x="784" y="212"/>
                        <a:pt x="784" y="212"/>
                      </a:cubicBezTo>
                      <a:cubicBezTo>
                        <a:pt x="782" y="210"/>
                        <a:pt x="779" y="207"/>
                        <a:pt x="779" y="206"/>
                      </a:cubicBezTo>
                      <a:cubicBezTo>
                        <a:pt x="778" y="205"/>
                        <a:pt x="777" y="209"/>
                        <a:pt x="776" y="203"/>
                      </a:cubicBezTo>
                      <a:cubicBezTo>
                        <a:pt x="775" y="196"/>
                        <a:pt x="774" y="196"/>
                        <a:pt x="774" y="195"/>
                      </a:cubicBezTo>
                      <a:cubicBezTo>
                        <a:pt x="774" y="193"/>
                        <a:pt x="771" y="188"/>
                        <a:pt x="771" y="187"/>
                      </a:cubicBezTo>
                      <a:cubicBezTo>
                        <a:pt x="771" y="185"/>
                        <a:pt x="767" y="181"/>
                        <a:pt x="766" y="180"/>
                      </a:cubicBezTo>
                      <a:cubicBezTo>
                        <a:pt x="766" y="179"/>
                        <a:pt x="762" y="175"/>
                        <a:pt x="762" y="173"/>
                      </a:cubicBezTo>
                      <a:cubicBezTo>
                        <a:pt x="762" y="171"/>
                        <a:pt x="761" y="170"/>
                        <a:pt x="759" y="167"/>
                      </a:cubicBezTo>
                      <a:cubicBezTo>
                        <a:pt x="757" y="163"/>
                        <a:pt x="756" y="161"/>
                        <a:pt x="756" y="161"/>
                      </a:cubicBezTo>
                      <a:cubicBezTo>
                        <a:pt x="756" y="160"/>
                        <a:pt x="748" y="147"/>
                        <a:pt x="747" y="146"/>
                      </a:cubicBezTo>
                      <a:cubicBezTo>
                        <a:pt x="747" y="146"/>
                        <a:pt x="746" y="146"/>
                        <a:pt x="746" y="145"/>
                      </a:cubicBezTo>
                      <a:cubicBezTo>
                        <a:pt x="752" y="137"/>
                        <a:pt x="752" y="137"/>
                        <a:pt x="752" y="137"/>
                      </a:cubicBezTo>
                      <a:cubicBezTo>
                        <a:pt x="752" y="138"/>
                        <a:pt x="753" y="139"/>
                        <a:pt x="756" y="142"/>
                      </a:cubicBezTo>
                      <a:cubicBezTo>
                        <a:pt x="764" y="152"/>
                        <a:pt x="765" y="154"/>
                        <a:pt x="766" y="155"/>
                      </a:cubicBezTo>
                      <a:cubicBezTo>
                        <a:pt x="768" y="156"/>
                        <a:pt x="769" y="157"/>
                        <a:pt x="769" y="157"/>
                      </a:cubicBezTo>
                      <a:cubicBezTo>
                        <a:pt x="772" y="153"/>
                        <a:pt x="772" y="150"/>
                        <a:pt x="772" y="150"/>
                      </a:cubicBezTo>
                      <a:cubicBezTo>
                        <a:pt x="772" y="150"/>
                        <a:pt x="774" y="139"/>
                        <a:pt x="774" y="137"/>
                      </a:cubicBezTo>
                      <a:cubicBezTo>
                        <a:pt x="774" y="134"/>
                        <a:pt x="776" y="131"/>
                        <a:pt x="776" y="131"/>
                      </a:cubicBezTo>
                      <a:cubicBezTo>
                        <a:pt x="776" y="131"/>
                        <a:pt x="776" y="128"/>
                        <a:pt x="776" y="127"/>
                      </a:cubicBezTo>
                      <a:cubicBezTo>
                        <a:pt x="775" y="125"/>
                        <a:pt x="774" y="124"/>
                        <a:pt x="774" y="123"/>
                      </a:cubicBezTo>
                      <a:cubicBezTo>
                        <a:pt x="774" y="123"/>
                        <a:pt x="771" y="119"/>
                        <a:pt x="771" y="116"/>
                      </a:cubicBezTo>
                      <a:cubicBezTo>
                        <a:pt x="771" y="114"/>
                        <a:pt x="770" y="113"/>
                        <a:pt x="770" y="112"/>
                      </a:cubicBezTo>
                      <a:cubicBezTo>
                        <a:pt x="769" y="111"/>
                        <a:pt x="769" y="110"/>
                        <a:pt x="769" y="110"/>
                      </a:cubicBezTo>
                      <a:cubicBezTo>
                        <a:pt x="768" y="109"/>
                        <a:pt x="767" y="108"/>
                        <a:pt x="767" y="108"/>
                      </a:cubicBezTo>
                      <a:cubicBezTo>
                        <a:pt x="763" y="104"/>
                        <a:pt x="763" y="104"/>
                        <a:pt x="763" y="104"/>
                      </a:cubicBezTo>
                      <a:cubicBezTo>
                        <a:pt x="763" y="104"/>
                        <a:pt x="761" y="103"/>
                        <a:pt x="760" y="103"/>
                      </a:cubicBezTo>
                      <a:cubicBezTo>
                        <a:pt x="759" y="104"/>
                        <a:pt x="758" y="104"/>
                        <a:pt x="758" y="104"/>
                      </a:cubicBezTo>
                      <a:cubicBezTo>
                        <a:pt x="758" y="104"/>
                        <a:pt x="754" y="104"/>
                        <a:pt x="752" y="104"/>
                      </a:cubicBezTo>
                      <a:cubicBezTo>
                        <a:pt x="751" y="104"/>
                        <a:pt x="746" y="105"/>
                        <a:pt x="742" y="104"/>
                      </a:cubicBezTo>
                      <a:cubicBezTo>
                        <a:pt x="739" y="104"/>
                        <a:pt x="742" y="105"/>
                        <a:pt x="737" y="104"/>
                      </a:cubicBezTo>
                      <a:cubicBezTo>
                        <a:pt x="731" y="102"/>
                        <a:pt x="728" y="102"/>
                        <a:pt x="728" y="101"/>
                      </a:cubicBezTo>
                      <a:cubicBezTo>
                        <a:pt x="728" y="99"/>
                        <a:pt x="724" y="97"/>
                        <a:pt x="724" y="97"/>
                      </a:cubicBezTo>
                      <a:cubicBezTo>
                        <a:pt x="724" y="97"/>
                        <a:pt x="727" y="91"/>
                        <a:pt x="717" y="96"/>
                      </a:cubicBezTo>
                      <a:cubicBezTo>
                        <a:pt x="707" y="101"/>
                        <a:pt x="707" y="101"/>
                        <a:pt x="707" y="101"/>
                      </a:cubicBezTo>
                      <a:cubicBezTo>
                        <a:pt x="707" y="101"/>
                        <a:pt x="696" y="111"/>
                        <a:pt x="693" y="111"/>
                      </a:cubicBezTo>
                      <a:cubicBezTo>
                        <a:pt x="689" y="110"/>
                        <a:pt x="687" y="111"/>
                        <a:pt x="686" y="110"/>
                      </a:cubicBezTo>
                      <a:cubicBezTo>
                        <a:pt x="684" y="109"/>
                        <a:pt x="682" y="108"/>
                        <a:pt x="680" y="106"/>
                      </a:cubicBezTo>
                      <a:cubicBezTo>
                        <a:pt x="678" y="105"/>
                        <a:pt x="674" y="106"/>
                        <a:pt x="673" y="105"/>
                      </a:cubicBezTo>
                      <a:cubicBezTo>
                        <a:pt x="672" y="105"/>
                        <a:pt x="671" y="105"/>
                        <a:pt x="668" y="103"/>
                      </a:cubicBezTo>
                      <a:cubicBezTo>
                        <a:pt x="666" y="102"/>
                        <a:pt x="672" y="103"/>
                        <a:pt x="661" y="100"/>
                      </a:cubicBezTo>
                      <a:cubicBezTo>
                        <a:pt x="650" y="97"/>
                        <a:pt x="652" y="99"/>
                        <a:pt x="649" y="97"/>
                      </a:cubicBezTo>
                      <a:cubicBezTo>
                        <a:pt x="646" y="95"/>
                        <a:pt x="642" y="95"/>
                        <a:pt x="642" y="95"/>
                      </a:cubicBezTo>
                      <a:cubicBezTo>
                        <a:pt x="642" y="95"/>
                        <a:pt x="637" y="97"/>
                        <a:pt x="637" y="97"/>
                      </a:cubicBezTo>
                      <a:cubicBezTo>
                        <a:pt x="636" y="98"/>
                        <a:pt x="629" y="98"/>
                        <a:pt x="629" y="98"/>
                      </a:cubicBezTo>
                      <a:cubicBezTo>
                        <a:pt x="629" y="98"/>
                        <a:pt x="627" y="99"/>
                        <a:pt x="627" y="96"/>
                      </a:cubicBezTo>
                      <a:cubicBezTo>
                        <a:pt x="626" y="94"/>
                        <a:pt x="626" y="91"/>
                        <a:pt x="626" y="91"/>
                      </a:cubicBezTo>
                      <a:cubicBezTo>
                        <a:pt x="626" y="91"/>
                        <a:pt x="621" y="91"/>
                        <a:pt x="619" y="90"/>
                      </a:cubicBezTo>
                      <a:cubicBezTo>
                        <a:pt x="617" y="89"/>
                        <a:pt x="613" y="90"/>
                        <a:pt x="611" y="89"/>
                      </a:cubicBezTo>
                      <a:cubicBezTo>
                        <a:pt x="610" y="88"/>
                        <a:pt x="607" y="86"/>
                        <a:pt x="607" y="86"/>
                      </a:cubicBezTo>
                      <a:cubicBezTo>
                        <a:pt x="604" y="83"/>
                        <a:pt x="606" y="84"/>
                        <a:pt x="602" y="82"/>
                      </a:cubicBezTo>
                      <a:cubicBezTo>
                        <a:pt x="599" y="80"/>
                        <a:pt x="600" y="82"/>
                        <a:pt x="599" y="80"/>
                      </a:cubicBezTo>
                      <a:cubicBezTo>
                        <a:pt x="598" y="78"/>
                        <a:pt x="600" y="81"/>
                        <a:pt x="598" y="78"/>
                      </a:cubicBezTo>
                      <a:cubicBezTo>
                        <a:pt x="596" y="76"/>
                        <a:pt x="582" y="78"/>
                        <a:pt x="581" y="78"/>
                      </a:cubicBezTo>
                      <a:cubicBezTo>
                        <a:pt x="580" y="78"/>
                        <a:pt x="575" y="79"/>
                        <a:pt x="574" y="79"/>
                      </a:cubicBezTo>
                      <a:cubicBezTo>
                        <a:pt x="572" y="79"/>
                        <a:pt x="574" y="76"/>
                        <a:pt x="572" y="79"/>
                      </a:cubicBezTo>
                      <a:cubicBezTo>
                        <a:pt x="570" y="82"/>
                        <a:pt x="570" y="80"/>
                        <a:pt x="570" y="80"/>
                      </a:cubicBezTo>
                      <a:cubicBezTo>
                        <a:pt x="570" y="80"/>
                        <a:pt x="559" y="91"/>
                        <a:pt x="559" y="92"/>
                      </a:cubicBezTo>
                      <a:cubicBezTo>
                        <a:pt x="559" y="93"/>
                        <a:pt x="558" y="98"/>
                        <a:pt x="558" y="98"/>
                      </a:cubicBezTo>
                      <a:cubicBezTo>
                        <a:pt x="558" y="99"/>
                        <a:pt x="559" y="103"/>
                        <a:pt x="559" y="104"/>
                      </a:cubicBezTo>
                      <a:cubicBezTo>
                        <a:pt x="559" y="104"/>
                        <a:pt x="559" y="105"/>
                        <a:pt x="558" y="107"/>
                      </a:cubicBezTo>
                      <a:cubicBezTo>
                        <a:pt x="557" y="109"/>
                        <a:pt x="559" y="111"/>
                        <a:pt x="556" y="113"/>
                      </a:cubicBezTo>
                      <a:cubicBezTo>
                        <a:pt x="553" y="115"/>
                        <a:pt x="544" y="117"/>
                        <a:pt x="542" y="117"/>
                      </a:cubicBezTo>
                      <a:cubicBezTo>
                        <a:pt x="540" y="117"/>
                        <a:pt x="537" y="118"/>
                        <a:pt x="535" y="116"/>
                      </a:cubicBezTo>
                      <a:cubicBezTo>
                        <a:pt x="533" y="113"/>
                        <a:pt x="531" y="112"/>
                        <a:pt x="531" y="111"/>
                      </a:cubicBezTo>
                      <a:cubicBezTo>
                        <a:pt x="530" y="110"/>
                        <a:pt x="532" y="112"/>
                        <a:pt x="529" y="109"/>
                      </a:cubicBezTo>
                      <a:cubicBezTo>
                        <a:pt x="525" y="106"/>
                        <a:pt x="503" y="104"/>
                        <a:pt x="501" y="104"/>
                      </a:cubicBezTo>
                      <a:cubicBezTo>
                        <a:pt x="500" y="103"/>
                        <a:pt x="494" y="105"/>
                        <a:pt x="493" y="104"/>
                      </a:cubicBezTo>
                      <a:cubicBezTo>
                        <a:pt x="492" y="103"/>
                        <a:pt x="489" y="101"/>
                        <a:pt x="490" y="100"/>
                      </a:cubicBezTo>
                      <a:cubicBezTo>
                        <a:pt x="490" y="98"/>
                        <a:pt x="488" y="97"/>
                        <a:pt x="488" y="95"/>
                      </a:cubicBezTo>
                      <a:cubicBezTo>
                        <a:pt x="488" y="93"/>
                        <a:pt x="487" y="92"/>
                        <a:pt x="487" y="90"/>
                      </a:cubicBezTo>
                      <a:cubicBezTo>
                        <a:pt x="487" y="88"/>
                        <a:pt x="486" y="86"/>
                        <a:pt x="485" y="85"/>
                      </a:cubicBezTo>
                      <a:cubicBezTo>
                        <a:pt x="483" y="84"/>
                        <a:pt x="469" y="81"/>
                        <a:pt x="468" y="80"/>
                      </a:cubicBezTo>
                      <a:cubicBezTo>
                        <a:pt x="467" y="79"/>
                        <a:pt x="462" y="79"/>
                        <a:pt x="458" y="77"/>
                      </a:cubicBezTo>
                      <a:cubicBezTo>
                        <a:pt x="454" y="74"/>
                        <a:pt x="452" y="75"/>
                        <a:pt x="450" y="75"/>
                      </a:cubicBezTo>
                      <a:cubicBezTo>
                        <a:pt x="448" y="75"/>
                        <a:pt x="448" y="76"/>
                        <a:pt x="446" y="76"/>
                      </a:cubicBezTo>
                      <a:cubicBezTo>
                        <a:pt x="444" y="75"/>
                        <a:pt x="443" y="77"/>
                        <a:pt x="441" y="75"/>
                      </a:cubicBezTo>
                      <a:cubicBezTo>
                        <a:pt x="438" y="73"/>
                        <a:pt x="429" y="71"/>
                        <a:pt x="428" y="70"/>
                      </a:cubicBezTo>
                      <a:cubicBezTo>
                        <a:pt x="427" y="70"/>
                        <a:pt x="422" y="69"/>
                        <a:pt x="420" y="67"/>
                      </a:cubicBezTo>
                      <a:cubicBezTo>
                        <a:pt x="418" y="65"/>
                        <a:pt x="420" y="65"/>
                        <a:pt x="417" y="64"/>
                      </a:cubicBezTo>
                      <a:cubicBezTo>
                        <a:pt x="414" y="62"/>
                        <a:pt x="416" y="65"/>
                        <a:pt x="414" y="62"/>
                      </a:cubicBezTo>
                      <a:cubicBezTo>
                        <a:pt x="412" y="59"/>
                        <a:pt x="415" y="67"/>
                        <a:pt x="412" y="60"/>
                      </a:cubicBezTo>
                      <a:cubicBezTo>
                        <a:pt x="410" y="54"/>
                        <a:pt x="410" y="54"/>
                        <a:pt x="411" y="52"/>
                      </a:cubicBezTo>
                      <a:cubicBezTo>
                        <a:pt x="413" y="50"/>
                        <a:pt x="412" y="49"/>
                        <a:pt x="414" y="48"/>
                      </a:cubicBezTo>
                      <a:cubicBezTo>
                        <a:pt x="417" y="47"/>
                        <a:pt x="418" y="47"/>
                        <a:pt x="420" y="44"/>
                      </a:cubicBezTo>
                      <a:cubicBezTo>
                        <a:pt x="422" y="40"/>
                        <a:pt x="424" y="39"/>
                        <a:pt x="424" y="37"/>
                      </a:cubicBezTo>
                      <a:cubicBezTo>
                        <a:pt x="424" y="34"/>
                        <a:pt x="423" y="33"/>
                        <a:pt x="423" y="32"/>
                      </a:cubicBezTo>
                      <a:cubicBezTo>
                        <a:pt x="424" y="31"/>
                        <a:pt x="423" y="28"/>
                        <a:pt x="422" y="27"/>
                      </a:cubicBezTo>
                      <a:cubicBezTo>
                        <a:pt x="421" y="26"/>
                        <a:pt x="419" y="26"/>
                        <a:pt x="418" y="24"/>
                      </a:cubicBezTo>
                      <a:cubicBezTo>
                        <a:pt x="417" y="22"/>
                        <a:pt x="416" y="22"/>
                        <a:pt x="415" y="21"/>
                      </a:cubicBezTo>
                      <a:cubicBezTo>
                        <a:pt x="415" y="20"/>
                        <a:pt x="411" y="23"/>
                        <a:pt x="415" y="18"/>
                      </a:cubicBezTo>
                      <a:cubicBezTo>
                        <a:pt x="419" y="14"/>
                        <a:pt x="420" y="12"/>
                        <a:pt x="421" y="12"/>
                      </a:cubicBezTo>
                      <a:cubicBezTo>
                        <a:pt x="424" y="10"/>
                        <a:pt x="426" y="6"/>
                        <a:pt x="426" y="5"/>
                      </a:cubicBezTo>
                      <a:cubicBezTo>
                        <a:pt x="426" y="3"/>
                        <a:pt x="428" y="4"/>
                        <a:pt x="426" y="3"/>
                      </a:cubicBezTo>
                      <a:cubicBezTo>
                        <a:pt x="423" y="1"/>
                        <a:pt x="420" y="2"/>
                        <a:pt x="420" y="3"/>
                      </a:cubicBezTo>
                      <a:cubicBezTo>
                        <a:pt x="420" y="4"/>
                        <a:pt x="419" y="5"/>
                        <a:pt x="419" y="6"/>
                      </a:cubicBezTo>
                      <a:cubicBezTo>
                        <a:pt x="418" y="7"/>
                        <a:pt x="417" y="9"/>
                        <a:pt x="414" y="7"/>
                      </a:cubicBezTo>
                      <a:cubicBezTo>
                        <a:pt x="412" y="6"/>
                        <a:pt x="413" y="5"/>
                        <a:pt x="412" y="4"/>
                      </a:cubicBezTo>
                      <a:cubicBezTo>
                        <a:pt x="411" y="2"/>
                        <a:pt x="411" y="0"/>
                        <a:pt x="409" y="0"/>
                      </a:cubicBezTo>
                      <a:cubicBezTo>
                        <a:pt x="407" y="1"/>
                        <a:pt x="400" y="1"/>
                        <a:pt x="397" y="2"/>
                      </a:cubicBezTo>
                      <a:cubicBezTo>
                        <a:pt x="394" y="4"/>
                        <a:pt x="394" y="4"/>
                        <a:pt x="393" y="5"/>
                      </a:cubicBezTo>
                      <a:cubicBezTo>
                        <a:pt x="392" y="5"/>
                        <a:pt x="392" y="7"/>
                        <a:pt x="388" y="6"/>
                      </a:cubicBezTo>
                      <a:cubicBezTo>
                        <a:pt x="384" y="4"/>
                        <a:pt x="386" y="4"/>
                        <a:pt x="383" y="4"/>
                      </a:cubicBezTo>
                      <a:cubicBezTo>
                        <a:pt x="381" y="4"/>
                        <a:pt x="389" y="6"/>
                        <a:pt x="383" y="6"/>
                      </a:cubicBezTo>
                      <a:cubicBezTo>
                        <a:pt x="377" y="6"/>
                        <a:pt x="377" y="6"/>
                        <a:pt x="375" y="6"/>
                      </a:cubicBezTo>
                      <a:cubicBezTo>
                        <a:pt x="369" y="3"/>
                        <a:pt x="367" y="4"/>
                        <a:pt x="367" y="4"/>
                      </a:cubicBezTo>
                      <a:cubicBezTo>
                        <a:pt x="367" y="4"/>
                        <a:pt x="362" y="6"/>
                        <a:pt x="358" y="6"/>
                      </a:cubicBezTo>
                      <a:cubicBezTo>
                        <a:pt x="355" y="6"/>
                        <a:pt x="353" y="5"/>
                        <a:pt x="352" y="6"/>
                      </a:cubicBezTo>
                      <a:cubicBezTo>
                        <a:pt x="351" y="6"/>
                        <a:pt x="347" y="7"/>
                        <a:pt x="346" y="9"/>
                      </a:cubicBezTo>
                      <a:cubicBezTo>
                        <a:pt x="346" y="10"/>
                        <a:pt x="347" y="10"/>
                        <a:pt x="344" y="11"/>
                      </a:cubicBezTo>
                      <a:cubicBezTo>
                        <a:pt x="342" y="11"/>
                        <a:pt x="343" y="13"/>
                        <a:pt x="340" y="12"/>
                      </a:cubicBezTo>
                      <a:cubicBezTo>
                        <a:pt x="338" y="10"/>
                        <a:pt x="337" y="10"/>
                        <a:pt x="337" y="10"/>
                      </a:cubicBezTo>
                      <a:cubicBezTo>
                        <a:pt x="337" y="10"/>
                        <a:pt x="326" y="7"/>
                        <a:pt x="323" y="8"/>
                      </a:cubicBezTo>
                      <a:cubicBezTo>
                        <a:pt x="320" y="8"/>
                        <a:pt x="318" y="10"/>
                        <a:pt x="315" y="10"/>
                      </a:cubicBezTo>
                      <a:cubicBezTo>
                        <a:pt x="313" y="10"/>
                        <a:pt x="308" y="11"/>
                        <a:pt x="306" y="11"/>
                      </a:cubicBezTo>
                      <a:cubicBezTo>
                        <a:pt x="304" y="11"/>
                        <a:pt x="292" y="13"/>
                        <a:pt x="290" y="13"/>
                      </a:cubicBezTo>
                      <a:cubicBezTo>
                        <a:pt x="288" y="13"/>
                        <a:pt x="287" y="14"/>
                        <a:pt x="282" y="14"/>
                      </a:cubicBezTo>
                      <a:cubicBezTo>
                        <a:pt x="277" y="14"/>
                        <a:pt x="275" y="13"/>
                        <a:pt x="273" y="15"/>
                      </a:cubicBezTo>
                      <a:cubicBezTo>
                        <a:pt x="272" y="17"/>
                        <a:pt x="270" y="19"/>
                        <a:pt x="269" y="20"/>
                      </a:cubicBezTo>
                      <a:cubicBezTo>
                        <a:pt x="268" y="20"/>
                        <a:pt x="266" y="26"/>
                        <a:pt x="262" y="25"/>
                      </a:cubicBezTo>
                      <a:cubicBezTo>
                        <a:pt x="259" y="24"/>
                        <a:pt x="257" y="25"/>
                        <a:pt x="256" y="25"/>
                      </a:cubicBezTo>
                      <a:cubicBezTo>
                        <a:pt x="255" y="25"/>
                        <a:pt x="255" y="25"/>
                        <a:pt x="255" y="25"/>
                      </a:cubicBezTo>
                      <a:cubicBezTo>
                        <a:pt x="254" y="26"/>
                        <a:pt x="253" y="26"/>
                        <a:pt x="249" y="29"/>
                      </a:cubicBezTo>
                      <a:cubicBezTo>
                        <a:pt x="245" y="33"/>
                        <a:pt x="238" y="36"/>
                        <a:pt x="237" y="37"/>
                      </a:cubicBezTo>
                      <a:cubicBezTo>
                        <a:pt x="237" y="37"/>
                        <a:pt x="235" y="40"/>
                        <a:pt x="232" y="39"/>
                      </a:cubicBezTo>
                      <a:cubicBezTo>
                        <a:pt x="230" y="38"/>
                        <a:pt x="228" y="38"/>
                        <a:pt x="227" y="37"/>
                      </a:cubicBezTo>
                      <a:cubicBezTo>
                        <a:pt x="225" y="37"/>
                        <a:pt x="224" y="36"/>
                        <a:pt x="223" y="36"/>
                      </a:cubicBezTo>
                      <a:cubicBezTo>
                        <a:pt x="221" y="35"/>
                        <a:pt x="216" y="36"/>
                        <a:pt x="216" y="36"/>
                      </a:cubicBezTo>
                      <a:cubicBezTo>
                        <a:pt x="216" y="36"/>
                        <a:pt x="211" y="36"/>
                        <a:pt x="208" y="36"/>
                      </a:cubicBezTo>
                      <a:cubicBezTo>
                        <a:pt x="205" y="36"/>
                        <a:pt x="201" y="38"/>
                        <a:pt x="199" y="37"/>
                      </a:cubicBezTo>
                      <a:cubicBezTo>
                        <a:pt x="198" y="36"/>
                        <a:pt x="197" y="36"/>
                        <a:pt x="195" y="35"/>
                      </a:cubicBezTo>
                      <a:cubicBezTo>
                        <a:pt x="193" y="33"/>
                        <a:pt x="190" y="32"/>
                        <a:pt x="190" y="31"/>
                      </a:cubicBezTo>
                      <a:cubicBezTo>
                        <a:pt x="190" y="31"/>
                        <a:pt x="187" y="29"/>
                        <a:pt x="187" y="28"/>
                      </a:cubicBezTo>
                      <a:cubicBezTo>
                        <a:pt x="187" y="27"/>
                        <a:pt x="187" y="25"/>
                        <a:pt x="187" y="25"/>
                      </a:cubicBezTo>
                      <a:cubicBezTo>
                        <a:pt x="187" y="23"/>
                        <a:pt x="187" y="23"/>
                        <a:pt x="187" y="23"/>
                      </a:cubicBezTo>
                      <a:cubicBezTo>
                        <a:pt x="185" y="23"/>
                        <a:pt x="185" y="23"/>
                        <a:pt x="185" y="23"/>
                      </a:cubicBezTo>
                      <a:cubicBezTo>
                        <a:pt x="181" y="26"/>
                        <a:pt x="178" y="24"/>
                        <a:pt x="178" y="26"/>
                      </a:cubicBezTo>
                      <a:cubicBezTo>
                        <a:pt x="178" y="26"/>
                        <a:pt x="177" y="29"/>
                        <a:pt x="176" y="32"/>
                      </a:cubicBezTo>
                      <a:cubicBezTo>
                        <a:pt x="176" y="33"/>
                        <a:pt x="176" y="33"/>
                        <a:pt x="176" y="34"/>
                      </a:cubicBezTo>
                      <a:cubicBezTo>
                        <a:pt x="175" y="35"/>
                        <a:pt x="175" y="37"/>
                        <a:pt x="174" y="38"/>
                      </a:cubicBezTo>
                      <a:cubicBezTo>
                        <a:pt x="172" y="42"/>
                        <a:pt x="168" y="53"/>
                        <a:pt x="164" y="55"/>
                      </a:cubicBezTo>
                      <a:cubicBezTo>
                        <a:pt x="159" y="57"/>
                        <a:pt x="160" y="60"/>
                        <a:pt x="158" y="60"/>
                      </a:cubicBezTo>
                      <a:cubicBezTo>
                        <a:pt x="155" y="60"/>
                        <a:pt x="155" y="60"/>
                        <a:pt x="153" y="62"/>
                      </a:cubicBezTo>
                      <a:cubicBezTo>
                        <a:pt x="151" y="63"/>
                        <a:pt x="152" y="63"/>
                        <a:pt x="148" y="64"/>
                      </a:cubicBezTo>
                      <a:cubicBezTo>
                        <a:pt x="145" y="65"/>
                        <a:pt x="140" y="67"/>
                        <a:pt x="139" y="70"/>
                      </a:cubicBezTo>
                      <a:cubicBezTo>
                        <a:pt x="137" y="72"/>
                        <a:pt x="137" y="74"/>
                        <a:pt x="136" y="75"/>
                      </a:cubicBezTo>
                      <a:cubicBezTo>
                        <a:pt x="135" y="76"/>
                        <a:pt x="131" y="79"/>
                        <a:pt x="130" y="79"/>
                      </a:cubicBezTo>
                      <a:cubicBezTo>
                        <a:pt x="130" y="79"/>
                        <a:pt x="127" y="82"/>
                        <a:pt x="127" y="83"/>
                      </a:cubicBezTo>
                      <a:cubicBezTo>
                        <a:pt x="128" y="84"/>
                        <a:pt x="127" y="86"/>
                        <a:pt x="127" y="86"/>
                      </a:cubicBezTo>
                      <a:cubicBezTo>
                        <a:pt x="126" y="87"/>
                        <a:pt x="127" y="89"/>
                        <a:pt x="125" y="90"/>
                      </a:cubicBezTo>
                      <a:cubicBezTo>
                        <a:pt x="124" y="91"/>
                        <a:pt x="123" y="91"/>
                        <a:pt x="121" y="94"/>
                      </a:cubicBezTo>
                      <a:cubicBezTo>
                        <a:pt x="119" y="96"/>
                        <a:pt x="122" y="94"/>
                        <a:pt x="121" y="97"/>
                      </a:cubicBezTo>
                      <a:cubicBezTo>
                        <a:pt x="121" y="99"/>
                        <a:pt x="119" y="100"/>
                        <a:pt x="118" y="102"/>
                      </a:cubicBezTo>
                      <a:cubicBezTo>
                        <a:pt x="117" y="103"/>
                        <a:pt x="118" y="104"/>
                        <a:pt x="118" y="107"/>
                      </a:cubicBezTo>
                      <a:cubicBezTo>
                        <a:pt x="118" y="110"/>
                        <a:pt x="117" y="111"/>
                        <a:pt x="118" y="112"/>
                      </a:cubicBezTo>
                      <a:cubicBezTo>
                        <a:pt x="119" y="113"/>
                        <a:pt x="120" y="114"/>
                        <a:pt x="120" y="115"/>
                      </a:cubicBezTo>
                      <a:cubicBezTo>
                        <a:pt x="121" y="116"/>
                        <a:pt x="122" y="120"/>
                        <a:pt x="120" y="123"/>
                      </a:cubicBezTo>
                      <a:cubicBezTo>
                        <a:pt x="117" y="126"/>
                        <a:pt x="116" y="129"/>
                        <a:pt x="115" y="130"/>
                      </a:cubicBezTo>
                      <a:cubicBezTo>
                        <a:pt x="113" y="131"/>
                        <a:pt x="111" y="131"/>
                        <a:pt x="111" y="134"/>
                      </a:cubicBezTo>
                      <a:cubicBezTo>
                        <a:pt x="110" y="137"/>
                        <a:pt x="109" y="138"/>
                        <a:pt x="107" y="139"/>
                      </a:cubicBezTo>
                      <a:cubicBezTo>
                        <a:pt x="104" y="141"/>
                        <a:pt x="102" y="141"/>
                        <a:pt x="100" y="143"/>
                      </a:cubicBezTo>
                      <a:cubicBezTo>
                        <a:pt x="97" y="146"/>
                        <a:pt x="95" y="147"/>
                        <a:pt x="94" y="149"/>
                      </a:cubicBezTo>
                      <a:cubicBezTo>
                        <a:pt x="92" y="150"/>
                        <a:pt x="93" y="151"/>
                        <a:pt x="90" y="152"/>
                      </a:cubicBezTo>
                      <a:cubicBezTo>
                        <a:pt x="87" y="154"/>
                        <a:pt x="86" y="154"/>
                        <a:pt x="83" y="154"/>
                      </a:cubicBezTo>
                      <a:cubicBezTo>
                        <a:pt x="80" y="154"/>
                        <a:pt x="80" y="156"/>
                        <a:pt x="77" y="156"/>
                      </a:cubicBezTo>
                      <a:cubicBezTo>
                        <a:pt x="74" y="156"/>
                        <a:pt x="73" y="157"/>
                        <a:pt x="72" y="157"/>
                      </a:cubicBezTo>
                      <a:cubicBezTo>
                        <a:pt x="71" y="156"/>
                        <a:pt x="70" y="154"/>
                        <a:pt x="68" y="158"/>
                      </a:cubicBezTo>
                      <a:cubicBezTo>
                        <a:pt x="66" y="161"/>
                        <a:pt x="67" y="165"/>
                        <a:pt x="64" y="169"/>
                      </a:cubicBezTo>
                      <a:cubicBezTo>
                        <a:pt x="62" y="173"/>
                        <a:pt x="61" y="174"/>
                        <a:pt x="59" y="176"/>
                      </a:cubicBezTo>
                      <a:cubicBezTo>
                        <a:pt x="57" y="177"/>
                        <a:pt x="58" y="178"/>
                        <a:pt x="55" y="180"/>
                      </a:cubicBezTo>
                      <a:cubicBezTo>
                        <a:pt x="53" y="181"/>
                        <a:pt x="52" y="182"/>
                        <a:pt x="51" y="182"/>
                      </a:cubicBezTo>
                      <a:cubicBezTo>
                        <a:pt x="49" y="183"/>
                        <a:pt x="44" y="190"/>
                        <a:pt x="44" y="192"/>
                      </a:cubicBezTo>
                      <a:cubicBezTo>
                        <a:pt x="43" y="194"/>
                        <a:pt x="43" y="195"/>
                        <a:pt x="42" y="198"/>
                      </a:cubicBezTo>
                      <a:cubicBezTo>
                        <a:pt x="42" y="200"/>
                        <a:pt x="41" y="205"/>
                        <a:pt x="40" y="208"/>
                      </a:cubicBezTo>
                      <a:cubicBezTo>
                        <a:pt x="39" y="209"/>
                        <a:pt x="39" y="210"/>
                        <a:pt x="39" y="211"/>
                      </a:cubicBezTo>
                      <a:cubicBezTo>
                        <a:pt x="39" y="212"/>
                        <a:pt x="38" y="212"/>
                        <a:pt x="38" y="213"/>
                      </a:cubicBezTo>
                      <a:cubicBezTo>
                        <a:pt x="38" y="214"/>
                        <a:pt x="37" y="214"/>
                        <a:pt x="36" y="215"/>
                      </a:cubicBezTo>
                      <a:cubicBezTo>
                        <a:pt x="34" y="216"/>
                        <a:pt x="34" y="214"/>
                        <a:pt x="32" y="217"/>
                      </a:cubicBezTo>
                      <a:cubicBezTo>
                        <a:pt x="29" y="220"/>
                        <a:pt x="23" y="229"/>
                        <a:pt x="21" y="232"/>
                      </a:cubicBezTo>
                      <a:cubicBezTo>
                        <a:pt x="20" y="236"/>
                        <a:pt x="19" y="238"/>
                        <a:pt x="17" y="240"/>
                      </a:cubicBezTo>
                      <a:cubicBezTo>
                        <a:pt x="15" y="242"/>
                        <a:pt x="14" y="245"/>
                        <a:pt x="13" y="246"/>
                      </a:cubicBezTo>
                      <a:cubicBezTo>
                        <a:pt x="11" y="246"/>
                        <a:pt x="9" y="248"/>
                        <a:pt x="8" y="249"/>
                      </a:cubicBezTo>
                      <a:cubicBezTo>
                        <a:pt x="8" y="251"/>
                        <a:pt x="7" y="253"/>
                        <a:pt x="6" y="255"/>
                      </a:cubicBezTo>
                      <a:cubicBezTo>
                        <a:pt x="6" y="256"/>
                        <a:pt x="5" y="259"/>
                        <a:pt x="6" y="261"/>
                      </a:cubicBezTo>
                      <a:cubicBezTo>
                        <a:pt x="6" y="263"/>
                        <a:pt x="7" y="265"/>
                        <a:pt x="8" y="267"/>
                      </a:cubicBezTo>
                      <a:cubicBezTo>
                        <a:pt x="9" y="269"/>
                        <a:pt x="9" y="271"/>
                        <a:pt x="10" y="272"/>
                      </a:cubicBezTo>
                      <a:cubicBezTo>
                        <a:pt x="10" y="272"/>
                        <a:pt x="14" y="273"/>
                        <a:pt x="15" y="275"/>
                      </a:cubicBezTo>
                      <a:cubicBezTo>
                        <a:pt x="16" y="277"/>
                        <a:pt x="17" y="278"/>
                        <a:pt x="17" y="280"/>
                      </a:cubicBezTo>
                      <a:cubicBezTo>
                        <a:pt x="18" y="283"/>
                        <a:pt x="19" y="282"/>
                        <a:pt x="18" y="285"/>
                      </a:cubicBezTo>
                      <a:cubicBezTo>
                        <a:pt x="17" y="287"/>
                        <a:pt x="17" y="288"/>
                        <a:pt x="15" y="290"/>
                      </a:cubicBezTo>
                      <a:cubicBezTo>
                        <a:pt x="14" y="292"/>
                        <a:pt x="13" y="294"/>
                        <a:pt x="13" y="296"/>
                      </a:cubicBezTo>
                      <a:cubicBezTo>
                        <a:pt x="13" y="296"/>
                        <a:pt x="13" y="296"/>
                        <a:pt x="13" y="296"/>
                      </a:cubicBezTo>
                      <a:cubicBezTo>
                        <a:pt x="14" y="299"/>
                        <a:pt x="14" y="298"/>
                        <a:pt x="15" y="300"/>
                      </a:cubicBezTo>
                      <a:cubicBezTo>
                        <a:pt x="17" y="303"/>
                        <a:pt x="18" y="302"/>
                        <a:pt x="18" y="306"/>
                      </a:cubicBezTo>
                      <a:cubicBezTo>
                        <a:pt x="19" y="310"/>
                        <a:pt x="20" y="309"/>
                        <a:pt x="19" y="313"/>
                      </a:cubicBezTo>
                      <a:cubicBezTo>
                        <a:pt x="18" y="318"/>
                        <a:pt x="20" y="319"/>
                        <a:pt x="18" y="321"/>
                      </a:cubicBezTo>
                      <a:cubicBezTo>
                        <a:pt x="16" y="323"/>
                        <a:pt x="16" y="326"/>
                        <a:pt x="15" y="327"/>
                      </a:cubicBezTo>
                      <a:cubicBezTo>
                        <a:pt x="14" y="328"/>
                        <a:pt x="12" y="328"/>
                        <a:pt x="13" y="330"/>
                      </a:cubicBezTo>
                      <a:cubicBezTo>
                        <a:pt x="14" y="333"/>
                        <a:pt x="15" y="332"/>
                        <a:pt x="15" y="334"/>
                      </a:cubicBezTo>
                      <a:cubicBezTo>
                        <a:pt x="14" y="335"/>
                        <a:pt x="14" y="337"/>
                        <a:pt x="12" y="339"/>
                      </a:cubicBezTo>
                      <a:cubicBezTo>
                        <a:pt x="11" y="342"/>
                        <a:pt x="14" y="337"/>
                        <a:pt x="11" y="346"/>
                      </a:cubicBezTo>
                      <a:cubicBezTo>
                        <a:pt x="8" y="355"/>
                        <a:pt x="8" y="356"/>
                        <a:pt x="7" y="357"/>
                      </a:cubicBezTo>
                      <a:cubicBezTo>
                        <a:pt x="5" y="358"/>
                        <a:pt x="8" y="355"/>
                        <a:pt x="5" y="358"/>
                      </a:cubicBezTo>
                      <a:cubicBezTo>
                        <a:pt x="3" y="361"/>
                        <a:pt x="2" y="363"/>
                        <a:pt x="2" y="364"/>
                      </a:cubicBezTo>
                      <a:cubicBezTo>
                        <a:pt x="2" y="366"/>
                        <a:pt x="0" y="366"/>
                        <a:pt x="2" y="368"/>
                      </a:cubicBezTo>
                      <a:cubicBezTo>
                        <a:pt x="4" y="371"/>
                        <a:pt x="3" y="371"/>
                        <a:pt x="5" y="374"/>
                      </a:cubicBezTo>
                      <a:cubicBezTo>
                        <a:pt x="6" y="377"/>
                        <a:pt x="6" y="379"/>
                        <a:pt x="7" y="380"/>
                      </a:cubicBezTo>
                      <a:cubicBezTo>
                        <a:pt x="8" y="382"/>
                        <a:pt x="11" y="381"/>
                        <a:pt x="11" y="383"/>
                      </a:cubicBezTo>
                      <a:cubicBezTo>
                        <a:pt x="11" y="385"/>
                        <a:pt x="16" y="385"/>
                        <a:pt x="15" y="388"/>
                      </a:cubicBezTo>
                      <a:cubicBezTo>
                        <a:pt x="14" y="391"/>
                        <a:pt x="12" y="393"/>
                        <a:pt x="10" y="393"/>
                      </a:cubicBezTo>
                      <a:cubicBezTo>
                        <a:pt x="10" y="393"/>
                        <a:pt x="7" y="396"/>
                        <a:pt x="7" y="397"/>
                      </a:cubicBezTo>
                      <a:cubicBezTo>
                        <a:pt x="6" y="398"/>
                        <a:pt x="4" y="399"/>
                        <a:pt x="7" y="400"/>
                      </a:cubicBezTo>
                      <a:cubicBezTo>
                        <a:pt x="9" y="400"/>
                        <a:pt x="11" y="399"/>
                        <a:pt x="11" y="401"/>
                      </a:cubicBezTo>
                      <a:cubicBezTo>
                        <a:pt x="12" y="402"/>
                        <a:pt x="12" y="404"/>
                        <a:pt x="12" y="404"/>
                      </a:cubicBezTo>
                      <a:cubicBezTo>
                        <a:pt x="12" y="404"/>
                        <a:pt x="12" y="409"/>
                        <a:pt x="13" y="409"/>
                      </a:cubicBezTo>
                      <a:cubicBezTo>
                        <a:pt x="14" y="409"/>
                        <a:pt x="17" y="409"/>
                        <a:pt x="17" y="409"/>
                      </a:cubicBezTo>
                      <a:cubicBezTo>
                        <a:pt x="17" y="409"/>
                        <a:pt x="18" y="409"/>
                        <a:pt x="20" y="409"/>
                      </a:cubicBezTo>
                      <a:cubicBezTo>
                        <a:pt x="21" y="410"/>
                        <a:pt x="22" y="411"/>
                        <a:pt x="23" y="411"/>
                      </a:cubicBezTo>
                      <a:cubicBezTo>
                        <a:pt x="25" y="411"/>
                        <a:pt x="27" y="409"/>
                        <a:pt x="28" y="409"/>
                      </a:cubicBezTo>
                      <a:cubicBezTo>
                        <a:pt x="28" y="409"/>
                        <a:pt x="32" y="409"/>
                        <a:pt x="32" y="410"/>
                      </a:cubicBezTo>
                      <a:cubicBezTo>
                        <a:pt x="32" y="411"/>
                        <a:pt x="32" y="411"/>
                        <a:pt x="31" y="414"/>
                      </a:cubicBezTo>
                      <a:cubicBezTo>
                        <a:pt x="31" y="417"/>
                        <a:pt x="27" y="418"/>
                        <a:pt x="27" y="418"/>
                      </a:cubicBezTo>
                      <a:cubicBezTo>
                        <a:pt x="25" y="419"/>
                        <a:pt x="25" y="418"/>
                        <a:pt x="26" y="420"/>
                      </a:cubicBezTo>
                      <a:cubicBezTo>
                        <a:pt x="27" y="423"/>
                        <a:pt x="28" y="423"/>
                        <a:pt x="29" y="423"/>
                      </a:cubicBezTo>
                      <a:cubicBezTo>
                        <a:pt x="31" y="423"/>
                        <a:pt x="32" y="424"/>
                        <a:pt x="33" y="424"/>
                      </a:cubicBezTo>
                      <a:cubicBezTo>
                        <a:pt x="34" y="424"/>
                        <a:pt x="35" y="424"/>
                        <a:pt x="36" y="425"/>
                      </a:cubicBezTo>
                      <a:cubicBezTo>
                        <a:pt x="37" y="427"/>
                        <a:pt x="38" y="426"/>
                        <a:pt x="39" y="428"/>
                      </a:cubicBezTo>
                      <a:cubicBezTo>
                        <a:pt x="40" y="430"/>
                        <a:pt x="41" y="432"/>
                        <a:pt x="40" y="433"/>
                      </a:cubicBezTo>
                      <a:cubicBezTo>
                        <a:pt x="38" y="433"/>
                        <a:pt x="37" y="434"/>
                        <a:pt x="38" y="436"/>
                      </a:cubicBezTo>
                      <a:cubicBezTo>
                        <a:pt x="40" y="437"/>
                        <a:pt x="40" y="437"/>
                        <a:pt x="41" y="438"/>
                      </a:cubicBezTo>
                      <a:cubicBezTo>
                        <a:pt x="43" y="438"/>
                        <a:pt x="43" y="439"/>
                        <a:pt x="44" y="439"/>
                      </a:cubicBezTo>
                      <a:cubicBezTo>
                        <a:pt x="45" y="439"/>
                        <a:pt x="45" y="439"/>
                        <a:pt x="47" y="439"/>
                      </a:cubicBezTo>
                      <a:cubicBezTo>
                        <a:pt x="48" y="439"/>
                        <a:pt x="48" y="439"/>
                        <a:pt x="49" y="440"/>
                      </a:cubicBezTo>
                      <a:cubicBezTo>
                        <a:pt x="49" y="440"/>
                        <a:pt x="51" y="442"/>
                        <a:pt x="51" y="443"/>
                      </a:cubicBezTo>
                      <a:cubicBezTo>
                        <a:pt x="52" y="444"/>
                        <a:pt x="53" y="445"/>
                        <a:pt x="52" y="446"/>
                      </a:cubicBezTo>
                      <a:cubicBezTo>
                        <a:pt x="51" y="447"/>
                        <a:pt x="50" y="448"/>
                        <a:pt x="51" y="448"/>
                      </a:cubicBezTo>
                      <a:cubicBezTo>
                        <a:pt x="52" y="449"/>
                        <a:pt x="55" y="450"/>
                        <a:pt x="55" y="450"/>
                      </a:cubicBezTo>
                      <a:cubicBezTo>
                        <a:pt x="55" y="450"/>
                        <a:pt x="57" y="451"/>
                        <a:pt x="58" y="452"/>
                      </a:cubicBezTo>
                      <a:cubicBezTo>
                        <a:pt x="58" y="452"/>
                        <a:pt x="59" y="455"/>
                        <a:pt x="59" y="456"/>
                      </a:cubicBezTo>
                      <a:cubicBezTo>
                        <a:pt x="59" y="457"/>
                        <a:pt x="59" y="458"/>
                        <a:pt x="59" y="458"/>
                      </a:cubicBezTo>
                      <a:cubicBezTo>
                        <a:pt x="59" y="458"/>
                        <a:pt x="58" y="460"/>
                        <a:pt x="59" y="461"/>
                      </a:cubicBezTo>
                      <a:cubicBezTo>
                        <a:pt x="59" y="462"/>
                        <a:pt x="61" y="459"/>
                        <a:pt x="62" y="460"/>
                      </a:cubicBezTo>
                      <a:cubicBezTo>
                        <a:pt x="64" y="461"/>
                        <a:pt x="63" y="463"/>
                        <a:pt x="63" y="463"/>
                      </a:cubicBezTo>
                      <a:cubicBezTo>
                        <a:pt x="63" y="463"/>
                        <a:pt x="62" y="465"/>
                        <a:pt x="61" y="465"/>
                      </a:cubicBezTo>
                      <a:cubicBezTo>
                        <a:pt x="61" y="466"/>
                        <a:pt x="60" y="467"/>
                        <a:pt x="61" y="468"/>
                      </a:cubicBezTo>
                      <a:cubicBezTo>
                        <a:pt x="62" y="468"/>
                        <a:pt x="62" y="470"/>
                        <a:pt x="64" y="471"/>
                      </a:cubicBezTo>
                      <a:cubicBezTo>
                        <a:pt x="65" y="471"/>
                        <a:pt x="67" y="473"/>
                        <a:pt x="67" y="473"/>
                      </a:cubicBezTo>
                      <a:cubicBezTo>
                        <a:pt x="70" y="474"/>
                        <a:pt x="70" y="474"/>
                        <a:pt x="70" y="474"/>
                      </a:cubicBezTo>
                      <a:cubicBezTo>
                        <a:pt x="70" y="474"/>
                        <a:pt x="70" y="476"/>
                        <a:pt x="70" y="476"/>
                      </a:cubicBezTo>
                      <a:cubicBezTo>
                        <a:pt x="70" y="476"/>
                        <a:pt x="72" y="479"/>
                        <a:pt x="73" y="480"/>
                      </a:cubicBezTo>
                      <a:cubicBezTo>
                        <a:pt x="74" y="481"/>
                        <a:pt x="74" y="481"/>
                        <a:pt x="75" y="481"/>
                      </a:cubicBezTo>
                      <a:cubicBezTo>
                        <a:pt x="76" y="481"/>
                        <a:pt x="77" y="483"/>
                        <a:pt x="77" y="483"/>
                      </a:cubicBezTo>
                      <a:cubicBezTo>
                        <a:pt x="78" y="483"/>
                        <a:pt x="79" y="484"/>
                        <a:pt x="79" y="484"/>
                      </a:cubicBezTo>
                      <a:cubicBezTo>
                        <a:pt x="79" y="484"/>
                        <a:pt x="79" y="486"/>
                        <a:pt x="80" y="487"/>
                      </a:cubicBezTo>
                      <a:cubicBezTo>
                        <a:pt x="81" y="487"/>
                        <a:pt x="82" y="488"/>
                        <a:pt x="82" y="488"/>
                      </a:cubicBezTo>
                      <a:cubicBezTo>
                        <a:pt x="82" y="488"/>
                        <a:pt x="84" y="487"/>
                        <a:pt x="85" y="488"/>
                      </a:cubicBezTo>
                      <a:cubicBezTo>
                        <a:pt x="85" y="488"/>
                        <a:pt x="87" y="490"/>
                        <a:pt x="87" y="491"/>
                      </a:cubicBezTo>
                      <a:cubicBezTo>
                        <a:pt x="87" y="492"/>
                        <a:pt x="89" y="491"/>
                        <a:pt x="90" y="492"/>
                      </a:cubicBezTo>
                      <a:cubicBezTo>
                        <a:pt x="92" y="493"/>
                        <a:pt x="92" y="494"/>
                        <a:pt x="93" y="495"/>
                      </a:cubicBezTo>
                      <a:cubicBezTo>
                        <a:pt x="95" y="496"/>
                        <a:pt x="95" y="496"/>
                        <a:pt x="95" y="497"/>
                      </a:cubicBezTo>
                      <a:cubicBezTo>
                        <a:pt x="98" y="499"/>
                        <a:pt x="97" y="499"/>
                        <a:pt x="98" y="499"/>
                      </a:cubicBezTo>
                      <a:cubicBezTo>
                        <a:pt x="98" y="499"/>
                        <a:pt x="99" y="499"/>
                        <a:pt x="100" y="500"/>
                      </a:cubicBezTo>
                      <a:cubicBezTo>
                        <a:pt x="102" y="500"/>
                        <a:pt x="101" y="500"/>
                        <a:pt x="102" y="500"/>
                      </a:cubicBezTo>
                      <a:cubicBezTo>
                        <a:pt x="104" y="500"/>
                        <a:pt x="102" y="499"/>
                        <a:pt x="104" y="500"/>
                      </a:cubicBezTo>
                      <a:cubicBezTo>
                        <a:pt x="105" y="501"/>
                        <a:pt x="107" y="502"/>
                        <a:pt x="107" y="502"/>
                      </a:cubicBezTo>
                      <a:cubicBezTo>
                        <a:pt x="107" y="504"/>
                        <a:pt x="107" y="504"/>
                        <a:pt x="107" y="505"/>
                      </a:cubicBezTo>
                      <a:cubicBezTo>
                        <a:pt x="110" y="507"/>
                        <a:pt x="105" y="501"/>
                        <a:pt x="110" y="507"/>
                      </a:cubicBezTo>
                      <a:cubicBezTo>
                        <a:pt x="116" y="512"/>
                        <a:pt x="114" y="512"/>
                        <a:pt x="117" y="514"/>
                      </a:cubicBezTo>
                      <a:cubicBezTo>
                        <a:pt x="120" y="516"/>
                        <a:pt x="120" y="517"/>
                        <a:pt x="121" y="517"/>
                      </a:cubicBezTo>
                      <a:cubicBezTo>
                        <a:pt x="121" y="516"/>
                        <a:pt x="122" y="517"/>
                        <a:pt x="124" y="517"/>
                      </a:cubicBezTo>
                      <a:cubicBezTo>
                        <a:pt x="125" y="517"/>
                        <a:pt x="124" y="516"/>
                        <a:pt x="126" y="517"/>
                      </a:cubicBezTo>
                      <a:cubicBezTo>
                        <a:pt x="128" y="519"/>
                        <a:pt x="129" y="519"/>
                        <a:pt x="129" y="519"/>
                      </a:cubicBezTo>
                      <a:cubicBezTo>
                        <a:pt x="131" y="520"/>
                        <a:pt x="131" y="520"/>
                        <a:pt x="131" y="520"/>
                      </a:cubicBezTo>
                      <a:cubicBezTo>
                        <a:pt x="132" y="521"/>
                        <a:pt x="135" y="523"/>
                        <a:pt x="135" y="523"/>
                      </a:cubicBezTo>
                      <a:cubicBezTo>
                        <a:pt x="138" y="524"/>
                        <a:pt x="137" y="524"/>
                        <a:pt x="140" y="525"/>
                      </a:cubicBezTo>
                      <a:cubicBezTo>
                        <a:pt x="142" y="526"/>
                        <a:pt x="142" y="526"/>
                        <a:pt x="142" y="526"/>
                      </a:cubicBezTo>
                      <a:cubicBezTo>
                        <a:pt x="142" y="526"/>
                        <a:pt x="146" y="527"/>
                        <a:pt x="147" y="526"/>
                      </a:cubicBezTo>
                      <a:cubicBezTo>
                        <a:pt x="147" y="526"/>
                        <a:pt x="151" y="524"/>
                        <a:pt x="152" y="523"/>
                      </a:cubicBezTo>
                      <a:cubicBezTo>
                        <a:pt x="154" y="522"/>
                        <a:pt x="161" y="518"/>
                        <a:pt x="162" y="518"/>
                      </a:cubicBezTo>
                      <a:cubicBezTo>
                        <a:pt x="163" y="518"/>
                        <a:pt x="165" y="517"/>
                        <a:pt x="167" y="516"/>
                      </a:cubicBezTo>
                      <a:cubicBezTo>
                        <a:pt x="167" y="516"/>
                        <a:pt x="167" y="516"/>
                        <a:pt x="168" y="516"/>
                      </a:cubicBezTo>
                      <a:cubicBezTo>
                        <a:pt x="169" y="516"/>
                        <a:pt x="171" y="515"/>
                        <a:pt x="172" y="515"/>
                      </a:cubicBezTo>
                      <a:cubicBezTo>
                        <a:pt x="173" y="515"/>
                        <a:pt x="174" y="515"/>
                        <a:pt x="176" y="515"/>
                      </a:cubicBezTo>
                      <a:cubicBezTo>
                        <a:pt x="177" y="515"/>
                        <a:pt x="181" y="514"/>
                        <a:pt x="182" y="514"/>
                      </a:cubicBezTo>
                      <a:cubicBezTo>
                        <a:pt x="183" y="514"/>
                        <a:pt x="184" y="514"/>
                        <a:pt x="186" y="514"/>
                      </a:cubicBezTo>
                      <a:cubicBezTo>
                        <a:pt x="187" y="514"/>
                        <a:pt x="190" y="513"/>
                        <a:pt x="191" y="513"/>
                      </a:cubicBezTo>
                      <a:cubicBezTo>
                        <a:pt x="193" y="513"/>
                        <a:pt x="195" y="513"/>
                        <a:pt x="197" y="514"/>
                      </a:cubicBezTo>
                      <a:cubicBezTo>
                        <a:pt x="198" y="514"/>
                        <a:pt x="199" y="513"/>
                        <a:pt x="203" y="514"/>
                      </a:cubicBezTo>
                      <a:cubicBezTo>
                        <a:pt x="206" y="514"/>
                        <a:pt x="205" y="516"/>
                        <a:pt x="208" y="516"/>
                      </a:cubicBezTo>
                      <a:cubicBezTo>
                        <a:pt x="211" y="516"/>
                        <a:pt x="211" y="517"/>
                        <a:pt x="214" y="517"/>
                      </a:cubicBezTo>
                      <a:cubicBezTo>
                        <a:pt x="216" y="517"/>
                        <a:pt x="212" y="517"/>
                        <a:pt x="216" y="517"/>
                      </a:cubicBezTo>
                      <a:cubicBezTo>
                        <a:pt x="220" y="516"/>
                        <a:pt x="221" y="517"/>
                        <a:pt x="221" y="517"/>
                      </a:cubicBezTo>
                      <a:cubicBezTo>
                        <a:pt x="222" y="517"/>
                        <a:pt x="220" y="517"/>
                        <a:pt x="224" y="519"/>
                      </a:cubicBezTo>
                      <a:cubicBezTo>
                        <a:pt x="227" y="520"/>
                        <a:pt x="227" y="520"/>
                        <a:pt x="228" y="520"/>
                      </a:cubicBezTo>
                      <a:cubicBezTo>
                        <a:pt x="230" y="519"/>
                        <a:pt x="230" y="519"/>
                        <a:pt x="232" y="518"/>
                      </a:cubicBezTo>
                      <a:cubicBezTo>
                        <a:pt x="233" y="518"/>
                        <a:pt x="242" y="513"/>
                        <a:pt x="244" y="513"/>
                      </a:cubicBezTo>
                      <a:cubicBezTo>
                        <a:pt x="246" y="513"/>
                        <a:pt x="246" y="513"/>
                        <a:pt x="249" y="512"/>
                      </a:cubicBezTo>
                      <a:cubicBezTo>
                        <a:pt x="249" y="512"/>
                        <a:pt x="249" y="512"/>
                        <a:pt x="250" y="512"/>
                      </a:cubicBezTo>
                      <a:cubicBezTo>
                        <a:pt x="250" y="512"/>
                        <a:pt x="250" y="512"/>
                        <a:pt x="250" y="512"/>
                      </a:cubicBezTo>
                      <a:cubicBezTo>
                        <a:pt x="252" y="511"/>
                        <a:pt x="254" y="511"/>
                        <a:pt x="254" y="511"/>
                      </a:cubicBezTo>
                      <a:cubicBezTo>
                        <a:pt x="257" y="509"/>
                        <a:pt x="256" y="510"/>
                        <a:pt x="258" y="508"/>
                      </a:cubicBezTo>
                      <a:cubicBezTo>
                        <a:pt x="261" y="506"/>
                        <a:pt x="262" y="507"/>
                        <a:pt x="263" y="506"/>
                      </a:cubicBezTo>
                      <a:cubicBezTo>
                        <a:pt x="265" y="504"/>
                        <a:pt x="268" y="504"/>
                        <a:pt x="270" y="503"/>
                      </a:cubicBezTo>
                      <a:cubicBezTo>
                        <a:pt x="271" y="503"/>
                        <a:pt x="274" y="503"/>
                        <a:pt x="275" y="502"/>
                      </a:cubicBezTo>
                      <a:cubicBezTo>
                        <a:pt x="276" y="501"/>
                        <a:pt x="277" y="500"/>
                        <a:pt x="278" y="499"/>
                      </a:cubicBezTo>
                      <a:cubicBezTo>
                        <a:pt x="280" y="498"/>
                        <a:pt x="280" y="499"/>
                        <a:pt x="282" y="498"/>
                      </a:cubicBezTo>
                      <a:cubicBezTo>
                        <a:pt x="284" y="497"/>
                        <a:pt x="284" y="498"/>
                        <a:pt x="286" y="498"/>
                      </a:cubicBezTo>
                      <a:cubicBezTo>
                        <a:pt x="288" y="497"/>
                        <a:pt x="289" y="497"/>
                        <a:pt x="290" y="497"/>
                      </a:cubicBezTo>
                      <a:cubicBezTo>
                        <a:pt x="291" y="497"/>
                        <a:pt x="293" y="498"/>
                        <a:pt x="295" y="497"/>
                      </a:cubicBezTo>
                      <a:cubicBezTo>
                        <a:pt x="297" y="497"/>
                        <a:pt x="298" y="497"/>
                        <a:pt x="299" y="497"/>
                      </a:cubicBezTo>
                      <a:cubicBezTo>
                        <a:pt x="301" y="497"/>
                        <a:pt x="304" y="498"/>
                        <a:pt x="305" y="497"/>
                      </a:cubicBezTo>
                      <a:cubicBezTo>
                        <a:pt x="307" y="496"/>
                        <a:pt x="308" y="497"/>
                        <a:pt x="309" y="496"/>
                      </a:cubicBezTo>
                      <a:cubicBezTo>
                        <a:pt x="310" y="495"/>
                        <a:pt x="312" y="496"/>
                        <a:pt x="312" y="496"/>
                      </a:cubicBezTo>
                      <a:cubicBezTo>
                        <a:pt x="312" y="496"/>
                        <a:pt x="315" y="496"/>
                        <a:pt x="317" y="496"/>
                      </a:cubicBezTo>
                      <a:cubicBezTo>
                        <a:pt x="318" y="496"/>
                        <a:pt x="319" y="496"/>
                        <a:pt x="321" y="496"/>
                      </a:cubicBezTo>
                      <a:cubicBezTo>
                        <a:pt x="322" y="496"/>
                        <a:pt x="323" y="496"/>
                        <a:pt x="323" y="496"/>
                      </a:cubicBezTo>
                      <a:cubicBezTo>
                        <a:pt x="327" y="498"/>
                        <a:pt x="327" y="498"/>
                        <a:pt x="327" y="498"/>
                      </a:cubicBezTo>
                      <a:cubicBezTo>
                        <a:pt x="327" y="498"/>
                        <a:pt x="331" y="499"/>
                        <a:pt x="333" y="501"/>
                      </a:cubicBezTo>
                      <a:cubicBezTo>
                        <a:pt x="337" y="505"/>
                        <a:pt x="335" y="505"/>
                        <a:pt x="338" y="507"/>
                      </a:cubicBezTo>
                      <a:cubicBezTo>
                        <a:pt x="340" y="510"/>
                        <a:pt x="338" y="513"/>
                        <a:pt x="339" y="515"/>
                      </a:cubicBezTo>
                      <a:cubicBezTo>
                        <a:pt x="340" y="517"/>
                        <a:pt x="349" y="527"/>
                        <a:pt x="349" y="527"/>
                      </a:cubicBezTo>
                      <a:cubicBezTo>
                        <a:pt x="350" y="528"/>
                        <a:pt x="352" y="529"/>
                        <a:pt x="353" y="529"/>
                      </a:cubicBezTo>
                      <a:cubicBezTo>
                        <a:pt x="354" y="528"/>
                        <a:pt x="359" y="528"/>
                        <a:pt x="359" y="528"/>
                      </a:cubicBezTo>
                      <a:cubicBezTo>
                        <a:pt x="359" y="528"/>
                        <a:pt x="362" y="528"/>
                        <a:pt x="363" y="528"/>
                      </a:cubicBezTo>
                      <a:cubicBezTo>
                        <a:pt x="364" y="527"/>
                        <a:pt x="365" y="527"/>
                        <a:pt x="367" y="526"/>
                      </a:cubicBezTo>
                      <a:cubicBezTo>
                        <a:pt x="369" y="526"/>
                        <a:pt x="371" y="526"/>
                        <a:pt x="372" y="526"/>
                      </a:cubicBezTo>
                      <a:cubicBezTo>
                        <a:pt x="372" y="525"/>
                        <a:pt x="372" y="526"/>
                        <a:pt x="374" y="524"/>
                      </a:cubicBezTo>
                      <a:cubicBezTo>
                        <a:pt x="377" y="523"/>
                        <a:pt x="377" y="523"/>
                        <a:pt x="378" y="523"/>
                      </a:cubicBezTo>
                      <a:cubicBezTo>
                        <a:pt x="380" y="522"/>
                        <a:pt x="380" y="522"/>
                        <a:pt x="382" y="521"/>
                      </a:cubicBezTo>
                      <a:cubicBezTo>
                        <a:pt x="383" y="520"/>
                        <a:pt x="382" y="520"/>
                        <a:pt x="384" y="520"/>
                      </a:cubicBezTo>
                      <a:cubicBezTo>
                        <a:pt x="387" y="520"/>
                        <a:pt x="382" y="516"/>
                        <a:pt x="388" y="521"/>
                      </a:cubicBezTo>
                      <a:cubicBezTo>
                        <a:pt x="395" y="525"/>
                        <a:pt x="393" y="527"/>
                        <a:pt x="395" y="527"/>
                      </a:cubicBezTo>
                      <a:cubicBezTo>
                        <a:pt x="397" y="527"/>
                        <a:pt x="396" y="528"/>
                        <a:pt x="399" y="528"/>
                      </a:cubicBezTo>
                      <a:cubicBezTo>
                        <a:pt x="402" y="528"/>
                        <a:pt x="402" y="529"/>
                        <a:pt x="403" y="530"/>
                      </a:cubicBezTo>
                      <a:cubicBezTo>
                        <a:pt x="405" y="531"/>
                        <a:pt x="403" y="527"/>
                        <a:pt x="405" y="532"/>
                      </a:cubicBezTo>
                      <a:cubicBezTo>
                        <a:pt x="407" y="537"/>
                        <a:pt x="407" y="531"/>
                        <a:pt x="407" y="537"/>
                      </a:cubicBezTo>
                      <a:cubicBezTo>
                        <a:pt x="408" y="543"/>
                        <a:pt x="409" y="543"/>
                        <a:pt x="409" y="544"/>
                      </a:cubicBezTo>
                      <a:cubicBezTo>
                        <a:pt x="409" y="545"/>
                        <a:pt x="408" y="546"/>
                        <a:pt x="409" y="547"/>
                      </a:cubicBezTo>
                      <a:cubicBezTo>
                        <a:pt x="409" y="547"/>
                        <a:pt x="411" y="547"/>
                        <a:pt x="410" y="549"/>
                      </a:cubicBezTo>
                      <a:cubicBezTo>
                        <a:pt x="410" y="551"/>
                        <a:pt x="409" y="554"/>
                        <a:pt x="409" y="554"/>
                      </a:cubicBezTo>
                      <a:cubicBezTo>
                        <a:pt x="407" y="557"/>
                        <a:pt x="407" y="557"/>
                        <a:pt x="407" y="557"/>
                      </a:cubicBezTo>
                      <a:cubicBezTo>
                        <a:pt x="407" y="557"/>
                        <a:pt x="409" y="559"/>
                        <a:pt x="409" y="560"/>
                      </a:cubicBezTo>
                      <a:cubicBezTo>
                        <a:pt x="407" y="564"/>
                        <a:pt x="407" y="564"/>
                        <a:pt x="407" y="564"/>
                      </a:cubicBezTo>
                      <a:cubicBezTo>
                        <a:pt x="407" y="564"/>
                        <a:pt x="405" y="565"/>
                        <a:pt x="405" y="566"/>
                      </a:cubicBezTo>
                      <a:cubicBezTo>
                        <a:pt x="405" y="570"/>
                        <a:pt x="405" y="568"/>
                        <a:pt x="405" y="569"/>
                      </a:cubicBezTo>
                      <a:cubicBezTo>
                        <a:pt x="404" y="570"/>
                        <a:pt x="402" y="570"/>
                        <a:pt x="402" y="573"/>
                      </a:cubicBezTo>
                      <a:cubicBezTo>
                        <a:pt x="402" y="575"/>
                        <a:pt x="402" y="573"/>
                        <a:pt x="402" y="576"/>
                      </a:cubicBezTo>
                      <a:cubicBezTo>
                        <a:pt x="403" y="580"/>
                        <a:pt x="402" y="580"/>
                        <a:pt x="402" y="580"/>
                      </a:cubicBezTo>
                      <a:cubicBezTo>
                        <a:pt x="404" y="584"/>
                        <a:pt x="405" y="581"/>
                        <a:pt x="404" y="583"/>
                      </a:cubicBezTo>
                      <a:cubicBezTo>
                        <a:pt x="403" y="586"/>
                        <a:pt x="402" y="586"/>
                        <a:pt x="402" y="587"/>
                      </a:cubicBezTo>
                      <a:cubicBezTo>
                        <a:pt x="402" y="588"/>
                        <a:pt x="406" y="590"/>
                        <a:pt x="405" y="590"/>
                      </a:cubicBezTo>
                      <a:cubicBezTo>
                        <a:pt x="404" y="591"/>
                        <a:pt x="403" y="594"/>
                        <a:pt x="402" y="594"/>
                      </a:cubicBezTo>
                      <a:cubicBezTo>
                        <a:pt x="402" y="594"/>
                        <a:pt x="399" y="596"/>
                        <a:pt x="399" y="596"/>
                      </a:cubicBezTo>
                      <a:cubicBezTo>
                        <a:pt x="399" y="600"/>
                        <a:pt x="399" y="600"/>
                        <a:pt x="399" y="600"/>
                      </a:cubicBezTo>
                      <a:cubicBezTo>
                        <a:pt x="399" y="600"/>
                        <a:pt x="397" y="600"/>
                        <a:pt x="396" y="603"/>
                      </a:cubicBezTo>
                      <a:cubicBezTo>
                        <a:pt x="395" y="606"/>
                        <a:pt x="397" y="608"/>
                        <a:pt x="396" y="610"/>
                      </a:cubicBezTo>
                      <a:cubicBezTo>
                        <a:pt x="396" y="612"/>
                        <a:pt x="394" y="612"/>
                        <a:pt x="395" y="614"/>
                      </a:cubicBezTo>
                      <a:cubicBezTo>
                        <a:pt x="395" y="616"/>
                        <a:pt x="394" y="617"/>
                        <a:pt x="396" y="618"/>
                      </a:cubicBezTo>
                      <a:cubicBezTo>
                        <a:pt x="398" y="618"/>
                        <a:pt x="395" y="617"/>
                        <a:pt x="398" y="618"/>
                      </a:cubicBezTo>
                      <a:cubicBezTo>
                        <a:pt x="398" y="619"/>
                        <a:pt x="399" y="619"/>
                        <a:pt x="399" y="619"/>
                      </a:cubicBezTo>
                      <a:cubicBezTo>
                        <a:pt x="399" y="619"/>
                        <a:pt x="399" y="619"/>
                        <a:pt x="399" y="619"/>
                      </a:cubicBezTo>
                      <a:cubicBezTo>
                        <a:pt x="400" y="622"/>
                        <a:pt x="401" y="624"/>
                        <a:pt x="401" y="624"/>
                      </a:cubicBezTo>
                      <a:cubicBezTo>
                        <a:pt x="401" y="624"/>
                        <a:pt x="405" y="630"/>
                        <a:pt x="406" y="631"/>
                      </a:cubicBezTo>
                      <a:cubicBezTo>
                        <a:pt x="408" y="632"/>
                        <a:pt x="410" y="635"/>
                        <a:pt x="411" y="635"/>
                      </a:cubicBezTo>
                      <a:cubicBezTo>
                        <a:pt x="411" y="635"/>
                        <a:pt x="415" y="639"/>
                        <a:pt x="415" y="640"/>
                      </a:cubicBezTo>
                      <a:cubicBezTo>
                        <a:pt x="415" y="640"/>
                        <a:pt x="416" y="642"/>
                        <a:pt x="416" y="643"/>
                      </a:cubicBezTo>
                      <a:cubicBezTo>
                        <a:pt x="416" y="643"/>
                        <a:pt x="418" y="645"/>
                        <a:pt x="421" y="646"/>
                      </a:cubicBezTo>
                      <a:cubicBezTo>
                        <a:pt x="423" y="647"/>
                        <a:pt x="423" y="648"/>
                        <a:pt x="425" y="650"/>
                      </a:cubicBezTo>
                      <a:cubicBezTo>
                        <a:pt x="427" y="651"/>
                        <a:pt x="431" y="656"/>
                        <a:pt x="432" y="656"/>
                      </a:cubicBezTo>
                      <a:cubicBezTo>
                        <a:pt x="433" y="657"/>
                        <a:pt x="434" y="660"/>
                        <a:pt x="435" y="660"/>
                      </a:cubicBezTo>
                      <a:cubicBezTo>
                        <a:pt x="437" y="661"/>
                        <a:pt x="438" y="666"/>
                        <a:pt x="438" y="666"/>
                      </a:cubicBezTo>
                      <a:cubicBezTo>
                        <a:pt x="438" y="666"/>
                        <a:pt x="439" y="668"/>
                        <a:pt x="440" y="669"/>
                      </a:cubicBezTo>
                      <a:cubicBezTo>
                        <a:pt x="441" y="670"/>
                        <a:pt x="442" y="671"/>
                        <a:pt x="443" y="673"/>
                      </a:cubicBezTo>
                      <a:cubicBezTo>
                        <a:pt x="444" y="675"/>
                        <a:pt x="442" y="678"/>
                        <a:pt x="445" y="680"/>
                      </a:cubicBezTo>
                      <a:cubicBezTo>
                        <a:pt x="447" y="682"/>
                        <a:pt x="448" y="682"/>
                        <a:pt x="449" y="682"/>
                      </a:cubicBezTo>
                      <a:cubicBezTo>
                        <a:pt x="450" y="682"/>
                        <a:pt x="452" y="683"/>
                        <a:pt x="452" y="683"/>
                      </a:cubicBezTo>
                      <a:cubicBezTo>
                        <a:pt x="452" y="683"/>
                        <a:pt x="453" y="682"/>
                        <a:pt x="454" y="682"/>
                      </a:cubicBezTo>
                      <a:cubicBezTo>
                        <a:pt x="455" y="682"/>
                        <a:pt x="456" y="685"/>
                        <a:pt x="456" y="685"/>
                      </a:cubicBezTo>
                      <a:cubicBezTo>
                        <a:pt x="456" y="685"/>
                        <a:pt x="454" y="689"/>
                        <a:pt x="452" y="689"/>
                      </a:cubicBezTo>
                      <a:cubicBezTo>
                        <a:pt x="451" y="688"/>
                        <a:pt x="448" y="688"/>
                        <a:pt x="448" y="689"/>
                      </a:cubicBezTo>
                      <a:cubicBezTo>
                        <a:pt x="447" y="691"/>
                        <a:pt x="449" y="693"/>
                        <a:pt x="449" y="694"/>
                      </a:cubicBezTo>
                      <a:cubicBezTo>
                        <a:pt x="450" y="694"/>
                        <a:pt x="449" y="694"/>
                        <a:pt x="451" y="697"/>
                      </a:cubicBezTo>
                      <a:cubicBezTo>
                        <a:pt x="453" y="699"/>
                        <a:pt x="453" y="705"/>
                        <a:pt x="454" y="706"/>
                      </a:cubicBezTo>
                      <a:cubicBezTo>
                        <a:pt x="455" y="707"/>
                        <a:pt x="457" y="711"/>
                        <a:pt x="458" y="712"/>
                      </a:cubicBezTo>
                      <a:cubicBezTo>
                        <a:pt x="458" y="713"/>
                        <a:pt x="459" y="716"/>
                        <a:pt x="460" y="718"/>
                      </a:cubicBezTo>
                      <a:cubicBezTo>
                        <a:pt x="461" y="719"/>
                        <a:pt x="460" y="716"/>
                        <a:pt x="461" y="719"/>
                      </a:cubicBezTo>
                      <a:cubicBezTo>
                        <a:pt x="462" y="722"/>
                        <a:pt x="462" y="718"/>
                        <a:pt x="462" y="722"/>
                      </a:cubicBezTo>
                      <a:cubicBezTo>
                        <a:pt x="462" y="725"/>
                        <a:pt x="461" y="725"/>
                        <a:pt x="461" y="726"/>
                      </a:cubicBezTo>
                      <a:cubicBezTo>
                        <a:pt x="461" y="727"/>
                        <a:pt x="460" y="728"/>
                        <a:pt x="459" y="728"/>
                      </a:cubicBezTo>
                      <a:cubicBezTo>
                        <a:pt x="458" y="728"/>
                        <a:pt x="457" y="728"/>
                        <a:pt x="457" y="728"/>
                      </a:cubicBezTo>
                      <a:cubicBezTo>
                        <a:pt x="457" y="728"/>
                        <a:pt x="457" y="732"/>
                        <a:pt x="457" y="733"/>
                      </a:cubicBezTo>
                      <a:cubicBezTo>
                        <a:pt x="459" y="738"/>
                        <a:pt x="459" y="738"/>
                        <a:pt x="459" y="738"/>
                      </a:cubicBezTo>
                      <a:cubicBezTo>
                        <a:pt x="459" y="738"/>
                        <a:pt x="463" y="748"/>
                        <a:pt x="464" y="750"/>
                      </a:cubicBezTo>
                      <a:cubicBezTo>
                        <a:pt x="465" y="751"/>
                        <a:pt x="465" y="755"/>
                        <a:pt x="467" y="756"/>
                      </a:cubicBezTo>
                      <a:cubicBezTo>
                        <a:pt x="468" y="757"/>
                        <a:pt x="468" y="762"/>
                        <a:pt x="468" y="763"/>
                      </a:cubicBezTo>
                      <a:cubicBezTo>
                        <a:pt x="468" y="764"/>
                        <a:pt x="468" y="768"/>
                        <a:pt x="468" y="768"/>
                      </a:cubicBezTo>
                      <a:cubicBezTo>
                        <a:pt x="468" y="769"/>
                        <a:pt x="467" y="771"/>
                        <a:pt x="467" y="773"/>
                      </a:cubicBezTo>
                      <a:cubicBezTo>
                        <a:pt x="466" y="774"/>
                        <a:pt x="464" y="782"/>
                        <a:pt x="461" y="783"/>
                      </a:cubicBezTo>
                      <a:cubicBezTo>
                        <a:pt x="459" y="784"/>
                        <a:pt x="457" y="788"/>
                        <a:pt x="456" y="788"/>
                      </a:cubicBezTo>
                      <a:cubicBezTo>
                        <a:pt x="455" y="787"/>
                        <a:pt x="453" y="788"/>
                        <a:pt x="453" y="789"/>
                      </a:cubicBezTo>
                      <a:cubicBezTo>
                        <a:pt x="453" y="791"/>
                        <a:pt x="453" y="787"/>
                        <a:pt x="453" y="791"/>
                      </a:cubicBezTo>
                      <a:cubicBezTo>
                        <a:pt x="452" y="794"/>
                        <a:pt x="452" y="794"/>
                        <a:pt x="452" y="794"/>
                      </a:cubicBezTo>
                      <a:cubicBezTo>
                        <a:pt x="452" y="795"/>
                        <a:pt x="451" y="798"/>
                        <a:pt x="451" y="798"/>
                      </a:cubicBezTo>
                      <a:cubicBezTo>
                        <a:pt x="451" y="798"/>
                        <a:pt x="449" y="801"/>
                        <a:pt x="448" y="803"/>
                      </a:cubicBezTo>
                      <a:cubicBezTo>
                        <a:pt x="448" y="805"/>
                        <a:pt x="448" y="805"/>
                        <a:pt x="447" y="807"/>
                      </a:cubicBezTo>
                      <a:cubicBezTo>
                        <a:pt x="446" y="809"/>
                        <a:pt x="444" y="810"/>
                        <a:pt x="445" y="812"/>
                      </a:cubicBezTo>
                      <a:cubicBezTo>
                        <a:pt x="445" y="813"/>
                        <a:pt x="445" y="816"/>
                        <a:pt x="445" y="817"/>
                      </a:cubicBezTo>
                      <a:cubicBezTo>
                        <a:pt x="444" y="819"/>
                        <a:pt x="443" y="823"/>
                        <a:pt x="442" y="824"/>
                      </a:cubicBezTo>
                      <a:cubicBezTo>
                        <a:pt x="441" y="825"/>
                        <a:pt x="441" y="822"/>
                        <a:pt x="441" y="826"/>
                      </a:cubicBezTo>
                      <a:cubicBezTo>
                        <a:pt x="440" y="830"/>
                        <a:pt x="443" y="828"/>
                        <a:pt x="440" y="831"/>
                      </a:cubicBezTo>
                      <a:cubicBezTo>
                        <a:pt x="437" y="833"/>
                        <a:pt x="437" y="833"/>
                        <a:pt x="437" y="833"/>
                      </a:cubicBezTo>
                      <a:cubicBezTo>
                        <a:pt x="437" y="833"/>
                        <a:pt x="435" y="837"/>
                        <a:pt x="435" y="838"/>
                      </a:cubicBezTo>
                      <a:cubicBezTo>
                        <a:pt x="435" y="839"/>
                        <a:pt x="435" y="837"/>
                        <a:pt x="436" y="843"/>
                      </a:cubicBezTo>
                      <a:cubicBezTo>
                        <a:pt x="437" y="848"/>
                        <a:pt x="437" y="857"/>
                        <a:pt x="437" y="857"/>
                      </a:cubicBezTo>
                      <a:cubicBezTo>
                        <a:pt x="436" y="858"/>
                        <a:pt x="436" y="866"/>
                        <a:pt x="436" y="866"/>
                      </a:cubicBezTo>
                      <a:cubicBezTo>
                        <a:pt x="437" y="870"/>
                        <a:pt x="435" y="867"/>
                        <a:pt x="437" y="870"/>
                      </a:cubicBezTo>
                      <a:cubicBezTo>
                        <a:pt x="439" y="873"/>
                        <a:pt x="438" y="870"/>
                        <a:pt x="441" y="875"/>
                      </a:cubicBezTo>
                      <a:cubicBezTo>
                        <a:pt x="444" y="880"/>
                        <a:pt x="444" y="879"/>
                        <a:pt x="447" y="884"/>
                      </a:cubicBezTo>
                      <a:cubicBezTo>
                        <a:pt x="450" y="888"/>
                        <a:pt x="454" y="900"/>
                        <a:pt x="456" y="903"/>
                      </a:cubicBezTo>
                      <a:cubicBezTo>
                        <a:pt x="458" y="905"/>
                        <a:pt x="459" y="909"/>
                        <a:pt x="459" y="910"/>
                      </a:cubicBezTo>
                      <a:cubicBezTo>
                        <a:pt x="461" y="917"/>
                        <a:pt x="458" y="913"/>
                        <a:pt x="460" y="916"/>
                      </a:cubicBezTo>
                      <a:cubicBezTo>
                        <a:pt x="462" y="918"/>
                        <a:pt x="464" y="920"/>
                        <a:pt x="464" y="920"/>
                      </a:cubicBezTo>
                      <a:cubicBezTo>
                        <a:pt x="464" y="920"/>
                        <a:pt x="465" y="922"/>
                        <a:pt x="467" y="923"/>
                      </a:cubicBezTo>
                      <a:cubicBezTo>
                        <a:pt x="468" y="923"/>
                        <a:pt x="468" y="925"/>
                        <a:pt x="470" y="927"/>
                      </a:cubicBezTo>
                      <a:cubicBezTo>
                        <a:pt x="471" y="928"/>
                        <a:pt x="468" y="922"/>
                        <a:pt x="471" y="928"/>
                      </a:cubicBezTo>
                      <a:cubicBezTo>
                        <a:pt x="475" y="935"/>
                        <a:pt x="475" y="937"/>
                        <a:pt x="476" y="938"/>
                      </a:cubicBezTo>
                      <a:cubicBezTo>
                        <a:pt x="478" y="943"/>
                        <a:pt x="478" y="940"/>
                        <a:pt x="478" y="943"/>
                      </a:cubicBezTo>
                      <a:cubicBezTo>
                        <a:pt x="475" y="950"/>
                        <a:pt x="476" y="954"/>
                        <a:pt x="476" y="956"/>
                      </a:cubicBezTo>
                      <a:cubicBezTo>
                        <a:pt x="476" y="958"/>
                        <a:pt x="476" y="960"/>
                        <a:pt x="477" y="962"/>
                      </a:cubicBezTo>
                      <a:cubicBezTo>
                        <a:pt x="477" y="964"/>
                        <a:pt x="478" y="962"/>
                        <a:pt x="478" y="967"/>
                      </a:cubicBezTo>
                      <a:cubicBezTo>
                        <a:pt x="477" y="972"/>
                        <a:pt x="474" y="968"/>
                        <a:pt x="478" y="974"/>
                      </a:cubicBezTo>
                      <a:cubicBezTo>
                        <a:pt x="481" y="979"/>
                        <a:pt x="481" y="979"/>
                        <a:pt x="481" y="981"/>
                      </a:cubicBezTo>
                      <a:cubicBezTo>
                        <a:pt x="481" y="982"/>
                        <a:pt x="482" y="985"/>
                        <a:pt x="481" y="986"/>
                      </a:cubicBezTo>
                      <a:cubicBezTo>
                        <a:pt x="480" y="987"/>
                        <a:pt x="480" y="990"/>
                        <a:pt x="480" y="991"/>
                      </a:cubicBezTo>
                      <a:cubicBezTo>
                        <a:pt x="480" y="991"/>
                        <a:pt x="482" y="994"/>
                        <a:pt x="482" y="994"/>
                      </a:cubicBezTo>
                      <a:cubicBezTo>
                        <a:pt x="483" y="1000"/>
                        <a:pt x="483" y="1000"/>
                        <a:pt x="483" y="1000"/>
                      </a:cubicBezTo>
                      <a:cubicBezTo>
                        <a:pt x="483" y="1000"/>
                        <a:pt x="485" y="1000"/>
                        <a:pt x="485" y="1001"/>
                      </a:cubicBezTo>
                      <a:cubicBezTo>
                        <a:pt x="485" y="1003"/>
                        <a:pt x="485" y="1005"/>
                        <a:pt x="485" y="1006"/>
                      </a:cubicBezTo>
                      <a:cubicBezTo>
                        <a:pt x="485" y="1006"/>
                        <a:pt x="485" y="1009"/>
                        <a:pt x="485" y="1009"/>
                      </a:cubicBezTo>
                      <a:cubicBezTo>
                        <a:pt x="487" y="1011"/>
                        <a:pt x="485" y="1010"/>
                        <a:pt x="487" y="1011"/>
                      </a:cubicBezTo>
                      <a:cubicBezTo>
                        <a:pt x="488" y="1013"/>
                        <a:pt x="488" y="1013"/>
                        <a:pt x="488" y="1013"/>
                      </a:cubicBezTo>
                      <a:cubicBezTo>
                        <a:pt x="489" y="1013"/>
                        <a:pt x="489" y="1014"/>
                        <a:pt x="489" y="1015"/>
                      </a:cubicBezTo>
                      <a:cubicBezTo>
                        <a:pt x="489" y="1016"/>
                        <a:pt x="489" y="1018"/>
                        <a:pt x="489" y="1018"/>
                      </a:cubicBezTo>
                      <a:cubicBezTo>
                        <a:pt x="489" y="1020"/>
                        <a:pt x="488" y="1018"/>
                        <a:pt x="489" y="1020"/>
                      </a:cubicBezTo>
                      <a:cubicBezTo>
                        <a:pt x="491" y="1023"/>
                        <a:pt x="491" y="1023"/>
                        <a:pt x="491" y="1024"/>
                      </a:cubicBezTo>
                      <a:cubicBezTo>
                        <a:pt x="492" y="1025"/>
                        <a:pt x="492" y="1028"/>
                        <a:pt x="493" y="1028"/>
                      </a:cubicBezTo>
                      <a:cubicBezTo>
                        <a:pt x="494" y="1028"/>
                        <a:pt x="495" y="1029"/>
                        <a:pt x="495" y="1029"/>
                      </a:cubicBezTo>
                      <a:cubicBezTo>
                        <a:pt x="497" y="1031"/>
                        <a:pt x="497" y="1031"/>
                        <a:pt x="497" y="1031"/>
                      </a:cubicBezTo>
                      <a:cubicBezTo>
                        <a:pt x="507" y="1042"/>
                        <a:pt x="506" y="1041"/>
                        <a:pt x="507" y="1042"/>
                      </a:cubicBezTo>
                      <a:cubicBezTo>
                        <a:pt x="508" y="1044"/>
                        <a:pt x="509" y="1045"/>
                        <a:pt x="510" y="1047"/>
                      </a:cubicBezTo>
                      <a:cubicBezTo>
                        <a:pt x="510" y="1048"/>
                        <a:pt x="510" y="1050"/>
                        <a:pt x="510" y="1051"/>
                      </a:cubicBezTo>
                      <a:cubicBezTo>
                        <a:pt x="510" y="1052"/>
                        <a:pt x="510" y="1054"/>
                        <a:pt x="510" y="1054"/>
                      </a:cubicBezTo>
                      <a:cubicBezTo>
                        <a:pt x="510" y="1054"/>
                        <a:pt x="511" y="1056"/>
                        <a:pt x="511" y="1057"/>
                      </a:cubicBezTo>
                      <a:cubicBezTo>
                        <a:pt x="512" y="1057"/>
                        <a:pt x="512" y="1059"/>
                        <a:pt x="513" y="1060"/>
                      </a:cubicBezTo>
                      <a:cubicBezTo>
                        <a:pt x="514" y="1060"/>
                        <a:pt x="514" y="1061"/>
                        <a:pt x="515" y="1061"/>
                      </a:cubicBezTo>
                      <a:cubicBezTo>
                        <a:pt x="515" y="1062"/>
                        <a:pt x="516" y="1064"/>
                        <a:pt x="517" y="1065"/>
                      </a:cubicBezTo>
                      <a:cubicBezTo>
                        <a:pt x="519" y="1067"/>
                        <a:pt x="519" y="1068"/>
                        <a:pt x="519" y="1068"/>
                      </a:cubicBezTo>
                      <a:cubicBezTo>
                        <a:pt x="519" y="1068"/>
                        <a:pt x="519" y="1068"/>
                        <a:pt x="519" y="1068"/>
                      </a:cubicBezTo>
                      <a:cubicBezTo>
                        <a:pt x="519" y="1068"/>
                        <a:pt x="519" y="1068"/>
                        <a:pt x="519" y="1068"/>
                      </a:cubicBezTo>
                      <a:cubicBezTo>
                        <a:pt x="521" y="1071"/>
                        <a:pt x="521" y="1071"/>
                        <a:pt x="521" y="1071"/>
                      </a:cubicBezTo>
                      <a:cubicBezTo>
                        <a:pt x="522" y="1074"/>
                        <a:pt x="522" y="1074"/>
                        <a:pt x="522" y="1074"/>
                      </a:cubicBezTo>
                      <a:cubicBezTo>
                        <a:pt x="523" y="1077"/>
                        <a:pt x="523" y="1077"/>
                        <a:pt x="523" y="1077"/>
                      </a:cubicBezTo>
                      <a:cubicBezTo>
                        <a:pt x="524" y="1079"/>
                        <a:pt x="524" y="1079"/>
                        <a:pt x="524" y="1079"/>
                      </a:cubicBezTo>
                      <a:cubicBezTo>
                        <a:pt x="526" y="1084"/>
                        <a:pt x="526" y="1084"/>
                        <a:pt x="526" y="1084"/>
                      </a:cubicBezTo>
                      <a:cubicBezTo>
                        <a:pt x="527" y="1088"/>
                        <a:pt x="527" y="1088"/>
                        <a:pt x="527" y="1088"/>
                      </a:cubicBezTo>
                      <a:cubicBezTo>
                        <a:pt x="530" y="1091"/>
                        <a:pt x="530" y="1091"/>
                        <a:pt x="530" y="1091"/>
                      </a:cubicBezTo>
                      <a:cubicBezTo>
                        <a:pt x="532" y="1098"/>
                        <a:pt x="532" y="1098"/>
                        <a:pt x="532" y="1098"/>
                      </a:cubicBezTo>
                      <a:cubicBezTo>
                        <a:pt x="532" y="1098"/>
                        <a:pt x="532" y="1101"/>
                        <a:pt x="532" y="1103"/>
                      </a:cubicBezTo>
                      <a:cubicBezTo>
                        <a:pt x="532" y="1104"/>
                        <a:pt x="531" y="1107"/>
                        <a:pt x="530" y="1107"/>
                      </a:cubicBezTo>
                      <a:cubicBezTo>
                        <a:pt x="530" y="1107"/>
                        <a:pt x="529" y="1109"/>
                        <a:pt x="528" y="1109"/>
                      </a:cubicBezTo>
                      <a:cubicBezTo>
                        <a:pt x="526" y="1109"/>
                        <a:pt x="525" y="1110"/>
                        <a:pt x="525" y="1110"/>
                      </a:cubicBezTo>
                      <a:cubicBezTo>
                        <a:pt x="525" y="1110"/>
                        <a:pt x="524" y="1111"/>
                        <a:pt x="526" y="1113"/>
                      </a:cubicBezTo>
                      <a:cubicBezTo>
                        <a:pt x="529" y="1117"/>
                        <a:pt x="529" y="1117"/>
                        <a:pt x="529" y="1117"/>
                      </a:cubicBezTo>
                      <a:cubicBezTo>
                        <a:pt x="529" y="1117"/>
                        <a:pt x="529" y="1118"/>
                        <a:pt x="531" y="1120"/>
                      </a:cubicBezTo>
                      <a:cubicBezTo>
                        <a:pt x="532" y="1122"/>
                        <a:pt x="531" y="1120"/>
                        <a:pt x="532" y="1122"/>
                      </a:cubicBezTo>
                      <a:cubicBezTo>
                        <a:pt x="534" y="1123"/>
                        <a:pt x="532" y="1124"/>
                        <a:pt x="533" y="1125"/>
                      </a:cubicBezTo>
                      <a:cubicBezTo>
                        <a:pt x="533" y="1126"/>
                        <a:pt x="532" y="1129"/>
                        <a:pt x="533" y="1129"/>
                      </a:cubicBezTo>
                      <a:cubicBezTo>
                        <a:pt x="538" y="1130"/>
                        <a:pt x="540" y="1131"/>
                        <a:pt x="540" y="1131"/>
                      </a:cubicBezTo>
                      <a:cubicBezTo>
                        <a:pt x="541" y="1133"/>
                        <a:pt x="541" y="1133"/>
                        <a:pt x="541" y="1133"/>
                      </a:cubicBezTo>
                      <a:cubicBezTo>
                        <a:pt x="541" y="1133"/>
                        <a:pt x="539" y="1134"/>
                        <a:pt x="542" y="1135"/>
                      </a:cubicBezTo>
                      <a:cubicBezTo>
                        <a:pt x="545" y="1136"/>
                        <a:pt x="546" y="1136"/>
                        <a:pt x="546" y="1136"/>
                      </a:cubicBezTo>
                      <a:cubicBezTo>
                        <a:pt x="548" y="1138"/>
                        <a:pt x="548" y="1138"/>
                        <a:pt x="548" y="1138"/>
                      </a:cubicBezTo>
                      <a:cubicBezTo>
                        <a:pt x="548" y="1138"/>
                        <a:pt x="548" y="1139"/>
                        <a:pt x="550" y="1139"/>
                      </a:cubicBezTo>
                      <a:cubicBezTo>
                        <a:pt x="551" y="1140"/>
                        <a:pt x="549" y="1138"/>
                        <a:pt x="554" y="1139"/>
                      </a:cubicBezTo>
                      <a:cubicBezTo>
                        <a:pt x="559" y="1140"/>
                        <a:pt x="559" y="1140"/>
                        <a:pt x="560" y="1139"/>
                      </a:cubicBezTo>
                      <a:cubicBezTo>
                        <a:pt x="561" y="1138"/>
                        <a:pt x="559" y="1138"/>
                        <a:pt x="563" y="1138"/>
                      </a:cubicBezTo>
                      <a:cubicBezTo>
                        <a:pt x="567" y="1137"/>
                        <a:pt x="572" y="1136"/>
                        <a:pt x="572" y="1136"/>
                      </a:cubicBezTo>
                      <a:cubicBezTo>
                        <a:pt x="573" y="1136"/>
                        <a:pt x="576" y="1137"/>
                        <a:pt x="576" y="1137"/>
                      </a:cubicBezTo>
                      <a:cubicBezTo>
                        <a:pt x="576" y="1137"/>
                        <a:pt x="578" y="1139"/>
                        <a:pt x="579" y="1138"/>
                      </a:cubicBezTo>
                      <a:cubicBezTo>
                        <a:pt x="581" y="1137"/>
                        <a:pt x="582" y="1135"/>
                        <a:pt x="583" y="1135"/>
                      </a:cubicBezTo>
                      <a:cubicBezTo>
                        <a:pt x="584" y="1135"/>
                        <a:pt x="585" y="1134"/>
                        <a:pt x="585" y="1133"/>
                      </a:cubicBezTo>
                      <a:cubicBezTo>
                        <a:pt x="586" y="1133"/>
                        <a:pt x="584" y="1133"/>
                        <a:pt x="588" y="1132"/>
                      </a:cubicBezTo>
                      <a:cubicBezTo>
                        <a:pt x="592" y="1131"/>
                        <a:pt x="591" y="1131"/>
                        <a:pt x="594" y="1131"/>
                      </a:cubicBezTo>
                      <a:cubicBezTo>
                        <a:pt x="597" y="1130"/>
                        <a:pt x="592" y="1129"/>
                        <a:pt x="597" y="1130"/>
                      </a:cubicBezTo>
                      <a:cubicBezTo>
                        <a:pt x="602" y="1131"/>
                        <a:pt x="598" y="1130"/>
                        <a:pt x="598" y="1130"/>
                      </a:cubicBezTo>
                      <a:cubicBezTo>
                        <a:pt x="604" y="1131"/>
                        <a:pt x="604" y="1131"/>
                        <a:pt x="604" y="1131"/>
                      </a:cubicBezTo>
                      <a:cubicBezTo>
                        <a:pt x="604" y="1131"/>
                        <a:pt x="605" y="1131"/>
                        <a:pt x="608" y="1132"/>
                      </a:cubicBezTo>
                      <a:cubicBezTo>
                        <a:pt x="611" y="1133"/>
                        <a:pt x="616" y="1130"/>
                        <a:pt x="618" y="1131"/>
                      </a:cubicBezTo>
                      <a:cubicBezTo>
                        <a:pt x="620" y="1131"/>
                        <a:pt x="619" y="1131"/>
                        <a:pt x="621" y="1131"/>
                      </a:cubicBezTo>
                      <a:cubicBezTo>
                        <a:pt x="624" y="1132"/>
                        <a:pt x="624" y="1132"/>
                        <a:pt x="624" y="1132"/>
                      </a:cubicBezTo>
                      <a:cubicBezTo>
                        <a:pt x="627" y="1132"/>
                        <a:pt x="625" y="1134"/>
                        <a:pt x="627" y="1132"/>
                      </a:cubicBezTo>
                      <a:cubicBezTo>
                        <a:pt x="627" y="1132"/>
                        <a:pt x="627" y="1132"/>
                        <a:pt x="627" y="1132"/>
                      </a:cubicBezTo>
                      <a:cubicBezTo>
                        <a:pt x="627" y="1132"/>
                        <a:pt x="627" y="1132"/>
                        <a:pt x="628" y="1132"/>
                      </a:cubicBezTo>
                      <a:cubicBezTo>
                        <a:pt x="630" y="1131"/>
                        <a:pt x="627" y="1132"/>
                        <a:pt x="630" y="1131"/>
                      </a:cubicBezTo>
                      <a:cubicBezTo>
                        <a:pt x="632" y="1130"/>
                        <a:pt x="632" y="1130"/>
                        <a:pt x="632" y="1130"/>
                      </a:cubicBezTo>
                      <a:cubicBezTo>
                        <a:pt x="632" y="1130"/>
                        <a:pt x="632" y="1130"/>
                        <a:pt x="633" y="1130"/>
                      </a:cubicBezTo>
                      <a:cubicBezTo>
                        <a:pt x="634" y="1129"/>
                        <a:pt x="631" y="1129"/>
                        <a:pt x="634" y="1129"/>
                      </a:cubicBezTo>
                      <a:cubicBezTo>
                        <a:pt x="638" y="1129"/>
                        <a:pt x="637" y="1129"/>
                        <a:pt x="640" y="1128"/>
                      </a:cubicBezTo>
                      <a:cubicBezTo>
                        <a:pt x="643" y="1128"/>
                        <a:pt x="645" y="1128"/>
                        <a:pt x="645" y="1126"/>
                      </a:cubicBezTo>
                      <a:cubicBezTo>
                        <a:pt x="645" y="1124"/>
                        <a:pt x="645" y="1124"/>
                        <a:pt x="645" y="1124"/>
                      </a:cubicBezTo>
                      <a:cubicBezTo>
                        <a:pt x="645" y="1124"/>
                        <a:pt x="646" y="1124"/>
                        <a:pt x="649" y="1124"/>
                      </a:cubicBezTo>
                      <a:cubicBezTo>
                        <a:pt x="649" y="1124"/>
                        <a:pt x="649" y="1124"/>
                        <a:pt x="649" y="1124"/>
                      </a:cubicBezTo>
                      <a:cubicBezTo>
                        <a:pt x="650" y="1124"/>
                        <a:pt x="650" y="1124"/>
                        <a:pt x="649" y="1124"/>
                      </a:cubicBezTo>
                      <a:cubicBezTo>
                        <a:pt x="650" y="1124"/>
                        <a:pt x="650" y="1124"/>
                        <a:pt x="650" y="1124"/>
                      </a:cubicBezTo>
                      <a:cubicBezTo>
                        <a:pt x="651" y="1124"/>
                        <a:pt x="652" y="1124"/>
                        <a:pt x="652" y="1125"/>
                      </a:cubicBezTo>
                      <a:cubicBezTo>
                        <a:pt x="653" y="1126"/>
                        <a:pt x="653" y="1126"/>
                        <a:pt x="656" y="1124"/>
                      </a:cubicBezTo>
                      <a:cubicBezTo>
                        <a:pt x="660" y="1122"/>
                        <a:pt x="686" y="1098"/>
                        <a:pt x="687" y="1098"/>
                      </a:cubicBezTo>
                      <a:cubicBezTo>
                        <a:pt x="689" y="1098"/>
                        <a:pt x="692" y="1095"/>
                        <a:pt x="693" y="1095"/>
                      </a:cubicBezTo>
                      <a:cubicBezTo>
                        <a:pt x="694" y="1094"/>
                        <a:pt x="695" y="1093"/>
                        <a:pt x="696" y="1091"/>
                      </a:cubicBezTo>
                      <a:cubicBezTo>
                        <a:pt x="697" y="1090"/>
                        <a:pt x="691" y="1091"/>
                        <a:pt x="697" y="1090"/>
                      </a:cubicBezTo>
                      <a:cubicBezTo>
                        <a:pt x="702" y="1088"/>
                        <a:pt x="705" y="1080"/>
                        <a:pt x="707" y="1078"/>
                      </a:cubicBezTo>
                      <a:cubicBezTo>
                        <a:pt x="710" y="1076"/>
                        <a:pt x="712" y="1074"/>
                        <a:pt x="712" y="1073"/>
                      </a:cubicBezTo>
                      <a:cubicBezTo>
                        <a:pt x="712" y="1072"/>
                        <a:pt x="714" y="1069"/>
                        <a:pt x="714" y="1069"/>
                      </a:cubicBezTo>
                      <a:cubicBezTo>
                        <a:pt x="717" y="1064"/>
                        <a:pt x="717" y="1064"/>
                        <a:pt x="717" y="1064"/>
                      </a:cubicBezTo>
                      <a:cubicBezTo>
                        <a:pt x="717" y="1064"/>
                        <a:pt x="719" y="1062"/>
                        <a:pt x="720" y="1060"/>
                      </a:cubicBezTo>
                      <a:cubicBezTo>
                        <a:pt x="720" y="1059"/>
                        <a:pt x="721" y="1059"/>
                        <a:pt x="721" y="1058"/>
                      </a:cubicBezTo>
                      <a:cubicBezTo>
                        <a:pt x="721" y="1057"/>
                        <a:pt x="722" y="1056"/>
                        <a:pt x="722" y="1055"/>
                      </a:cubicBezTo>
                      <a:cubicBezTo>
                        <a:pt x="723" y="1053"/>
                        <a:pt x="727" y="1049"/>
                        <a:pt x="729" y="1048"/>
                      </a:cubicBezTo>
                      <a:cubicBezTo>
                        <a:pt x="731" y="1046"/>
                        <a:pt x="733" y="1046"/>
                        <a:pt x="735" y="1044"/>
                      </a:cubicBezTo>
                      <a:cubicBezTo>
                        <a:pt x="737" y="1043"/>
                        <a:pt x="738" y="1043"/>
                        <a:pt x="738" y="1041"/>
                      </a:cubicBezTo>
                      <a:cubicBezTo>
                        <a:pt x="739" y="1040"/>
                        <a:pt x="740" y="1037"/>
                        <a:pt x="741" y="1036"/>
                      </a:cubicBezTo>
                      <a:cubicBezTo>
                        <a:pt x="742" y="1034"/>
                        <a:pt x="742" y="1031"/>
                        <a:pt x="742" y="1029"/>
                      </a:cubicBezTo>
                      <a:cubicBezTo>
                        <a:pt x="743" y="1027"/>
                        <a:pt x="742" y="1029"/>
                        <a:pt x="743" y="1026"/>
                      </a:cubicBezTo>
                      <a:cubicBezTo>
                        <a:pt x="744" y="1023"/>
                        <a:pt x="744" y="1025"/>
                        <a:pt x="744" y="1023"/>
                      </a:cubicBezTo>
                      <a:cubicBezTo>
                        <a:pt x="745" y="1021"/>
                        <a:pt x="745" y="1019"/>
                        <a:pt x="746" y="1018"/>
                      </a:cubicBezTo>
                      <a:cubicBezTo>
                        <a:pt x="747" y="1017"/>
                        <a:pt x="747" y="1014"/>
                        <a:pt x="747" y="1012"/>
                      </a:cubicBezTo>
                      <a:cubicBezTo>
                        <a:pt x="748" y="1011"/>
                        <a:pt x="751" y="1013"/>
                        <a:pt x="749" y="1007"/>
                      </a:cubicBezTo>
                      <a:cubicBezTo>
                        <a:pt x="748" y="1001"/>
                        <a:pt x="749" y="1003"/>
                        <a:pt x="748" y="1001"/>
                      </a:cubicBezTo>
                      <a:cubicBezTo>
                        <a:pt x="746" y="999"/>
                        <a:pt x="744" y="1000"/>
                        <a:pt x="743" y="997"/>
                      </a:cubicBezTo>
                      <a:cubicBezTo>
                        <a:pt x="743" y="995"/>
                        <a:pt x="749" y="990"/>
                        <a:pt x="749" y="989"/>
                      </a:cubicBezTo>
                      <a:cubicBezTo>
                        <a:pt x="750" y="989"/>
                        <a:pt x="752" y="987"/>
                        <a:pt x="753" y="986"/>
                      </a:cubicBezTo>
                      <a:cubicBezTo>
                        <a:pt x="755" y="984"/>
                        <a:pt x="757" y="983"/>
                        <a:pt x="758" y="982"/>
                      </a:cubicBezTo>
                      <a:cubicBezTo>
                        <a:pt x="759" y="982"/>
                        <a:pt x="760" y="981"/>
                        <a:pt x="763" y="981"/>
                      </a:cubicBezTo>
                      <a:cubicBezTo>
                        <a:pt x="765" y="981"/>
                        <a:pt x="774" y="978"/>
                        <a:pt x="777" y="977"/>
                      </a:cubicBezTo>
                      <a:cubicBezTo>
                        <a:pt x="780" y="975"/>
                        <a:pt x="780" y="975"/>
                        <a:pt x="783" y="974"/>
                      </a:cubicBezTo>
                      <a:cubicBezTo>
                        <a:pt x="785" y="972"/>
                        <a:pt x="788" y="967"/>
                        <a:pt x="788" y="966"/>
                      </a:cubicBezTo>
                      <a:cubicBezTo>
                        <a:pt x="789" y="965"/>
                        <a:pt x="789" y="964"/>
                        <a:pt x="788" y="961"/>
                      </a:cubicBezTo>
                      <a:cubicBezTo>
                        <a:pt x="787" y="958"/>
                        <a:pt x="786" y="960"/>
                        <a:pt x="787" y="958"/>
                      </a:cubicBezTo>
                      <a:cubicBezTo>
                        <a:pt x="787" y="955"/>
                        <a:pt x="788" y="954"/>
                        <a:pt x="788" y="954"/>
                      </a:cubicBezTo>
                      <a:cubicBezTo>
                        <a:pt x="788" y="954"/>
                        <a:pt x="789" y="953"/>
                        <a:pt x="789" y="951"/>
                      </a:cubicBezTo>
                      <a:cubicBezTo>
                        <a:pt x="790" y="950"/>
                        <a:pt x="790" y="948"/>
                        <a:pt x="790" y="945"/>
                      </a:cubicBezTo>
                      <a:cubicBezTo>
                        <a:pt x="791" y="943"/>
                        <a:pt x="792" y="945"/>
                        <a:pt x="791" y="941"/>
                      </a:cubicBezTo>
                      <a:cubicBezTo>
                        <a:pt x="791" y="937"/>
                        <a:pt x="791" y="935"/>
                        <a:pt x="790" y="933"/>
                      </a:cubicBezTo>
                      <a:cubicBezTo>
                        <a:pt x="789" y="931"/>
                        <a:pt x="787" y="931"/>
                        <a:pt x="787" y="928"/>
                      </a:cubicBezTo>
                      <a:cubicBezTo>
                        <a:pt x="786" y="925"/>
                        <a:pt x="785" y="923"/>
                        <a:pt x="785" y="921"/>
                      </a:cubicBezTo>
                      <a:cubicBezTo>
                        <a:pt x="785" y="920"/>
                        <a:pt x="784" y="916"/>
                        <a:pt x="784" y="915"/>
                      </a:cubicBezTo>
                      <a:cubicBezTo>
                        <a:pt x="784" y="914"/>
                        <a:pt x="784" y="914"/>
                        <a:pt x="781" y="910"/>
                      </a:cubicBezTo>
                      <a:cubicBezTo>
                        <a:pt x="779" y="906"/>
                        <a:pt x="777" y="904"/>
                        <a:pt x="778" y="904"/>
                      </a:cubicBezTo>
                      <a:cubicBezTo>
                        <a:pt x="779" y="904"/>
                        <a:pt x="792" y="895"/>
                        <a:pt x="793" y="893"/>
                      </a:cubicBezTo>
                      <a:cubicBezTo>
                        <a:pt x="793" y="891"/>
                        <a:pt x="795" y="888"/>
                        <a:pt x="796" y="887"/>
                      </a:cubicBezTo>
                      <a:cubicBezTo>
                        <a:pt x="797" y="886"/>
                        <a:pt x="815" y="870"/>
                        <a:pt x="816" y="869"/>
                      </a:cubicBezTo>
                      <a:cubicBezTo>
                        <a:pt x="816" y="868"/>
                        <a:pt x="818" y="866"/>
                        <a:pt x="819" y="866"/>
                      </a:cubicBezTo>
                      <a:cubicBezTo>
                        <a:pt x="821" y="865"/>
                        <a:pt x="821" y="864"/>
                        <a:pt x="823" y="862"/>
                      </a:cubicBezTo>
                      <a:cubicBezTo>
                        <a:pt x="826" y="860"/>
                        <a:pt x="824" y="859"/>
                        <a:pt x="828" y="859"/>
                      </a:cubicBezTo>
                      <a:cubicBezTo>
                        <a:pt x="831" y="859"/>
                        <a:pt x="832" y="859"/>
                        <a:pt x="832" y="859"/>
                      </a:cubicBezTo>
                      <a:cubicBezTo>
                        <a:pt x="832" y="859"/>
                        <a:pt x="847" y="853"/>
                        <a:pt x="849" y="851"/>
                      </a:cubicBezTo>
                      <a:cubicBezTo>
                        <a:pt x="851" y="850"/>
                        <a:pt x="851" y="850"/>
                        <a:pt x="854" y="849"/>
                      </a:cubicBezTo>
                      <a:cubicBezTo>
                        <a:pt x="856" y="847"/>
                        <a:pt x="856" y="847"/>
                        <a:pt x="858" y="846"/>
                      </a:cubicBezTo>
                      <a:cubicBezTo>
                        <a:pt x="859" y="844"/>
                        <a:pt x="858" y="847"/>
                        <a:pt x="859" y="843"/>
                      </a:cubicBezTo>
                      <a:cubicBezTo>
                        <a:pt x="860" y="840"/>
                        <a:pt x="861" y="839"/>
                        <a:pt x="861" y="838"/>
                      </a:cubicBezTo>
                      <a:cubicBezTo>
                        <a:pt x="861" y="838"/>
                        <a:pt x="859" y="840"/>
                        <a:pt x="865" y="834"/>
                      </a:cubicBezTo>
                      <a:cubicBezTo>
                        <a:pt x="871" y="829"/>
                        <a:pt x="871" y="829"/>
                        <a:pt x="871" y="829"/>
                      </a:cubicBezTo>
                      <a:cubicBezTo>
                        <a:pt x="871" y="829"/>
                        <a:pt x="871" y="831"/>
                        <a:pt x="872" y="825"/>
                      </a:cubicBezTo>
                      <a:cubicBezTo>
                        <a:pt x="873" y="818"/>
                        <a:pt x="869" y="806"/>
                        <a:pt x="869" y="802"/>
                      </a:cubicBezTo>
                      <a:cubicBezTo>
                        <a:pt x="869" y="798"/>
                        <a:pt x="869" y="796"/>
                        <a:pt x="869" y="794"/>
                      </a:cubicBezTo>
                      <a:cubicBezTo>
                        <a:pt x="870" y="792"/>
                        <a:pt x="867" y="794"/>
                        <a:pt x="869" y="788"/>
                      </a:cubicBezTo>
                      <a:cubicBezTo>
                        <a:pt x="872" y="782"/>
                        <a:pt x="872" y="781"/>
                        <a:pt x="873" y="779"/>
                      </a:cubicBezTo>
                      <a:cubicBezTo>
                        <a:pt x="874" y="777"/>
                        <a:pt x="873" y="775"/>
                        <a:pt x="873" y="775"/>
                      </a:cubicBezTo>
                      <a:cubicBezTo>
                        <a:pt x="873" y="773"/>
                        <a:pt x="873" y="773"/>
                        <a:pt x="873" y="773"/>
                      </a:cubicBezTo>
                      <a:cubicBezTo>
                        <a:pt x="873" y="773"/>
                        <a:pt x="872" y="771"/>
                        <a:pt x="872" y="770"/>
                      </a:cubicBezTo>
                      <a:cubicBezTo>
                        <a:pt x="872" y="769"/>
                        <a:pt x="871" y="761"/>
                        <a:pt x="871" y="760"/>
                      </a:cubicBezTo>
                      <a:cubicBezTo>
                        <a:pt x="872" y="759"/>
                        <a:pt x="868" y="748"/>
                        <a:pt x="868" y="748"/>
                      </a:cubicBezTo>
                      <a:cubicBezTo>
                        <a:pt x="868" y="748"/>
                        <a:pt x="865" y="746"/>
                        <a:pt x="864" y="745"/>
                      </a:cubicBezTo>
                      <a:cubicBezTo>
                        <a:pt x="864" y="745"/>
                        <a:pt x="861" y="741"/>
                        <a:pt x="860" y="740"/>
                      </a:cubicBezTo>
                      <a:cubicBezTo>
                        <a:pt x="859" y="739"/>
                        <a:pt x="857" y="738"/>
                        <a:pt x="857" y="738"/>
                      </a:cubicBezTo>
                      <a:cubicBezTo>
                        <a:pt x="856" y="735"/>
                        <a:pt x="856" y="735"/>
                        <a:pt x="856" y="735"/>
                      </a:cubicBezTo>
                      <a:cubicBezTo>
                        <a:pt x="856" y="735"/>
                        <a:pt x="858" y="739"/>
                        <a:pt x="856" y="729"/>
                      </a:cubicBezTo>
                      <a:cubicBezTo>
                        <a:pt x="854" y="719"/>
                        <a:pt x="855" y="721"/>
                        <a:pt x="855" y="719"/>
                      </a:cubicBezTo>
                      <a:cubicBezTo>
                        <a:pt x="854" y="717"/>
                        <a:pt x="854" y="716"/>
                        <a:pt x="854" y="714"/>
                      </a:cubicBezTo>
                      <a:cubicBezTo>
                        <a:pt x="855" y="712"/>
                        <a:pt x="855" y="708"/>
                        <a:pt x="855" y="707"/>
                      </a:cubicBezTo>
                      <a:cubicBezTo>
                        <a:pt x="855" y="707"/>
                        <a:pt x="855" y="710"/>
                        <a:pt x="855" y="705"/>
                      </a:cubicBezTo>
                      <a:cubicBezTo>
                        <a:pt x="855" y="701"/>
                        <a:pt x="854" y="700"/>
                        <a:pt x="854" y="699"/>
                      </a:cubicBezTo>
                      <a:cubicBezTo>
                        <a:pt x="854" y="697"/>
                        <a:pt x="854" y="697"/>
                        <a:pt x="852" y="695"/>
                      </a:cubicBezTo>
                      <a:cubicBezTo>
                        <a:pt x="851" y="692"/>
                        <a:pt x="847" y="678"/>
                        <a:pt x="847" y="677"/>
                      </a:cubicBezTo>
                      <a:cubicBezTo>
                        <a:pt x="847" y="676"/>
                        <a:pt x="848" y="676"/>
                        <a:pt x="848" y="674"/>
                      </a:cubicBezTo>
                      <a:cubicBezTo>
                        <a:pt x="849" y="673"/>
                        <a:pt x="855" y="659"/>
                        <a:pt x="857" y="656"/>
                      </a:cubicBezTo>
                      <a:cubicBezTo>
                        <a:pt x="859" y="654"/>
                        <a:pt x="858" y="653"/>
                        <a:pt x="861" y="651"/>
                      </a:cubicBezTo>
                      <a:cubicBezTo>
                        <a:pt x="864" y="648"/>
                        <a:pt x="864" y="649"/>
                        <a:pt x="865" y="646"/>
                      </a:cubicBezTo>
                      <a:cubicBezTo>
                        <a:pt x="866" y="643"/>
                        <a:pt x="866" y="641"/>
                        <a:pt x="866" y="641"/>
                      </a:cubicBezTo>
                      <a:cubicBezTo>
                        <a:pt x="866" y="641"/>
                        <a:pt x="866" y="641"/>
                        <a:pt x="869" y="637"/>
                      </a:cubicBezTo>
                      <a:cubicBezTo>
                        <a:pt x="875" y="627"/>
                        <a:pt x="871" y="630"/>
                        <a:pt x="876" y="627"/>
                      </a:cubicBezTo>
                      <a:cubicBezTo>
                        <a:pt x="882" y="623"/>
                        <a:pt x="876" y="627"/>
                        <a:pt x="880" y="624"/>
                      </a:cubicBezTo>
                      <a:cubicBezTo>
                        <a:pt x="884" y="620"/>
                        <a:pt x="868" y="639"/>
                        <a:pt x="885" y="619"/>
                      </a:cubicBezTo>
                      <a:cubicBezTo>
                        <a:pt x="902" y="598"/>
                        <a:pt x="898" y="603"/>
                        <a:pt x="902" y="598"/>
                      </a:cubicBezTo>
                      <a:cubicBezTo>
                        <a:pt x="907" y="594"/>
                        <a:pt x="905" y="597"/>
                        <a:pt x="908" y="594"/>
                      </a:cubicBezTo>
                      <a:cubicBezTo>
                        <a:pt x="911" y="590"/>
                        <a:pt x="910" y="591"/>
                        <a:pt x="912" y="589"/>
                      </a:cubicBezTo>
                      <a:cubicBezTo>
                        <a:pt x="914" y="586"/>
                        <a:pt x="912" y="591"/>
                        <a:pt x="914" y="588"/>
                      </a:cubicBezTo>
                      <a:cubicBezTo>
                        <a:pt x="916" y="585"/>
                        <a:pt x="915" y="586"/>
                        <a:pt x="917" y="584"/>
                      </a:cubicBezTo>
                      <a:cubicBezTo>
                        <a:pt x="919" y="582"/>
                        <a:pt x="918" y="583"/>
                        <a:pt x="918" y="583"/>
                      </a:cubicBezTo>
                      <a:cubicBezTo>
                        <a:pt x="921" y="579"/>
                        <a:pt x="921" y="579"/>
                        <a:pt x="921" y="579"/>
                      </a:cubicBezTo>
                      <a:cubicBezTo>
                        <a:pt x="921" y="579"/>
                        <a:pt x="927" y="576"/>
                        <a:pt x="928" y="575"/>
                      </a:cubicBezTo>
                      <a:cubicBezTo>
                        <a:pt x="929" y="574"/>
                        <a:pt x="931" y="568"/>
                        <a:pt x="933" y="568"/>
                      </a:cubicBezTo>
                      <a:cubicBezTo>
                        <a:pt x="936" y="567"/>
                        <a:pt x="943" y="564"/>
                        <a:pt x="945" y="563"/>
                      </a:cubicBezTo>
                      <a:cubicBezTo>
                        <a:pt x="947" y="561"/>
                        <a:pt x="948" y="560"/>
                        <a:pt x="951" y="559"/>
                      </a:cubicBezTo>
                      <a:cubicBezTo>
                        <a:pt x="954" y="558"/>
                        <a:pt x="954" y="557"/>
                        <a:pt x="954" y="557"/>
                      </a:cubicBezTo>
                      <a:cubicBezTo>
                        <a:pt x="956" y="556"/>
                        <a:pt x="956" y="556"/>
                        <a:pt x="956" y="556"/>
                      </a:cubicBezTo>
                      <a:cubicBezTo>
                        <a:pt x="956" y="556"/>
                        <a:pt x="970" y="542"/>
                        <a:pt x="971" y="541"/>
                      </a:cubicBezTo>
                      <a:cubicBezTo>
                        <a:pt x="972" y="540"/>
                        <a:pt x="976" y="536"/>
                        <a:pt x="977" y="536"/>
                      </a:cubicBezTo>
                      <a:cubicBezTo>
                        <a:pt x="978" y="535"/>
                        <a:pt x="981" y="528"/>
                        <a:pt x="981" y="528"/>
                      </a:cubicBezTo>
                      <a:cubicBezTo>
                        <a:pt x="983" y="524"/>
                        <a:pt x="983" y="524"/>
                        <a:pt x="983" y="524"/>
                      </a:cubicBezTo>
                      <a:cubicBezTo>
                        <a:pt x="983" y="524"/>
                        <a:pt x="992" y="512"/>
                        <a:pt x="995" y="509"/>
                      </a:cubicBezTo>
                      <a:cubicBezTo>
                        <a:pt x="997" y="507"/>
                        <a:pt x="997" y="507"/>
                        <a:pt x="999" y="504"/>
                      </a:cubicBezTo>
                      <a:cubicBezTo>
                        <a:pt x="1000" y="502"/>
                        <a:pt x="1000" y="501"/>
                        <a:pt x="1001" y="499"/>
                      </a:cubicBezTo>
                      <a:cubicBezTo>
                        <a:pt x="1001" y="497"/>
                        <a:pt x="1001" y="496"/>
                        <a:pt x="1002" y="494"/>
                      </a:cubicBezTo>
                      <a:cubicBezTo>
                        <a:pt x="1002" y="493"/>
                        <a:pt x="1004" y="488"/>
                        <a:pt x="1004" y="487"/>
                      </a:cubicBezTo>
                      <a:cubicBezTo>
                        <a:pt x="1005" y="486"/>
                        <a:pt x="1007" y="483"/>
                        <a:pt x="1008" y="483"/>
                      </a:cubicBezTo>
                      <a:cubicBezTo>
                        <a:pt x="1008" y="482"/>
                        <a:pt x="1012" y="474"/>
                        <a:pt x="1013" y="471"/>
                      </a:cubicBezTo>
                      <a:cubicBezTo>
                        <a:pt x="1014" y="468"/>
                        <a:pt x="1006" y="476"/>
                        <a:pt x="1015" y="468"/>
                      </a:cubicBezTo>
                      <a:cubicBezTo>
                        <a:pt x="1023" y="459"/>
                        <a:pt x="1023" y="458"/>
                        <a:pt x="1023" y="458"/>
                      </a:cubicBezTo>
                      <a:cubicBezTo>
                        <a:pt x="1023" y="458"/>
                        <a:pt x="1023" y="455"/>
                        <a:pt x="1024" y="454"/>
                      </a:cubicBezTo>
                      <a:cubicBezTo>
                        <a:pt x="1025" y="452"/>
                        <a:pt x="1025" y="451"/>
                        <a:pt x="1025" y="450"/>
                      </a:cubicBezTo>
                      <a:cubicBezTo>
                        <a:pt x="1026" y="449"/>
                        <a:pt x="1026" y="447"/>
                        <a:pt x="1027" y="446"/>
                      </a:cubicBezTo>
                      <a:cubicBezTo>
                        <a:pt x="1027" y="445"/>
                        <a:pt x="1027" y="444"/>
                        <a:pt x="1028" y="442"/>
                      </a:cubicBezTo>
                      <a:cubicBezTo>
                        <a:pt x="1029" y="441"/>
                        <a:pt x="1030" y="437"/>
                        <a:pt x="1030" y="437"/>
                      </a:cubicBezTo>
                      <a:cubicBezTo>
                        <a:pt x="1030" y="436"/>
                        <a:pt x="1027" y="433"/>
                        <a:pt x="1028" y="431"/>
                      </a:cubicBezTo>
                      <a:cubicBezTo>
                        <a:pt x="1030" y="430"/>
                        <a:pt x="1031" y="429"/>
                        <a:pt x="1031" y="427"/>
                      </a:cubicBezTo>
                      <a:cubicBezTo>
                        <a:pt x="1031" y="426"/>
                        <a:pt x="1031" y="427"/>
                        <a:pt x="1031" y="423"/>
                      </a:cubicBezTo>
                      <a:cubicBezTo>
                        <a:pt x="1031" y="420"/>
                        <a:pt x="1032" y="419"/>
                        <a:pt x="1032" y="418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85" name="Freeform 6"/>
                <p:cNvSpPr>
                  <a:spLocks/>
                </p:cNvSpPr>
                <p:nvPr/>
              </p:nvSpPr>
              <p:spPr bwMode="auto">
                <a:xfrm>
                  <a:off x="3390901" y="3496277"/>
                  <a:ext cx="327025" cy="630238"/>
                </a:xfrm>
                <a:custGeom>
                  <a:avLst/>
                  <a:gdLst/>
                  <a:ahLst/>
                  <a:cxnLst>
                    <a:cxn ang="0">
                      <a:pos x="107" y="33"/>
                    </a:cxn>
                    <a:cxn ang="0">
                      <a:pos x="106" y="21"/>
                    </a:cxn>
                    <a:cxn ang="0">
                      <a:pos x="99" y="5"/>
                    </a:cxn>
                    <a:cxn ang="0">
                      <a:pos x="90" y="4"/>
                    </a:cxn>
                    <a:cxn ang="0">
                      <a:pos x="86" y="20"/>
                    </a:cxn>
                    <a:cxn ang="0">
                      <a:pos x="75" y="31"/>
                    </a:cxn>
                    <a:cxn ang="0">
                      <a:pos x="60" y="48"/>
                    </a:cxn>
                    <a:cxn ang="0">
                      <a:pos x="50" y="55"/>
                    </a:cxn>
                    <a:cxn ang="0">
                      <a:pos x="40" y="60"/>
                    </a:cxn>
                    <a:cxn ang="0">
                      <a:pos x="30" y="62"/>
                    </a:cxn>
                    <a:cxn ang="0">
                      <a:pos x="20" y="66"/>
                    </a:cxn>
                    <a:cxn ang="0">
                      <a:pos x="21" y="73"/>
                    </a:cxn>
                    <a:cxn ang="0">
                      <a:pos x="14" y="83"/>
                    </a:cxn>
                    <a:cxn ang="0">
                      <a:pos x="13" y="93"/>
                    </a:cxn>
                    <a:cxn ang="0">
                      <a:pos x="18" y="107"/>
                    </a:cxn>
                    <a:cxn ang="0">
                      <a:pos x="19" y="127"/>
                    </a:cxn>
                    <a:cxn ang="0">
                      <a:pos x="3" y="146"/>
                    </a:cxn>
                    <a:cxn ang="0">
                      <a:pos x="1" y="160"/>
                    </a:cxn>
                    <a:cxn ang="0">
                      <a:pos x="4" y="174"/>
                    </a:cxn>
                    <a:cxn ang="0">
                      <a:pos x="6" y="184"/>
                    </a:cxn>
                    <a:cxn ang="0">
                      <a:pos x="4" y="197"/>
                    </a:cxn>
                    <a:cxn ang="0">
                      <a:pos x="12" y="206"/>
                    </a:cxn>
                    <a:cxn ang="0">
                      <a:pos x="33" y="215"/>
                    </a:cxn>
                    <a:cxn ang="0">
                      <a:pos x="42" y="207"/>
                    </a:cxn>
                    <a:cxn ang="0">
                      <a:pos x="63" y="186"/>
                    </a:cxn>
                    <a:cxn ang="0">
                      <a:pos x="71" y="151"/>
                    </a:cxn>
                    <a:cxn ang="0">
                      <a:pos x="79" y="134"/>
                    </a:cxn>
                    <a:cxn ang="0">
                      <a:pos x="84" y="123"/>
                    </a:cxn>
                    <a:cxn ang="0">
                      <a:pos x="94" y="95"/>
                    </a:cxn>
                    <a:cxn ang="0">
                      <a:pos x="94" y="84"/>
                    </a:cxn>
                    <a:cxn ang="0">
                      <a:pos x="100" y="68"/>
                    </a:cxn>
                    <a:cxn ang="0">
                      <a:pos x="98" y="53"/>
                    </a:cxn>
                    <a:cxn ang="0">
                      <a:pos x="105" y="59"/>
                    </a:cxn>
                    <a:cxn ang="0">
                      <a:pos x="111" y="44"/>
                    </a:cxn>
                  </a:cxnLst>
                  <a:rect l="0" t="0" r="r" b="b"/>
                  <a:pathLst>
                    <a:path w="113" h="218">
                      <a:moveTo>
                        <a:pt x="108" y="39"/>
                      </a:moveTo>
                      <a:cubicBezTo>
                        <a:pt x="108" y="37"/>
                        <a:pt x="108" y="36"/>
                        <a:pt x="107" y="33"/>
                      </a:cubicBezTo>
                      <a:cubicBezTo>
                        <a:pt x="107" y="31"/>
                        <a:pt x="107" y="31"/>
                        <a:pt x="107" y="28"/>
                      </a:cubicBezTo>
                      <a:cubicBezTo>
                        <a:pt x="107" y="25"/>
                        <a:pt x="107" y="26"/>
                        <a:pt x="106" y="21"/>
                      </a:cubicBezTo>
                      <a:cubicBezTo>
                        <a:pt x="105" y="16"/>
                        <a:pt x="103" y="14"/>
                        <a:pt x="103" y="12"/>
                      </a:cubicBezTo>
                      <a:cubicBezTo>
                        <a:pt x="102" y="10"/>
                        <a:pt x="100" y="8"/>
                        <a:pt x="99" y="5"/>
                      </a:cubicBezTo>
                      <a:cubicBezTo>
                        <a:pt x="98" y="3"/>
                        <a:pt x="97" y="0"/>
                        <a:pt x="95" y="1"/>
                      </a:cubicBezTo>
                      <a:cubicBezTo>
                        <a:pt x="94" y="1"/>
                        <a:pt x="90" y="1"/>
                        <a:pt x="90" y="4"/>
                      </a:cubicBezTo>
                      <a:cubicBezTo>
                        <a:pt x="90" y="7"/>
                        <a:pt x="89" y="12"/>
                        <a:pt x="88" y="14"/>
                      </a:cubicBezTo>
                      <a:cubicBezTo>
                        <a:pt x="88" y="16"/>
                        <a:pt x="87" y="19"/>
                        <a:pt x="86" y="20"/>
                      </a:cubicBezTo>
                      <a:cubicBezTo>
                        <a:pt x="85" y="22"/>
                        <a:pt x="82" y="24"/>
                        <a:pt x="81" y="25"/>
                      </a:cubicBezTo>
                      <a:cubicBezTo>
                        <a:pt x="79" y="27"/>
                        <a:pt x="77" y="29"/>
                        <a:pt x="75" y="31"/>
                      </a:cubicBezTo>
                      <a:cubicBezTo>
                        <a:pt x="74" y="33"/>
                        <a:pt x="72" y="41"/>
                        <a:pt x="68" y="43"/>
                      </a:cubicBezTo>
                      <a:cubicBezTo>
                        <a:pt x="64" y="45"/>
                        <a:pt x="61" y="47"/>
                        <a:pt x="60" y="48"/>
                      </a:cubicBezTo>
                      <a:cubicBezTo>
                        <a:pt x="58" y="50"/>
                        <a:pt x="57" y="52"/>
                        <a:pt x="55" y="53"/>
                      </a:cubicBezTo>
                      <a:cubicBezTo>
                        <a:pt x="54" y="54"/>
                        <a:pt x="50" y="55"/>
                        <a:pt x="50" y="55"/>
                      </a:cubicBezTo>
                      <a:cubicBezTo>
                        <a:pt x="50" y="55"/>
                        <a:pt x="47" y="56"/>
                        <a:pt x="46" y="57"/>
                      </a:cubicBezTo>
                      <a:cubicBezTo>
                        <a:pt x="44" y="58"/>
                        <a:pt x="41" y="60"/>
                        <a:pt x="40" y="60"/>
                      </a:cubicBezTo>
                      <a:cubicBezTo>
                        <a:pt x="38" y="60"/>
                        <a:pt x="37" y="61"/>
                        <a:pt x="35" y="61"/>
                      </a:cubicBezTo>
                      <a:cubicBezTo>
                        <a:pt x="35" y="61"/>
                        <a:pt x="35" y="60"/>
                        <a:pt x="30" y="62"/>
                      </a:cubicBezTo>
                      <a:cubicBezTo>
                        <a:pt x="25" y="64"/>
                        <a:pt x="25" y="64"/>
                        <a:pt x="25" y="64"/>
                      </a:cubicBezTo>
                      <a:cubicBezTo>
                        <a:pt x="25" y="64"/>
                        <a:pt x="20" y="65"/>
                        <a:pt x="20" y="66"/>
                      </a:cubicBezTo>
                      <a:cubicBezTo>
                        <a:pt x="20" y="66"/>
                        <a:pt x="20" y="70"/>
                        <a:pt x="20" y="70"/>
                      </a:cubicBezTo>
                      <a:cubicBezTo>
                        <a:pt x="21" y="73"/>
                        <a:pt x="21" y="73"/>
                        <a:pt x="21" y="73"/>
                      </a:cubicBezTo>
                      <a:cubicBezTo>
                        <a:pt x="18" y="78"/>
                        <a:pt x="18" y="78"/>
                        <a:pt x="18" y="78"/>
                      </a:cubicBezTo>
                      <a:cubicBezTo>
                        <a:pt x="14" y="83"/>
                        <a:pt x="14" y="83"/>
                        <a:pt x="14" y="83"/>
                      </a:cubicBezTo>
                      <a:cubicBezTo>
                        <a:pt x="14" y="83"/>
                        <a:pt x="12" y="86"/>
                        <a:pt x="12" y="87"/>
                      </a:cubicBezTo>
                      <a:cubicBezTo>
                        <a:pt x="12" y="88"/>
                        <a:pt x="12" y="91"/>
                        <a:pt x="13" y="93"/>
                      </a:cubicBezTo>
                      <a:cubicBezTo>
                        <a:pt x="14" y="94"/>
                        <a:pt x="14" y="98"/>
                        <a:pt x="15" y="100"/>
                      </a:cubicBezTo>
                      <a:cubicBezTo>
                        <a:pt x="16" y="102"/>
                        <a:pt x="17" y="106"/>
                        <a:pt x="18" y="107"/>
                      </a:cubicBezTo>
                      <a:cubicBezTo>
                        <a:pt x="19" y="108"/>
                        <a:pt x="18" y="117"/>
                        <a:pt x="19" y="119"/>
                      </a:cubicBezTo>
                      <a:cubicBezTo>
                        <a:pt x="19" y="122"/>
                        <a:pt x="19" y="127"/>
                        <a:pt x="19" y="127"/>
                      </a:cubicBezTo>
                      <a:cubicBezTo>
                        <a:pt x="19" y="127"/>
                        <a:pt x="18" y="130"/>
                        <a:pt x="16" y="132"/>
                      </a:cubicBezTo>
                      <a:cubicBezTo>
                        <a:pt x="14" y="134"/>
                        <a:pt x="3" y="144"/>
                        <a:pt x="3" y="146"/>
                      </a:cubicBezTo>
                      <a:cubicBezTo>
                        <a:pt x="2" y="148"/>
                        <a:pt x="1" y="152"/>
                        <a:pt x="1" y="152"/>
                      </a:cubicBezTo>
                      <a:cubicBezTo>
                        <a:pt x="1" y="152"/>
                        <a:pt x="2" y="159"/>
                        <a:pt x="1" y="160"/>
                      </a:cubicBezTo>
                      <a:cubicBezTo>
                        <a:pt x="0" y="161"/>
                        <a:pt x="0" y="167"/>
                        <a:pt x="0" y="167"/>
                      </a:cubicBezTo>
                      <a:cubicBezTo>
                        <a:pt x="0" y="167"/>
                        <a:pt x="4" y="173"/>
                        <a:pt x="4" y="174"/>
                      </a:cubicBezTo>
                      <a:cubicBezTo>
                        <a:pt x="4" y="174"/>
                        <a:pt x="6" y="180"/>
                        <a:pt x="6" y="182"/>
                      </a:cubicBezTo>
                      <a:cubicBezTo>
                        <a:pt x="6" y="184"/>
                        <a:pt x="6" y="184"/>
                        <a:pt x="6" y="184"/>
                      </a:cubicBezTo>
                      <a:cubicBezTo>
                        <a:pt x="6" y="184"/>
                        <a:pt x="4" y="189"/>
                        <a:pt x="4" y="190"/>
                      </a:cubicBezTo>
                      <a:cubicBezTo>
                        <a:pt x="4" y="191"/>
                        <a:pt x="2" y="195"/>
                        <a:pt x="4" y="197"/>
                      </a:cubicBezTo>
                      <a:cubicBezTo>
                        <a:pt x="7" y="199"/>
                        <a:pt x="7" y="200"/>
                        <a:pt x="8" y="201"/>
                      </a:cubicBezTo>
                      <a:cubicBezTo>
                        <a:pt x="10" y="203"/>
                        <a:pt x="10" y="204"/>
                        <a:pt x="12" y="206"/>
                      </a:cubicBezTo>
                      <a:cubicBezTo>
                        <a:pt x="14" y="208"/>
                        <a:pt x="19" y="211"/>
                        <a:pt x="24" y="212"/>
                      </a:cubicBezTo>
                      <a:cubicBezTo>
                        <a:pt x="28" y="213"/>
                        <a:pt x="31" y="218"/>
                        <a:pt x="33" y="215"/>
                      </a:cubicBezTo>
                      <a:cubicBezTo>
                        <a:pt x="34" y="212"/>
                        <a:pt x="35" y="211"/>
                        <a:pt x="37" y="210"/>
                      </a:cubicBezTo>
                      <a:cubicBezTo>
                        <a:pt x="38" y="209"/>
                        <a:pt x="35" y="207"/>
                        <a:pt x="42" y="207"/>
                      </a:cubicBezTo>
                      <a:cubicBezTo>
                        <a:pt x="48" y="207"/>
                        <a:pt x="56" y="198"/>
                        <a:pt x="57" y="195"/>
                      </a:cubicBezTo>
                      <a:cubicBezTo>
                        <a:pt x="59" y="191"/>
                        <a:pt x="62" y="188"/>
                        <a:pt x="63" y="186"/>
                      </a:cubicBezTo>
                      <a:cubicBezTo>
                        <a:pt x="64" y="184"/>
                        <a:pt x="64" y="180"/>
                        <a:pt x="65" y="178"/>
                      </a:cubicBezTo>
                      <a:cubicBezTo>
                        <a:pt x="66" y="176"/>
                        <a:pt x="69" y="155"/>
                        <a:pt x="71" y="151"/>
                      </a:cubicBezTo>
                      <a:cubicBezTo>
                        <a:pt x="73" y="146"/>
                        <a:pt x="74" y="144"/>
                        <a:pt x="76" y="141"/>
                      </a:cubicBezTo>
                      <a:cubicBezTo>
                        <a:pt x="78" y="137"/>
                        <a:pt x="77" y="137"/>
                        <a:pt x="79" y="134"/>
                      </a:cubicBezTo>
                      <a:cubicBezTo>
                        <a:pt x="81" y="131"/>
                        <a:pt x="81" y="132"/>
                        <a:pt x="82" y="128"/>
                      </a:cubicBezTo>
                      <a:cubicBezTo>
                        <a:pt x="84" y="125"/>
                        <a:pt x="83" y="130"/>
                        <a:pt x="84" y="123"/>
                      </a:cubicBezTo>
                      <a:cubicBezTo>
                        <a:pt x="86" y="116"/>
                        <a:pt x="89" y="104"/>
                        <a:pt x="90" y="101"/>
                      </a:cubicBezTo>
                      <a:cubicBezTo>
                        <a:pt x="92" y="98"/>
                        <a:pt x="93" y="98"/>
                        <a:pt x="94" y="95"/>
                      </a:cubicBezTo>
                      <a:cubicBezTo>
                        <a:pt x="95" y="92"/>
                        <a:pt x="96" y="90"/>
                        <a:pt x="95" y="88"/>
                      </a:cubicBezTo>
                      <a:cubicBezTo>
                        <a:pt x="94" y="85"/>
                        <a:pt x="93" y="90"/>
                        <a:pt x="94" y="84"/>
                      </a:cubicBezTo>
                      <a:cubicBezTo>
                        <a:pt x="96" y="78"/>
                        <a:pt x="94" y="79"/>
                        <a:pt x="97" y="75"/>
                      </a:cubicBezTo>
                      <a:cubicBezTo>
                        <a:pt x="101" y="71"/>
                        <a:pt x="101" y="70"/>
                        <a:pt x="100" y="68"/>
                      </a:cubicBezTo>
                      <a:cubicBezTo>
                        <a:pt x="100" y="65"/>
                        <a:pt x="99" y="63"/>
                        <a:pt x="99" y="61"/>
                      </a:cubicBezTo>
                      <a:cubicBezTo>
                        <a:pt x="99" y="58"/>
                        <a:pt x="95" y="56"/>
                        <a:pt x="98" y="53"/>
                      </a:cubicBezTo>
                      <a:cubicBezTo>
                        <a:pt x="102" y="49"/>
                        <a:pt x="103" y="49"/>
                        <a:pt x="104" y="52"/>
                      </a:cubicBezTo>
                      <a:cubicBezTo>
                        <a:pt x="104" y="55"/>
                        <a:pt x="101" y="62"/>
                        <a:pt x="105" y="59"/>
                      </a:cubicBezTo>
                      <a:cubicBezTo>
                        <a:pt x="109" y="56"/>
                        <a:pt x="113" y="52"/>
                        <a:pt x="113" y="50"/>
                      </a:cubicBezTo>
                      <a:cubicBezTo>
                        <a:pt x="113" y="48"/>
                        <a:pt x="111" y="47"/>
                        <a:pt x="111" y="44"/>
                      </a:cubicBezTo>
                      <a:cubicBezTo>
                        <a:pt x="111" y="42"/>
                        <a:pt x="108" y="41"/>
                        <a:pt x="108" y="3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86" name="Group 383"/>
              <p:cNvGrpSpPr/>
              <p:nvPr/>
            </p:nvGrpSpPr>
            <p:grpSpPr>
              <a:xfrm>
                <a:off x="8466547" y="2064526"/>
                <a:ext cx="2117861" cy="1496905"/>
                <a:chOff x="4713288" y="1038225"/>
                <a:chExt cx="2847975" cy="2012950"/>
              </a:xfrm>
              <a:grpFill/>
            </p:grpSpPr>
            <p:sp>
              <p:nvSpPr>
                <p:cNvPr id="87" name="Freeform 101"/>
                <p:cNvSpPr>
                  <a:spLocks/>
                </p:cNvSpPr>
                <p:nvPr/>
              </p:nvSpPr>
              <p:spPr bwMode="auto">
                <a:xfrm>
                  <a:off x="4818063" y="2127250"/>
                  <a:ext cx="622300" cy="538163"/>
                </a:xfrm>
                <a:custGeom>
                  <a:avLst/>
                  <a:gdLst/>
                  <a:ahLst/>
                  <a:cxnLst>
                    <a:cxn ang="0">
                      <a:pos x="102" y="154"/>
                    </a:cxn>
                    <a:cxn ang="0">
                      <a:pos x="113" y="126"/>
                    </a:cxn>
                    <a:cxn ang="0">
                      <a:pos x="122" y="86"/>
                    </a:cxn>
                    <a:cxn ang="0">
                      <a:pos x="125" y="77"/>
                    </a:cxn>
                    <a:cxn ang="0">
                      <a:pos x="108" y="77"/>
                    </a:cxn>
                    <a:cxn ang="0">
                      <a:pos x="64" y="77"/>
                    </a:cxn>
                    <a:cxn ang="0">
                      <a:pos x="27" y="79"/>
                    </a:cxn>
                    <a:cxn ang="0">
                      <a:pos x="26" y="77"/>
                    </a:cxn>
                    <a:cxn ang="0">
                      <a:pos x="0" y="55"/>
                    </a:cxn>
                    <a:cxn ang="0">
                      <a:pos x="9" y="37"/>
                    </a:cxn>
                    <a:cxn ang="0">
                      <a:pos x="41" y="20"/>
                    </a:cxn>
                    <a:cxn ang="0">
                      <a:pos x="48" y="13"/>
                    </a:cxn>
                    <a:cxn ang="0">
                      <a:pos x="80" y="4"/>
                    </a:cxn>
                    <a:cxn ang="0">
                      <a:pos x="127" y="7"/>
                    </a:cxn>
                    <a:cxn ang="0">
                      <a:pos x="174" y="15"/>
                    </a:cxn>
                    <a:cxn ang="0">
                      <a:pos x="223" y="21"/>
                    </a:cxn>
                    <a:cxn ang="0">
                      <a:pos x="256" y="44"/>
                    </a:cxn>
                    <a:cxn ang="0">
                      <a:pos x="278" y="33"/>
                    </a:cxn>
                    <a:cxn ang="0">
                      <a:pos x="281" y="43"/>
                    </a:cxn>
                    <a:cxn ang="0">
                      <a:pos x="289" y="65"/>
                    </a:cxn>
                    <a:cxn ang="0">
                      <a:pos x="309" y="76"/>
                    </a:cxn>
                    <a:cxn ang="0">
                      <a:pos x="350" y="76"/>
                    </a:cxn>
                    <a:cxn ang="0">
                      <a:pos x="359" y="63"/>
                    </a:cxn>
                    <a:cxn ang="0">
                      <a:pos x="387" y="51"/>
                    </a:cxn>
                    <a:cxn ang="0">
                      <a:pos x="439" y="74"/>
                    </a:cxn>
                    <a:cxn ang="0">
                      <a:pos x="445" y="96"/>
                    </a:cxn>
                    <a:cxn ang="0">
                      <a:pos x="435" y="119"/>
                    </a:cxn>
                    <a:cxn ang="0">
                      <a:pos x="436" y="138"/>
                    </a:cxn>
                    <a:cxn ang="0">
                      <a:pos x="449" y="156"/>
                    </a:cxn>
                    <a:cxn ang="0">
                      <a:pos x="445" y="179"/>
                    </a:cxn>
                    <a:cxn ang="0">
                      <a:pos x="448" y="232"/>
                    </a:cxn>
                    <a:cxn ang="0">
                      <a:pos x="448" y="240"/>
                    </a:cxn>
                    <a:cxn ang="0">
                      <a:pos x="393" y="231"/>
                    </a:cxn>
                    <a:cxn ang="0">
                      <a:pos x="370" y="220"/>
                    </a:cxn>
                    <a:cxn ang="0">
                      <a:pos x="333" y="207"/>
                    </a:cxn>
                    <a:cxn ang="0">
                      <a:pos x="313" y="192"/>
                    </a:cxn>
                    <a:cxn ang="0">
                      <a:pos x="278" y="183"/>
                    </a:cxn>
                    <a:cxn ang="0">
                      <a:pos x="304" y="224"/>
                    </a:cxn>
                    <a:cxn ang="0">
                      <a:pos x="315" y="227"/>
                    </a:cxn>
                    <a:cxn ang="0">
                      <a:pos x="313" y="246"/>
                    </a:cxn>
                    <a:cxn ang="0">
                      <a:pos x="379" y="225"/>
                    </a:cxn>
                    <a:cxn ang="0">
                      <a:pos x="406" y="260"/>
                    </a:cxn>
                    <a:cxn ang="0">
                      <a:pos x="414" y="270"/>
                    </a:cxn>
                    <a:cxn ang="0">
                      <a:pos x="410" y="302"/>
                    </a:cxn>
                    <a:cxn ang="0">
                      <a:pos x="390" y="321"/>
                    </a:cxn>
                    <a:cxn ang="0">
                      <a:pos x="365" y="347"/>
                    </a:cxn>
                    <a:cxn ang="0">
                      <a:pos x="328" y="368"/>
                    </a:cxn>
                    <a:cxn ang="0">
                      <a:pos x="265" y="395"/>
                    </a:cxn>
                    <a:cxn ang="0">
                      <a:pos x="234" y="404"/>
                    </a:cxn>
                    <a:cxn ang="0">
                      <a:pos x="217" y="399"/>
                    </a:cxn>
                    <a:cxn ang="0">
                      <a:pos x="209" y="372"/>
                    </a:cxn>
                    <a:cxn ang="0">
                      <a:pos x="198" y="340"/>
                    </a:cxn>
                    <a:cxn ang="0">
                      <a:pos x="162" y="280"/>
                    </a:cxn>
                    <a:cxn ang="0">
                      <a:pos x="154" y="259"/>
                    </a:cxn>
                    <a:cxn ang="0">
                      <a:pos x="140" y="251"/>
                    </a:cxn>
                    <a:cxn ang="0">
                      <a:pos x="131" y="229"/>
                    </a:cxn>
                    <a:cxn ang="0">
                      <a:pos x="109" y="196"/>
                    </a:cxn>
                    <a:cxn ang="0">
                      <a:pos x="112" y="177"/>
                    </a:cxn>
                  </a:cxnLst>
                  <a:rect l="0" t="0" r="r" b="b"/>
                  <a:pathLst>
                    <a:path w="467" h="405">
                      <a:moveTo>
                        <a:pt x="112" y="177"/>
                      </a:moveTo>
                      <a:cubicBezTo>
                        <a:pt x="102" y="154"/>
                        <a:pt x="102" y="154"/>
                        <a:pt x="102" y="154"/>
                      </a:cubicBezTo>
                      <a:cubicBezTo>
                        <a:pt x="102" y="151"/>
                        <a:pt x="105" y="151"/>
                        <a:pt x="106" y="149"/>
                      </a:cubicBezTo>
                      <a:cubicBezTo>
                        <a:pt x="109" y="139"/>
                        <a:pt x="110" y="134"/>
                        <a:pt x="113" y="126"/>
                      </a:cubicBezTo>
                      <a:cubicBezTo>
                        <a:pt x="115" y="117"/>
                        <a:pt x="124" y="115"/>
                        <a:pt x="124" y="104"/>
                      </a:cubicBezTo>
                      <a:cubicBezTo>
                        <a:pt x="124" y="97"/>
                        <a:pt x="122" y="91"/>
                        <a:pt x="122" y="86"/>
                      </a:cubicBezTo>
                      <a:cubicBezTo>
                        <a:pt x="122" y="83"/>
                        <a:pt x="124" y="82"/>
                        <a:pt x="125" y="81"/>
                      </a:cubicBezTo>
                      <a:cubicBezTo>
                        <a:pt x="125" y="77"/>
                        <a:pt x="125" y="77"/>
                        <a:pt x="125" y="77"/>
                      </a:cubicBezTo>
                      <a:cubicBezTo>
                        <a:pt x="121" y="78"/>
                        <a:pt x="120" y="81"/>
                        <a:pt x="117" y="81"/>
                      </a:cubicBezTo>
                      <a:cubicBezTo>
                        <a:pt x="112" y="81"/>
                        <a:pt x="110" y="79"/>
                        <a:pt x="108" y="77"/>
                      </a:cubicBezTo>
                      <a:cubicBezTo>
                        <a:pt x="101" y="82"/>
                        <a:pt x="98" y="88"/>
                        <a:pt x="86" y="88"/>
                      </a:cubicBezTo>
                      <a:cubicBezTo>
                        <a:pt x="76" y="88"/>
                        <a:pt x="73" y="77"/>
                        <a:pt x="64" y="77"/>
                      </a:cubicBezTo>
                      <a:cubicBezTo>
                        <a:pt x="54" y="77"/>
                        <a:pt x="56" y="87"/>
                        <a:pt x="48" y="87"/>
                      </a:cubicBezTo>
                      <a:cubicBezTo>
                        <a:pt x="40" y="87"/>
                        <a:pt x="35" y="75"/>
                        <a:pt x="27" y="79"/>
                      </a:cubicBezTo>
                      <a:cubicBezTo>
                        <a:pt x="22" y="79"/>
                        <a:pt x="22" y="79"/>
                        <a:pt x="22" y="79"/>
                      </a:cubicBezTo>
                      <a:cubicBezTo>
                        <a:pt x="24" y="79"/>
                        <a:pt x="25" y="78"/>
                        <a:pt x="26" y="77"/>
                      </a:cubicBezTo>
                      <a:cubicBezTo>
                        <a:pt x="23" y="74"/>
                        <a:pt x="10" y="67"/>
                        <a:pt x="15" y="63"/>
                      </a:cubicBezTo>
                      <a:cubicBezTo>
                        <a:pt x="11" y="57"/>
                        <a:pt x="6" y="58"/>
                        <a:pt x="0" y="55"/>
                      </a:cubicBezTo>
                      <a:cubicBezTo>
                        <a:pt x="4" y="50"/>
                        <a:pt x="9" y="51"/>
                        <a:pt x="9" y="43"/>
                      </a:cubicBezTo>
                      <a:cubicBezTo>
                        <a:pt x="9" y="40"/>
                        <a:pt x="8" y="40"/>
                        <a:pt x="9" y="37"/>
                      </a:cubicBezTo>
                      <a:cubicBezTo>
                        <a:pt x="6" y="37"/>
                        <a:pt x="1" y="38"/>
                        <a:pt x="1" y="35"/>
                      </a:cubicBezTo>
                      <a:cubicBezTo>
                        <a:pt x="1" y="22"/>
                        <a:pt x="33" y="24"/>
                        <a:pt x="41" y="20"/>
                      </a:cubicBezTo>
                      <a:cubicBezTo>
                        <a:pt x="40" y="17"/>
                        <a:pt x="38" y="18"/>
                        <a:pt x="38" y="15"/>
                      </a:cubicBezTo>
                      <a:cubicBezTo>
                        <a:pt x="38" y="11"/>
                        <a:pt x="46" y="13"/>
                        <a:pt x="48" y="13"/>
                      </a:cubicBezTo>
                      <a:cubicBezTo>
                        <a:pt x="53" y="13"/>
                        <a:pt x="62" y="13"/>
                        <a:pt x="62" y="13"/>
                      </a:cubicBezTo>
                      <a:cubicBezTo>
                        <a:pt x="67" y="13"/>
                        <a:pt x="75" y="7"/>
                        <a:pt x="80" y="4"/>
                      </a:cubicBezTo>
                      <a:cubicBezTo>
                        <a:pt x="86" y="0"/>
                        <a:pt x="98" y="0"/>
                        <a:pt x="106" y="0"/>
                      </a:cubicBezTo>
                      <a:cubicBezTo>
                        <a:pt x="117" y="0"/>
                        <a:pt x="117" y="7"/>
                        <a:pt x="127" y="7"/>
                      </a:cubicBezTo>
                      <a:cubicBezTo>
                        <a:pt x="127" y="12"/>
                        <a:pt x="144" y="15"/>
                        <a:pt x="149" y="15"/>
                      </a:cubicBezTo>
                      <a:cubicBezTo>
                        <a:pt x="162" y="15"/>
                        <a:pt x="170" y="15"/>
                        <a:pt x="174" y="15"/>
                      </a:cubicBezTo>
                      <a:cubicBezTo>
                        <a:pt x="186" y="15"/>
                        <a:pt x="192" y="3"/>
                        <a:pt x="205" y="3"/>
                      </a:cubicBezTo>
                      <a:cubicBezTo>
                        <a:pt x="219" y="3"/>
                        <a:pt x="218" y="12"/>
                        <a:pt x="223" y="21"/>
                      </a:cubicBezTo>
                      <a:cubicBezTo>
                        <a:pt x="224" y="23"/>
                        <a:pt x="233" y="28"/>
                        <a:pt x="233" y="28"/>
                      </a:cubicBezTo>
                      <a:cubicBezTo>
                        <a:pt x="241" y="31"/>
                        <a:pt x="243" y="44"/>
                        <a:pt x="256" y="44"/>
                      </a:cubicBezTo>
                      <a:cubicBezTo>
                        <a:pt x="265" y="44"/>
                        <a:pt x="265" y="36"/>
                        <a:pt x="271" y="34"/>
                      </a:cubicBezTo>
                      <a:cubicBezTo>
                        <a:pt x="275" y="33"/>
                        <a:pt x="274" y="33"/>
                        <a:pt x="278" y="33"/>
                      </a:cubicBezTo>
                      <a:cubicBezTo>
                        <a:pt x="279" y="35"/>
                        <a:pt x="279" y="39"/>
                        <a:pt x="281" y="41"/>
                      </a:cubicBezTo>
                      <a:cubicBezTo>
                        <a:pt x="280" y="41"/>
                        <a:pt x="281" y="42"/>
                        <a:pt x="281" y="43"/>
                      </a:cubicBezTo>
                      <a:cubicBezTo>
                        <a:pt x="281" y="48"/>
                        <a:pt x="284" y="47"/>
                        <a:pt x="286" y="51"/>
                      </a:cubicBezTo>
                      <a:cubicBezTo>
                        <a:pt x="290" y="56"/>
                        <a:pt x="286" y="59"/>
                        <a:pt x="289" y="65"/>
                      </a:cubicBezTo>
                      <a:cubicBezTo>
                        <a:pt x="291" y="70"/>
                        <a:pt x="297" y="67"/>
                        <a:pt x="301" y="68"/>
                      </a:cubicBezTo>
                      <a:cubicBezTo>
                        <a:pt x="305" y="69"/>
                        <a:pt x="306" y="73"/>
                        <a:pt x="309" y="76"/>
                      </a:cubicBezTo>
                      <a:cubicBezTo>
                        <a:pt x="312" y="79"/>
                        <a:pt x="323" y="78"/>
                        <a:pt x="329" y="78"/>
                      </a:cubicBezTo>
                      <a:cubicBezTo>
                        <a:pt x="337" y="78"/>
                        <a:pt x="345" y="77"/>
                        <a:pt x="350" y="76"/>
                      </a:cubicBezTo>
                      <a:cubicBezTo>
                        <a:pt x="350" y="72"/>
                        <a:pt x="350" y="71"/>
                        <a:pt x="350" y="68"/>
                      </a:cubicBezTo>
                      <a:cubicBezTo>
                        <a:pt x="350" y="64"/>
                        <a:pt x="355" y="64"/>
                        <a:pt x="359" y="63"/>
                      </a:cubicBezTo>
                      <a:cubicBezTo>
                        <a:pt x="364" y="61"/>
                        <a:pt x="363" y="59"/>
                        <a:pt x="368" y="57"/>
                      </a:cubicBezTo>
                      <a:cubicBezTo>
                        <a:pt x="376" y="54"/>
                        <a:pt x="381" y="56"/>
                        <a:pt x="387" y="51"/>
                      </a:cubicBezTo>
                      <a:cubicBezTo>
                        <a:pt x="397" y="57"/>
                        <a:pt x="403" y="57"/>
                        <a:pt x="412" y="60"/>
                      </a:cubicBezTo>
                      <a:cubicBezTo>
                        <a:pt x="423" y="64"/>
                        <a:pt x="426" y="74"/>
                        <a:pt x="439" y="74"/>
                      </a:cubicBezTo>
                      <a:cubicBezTo>
                        <a:pt x="439" y="76"/>
                        <a:pt x="442" y="77"/>
                        <a:pt x="443" y="79"/>
                      </a:cubicBezTo>
                      <a:cubicBezTo>
                        <a:pt x="445" y="86"/>
                        <a:pt x="442" y="92"/>
                        <a:pt x="445" y="96"/>
                      </a:cubicBezTo>
                      <a:cubicBezTo>
                        <a:pt x="442" y="98"/>
                        <a:pt x="435" y="114"/>
                        <a:pt x="435" y="115"/>
                      </a:cubicBezTo>
                      <a:cubicBezTo>
                        <a:pt x="435" y="116"/>
                        <a:pt x="436" y="118"/>
                        <a:pt x="435" y="119"/>
                      </a:cubicBezTo>
                      <a:cubicBezTo>
                        <a:pt x="436" y="121"/>
                        <a:pt x="435" y="122"/>
                        <a:pt x="436" y="124"/>
                      </a:cubicBezTo>
                      <a:cubicBezTo>
                        <a:pt x="436" y="138"/>
                        <a:pt x="436" y="138"/>
                        <a:pt x="436" y="138"/>
                      </a:cubicBezTo>
                      <a:cubicBezTo>
                        <a:pt x="438" y="142"/>
                        <a:pt x="437" y="145"/>
                        <a:pt x="439" y="149"/>
                      </a:cubicBezTo>
                      <a:cubicBezTo>
                        <a:pt x="440" y="153"/>
                        <a:pt x="449" y="149"/>
                        <a:pt x="449" y="156"/>
                      </a:cubicBezTo>
                      <a:cubicBezTo>
                        <a:pt x="449" y="165"/>
                        <a:pt x="439" y="164"/>
                        <a:pt x="439" y="171"/>
                      </a:cubicBezTo>
                      <a:cubicBezTo>
                        <a:pt x="439" y="177"/>
                        <a:pt x="443" y="177"/>
                        <a:pt x="445" y="179"/>
                      </a:cubicBezTo>
                      <a:cubicBezTo>
                        <a:pt x="452" y="194"/>
                        <a:pt x="467" y="196"/>
                        <a:pt x="467" y="215"/>
                      </a:cubicBezTo>
                      <a:cubicBezTo>
                        <a:pt x="456" y="218"/>
                        <a:pt x="448" y="220"/>
                        <a:pt x="448" y="232"/>
                      </a:cubicBezTo>
                      <a:cubicBezTo>
                        <a:pt x="448" y="235"/>
                        <a:pt x="450" y="238"/>
                        <a:pt x="450" y="240"/>
                      </a:cubicBezTo>
                      <a:cubicBezTo>
                        <a:pt x="450" y="240"/>
                        <a:pt x="448" y="240"/>
                        <a:pt x="448" y="240"/>
                      </a:cubicBezTo>
                      <a:cubicBezTo>
                        <a:pt x="439" y="240"/>
                        <a:pt x="420" y="235"/>
                        <a:pt x="408" y="235"/>
                      </a:cubicBezTo>
                      <a:cubicBezTo>
                        <a:pt x="406" y="235"/>
                        <a:pt x="393" y="231"/>
                        <a:pt x="393" y="231"/>
                      </a:cubicBezTo>
                      <a:cubicBezTo>
                        <a:pt x="388" y="226"/>
                        <a:pt x="388" y="213"/>
                        <a:pt x="379" y="213"/>
                      </a:cubicBezTo>
                      <a:cubicBezTo>
                        <a:pt x="374" y="213"/>
                        <a:pt x="372" y="217"/>
                        <a:pt x="370" y="220"/>
                      </a:cubicBezTo>
                      <a:cubicBezTo>
                        <a:pt x="348" y="220"/>
                        <a:pt x="348" y="220"/>
                        <a:pt x="348" y="220"/>
                      </a:cubicBezTo>
                      <a:cubicBezTo>
                        <a:pt x="341" y="217"/>
                        <a:pt x="337" y="212"/>
                        <a:pt x="333" y="207"/>
                      </a:cubicBezTo>
                      <a:cubicBezTo>
                        <a:pt x="327" y="202"/>
                        <a:pt x="320" y="205"/>
                        <a:pt x="315" y="200"/>
                      </a:cubicBezTo>
                      <a:cubicBezTo>
                        <a:pt x="313" y="197"/>
                        <a:pt x="314" y="194"/>
                        <a:pt x="313" y="192"/>
                      </a:cubicBezTo>
                      <a:cubicBezTo>
                        <a:pt x="308" y="182"/>
                        <a:pt x="299" y="168"/>
                        <a:pt x="286" y="168"/>
                      </a:cubicBezTo>
                      <a:cubicBezTo>
                        <a:pt x="280" y="168"/>
                        <a:pt x="278" y="176"/>
                        <a:pt x="278" y="183"/>
                      </a:cubicBezTo>
                      <a:cubicBezTo>
                        <a:pt x="278" y="187"/>
                        <a:pt x="278" y="189"/>
                        <a:pt x="278" y="193"/>
                      </a:cubicBezTo>
                      <a:cubicBezTo>
                        <a:pt x="281" y="203"/>
                        <a:pt x="293" y="222"/>
                        <a:pt x="304" y="224"/>
                      </a:cubicBezTo>
                      <a:cubicBezTo>
                        <a:pt x="304" y="229"/>
                        <a:pt x="306" y="231"/>
                        <a:pt x="307" y="235"/>
                      </a:cubicBezTo>
                      <a:cubicBezTo>
                        <a:pt x="312" y="233"/>
                        <a:pt x="311" y="228"/>
                        <a:pt x="315" y="227"/>
                      </a:cubicBezTo>
                      <a:cubicBezTo>
                        <a:pt x="316" y="228"/>
                        <a:pt x="316" y="230"/>
                        <a:pt x="316" y="231"/>
                      </a:cubicBezTo>
                      <a:cubicBezTo>
                        <a:pt x="316" y="237"/>
                        <a:pt x="313" y="240"/>
                        <a:pt x="313" y="246"/>
                      </a:cubicBezTo>
                      <a:cubicBezTo>
                        <a:pt x="313" y="252"/>
                        <a:pt x="324" y="255"/>
                        <a:pt x="331" y="255"/>
                      </a:cubicBezTo>
                      <a:cubicBezTo>
                        <a:pt x="360" y="255"/>
                        <a:pt x="363" y="237"/>
                        <a:pt x="379" y="225"/>
                      </a:cubicBezTo>
                      <a:cubicBezTo>
                        <a:pt x="379" y="241"/>
                        <a:pt x="379" y="241"/>
                        <a:pt x="379" y="241"/>
                      </a:cubicBezTo>
                      <a:cubicBezTo>
                        <a:pt x="385" y="254"/>
                        <a:pt x="393" y="256"/>
                        <a:pt x="406" y="260"/>
                      </a:cubicBezTo>
                      <a:cubicBezTo>
                        <a:pt x="411" y="261"/>
                        <a:pt x="411" y="269"/>
                        <a:pt x="414" y="271"/>
                      </a:cubicBezTo>
                      <a:cubicBezTo>
                        <a:pt x="414" y="270"/>
                        <a:pt x="414" y="270"/>
                        <a:pt x="414" y="270"/>
                      </a:cubicBezTo>
                      <a:cubicBezTo>
                        <a:pt x="416" y="274"/>
                        <a:pt x="423" y="273"/>
                        <a:pt x="423" y="277"/>
                      </a:cubicBezTo>
                      <a:cubicBezTo>
                        <a:pt x="423" y="288"/>
                        <a:pt x="410" y="291"/>
                        <a:pt x="410" y="302"/>
                      </a:cubicBezTo>
                      <a:cubicBezTo>
                        <a:pt x="403" y="302"/>
                        <a:pt x="399" y="303"/>
                        <a:pt x="397" y="309"/>
                      </a:cubicBezTo>
                      <a:cubicBezTo>
                        <a:pt x="395" y="314"/>
                        <a:pt x="396" y="321"/>
                        <a:pt x="390" y="321"/>
                      </a:cubicBezTo>
                      <a:cubicBezTo>
                        <a:pt x="384" y="321"/>
                        <a:pt x="384" y="334"/>
                        <a:pt x="378" y="334"/>
                      </a:cubicBezTo>
                      <a:cubicBezTo>
                        <a:pt x="374" y="334"/>
                        <a:pt x="365" y="342"/>
                        <a:pt x="365" y="347"/>
                      </a:cubicBezTo>
                      <a:cubicBezTo>
                        <a:pt x="353" y="349"/>
                        <a:pt x="327" y="354"/>
                        <a:pt x="327" y="364"/>
                      </a:cubicBezTo>
                      <a:cubicBezTo>
                        <a:pt x="327" y="365"/>
                        <a:pt x="327" y="367"/>
                        <a:pt x="328" y="368"/>
                      </a:cubicBezTo>
                      <a:cubicBezTo>
                        <a:pt x="318" y="373"/>
                        <a:pt x="304" y="376"/>
                        <a:pt x="294" y="378"/>
                      </a:cubicBezTo>
                      <a:cubicBezTo>
                        <a:pt x="289" y="380"/>
                        <a:pt x="271" y="392"/>
                        <a:pt x="265" y="395"/>
                      </a:cubicBezTo>
                      <a:cubicBezTo>
                        <a:pt x="252" y="395"/>
                        <a:pt x="252" y="395"/>
                        <a:pt x="252" y="395"/>
                      </a:cubicBezTo>
                      <a:cubicBezTo>
                        <a:pt x="244" y="400"/>
                        <a:pt x="243" y="404"/>
                        <a:pt x="234" y="404"/>
                      </a:cubicBezTo>
                      <a:cubicBezTo>
                        <a:pt x="231" y="405"/>
                        <a:pt x="231" y="405"/>
                        <a:pt x="231" y="405"/>
                      </a:cubicBezTo>
                      <a:cubicBezTo>
                        <a:pt x="229" y="405"/>
                        <a:pt x="218" y="400"/>
                        <a:pt x="217" y="399"/>
                      </a:cubicBezTo>
                      <a:cubicBezTo>
                        <a:pt x="216" y="399"/>
                        <a:pt x="219" y="399"/>
                        <a:pt x="217" y="394"/>
                      </a:cubicBezTo>
                      <a:cubicBezTo>
                        <a:pt x="212" y="387"/>
                        <a:pt x="209" y="380"/>
                        <a:pt x="209" y="372"/>
                      </a:cubicBezTo>
                      <a:cubicBezTo>
                        <a:pt x="204" y="371"/>
                        <a:pt x="207" y="363"/>
                        <a:pt x="208" y="359"/>
                      </a:cubicBezTo>
                      <a:cubicBezTo>
                        <a:pt x="210" y="349"/>
                        <a:pt x="203" y="345"/>
                        <a:pt x="198" y="340"/>
                      </a:cubicBezTo>
                      <a:cubicBezTo>
                        <a:pt x="193" y="335"/>
                        <a:pt x="181" y="320"/>
                        <a:pt x="181" y="309"/>
                      </a:cubicBezTo>
                      <a:cubicBezTo>
                        <a:pt x="165" y="306"/>
                        <a:pt x="162" y="297"/>
                        <a:pt x="162" y="280"/>
                      </a:cubicBezTo>
                      <a:cubicBezTo>
                        <a:pt x="162" y="270"/>
                        <a:pt x="156" y="268"/>
                        <a:pt x="154" y="259"/>
                      </a:cubicBezTo>
                      <a:cubicBezTo>
                        <a:pt x="154" y="259"/>
                        <a:pt x="154" y="259"/>
                        <a:pt x="154" y="259"/>
                      </a:cubicBezTo>
                      <a:cubicBezTo>
                        <a:pt x="152" y="258"/>
                        <a:pt x="150" y="255"/>
                        <a:pt x="148" y="254"/>
                      </a:cubicBezTo>
                      <a:cubicBezTo>
                        <a:pt x="147" y="252"/>
                        <a:pt x="141" y="253"/>
                        <a:pt x="140" y="251"/>
                      </a:cubicBezTo>
                      <a:cubicBezTo>
                        <a:pt x="137" y="249"/>
                        <a:pt x="138" y="242"/>
                        <a:pt x="137" y="239"/>
                      </a:cubicBezTo>
                      <a:cubicBezTo>
                        <a:pt x="136" y="235"/>
                        <a:pt x="132" y="231"/>
                        <a:pt x="131" y="229"/>
                      </a:cubicBezTo>
                      <a:cubicBezTo>
                        <a:pt x="125" y="221"/>
                        <a:pt x="121" y="214"/>
                        <a:pt x="116" y="207"/>
                      </a:cubicBezTo>
                      <a:cubicBezTo>
                        <a:pt x="115" y="205"/>
                        <a:pt x="109" y="198"/>
                        <a:pt x="109" y="196"/>
                      </a:cubicBezTo>
                      <a:cubicBezTo>
                        <a:pt x="109" y="192"/>
                        <a:pt x="112" y="182"/>
                        <a:pt x="112" y="175"/>
                      </a:cubicBezTo>
                      <a:lnTo>
                        <a:pt x="112" y="17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88" name="Freeform 102"/>
                <p:cNvSpPr>
                  <a:spLocks/>
                </p:cNvSpPr>
                <p:nvPr/>
              </p:nvSpPr>
              <p:spPr bwMode="auto">
                <a:xfrm>
                  <a:off x="5713413" y="2714625"/>
                  <a:ext cx="33338" cy="63500"/>
                </a:xfrm>
                <a:custGeom>
                  <a:avLst/>
                  <a:gdLst/>
                  <a:ahLst/>
                  <a:cxnLst>
                    <a:cxn ang="0">
                      <a:pos x="25" y="30"/>
                    </a:cxn>
                    <a:cxn ang="0">
                      <a:pos x="11" y="48"/>
                    </a:cxn>
                    <a:cxn ang="0">
                      <a:pos x="0" y="35"/>
                    </a:cxn>
                    <a:cxn ang="0">
                      <a:pos x="6" y="0"/>
                    </a:cxn>
                    <a:cxn ang="0">
                      <a:pos x="25" y="30"/>
                    </a:cxn>
                  </a:cxnLst>
                  <a:rect l="0" t="0" r="r" b="b"/>
                  <a:pathLst>
                    <a:path w="25" h="48">
                      <a:moveTo>
                        <a:pt x="25" y="30"/>
                      </a:moveTo>
                      <a:cubicBezTo>
                        <a:pt x="25" y="37"/>
                        <a:pt x="20" y="48"/>
                        <a:pt x="11" y="48"/>
                      </a:cubicBezTo>
                      <a:cubicBezTo>
                        <a:pt x="5" y="48"/>
                        <a:pt x="0" y="41"/>
                        <a:pt x="0" y="35"/>
                      </a:cubicBezTo>
                      <a:cubicBezTo>
                        <a:pt x="0" y="22"/>
                        <a:pt x="6" y="13"/>
                        <a:pt x="6" y="0"/>
                      </a:cubicBezTo>
                      <a:cubicBezTo>
                        <a:pt x="13" y="10"/>
                        <a:pt x="25" y="15"/>
                        <a:pt x="25" y="3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89" name="Freeform 103"/>
                <p:cNvSpPr>
                  <a:spLocks/>
                </p:cNvSpPr>
                <p:nvPr/>
              </p:nvSpPr>
              <p:spPr bwMode="auto">
                <a:xfrm>
                  <a:off x="5397500" y="2195513"/>
                  <a:ext cx="677863" cy="544513"/>
                </a:xfrm>
                <a:custGeom>
                  <a:avLst/>
                  <a:gdLst/>
                  <a:ahLst/>
                  <a:cxnLst>
                    <a:cxn ang="0">
                      <a:pos x="148" y="270"/>
                    </a:cxn>
                    <a:cxn ang="0">
                      <a:pos x="174" y="340"/>
                    </a:cxn>
                    <a:cxn ang="0">
                      <a:pos x="200" y="401"/>
                    </a:cxn>
                    <a:cxn ang="0">
                      <a:pos x="216" y="401"/>
                    </a:cxn>
                    <a:cxn ang="0">
                      <a:pos x="237" y="379"/>
                    </a:cxn>
                    <a:cxn ang="0">
                      <a:pos x="243" y="341"/>
                    </a:cxn>
                    <a:cxn ang="0">
                      <a:pos x="268" y="298"/>
                    </a:cxn>
                    <a:cxn ang="0">
                      <a:pos x="326" y="240"/>
                    </a:cxn>
                    <a:cxn ang="0">
                      <a:pos x="374" y="218"/>
                    </a:cxn>
                    <a:cxn ang="0">
                      <a:pos x="409" y="259"/>
                    </a:cxn>
                    <a:cxn ang="0">
                      <a:pos x="423" y="302"/>
                    </a:cxn>
                    <a:cxn ang="0">
                      <a:pos x="457" y="300"/>
                    </a:cxn>
                    <a:cxn ang="0">
                      <a:pos x="476" y="367"/>
                    </a:cxn>
                    <a:cxn ang="0">
                      <a:pos x="489" y="358"/>
                    </a:cxn>
                    <a:cxn ang="0">
                      <a:pos x="472" y="316"/>
                    </a:cxn>
                    <a:cxn ang="0">
                      <a:pos x="473" y="288"/>
                    </a:cxn>
                    <a:cxn ang="0">
                      <a:pos x="483" y="254"/>
                    </a:cxn>
                    <a:cxn ang="0">
                      <a:pos x="487" y="213"/>
                    </a:cxn>
                    <a:cxn ang="0">
                      <a:pos x="467" y="197"/>
                    </a:cxn>
                    <a:cxn ang="0">
                      <a:pos x="445" y="125"/>
                    </a:cxn>
                    <a:cxn ang="0">
                      <a:pos x="423" y="130"/>
                    </a:cxn>
                    <a:cxn ang="0">
                      <a:pos x="373" y="144"/>
                    </a:cxn>
                    <a:cxn ang="0">
                      <a:pos x="341" y="147"/>
                    </a:cxn>
                    <a:cxn ang="0">
                      <a:pos x="295" y="136"/>
                    </a:cxn>
                    <a:cxn ang="0">
                      <a:pos x="254" y="116"/>
                    </a:cxn>
                    <a:cxn ang="0">
                      <a:pos x="226" y="89"/>
                    </a:cxn>
                    <a:cxn ang="0">
                      <a:pos x="229" y="69"/>
                    </a:cxn>
                    <a:cxn ang="0">
                      <a:pos x="213" y="43"/>
                    </a:cxn>
                    <a:cxn ang="0">
                      <a:pos x="178" y="16"/>
                    </a:cxn>
                    <a:cxn ang="0">
                      <a:pos x="131" y="0"/>
                    </a:cxn>
                    <a:cxn ang="0">
                      <a:pos x="94" y="21"/>
                    </a:cxn>
                    <a:cxn ang="0">
                      <a:pos x="65" y="13"/>
                    </a:cxn>
                    <a:cxn ang="0">
                      <a:pos x="23" y="46"/>
                    </a:cxn>
                    <a:cxn ang="0">
                      <a:pos x="0" y="64"/>
                    </a:cxn>
                    <a:cxn ang="0">
                      <a:pos x="1" y="87"/>
                    </a:cxn>
                    <a:cxn ang="0">
                      <a:pos x="4" y="120"/>
                    </a:cxn>
                    <a:cxn ang="0">
                      <a:pos x="13" y="181"/>
                    </a:cxn>
                    <a:cxn ang="0">
                      <a:pos x="34" y="185"/>
                    </a:cxn>
                    <a:cxn ang="0">
                      <a:pos x="70" y="185"/>
                    </a:cxn>
                    <a:cxn ang="0">
                      <a:pos x="118" y="219"/>
                    </a:cxn>
                    <a:cxn ang="0">
                      <a:pos x="127" y="248"/>
                    </a:cxn>
                    <a:cxn ang="0">
                      <a:pos x="145" y="233"/>
                    </a:cxn>
                    <a:cxn ang="0">
                      <a:pos x="149" y="265"/>
                    </a:cxn>
                  </a:cxnLst>
                  <a:rect l="0" t="0" r="r" b="b"/>
                  <a:pathLst>
                    <a:path w="509" h="410">
                      <a:moveTo>
                        <a:pt x="149" y="265"/>
                      </a:moveTo>
                      <a:cubicBezTo>
                        <a:pt x="147" y="263"/>
                        <a:pt x="147" y="263"/>
                        <a:pt x="147" y="263"/>
                      </a:cubicBezTo>
                      <a:cubicBezTo>
                        <a:pt x="147" y="265"/>
                        <a:pt x="148" y="268"/>
                        <a:pt x="148" y="270"/>
                      </a:cubicBezTo>
                      <a:cubicBezTo>
                        <a:pt x="148" y="278"/>
                        <a:pt x="153" y="286"/>
                        <a:pt x="155" y="295"/>
                      </a:cubicBezTo>
                      <a:cubicBezTo>
                        <a:pt x="158" y="305"/>
                        <a:pt x="166" y="319"/>
                        <a:pt x="168" y="326"/>
                      </a:cubicBezTo>
                      <a:cubicBezTo>
                        <a:pt x="170" y="332"/>
                        <a:pt x="170" y="334"/>
                        <a:pt x="174" y="340"/>
                      </a:cubicBezTo>
                      <a:cubicBezTo>
                        <a:pt x="177" y="345"/>
                        <a:pt x="175" y="351"/>
                        <a:pt x="179" y="358"/>
                      </a:cubicBezTo>
                      <a:cubicBezTo>
                        <a:pt x="180" y="362"/>
                        <a:pt x="187" y="366"/>
                        <a:pt x="188" y="372"/>
                      </a:cubicBezTo>
                      <a:cubicBezTo>
                        <a:pt x="191" y="382"/>
                        <a:pt x="196" y="390"/>
                        <a:pt x="200" y="401"/>
                      </a:cubicBezTo>
                      <a:cubicBezTo>
                        <a:pt x="200" y="402"/>
                        <a:pt x="202" y="405"/>
                        <a:pt x="204" y="405"/>
                      </a:cubicBezTo>
                      <a:cubicBezTo>
                        <a:pt x="204" y="409"/>
                        <a:pt x="207" y="410"/>
                        <a:pt x="210" y="410"/>
                      </a:cubicBezTo>
                      <a:cubicBezTo>
                        <a:pt x="214" y="410"/>
                        <a:pt x="214" y="405"/>
                        <a:pt x="216" y="401"/>
                      </a:cubicBezTo>
                      <a:cubicBezTo>
                        <a:pt x="218" y="397"/>
                        <a:pt x="219" y="398"/>
                        <a:pt x="224" y="396"/>
                      </a:cubicBezTo>
                      <a:cubicBezTo>
                        <a:pt x="228" y="394"/>
                        <a:pt x="227" y="382"/>
                        <a:pt x="233" y="381"/>
                      </a:cubicBezTo>
                      <a:cubicBezTo>
                        <a:pt x="234" y="380"/>
                        <a:pt x="237" y="380"/>
                        <a:pt x="237" y="379"/>
                      </a:cubicBezTo>
                      <a:cubicBezTo>
                        <a:pt x="240" y="379"/>
                        <a:pt x="240" y="379"/>
                        <a:pt x="240" y="379"/>
                      </a:cubicBezTo>
                      <a:cubicBezTo>
                        <a:pt x="237" y="367"/>
                        <a:pt x="237" y="367"/>
                        <a:pt x="237" y="367"/>
                      </a:cubicBezTo>
                      <a:cubicBezTo>
                        <a:pt x="237" y="359"/>
                        <a:pt x="243" y="352"/>
                        <a:pt x="243" y="341"/>
                      </a:cubicBezTo>
                      <a:cubicBezTo>
                        <a:pt x="243" y="334"/>
                        <a:pt x="240" y="329"/>
                        <a:pt x="240" y="321"/>
                      </a:cubicBezTo>
                      <a:cubicBezTo>
                        <a:pt x="240" y="312"/>
                        <a:pt x="249" y="311"/>
                        <a:pt x="257" y="308"/>
                      </a:cubicBezTo>
                      <a:cubicBezTo>
                        <a:pt x="260" y="307"/>
                        <a:pt x="265" y="302"/>
                        <a:pt x="268" y="298"/>
                      </a:cubicBezTo>
                      <a:cubicBezTo>
                        <a:pt x="277" y="290"/>
                        <a:pt x="284" y="281"/>
                        <a:pt x="293" y="272"/>
                      </a:cubicBezTo>
                      <a:cubicBezTo>
                        <a:pt x="300" y="265"/>
                        <a:pt x="313" y="263"/>
                        <a:pt x="321" y="255"/>
                      </a:cubicBezTo>
                      <a:cubicBezTo>
                        <a:pt x="325" y="251"/>
                        <a:pt x="325" y="246"/>
                        <a:pt x="326" y="240"/>
                      </a:cubicBezTo>
                      <a:cubicBezTo>
                        <a:pt x="328" y="236"/>
                        <a:pt x="337" y="236"/>
                        <a:pt x="340" y="229"/>
                      </a:cubicBezTo>
                      <a:cubicBezTo>
                        <a:pt x="344" y="231"/>
                        <a:pt x="344" y="233"/>
                        <a:pt x="351" y="233"/>
                      </a:cubicBezTo>
                      <a:cubicBezTo>
                        <a:pt x="362" y="233"/>
                        <a:pt x="374" y="231"/>
                        <a:pt x="374" y="218"/>
                      </a:cubicBezTo>
                      <a:cubicBezTo>
                        <a:pt x="381" y="219"/>
                        <a:pt x="389" y="222"/>
                        <a:pt x="390" y="228"/>
                      </a:cubicBezTo>
                      <a:cubicBezTo>
                        <a:pt x="392" y="233"/>
                        <a:pt x="391" y="240"/>
                        <a:pt x="395" y="245"/>
                      </a:cubicBezTo>
                      <a:cubicBezTo>
                        <a:pt x="398" y="251"/>
                        <a:pt x="403" y="255"/>
                        <a:pt x="409" y="259"/>
                      </a:cubicBezTo>
                      <a:cubicBezTo>
                        <a:pt x="414" y="267"/>
                        <a:pt x="419" y="274"/>
                        <a:pt x="422" y="283"/>
                      </a:cubicBezTo>
                      <a:cubicBezTo>
                        <a:pt x="423" y="285"/>
                        <a:pt x="425" y="286"/>
                        <a:pt x="425" y="289"/>
                      </a:cubicBezTo>
                      <a:cubicBezTo>
                        <a:pt x="425" y="293"/>
                        <a:pt x="423" y="296"/>
                        <a:pt x="423" y="302"/>
                      </a:cubicBezTo>
                      <a:cubicBezTo>
                        <a:pt x="423" y="307"/>
                        <a:pt x="423" y="313"/>
                        <a:pt x="430" y="313"/>
                      </a:cubicBezTo>
                      <a:cubicBezTo>
                        <a:pt x="442" y="313"/>
                        <a:pt x="445" y="300"/>
                        <a:pt x="453" y="293"/>
                      </a:cubicBezTo>
                      <a:cubicBezTo>
                        <a:pt x="455" y="295"/>
                        <a:pt x="454" y="297"/>
                        <a:pt x="457" y="300"/>
                      </a:cubicBezTo>
                      <a:cubicBezTo>
                        <a:pt x="457" y="300"/>
                        <a:pt x="461" y="300"/>
                        <a:pt x="462" y="302"/>
                      </a:cubicBezTo>
                      <a:cubicBezTo>
                        <a:pt x="467" y="308"/>
                        <a:pt x="459" y="322"/>
                        <a:pt x="465" y="322"/>
                      </a:cubicBezTo>
                      <a:cubicBezTo>
                        <a:pt x="465" y="336"/>
                        <a:pt x="476" y="347"/>
                        <a:pt x="476" y="367"/>
                      </a:cubicBezTo>
                      <a:cubicBezTo>
                        <a:pt x="476" y="371"/>
                        <a:pt x="473" y="382"/>
                        <a:pt x="476" y="383"/>
                      </a:cubicBezTo>
                      <a:cubicBezTo>
                        <a:pt x="480" y="376"/>
                        <a:pt x="481" y="371"/>
                        <a:pt x="485" y="363"/>
                      </a:cubicBezTo>
                      <a:cubicBezTo>
                        <a:pt x="486" y="361"/>
                        <a:pt x="489" y="360"/>
                        <a:pt x="489" y="358"/>
                      </a:cubicBezTo>
                      <a:cubicBezTo>
                        <a:pt x="489" y="354"/>
                        <a:pt x="483" y="334"/>
                        <a:pt x="479" y="330"/>
                      </a:cubicBezTo>
                      <a:cubicBezTo>
                        <a:pt x="476" y="327"/>
                        <a:pt x="472" y="325"/>
                        <a:pt x="472" y="320"/>
                      </a:cubicBezTo>
                      <a:cubicBezTo>
                        <a:pt x="472" y="319"/>
                        <a:pt x="472" y="318"/>
                        <a:pt x="472" y="316"/>
                      </a:cubicBezTo>
                      <a:cubicBezTo>
                        <a:pt x="472" y="317"/>
                        <a:pt x="472" y="317"/>
                        <a:pt x="472" y="317"/>
                      </a:cubicBezTo>
                      <a:cubicBezTo>
                        <a:pt x="473" y="316"/>
                        <a:pt x="476" y="311"/>
                        <a:pt x="476" y="307"/>
                      </a:cubicBezTo>
                      <a:cubicBezTo>
                        <a:pt x="476" y="302"/>
                        <a:pt x="476" y="293"/>
                        <a:pt x="473" y="288"/>
                      </a:cubicBezTo>
                      <a:cubicBezTo>
                        <a:pt x="470" y="284"/>
                        <a:pt x="464" y="284"/>
                        <a:pt x="464" y="276"/>
                      </a:cubicBezTo>
                      <a:cubicBezTo>
                        <a:pt x="464" y="268"/>
                        <a:pt x="467" y="262"/>
                        <a:pt x="472" y="258"/>
                      </a:cubicBezTo>
                      <a:cubicBezTo>
                        <a:pt x="474" y="255"/>
                        <a:pt x="479" y="256"/>
                        <a:pt x="483" y="254"/>
                      </a:cubicBezTo>
                      <a:cubicBezTo>
                        <a:pt x="493" y="247"/>
                        <a:pt x="500" y="244"/>
                        <a:pt x="509" y="230"/>
                      </a:cubicBezTo>
                      <a:cubicBezTo>
                        <a:pt x="506" y="230"/>
                        <a:pt x="505" y="231"/>
                        <a:pt x="501" y="231"/>
                      </a:cubicBezTo>
                      <a:cubicBezTo>
                        <a:pt x="493" y="231"/>
                        <a:pt x="487" y="222"/>
                        <a:pt x="487" y="213"/>
                      </a:cubicBezTo>
                      <a:cubicBezTo>
                        <a:pt x="483" y="212"/>
                        <a:pt x="482" y="199"/>
                        <a:pt x="478" y="199"/>
                      </a:cubicBezTo>
                      <a:cubicBezTo>
                        <a:pt x="475" y="199"/>
                        <a:pt x="472" y="202"/>
                        <a:pt x="469" y="202"/>
                      </a:cubicBezTo>
                      <a:cubicBezTo>
                        <a:pt x="468" y="202"/>
                        <a:pt x="467" y="199"/>
                        <a:pt x="467" y="197"/>
                      </a:cubicBezTo>
                      <a:cubicBezTo>
                        <a:pt x="467" y="181"/>
                        <a:pt x="479" y="180"/>
                        <a:pt x="479" y="163"/>
                      </a:cubicBezTo>
                      <a:cubicBezTo>
                        <a:pt x="479" y="154"/>
                        <a:pt x="472" y="151"/>
                        <a:pt x="468" y="144"/>
                      </a:cubicBezTo>
                      <a:cubicBezTo>
                        <a:pt x="457" y="139"/>
                        <a:pt x="448" y="140"/>
                        <a:pt x="445" y="125"/>
                      </a:cubicBezTo>
                      <a:cubicBezTo>
                        <a:pt x="442" y="125"/>
                        <a:pt x="442" y="125"/>
                        <a:pt x="442" y="125"/>
                      </a:cubicBezTo>
                      <a:cubicBezTo>
                        <a:pt x="438" y="129"/>
                        <a:pt x="438" y="129"/>
                        <a:pt x="438" y="129"/>
                      </a:cubicBezTo>
                      <a:cubicBezTo>
                        <a:pt x="433" y="131"/>
                        <a:pt x="427" y="126"/>
                        <a:pt x="423" y="130"/>
                      </a:cubicBezTo>
                      <a:cubicBezTo>
                        <a:pt x="422" y="132"/>
                        <a:pt x="421" y="133"/>
                        <a:pt x="418" y="135"/>
                      </a:cubicBezTo>
                      <a:cubicBezTo>
                        <a:pt x="415" y="137"/>
                        <a:pt x="401" y="149"/>
                        <a:pt x="394" y="149"/>
                      </a:cubicBezTo>
                      <a:cubicBezTo>
                        <a:pt x="387" y="149"/>
                        <a:pt x="382" y="144"/>
                        <a:pt x="373" y="144"/>
                      </a:cubicBezTo>
                      <a:cubicBezTo>
                        <a:pt x="362" y="144"/>
                        <a:pt x="360" y="152"/>
                        <a:pt x="354" y="155"/>
                      </a:cubicBezTo>
                      <a:cubicBezTo>
                        <a:pt x="353" y="152"/>
                        <a:pt x="352" y="145"/>
                        <a:pt x="349" y="145"/>
                      </a:cubicBezTo>
                      <a:cubicBezTo>
                        <a:pt x="347" y="145"/>
                        <a:pt x="345" y="147"/>
                        <a:pt x="341" y="147"/>
                      </a:cubicBezTo>
                      <a:cubicBezTo>
                        <a:pt x="335" y="147"/>
                        <a:pt x="329" y="147"/>
                        <a:pt x="323" y="147"/>
                      </a:cubicBezTo>
                      <a:cubicBezTo>
                        <a:pt x="313" y="147"/>
                        <a:pt x="309" y="141"/>
                        <a:pt x="302" y="136"/>
                      </a:cubicBezTo>
                      <a:cubicBezTo>
                        <a:pt x="300" y="135"/>
                        <a:pt x="296" y="139"/>
                        <a:pt x="295" y="136"/>
                      </a:cubicBezTo>
                      <a:cubicBezTo>
                        <a:pt x="293" y="132"/>
                        <a:pt x="293" y="129"/>
                        <a:pt x="290" y="127"/>
                      </a:cubicBezTo>
                      <a:cubicBezTo>
                        <a:pt x="283" y="124"/>
                        <a:pt x="279" y="126"/>
                        <a:pt x="273" y="120"/>
                      </a:cubicBezTo>
                      <a:cubicBezTo>
                        <a:pt x="268" y="115"/>
                        <a:pt x="263" y="118"/>
                        <a:pt x="254" y="116"/>
                      </a:cubicBezTo>
                      <a:cubicBezTo>
                        <a:pt x="246" y="114"/>
                        <a:pt x="243" y="108"/>
                        <a:pt x="236" y="106"/>
                      </a:cubicBezTo>
                      <a:cubicBezTo>
                        <a:pt x="234" y="105"/>
                        <a:pt x="229" y="106"/>
                        <a:pt x="228" y="103"/>
                      </a:cubicBezTo>
                      <a:cubicBezTo>
                        <a:pt x="227" y="98"/>
                        <a:pt x="227" y="94"/>
                        <a:pt x="226" y="89"/>
                      </a:cubicBezTo>
                      <a:cubicBezTo>
                        <a:pt x="226" y="85"/>
                        <a:pt x="226" y="85"/>
                        <a:pt x="226" y="85"/>
                      </a:cubicBezTo>
                      <a:cubicBezTo>
                        <a:pt x="231" y="85"/>
                        <a:pt x="236" y="86"/>
                        <a:pt x="236" y="80"/>
                      </a:cubicBezTo>
                      <a:cubicBezTo>
                        <a:pt x="236" y="75"/>
                        <a:pt x="229" y="74"/>
                        <a:pt x="229" y="69"/>
                      </a:cubicBezTo>
                      <a:cubicBezTo>
                        <a:pt x="229" y="57"/>
                        <a:pt x="246" y="59"/>
                        <a:pt x="246" y="47"/>
                      </a:cubicBezTo>
                      <a:cubicBezTo>
                        <a:pt x="246" y="43"/>
                        <a:pt x="236" y="35"/>
                        <a:pt x="232" y="35"/>
                      </a:cubicBezTo>
                      <a:cubicBezTo>
                        <a:pt x="224" y="35"/>
                        <a:pt x="221" y="42"/>
                        <a:pt x="213" y="43"/>
                      </a:cubicBezTo>
                      <a:cubicBezTo>
                        <a:pt x="205" y="40"/>
                        <a:pt x="200" y="40"/>
                        <a:pt x="194" y="34"/>
                      </a:cubicBezTo>
                      <a:cubicBezTo>
                        <a:pt x="191" y="31"/>
                        <a:pt x="193" y="25"/>
                        <a:pt x="188" y="24"/>
                      </a:cubicBezTo>
                      <a:cubicBezTo>
                        <a:pt x="182" y="22"/>
                        <a:pt x="178" y="24"/>
                        <a:pt x="178" y="16"/>
                      </a:cubicBezTo>
                      <a:cubicBezTo>
                        <a:pt x="172" y="15"/>
                        <a:pt x="168" y="15"/>
                        <a:pt x="163" y="15"/>
                      </a:cubicBezTo>
                      <a:cubicBezTo>
                        <a:pt x="154" y="15"/>
                        <a:pt x="150" y="23"/>
                        <a:pt x="140" y="23"/>
                      </a:cubicBezTo>
                      <a:cubicBezTo>
                        <a:pt x="130" y="23"/>
                        <a:pt x="140" y="0"/>
                        <a:pt x="131" y="0"/>
                      </a:cubicBezTo>
                      <a:cubicBezTo>
                        <a:pt x="122" y="0"/>
                        <a:pt x="120" y="10"/>
                        <a:pt x="116" y="10"/>
                      </a:cubicBezTo>
                      <a:cubicBezTo>
                        <a:pt x="115" y="10"/>
                        <a:pt x="114" y="11"/>
                        <a:pt x="113" y="10"/>
                      </a:cubicBezTo>
                      <a:cubicBezTo>
                        <a:pt x="110" y="16"/>
                        <a:pt x="103" y="21"/>
                        <a:pt x="94" y="21"/>
                      </a:cubicBezTo>
                      <a:cubicBezTo>
                        <a:pt x="91" y="21"/>
                        <a:pt x="90" y="16"/>
                        <a:pt x="86" y="16"/>
                      </a:cubicBezTo>
                      <a:cubicBezTo>
                        <a:pt x="83" y="16"/>
                        <a:pt x="73" y="20"/>
                        <a:pt x="72" y="15"/>
                      </a:cubicBezTo>
                      <a:cubicBezTo>
                        <a:pt x="68" y="15"/>
                        <a:pt x="69" y="13"/>
                        <a:pt x="65" y="13"/>
                      </a:cubicBezTo>
                      <a:cubicBezTo>
                        <a:pt x="54" y="13"/>
                        <a:pt x="53" y="24"/>
                        <a:pt x="45" y="32"/>
                      </a:cubicBezTo>
                      <a:cubicBezTo>
                        <a:pt x="42" y="35"/>
                        <a:pt x="37" y="35"/>
                        <a:pt x="33" y="39"/>
                      </a:cubicBezTo>
                      <a:cubicBezTo>
                        <a:pt x="30" y="42"/>
                        <a:pt x="28" y="46"/>
                        <a:pt x="23" y="46"/>
                      </a:cubicBezTo>
                      <a:cubicBezTo>
                        <a:pt x="19" y="46"/>
                        <a:pt x="16" y="42"/>
                        <a:pt x="12" y="42"/>
                      </a:cubicBezTo>
                      <a:cubicBezTo>
                        <a:pt x="11" y="42"/>
                        <a:pt x="11" y="45"/>
                        <a:pt x="10" y="45"/>
                      </a:cubicBezTo>
                      <a:cubicBezTo>
                        <a:pt x="7" y="47"/>
                        <a:pt x="0" y="63"/>
                        <a:pt x="0" y="64"/>
                      </a:cubicBezTo>
                      <a:cubicBezTo>
                        <a:pt x="0" y="65"/>
                        <a:pt x="1" y="67"/>
                        <a:pt x="0" y="68"/>
                      </a:cubicBezTo>
                      <a:cubicBezTo>
                        <a:pt x="1" y="70"/>
                        <a:pt x="0" y="71"/>
                        <a:pt x="1" y="73"/>
                      </a:cubicBezTo>
                      <a:cubicBezTo>
                        <a:pt x="1" y="87"/>
                        <a:pt x="1" y="87"/>
                        <a:pt x="1" y="87"/>
                      </a:cubicBezTo>
                      <a:cubicBezTo>
                        <a:pt x="3" y="91"/>
                        <a:pt x="2" y="94"/>
                        <a:pt x="4" y="98"/>
                      </a:cubicBezTo>
                      <a:cubicBezTo>
                        <a:pt x="5" y="102"/>
                        <a:pt x="14" y="98"/>
                        <a:pt x="14" y="105"/>
                      </a:cubicBezTo>
                      <a:cubicBezTo>
                        <a:pt x="14" y="114"/>
                        <a:pt x="4" y="113"/>
                        <a:pt x="4" y="120"/>
                      </a:cubicBezTo>
                      <a:cubicBezTo>
                        <a:pt x="4" y="126"/>
                        <a:pt x="8" y="126"/>
                        <a:pt x="10" y="128"/>
                      </a:cubicBezTo>
                      <a:cubicBezTo>
                        <a:pt x="17" y="143"/>
                        <a:pt x="32" y="145"/>
                        <a:pt x="32" y="164"/>
                      </a:cubicBezTo>
                      <a:cubicBezTo>
                        <a:pt x="21" y="167"/>
                        <a:pt x="13" y="169"/>
                        <a:pt x="13" y="181"/>
                      </a:cubicBezTo>
                      <a:cubicBezTo>
                        <a:pt x="13" y="184"/>
                        <a:pt x="15" y="187"/>
                        <a:pt x="15" y="189"/>
                      </a:cubicBezTo>
                      <a:cubicBezTo>
                        <a:pt x="30" y="188"/>
                        <a:pt x="30" y="188"/>
                        <a:pt x="30" y="188"/>
                      </a:cubicBezTo>
                      <a:cubicBezTo>
                        <a:pt x="31" y="187"/>
                        <a:pt x="33" y="186"/>
                        <a:pt x="34" y="185"/>
                      </a:cubicBezTo>
                      <a:cubicBezTo>
                        <a:pt x="46" y="188"/>
                        <a:pt x="46" y="188"/>
                        <a:pt x="46" y="188"/>
                      </a:cubicBezTo>
                      <a:cubicBezTo>
                        <a:pt x="50" y="188"/>
                        <a:pt x="52" y="184"/>
                        <a:pt x="57" y="184"/>
                      </a:cubicBezTo>
                      <a:cubicBezTo>
                        <a:pt x="62" y="184"/>
                        <a:pt x="65" y="184"/>
                        <a:pt x="70" y="185"/>
                      </a:cubicBezTo>
                      <a:cubicBezTo>
                        <a:pt x="75" y="187"/>
                        <a:pt x="78" y="197"/>
                        <a:pt x="82" y="203"/>
                      </a:cubicBezTo>
                      <a:cubicBezTo>
                        <a:pt x="86" y="209"/>
                        <a:pt x="99" y="218"/>
                        <a:pt x="108" y="218"/>
                      </a:cubicBezTo>
                      <a:cubicBezTo>
                        <a:pt x="111" y="218"/>
                        <a:pt x="114" y="218"/>
                        <a:pt x="118" y="219"/>
                      </a:cubicBezTo>
                      <a:cubicBezTo>
                        <a:pt x="116" y="221"/>
                        <a:pt x="116" y="225"/>
                        <a:pt x="112" y="225"/>
                      </a:cubicBezTo>
                      <a:cubicBezTo>
                        <a:pt x="108" y="227"/>
                        <a:pt x="105" y="225"/>
                        <a:pt x="101" y="227"/>
                      </a:cubicBezTo>
                      <a:cubicBezTo>
                        <a:pt x="108" y="234"/>
                        <a:pt x="113" y="248"/>
                        <a:pt x="127" y="248"/>
                      </a:cubicBezTo>
                      <a:cubicBezTo>
                        <a:pt x="138" y="248"/>
                        <a:pt x="139" y="233"/>
                        <a:pt x="144" y="227"/>
                      </a:cubicBezTo>
                      <a:cubicBezTo>
                        <a:pt x="148" y="227"/>
                        <a:pt x="148" y="227"/>
                        <a:pt x="148" y="227"/>
                      </a:cubicBezTo>
                      <a:cubicBezTo>
                        <a:pt x="148" y="229"/>
                        <a:pt x="145" y="232"/>
                        <a:pt x="145" y="233"/>
                      </a:cubicBezTo>
                      <a:cubicBezTo>
                        <a:pt x="145" y="239"/>
                        <a:pt x="150" y="244"/>
                        <a:pt x="150" y="251"/>
                      </a:cubicBezTo>
                      <a:cubicBezTo>
                        <a:pt x="150" y="257"/>
                        <a:pt x="147" y="258"/>
                        <a:pt x="147" y="264"/>
                      </a:cubicBezTo>
                      <a:lnTo>
                        <a:pt x="149" y="26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0" name="Freeform 104"/>
                <p:cNvSpPr>
                  <a:spLocks/>
                </p:cNvSpPr>
                <p:nvPr/>
              </p:nvSpPr>
              <p:spPr bwMode="auto">
                <a:xfrm>
                  <a:off x="5975350" y="2781300"/>
                  <a:ext cx="177800" cy="192088"/>
                </a:xfrm>
                <a:custGeom>
                  <a:avLst/>
                  <a:gdLst/>
                  <a:ahLst/>
                  <a:cxnLst>
                    <a:cxn ang="0">
                      <a:pos x="59" y="74"/>
                    </a:cxn>
                    <a:cxn ang="0">
                      <a:pos x="58" y="70"/>
                    </a:cxn>
                    <a:cxn ang="0">
                      <a:pos x="51" y="68"/>
                    </a:cxn>
                    <a:cxn ang="0">
                      <a:pos x="45" y="53"/>
                    </a:cxn>
                    <a:cxn ang="0">
                      <a:pos x="28" y="38"/>
                    </a:cxn>
                    <a:cxn ang="0">
                      <a:pos x="22" y="25"/>
                    </a:cxn>
                    <a:cxn ang="0">
                      <a:pos x="11" y="21"/>
                    </a:cxn>
                    <a:cxn ang="0">
                      <a:pos x="0" y="3"/>
                    </a:cxn>
                    <a:cxn ang="0">
                      <a:pos x="0" y="0"/>
                    </a:cxn>
                    <a:cxn ang="0">
                      <a:pos x="2" y="0"/>
                    </a:cxn>
                    <a:cxn ang="0">
                      <a:pos x="11" y="4"/>
                    </a:cxn>
                    <a:cxn ang="0">
                      <a:pos x="26" y="4"/>
                    </a:cxn>
                    <a:cxn ang="0">
                      <a:pos x="42" y="20"/>
                    </a:cxn>
                    <a:cxn ang="0">
                      <a:pos x="47" y="23"/>
                    </a:cxn>
                    <a:cxn ang="0">
                      <a:pos x="61" y="35"/>
                    </a:cxn>
                    <a:cxn ang="0">
                      <a:pos x="86" y="53"/>
                    </a:cxn>
                    <a:cxn ang="0">
                      <a:pos x="101" y="64"/>
                    </a:cxn>
                    <a:cxn ang="0">
                      <a:pos x="100" y="66"/>
                    </a:cxn>
                    <a:cxn ang="0">
                      <a:pos x="103" y="66"/>
                    </a:cxn>
                    <a:cxn ang="0">
                      <a:pos x="107" y="70"/>
                    </a:cxn>
                    <a:cxn ang="0">
                      <a:pos x="105" y="74"/>
                    </a:cxn>
                    <a:cxn ang="0">
                      <a:pos x="114" y="81"/>
                    </a:cxn>
                    <a:cxn ang="0">
                      <a:pos x="124" y="98"/>
                    </a:cxn>
                    <a:cxn ang="0">
                      <a:pos x="133" y="106"/>
                    </a:cxn>
                    <a:cxn ang="0">
                      <a:pos x="133" y="125"/>
                    </a:cxn>
                    <a:cxn ang="0">
                      <a:pos x="131" y="138"/>
                    </a:cxn>
                    <a:cxn ang="0">
                      <a:pos x="119" y="144"/>
                    </a:cxn>
                    <a:cxn ang="0">
                      <a:pos x="108" y="132"/>
                    </a:cxn>
                    <a:cxn ang="0">
                      <a:pos x="84" y="112"/>
                    </a:cxn>
                    <a:cxn ang="0">
                      <a:pos x="67" y="85"/>
                    </a:cxn>
                    <a:cxn ang="0">
                      <a:pos x="59" y="74"/>
                    </a:cxn>
                  </a:cxnLst>
                  <a:rect l="0" t="0" r="r" b="b"/>
                  <a:pathLst>
                    <a:path w="133" h="144">
                      <a:moveTo>
                        <a:pt x="59" y="74"/>
                      </a:moveTo>
                      <a:cubicBezTo>
                        <a:pt x="58" y="74"/>
                        <a:pt x="59" y="72"/>
                        <a:pt x="58" y="70"/>
                      </a:cubicBezTo>
                      <a:cubicBezTo>
                        <a:pt x="57" y="69"/>
                        <a:pt x="52" y="69"/>
                        <a:pt x="51" y="68"/>
                      </a:cubicBezTo>
                      <a:cubicBezTo>
                        <a:pt x="49" y="67"/>
                        <a:pt x="45" y="56"/>
                        <a:pt x="45" y="53"/>
                      </a:cubicBezTo>
                      <a:cubicBezTo>
                        <a:pt x="41" y="43"/>
                        <a:pt x="31" y="44"/>
                        <a:pt x="28" y="38"/>
                      </a:cubicBezTo>
                      <a:cubicBezTo>
                        <a:pt x="26" y="33"/>
                        <a:pt x="24" y="30"/>
                        <a:pt x="22" y="25"/>
                      </a:cubicBezTo>
                      <a:cubicBezTo>
                        <a:pt x="20" y="21"/>
                        <a:pt x="15" y="22"/>
                        <a:pt x="11" y="21"/>
                      </a:cubicBezTo>
                      <a:cubicBezTo>
                        <a:pt x="8" y="20"/>
                        <a:pt x="1" y="8"/>
                        <a:pt x="0" y="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2" y="0"/>
                      </a:cubicBezTo>
                      <a:cubicBezTo>
                        <a:pt x="7" y="0"/>
                        <a:pt x="8" y="2"/>
                        <a:pt x="11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35" y="7"/>
                        <a:pt x="38" y="13"/>
                        <a:pt x="42" y="20"/>
                      </a:cubicBezTo>
                      <a:cubicBezTo>
                        <a:pt x="43" y="23"/>
                        <a:pt x="45" y="22"/>
                        <a:pt x="47" y="23"/>
                      </a:cubicBezTo>
                      <a:cubicBezTo>
                        <a:pt x="53" y="25"/>
                        <a:pt x="56" y="30"/>
                        <a:pt x="61" y="35"/>
                      </a:cubicBezTo>
                      <a:cubicBezTo>
                        <a:pt x="69" y="43"/>
                        <a:pt x="74" y="49"/>
                        <a:pt x="86" y="53"/>
                      </a:cubicBezTo>
                      <a:cubicBezTo>
                        <a:pt x="93" y="55"/>
                        <a:pt x="101" y="57"/>
                        <a:pt x="101" y="64"/>
                      </a:cubicBezTo>
                      <a:cubicBezTo>
                        <a:pt x="101" y="64"/>
                        <a:pt x="100" y="65"/>
                        <a:pt x="100" y="66"/>
                      </a:cubicBezTo>
                      <a:cubicBezTo>
                        <a:pt x="101" y="66"/>
                        <a:pt x="102" y="66"/>
                        <a:pt x="103" y="66"/>
                      </a:cubicBezTo>
                      <a:cubicBezTo>
                        <a:pt x="105" y="66"/>
                        <a:pt x="106" y="68"/>
                        <a:pt x="107" y="70"/>
                      </a:cubicBezTo>
                      <a:cubicBezTo>
                        <a:pt x="105" y="74"/>
                        <a:pt x="105" y="74"/>
                        <a:pt x="105" y="74"/>
                      </a:cubicBezTo>
                      <a:cubicBezTo>
                        <a:pt x="105" y="80"/>
                        <a:pt x="109" y="81"/>
                        <a:pt x="114" y="81"/>
                      </a:cubicBezTo>
                      <a:cubicBezTo>
                        <a:pt x="114" y="91"/>
                        <a:pt x="119" y="93"/>
                        <a:pt x="124" y="98"/>
                      </a:cubicBezTo>
                      <a:cubicBezTo>
                        <a:pt x="127" y="101"/>
                        <a:pt x="133" y="102"/>
                        <a:pt x="133" y="106"/>
                      </a:cubicBezTo>
                      <a:cubicBezTo>
                        <a:pt x="133" y="112"/>
                        <a:pt x="133" y="116"/>
                        <a:pt x="133" y="125"/>
                      </a:cubicBezTo>
                      <a:cubicBezTo>
                        <a:pt x="128" y="127"/>
                        <a:pt x="131" y="133"/>
                        <a:pt x="131" y="138"/>
                      </a:cubicBezTo>
                      <a:cubicBezTo>
                        <a:pt x="131" y="143"/>
                        <a:pt x="122" y="144"/>
                        <a:pt x="119" y="144"/>
                      </a:cubicBezTo>
                      <a:cubicBezTo>
                        <a:pt x="116" y="144"/>
                        <a:pt x="109" y="132"/>
                        <a:pt x="108" y="132"/>
                      </a:cubicBezTo>
                      <a:cubicBezTo>
                        <a:pt x="100" y="124"/>
                        <a:pt x="92" y="120"/>
                        <a:pt x="84" y="112"/>
                      </a:cubicBezTo>
                      <a:cubicBezTo>
                        <a:pt x="75" y="103"/>
                        <a:pt x="71" y="95"/>
                        <a:pt x="67" y="85"/>
                      </a:cubicBezTo>
                      <a:cubicBezTo>
                        <a:pt x="66" y="83"/>
                        <a:pt x="60" y="74"/>
                        <a:pt x="59" y="74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1" name="Freeform 105"/>
                <p:cNvSpPr>
                  <a:spLocks/>
                </p:cNvSpPr>
                <p:nvPr/>
              </p:nvSpPr>
              <p:spPr bwMode="auto">
                <a:xfrm>
                  <a:off x="6203950" y="2757488"/>
                  <a:ext cx="169863" cy="188913"/>
                </a:xfrm>
                <a:custGeom>
                  <a:avLst/>
                  <a:gdLst/>
                  <a:ahLst/>
                  <a:cxnLst>
                    <a:cxn ang="0">
                      <a:pos x="37" y="130"/>
                    </a:cxn>
                    <a:cxn ang="0">
                      <a:pos x="36" y="124"/>
                    </a:cxn>
                    <a:cxn ang="0">
                      <a:pos x="27" y="126"/>
                    </a:cxn>
                    <a:cxn ang="0">
                      <a:pos x="11" y="102"/>
                    </a:cxn>
                    <a:cxn ang="0">
                      <a:pos x="12" y="99"/>
                    </a:cxn>
                    <a:cxn ang="0">
                      <a:pos x="6" y="97"/>
                    </a:cxn>
                    <a:cxn ang="0">
                      <a:pos x="0" y="78"/>
                    </a:cxn>
                    <a:cxn ang="0">
                      <a:pos x="15" y="74"/>
                    </a:cxn>
                    <a:cxn ang="0">
                      <a:pos x="33" y="54"/>
                    </a:cxn>
                    <a:cxn ang="0">
                      <a:pos x="45" y="50"/>
                    </a:cxn>
                    <a:cxn ang="0">
                      <a:pos x="56" y="41"/>
                    </a:cxn>
                    <a:cxn ang="0">
                      <a:pos x="59" y="35"/>
                    </a:cxn>
                    <a:cxn ang="0">
                      <a:pos x="63" y="32"/>
                    </a:cxn>
                    <a:cxn ang="0">
                      <a:pos x="66" y="29"/>
                    </a:cxn>
                    <a:cxn ang="0">
                      <a:pos x="82" y="23"/>
                    </a:cxn>
                    <a:cxn ang="0">
                      <a:pos x="102" y="0"/>
                    </a:cxn>
                    <a:cxn ang="0">
                      <a:pos x="109" y="11"/>
                    </a:cxn>
                    <a:cxn ang="0">
                      <a:pos x="127" y="23"/>
                    </a:cxn>
                    <a:cxn ang="0">
                      <a:pos x="117" y="29"/>
                    </a:cxn>
                    <a:cxn ang="0">
                      <a:pos x="119" y="31"/>
                    </a:cxn>
                    <a:cxn ang="0">
                      <a:pos x="106" y="37"/>
                    </a:cxn>
                    <a:cxn ang="0">
                      <a:pos x="108" y="41"/>
                    </a:cxn>
                    <a:cxn ang="0">
                      <a:pos x="105" y="44"/>
                    </a:cxn>
                    <a:cxn ang="0">
                      <a:pos x="125" y="73"/>
                    </a:cxn>
                    <a:cxn ang="0">
                      <a:pos x="115" y="77"/>
                    </a:cxn>
                    <a:cxn ang="0">
                      <a:pos x="111" y="78"/>
                    </a:cxn>
                    <a:cxn ang="0">
                      <a:pos x="109" y="83"/>
                    </a:cxn>
                    <a:cxn ang="0">
                      <a:pos x="103" y="102"/>
                    </a:cxn>
                    <a:cxn ang="0">
                      <a:pos x="93" y="113"/>
                    </a:cxn>
                    <a:cxn ang="0">
                      <a:pos x="95" y="119"/>
                    </a:cxn>
                    <a:cxn ang="0">
                      <a:pos x="90" y="134"/>
                    </a:cxn>
                    <a:cxn ang="0">
                      <a:pos x="76" y="141"/>
                    </a:cxn>
                    <a:cxn ang="0">
                      <a:pos x="71" y="135"/>
                    </a:cxn>
                    <a:cxn ang="0">
                      <a:pos x="51" y="128"/>
                    </a:cxn>
                    <a:cxn ang="0">
                      <a:pos x="40" y="132"/>
                    </a:cxn>
                    <a:cxn ang="0">
                      <a:pos x="37" y="130"/>
                    </a:cxn>
                  </a:cxnLst>
                  <a:rect l="0" t="0" r="r" b="b"/>
                  <a:pathLst>
                    <a:path w="127" h="141">
                      <a:moveTo>
                        <a:pt x="37" y="130"/>
                      </a:moveTo>
                      <a:cubicBezTo>
                        <a:pt x="36" y="130"/>
                        <a:pt x="36" y="125"/>
                        <a:pt x="36" y="124"/>
                      </a:cubicBezTo>
                      <a:cubicBezTo>
                        <a:pt x="32" y="123"/>
                        <a:pt x="30" y="126"/>
                        <a:pt x="27" y="126"/>
                      </a:cubicBezTo>
                      <a:cubicBezTo>
                        <a:pt x="10" y="126"/>
                        <a:pt x="17" y="110"/>
                        <a:pt x="11" y="102"/>
                      </a:cubicBezTo>
                      <a:cubicBezTo>
                        <a:pt x="11" y="101"/>
                        <a:pt x="12" y="100"/>
                        <a:pt x="12" y="99"/>
                      </a:cubicBezTo>
                      <a:cubicBezTo>
                        <a:pt x="11" y="97"/>
                        <a:pt x="8" y="97"/>
                        <a:pt x="6" y="97"/>
                      </a:cubicBezTo>
                      <a:cubicBezTo>
                        <a:pt x="4" y="96"/>
                        <a:pt x="0" y="80"/>
                        <a:pt x="0" y="78"/>
                      </a:cubicBezTo>
                      <a:cubicBezTo>
                        <a:pt x="0" y="71"/>
                        <a:pt x="9" y="74"/>
                        <a:pt x="15" y="74"/>
                      </a:cubicBezTo>
                      <a:cubicBezTo>
                        <a:pt x="29" y="74"/>
                        <a:pt x="27" y="60"/>
                        <a:pt x="33" y="54"/>
                      </a:cubicBezTo>
                      <a:cubicBezTo>
                        <a:pt x="36" y="51"/>
                        <a:pt x="41" y="51"/>
                        <a:pt x="45" y="50"/>
                      </a:cubicBezTo>
                      <a:cubicBezTo>
                        <a:pt x="52" y="49"/>
                        <a:pt x="52" y="44"/>
                        <a:pt x="56" y="41"/>
                      </a:cubicBezTo>
                      <a:cubicBezTo>
                        <a:pt x="54" y="39"/>
                        <a:pt x="59" y="35"/>
                        <a:pt x="59" y="35"/>
                      </a:cubicBezTo>
                      <a:cubicBezTo>
                        <a:pt x="61" y="34"/>
                        <a:pt x="61" y="33"/>
                        <a:pt x="63" y="32"/>
                      </a:cubicBezTo>
                      <a:cubicBezTo>
                        <a:pt x="64" y="32"/>
                        <a:pt x="65" y="30"/>
                        <a:pt x="66" y="29"/>
                      </a:cubicBezTo>
                      <a:cubicBezTo>
                        <a:pt x="70" y="25"/>
                        <a:pt x="80" y="27"/>
                        <a:pt x="82" y="23"/>
                      </a:cubicBezTo>
                      <a:cubicBezTo>
                        <a:pt x="85" y="16"/>
                        <a:pt x="95" y="0"/>
                        <a:pt x="102" y="0"/>
                      </a:cubicBezTo>
                      <a:cubicBezTo>
                        <a:pt x="109" y="0"/>
                        <a:pt x="109" y="4"/>
                        <a:pt x="109" y="11"/>
                      </a:cubicBezTo>
                      <a:cubicBezTo>
                        <a:pt x="109" y="20"/>
                        <a:pt x="127" y="15"/>
                        <a:pt x="127" y="23"/>
                      </a:cubicBezTo>
                      <a:cubicBezTo>
                        <a:pt x="127" y="27"/>
                        <a:pt x="117" y="25"/>
                        <a:pt x="117" y="29"/>
                      </a:cubicBezTo>
                      <a:cubicBezTo>
                        <a:pt x="117" y="30"/>
                        <a:pt x="118" y="31"/>
                        <a:pt x="119" y="31"/>
                      </a:cubicBezTo>
                      <a:cubicBezTo>
                        <a:pt x="118" y="32"/>
                        <a:pt x="106" y="37"/>
                        <a:pt x="106" y="37"/>
                      </a:cubicBezTo>
                      <a:cubicBezTo>
                        <a:pt x="107" y="38"/>
                        <a:pt x="108" y="40"/>
                        <a:pt x="108" y="41"/>
                      </a:cubicBezTo>
                      <a:cubicBezTo>
                        <a:pt x="107" y="42"/>
                        <a:pt x="105" y="43"/>
                        <a:pt x="105" y="44"/>
                      </a:cubicBezTo>
                      <a:cubicBezTo>
                        <a:pt x="105" y="51"/>
                        <a:pt x="117" y="73"/>
                        <a:pt x="125" y="73"/>
                      </a:cubicBezTo>
                      <a:cubicBezTo>
                        <a:pt x="124" y="79"/>
                        <a:pt x="120" y="77"/>
                        <a:pt x="115" y="77"/>
                      </a:cubicBezTo>
                      <a:cubicBezTo>
                        <a:pt x="114" y="77"/>
                        <a:pt x="112" y="78"/>
                        <a:pt x="111" y="78"/>
                      </a:cubicBezTo>
                      <a:cubicBezTo>
                        <a:pt x="109" y="83"/>
                        <a:pt x="109" y="83"/>
                        <a:pt x="109" y="83"/>
                      </a:cubicBezTo>
                      <a:cubicBezTo>
                        <a:pt x="106" y="92"/>
                        <a:pt x="103" y="95"/>
                        <a:pt x="103" y="102"/>
                      </a:cubicBezTo>
                      <a:cubicBezTo>
                        <a:pt x="98" y="103"/>
                        <a:pt x="93" y="110"/>
                        <a:pt x="93" y="113"/>
                      </a:cubicBezTo>
                      <a:cubicBezTo>
                        <a:pt x="93" y="116"/>
                        <a:pt x="95" y="117"/>
                        <a:pt x="95" y="119"/>
                      </a:cubicBezTo>
                      <a:cubicBezTo>
                        <a:pt x="95" y="122"/>
                        <a:pt x="90" y="129"/>
                        <a:pt x="90" y="134"/>
                      </a:cubicBezTo>
                      <a:cubicBezTo>
                        <a:pt x="83" y="135"/>
                        <a:pt x="82" y="141"/>
                        <a:pt x="76" y="141"/>
                      </a:cubicBezTo>
                      <a:cubicBezTo>
                        <a:pt x="72" y="141"/>
                        <a:pt x="71" y="137"/>
                        <a:pt x="71" y="135"/>
                      </a:cubicBezTo>
                      <a:cubicBezTo>
                        <a:pt x="64" y="133"/>
                        <a:pt x="59" y="128"/>
                        <a:pt x="51" y="128"/>
                      </a:cubicBezTo>
                      <a:cubicBezTo>
                        <a:pt x="48" y="128"/>
                        <a:pt x="45" y="132"/>
                        <a:pt x="40" y="132"/>
                      </a:cubicBezTo>
                      <a:cubicBezTo>
                        <a:pt x="39" y="132"/>
                        <a:pt x="38" y="130"/>
                        <a:pt x="37" y="13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2" name="Freeform 106"/>
                <p:cNvSpPr>
                  <a:spLocks/>
                </p:cNvSpPr>
                <p:nvPr/>
              </p:nvSpPr>
              <p:spPr bwMode="auto">
                <a:xfrm>
                  <a:off x="6367463" y="2847975"/>
                  <a:ext cx="106363" cy="123825"/>
                </a:xfrm>
                <a:custGeom>
                  <a:avLst/>
                  <a:gdLst/>
                  <a:ahLst/>
                  <a:cxnLst>
                    <a:cxn ang="0">
                      <a:pos x="31" y="34"/>
                    </a:cxn>
                    <a:cxn ang="0">
                      <a:pos x="27" y="38"/>
                    </a:cxn>
                    <a:cxn ang="0">
                      <a:pos x="17" y="24"/>
                    </a:cxn>
                    <a:cxn ang="0">
                      <a:pos x="32" y="16"/>
                    </a:cxn>
                    <a:cxn ang="0">
                      <a:pos x="49" y="15"/>
                    </a:cxn>
                    <a:cxn ang="0">
                      <a:pos x="64" y="18"/>
                    </a:cxn>
                    <a:cxn ang="0">
                      <a:pos x="77" y="4"/>
                    </a:cxn>
                    <a:cxn ang="0">
                      <a:pos x="79" y="0"/>
                    </a:cxn>
                    <a:cxn ang="0">
                      <a:pos x="77" y="0"/>
                    </a:cxn>
                    <a:cxn ang="0">
                      <a:pos x="63" y="10"/>
                    </a:cxn>
                    <a:cxn ang="0">
                      <a:pos x="59" y="10"/>
                    </a:cxn>
                    <a:cxn ang="0">
                      <a:pos x="28" y="5"/>
                    </a:cxn>
                    <a:cxn ang="0">
                      <a:pos x="12" y="30"/>
                    </a:cxn>
                    <a:cxn ang="0">
                      <a:pos x="8" y="37"/>
                    </a:cxn>
                    <a:cxn ang="0">
                      <a:pos x="0" y="61"/>
                    </a:cxn>
                    <a:cxn ang="0">
                      <a:pos x="8" y="66"/>
                    </a:cxn>
                    <a:cxn ang="0">
                      <a:pos x="8" y="87"/>
                    </a:cxn>
                    <a:cxn ang="0">
                      <a:pos x="16" y="93"/>
                    </a:cxn>
                    <a:cxn ang="0">
                      <a:pos x="22" y="76"/>
                    </a:cxn>
                    <a:cxn ang="0">
                      <a:pos x="18" y="61"/>
                    </a:cxn>
                    <a:cxn ang="0">
                      <a:pos x="25" y="56"/>
                    </a:cxn>
                    <a:cxn ang="0">
                      <a:pos x="28" y="56"/>
                    </a:cxn>
                    <a:cxn ang="0">
                      <a:pos x="27" y="65"/>
                    </a:cxn>
                    <a:cxn ang="0">
                      <a:pos x="34" y="79"/>
                    </a:cxn>
                    <a:cxn ang="0">
                      <a:pos x="34" y="83"/>
                    </a:cxn>
                    <a:cxn ang="0">
                      <a:pos x="39" y="83"/>
                    </a:cxn>
                    <a:cxn ang="0">
                      <a:pos x="49" y="73"/>
                    </a:cxn>
                    <a:cxn ang="0">
                      <a:pos x="43" y="65"/>
                    </a:cxn>
                    <a:cxn ang="0">
                      <a:pos x="45" y="63"/>
                    </a:cxn>
                    <a:cxn ang="0">
                      <a:pos x="34" y="44"/>
                    </a:cxn>
                    <a:cxn ang="0">
                      <a:pos x="57" y="31"/>
                    </a:cxn>
                    <a:cxn ang="0">
                      <a:pos x="57" y="28"/>
                    </a:cxn>
                    <a:cxn ang="0">
                      <a:pos x="31" y="36"/>
                    </a:cxn>
                    <a:cxn ang="0">
                      <a:pos x="31" y="34"/>
                    </a:cxn>
                  </a:cxnLst>
                  <a:rect l="0" t="0" r="r" b="b"/>
                  <a:pathLst>
                    <a:path w="79" h="93">
                      <a:moveTo>
                        <a:pt x="31" y="34"/>
                      </a:moveTo>
                      <a:cubicBezTo>
                        <a:pt x="30" y="36"/>
                        <a:pt x="29" y="38"/>
                        <a:pt x="27" y="38"/>
                      </a:cubicBezTo>
                      <a:cubicBezTo>
                        <a:pt x="20" y="38"/>
                        <a:pt x="17" y="30"/>
                        <a:pt x="17" y="24"/>
                      </a:cubicBezTo>
                      <a:cubicBezTo>
                        <a:pt x="17" y="15"/>
                        <a:pt x="24" y="16"/>
                        <a:pt x="32" y="16"/>
                      </a:cubicBezTo>
                      <a:cubicBezTo>
                        <a:pt x="39" y="16"/>
                        <a:pt x="42" y="15"/>
                        <a:pt x="49" y="15"/>
                      </a:cubicBezTo>
                      <a:cubicBezTo>
                        <a:pt x="54" y="15"/>
                        <a:pt x="58" y="18"/>
                        <a:pt x="64" y="18"/>
                      </a:cubicBezTo>
                      <a:cubicBezTo>
                        <a:pt x="73" y="18"/>
                        <a:pt x="76" y="10"/>
                        <a:pt x="77" y="4"/>
                      </a:cubicBezTo>
                      <a:cubicBezTo>
                        <a:pt x="79" y="4"/>
                        <a:pt x="79" y="1"/>
                        <a:pt x="79" y="0"/>
                      </a:cubicBez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2" y="4"/>
                        <a:pt x="65" y="8"/>
                        <a:pt x="63" y="10"/>
                      </a:cubicBezTo>
                      <a:cubicBezTo>
                        <a:pt x="59" y="10"/>
                        <a:pt x="59" y="10"/>
                        <a:pt x="59" y="10"/>
                      </a:cubicBezTo>
                      <a:cubicBezTo>
                        <a:pt x="28" y="5"/>
                        <a:pt x="28" y="5"/>
                        <a:pt x="28" y="5"/>
                      </a:cubicBezTo>
                      <a:cubicBezTo>
                        <a:pt x="17" y="5"/>
                        <a:pt x="12" y="20"/>
                        <a:pt x="12" y="30"/>
                      </a:cubicBezTo>
                      <a:cubicBezTo>
                        <a:pt x="12" y="33"/>
                        <a:pt x="8" y="35"/>
                        <a:pt x="8" y="37"/>
                      </a:cubicBezTo>
                      <a:cubicBezTo>
                        <a:pt x="4" y="47"/>
                        <a:pt x="0" y="51"/>
                        <a:pt x="0" y="61"/>
                      </a:cubicBezTo>
                      <a:cubicBezTo>
                        <a:pt x="0" y="66"/>
                        <a:pt x="6" y="66"/>
                        <a:pt x="8" y="66"/>
                      </a:cubicBezTo>
                      <a:cubicBezTo>
                        <a:pt x="8" y="73"/>
                        <a:pt x="8" y="83"/>
                        <a:pt x="8" y="87"/>
                      </a:cubicBezTo>
                      <a:cubicBezTo>
                        <a:pt x="8" y="90"/>
                        <a:pt x="12" y="93"/>
                        <a:pt x="16" y="93"/>
                      </a:cubicBezTo>
                      <a:cubicBezTo>
                        <a:pt x="20" y="93"/>
                        <a:pt x="22" y="78"/>
                        <a:pt x="22" y="76"/>
                      </a:cubicBezTo>
                      <a:cubicBezTo>
                        <a:pt x="22" y="70"/>
                        <a:pt x="18" y="67"/>
                        <a:pt x="18" y="61"/>
                      </a:cubicBezTo>
                      <a:cubicBezTo>
                        <a:pt x="18" y="58"/>
                        <a:pt x="22" y="56"/>
                        <a:pt x="25" y="56"/>
                      </a:cubicBezTo>
                      <a:cubicBezTo>
                        <a:pt x="26" y="56"/>
                        <a:pt x="27" y="56"/>
                        <a:pt x="28" y="56"/>
                      </a:cubicBezTo>
                      <a:cubicBezTo>
                        <a:pt x="27" y="65"/>
                        <a:pt x="27" y="65"/>
                        <a:pt x="27" y="65"/>
                      </a:cubicBezTo>
                      <a:cubicBezTo>
                        <a:pt x="27" y="71"/>
                        <a:pt x="34" y="73"/>
                        <a:pt x="34" y="79"/>
                      </a:cubicBezTo>
                      <a:cubicBezTo>
                        <a:pt x="34" y="80"/>
                        <a:pt x="34" y="81"/>
                        <a:pt x="34" y="83"/>
                      </a:cubicBezTo>
                      <a:cubicBezTo>
                        <a:pt x="39" y="83"/>
                        <a:pt x="39" y="83"/>
                        <a:pt x="39" y="83"/>
                      </a:cubicBezTo>
                      <a:cubicBezTo>
                        <a:pt x="39" y="78"/>
                        <a:pt x="49" y="78"/>
                        <a:pt x="49" y="73"/>
                      </a:cubicBezTo>
                      <a:cubicBezTo>
                        <a:pt x="47" y="73"/>
                        <a:pt x="43" y="68"/>
                        <a:pt x="43" y="65"/>
                      </a:cubicBezTo>
                      <a:cubicBezTo>
                        <a:pt x="43" y="65"/>
                        <a:pt x="44" y="64"/>
                        <a:pt x="45" y="63"/>
                      </a:cubicBezTo>
                      <a:cubicBezTo>
                        <a:pt x="42" y="61"/>
                        <a:pt x="34" y="46"/>
                        <a:pt x="34" y="44"/>
                      </a:cubicBezTo>
                      <a:cubicBezTo>
                        <a:pt x="46" y="44"/>
                        <a:pt x="47" y="35"/>
                        <a:pt x="57" y="31"/>
                      </a:cubicBezTo>
                      <a:cubicBezTo>
                        <a:pt x="57" y="28"/>
                        <a:pt x="57" y="28"/>
                        <a:pt x="57" y="28"/>
                      </a:cubicBezTo>
                      <a:cubicBezTo>
                        <a:pt x="54" y="27"/>
                        <a:pt x="31" y="35"/>
                        <a:pt x="31" y="36"/>
                      </a:cubicBezTo>
                      <a:lnTo>
                        <a:pt x="31" y="3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3" name="Freeform 107"/>
                <p:cNvSpPr>
                  <a:spLocks/>
                </p:cNvSpPr>
                <p:nvPr/>
              </p:nvSpPr>
              <p:spPr bwMode="auto">
                <a:xfrm>
                  <a:off x="6145213" y="2973388"/>
                  <a:ext cx="171450" cy="49213"/>
                </a:xfrm>
                <a:custGeom>
                  <a:avLst/>
                  <a:gdLst/>
                  <a:ahLst/>
                  <a:cxnLst>
                    <a:cxn ang="0">
                      <a:pos x="123" y="36"/>
                    </a:cxn>
                    <a:cxn ang="0">
                      <a:pos x="114" y="33"/>
                    </a:cxn>
                    <a:cxn ang="0">
                      <a:pos x="114" y="37"/>
                    </a:cxn>
                    <a:cxn ang="0">
                      <a:pos x="67" y="31"/>
                    </a:cxn>
                    <a:cxn ang="0">
                      <a:pos x="56" y="25"/>
                    </a:cxn>
                    <a:cxn ang="0">
                      <a:pos x="32" y="22"/>
                    </a:cxn>
                    <a:cxn ang="0">
                      <a:pos x="14" y="20"/>
                    </a:cxn>
                    <a:cxn ang="0">
                      <a:pos x="0" y="10"/>
                    </a:cxn>
                    <a:cxn ang="0">
                      <a:pos x="11" y="1"/>
                    </a:cxn>
                    <a:cxn ang="0">
                      <a:pos x="14" y="3"/>
                    </a:cxn>
                    <a:cxn ang="0">
                      <a:pos x="22" y="0"/>
                    </a:cxn>
                    <a:cxn ang="0">
                      <a:pos x="55" y="14"/>
                    </a:cxn>
                    <a:cxn ang="0">
                      <a:pos x="68" y="7"/>
                    </a:cxn>
                    <a:cxn ang="0">
                      <a:pos x="88" y="15"/>
                    </a:cxn>
                    <a:cxn ang="0">
                      <a:pos x="101" y="14"/>
                    </a:cxn>
                    <a:cxn ang="0">
                      <a:pos x="105" y="14"/>
                    </a:cxn>
                    <a:cxn ang="0">
                      <a:pos x="89" y="17"/>
                    </a:cxn>
                    <a:cxn ang="0">
                      <a:pos x="107" y="22"/>
                    </a:cxn>
                    <a:cxn ang="0">
                      <a:pos x="111" y="26"/>
                    </a:cxn>
                    <a:cxn ang="0">
                      <a:pos x="121" y="27"/>
                    </a:cxn>
                    <a:cxn ang="0">
                      <a:pos x="128" y="31"/>
                    </a:cxn>
                    <a:cxn ang="0">
                      <a:pos x="123" y="36"/>
                    </a:cxn>
                  </a:cxnLst>
                  <a:rect l="0" t="0" r="r" b="b"/>
                  <a:pathLst>
                    <a:path w="128" h="37">
                      <a:moveTo>
                        <a:pt x="123" y="36"/>
                      </a:moveTo>
                      <a:cubicBezTo>
                        <a:pt x="119" y="36"/>
                        <a:pt x="119" y="33"/>
                        <a:pt x="114" y="33"/>
                      </a:cubicBezTo>
                      <a:cubicBezTo>
                        <a:pt x="113" y="33"/>
                        <a:pt x="114" y="36"/>
                        <a:pt x="114" y="37"/>
                      </a:cubicBezTo>
                      <a:cubicBezTo>
                        <a:pt x="100" y="32"/>
                        <a:pt x="85" y="31"/>
                        <a:pt x="67" y="31"/>
                      </a:cubicBezTo>
                      <a:cubicBezTo>
                        <a:pt x="62" y="31"/>
                        <a:pt x="61" y="25"/>
                        <a:pt x="56" y="25"/>
                      </a:cubicBezTo>
                      <a:cubicBezTo>
                        <a:pt x="48" y="25"/>
                        <a:pt x="41" y="25"/>
                        <a:pt x="32" y="22"/>
                      </a:cubicBezTo>
                      <a:cubicBezTo>
                        <a:pt x="25" y="20"/>
                        <a:pt x="19" y="24"/>
                        <a:pt x="14" y="20"/>
                      </a:cubicBezTo>
                      <a:cubicBezTo>
                        <a:pt x="10" y="15"/>
                        <a:pt x="7" y="10"/>
                        <a:pt x="0" y="10"/>
                      </a:cubicBezTo>
                      <a:cubicBezTo>
                        <a:pt x="0" y="9"/>
                        <a:pt x="8" y="1"/>
                        <a:pt x="11" y="1"/>
                      </a:cubicBezTo>
                      <a:cubicBezTo>
                        <a:pt x="12" y="1"/>
                        <a:pt x="13" y="3"/>
                        <a:pt x="14" y="3"/>
                      </a:cubicBezTo>
                      <a:cubicBezTo>
                        <a:pt x="17" y="3"/>
                        <a:pt x="19" y="0"/>
                        <a:pt x="22" y="0"/>
                      </a:cubicBezTo>
                      <a:cubicBezTo>
                        <a:pt x="35" y="0"/>
                        <a:pt x="41" y="14"/>
                        <a:pt x="55" y="14"/>
                      </a:cubicBezTo>
                      <a:cubicBezTo>
                        <a:pt x="62" y="14"/>
                        <a:pt x="63" y="7"/>
                        <a:pt x="68" y="7"/>
                      </a:cubicBezTo>
                      <a:cubicBezTo>
                        <a:pt x="77" y="7"/>
                        <a:pt x="80" y="15"/>
                        <a:pt x="88" y="15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5" y="14"/>
                        <a:pt x="105" y="14"/>
                        <a:pt x="105" y="14"/>
                      </a:cubicBezTo>
                      <a:cubicBezTo>
                        <a:pt x="104" y="16"/>
                        <a:pt x="89" y="17"/>
                        <a:pt x="89" y="17"/>
                      </a:cubicBezTo>
                      <a:cubicBezTo>
                        <a:pt x="93" y="22"/>
                        <a:pt x="99" y="22"/>
                        <a:pt x="107" y="22"/>
                      </a:cubicBezTo>
                      <a:cubicBezTo>
                        <a:pt x="110" y="22"/>
                        <a:pt x="110" y="26"/>
                        <a:pt x="111" y="26"/>
                      </a:cubicBezTo>
                      <a:cubicBezTo>
                        <a:pt x="114" y="30"/>
                        <a:pt x="117" y="26"/>
                        <a:pt x="121" y="27"/>
                      </a:cubicBezTo>
                      <a:cubicBezTo>
                        <a:pt x="125" y="29"/>
                        <a:pt x="125" y="30"/>
                        <a:pt x="128" y="31"/>
                      </a:cubicBezTo>
                      <a:cubicBezTo>
                        <a:pt x="127" y="33"/>
                        <a:pt x="124" y="36"/>
                        <a:pt x="123" y="3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4" name="Freeform 108"/>
                <p:cNvSpPr>
                  <a:spLocks/>
                </p:cNvSpPr>
                <p:nvPr/>
              </p:nvSpPr>
              <p:spPr bwMode="auto">
                <a:xfrm>
                  <a:off x="6386513" y="3013075"/>
                  <a:ext cx="52388" cy="12700"/>
                </a:xfrm>
                <a:custGeom>
                  <a:avLst/>
                  <a:gdLst/>
                  <a:ahLst/>
                  <a:cxnLst>
                    <a:cxn ang="0">
                      <a:pos x="26" y="9"/>
                    </a:cxn>
                    <a:cxn ang="0">
                      <a:pos x="10" y="9"/>
                    </a:cxn>
                    <a:cxn ang="0">
                      <a:pos x="0" y="4"/>
                    </a:cxn>
                    <a:cxn ang="0">
                      <a:pos x="8" y="1"/>
                    </a:cxn>
                    <a:cxn ang="0">
                      <a:pos x="26" y="4"/>
                    </a:cxn>
                    <a:cxn ang="0">
                      <a:pos x="39" y="0"/>
                    </a:cxn>
                    <a:cxn ang="0">
                      <a:pos x="26" y="9"/>
                    </a:cxn>
                  </a:cxnLst>
                  <a:rect l="0" t="0" r="r" b="b"/>
                  <a:pathLst>
                    <a:path w="39" h="9">
                      <a:moveTo>
                        <a:pt x="26" y="9"/>
                      </a:moveTo>
                      <a:cubicBezTo>
                        <a:pt x="20" y="9"/>
                        <a:pt x="13" y="9"/>
                        <a:pt x="10" y="9"/>
                      </a:cubicBezTo>
                      <a:cubicBezTo>
                        <a:pt x="7" y="9"/>
                        <a:pt x="0" y="9"/>
                        <a:pt x="0" y="4"/>
                      </a:cubicBezTo>
                      <a:cubicBezTo>
                        <a:pt x="0" y="1"/>
                        <a:pt x="5" y="1"/>
                        <a:pt x="8" y="1"/>
                      </a:cubicBezTo>
                      <a:cubicBezTo>
                        <a:pt x="16" y="1"/>
                        <a:pt x="19" y="4"/>
                        <a:pt x="26" y="4"/>
                      </a:cubicBezTo>
                      <a:cubicBezTo>
                        <a:pt x="32" y="4"/>
                        <a:pt x="35" y="2"/>
                        <a:pt x="39" y="0"/>
                      </a:cubicBezTo>
                      <a:cubicBezTo>
                        <a:pt x="35" y="6"/>
                        <a:pt x="32" y="7"/>
                        <a:pt x="26" y="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5" name="Freeform 109"/>
                <p:cNvSpPr>
                  <a:spLocks/>
                </p:cNvSpPr>
                <p:nvPr/>
              </p:nvSpPr>
              <p:spPr bwMode="auto">
                <a:xfrm>
                  <a:off x="6335713" y="3016250"/>
                  <a:ext cx="36513" cy="12700"/>
                </a:xfrm>
                <a:custGeom>
                  <a:avLst/>
                  <a:gdLst/>
                  <a:ahLst/>
                  <a:cxnLst>
                    <a:cxn ang="0">
                      <a:pos x="27" y="6"/>
                    </a:cxn>
                    <a:cxn ang="0">
                      <a:pos x="23" y="6"/>
                    </a:cxn>
                    <a:cxn ang="0">
                      <a:pos x="19" y="5"/>
                    </a:cxn>
                    <a:cxn ang="0">
                      <a:pos x="9" y="9"/>
                    </a:cxn>
                    <a:cxn ang="0">
                      <a:pos x="0" y="6"/>
                    </a:cxn>
                    <a:cxn ang="0">
                      <a:pos x="7" y="1"/>
                    </a:cxn>
                    <a:cxn ang="0">
                      <a:pos x="16" y="3"/>
                    </a:cxn>
                    <a:cxn ang="0">
                      <a:pos x="16" y="0"/>
                    </a:cxn>
                    <a:cxn ang="0">
                      <a:pos x="27" y="0"/>
                    </a:cxn>
                    <a:cxn ang="0">
                      <a:pos x="27" y="6"/>
                    </a:cxn>
                  </a:cxnLst>
                  <a:rect l="0" t="0" r="r" b="b"/>
                  <a:pathLst>
                    <a:path w="27" h="9">
                      <a:moveTo>
                        <a:pt x="27" y="6"/>
                      </a:move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5" y="6"/>
                        <a:pt x="13" y="9"/>
                        <a:pt x="9" y="9"/>
                      </a:cubicBezTo>
                      <a:cubicBezTo>
                        <a:pt x="5" y="9"/>
                        <a:pt x="0" y="8"/>
                        <a:pt x="0" y="6"/>
                      </a:cubicBezTo>
                      <a:cubicBezTo>
                        <a:pt x="0" y="1"/>
                        <a:pt x="3" y="1"/>
                        <a:pt x="7" y="1"/>
                      </a:cubicBezTo>
                      <a:cubicBezTo>
                        <a:pt x="11" y="1"/>
                        <a:pt x="13" y="2"/>
                        <a:pt x="16" y="3"/>
                      </a:cubicBezTo>
                      <a:cubicBezTo>
                        <a:pt x="16" y="2"/>
                        <a:pt x="16" y="1"/>
                        <a:pt x="16" y="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7" y="3"/>
                        <a:pt x="26" y="5"/>
                        <a:pt x="27" y="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6" name="Freeform 110"/>
                <p:cNvSpPr>
                  <a:spLocks/>
                </p:cNvSpPr>
                <p:nvPr/>
              </p:nvSpPr>
              <p:spPr bwMode="auto">
                <a:xfrm>
                  <a:off x="6373813" y="3030538"/>
                  <a:ext cx="26988" cy="19050"/>
                </a:xfrm>
                <a:custGeom>
                  <a:avLst/>
                  <a:gdLst/>
                  <a:ahLst/>
                  <a:cxnLst>
                    <a:cxn ang="0">
                      <a:pos x="15" y="14"/>
                    </a:cxn>
                    <a:cxn ang="0">
                      <a:pos x="12" y="9"/>
                    </a:cxn>
                    <a:cxn ang="0">
                      <a:pos x="0" y="4"/>
                    </a:cxn>
                    <a:cxn ang="0">
                      <a:pos x="9" y="1"/>
                    </a:cxn>
                    <a:cxn ang="0">
                      <a:pos x="13" y="1"/>
                    </a:cxn>
                    <a:cxn ang="0">
                      <a:pos x="20" y="11"/>
                    </a:cxn>
                    <a:cxn ang="0">
                      <a:pos x="16" y="14"/>
                    </a:cxn>
                    <a:cxn ang="0">
                      <a:pos x="15" y="14"/>
                    </a:cxn>
                  </a:cxnLst>
                  <a:rect l="0" t="0" r="r" b="b"/>
                  <a:pathLst>
                    <a:path w="20" h="14">
                      <a:moveTo>
                        <a:pt x="15" y="14"/>
                      </a:moveTo>
                      <a:cubicBezTo>
                        <a:pt x="12" y="14"/>
                        <a:pt x="12" y="10"/>
                        <a:pt x="12" y="9"/>
                      </a:cubicBezTo>
                      <a:cubicBezTo>
                        <a:pt x="8" y="9"/>
                        <a:pt x="0" y="8"/>
                        <a:pt x="0" y="4"/>
                      </a:cubicBezTo>
                      <a:cubicBezTo>
                        <a:pt x="0" y="0"/>
                        <a:pt x="6" y="1"/>
                        <a:pt x="9" y="1"/>
                      </a:cubicBezTo>
                      <a:cubicBezTo>
                        <a:pt x="10" y="1"/>
                        <a:pt x="12" y="1"/>
                        <a:pt x="13" y="1"/>
                      </a:cubicBezTo>
                      <a:cubicBezTo>
                        <a:pt x="13" y="7"/>
                        <a:pt x="20" y="6"/>
                        <a:pt x="20" y="11"/>
                      </a:cubicBezTo>
                      <a:cubicBezTo>
                        <a:pt x="20" y="13"/>
                        <a:pt x="18" y="14"/>
                        <a:pt x="16" y="14"/>
                      </a:cubicBezTo>
                      <a:cubicBezTo>
                        <a:pt x="16" y="14"/>
                        <a:pt x="15" y="14"/>
                        <a:pt x="15" y="14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7" name="Freeform 111"/>
                <p:cNvSpPr>
                  <a:spLocks/>
                </p:cNvSpPr>
                <p:nvPr/>
              </p:nvSpPr>
              <p:spPr bwMode="auto">
                <a:xfrm>
                  <a:off x="6323013" y="3014663"/>
                  <a:ext cx="11113" cy="11113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4" y="0"/>
                    </a:cxn>
                    <a:cxn ang="0">
                      <a:pos x="8" y="3"/>
                    </a:cxn>
                    <a:cxn ang="0">
                      <a:pos x="3" y="8"/>
                    </a:cxn>
                    <a:cxn ang="0">
                      <a:pos x="0" y="5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8" h="8">
                      <a:moveTo>
                        <a:pt x="0" y="0"/>
                      </a:moveTo>
                      <a:cubicBezTo>
                        <a:pt x="1" y="0"/>
                        <a:pt x="2" y="0"/>
                        <a:pt x="4" y="0"/>
                      </a:cubicBezTo>
                      <a:cubicBezTo>
                        <a:pt x="6" y="0"/>
                        <a:pt x="6" y="2"/>
                        <a:pt x="8" y="3"/>
                      </a:cubicBezTo>
                      <a:cubicBezTo>
                        <a:pt x="7" y="6"/>
                        <a:pt x="5" y="8"/>
                        <a:pt x="3" y="8"/>
                      </a:cubicBezTo>
                      <a:cubicBezTo>
                        <a:pt x="2" y="8"/>
                        <a:pt x="0" y="6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8" name="Freeform 112"/>
                <p:cNvSpPr>
                  <a:spLocks/>
                </p:cNvSpPr>
                <p:nvPr/>
              </p:nvSpPr>
              <p:spPr bwMode="auto">
                <a:xfrm>
                  <a:off x="6448425" y="3016250"/>
                  <a:ext cx="58738" cy="34925"/>
                </a:xfrm>
                <a:custGeom>
                  <a:avLst/>
                  <a:gdLst/>
                  <a:ahLst/>
                  <a:cxnLst>
                    <a:cxn ang="0">
                      <a:pos x="19" y="13"/>
                    </a:cxn>
                    <a:cxn ang="0">
                      <a:pos x="17" y="19"/>
                    </a:cxn>
                    <a:cxn ang="0">
                      <a:pos x="3" y="26"/>
                    </a:cxn>
                    <a:cxn ang="0">
                      <a:pos x="0" y="22"/>
                    </a:cxn>
                    <a:cxn ang="0">
                      <a:pos x="15" y="10"/>
                    </a:cxn>
                    <a:cxn ang="0">
                      <a:pos x="17" y="6"/>
                    </a:cxn>
                    <a:cxn ang="0">
                      <a:pos x="45" y="3"/>
                    </a:cxn>
                    <a:cxn ang="0">
                      <a:pos x="19" y="13"/>
                    </a:cxn>
                  </a:cxnLst>
                  <a:rect l="0" t="0" r="r" b="b"/>
                  <a:pathLst>
                    <a:path w="45" h="26">
                      <a:moveTo>
                        <a:pt x="19" y="13"/>
                      </a:moveTo>
                      <a:cubicBezTo>
                        <a:pt x="16" y="13"/>
                        <a:pt x="19" y="17"/>
                        <a:pt x="17" y="19"/>
                      </a:cubicBezTo>
                      <a:cubicBezTo>
                        <a:pt x="15" y="21"/>
                        <a:pt x="8" y="26"/>
                        <a:pt x="3" y="26"/>
                      </a:cubicBezTo>
                      <a:cubicBezTo>
                        <a:pt x="1" y="26"/>
                        <a:pt x="0" y="24"/>
                        <a:pt x="0" y="22"/>
                      </a:cubicBezTo>
                      <a:cubicBezTo>
                        <a:pt x="0" y="12"/>
                        <a:pt x="8" y="12"/>
                        <a:pt x="15" y="10"/>
                      </a:cubicBezTo>
                      <a:cubicBezTo>
                        <a:pt x="16" y="10"/>
                        <a:pt x="16" y="7"/>
                        <a:pt x="17" y="6"/>
                      </a:cubicBezTo>
                      <a:cubicBezTo>
                        <a:pt x="21" y="2"/>
                        <a:pt x="41" y="0"/>
                        <a:pt x="45" y="3"/>
                      </a:cubicBezTo>
                      <a:cubicBezTo>
                        <a:pt x="40" y="9"/>
                        <a:pt x="26" y="13"/>
                        <a:pt x="19" y="13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9" name="Freeform 113"/>
                <p:cNvSpPr>
                  <a:spLocks/>
                </p:cNvSpPr>
                <p:nvPr/>
              </p:nvSpPr>
              <p:spPr bwMode="auto">
                <a:xfrm>
                  <a:off x="6489700" y="2922588"/>
                  <a:ext cx="17463" cy="19050"/>
                </a:xfrm>
                <a:custGeom>
                  <a:avLst/>
                  <a:gdLst/>
                  <a:ahLst/>
                  <a:cxnLst>
                    <a:cxn ang="0">
                      <a:pos x="13" y="8"/>
                    </a:cxn>
                    <a:cxn ang="0">
                      <a:pos x="8" y="14"/>
                    </a:cxn>
                    <a:cxn ang="0">
                      <a:pos x="0" y="5"/>
                    </a:cxn>
                    <a:cxn ang="0">
                      <a:pos x="13" y="8"/>
                    </a:cxn>
                  </a:cxnLst>
                  <a:rect l="0" t="0" r="r" b="b"/>
                  <a:pathLst>
                    <a:path w="13" h="14">
                      <a:moveTo>
                        <a:pt x="13" y="8"/>
                      </a:moveTo>
                      <a:cubicBezTo>
                        <a:pt x="13" y="9"/>
                        <a:pt x="10" y="14"/>
                        <a:pt x="8" y="14"/>
                      </a:cubicBezTo>
                      <a:cubicBezTo>
                        <a:pt x="6" y="14"/>
                        <a:pt x="0" y="9"/>
                        <a:pt x="0" y="5"/>
                      </a:cubicBezTo>
                      <a:cubicBezTo>
                        <a:pt x="0" y="0"/>
                        <a:pt x="13" y="4"/>
                        <a:pt x="13" y="8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0" name="Freeform 114"/>
                <p:cNvSpPr>
                  <a:spLocks/>
                </p:cNvSpPr>
                <p:nvPr/>
              </p:nvSpPr>
              <p:spPr bwMode="auto">
                <a:xfrm>
                  <a:off x="6519863" y="2924175"/>
                  <a:ext cx="47625" cy="14288"/>
                </a:xfrm>
                <a:custGeom>
                  <a:avLst/>
                  <a:gdLst/>
                  <a:ahLst/>
                  <a:cxnLst>
                    <a:cxn ang="0">
                      <a:pos x="31" y="2"/>
                    </a:cxn>
                    <a:cxn ang="0">
                      <a:pos x="36" y="10"/>
                    </a:cxn>
                    <a:cxn ang="0">
                      <a:pos x="34" y="10"/>
                    </a:cxn>
                    <a:cxn ang="0">
                      <a:pos x="18" y="6"/>
                    </a:cxn>
                    <a:cxn ang="0">
                      <a:pos x="8" y="6"/>
                    </a:cxn>
                    <a:cxn ang="0">
                      <a:pos x="0" y="4"/>
                    </a:cxn>
                    <a:cxn ang="0">
                      <a:pos x="3" y="0"/>
                    </a:cxn>
                    <a:cxn ang="0">
                      <a:pos x="23" y="0"/>
                    </a:cxn>
                    <a:cxn ang="0">
                      <a:pos x="30" y="2"/>
                    </a:cxn>
                    <a:cxn ang="0">
                      <a:pos x="31" y="2"/>
                    </a:cxn>
                  </a:cxnLst>
                  <a:rect l="0" t="0" r="r" b="b"/>
                  <a:pathLst>
                    <a:path w="36" h="10">
                      <a:moveTo>
                        <a:pt x="31" y="2"/>
                      </a:moveTo>
                      <a:cubicBezTo>
                        <a:pt x="32" y="5"/>
                        <a:pt x="36" y="6"/>
                        <a:pt x="36" y="10"/>
                      </a:cubicBezTo>
                      <a:cubicBezTo>
                        <a:pt x="36" y="10"/>
                        <a:pt x="35" y="10"/>
                        <a:pt x="34" y="10"/>
                      </a:cubicBezTo>
                      <a:cubicBezTo>
                        <a:pt x="28" y="10"/>
                        <a:pt x="25" y="6"/>
                        <a:pt x="18" y="6"/>
                      </a:cubicBezTo>
                      <a:cubicBezTo>
                        <a:pt x="14" y="6"/>
                        <a:pt x="12" y="6"/>
                        <a:pt x="8" y="6"/>
                      </a:cubicBezTo>
                      <a:cubicBezTo>
                        <a:pt x="6" y="6"/>
                        <a:pt x="0" y="4"/>
                        <a:pt x="0" y="4"/>
                      </a:cubicBezTo>
                      <a:cubicBezTo>
                        <a:pt x="0" y="2"/>
                        <a:pt x="3" y="1"/>
                        <a:pt x="3" y="0"/>
                      </a:cubicBez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4" y="3"/>
                        <a:pt x="27" y="2"/>
                        <a:pt x="30" y="2"/>
                      </a:cubicBezTo>
                      <a:lnTo>
                        <a:pt x="31" y="2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1" name="Freeform 115"/>
                <p:cNvSpPr>
                  <a:spLocks/>
                </p:cNvSpPr>
                <p:nvPr/>
              </p:nvSpPr>
              <p:spPr bwMode="auto">
                <a:xfrm>
                  <a:off x="6513513" y="2836863"/>
                  <a:ext cx="19050" cy="46038"/>
                </a:xfrm>
                <a:custGeom>
                  <a:avLst/>
                  <a:gdLst/>
                  <a:ahLst/>
                  <a:cxnLst>
                    <a:cxn ang="0">
                      <a:pos x="4" y="28"/>
                    </a:cxn>
                    <a:cxn ang="0">
                      <a:pos x="4" y="25"/>
                    </a:cxn>
                    <a:cxn ang="0">
                      <a:pos x="14" y="24"/>
                    </a:cxn>
                    <a:cxn ang="0">
                      <a:pos x="11" y="17"/>
                    </a:cxn>
                    <a:cxn ang="0">
                      <a:pos x="15" y="12"/>
                    </a:cxn>
                    <a:cxn ang="0">
                      <a:pos x="4" y="0"/>
                    </a:cxn>
                    <a:cxn ang="0">
                      <a:pos x="0" y="9"/>
                    </a:cxn>
                    <a:cxn ang="0">
                      <a:pos x="3" y="21"/>
                    </a:cxn>
                    <a:cxn ang="0">
                      <a:pos x="3" y="27"/>
                    </a:cxn>
                    <a:cxn ang="0">
                      <a:pos x="9" y="35"/>
                    </a:cxn>
                    <a:cxn ang="0">
                      <a:pos x="4" y="28"/>
                    </a:cxn>
                  </a:cxnLst>
                  <a:rect l="0" t="0" r="r" b="b"/>
                  <a:pathLst>
                    <a:path w="15" h="35">
                      <a:moveTo>
                        <a:pt x="4" y="28"/>
                      </a:move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8" y="25"/>
                        <a:pt x="12" y="24"/>
                        <a:pt x="14" y="24"/>
                      </a:cubicBezTo>
                      <a:cubicBezTo>
                        <a:pt x="14" y="20"/>
                        <a:pt x="11" y="20"/>
                        <a:pt x="11" y="17"/>
                      </a:cubicBezTo>
                      <a:cubicBezTo>
                        <a:pt x="11" y="15"/>
                        <a:pt x="15" y="14"/>
                        <a:pt x="15" y="12"/>
                      </a:cubicBezTo>
                      <a:cubicBezTo>
                        <a:pt x="8" y="10"/>
                        <a:pt x="4" y="6"/>
                        <a:pt x="4" y="0"/>
                      </a:cubicBezTo>
                      <a:cubicBezTo>
                        <a:pt x="0" y="2"/>
                        <a:pt x="0" y="5"/>
                        <a:pt x="0" y="9"/>
                      </a:cubicBezTo>
                      <a:cubicBezTo>
                        <a:pt x="0" y="15"/>
                        <a:pt x="3" y="16"/>
                        <a:pt x="3" y="21"/>
                      </a:cubicBezTo>
                      <a:cubicBezTo>
                        <a:pt x="3" y="26"/>
                        <a:pt x="3" y="24"/>
                        <a:pt x="3" y="27"/>
                      </a:cubicBezTo>
                      <a:cubicBezTo>
                        <a:pt x="3" y="30"/>
                        <a:pt x="4" y="35"/>
                        <a:pt x="9" y="35"/>
                      </a:cubicBezTo>
                      <a:cubicBezTo>
                        <a:pt x="7" y="32"/>
                        <a:pt x="6" y="31"/>
                        <a:pt x="4" y="28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2" name="Freeform 119"/>
                <p:cNvSpPr>
                  <a:spLocks/>
                </p:cNvSpPr>
                <p:nvPr/>
              </p:nvSpPr>
              <p:spPr bwMode="auto">
                <a:xfrm>
                  <a:off x="6424613" y="2709863"/>
                  <a:ext cx="76200" cy="71438"/>
                </a:xfrm>
                <a:custGeom>
                  <a:avLst/>
                  <a:gdLst/>
                  <a:ahLst/>
                  <a:cxnLst>
                    <a:cxn ang="0">
                      <a:pos x="48" y="38"/>
                    </a:cxn>
                    <a:cxn ang="0">
                      <a:pos x="46" y="35"/>
                    </a:cxn>
                    <a:cxn ang="0">
                      <a:pos x="42" y="40"/>
                    </a:cxn>
                    <a:cxn ang="0">
                      <a:pos x="47" y="48"/>
                    </a:cxn>
                    <a:cxn ang="0">
                      <a:pos x="42" y="53"/>
                    </a:cxn>
                    <a:cxn ang="0">
                      <a:pos x="40" y="50"/>
                    </a:cxn>
                    <a:cxn ang="0">
                      <a:pos x="36" y="51"/>
                    </a:cxn>
                    <a:cxn ang="0">
                      <a:pos x="26" y="37"/>
                    </a:cxn>
                    <a:cxn ang="0">
                      <a:pos x="28" y="32"/>
                    </a:cxn>
                    <a:cxn ang="0">
                      <a:pos x="27" y="29"/>
                    </a:cxn>
                    <a:cxn ang="0">
                      <a:pos x="21" y="28"/>
                    </a:cxn>
                    <a:cxn ang="0">
                      <a:pos x="21" y="32"/>
                    </a:cxn>
                    <a:cxn ang="0">
                      <a:pos x="17" y="30"/>
                    </a:cxn>
                    <a:cxn ang="0">
                      <a:pos x="16" y="32"/>
                    </a:cxn>
                    <a:cxn ang="0">
                      <a:pos x="12" y="28"/>
                    </a:cxn>
                    <a:cxn ang="0">
                      <a:pos x="4" y="45"/>
                    </a:cxn>
                    <a:cxn ang="0">
                      <a:pos x="4" y="36"/>
                    </a:cxn>
                    <a:cxn ang="0">
                      <a:pos x="2" y="32"/>
                    </a:cxn>
                    <a:cxn ang="0">
                      <a:pos x="5" y="22"/>
                    </a:cxn>
                    <a:cxn ang="0">
                      <a:pos x="19" y="14"/>
                    </a:cxn>
                    <a:cxn ang="0">
                      <a:pos x="26" y="20"/>
                    </a:cxn>
                    <a:cxn ang="0">
                      <a:pos x="28" y="20"/>
                    </a:cxn>
                    <a:cxn ang="0">
                      <a:pos x="32" y="15"/>
                    </a:cxn>
                    <a:cxn ang="0">
                      <a:pos x="41" y="9"/>
                    </a:cxn>
                    <a:cxn ang="0">
                      <a:pos x="42" y="0"/>
                    </a:cxn>
                    <a:cxn ang="0">
                      <a:pos x="48" y="4"/>
                    </a:cxn>
                    <a:cxn ang="0">
                      <a:pos x="58" y="33"/>
                    </a:cxn>
                    <a:cxn ang="0">
                      <a:pos x="53" y="46"/>
                    </a:cxn>
                    <a:cxn ang="0">
                      <a:pos x="48" y="36"/>
                    </a:cxn>
                    <a:cxn ang="0">
                      <a:pos x="48" y="38"/>
                    </a:cxn>
                  </a:cxnLst>
                  <a:rect l="0" t="0" r="r" b="b"/>
                  <a:pathLst>
                    <a:path w="58" h="53">
                      <a:moveTo>
                        <a:pt x="48" y="38"/>
                      </a:moveTo>
                      <a:cubicBezTo>
                        <a:pt x="48" y="37"/>
                        <a:pt x="47" y="36"/>
                        <a:pt x="46" y="35"/>
                      </a:cubicBezTo>
                      <a:cubicBezTo>
                        <a:pt x="44" y="37"/>
                        <a:pt x="42" y="38"/>
                        <a:pt x="42" y="40"/>
                      </a:cubicBezTo>
                      <a:cubicBezTo>
                        <a:pt x="42" y="43"/>
                        <a:pt x="47" y="44"/>
                        <a:pt x="47" y="48"/>
                      </a:cubicBezTo>
                      <a:cubicBezTo>
                        <a:pt x="47" y="51"/>
                        <a:pt x="45" y="53"/>
                        <a:pt x="42" y="53"/>
                      </a:cubicBezTo>
                      <a:cubicBezTo>
                        <a:pt x="41" y="53"/>
                        <a:pt x="40" y="51"/>
                        <a:pt x="40" y="50"/>
                      </a:cubicBezTo>
                      <a:cubicBezTo>
                        <a:pt x="39" y="51"/>
                        <a:pt x="37" y="51"/>
                        <a:pt x="36" y="51"/>
                      </a:cubicBezTo>
                      <a:cubicBezTo>
                        <a:pt x="31" y="51"/>
                        <a:pt x="26" y="44"/>
                        <a:pt x="26" y="37"/>
                      </a:cubicBezTo>
                      <a:cubicBezTo>
                        <a:pt x="26" y="34"/>
                        <a:pt x="27" y="33"/>
                        <a:pt x="28" y="32"/>
                      </a:cubicBezTo>
                      <a:cubicBezTo>
                        <a:pt x="28" y="31"/>
                        <a:pt x="27" y="30"/>
                        <a:pt x="27" y="29"/>
                      </a:cubicBezTo>
                      <a:cubicBezTo>
                        <a:pt x="21" y="28"/>
                        <a:pt x="21" y="28"/>
                        <a:pt x="21" y="28"/>
                      </a:cubicBezTo>
                      <a:cubicBezTo>
                        <a:pt x="21" y="30"/>
                        <a:pt x="20" y="31"/>
                        <a:pt x="21" y="32"/>
                      </a:cubicBezTo>
                      <a:cubicBezTo>
                        <a:pt x="18" y="32"/>
                        <a:pt x="18" y="31"/>
                        <a:pt x="17" y="30"/>
                      </a:cubicBezTo>
                      <a:cubicBezTo>
                        <a:pt x="17" y="30"/>
                        <a:pt x="16" y="31"/>
                        <a:pt x="16" y="32"/>
                      </a:cubicBezTo>
                      <a:cubicBezTo>
                        <a:pt x="14" y="31"/>
                        <a:pt x="12" y="28"/>
                        <a:pt x="12" y="28"/>
                      </a:cubicBezTo>
                      <a:cubicBezTo>
                        <a:pt x="8" y="32"/>
                        <a:pt x="8" y="45"/>
                        <a:pt x="4" y="45"/>
                      </a:cubicBezTo>
                      <a:cubicBezTo>
                        <a:pt x="0" y="45"/>
                        <a:pt x="4" y="37"/>
                        <a:pt x="4" y="36"/>
                      </a:cubicBezTo>
                      <a:cubicBezTo>
                        <a:pt x="4" y="35"/>
                        <a:pt x="2" y="33"/>
                        <a:pt x="2" y="32"/>
                      </a:cubicBezTo>
                      <a:cubicBezTo>
                        <a:pt x="2" y="28"/>
                        <a:pt x="4" y="26"/>
                        <a:pt x="5" y="22"/>
                      </a:cubicBezTo>
                      <a:cubicBezTo>
                        <a:pt x="13" y="22"/>
                        <a:pt x="11" y="14"/>
                        <a:pt x="19" y="14"/>
                      </a:cubicBezTo>
                      <a:cubicBezTo>
                        <a:pt x="24" y="14"/>
                        <a:pt x="23" y="20"/>
                        <a:pt x="26" y="20"/>
                      </a:cubicBezTo>
                      <a:cubicBezTo>
                        <a:pt x="27" y="20"/>
                        <a:pt x="27" y="20"/>
                        <a:pt x="28" y="20"/>
                      </a:cubicBezTo>
                      <a:cubicBezTo>
                        <a:pt x="28" y="18"/>
                        <a:pt x="30" y="16"/>
                        <a:pt x="32" y="15"/>
                      </a:cubicBezTo>
                      <a:cubicBezTo>
                        <a:pt x="32" y="10"/>
                        <a:pt x="39" y="12"/>
                        <a:pt x="41" y="9"/>
                      </a:cubicBezTo>
                      <a:cubicBezTo>
                        <a:pt x="42" y="7"/>
                        <a:pt x="42" y="1"/>
                        <a:pt x="42" y="0"/>
                      </a:cubicBezTo>
                      <a:cubicBezTo>
                        <a:pt x="45" y="0"/>
                        <a:pt x="47" y="2"/>
                        <a:pt x="48" y="4"/>
                      </a:cubicBezTo>
                      <a:cubicBezTo>
                        <a:pt x="51" y="7"/>
                        <a:pt x="58" y="30"/>
                        <a:pt x="58" y="33"/>
                      </a:cubicBezTo>
                      <a:cubicBezTo>
                        <a:pt x="58" y="37"/>
                        <a:pt x="53" y="39"/>
                        <a:pt x="53" y="46"/>
                      </a:cubicBezTo>
                      <a:cubicBezTo>
                        <a:pt x="51" y="46"/>
                        <a:pt x="48" y="37"/>
                        <a:pt x="48" y="36"/>
                      </a:cubicBezTo>
                      <a:lnTo>
                        <a:pt x="48" y="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3" name="Freeform 120"/>
                <p:cNvSpPr>
                  <a:spLocks/>
                </p:cNvSpPr>
                <p:nvPr/>
              </p:nvSpPr>
              <p:spPr bwMode="auto">
                <a:xfrm>
                  <a:off x="6354763" y="2690813"/>
                  <a:ext cx="36513" cy="39688"/>
                </a:xfrm>
                <a:custGeom>
                  <a:avLst/>
                  <a:gdLst/>
                  <a:ahLst/>
                  <a:cxnLst>
                    <a:cxn ang="0">
                      <a:pos x="3" y="29"/>
                    </a:cxn>
                    <a:cxn ang="0">
                      <a:pos x="0" y="29"/>
                    </a:cxn>
                    <a:cxn ang="0">
                      <a:pos x="22" y="5"/>
                    </a:cxn>
                    <a:cxn ang="0">
                      <a:pos x="25" y="0"/>
                    </a:cxn>
                    <a:cxn ang="0">
                      <a:pos x="28" y="6"/>
                    </a:cxn>
                    <a:cxn ang="0">
                      <a:pos x="24" y="9"/>
                    </a:cxn>
                    <a:cxn ang="0">
                      <a:pos x="17" y="13"/>
                    </a:cxn>
                    <a:cxn ang="0">
                      <a:pos x="3" y="29"/>
                    </a:cxn>
                  </a:cxnLst>
                  <a:rect l="0" t="0" r="r" b="b"/>
                  <a:pathLst>
                    <a:path w="28" h="29">
                      <a:moveTo>
                        <a:pt x="3" y="29"/>
                      </a:moveTo>
                      <a:cubicBezTo>
                        <a:pt x="0" y="29"/>
                        <a:pt x="0" y="29"/>
                        <a:pt x="0" y="29"/>
                      </a:cubicBezTo>
                      <a:cubicBezTo>
                        <a:pt x="4" y="18"/>
                        <a:pt x="18" y="13"/>
                        <a:pt x="22" y="5"/>
                      </a:cubicBezTo>
                      <a:cubicBezTo>
                        <a:pt x="23" y="3"/>
                        <a:pt x="23" y="1"/>
                        <a:pt x="25" y="0"/>
                      </a:cubicBezTo>
                      <a:cubicBezTo>
                        <a:pt x="24" y="4"/>
                        <a:pt x="26" y="5"/>
                        <a:pt x="28" y="6"/>
                      </a:cubicBezTo>
                      <a:cubicBezTo>
                        <a:pt x="26" y="8"/>
                        <a:pt x="26" y="9"/>
                        <a:pt x="24" y="9"/>
                      </a:cubicBezTo>
                      <a:cubicBezTo>
                        <a:pt x="23" y="12"/>
                        <a:pt x="20" y="13"/>
                        <a:pt x="17" y="13"/>
                      </a:cubicBezTo>
                      <a:cubicBezTo>
                        <a:pt x="15" y="22"/>
                        <a:pt x="8" y="26"/>
                        <a:pt x="3" y="2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4" name="Freeform 121"/>
                <p:cNvSpPr>
                  <a:spLocks/>
                </p:cNvSpPr>
                <p:nvPr/>
              </p:nvSpPr>
              <p:spPr bwMode="auto">
                <a:xfrm>
                  <a:off x="6383338" y="2563813"/>
                  <a:ext cx="71438" cy="101600"/>
                </a:xfrm>
                <a:custGeom>
                  <a:avLst/>
                  <a:gdLst/>
                  <a:ahLst/>
                  <a:cxnLst>
                    <a:cxn ang="0">
                      <a:pos x="4" y="31"/>
                    </a:cxn>
                    <a:cxn ang="0">
                      <a:pos x="6" y="20"/>
                    </a:cxn>
                    <a:cxn ang="0">
                      <a:pos x="5" y="7"/>
                    </a:cxn>
                    <a:cxn ang="0">
                      <a:pos x="9" y="0"/>
                    </a:cxn>
                    <a:cxn ang="0">
                      <a:pos x="16" y="7"/>
                    </a:cxn>
                    <a:cxn ang="0">
                      <a:pos x="21" y="3"/>
                    </a:cxn>
                    <a:cxn ang="0">
                      <a:pos x="22" y="5"/>
                    </a:cxn>
                    <a:cxn ang="0">
                      <a:pos x="23" y="8"/>
                    </a:cxn>
                    <a:cxn ang="0">
                      <a:pos x="28" y="25"/>
                    </a:cxn>
                    <a:cxn ang="0">
                      <a:pos x="20" y="42"/>
                    </a:cxn>
                    <a:cxn ang="0">
                      <a:pos x="30" y="59"/>
                    </a:cxn>
                    <a:cxn ang="0">
                      <a:pos x="30" y="58"/>
                    </a:cxn>
                    <a:cxn ang="0">
                      <a:pos x="34" y="55"/>
                    </a:cxn>
                    <a:cxn ang="0">
                      <a:pos x="43" y="64"/>
                    </a:cxn>
                    <a:cxn ang="0">
                      <a:pos x="46" y="61"/>
                    </a:cxn>
                    <a:cxn ang="0">
                      <a:pos x="49" y="62"/>
                    </a:cxn>
                    <a:cxn ang="0">
                      <a:pos x="46" y="66"/>
                    </a:cxn>
                    <a:cxn ang="0">
                      <a:pos x="49" y="66"/>
                    </a:cxn>
                    <a:cxn ang="0">
                      <a:pos x="54" y="71"/>
                    </a:cxn>
                    <a:cxn ang="0">
                      <a:pos x="54" y="74"/>
                    </a:cxn>
                    <a:cxn ang="0">
                      <a:pos x="53" y="76"/>
                    </a:cxn>
                    <a:cxn ang="0">
                      <a:pos x="51" y="73"/>
                    </a:cxn>
                    <a:cxn ang="0">
                      <a:pos x="36" y="61"/>
                    </a:cxn>
                    <a:cxn ang="0">
                      <a:pos x="37" y="69"/>
                    </a:cxn>
                    <a:cxn ang="0">
                      <a:pos x="25" y="60"/>
                    </a:cxn>
                    <a:cxn ang="0">
                      <a:pos x="19" y="62"/>
                    </a:cxn>
                    <a:cxn ang="0">
                      <a:pos x="13" y="57"/>
                    </a:cxn>
                    <a:cxn ang="0">
                      <a:pos x="15" y="53"/>
                    </a:cxn>
                    <a:cxn ang="0">
                      <a:pos x="15" y="49"/>
                    </a:cxn>
                    <a:cxn ang="0">
                      <a:pos x="13" y="49"/>
                    </a:cxn>
                    <a:cxn ang="0">
                      <a:pos x="10" y="51"/>
                    </a:cxn>
                    <a:cxn ang="0">
                      <a:pos x="1" y="44"/>
                    </a:cxn>
                    <a:cxn ang="0">
                      <a:pos x="4" y="31"/>
                    </a:cxn>
                  </a:cxnLst>
                  <a:rect l="0" t="0" r="r" b="b"/>
                  <a:pathLst>
                    <a:path w="54" h="76">
                      <a:moveTo>
                        <a:pt x="4" y="31"/>
                      </a:moveTo>
                      <a:cubicBezTo>
                        <a:pt x="6" y="28"/>
                        <a:pt x="6" y="23"/>
                        <a:pt x="6" y="20"/>
                      </a:cubicBezTo>
                      <a:cubicBezTo>
                        <a:pt x="7" y="15"/>
                        <a:pt x="5" y="12"/>
                        <a:pt x="5" y="7"/>
                      </a:cubicBezTo>
                      <a:cubicBezTo>
                        <a:pt x="5" y="3"/>
                        <a:pt x="6" y="0"/>
                        <a:pt x="9" y="0"/>
                      </a:cubicBezTo>
                      <a:cubicBezTo>
                        <a:pt x="13" y="0"/>
                        <a:pt x="12" y="7"/>
                        <a:pt x="16" y="7"/>
                      </a:cubicBezTo>
                      <a:cubicBezTo>
                        <a:pt x="18" y="7"/>
                        <a:pt x="20" y="4"/>
                        <a:pt x="21" y="3"/>
                      </a:cubicBezTo>
                      <a:cubicBezTo>
                        <a:pt x="21" y="3"/>
                        <a:pt x="22" y="4"/>
                        <a:pt x="22" y="5"/>
                      </a:cubicBezTo>
                      <a:cubicBezTo>
                        <a:pt x="22" y="6"/>
                        <a:pt x="23" y="7"/>
                        <a:pt x="23" y="8"/>
                      </a:cubicBezTo>
                      <a:cubicBezTo>
                        <a:pt x="23" y="13"/>
                        <a:pt x="28" y="18"/>
                        <a:pt x="28" y="25"/>
                      </a:cubicBezTo>
                      <a:cubicBezTo>
                        <a:pt x="28" y="33"/>
                        <a:pt x="20" y="34"/>
                        <a:pt x="20" y="42"/>
                      </a:cubicBezTo>
                      <a:cubicBezTo>
                        <a:pt x="20" y="48"/>
                        <a:pt x="26" y="57"/>
                        <a:pt x="30" y="59"/>
                      </a:cubicBezTo>
                      <a:cubicBezTo>
                        <a:pt x="30" y="59"/>
                        <a:pt x="30" y="58"/>
                        <a:pt x="30" y="58"/>
                      </a:cubicBezTo>
                      <a:cubicBezTo>
                        <a:pt x="30" y="56"/>
                        <a:pt x="32" y="54"/>
                        <a:pt x="34" y="55"/>
                      </a:cubicBezTo>
                      <a:cubicBezTo>
                        <a:pt x="39" y="55"/>
                        <a:pt x="40" y="63"/>
                        <a:pt x="43" y="64"/>
                      </a:cubicBezTo>
                      <a:cubicBezTo>
                        <a:pt x="44" y="64"/>
                        <a:pt x="45" y="61"/>
                        <a:pt x="46" y="61"/>
                      </a:cubicBezTo>
                      <a:cubicBezTo>
                        <a:pt x="47" y="61"/>
                        <a:pt x="48" y="62"/>
                        <a:pt x="49" y="62"/>
                      </a:cubicBezTo>
                      <a:cubicBezTo>
                        <a:pt x="48" y="64"/>
                        <a:pt x="46" y="64"/>
                        <a:pt x="46" y="66"/>
                      </a:cubicBezTo>
                      <a:cubicBezTo>
                        <a:pt x="46" y="67"/>
                        <a:pt x="48" y="67"/>
                        <a:pt x="49" y="66"/>
                      </a:cubicBezTo>
                      <a:cubicBezTo>
                        <a:pt x="49" y="69"/>
                        <a:pt x="51" y="71"/>
                        <a:pt x="54" y="71"/>
                      </a:cubicBezTo>
                      <a:cubicBezTo>
                        <a:pt x="54" y="72"/>
                        <a:pt x="54" y="73"/>
                        <a:pt x="54" y="74"/>
                      </a:cubicBezTo>
                      <a:cubicBezTo>
                        <a:pt x="54" y="75"/>
                        <a:pt x="53" y="76"/>
                        <a:pt x="53" y="76"/>
                      </a:cubicBezTo>
                      <a:cubicBezTo>
                        <a:pt x="51" y="76"/>
                        <a:pt x="51" y="74"/>
                        <a:pt x="51" y="73"/>
                      </a:cubicBezTo>
                      <a:cubicBezTo>
                        <a:pt x="48" y="69"/>
                        <a:pt x="39" y="65"/>
                        <a:pt x="36" y="61"/>
                      </a:cubicBezTo>
                      <a:cubicBezTo>
                        <a:pt x="34" y="64"/>
                        <a:pt x="35" y="66"/>
                        <a:pt x="37" y="69"/>
                      </a:cubicBezTo>
                      <a:cubicBezTo>
                        <a:pt x="31" y="69"/>
                        <a:pt x="31" y="60"/>
                        <a:pt x="25" y="60"/>
                      </a:cubicBezTo>
                      <a:cubicBezTo>
                        <a:pt x="23" y="60"/>
                        <a:pt x="21" y="62"/>
                        <a:pt x="19" y="62"/>
                      </a:cubicBezTo>
                      <a:cubicBezTo>
                        <a:pt x="16" y="62"/>
                        <a:pt x="13" y="59"/>
                        <a:pt x="13" y="57"/>
                      </a:cubicBezTo>
                      <a:cubicBezTo>
                        <a:pt x="13" y="55"/>
                        <a:pt x="14" y="53"/>
                        <a:pt x="15" y="53"/>
                      </a:cubicBezTo>
                      <a:cubicBezTo>
                        <a:pt x="15" y="49"/>
                        <a:pt x="15" y="49"/>
                        <a:pt x="15" y="49"/>
                      </a:cubicBezTo>
                      <a:cubicBezTo>
                        <a:pt x="13" y="49"/>
                        <a:pt x="13" y="49"/>
                        <a:pt x="13" y="49"/>
                      </a:cubicBezTo>
                      <a:cubicBezTo>
                        <a:pt x="12" y="50"/>
                        <a:pt x="11" y="51"/>
                        <a:pt x="10" y="51"/>
                      </a:cubicBezTo>
                      <a:cubicBezTo>
                        <a:pt x="8" y="51"/>
                        <a:pt x="1" y="47"/>
                        <a:pt x="1" y="44"/>
                      </a:cubicBezTo>
                      <a:cubicBezTo>
                        <a:pt x="1" y="38"/>
                        <a:pt x="0" y="30"/>
                        <a:pt x="4" y="3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5" name="Freeform 122"/>
                <p:cNvSpPr>
                  <a:spLocks/>
                </p:cNvSpPr>
                <p:nvPr/>
              </p:nvSpPr>
              <p:spPr bwMode="auto">
                <a:xfrm>
                  <a:off x="6457950" y="2665413"/>
                  <a:ext cx="23813" cy="41275"/>
                </a:xfrm>
                <a:custGeom>
                  <a:avLst/>
                  <a:gdLst/>
                  <a:ahLst/>
                  <a:cxnLst>
                    <a:cxn ang="0">
                      <a:pos x="16" y="20"/>
                    </a:cxn>
                    <a:cxn ang="0">
                      <a:pos x="10" y="20"/>
                    </a:cxn>
                    <a:cxn ang="0">
                      <a:pos x="14" y="28"/>
                    </a:cxn>
                    <a:cxn ang="0">
                      <a:pos x="14" y="30"/>
                    </a:cxn>
                    <a:cxn ang="0">
                      <a:pos x="10" y="30"/>
                    </a:cxn>
                    <a:cxn ang="0">
                      <a:pos x="8" y="25"/>
                    </a:cxn>
                    <a:cxn ang="0">
                      <a:pos x="8" y="23"/>
                    </a:cxn>
                    <a:cxn ang="0">
                      <a:pos x="2" y="17"/>
                    </a:cxn>
                    <a:cxn ang="0">
                      <a:pos x="2" y="15"/>
                    </a:cxn>
                    <a:cxn ang="0">
                      <a:pos x="8" y="15"/>
                    </a:cxn>
                    <a:cxn ang="0">
                      <a:pos x="10" y="13"/>
                    </a:cxn>
                    <a:cxn ang="0">
                      <a:pos x="0" y="2"/>
                    </a:cxn>
                    <a:cxn ang="0">
                      <a:pos x="4" y="0"/>
                    </a:cxn>
                    <a:cxn ang="0">
                      <a:pos x="13" y="2"/>
                    </a:cxn>
                    <a:cxn ang="0">
                      <a:pos x="13" y="6"/>
                    </a:cxn>
                    <a:cxn ang="0">
                      <a:pos x="15" y="6"/>
                    </a:cxn>
                    <a:cxn ang="0">
                      <a:pos x="15" y="12"/>
                    </a:cxn>
                    <a:cxn ang="0">
                      <a:pos x="18" y="15"/>
                    </a:cxn>
                    <a:cxn ang="0">
                      <a:pos x="16" y="20"/>
                    </a:cxn>
                  </a:cxnLst>
                  <a:rect l="0" t="0" r="r" b="b"/>
                  <a:pathLst>
                    <a:path w="18" h="30">
                      <a:moveTo>
                        <a:pt x="16" y="20"/>
                      </a:move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1" y="23"/>
                        <a:pt x="12" y="27"/>
                        <a:pt x="14" y="28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3" y="30"/>
                        <a:pt x="11" y="30"/>
                        <a:pt x="10" y="30"/>
                      </a:cubicBezTo>
                      <a:cubicBezTo>
                        <a:pt x="7" y="30"/>
                        <a:pt x="7" y="27"/>
                        <a:pt x="8" y="25"/>
                      </a:cubicBezTo>
                      <a:cubicBezTo>
                        <a:pt x="8" y="23"/>
                        <a:pt x="8" y="23"/>
                        <a:pt x="8" y="23"/>
                      </a:cubicBezTo>
                      <a:cubicBezTo>
                        <a:pt x="5" y="23"/>
                        <a:pt x="3" y="19"/>
                        <a:pt x="2" y="17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4" y="15"/>
                        <a:pt x="7" y="15"/>
                        <a:pt x="8" y="15"/>
                      </a:cubicBezTo>
                      <a:cubicBezTo>
                        <a:pt x="8" y="15"/>
                        <a:pt x="10" y="14"/>
                        <a:pt x="10" y="13"/>
                      </a:cubicBezTo>
                      <a:cubicBezTo>
                        <a:pt x="10" y="8"/>
                        <a:pt x="1" y="5"/>
                        <a:pt x="0" y="2"/>
                      </a:cubicBezTo>
                      <a:cubicBezTo>
                        <a:pt x="1" y="1"/>
                        <a:pt x="3" y="0"/>
                        <a:pt x="4" y="0"/>
                      </a:cubicBezTo>
                      <a:cubicBezTo>
                        <a:pt x="7" y="0"/>
                        <a:pt x="9" y="2"/>
                        <a:pt x="13" y="2"/>
                      </a:cubicBezTo>
                      <a:cubicBezTo>
                        <a:pt x="13" y="3"/>
                        <a:pt x="13" y="5"/>
                        <a:pt x="13" y="6"/>
                      </a:cubicBezTo>
                      <a:cubicBezTo>
                        <a:pt x="13" y="6"/>
                        <a:pt x="14" y="6"/>
                        <a:pt x="15" y="6"/>
                      </a:cubicBezTo>
                      <a:cubicBezTo>
                        <a:pt x="15" y="8"/>
                        <a:pt x="15" y="12"/>
                        <a:pt x="15" y="12"/>
                      </a:cubicBezTo>
                      <a:cubicBezTo>
                        <a:pt x="15" y="12"/>
                        <a:pt x="18" y="15"/>
                        <a:pt x="18" y="15"/>
                      </a:cubicBezTo>
                      <a:cubicBezTo>
                        <a:pt x="18" y="18"/>
                        <a:pt x="17" y="19"/>
                        <a:pt x="16" y="2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6" name="Freeform 123"/>
                <p:cNvSpPr>
                  <a:spLocks/>
                </p:cNvSpPr>
                <p:nvPr/>
              </p:nvSpPr>
              <p:spPr bwMode="auto">
                <a:xfrm>
                  <a:off x="6423025" y="2676525"/>
                  <a:ext cx="19050" cy="25400"/>
                </a:xfrm>
                <a:custGeom>
                  <a:avLst/>
                  <a:gdLst/>
                  <a:ahLst/>
                  <a:cxnLst>
                    <a:cxn ang="0">
                      <a:pos x="3" y="1"/>
                    </a:cxn>
                    <a:cxn ang="0">
                      <a:pos x="14" y="7"/>
                    </a:cxn>
                    <a:cxn ang="0">
                      <a:pos x="1" y="19"/>
                    </a:cxn>
                    <a:cxn ang="0">
                      <a:pos x="0" y="2"/>
                    </a:cxn>
                    <a:cxn ang="0">
                      <a:pos x="2" y="0"/>
                    </a:cxn>
                    <a:cxn ang="0">
                      <a:pos x="5" y="2"/>
                    </a:cxn>
                    <a:cxn ang="0">
                      <a:pos x="3" y="1"/>
                    </a:cxn>
                  </a:cxnLst>
                  <a:rect l="0" t="0" r="r" b="b"/>
                  <a:pathLst>
                    <a:path w="14" h="19">
                      <a:moveTo>
                        <a:pt x="3" y="1"/>
                      </a:moveTo>
                      <a:cubicBezTo>
                        <a:pt x="4" y="3"/>
                        <a:pt x="14" y="4"/>
                        <a:pt x="14" y="7"/>
                      </a:cubicBezTo>
                      <a:cubicBezTo>
                        <a:pt x="14" y="14"/>
                        <a:pt x="5" y="17"/>
                        <a:pt x="1" y="19"/>
                      </a:cubicBezTo>
                      <a:cubicBezTo>
                        <a:pt x="1" y="13"/>
                        <a:pt x="0" y="6"/>
                        <a:pt x="0" y="2"/>
                      </a:cubicBezTo>
                      <a:cubicBezTo>
                        <a:pt x="0" y="1"/>
                        <a:pt x="2" y="0"/>
                        <a:pt x="2" y="0"/>
                      </a:cubicBezTo>
                      <a:cubicBezTo>
                        <a:pt x="3" y="0"/>
                        <a:pt x="4" y="2"/>
                        <a:pt x="5" y="2"/>
                      </a:cubicBezTo>
                      <a:lnTo>
                        <a:pt x="3" y="1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7" name="Freeform 124"/>
                <p:cNvSpPr>
                  <a:spLocks/>
                </p:cNvSpPr>
                <p:nvPr/>
              </p:nvSpPr>
              <p:spPr bwMode="auto">
                <a:xfrm>
                  <a:off x="6432550" y="2692400"/>
                  <a:ext cx="19050" cy="31750"/>
                </a:xfrm>
                <a:custGeom>
                  <a:avLst/>
                  <a:gdLst/>
                  <a:ahLst/>
                  <a:cxnLst>
                    <a:cxn ang="0">
                      <a:pos x="14" y="5"/>
                    </a:cxn>
                    <a:cxn ang="0">
                      <a:pos x="9" y="17"/>
                    </a:cxn>
                    <a:cxn ang="0">
                      <a:pos x="11" y="22"/>
                    </a:cxn>
                    <a:cxn ang="0">
                      <a:pos x="9" y="24"/>
                    </a:cxn>
                    <a:cxn ang="0">
                      <a:pos x="0" y="14"/>
                    </a:cxn>
                    <a:cxn ang="0">
                      <a:pos x="4" y="12"/>
                    </a:cxn>
                    <a:cxn ang="0">
                      <a:pos x="8" y="1"/>
                    </a:cxn>
                    <a:cxn ang="0">
                      <a:pos x="14" y="5"/>
                    </a:cxn>
                  </a:cxnLst>
                  <a:rect l="0" t="0" r="r" b="b"/>
                  <a:pathLst>
                    <a:path w="14" h="24">
                      <a:moveTo>
                        <a:pt x="14" y="5"/>
                      </a:moveTo>
                      <a:cubicBezTo>
                        <a:pt x="14" y="10"/>
                        <a:pt x="10" y="13"/>
                        <a:pt x="9" y="17"/>
                      </a:cubicBezTo>
                      <a:cubicBezTo>
                        <a:pt x="9" y="21"/>
                        <a:pt x="11" y="20"/>
                        <a:pt x="11" y="22"/>
                      </a:cubicBezTo>
                      <a:cubicBezTo>
                        <a:pt x="11" y="23"/>
                        <a:pt x="10" y="24"/>
                        <a:pt x="9" y="24"/>
                      </a:cubicBezTo>
                      <a:cubicBezTo>
                        <a:pt x="7" y="24"/>
                        <a:pt x="0" y="17"/>
                        <a:pt x="0" y="14"/>
                      </a:cubicBezTo>
                      <a:cubicBezTo>
                        <a:pt x="0" y="13"/>
                        <a:pt x="3" y="12"/>
                        <a:pt x="4" y="12"/>
                      </a:cubicBezTo>
                      <a:cubicBezTo>
                        <a:pt x="4" y="11"/>
                        <a:pt x="6" y="1"/>
                        <a:pt x="8" y="1"/>
                      </a:cubicBezTo>
                      <a:cubicBezTo>
                        <a:pt x="12" y="0"/>
                        <a:pt x="14" y="3"/>
                        <a:pt x="14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8" name="Freeform 125"/>
                <p:cNvSpPr>
                  <a:spLocks/>
                </p:cNvSpPr>
                <p:nvPr/>
              </p:nvSpPr>
              <p:spPr bwMode="auto">
                <a:xfrm>
                  <a:off x="6450013" y="2693988"/>
                  <a:ext cx="7938" cy="20638"/>
                </a:xfrm>
                <a:custGeom>
                  <a:avLst/>
                  <a:gdLst/>
                  <a:ahLst/>
                  <a:cxnLst>
                    <a:cxn ang="0">
                      <a:pos x="7" y="0"/>
                    </a:cxn>
                    <a:cxn ang="0">
                      <a:pos x="2" y="15"/>
                    </a:cxn>
                    <a:cxn ang="0">
                      <a:pos x="0" y="15"/>
                    </a:cxn>
                    <a:cxn ang="0">
                      <a:pos x="4" y="0"/>
                    </a:cxn>
                    <a:cxn ang="0">
                      <a:pos x="7" y="0"/>
                    </a:cxn>
                  </a:cxnLst>
                  <a:rect l="0" t="0" r="r" b="b"/>
                  <a:pathLst>
                    <a:path w="7" h="15">
                      <a:moveTo>
                        <a:pt x="7" y="0"/>
                      </a:moveTo>
                      <a:cubicBezTo>
                        <a:pt x="7" y="7"/>
                        <a:pt x="2" y="9"/>
                        <a:pt x="2" y="15"/>
                      </a:cubicBezTo>
                      <a:cubicBezTo>
                        <a:pt x="2" y="15"/>
                        <a:pt x="0" y="15"/>
                        <a:pt x="0" y="15"/>
                      </a:cubicBezTo>
                      <a:cubicBezTo>
                        <a:pt x="1" y="10"/>
                        <a:pt x="4" y="7"/>
                        <a:pt x="4" y="0"/>
                      </a:cubicBezTo>
                      <a:cubicBezTo>
                        <a:pt x="5" y="0"/>
                        <a:pt x="6" y="0"/>
                        <a:pt x="7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9" name="Freeform 126"/>
                <p:cNvSpPr>
                  <a:spLocks/>
                </p:cNvSpPr>
                <p:nvPr/>
              </p:nvSpPr>
              <p:spPr bwMode="auto">
                <a:xfrm>
                  <a:off x="6454775" y="2706688"/>
                  <a:ext cx="11113" cy="11113"/>
                </a:xfrm>
                <a:custGeom>
                  <a:avLst/>
                  <a:gdLst/>
                  <a:ahLst/>
                  <a:cxnLst>
                    <a:cxn ang="0">
                      <a:pos x="8" y="0"/>
                    </a:cxn>
                    <a:cxn ang="0">
                      <a:pos x="2" y="8"/>
                    </a:cxn>
                    <a:cxn ang="0">
                      <a:pos x="0" y="6"/>
                    </a:cxn>
                    <a:cxn ang="0">
                      <a:pos x="3" y="0"/>
                    </a:cxn>
                    <a:cxn ang="0">
                      <a:pos x="8" y="0"/>
                    </a:cxn>
                  </a:cxnLst>
                  <a:rect l="0" t="0" r="r" b="b"/>
                  <a:pathLst>
                    <a:path w="8" h="8">
                      <a:moveTo>
                        <a:pt x="8" y="0"/>
                      </a:moveTo>
                      <a:cubicBezTo>
                        <a:pt x="8" y="4"/>
                        <a:pt x="6" y="8"/>
                        <a:pt x="2" y="8"/>
                      </a:cubicBezTo>
                      <a:cubicBezTo>
                        <a:pt x="1" y="8"/>
                        <a:pt x="0" y="6"/>
                        <a:pt x="0" y="6"/>
                      </a:cubicBezTo>
                      <a:cubicBezTo>
                        <a:pt x="0" y="3"/>
                        <a:pt x="2" y="2"/>
                        <a:pt x="3" y="0"/>
                      </a:cubicBezTo>
                      <a:cubicBezTo>
                        <a:pt x="5" y="1"/>
                        <a:pt x="7" y="1"/>
                        <a:pt x="8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0" name="Freeform 127"/>
                <p:cNvSpPr>
                  <a:spLocks/>
                </p:cNvSpPr>
                <p:nvPr/>
              </p:nvSpPr>
              <p:spPr bwMode="auto">
                <a:xfrm>
                  <a:off x="6442075" y="2665413"/>
                  <a:ext cx="12700" cy="17463"/>
                </a:xfrm>
                <a:custGeom>
                  <a:avLst/>
                  <a:gdLst/>
                  <a:ahLst/>
                  <a:cxnLst>
                    <a:cxn ang="0">
                      <a:pos x="0" y="6"/>
                    </a:cxn>
                    <a:cxn ang="0">
                      <a:pos x="0" y="0"/>
                    </a:cxn>
                    <a:cxn ang="0">
                      <a:pos x="4" y="0"/>
                    </a:cxn>
                    <a:cxn ang="0">
                      <a:pos x="10" y="10"/>
                    </a:cxn>
                    <a:cxn ang="0">
                      <a:pos x="6" y="6"/>
                    </a:cxn>
                    <a:cxn ang="0">
                      <a:pos x="0" y="6"/>
                    </a:cxn>
                  </a:cxnLst>
                  <a:rect l="0" t="0" r="r" b="b"/>
                  <a:pathLst>
                    <a:path w="10" h="12">
                      <a:moveTo>
                        <a:pt x="0" y="6"/>
                      </a:move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5" y="4"/>
                        <a:pt x="10" y="5"/>
                        <a:pt x="10" y="10"/>
                      </a:cubicBezTo>
                      <a:cubicBezTo>
                        <a:pt x="10" y="12"/>
                        <a:pt x="6" y="8"/>
                        <a:pt x="6" y="6"/>
                      </a:cubicBezTo>
                      <a:cubicBezTo>
                        <a:pt x="4" y="5"/>
                        <a:pt x="2" y="6"/>
                        <a:pt x="0" y="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1" name="Freeform 128"/>
                <p:cNvSpPr>
                  <a:spLocks/>
                </p:cNvSpPr>
                <p:nvPr/>
              </p:nvSpPr>
              <p:spPr bwMode="auto">
                <a:xfrm>
                  <a:off x="6397625" y="2649538"/>
                  <a:ext cx="19050" cy="20638"/>
                </a:xfrm>
                <a:custGeom>
                  <a:avLst/>
                  <a:gdLst/>
                  <a:ahLst/>
                  <a:cxnLst>
                    <a:cxn ang="0">
                      <a:pos x="11" y="15"/>
                    </a:cxn>
                    <a:cxn ang="0">
                      <a:pos x="0" y="0"/>
                    </a:cxn>
                    <a:cxn ang="0">
                      <a:pos x="4" y="0"/>
                    </a:cxn>
                    <a:cxn ang="0">
                      <a:pos x="14" y="7"/>
                    </a:cxn>
                    <a:cxn ang="0">
                      <a:pos x="11" y="15"/>
                    </a:cxn>
                  </a:cxnLst>
                  <a:rect l="0" t="0" r="r" b="b"/>
                  <a:pathLst>
                    <a:path w="15" h="15">
                      <a:moveTo>
                        <a:pt x="11" y="15"/>
                      </a:moveTo>
                      <a:cubicBezTo>
                        <a:pt x="9" y="15"/>
                        <a:pt x="0" y="0"/>
                        <a:pt x="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8" y="3"/>
                        <a:pt x="13" y="2"/>
                        <a:pt x="14" y="7"/>
                      </a:cubicBezTo>
                      <a:cubicBezTo>
                        <a:pt x="15" y="10"/>
                        <a:pt x="13" y="15"/>
                        <a:pt x="11" y="1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2" name="Freeform 129"/>
                <p:cNvSpPr>
                  <a:spLocks/>
                </p:cNvSpPr>
                <p:nvPr/>
              </p:nvSpPr>
              <p:spPr bwMode="auto">
                <a:xfrm>
                  <a:off x="6416675" y="2652713"/>
                  <a:ext cx="6350" cy="15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4" y="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" h="1">
                      <a:moveTo>
                        <a:pt x="0" y="0"/>
                      </a:moveTo>
                      <a:cubicBezTo>
                        <a:pt x="1" y="1"/>
                        <a:pt x="3" y="1"/>
                        <a:pt x="4" y="1"/>
                      </a:cubicBezTo>
                      <a:cubicBezTo>
                        <a:pt x="3" y="0"/>
                        <a:pt x="1" y="0"/>
                        <a:pt x="0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3" name="Freeform 130"/>
                <p:cNvSpPr>
                  <a:spLocks/>
                </p:cNvSpPr>
                <p:nvPr/>
              </p:nvSpPr>
              <p:spPr bwMode="auto">
                <a:xfrm>
                  <a:off x="6388100" y="2441575"/>
                  <a:ext cx="36513" cy="50800"/>
                </a:xfrm>
                <a:custGeom>
                  <a:avLst/>
                  <a:gdLst/>
                  <a:ahLst/>
                  <a:cxnLst>
                    <a:cxn ang="0">
                      <a:pos x="8" y="39"/>
                    </a:cxn>
                    <a:cxn ang="0">
                      <a:pos x="1" y="26"/>
                    </a:cxn>
                    <a:cxn ang="0">
                      <a:pos x="16" y="0"/>
                    </a:cxn>
                    <a:cxn ang="0">
                      <a:pos x="8" y="39"/>
                    </a:cxn>
                  </a:cxnLst>
                  <a:rect l="0" t="0" r="r" b="b"/>
                  <a:pathLst>
                    <a:path w="27" h="39">
                      <a:moveTo>
                        <a:pt x="8" y="39"/>
                      </a:moveTo>
                      <a:cubicBezTo>
                        <a:pt x="0" y="39"/>
                        <a:pt x="1" y="33"/>
                        <a:pt x="1" y="26"/>
                      </a:cubicBezTo>
                      <a:cubicBezTo>
                        <a:pt x="1" y="17"/>
                        <a:pt x="10" y="0"/>
                        <a:pt x="16" y="0"/>
                      </a:cubicBezTo>
                      <a:cubicBezTo>
                        <a:pt x="27" y="0"/>
                        <a:pt x="18" y="39"/>
                        <a:pt x="8" y="3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4" name="Freeform 131"/>
                <p:cNvSpPr>
                  <a:spLocks/>
                </p:cNvSpPr>
                <p:nvPr/>
              </p:nvSpPr>
              <p:spPr bwMode="auto">
                <a:xfrm>
                  <a:off x="6194425" y="2532063"/>
                  <a:ext cx="41275" cy="34925"/>
                </a:xfrm>
                <a:custGeom>
                  <a:avLst/>
                  <a:gdLst/>
                  <a:ahLst/>
                  <a:cxnLst>
                    <a:cxn ang="0">
                      <a:pos x="2" y="11"/>
                    </a:cxn>
                    <a:cxn ang="0">
                      <a:pos x="26" y="0"/>
                    </a:cxn>
                    <a:cxn ang="0">
                      <a:pos x="31" y="7"/>
                    </a:cxn>
                    <a:cxn ang="0">
                      <a:pos x="11" y="27"/>
                    </a:cxn>
                    <a:cxn ang="0">
                      <a:pos x="2" y="18"/>
                    </a:cxn>
                    <a:cxn ang="0">
                      <a:pos x="2" y="11"/>
                    </a:cxn>
                  </a:cxnLst>
                  <a:rect l="0" t="0" r="r" b="b"/>
                  <a:pathLst>
                    <a:path w="31" h="27">
                      <a:moveTo>
                        <a:pt x="2" y="11"/>
                      </a:moveTo>
                      <a:cubicBezTo>
                        <a:pt x="5" y="11"/>
                        <a:pt x="20" y="0"/>
                        <a:pt x="26" y="0"/>
                      </a:cubicBezTo>
                      <a:cubicBezTo>
                        <a:pt x="28" y="0"/>
                        <a:pt x="31" y="4"/>
                        <a:pt x="31" y="7"/>
                      </a:cubicBezTo>
                      <a:cubicBezTo>
                        <a:pt x="31" y="13"/>
                        <a:pt x="18" y="27"/>
                        <a:pt x="11" y="27"/>
                      </a:cubicBezTo>
                      <a:cubicBezTo>
                        <a:pt x="5" y="27"/>
                        <a:pt x="2" y="24"/>
                        <a:pt x="2" y="18"/>
                      </a:cubicBezTo>
                      <a:cubicBezTo>
                        <a:pt x="2" y="15"/>
                        <a:pt x="0" y="11"/>
                        <a:pt x="2" y="1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5" name="Freeform 132"/>
                <p:cNvSpPr>
                  <a:spLocks/>
                </p:cNvSpPr>
                <p:nvPr/>
              </p:nvSpPr>
              <p:spPr bwMode="auto">
                <a:xfrm>
                  <a:off x="6015038" y="2476500"/>
                  <a:ext cx="195263" cy="374650"/>
                </a:xfrm>
                <a:custGeom>
                  <a:avLst/>
                  <a:gdLst/>
                  <a:ahLst/>
                  <a:cxnLst>
                    <a:cxn ang="0">
                      <a:pos x="12" y="172"/>
                    </a:cxn>
                    <a:cxn ang="0">
                      <a:pos x="21" y="152"/>
                    </a:cxn>
                    <a:cxn ang="0">
                      <a:pos x="25" y="147"/>
                    </a:cxn>
                    <a:cxn ang="0">
                      <a:pos x="15" y="119"/>
                    </a:cxn>
                    <a:cxn ang="0">
                      <a:pos x="8" y="109"/>
                    </a:cxn>
                    <a:cxn ang="0">
                      <a:pos x="8" y="105"/>
                    </a:cxn>
                    <a:cxn ang="0">
                      <a:pos x="8" y="106"/>
                    </a:cxn>
                    <a:cxn ang="0">
                      <a:pos x="12" y="96"/>
                    </a:cxn>
                    <a:cxn ang="0">
                      <a:pos x="9" y="77"/>
                    </a:cxn>
                    <a:cxn ang="0">
                      <a:pos x="0" y="65"/>
                    </a:cxn>
                    <a:cxn ang="0">
                      <a:pos x="8" y="47"/>
                    </a:cxn>
                    <a:cxn ang="0">
                      <a:pos x="19" y="43"/>
                    </a:cxn>
                    <a:cxn ang="0">
                      <a:pos x="45" y="19"/>
                    </a:cxn>
                    <a:cxn ang="0">
                      <a:pos x="47" y="19"/>
                    </a:cxn>
                    <a:cxn ang="0">
                      <a:pos x="50" y="24"/>
                    </a:cxn>
                    <a:cxn ang="0">
                      <a:pos x="52" y="20"/>
                    </a:cxn>
                    <a:cxn ang="0">
                      <a:pos x="52" y="9"/>
                    </a:cxn>
                    <a:cxn ang="0">
                      <a:pos x="64" y="6"/>
                    </a:cxn>
                    <a:cxn ang="0">
                      <a:pos x="78" y="6"/>
                    </a:cxn>
                    <a:cxn ang="0">
                      <a:pos x="96" y="0"/>
                    </a:cxn>
                    <a:cxn ang="0">
                      <a:pos x="115" y="5"/>
                    </a:cxn>
                    <a:cxn ang="0">
                      <a:pos x="130" y="22"/>
                    </a:cxn>
                    <a:cxn ang="0">
                      <a:pos x="100" y="58"/>
                    </a:cxn>
                    <a:cxn ang="0">
                      <a:pos x="104" y="64"/>
                    </a:cxn>
                    <a:cxn ang="0">
                      <a:pos x="129" y="93"/>
                    </a:cxn>
                    <a:cxn ang="0">
                      <a:pos x="147" y="134"/>
                    </a:cxn>
                    <a:cxn ang="0">
                      <a:pos x="142" y="156"/>
                    </a:cxn>
                    <a:cxn ang="0">
                      <a:pos x="115" y="170"/>
                    </a:cxn>
                    <a:cxn ang="0">
                      <a:pos x="105" y="180"/>
                    </a:cxn>
                    <a:cxn ang="0">
                      <a:pos x="104" y="176"/>
                    </a:cxn>
                    <a:cxn ang="0">
                      <a:pos x="104" y="181"/>
                    </a:cxn>
                    <a:cxn ang="0">
                      <a:pos x="93" y="192"/>
                    </a:cxn>
                    <a:cxn ang="0">
                      <a:pos x="90" y="183"/>
                    </a:cxn>
                    <a:cxn ang="0">
                      <a:pos x="91" y="177"/>
                    </a:cxn>
                    <a:cxn ang="0">
                      <a:pos x="88" y="170"/>
                    </a:cxn>
                    <a:cxn ang="0">
                      <a:pos x="73" y="161"/>
                    </a:cxn>
                    <a:cxn ang="0">
                      <a:pos x="63" y="149"/>
                    </a:cxn>
                    <a:cxn ang="0">
                      <a:pos x="43" y="141"/>
                    </a:cxn>
                    <a:cxn ang="0">
                      <a:pos x="41" y="135"/>
                    </a:cxn>
                    <a:cxn ang="0">
                      <a:pos x="30" y="129"/>
                    </a:cxn>
                    <a:cxn ang="0">
                      <a:pos x="27" y="134"/>
                    </a:cxn>
                    <a:cxn ang="0">
                      <a:pos x="29" y="142"/>
                    </a:cxn>
                    <a:cxn ang="0">
                      <a:pos x="16" y="171"/>
                    </a:cxn>
                    <a:cxn ang="0">
                      <a:pos x="31" y="192"/>
                    </a:cxn>
                    <a:cxn ang="0">
                      <a:pos x="30" y="192"/>
                    </a:cxn>
                    <a:cxn ang="0">
                      <a:pos x="35" y="206"/>
                    </a:cxn>
                    <a:cxn ang="0">
                      <a:pos x="73" y="243"/>
                    </a:cxn>
                    <a:cxn ang="0">
                      <a:pos x="71" y="251"/>
                    </a:cxn>
                    <a:cxn ang="0">
                      <a:pos x="80" y="267"/>
                    </a:cxn>
                    <a:cxn ang="0">
                      <a:pos x="84" y="280"/>
                    </a:cxn>
                    <a:cxn ang="0">
                      <a:pos x="78" y="280"/>
                    </a:cxn>
                    <a:cxn ang="0">
                      <a:pos x="75" y="282"/>
                    </a:cxn>
                    <a:cxn ang="0">
                      <a:pos x="68" y="278"/>
                    </a:cxn>
                    <a:cxn ang="0">
                      <a:pos x="37" y="246"/>
                    </a:cxn>
                    <a:cxn ang="0">
                      <a:pos x="27" y="214"/>
                    </a:cxn>
                    <a:cxn ang="0">
                      <a:pos x="14" y="192"/>
                    </a:cxn>
                    <a:cxn ang="0">
                      <a:pos x="8" y="192"/>
                    </a:cxn>
                    <a:cxn ang="0">
                      <a:pos x="8" y="189"/>
                    </a:cxn>
                    <a:cxn ang="0">
                      <a:pos x="10" y="172"/>
                    </a:cxn>
                    <a:cxn ang="0">
                      <a:pos x="11" y="172"/>
                    </a:cxn>
                    <a:cxn ang="0">
                      <a:pos x="12" y="172"/>
                    </a:cxn>
                  </a:cxnLst>
                  <a:rect l="0" t="0" r="r" b="b"/>
                  <a:pathLst>
                    <a:path w="147" h="282">
                      <a:moveTo>
                        <a:pt x="12" y="172"/>
                      </a:moveTo>
                      <a:cubicBezTo>
                        <a:pt x="16" y="165"/>
                        <a:pt x="17" y="160"/>
                        <a:pt x="21" y="152"/>
                      </a:cubicBezTo>
                      <a:cubicBezTo>
                        <a:pt x="22" y="150"/>
                        <a:pt x="25" y="149"/>
                        <a:pt x="25" y="147"/>
                      </a:cubicBezTo>
                      <a:cubicBezTo>
                        <a:pt x="25" y="143"/>
                        <a:pt x="19" y="123"/>
                        <a:pt x="15" y="119"/>
                      </a:cubicBezTo>
                      <a:cubicBezTo>
                        <a:pt x="12" y="116"/>
                        <a:pt x="8" y="114"/>
                        <a:pt x="8" y="109"/>
                      </a:cubicBezTo>
                      <a:cubicBezTo>
                        <a:pt x="8" y="108"/>
                        <a:pt x="8" y="107"/>
                        <a:pt x="8" y="105"/>
                      </a:cubicBezTo>
                      <a:cubicBezTo>
                        <a:pt x="8" y="106"/>
                        <a:pt x="8" y="106"/>
                        <a:pt x="8" y="106"/>
                      </a:cubicBezTo>
                      <a:cubicBezTo>
                        <a:pt x="9" y="105"/>
                        <a:pt x="12" y="100"/>
                        <a:pt x="12" y="96"/>
                      </a:cubicBezTo>
                      <a:cubicBezTo>
                        <a:pt x="12" y="91"/>
                        <a:pt x="12" y="82"/>
                        <a:pt x="9" y="77"/>
                      </a:cubicBezTo>
                      <a:cubicBezTo>
                        <a:pt x="6" y="73"/>
                        <a:pt x="0" y="73"/>
                        <a:pt x="0" y="65"/>
                      </a:cubicBezTo>
                      <a:cubicBezTo>
                        <a:pt x="0" y="57"/>
                        <a:pt x="3" y="51"/>
                        <a:pt x="8" y="47"/>
                      </a:cubicBezTo>
                      <a:cubicBezTo>
                        <a:pt x="10" y="44"/>
                        <a:pt x="15" y="45"/>
                        <a:pt x="19" y="43"/>
                      </a:cubicBezTo>
                      <a:cubicBezTo>
                        <a:pt x="29" y="36"/>
                        <a:pt x="36" y="33"/>
                        <a:pt x="45" y="19"/>
                      </a:cubicBezTo>
                      <a:cubicBezTo>
                        <a:pt x="47" y="19"/>
                        <a:pt x="47" y="19"/>
                        <a:pt x="47" y="19"/>
                      </a:cubicBezTo>
                      <a:cubicBezTo>
                        <a:pt x="47" y="23"/>
                        <a:pt x="49" y="24"/>
                        <a:pt x="50" y="24"/>
                      </a:cubicBezTo>
                      <a:cubicBezTo>
                        <a:pt x="51" y="24"/>
                        <a:pt x="52" y="22"/>
                        <a:pt x="52" y="20"/>
                      </a:cubicBezTo>
                      <a:cubicBezTo>
                        <a:pt x="52" y="16"/>
                        <a:pt x="52" y="13"/>
                        <a:pt x="52" y="9"/>
                      </a:cubicBezTo>
                      <a:cubicBezTo>
                        <a:pt x="52" y="9"/>
                        <a:pt x="62" y="6"/>
                        <a:pt x="64" y="6"/>
                      </a:cubicBezTo>
                      <a:cubicBezTo>
                        <a:pt x="78" y="6"/>
                        <a:pt x="78" y="6"/>
                        <a:pt x="78" y="6"/>
                      </a:cubicBezTo>
                      <a:cubicBezTo>
                        <a:pt x="84" y="9"/>
                        <a:pt x="89" y="0"/>
                        <a:pt x="96" y="0"/>
                      </a:cubicBezTo>
                      <a:cubicBezTo>
                        <a:pt x="103" y="0"/>
                        <a:pt x="107" y="5"/>
                        <a:pt x="115" y="5"/>
                      </a:cubicBezTo>
                      <a:cubicBezTo>
                        <a:pt x="115" y="16"/>
                        <a:pt x="123" y="20"/>
                        <a:pt x="130" y="22"/>
                      </a:cubicBezTo>
                      <a:cubicBezTo>
                        <a:pt x="121" y="36"/>
                        <a:pt x="100" y="39"/>
                        <a:pt x="100" y="58"/>
                      </a:cubicBezTo>
                      <a:cubicBezTo>
                        <a:pt x="100" y="62"/>
                        <a:pt x="102" y="63"/>
                        <a:pt x="104" y="64"/>
                      </a:cubicBezTo>
                      <a:cubicBezTo>
                        <a:pt x="114" y="74"/>
                        <a:pt x="118" y="86"/>
                        <a:pt x="129" y="93"/>
                      </a:cubicBezTo>
                      <a:cubicBezTo>
                        <a:pt x="140" y="100"/>
                        <a:pt x="147" y="119"/>
                        <a:pt x="147" y="134"/>
                      </a:cubicBezTo>
                      <a:cubicBezTo>
                        <a:pt x="147" y="144"/>
                        <a:pt x="142" y="148"/>
                        <a:pt x="142" y="156"/>
                      </a:cubicBezTo>
                      <a:cubicBezTo>
                        <a:pt x="127" y="160"/>
                        <a:pt x="126" y="164"/>
                        <a:pt x="115" y="170"/>
                      </a:cubicBezTo>
                      <a:cubicBezTo>
                        <a:pt x="109" y="173"/>
                        <a:pt x="110" y="180"/>
                        <a:pt x="105" y="180"/>
                      </a:cubicBezTo>
                      <a:cubicBezTo>
                        <a:pt x="104" y="180"/>
                        <a:pt x="104" y="177"/>
                        <a:pt x="104" y="176"/>
                      </a:cubicBezTo>
                      <a:cubicBezTo>
                        <a:pt x="104" y="179"/>
                        <a:pt x="104" y="180"/>
                        <a:pt x="104" y="181"/>
                      </a:cubicBezTo>
                      <a:cubicBezTo>
                        <a:pt x="104" y="185"/>
                        <a:pt x="95" y="192"/>
                        <a:pt x="93" y="192"/>
                      </a:cubicBezTo>
                      <a:cubicBezTo>
                        <a:pt x="91" y="192"/>
                        <a:pt x="90" y="186"/>
                        <a:pt x="90" y="183"/>
                      </a:cubicBezTo>
                      <a:cubicBezTo>
                        <a:pt x="90" y="179"/>
                        <a:pt x="90" y="178"/>
                        <a:pt x="91" y="177"/>
                      </a:cubicBezTo>
                      <a:cubicBezTo>
                        <a:pt x="90" y="176"/>
                        <a:pt x="89" y="172"/>
                        <a:pt x="88" y="170"/>
                      </a:cubicBezTo>
                      <a:cubicBezTo>
                        <a:pt x="82" y="170"/>
                        <a:pt x="73" y="168"/>
                        <a:pt x="73" y="161"/>
                      </a:cubicBezTo>
                      <a:cubicBezTo>
                        <a:pt x="63" y="161"/>
                        <a:pt x="68" y="155"/>
                        <a:pt x="63" y="149"/>
                      </a:cubicBezTo>
                      <a:cubicBezTo>
                        <a:pt x="56" y="143"/>
                        <a:pt x="50" y="143"/>
                        <a:pt x="43" y="141"/>
                      </a:cubicBezTo>
                      <a:cubicBezTo>
                        <a:pt x="42" y="141"/>
                        <a:pt x="41" y="135"/>
                        <a:pt x="41" y="135"/>
                      </a:cubicBezTo>
                      <a:cubicBezTo>
                        <a:pt x="40" y="130"/>
                        <a:pt x="34" y="129"/>
                        <a:pt x="30" y="129"/>
                      </a:cubicBezTo>
                      <a:cubicBezTo>
                        <a:pt x="26" y="129"/>
                        <a:pt x="27" y="132"/>
                        <a:pt x="27" y="134"/>
                      </a:cubicBezTo>
                      <a:cubicBezTo>
                        <a:pt x="27" y="138"/>
                        <a:pt x="29" y="139"/>
                        <a:pt x="29" y="142"/>
                      </a:cubicBezTo>
                      <a:cubicBezTo>
                        <a:pt x="29" y="156"/>
                        <a:pt x="16" y="159"/>
                        <a:pt x="16" y="171"/>
                      </a:cubicBezTo>
                      <a:cubicBezTo>
                        <a:pt x="16" y="185"/>
                        <a:pt x="31" y="179"/>
                        <a:pt x="31" y="192"/>
                      </a:cubicBezTo>
                      <a:cubicBezTo>
                        <a:pt x="30" y="192"/>
                        <a:pt x="30" y="192"/>
                        <a:pt x="30" y="192"/>
                      </a:cubicBezTo>
                      <a:cubicBezTo>
                        <a:pt x="32" y="195"/>
                        <a:pt x="32" y="203"/>
                        <a:pt x="35" y="206"/>
                      </a:cubicBezTo>
                      <a:cubicBezTo>
                        <a:pt x="47" y="218"/>
                        <a:pt x="73" y="221"/>
                        <a:pt x="73" y="243"/>
                      </a:cubicBezTo>
                      <a:cubicBezTo>
                        <a:pt x="73" y="247"/>
                        <a:pt x="71" y="247"/>
                        <a:pt x="71" y="251"/>
                      </a:cubicBezTo>
                      <a:cubicBezTo>
                        <a:pt x="71" y="259"/>
                        <a:pt x="78" y="262"/>
                        <a:pt x="80" y="267"/>
                      </a:cubicBezTo>
                      <a:cubicBezTo>
                        <a:pt x="82" y="273"/>
                        <a:pt x="82" y="275"/>
                        <a:pt x="84" y="280"/>
                      </a:cubicBezTo>
                      <a:cubicBezTo>
                        <a:pt x="80" y="280"/>
                        <a:pt x="80" y="280"/>
                        <a:pt x="78" y="280"/>
                      </a:cubicBezTo>
                      <a:cubicBezTo>
                        <a:pt x="77" y="280"/>
                        <a:pt x="76" y="282"/>
                        <a:pt x="75" y="282"/>
                      </a:cubicBezTo>
                      <a:cubicBezTo>
                        <a:pt x="71" y="282"/>
                        <a:pt x="70" y="279"/>
                        <a:pt x="68" y="278"/>
                      </a:cubicBezTo>
                      <a:cubicBezTo>
                        <a:pt x="54" y="274"/>
                        <a:pt x="41" y="261"/>
                        <a:pt x="37" y="246"/>
                      </a:cubicBezTo>
                      <a:cubicBezTo>
                        <a:pt x="33" y="233"/>
                        <a:pt x="32" y="224"/>
                        <a:pt x="27" y="214"/>
                      </a:cubicBezTo>
                      <a:cubicBezTo>
                        <a:pt x="24" y="208"/>
                        <a:pt x="21" y="192"/>
                        <a:pt x="14" y="192"/>
                      </a:cubicBezTo>
                      <a:cubicBezTo>
                        <a:pt x="9" y="192"/>
                        <a:pt x="12" y="194"/>
                        <a:pt x="8" y="192"/>
                      </a:cubicBezTo>
                      <a:cubicBezTo>
                        <a:pt x="7" y="192"/>
                        <a:pt x="8" y="190"/>
                        <a:pt x="8" y="189"/>
                      </a:cubicBezTo>
                      <a:cubicBezTo>
                        <a:pt x="8" y="183"/>
                        <a:pt x="9" y="179"/>
                        <a:pt x="10" y="172"/>
                      </a:cubicBezTo>
                      <a:cubicBezTo>
                        <a:pt x="11" y="172"/>
                        <a:pt x="11" y="172"/>
                        <a:pt x="11" y="172"/>
                      </a:cubicBezTo>
                      <a:lnTo>
                        <a:pt x="12" y="172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6" name="Freeform 133"/>
                <p:cNvSpPr>
                  <a:spLocks/>
                </p:cNvSpPr>
                <p:nvPr/>
              </p:nvSpPr>
              <p:spPr bwMode="auto">
                <a:xfrm>
                  <a:off x="6142038" y="2898775"/>
                  <a:ext cx="26988" cy="25400"/>
                </a:xfrm>
                <a:custGeom>
                  <a:avLst/>
                  <a:gdLst/>
                  <a:ahLst/>
                  <a:cxnLst>
                    <a:cxn ang="0">
                      <a:pos x="12" y="17"/>
                    </a:cxn>
                    <a:cxn ang="0">
                      <a:pos x="9" y="11"/>
                    </a:cxn>
                    <a:cxn ang="0">
                      <a:pos x="0" y="6"/>
                    </a:cxn>
                    <a:cxn ang="0">
                      <a:pos x="9" y="0"/>
                    </a:cxn>
                    <a:cxn ang="0">
                      <a:pos x="20" y="15"/>
                    </a:cxn>
                    <a:cxn ang="0">
                      <a:pos x="21" y="19"/>
                    </a:cxn>
                    <a:cxn ang="0">
                      <a:pos x="17" y="19"/>
                    </a:cxn>
                    <a:cxn ang="0">
                      <a:pos x="12" y="17"/>
                    </a:cxn>
                  </a:cxnLst>
                  <a:rect l="0" t="0" r="r" b="b"/>
                  <a:pathLst>
                    <a:path w="21" h="19">
                      <a:moveTo>
                        <a:pt x="12" y="17"/>
                      </a:moveTo>
                      <a:cubicBezTo>
                        <a:pt x="11" y="17"/>
                        <a:pt x="9" y="12"/>
                        <a:pt x="9" y="11"/>
                      </a:cubicBezTo>
                      <a:cubicBezTo>
                        <a:pt x="7" y="7"/>
                        <a:pt x="0" y="9"/>
                        <a:pt x="0" y="6"/>
                      </a:cubicBezTo>
                      <a:cubicBezTo>
                        <a:pt x="0" y="3"/>
                        <a:pt x="6" y="0"/>
                        <a:pt x="9" y="0"/>
                      </a:cubicBezTo>
                      <a:cubicBezTo>
                        <a:pt x="11" y="7"/>
                        <a:pt x="14" y="15"/>
                        <a:pt x="20" y="15"/>
                      </a:cubicBezTo>
                      <a:cubicBezTo>
                        <a:pt x="20" y="16"/>
                        <a:pt x="20" y="18"/>
                        <a:pt x="21" y="19"/>
                      </a:cubicBezTo>
                      <a:cubicBezTo>
                        <a:pt x="20" y="19"/>
                        <a:pt x="18" y="19"/>
                        <a:pt x="17" y="19"/>
                      </a:cubicBezTo>
                      <a:cubicBezTo>
                        <a:pt x="15" y="19"/>
                        <a:pt x="14" y="17"/>
                        <a:pt x="12" y="17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7" name="Freeform 134"/>
                <p:cNvSpPr>
                  <a:spLocks/>
                </p:cNvSpPr>
                <p:nvPr/>
              </p:nvSpPr>
              <p:spPr bwMode="auto">
                <a:xfrm>
                  <a:off x="6183313" y="2917825"/>
                  <a:ext cx="11113" cy="11113"/>
                </a:xfrm>
                <a:custGeom>
                  <a:avLst/>
                  <a:gdLst/>
                  <a:ahLst/>
                  <a:cxnLst>
                    <a:cxn ang="0">
                      <a:pos x="1" y="0"/>
                    </a:cxn>
                    <a:cxn ang="0">
                      <a:pos x="5" y="0"/>
                    </a:cxn>
                    <a:cxn ang="0">
                      <a:pos x="9" y="3"/>
                    </a:cxn>
                    <a:cxn ang="0">
                      <a:pos x="4" y="8"/>
                    </a:cxn>
                    <a:cxn ang="0">
                      <a:pos x="1" y="3"/>
                    </a:cxn>
                    <a:cxn ang="0">
                      <a:pos x="1" y="0"/>
                    </a:cxn>
                  </a:cxnLst>
                  <a:rect l="0" t="0" r="r" b="b"/>
                  <a:pathLst>
                    <a:path w="9" h="8">
                      <a:moveTo>
                        <a:pt x="1" y="0"/>
                      </a:moveTo>
                      <a:cubicBezTo>
                        <a:pt x="2" y="0"/>
                        <a:pt x="4" y="0"/>
                        <a:pt x="5" y="0"/>
                      </a:cubicBezTo>
                      <a:cubicBezTo>
                        <a:pt x="6" y="0"/>
                        <a:pt x="8" y="2"/>
                        <a:pt x="9" y="3"/>
                      </a:cubicBezTo>
                      <a:cubicBezTo>
                        <a:pt x="9" y="5"/>
                        <a:pt x="7" y="8"/>
                        <a:pt x="4" y="8"/>
                      </a:cubicBezTo>
                      <a:cubicBezTo>
                        <a:pt x="1" y="8"/>
                        <a:pt x="1" y="5"/>
                        <a:pt x="1" y="3"/>
                      </a:cubicBezTo>
                      <a:cubicBezTo>
                        <a:pt x="1" y="2"/>
                        <a:pt x="0" y="0"/>
                        <a:pt x="1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8" name="Freeform 135"/>
                <p:cNvSpPr>
                  <a:spLocks/>
                </p:cNvSpPr>
                <p:nvPr/>
              </p:nvSpPr>
              <p:spPr bwMode="auto">
                <a:xfrm>
                  <a:off x="6035675" y="2892425"/>
                  <a:ext cx="9525" cy="15875"/>
                </a:xfrm>
                <a:custGeom>
                  <a:avLst/>
                  <a:gdLst/>
                  <a:ahLst/>
                  <a:cxnLst>
                    <a:cxn ang="0">
                      <a:pos x="1" y="0"/>
                    </a:cxn>
                    <a:cxn ang="0">
                      <a:pos x="8" y="12"/>
                    </a:cxn>
                    <a:cxn ang="0">
                      <a:pos x="0" y="2"/>
                    </a:cxn>
                    <a:cxn ang="0">
                      <a:pos x="0" y="0"/>
                    </a:cxn>
                    <a:cxn ang="0">
                      <a:pos x="3" y="0"/>
                    </a:cxn>
                    <a:cxn ang="0">
                      <a:pos x="3" y="2"/>
                    </a:cxn>
                    <a:cxn ang="0">
                      <a:pos x="1" y="0"/>
                    </a:cxn>
                  </a:cxnLst>
                  <a:rect l="0" t="0" r="r" b="b"/>
                  <a:pathLst>
                    <a:path w="8" h="12">
                      <a:moveTo>
                        <a:pt x="1" y="0"/>
                      </a:moveTo>
                      <a:cubicBezTo>
                        <a:pt x="5" y="4"/>
                        <a:pt x="8" y="7"/>
                        <a:pt x="8" y="12"/>
                      </a:cubicBezTo>
                      <a:cubicBezTo>
                        <a:pt x="5" y="12"/>
                        <a:pt x="0" y="5"/>
                        <a:pt x="0" y="2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1"/>
                        <a:pt x="3" y="2"/>
                        <a:pt x="3" y="2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9" name="Freeform 136"/>
                <p:cNvSpPr>
                  <a:spLocks/>
                </p:cNvSpPr>
                <p:nvPr/>
              </p:nvSpPr>
              <p:spPr bwMode="auto">
                <a:xfrm>
                  <a:off x="6013450" y="2855913"/>
                  <a:ext cx="15875" cy="15875"/>
                </a:xfrm>
                <a:custGeom>
                  <a:avLst/>
                  <a:gdLst/>
                  <a:ahLst/>
                  <a:cxnLst>
                    <a:cxn ang="0">
                      <a:pos x="2" y="0"/>
                    </a:cxn>
                    <a:cxn ang="0">
                      <a:pos x="8" y="11"/>
                    </a:cxn>
                    <a:cxn ang="0">
                      <a:pos x="0" y="1"/>
                    </a:cxn>
                    <a:cxn ang="0">
                      <a:pos x="0" y="1"/>
                    </a:cxn>
                    <a:cxn ang="0">
                      <a:pos x="2" y="0"/>
                    </a:cxn>
                  </a:cxnLst>
                  <a:rect l="0" t="0" r="r" b="b"/>
                  <a:pathLst>
                    <a:path w="12" h="11">
                      <a:moveTo>
                        <a:pt x="2" y="0"/>
                      </a:moveTo>
                      <a:cubicBezTo>
                        <a:pt x="5" y="2"/>
                        <a:pt x="12" y="11"/>
                        <a:pt x="8" y="11"/>
                      </a:cubicBezTo>
                      <a:cubicBezTo>
                        <a:pt x="6" y="11"/>
                        <a:pt x="1" y="4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0" name="Freeform 137"/>
                <p:cNvSpPr>
                  <a:spLocks/>
                </p:cNvSpPr>
                <p:nvPr/>
              </p:nvSpPr>
              <p:spPr bwMode="auto">
                <a:xfrm>
                  <a:off x="6548438" y="2284413"/>
                  <a:ext cx="41275" cy="49213"/>
                </a:xfrm>
                <a:custGeom>
                  <a:avLst/>
                  <a:gdLst/>
                  <a:ahLst/>
                  <a:cxnLst>
                    <a:cxn ang="0">
                      <a:pos x="12" y="22"/>
                    </a:cxn>
                    <a:cxn ang="0">
                      <a:pos x="14" y="16"/>
                    </a:cxn>
                    <a:cxn ang="0">
                      <a:pos x="10" y="10"/>
                    </a:cxn>
                    <a:cxn ang="0">
                      <a:pos x="10" y="14"/>
                    </a:cxn>
                    <a:cxn ang="0">
                      <a:pos x="5" y="16"/>
                    </a:cxn>
                    <a:cxn ang="0">
                      <a:pos x="0" y="11"/>
                    </a:cxn>
                    <a:cxn ang="0">
                      <a:pos x="14" y="0"/>
                    </a:cxn>
                    <a:cxn ang="0">
                      <a:pos x="26" y="3"/>
                    </a:cxn>
                    <a:cxn ang="0">
                      <a:pos x="26" y="8"/>
                    </a:cxn>
                    <a:cxn ang="0">
                      <a:pos x="30" y="11"/>
                    </a:cxn>
                    <a:cxn ang="0">
                      <a:pos x="30" y="16"/>
                    </a:cxn>
                    <a:cxn ang="0">
                      <a:pos x="26" y="16"/>
                    </a:cxn>
                    <a:cxn ang="0">
                      <a:pos x="15" y="37"/>
                    </a:cxn>
                    <a:cxn ang="0">
                      <a:pos x="14" y="33"/>
                    </a:cxn>
                    <a:cxn ang="0">
                      <a:pos x="14" y="36"/>
                    </a:cxn>
                    <a:cxn ang="0">
                      <a:pos x="7" y="29"/>
                    </a:cxn>
                    <a:cxn ang="0">
                      <a:pos x="12" y="22"/>
                    </a:cxn>
                  </a:cxnLst>
                  <a:rect l="0" t="0" r="r" b="b"/>
                  <a:pathLst>
                    <a:path w="30" h="37">
                      <a:moveTo>
                        <a:pt x="12" y="22"/>
                      </a:moveTo>
                      <a:cubicBezTo>
                        <a:pt x="14" y="16"/>
                        <a:pt x="14" y="16"/>
                        <a:pt x="14" y="16"/>
                      </a:cubicBezTo>
                      <a:cubicBezTo>
                        <a:pt x="11" y="15"/>
                        <a:pt x="11" y="12"/>
                        <a:pt x="10" y="10"/>
                      </a:cubicBezTo>
                      <a:cubicBezTo>
                        <a:pt x="10" y="11"/>
                        <a:pt x="9" y="13"/>
                        <a:pt x="10" y="14"/>
                      </a:cubicBezTo>
                      <a:cubicBezTo>
                        <a:pt x="8" y="14"/>
                        <a:pt x="6" y="16"/>
                        <a:pt x="5" y="16"/>
                      </a:cubicBezTo>
                      <a:cubicBezTo>
                        <a:pt x="3" y="16"/>
                        <a:pt x="0" y="13"/>
                        <a:pt x="0" y="11"/>
                      </a:cubicBezTo>
                      <a:cubicBezTo>
                        <a:pt x="0" y="8"/>
                        <a:pt x="13" y="0"/>
                        <a:pt x="14" y="0"/>
                      </a:cubicBezTo>
                      <a:cubicBezTo>
                        <a:pt x="18" y="0"/>
                        <a:pt x="20" y="3"/>
                        <a:pt x="26" y="3"/>
                      </a:cubicBezTo>
                      <a:cubicBezTo>
                        <a:pt x="26" y="5"/>
                        <a:pt x="25" y="8"/>
                        <a:pt x="26" y="8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0" y="13"/>
                        <a:pt x="29" y="14"/>
                        <a:pt x="30" y="16"/>
                      </a:cubicBezTo>
                      <a:cubicBezTo>
                        <a:pt x="29" y="16"/>
                        <a:pt x="27" y="16"/>
                        <a:pt x="26" y="16"/>
                      </a:cubicBezTo>
                      <a:cubicBezTo>
                        <a:pt x="25" y="24"/>
                        <a:pt x="21" y="37"/>
                        <a:pt x="15" y="37"/>
                      </a:cubicBezTo>
                      <a:cubicBezTo>
                        <a:pt x="14" y="37"/>
                        <a:pt x="14" y="35"/>
                        <a:pt x="14" y="33"/>
                      </a:cubicBezTo>
                      <a:cubicBezTo>
                        <a:pt x="14" y="36"/>
                        <a:pt x="14" y="36"/>
                        <a:pt x="14" y="36"/>
                      </a:cubicBezTo>
                      <a:cubicBezTo>
                        <a:pt x="10" y="36"/>
                        <a:pt x="7" y="31"/>
                        <a:pt x="7" y="29"/>
                      </a:cubicBezTo>
                      <a:cubicBezTo>
                        <a:pt x="7" y="28"/>
                        <a:pt x="12" y="22"/>
                        <a:pt x="12" y="22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1" name="Freeform 138"/>
                <p:cNvSpPr>
                  <a:spLocks/>
                </p:cNvSpPr>
                <p:nvPr/>
              </p:nvSpPr>
              <p:spPr bwMode="auto">
                <a:xfrm>
                  <a:off x="6596063" y="2271713"/>
                  <a:ext cx="42863" cy="30163"/>
                </a:xfrm>
                <a:custGeom>
                  <a:avLst/>
                  <a:gdLst/>
                  <a:ahLst/>
                  <a:cxnLst>
                    <a:cxn ang="0">
                      <a:pos x="23" y="15"/>
                    </a:cxn>
                    <a:cxn ang="0">
                      <a:pos x="17" y="12"/>
                    </a:cxn>
                    <a:cxn ang="0">
                      <a:pos x="6" y="23"/>
                    </a:cxn>
                    <a:cxn ang="0">
                      <a:pos x="3" y="17"/>
                    </a:cxn>
                    <a:cxn ang="0">
                      <a:pos x="0" y="12"/>
                    </a:cxn>
                    <a:cxn ang="0">
                      <a:pos x="8" y="5"/>
                    </a:cxn>
                    <a:cxn ang="0">
                      <a:pos x="23" y="0"/>
                    </a:cxn>
                    <a:cxn ang="0">
                      <a:pos x="23" y="15"/>
                    </a:cxn>
                  </a:cxnLst>
                  <a:rect l="0" t="0" r="r" b="b"/>
                  <a:pathLst>
                    <a:path w="33" h="23">
                      <a:moveTo>
                        <a:pt x="23" y="15"/>
                      </a:moveTo>
                      <a:cubicBezTo>
                        <a:pt x="20" y="15"/>
                        <a:pt x="18" y="13"/>
                        <a:pt x="17" y="12"/>
                      </a:cubicBezTo>
                      <a:cubicBezTo>
                        <a:pt x="13" y="16"/>
                        <a:pt x="12" y="23"/>
                        <a:pt x="6" y="23"/>
                      </a:cubicBezTo>
                      <a:cubicBezTo>
                        <a:pt x="4" y="23"/>
                        <a:pt x="3" y="19"/>
                        <a:pt x="3" y="17"/>
                      </a:cubicBezTo>
                      <a:cubicBezTo>
                        <a:pt x="1" y="15"/>
                        <a:pt x="0" y="14"/>
                        <a:pt x="0" y="12"/>
                      </a:cubicBezTo>
                      <a:cubicBezTo>
                        <a:pt x="0" y="12"/>
                        <a:pt x="8" y="6"/>
                        <a:pt x="8" y="5"/>
                      </a:cubicBezTo>
                      <a:cubicBezTo>
                        <a:pt x="16" y="7"/>
                        <a:pt x="17" y="0"/>
                        <a:pt x="23" y="0"/>
                      </a:cubicBezTo>
                      <a:cubicBezTo>
                        <a:pt x="33" y="0"/>
                        <a:pt x="28" y="15"/>
                        <a:pt x="23" y="1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2" name="Freeform 139"/>
                <p:cNvSpPr>
                  <a:spLocks/>
                </p:cNvSpPr>
                <p:nvPr/>
              </p:nvSpPr>
              <p:spPr bwMode="auto">
                <a:xfrm>
                  <a:off x="6572250" y="2136775"/>
                  <a:ext cx="185738" cy="153988"/>
                </a:xfrm>
                <a:custGeom>
                  <a:avLst/>
                  <a:gdLst/>
                  <a:ahLst/>
                  <a:cxnLst>
                    <a:cxn ang="0">
                      <a:pos x="55" y="110"/>
                    </a:cxn>
                    <a:cxn ang="0">
                      <a:pos x="55" y="107"/>
                    </a:cxn>
                    <a:cxn ang="0">
                      <a:pos x="56" y="99"/>
                    </a:cxn>
                    <a:cxn ang="0">
                      <a:pos x="43" y="95"/>
                    </a:cxn>
                    <a:cxn ang="0">
                      <a:pos x="39" y="99"/>
                    </a:cxn>
                    <a:cxn ang="0">
                      <a:pos x="29" y="100"/>
                    </a:cxn>
                    <a:cxn ang="0">
                      <a:pos x="6" y="106"/>
                    </a:cxn>
                    <a:cxn ang="0">
                      <a:pos x="0" y="104"/>
                    </a:cxn>
                    <a:cxn ang="0">
                      <a:pos x="5" y="101"/>
                    </a:cxn>
                    <a:cxn ang="0">
                      <a:pos x="30" y="84"/>
                    </a:cxn>
                    <a:cxn ang="0">
                      <a:pos x="57" y="84"/>
                    </a:cxn>
                    <a:cxn ang="0">
                      <a:pos x="72" y="70"/>
                    </a:cxn>
                    <a:cxn ang="0">
                      <a:pos x="79" y="59"/>
                    </a:cxn>
                    <a:cxn ang="0">
                      <a:pos x="77" y="64"/>
                    </a:cxn>
                    <a:cxn ang="0">
                      <a:pos x="79" y="66"/>
                    </a:cxn>
                    <a:cxn ang="0">
                      <a:pos x="92" y="60"/>
                    </a:cxn>
                    <a:cxn ang="0">
                      <a:pos x="116" y="25"/>
                    </a:cxn>
                    <a:cxn ang="0">
                      <a:pos x="114" y="19"/>
                    </a:cxn>
                    <a:cxn ang="0">
                      <a:pos x="125" y="3"/>
                    </a:cxn>
                    <a:cxn ang="0">
                      <a:pos x="130" y="4"/>
                    </a:cxn>
                    <a:cxn ang="0">
                      <a:pos x="129" y="4"/>
                    </a:cxn>
                    <a:cxn ang="0">
                      <a:pos x="128" y="0"/>
                    </a:cxn>
                    <a:cxn ang="0">
                      <a:pos x="133" y="2"/>
                    </a:cxn>
                    <a:cxn ang="0">
                      <a:pos x="134" y="11"/>
                    </a:cxn>
                    <a:cxn ang="0">
                      <a:pos x="140" y="26"/>
                    </a:cxn>
                    <a:cxn ang="0">
                      <a:pos x="134" y="40"/>
                    </a:cxn>
                    <a:cxn ang="0">
                      <a:pos x="134" y="43"/>
                    </a:cxn>
                    <a:cxn ang="0">
                      <a:pos x="130" y="44"/>
                    </a:cxn>
                    <a:cxn ang="0">
                      <a:pos x="127" y="63"/>
                    </a:cxn>
                    <a:cxn ang="0">
                      <a:pos x="122" y="76"/>
                    </a:cxn>
                    <a:cxn ang="0">
                      <a:pos x="125" y="84"/>
                    </a:cxn>
                    <a:cxn ang="0">
                      <a:pos x="114" y="93"/>
                    </a:cxn>
                    <a:cxn ang="0">
                      <a:pos x="114" y="86"/>
                    </a:cxn>
                    <a:cxn ang="0">
                      <a:pos x="102" y="96"/>
                    </a:cxn>
                    <a:cxn ang="0">
                      <a:pos x="100" y="94"/>
                    </a:cxn>
                    <a:cxn ang="0">
                      <a:pos x="96" y="94"/>
                    </a:cxn>
                    <a:cxn ang="0">
                      <a:pos x="87" y="100"/>
                    </a:cxn>
                    <a:cxn ang="0">
                      <a:pos x="74" y="92"/>
                    </a:cxn>
                    <a:cxn ang="0">
                      <a:pos x="72" y="96"/>
                    </a:cxn>
                    <a:cxn ang="0">
                      <a:pos x="76" y="103"/>
                    </a:cxn>
                    <a:cxn ang="0">
                      <a:pos x="72" y="103"/>
                    </a:cxn>
                    <a:cxn ang="0">
                      <a:pos x="61" y="115"/>
                    </a:cxn>
                    <a:cxn ang="0">
                      <a:pos x="55" y="110"/>
                    </a:cxn>
                  </a:cxnLst>
                  <a:rect l="0" t="0" r="r" b="b"/>
                  <a:pathLst>
                    <a:path w="140" h="115">
                      <a:moveTo>
                        <a:pt x="55" y="110"/>
                      </a:moveTo>
                      <a:cubicBezTo>
                        <a:pt x="53" y="110"/>
                        <a:pt x="55" y="108"/>
                        <a:pt x="55" y="107"/>
                      </a:cubicBezTo>
                      <a:cubicBezTo>
                        <a:pt x="55" y="104"/>
                        <a:pt x="56" y="101"/>
                        <a:pt x="56" y="99"/>
                      </a:cubicBezTo>
                      <a:cubicBezTo>
                        <a:pt x="51" y="98"/>
                        <a:pt x="48" y="95"/>
                        <a:pt x="43" y="95"/>
                      </a:cubicBezTo>
                      <a:cubicBezTo>
                        <a:pt x="40" y="95"/>
                        <a:pt x="40" y="98"/>
                        <a:pt x="39" y="99"/>
                      </a:cubicBezTo>
                      <a:cubicBezTo>
                        <a:pt x="35" y="100"/>
                        <a:pt x="32" y="98"/>
                        <a:pt x="29" y="100"/>
                      </a:cubicBezTo>
                      <a:cubicBezTo>
                        <a:pt x="23" y="103"/>
                        <a:pt x="15" y="106"/>
                        <a:pt x="6" y="106"/>
                      </a:cubicBezTo>
                      <a:cubicBezTo>
                        <a:pt x="3" y="106"/>
                        <a:pt x="0" y="106"/>
                        <a:pt x="0" y="104"/>
                      </a:cubicBezTo>
                      <a:cubicBezTo>
                        <a:pt x="0" y="103"/>
                        <a:pt x="4" y="102"/>
                        <a:pt x="5" y="101"/>
                      </a:cubicBezTo>
                      <a:cubicBezTo>
                        <a:pt x="15" y="95"/>
                        <a:pt x="19" y="84"/>
                        <a:pt x="30" y="84"/>
                      </a:cubicBezTo>
                      <a:cubicBezTo>
                        <a:pt x="43" y="84"/>
                        <a:pt x="47" y="84"/>
                        <a:pt x="57" y="84"/>
                      </a:cubicBezTo>
                      <a:cubicBezTo>
                        <a:pt x="65" y="84"/>
                        <a:pt x="68" y="70"/>
                        <a:pt x="72" y="70"/>
                      </a:cubicBezTo>
                      <a:cubicBezTo>
                        <a:pt x="72" y="70"/>
                        <a:pt x="78" y="60"/>
                        <a:pt x="79" y="59"/>
                      </a:cubicBezTo>
                      <a:cubicBezTo>
                        <a:pt x="78" y="61"/>
                        <a:pt x="77" y="62"/>
                        <a:pt x="77" y="64"/>
                      </a:cubicBezTo>
                      <a:cubicBezTo>
                        <a:pt x="77" y="65"/>
                        <a:pt x="78" y="66"/>
                        <a:pt x="79" y="66"/>
                      </a:cubicBezTo>
                      <a:cubicBezTo>
                        <a:pt x="86" y="66"/>
                        <a:pt x="87" y="62"/>
                        <a:pt x="92" y="60"/>
                      </a:cubicBezTo>
                      <a:cubicBezTo>
                        <a:pt x="101" y="57"/>
                        <a:pt x="116" y="39"/>
                        <a:pt x="116" y="25"/>
                      </a:cubicBezTo>
                      <a:cubicBezTo>
                        <a:pt x="116" y="22"/>
                        <a:pt x="114" y="22"/>
                        <a:pt x="114" y="19"/>
                      </a:cubicBezTo>
                      <a:cubicBezTo>
                        <a:pt x="114" y="14"/>
                        <a:pt x="119" y="3"/>
                        <a:pt x="125" y="3"/>
                      </a:cubicBezTo>
                      <a:cubicBezTo>
                        <a:pt x="125" y="3"/>
                        <a:pt x="125" y="9"/>
                        <a:pt x="130" y="4"/>
                      </a:cubicBezTo>
                      <a:cubicBezTo>
                        <a:pt x="130" y="4"/>
                        <a:pt x="129" y="4"/>
                        <a:pt x="129" y="4"/>
                      </a:cubicBezTo>
                      <a:cubicBezTo>
                        <a:pt x="128" y="4"/>
                        <a:pt x="127" y="0"/>
                        <a:pt x="128" y="0"/>
                      </a:cubicBezTo>
                      <a:cubicBezTo>
                        <a:pt x="131" y="0"/>
                        <a:pt x="133" y="1"/>
                        <a:pt x="133" y="2"/>
                      </a:cubicBezTo>
                      <a:cubicBezTo>
                        <a:pt x="135" y="5"/>
                        <a:pt x="134" y="8"/>
                        <a:pt x="134" y="11"/>
                      </a:cubicBezTo>
                      <a:cubicBezTo>
                        <a:pt x="134" y="17"/>
                        <a:pt x="140" y="20"/>
                        <a:pt x="140" y="26"/>
                      </a:cubicBezTo>
                      <a:cubicBezTo>
                        <a:pt x="140" y="33"/>
                        <a:pt x="134" y="34"/>
                        <a:pt x="134" y="40"/>
                      </a:cubicBezTo>
                      <a:cubicBezTo>
                        <a:pt x="134" y="41"/>
                        <a:pt x="134" y="42"/>
                        <a:pt x="134" y="43"/>
                      </a:cubicBezTo>
                      <a:cubicBezTo>
                        <a:pt x="133" y="44"/>
                        <a:pt x="132" y="43"/>
                        <a:pt x="130" y="44"/>
                      </a:cubicBezTo>
                      <a:cubicBezTo>
                        <a:pt x="126" y="45"/>
                        <a:pt x="127" y="59"/>
                        <a:pt x="127" y="63"/>
                      </a:cubicBezTo>
                      <a:cubicBezTo>
                        <a:pt x="127" y="67"/>
                        <a:pt x="122" y="70"/>
                        <a:pt x="122" y="76"/>
                      </a:cubicBezTo>
                      <a:cubicBezTo>
                        <a:pt x="122" y="80"/>
                        <a:pt x="124" y="81"/>
                        <a:pt x="125" y="84"/>
                      </a:cubicBezTo>
                      <a:cubicBezTo>
                        <a:pt x="119" y="87"/>
                        <a:pt x="119" y="91"/>
                        <a:pt x="114" y="93"/>
                      </a:cubicBezTo>
                      <a:cubicBezTo>
                        <a:pt x="112" y="89"/>
                        <a:pt x="114" y="89"/>
                        <a:pt x="114" y="86"/>
                      </a:cubicBezTo>
                      <a:cubicBezTo>
                        <a:pt x="108" y="90"/>
                        <a:pt x="104" y="90"/>
                        <a:pt x="102" y="96"/>
                      </a:cubicBezTo>
                      <a:cubicBezTo>
                        <a:pt x="102" y="96"/>
                        <a:pt x="100" y="95"/>
                        <a:pt x="100" y="94"/>
                      </a:cubicBezTo>
                      <a:cubicBezTo>
                        <a:pt x="96" y="94"/>
                        <a:pt x="96" y="94"/>
                        <a:pt x="96" y="94"/>
                      </a:cubicBezTo>
                      <a:cubicBezTo>
                        <a:pt x="93" y="97"/>
                        <a:pt x="91" y="100"/>
                        <a:pt x="87" y="100"/>
                      </a:cubicBezTo>
                      <a:cubicBezTo>
                        <a:pt x="78" y="100"/>
                        <a:pt x="78" y="92"/>
                        <a:pt x="74" y="92"/>
                      </a:cubicBezTo>
                      <a:cubicBezTo>
                        <a:pt x="73" y="92"/>
                        <a:pt x="72" y="94"/>
                        <a:pt x="72" y="96"/>
                      </a:cubicBezTo>
                      <a:cubicBezTo>
                        <a:pt x="72" y="97"/>
                        <a:pt x="76" y="103"/>
                        <a:pt x="76" y="103"/>
                      </a:cubicBezTo>
                      <a:cubicBezTo>
                        <a:pt x="75" y="103"/>
                        <a:pt x="73" y="103"/>
                        <a:pt x="72" y="103"/>
                      </a:cubicBezTo>
                      <a:cubicBezTo>
                        <a:pt x="68" y="103"/>
                        <a:pt x="63" y="110"/>
                        <a:pt x="61" y="115"/>
                      </a:cubicBezTo>
                      <a:cubicBezTo>
                        <a:pt x="57" y="114"/>
                        <a:pt x="58" y="110"/>
                        <a:pt x="55" y="1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3" name="Freeform 140"/>
                <p:cNvSpPr>
                  <a:spLocks/>
                </p:cNvSpPr>
                <p:nvPr/>
              </p:nvSpPr>
              <p:spPr bwMode="auto">
                <a:xfrm>
                  <a:off x="6721475" y="2054225"/>
                  <a:ext cx="96838" cy="80963"/>
                </a:xfrm>
                <a:custGeom>
                  <a:avLst/>
                  <a:gdLst/>
                  <a:ahLst/>
                  <a:cxnLst>
                    <a:cxn ang="0">
                      <a:pos x="11" y="33"/>
                    </a:cxn>
                    <a:cxn ang="0">
                      <a:pos x="15" y="33"/>
                    </a:cxn>
                    <a:cxn ang="0">
                      <a:pos x="26" y="10"/>
                    </a:cxn>
                    <a:cxn ang="0">
                      <a:pos x="23" y="6"/>
                    </a:cxn>
                    <a:cxn ang="0">
                      <a:pos x="26" y="0"/>
                    </a:cxn>
                    <a:cxn ang="0">
                      <a:pos x="60" y="22"/>
                    </a:cxn>
                    <a:cxn ang="0">
                      <a:pos x="70" y="21"/>
                    </a:cxn>
                    <a:cxn ang="0">
                      <a:pos x="67" y="26"/>
                    </a:cxn>
                    <a:cxn ang="0">
                      <a:pos x="72" y="32"/>
                    </a:cxn>
                    <a:cxn ang="0">
                      <a:pos x="59" y="36"/>
                    </a:cxn>
                    <a:cxn ang="0">
                      <a:pos x="43" y="51"/>
                    </a:cxn>
                    <a:cxn ang="0">
                      <a:pos x="24" y="41"/>
                    </a:cxn>
                    <a:cxn ang="0">
                      <a:pos x="21" y="45"/>
                    </a:cxn>
                    <a:cxn ang="0">
                      <a:pos x="8" y="48"/>
                    </a:cxn>
                    <a:cxn ang="0">
                      <a:pos x="16" y="54"/>
                    </a:cxn>
                    <a:cxn ang="0">
                      <a:pos x="5" y="61"/>
                    </a:cxn>
                    <a:cxn ang="0">
                      <a:pos x="3" y="61"/>
                    </a:cxn>
                    <a:cxn ang="0">
                      <a:pos x="3" y="51"/>
                    </a:cxn>
                    <a:cxn ang="0">
                      <a:pos x="0" y="46"/>
                    </a:cxn>
                    <a:cxn ang="0">
                      <a:pos x="8" y="35"/>
                    </a:cxn>
                    <a:cxn ang="0">
                      <a:pos x="8" y="32"/>
                    </a:cxn>
                    <a:cxn ang="0">
                      <a:pos x="12" y="34"/>
                    </a:cxn>
                    <a:cxn ang="0">
                      <a:pos x="11" y="33"/>
                    </a:cxn>
                  </a:cxnLst>
                  <a:rect l="0" t="0" r="r" b="b"/>
                  <a:pathLst>
                    <a:path w="72" h="61">
                      <a:moveTo>
                        <a:pt x="11" y="33"/>
                      </a:moveTo>
                      <a:cubicBezTo>
                        <a:pt x="12" y="33"/>
                        <a:pt x="14" y="33"/>
                        <a:pt x="15" y="33"/>
                      </a:cubicBezTo>
                      <a:cubicBezTo>
                        <a:pt x="23" y="33"/>
                        <a:pt x="26" y="16"/>
                        <a:pt x="26" y="10"/>
                      </a:cubicBezTo>
                      <a:cubicBezTo>
                        <a:pt x="26" y="8"/>
                        <a:pt x="23" y="7"/>
                        <a:pt x="23" y="6"/>
                      </a:cubicBezTo>
                      <a:cubicBezTo>
                        <a:pt x="23" y="2"/>
                        <a:pt x="25" y="1"/>
                        <a:pt x="26" y="0"/>
                      </a:cubicBezTo>
                      <a:cubicBezTo>
                        <a:pt x="38" y="8"/>
                        <a:pt x="43" y="22"/>
                        <a:pt x="60" y="22"/>
                      </a:cubicBezTo>
                      <a:cubicBezTo>
                        <a:pt x="64" y="22"/>
                        <a:pt x="67" y="19"/>
                        <a:pt x="70" y="21"/>
                      </a:cubicBezTo>
                      <a:cubicBezTo>
                        <a:pt x="69" y="23"/>
                        <a:pt x="67" y="24"/>
                        <a:pt x="67" y="26"/>
                      </a:cubicBezTo>
                      <a:cubicBezTo>
                        <a:pt x="67" y="29"/>
                        <a:pt x="71" y="32"/>
                        <a:pt x="72" y="32"/>
                      </a:cubicBezTo>
                      <a:cubicBezTo>
                        <a:pt x="68" y="35"/>
                        <a:pt x="65" y="36"/>
                        <a:pt x="59" y="36"/>
                      </a:cubicBezTo>
                      <a:cubicBezTo>
                        <a:pt x="49" y="36"/>
                        <a:pt x="46" y="46"/>
                        <a:pt x="43" y="51"/>
                      </a:cubicBezTo>
                      <a:cubicBezTo>
                        <a:pt x="36" y="47"/>
                        <a:pt x="31" y="46"/>
                        <a:pt x="24" y="41"/>
                      </a:cubicBezTo>
                      <a:cubicBezTo>
                        <a:pt x="23" y="42"/>
                        <a:pt x="21" y="43"/>
                        <a:pt x="21" y="45"/>
                      </a:cubicBezTo>
                      <a:cubicBezTo>
                        <a:pt x="15" y="45"/>
                        <a:pt x="8" y="40"/>
                        <a:pt x="8" y="48"/>
                      </a:cubicBezTo>
                      <a:cubicBezTo>
                        <a:pt x="8" y="52"/>
                        <a:pt x="14" y="52"/>
                        <a:pt x="16" y="54"/>
                      </a:cubicBezTo>
                      <a:cubicBezTo>
                        <a:pt x="12" y="59"/>
                        <a:pt x="9" y="57"/>
                        <a:pt x="5" y="61"/>
                      </a:cubicBezTo>
                      <a:cubicBezTo>
                        <a:pt x="3" y="61"/>
                        <a:pt x="3" y="61"/>
                        <a:pt x="3" y="61"/>
                      </a:cubicBezTo>
                      <a:cubicBezTo>
                        <a:pt x="3" y="58"/>
                        <a:pt x="3" y="51"/>
                        <a:pt x="3" y="51"/>
                      </a:cubicBezTo>
                      <a:cubicBezTo>
                        <a:pt x="3" y="49"/>
                        <a:pt x="0" y="48"/>
                        <a:pt x="0" y="46"/>
                      </a:cubicBezTo>
                      <a:cubicBezTo>
                        <a:pt x="0" y="41"/>
                        <a:pt x="8" y="38"/>
                        <a:pt x="8" y="35"/>
                      </a:cubicBezTo>
                      <a:cubicBezTo>
                        <a:pt x="8" y="32"/>
                        <a:pt x="8" y="32"/>
                        <a:pt x="8" y="32"/>
                      </a:cubicBezTo>
                      <a:cubicBezTo>
                        <a:pt x="9" y="32"/>
                        <a:pt x="10" y="33"/>
                        <a:pt x="12" y="34"/>
                      </a:cubicBezTo>
                      <a:lnTo>
                        <a:pt x="11" y="3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4" name="Freeform 141"/>
                <p:cNvSpPr>
                  <a:spLocks/>
                </p:cNvSpPr>
                <p:nvPr/>
              </p:nvSpPr>
              <p:spPr bwMode="auto">
                <a:xfrm>
                  <a:off x="6816725" y="2073275"/>
                  <a:ext cx="15875" cy="14288"/>
                </a:xfrm>
                <a:custGeom>
                  <a:avLst/>
                  <a:gdLst/>
                  <a:ahLst/>
                  <a:cxnLst>
                    <a:cxn ang="0">
                      <a:pos x="10" y="0"/>
                    </a:cxn>
                    <a:cxn ang="0">
                      <a:pos x="12" y="2"/>
                    </a:cxn>
                    <a:cxn ang="0">
                      <a:pos x="1" y="11"/>
                    </a:cxn>
                    <a:cxn ang="0">
                      <a:pos x="1" y="7"/>
                    </a:cxn>
                    <a:cxn ang="0">
                      <a:pos x="11" y="0"/>
                    </a:cxn>
                    <a:cxn ang="0">
                      <a:pos x="10" y="0"/>
                    </a:cxn>
                  </a:cxnLst>
                  <a:rect l="0" t="0" r="r" b="b"/>
                  <a:pathLst>
                    <a:path w="12" h="11">
                      <a:moveTo>
                        <a:pt x="10" y="0"/>
                      </a:move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0" y="4"/>
                        <a:pt x="5" y="11"/>
                        <a:pt x="1" y="11"/>
                      </a:cubicBezTo>
                      <a:cubicBezTo>
                        <a:pt x="0" y="11"/>
                        <a:pt x="0" y="8"/>
                        <a:pt x="1" y="7"/>
                      </a:cubicBezTo>
                      <a:cubicBezTo>
                        <a:pt x="3" y="4"/>
                        <a:pt x="8" y="0"/>
                        <a:pt x="11" y="0"/>
                      </a:cubicBezTo>
                      <a:lnTo>
                        <a:pt x="10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5" name="Freeform 142"/>
                <p:cNvSpPr>
                  <a:spLocks/>
                </p:cNvSpPr>
                <p:nvPr/>
              </p:nvSpPr>
              <p:spPr bwMode="auto">
                <a:xfrm>
                  <a:off x="6848475" y="2052638"/>
                  <a:ext cx="22225" cy="15875"/>
                </a:xfrm>
                <a:custGeom>
                  <a:avLst/>
                  <a:gdLst/>
                  <a:ahLst/>
                  <a:cxnLst>
                    <a:cxn ang="0">
                      <a:pos x="17" y="3"/>
                    </a:cxn>
                    <a:cxn ang="0">
                      <a:pos x="1" y="12"/>
                    </a:cxn>
                    <a:cxn ang="0">
                      <a:pos x="1" y="10"/>
                    </a:cxn>
                    <a:cxn ang="0">
                      <a:pos x="10" y="0"/>
                    </a:cxn>
                    <a:cxn ang="0">
                      <a:pos x="17" y="0"/>
                    </a:cxn>
                    <a:cxn ang="0">
                      <a:pos x="17" y="3"/>
                    </a:cxn>
                  </a:cxnLst>
                  <a:rect l="0" t="0" r="r" b="b"/>
                  <a:pathLst>
                    <a:path w="17" h="12">
                      <a:moveTo>
                        <a:pt x="17" y="3"/>
                      </a:moveTo>
                      <a:cubicBezTo>
                        <a:pt x="7" y="3"/>
                        <a:pt x="7" y="12"/>
                        <a:pt x="1" y="12"/>
                      </a:cubicBezTo>
                      <a:cubicBezTo>
                        <a:pt x="0" y="12"/>
                        <a:pt x="1" y="10"/>
                        <a:pt x="1" y="10"/>
                      </a:cubicBezTo>
                      <a:cubicBezTo>
                        <a:pt x="1" y="10"/>
                        <a:pt x="5" y="0"/>
                        <a:pt x="10" y="0"/>
                      </a:cubicBezTo>
                      <a:cubicBezTo>
                        <a:pt x="13" y="0"/>
                        <a:pt x="15" y="0"/>
                        <a:pt x="17" y="0"/>
                      </a:cubicBezTo>
                      <a:lnTo>
                        <a:pt x="17" y="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6" name="Freeform 143"/>
                <p:cNvSpPr>
                  <a:spLocks/>
                </p:cNvSpPr>
                <p:nvPr/>
              </p:nvSpPr>
              <p:spPr bwMode="auto">
                <a:xfrm>
                  <a:off x="6888163" y="2035175"/>
                  <a:ext cx="12700" cy="11113"/>
                </a:xfrm>
                <a:custGeom>
                  <a:avLst/>
                  <a:gdLst/>
                  <a:ahLst/>
                  <a:cxnLst>
                    <a:cxn ang="0">
                      <a:pos x="1" y="6"/>
                    </a:cxn>
                    <a:cxn ang="0">
                      <a:pos x="2" y="3"/>
                    </a:cxn>
                    <a:cxn ang="0">
                      <a:pos x="9" y="0"/>
                    </a:cxn>
                    <a:cxn ang="0">
                      <a:pos x="1" y="9"/>
                    </a:cxn>
                    <a:cxn ang="0">
                      <a:pos x="1" y="6"/>
                    </a:cxn>
                  </a:cxnLst>
                  <a:rect l="0" t="0" r="r" b="b"/>
                  <a:pathLst>
                    <a:path w="9" h="9">
                      <a:moveTo>
                        <a:pt x="1" y="6"/>
                      </a:moveTo>
                      <a:cubicBezTo>
                        <a:pt x="3" y="6"/>
                        <a:pt x="1" y="4"/>
                        <a:pt x="2" y="3"/>
                      </a:cubicBezTo>
                      <a:cubicBezTo>
                        <a:pt x="3" y="0"/>
                        <a:pt x="8" y="0"/>
                        <a:pt x="9" y="0"/>
                      </a:cubicBezTo>
                      <a:cubicBezTo>
                        <a:pt x="8" y="3"/>
                        <a:pt x="5" y="9"/>
                        <a:pt x="1" y="9"/>
                      </a:cubicBezTo>
                      <a:cubicBezTo>
                        <a:pt x="0" y="9"/>
                        <a:pt x="0" y="6"/>
                        <a:pt x="1" y="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7" name="Freeform 144"/>
                <p:cNvSpPr>
                  <a:spLocks/>
                </p:cNvSpPr>
                <p:nvPr/>
              </p:nvSpPr>
              <p:spPr bwMode="auto">
                <a:xfrm>
                  <a:off x="6753225" y="1855788"/>
                  <a:ext cx="47625" cy="184150"/>
                </a:xfrm>
                <a:custGeom>
                  <a:avLst/>
                  <a:gdLst/>
                  <a:ahLst/>
                  <a:cxnLst>
                    <a:cxn ang="0">
                      <a:pos x="26" y="84"/>
                    </a:cxn>
                    <a:cxn ang="0">
                      <a:pos x="13" y="109"/>
                    </a:cxn>
                    <a:cxn ang="0">
                      <a:pos x="26" y="132"/>
                    </a:cxn>
                    <a:cxn ang="0">
                      <a:pos x="25" y="132"/>
                    </a:cxn>
                    <a:cxn ang="0">
                      <a:pos x="20" y="128"/>
                    </a:cxn>
                    <a:cxn ang="0">
                      <a:pos x="16" y="128"/>
                    </a:cxn>
                    <a:cxn ang="0">
                      <a:pos x="5" y="138"/>
                    </a:cxn>
                    <a:cxn ang="0">
                      <a:pos x="5" y="125"/>
                    </a:cxn>
                    <a:cxn ang="0">
                      <a:pos x="7" y="105"/>
                    </a:cxn>
                    <a:cxn ang="0">
                      <a:pos x="4" y="93"/>
                    </a:cxn>
                    <a:cxn ang="0">
                      <a:pos x="7" y="79"/>
                    </a:cxn>
                    <a:cxn ang="0">
                      <a:pos x="7" y="53"/>
                    </a:cxn>
                    <a:cxn ang="0">
                      <a:pos x="0" y="37"/>
                    </a:cxn>
                    <a:cxn ang="0">
                      <a:pos x="9" y="15"/>
                    </a:cxn>
                    <a:cxn ang="0">
                      <a:pos x="11" y="9"/>
                    </a:cxn>
                    <a:cxn ang="0">
                      <a:pos x="11" y="0"/>
                    </a:cxn>
                    <a:cxn ang="0">
                      <a:pos x="14" y="0"/>
                    </a:cxn>
                    <a:cxn ang="0">
                      <a:pos x="19" y="20"/>
                    </a:cxn>
                    <a:cxn ang="0">
                      <a:pos x="21" y="37"/>
                    </a:cxn>
                    <a:cxn ang="0">
                      <a:pos x="21" y="47"/>
                    </a:cxn>
                    <a:cxn ang="0">
                      <a:pos x="24" y="59"/>
                    </a:cxn>
                    <a:cxn ang="0">
                      <a:pos x="36" y="90"/>
                    </a:cxn>
                    <a:cxn ang="0">
                      <a:pos x="26" y="84"/>
                    </a:cxn>
                  </a:cxnLst>
                  <a:rect l="0" t="0" r="r" b="b"/>
                  <a:pathLst>
                    <a:path w="36" h="138">
                      <a:moveTo>
                        <a:pt x="26" y="84"/>
                      </a:moveTo>
                      <a:cubicBezTo>
                        <a:pt x="15" y="84"/>
                        <a:pt x="13" y="98"/>
                        <a:pt x="13" y="109"/>
                      </a:cubicBezTo>
                      <a:cubicBezTo>
                        <a:pt x="13" y="120"/>
                        <a:pt x="22" y="124"/>
                        <a:pt x="26" y="132"/>
                      </a:cubicBezTo>
                      <a:cubicBezTo>
                        <a:pt x="26" y="132"/>
                        <a:pt x="25" y="132"/>
                        <a:pt x="25" y="132"/>
                      </a:cubicBezTo>
                      <a:cubicBezTo>
                        <a:pt x="23" y="133"/>
                        <a:pt x="21" y="130"/>
                        <a:pt x="20" y="128"/>
                      </a:cubicBezTo>
                      <a:cubicBezTo>
                        <a:pt x="19" y="128"/>
                        <a:pt x="17" y="128"/>
                        <a:pt x="16" y="128"/>
                      </a:cubicBezTo>
                      <a:cubicBezTo>
                        <a:pt x="11" y="128"/>
                        <a:pt x="11" y="138"/>
                        <a:pt x="5" y="138"/>
                      </a:cubicBezTo>
                      <a:cubicBezTo>
                        <a:pt x="4" y="138"/>
                        <a:pt x="5" y="127"/>
                        <a:pt x="5" y="125"/>
                      </a:cubicBezTo>
                      <a:cubicBezTo>
                        <a:pt x="5" y="117"/>
                        <a:pt x="7" y="112"/>
                        <a:pt x="7" y="105"/>
                      </a:cubicBezTo>
                      <a:cubicBezTo>
                        <a:pt x="7" y="99"/>
                        <a:pt x="4" y="98"/>
                        <a:pt x="4" y="93"/>
                      </a:cubicBezTo>
                      <a:cubicBezTo>
                        <a:pt x="4" y="86"/>
                        <a:pt x="7" y="84"/>
                        <a:pt x="7" y="79"/>
                      </a:cubicBezTo>
                      <a:cubicBezTo>
                        <a:pt x="7" y="68"/>
                        <a:pt x="7" y="64"/>
                        <a:pt x="7" y="53"/>
                      </a:cubicBezTo>
                      <a:cubicBezTo>
                        <a:pt x="7" y="46"/>
                        <a:pt x="0" y="44"/>
                        <a:pt x="0" y="37"/>
                      </a:cubicBezTo>
                      <a:cubicBezTo>
                        <a:pt x="0" y="28"/>
                        <a:pt x="3" y="16"/>
                        <a:pt x="9" y="15"/>
                      </a:cubicBezTo>
                      <a:cubicBezTo>
                        <a:pt x="9" y="12"/>
                        <a:pt x="11" y="11"/>
                        <a:pt x="11" y="9"/>
                      </a:cubicBezTo>
                      <a:cubicBezTo>
                        <a:pt x="11" y="4"/>
                        <a:pt x="11" y="3"/>
                        <a:pt x="11" y="0"/>
                      </a:cubicBezTo>
                      <a:cubicBezTo>
                        <a:pt x="12" y="0"/>
                        <a:pt x="13" y="0"/>
                        <a:pt x="14" y="0"/>
                      </a:cubicBezTo>
                      <a:cubicBezTo>
                        <a:pt x="14" y="8"/>
                        <a:pt x="18" y="14"/>
                        <a:pt x="19" y="20"/>
                      </a:cubicBezTo>
                      <a:cubicBezTo>
                        <a:pt x="21" y="26"/>
                        <a:pt x="18" y="30"/>
                        <a:pt x="21" y="37"/>
                      </a:cubicBezTo>
                      <a:cubicBezTo>
                        <a:pt x="21" y="47"/>
                        <a:pt x="21" y="47"/>
                        <a:pt x="21" y="47"/>
                      </a:cubicBezTo>
                      <a:cubicBezTo>
                        <a:pt x="20" y="52"/>
                        <a:pt x="23" y="57"/>
                        <a:pt x="24" y="59"/>
                      </a:cubicBezTo>
                      <a:cubicBezTo>
                        <a:pt x="27" y="70"/>
                        <a:pt x="33" y="79"/>
                        <a:pt x="36" y="90"/>
                      </a:cubicBezTo>
                      <a:cubicBezTo>
                        <a:pt x="34" y="86"/>
                        <a:pt x="30" y="84"/>
                        <a:pt x="26" y="84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8" name="Freeform 145"/>
                <p:cNvSpPr>
                  <a:spLocks/>
                </p:cNvSpPr>
                <p:nvPr/>
              </p:nvSpPr>
              <p:spPr bwMode="auto">
                <a:xfrm>
                  <a:off x="5241925" y="1219200"/>
                  <a:ext cx="292100" cy="214313"/>
                </a:xfrm>
                <a:custGeom>
                  <a:avLst/>
                  <a:gdLst/>
                  <a:ahLst/>
                  <a:cxnLst>
                    <a:cxn ang="0">
                      <a:pos x="76" y="161"/>
                    </a:cxn>
                    <a:cxn ang="0">
                      <a:pos x="50" y="131"/>
                    </a:cxn>
                    <a:cxn ang="0">
                      <a:pos x="103" y="67"/>
                    </a:cxn>
                    <a:cxn ang="0">
                      <a:pos x="125" y="55"/>
                    </a:cxn>
                    <a:cxn ang="0">
                      <a:pos x="134" y="45"/>
                    </a:cxn>
                    <a:cxn ang="0">
                      <a:pos x="175" y="34"/>
                    </a:cxn>
                    <a:cxn ang="0">
                      <a:pos x="220" y="11"/>
                    </a:cxn>
                    <a:cxn ang="0">
                      <a:pos x="203" y="0"/>
                    </a:cxn>
                    <a:cxn ang="0">
                      <a:pos x="136" y="25"/>
                    </a:cxn>
                    <a:cxn ang="0">
                      <a:pos x="123" y="19"/>
                    </a:cxn>
                    <a:cxn ang="0">
                      <a:pos x="109" y="25"/>
                    </a:cxn>
                    <a:cxn ang="0">
                      <a:pos x="69" y="46"/>
                    </a:cxn>
                    <a:cxn ang="0">
                      <a:pos x="52" y="49"/>
                    </a:cxn>
                    <a:cxn ang="0">
                      <a:pos x="47" y="53"/>
                    </a:cxn>
                    <a:cxn ang="0">
                      <a:pos x="50" y="61"/>
                    </a:cxn>
                    <a:cxn ang="0">
                      <a:pos x="27" y="88"/>
                    </a:cxn>
                    <a:cxn ang="0">
                      <a:pos x="34" y="98"/>
                    </a:cxn>
                    <a:cxn ang="0">
                      <a:pos x="13" y="110"/>
                    </a:cxn>
                    <a:cxn ang="0">
                      <a:pos x="13" y="117"/>
                    </a:cxn>
                    <a:cxn ang="0">
                      <a:pos x="0" y="134"/>
                    </a:cxn>
                    <a:cxn ang="0">
                      <a:pos x="8" y="143"/>
                    </a:cxn>
                    <a:cxn ang="0">
                      <a:pos x="21" y="143"/>
                    </a:cxn>
                    <a:cxn ang="0">
                      <a:pos x="27" y="158"/>
                    </a:cxn>
                    <a:cxn ang="0">
                      <a:pos x="39" y="158"/>
                    </a:cxn>
                    <a:cxn ang="0">
                      <a:pos x="42" y="161"/>
                    </a:cxn>
                    <a:cxn ang="0">
                      <a:pos x="76" y="161"/>
                    </a:cxn>
                    <a:cxn ang="0">
                      <a:pos x="72" y="156"/>
                    </a:cxn>
                    <a:cxn ang="0">
                      <a:pos x="76" y="161"/>
                    </a:cxn>
                  </a:cxnLst>
                  <a:rect l="0" t="0" r="r" b="b"/>
                  <a:pathLst>
                    <a:path w="220" h="161">
                      <a:moveTo>
                        <a:pt x="76" y="161"/>
                      </a:moveTo>
                      <a:cubicBezTo>
                        <a:pt x="66" y="151"/>
                        <a:pt x="50" y="147"/>
                        <a:pt x="50" y="131"/>
                      </a:cubicBezTo>
                      <a:cubicBezTo>
                        <a:pt x="50" y="102"/>
                        <a:pt x="81" y="73"/>
                        <a:pt x="103" y="67"/>
                      </a:cubicBezTo>
                      <a:cubicBezTo>
                        <a:pt x="111" y="64"/>
                        <a:pt x="113" y="55"/>
                        <a:pt x="125" y="55"/>
                      </a:cubicBezTo>
                      <a:cubicBezTo>
                        <a:pt x="130" y="55"/>
                        <a:pt x="132" y="46"/>
                        <a:pt x="134" y="45"/>
                      </a:cubicBezTo>
                      <a:cubicBezTo>
                        <a:pt x="149" y="38"/>
                        <a:pt x="160" y="41"/>
                        <a:pt x="175" y="34"/>
                      </a:cubicBezTo>
                      <a:cubicBezTo>
                        <a:pt x="186" y="28"/>
                        <a:pt x="220" y="26"/>
                        <a:pt x="220" y="11"/>
                      </a:cubicBezTo>
                      <a:cubicBezTo>
                        <a:pt x="220" y="6"/>
                        <a:pt x="208" y="0"/>
                        <a:pt x="203" y="0"/>
                      </a:cubicBezTo>
                      <a:cubicBezTo>
                        <a:pt x="181" y="0"/>
                        <a:pt x="160" y="25"/>
                        <a:pt x="136" y="25"/>
                      </a:cubicBezTo>
                      <a:cubicBezTo>
                        <a:pt x="131" y="25"/>
                        <a:pt x="128" y="19"/>
                        <a:pt x="123" y="19"/>
                      </a:cubicBezTo>
                      <a:cubicBezTo>
                        <a:pt x="115" y="19"/>
                        <a:pt x="115" y="25"/>
                        <a:pt x="109" y="25"/>
                      </a:cubicBezTo>
                      <a:cubicBezTo>
                        <a:pt x="93" y="25"/>
                        <a:pt x="80" y="46"/>
                        <a:pt x="69" y="46"/>
                      </a:cubicBezTo>
                      <a:cubicBezTo>
                        <a:pt x="63" y="46"/>
                        <a:pt x="58" y="49"/>
                        <a:pt x="52" y="49"/>
                      </a:cubicBezTo>
                      <a:cubicBezTo>
                        <a:pt x="49" y="49"/>
                        <a:pt x="47" y="52"/>
                        <a:pt x="47" y="53"/>
                      </a:cubicBezTo>
                      <a:cubicBezTo>
                        <a:pt x="47" y="56"/>
                        <a:pt x="50" y="58"/>
                        <a:pt x="50" y="61"/>
                      </a:cubicBezTo>
                      <a:cubicBezTo>
                        <a:pt x="50" y="74"/>
                        <a:pt x="27" y="80"/>
                        <a:pt x="27" y="88"/>
                      </a:cubicBezTo>
                      <a:cubicBezTo>
                        <a:pt x="27" y="91"/>
                        <a:pt x="34" y="92"/>
                        <a:pt x="34" y="98"/>
                      </a:cubicBezTo>
                      <a:cubicBezTo>
                        <a:pt x="27" y="99"/>
                        <a:pt x="13" y="102"/>
                        <a:pt x="13" y="110"/>
                      </a:cubicBezTo>
                      <a:cubicBezTo>
                        <a:pt x="13" y="115"/>
                        <a:pt x="13" y="117"/>
                        <a:pt x="13" y="117"/>
                      </a:cubicBezTo>
                      <a:cubicBezTo>
                        <a:pt x="13" y="124"/>
                        <a:pt x="0" y="124"/>
                        <a:pt x="0" y="134"/>
                      </a:cubicBezTo>
                      <a:cubicBezTo>
                        <a:pt x="0" y="139"/>
                        <a:pt x="8" y="143"/>
                        <a:pt x="8" y="143"/>
                      </a:cubicBezTo>
                      <a:cubicBezTo>
                        <a:pt x="8" y="143"/>
                        <a:pt x="20" y="143"/>
                        <a:pt x="21" y="143"/>
                      </a:cubicBezTo>
                      <a:cubicBezTo>
                        <a:pt x="28" y="145"/>
                        <a:pt x="24" y="152"/>
                        <a:pt x="27" y="158"/>
                      </a:cubicBezTo>
                      <a:cubicBezTo>
                        <a:pt x="28" y="161"/>
                        <a:pt x="35" y="158"/>
                        <a:pt x="39" y="158"/>
                      </a:cubicBezTo>
                      <a:cubicBezTo>
                        <a:pt x="40" y="158"/>
                        <a:pt x="41" y="161"/>
                        <a:pt x="42" y="161"/>
                      </a:cubicBezTo>
                      <a:cubicBezTo>
                        <a:pt x="76" y="161"/>
                        <a:pt x="76" y="161"/>
                        <a:pt x="76" y="161"/>
                      </a:cubicBezTo>
                      <a:cubicBezTo>
                        <a:pt x="75" y="159"/>
                        <a:pt x="73" y="157"/>
                        <a:pt x="72" y="156"/>
                      </a:cubicBezTo>
                      <a:lnTo>
                        <a:pt x="76" y="161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9" name="Freeform 146"/>
                <p:cNvSpPr>
                  <a:spLocks/>
                </p:cNvSpPr>
                <p:nvPr/>
              </p:nvSpPr>
              <p:spPr bwMode="auto">
                <a:xfrm>
                  <a:off x="4713288" y="1196975"/>
                  <a:ext cx="2847975" cy="1058863"/>
                </a:xfrm>
                <a:custGeom>
                  <a:avLst/>
                  <a:gdLst/>
                  <a:ahLst/>
                  <a:cxnLst>
                    <a:cxn ang="0">
                      <a:pos x="1515" y="585"/>
                    </a:cxn>
                    <a:cxn ang="0">
                      <a:pos x="1460" y="485"/>
                    </a:cxn>
                    <a:cxn ang="0">
                      <a:pos x="1665" y="408"/>
                    </a:cxn>
                    <a:cxn ang="0">
                      <a:pos x="1804" y="346"/>
                    </a:cxn>
                    <a:cxn ang="0">
                      <a:pos x="1709" y="465"/>
                    </a:cxn>
                    <a:cxn ang="0">
                      <a:pos x="1793" y="452"/>
                    </a:cxn>
                    <a:cxn ang="0">
                      <a:pos x="1989" y="313"/>
                    </a:cxn>
                    <a:cxn ang="0">
                      <a:pos x="2112" y="287"/>
                    </a:cxn>
                    <a:cxn ang="0">
                      <a:pos x="1892" y="194"/>
                    </a:cxn>
                    <a:cxn ang="0">
                      <a:pos x="1660" y="159"/>
                    </a:cxn>
                    <a:cxn ang="0">
                      <a:pos x="1435" y="157"/>
                    </a:cxn>
                    <a:cxn ang="0">
                      <a:pos x="1314" y="97"/>
                    </a:cxn>
                    <a:cxn ang="0">
                      <a:pos x="1102" y="104"/>
                    </a:cxn>
                    <a:cxn ang="0">
                      <a:pos x="1016" y="27"/>
                    </a:cxn>
                    <a:cxn ang="0">
                      <a:pos x="758" y="117"/>
                    </a:cxn>
                    <a:cxn ang="0">
                      <a:pos x="668" y="148"/>
                    </a:cxn>
                    <a:cxn ang="0">
                      <a:pos x="644" y="121"/>
                    </a:cxn>
                    <a:cxn ang="0">
                      <a:pos x="511" y="207"/>
                    </a:cxn>
                    <a:cxn ang="0">
                      <a:pos x="322" y="247"/>
                    </a:cxn>
                    <a:cxn ang="0">
                      <a:pos x="214" y="296"/>
                    </a:cxn>
                    <a:cxn ang="0">
                      <a:pos x="229" y="227"/>
                    </a:cxn>
                    <a:cxn ang="0">
                      <a:pos x="127" y="236"/>
                    </a:cxn>
                    <a:cxn ang="0">
                      <a:pos x="136" y="312"/>
                    </a:cxn>
                    <a:cxn ang="0">
                      <a:pos x="117" y="395"/>
                    </a:cxn>
                    <a:cxn ang="0">
                      <a:pos x="50" y="446"/>
                    </a:cxn>
                    <a:cxn ang="0">
                      <a:pos x="16" y="495"/>
                    </a:cxn>
                    <a:cxn ang="0">
                      <a:pos x="54" y="558"/>
                    </a:cxn>
                    <a:cxn ang="0">
                      <a:pos x="88" y="597"/>
                    </a:cxn>
                    <a:cxn ang="0">
                      <a:pos x="112" y="644"/>
                    </a:cxn>
                    <a:cxn ang="0">
                      <a:pos x="208" y="647"/>
                    </a:cxn>
                    <a:cxn ang="0">
                      <a:pos x="225" y="626"/>
                    </a:cxn>
                    <a:cxn ang="0">
                      <a:pos x="284" y="701"/>
                    </a:cxn>
                    <a:cxn ang="0">
                      <a:pos x="350" y="732"/>
                    </a:cxn>
                    <a:cxn ang="0">
                      <a:pos x="366" y="742"/>
                    </a:cxn>
                    <a:cxn ang="0">
                      <a:pos x="349" y="634"/>
                    </a:cxn>
                    <a:cxn ang="0">
                      <a:pos x="412" y="645"/>
                    </a:cxn>
                    <a:cxn ang="0">
                      <a:pos x="427" y="700"/>
                    </a:cxn>
                    <a:cxn ang="0">
                      <a:pos x="428" y="746"/>
                    </a:cxn>
                    <a:cxn ang="0">
                      <a:pos x="447" y="755"/>
                    </a:cxn>
                    <a:cxn ang="0">
                      <a:pos x="522" y="777"/>
                    </a:cxn>
                    <a:cxn ang="0">
                      <a:pos x="559" y="781"/>
                    </a:cxn>
                    <a:cxn ang="0">
                      <a:pos x="608" y="770"/>
                    </a:cxn>
                    <a:cxn ang="0">
                      <a:pos x="654" y="772"/>
                    </a:cxn>
                    <a:cxn ang="0">
                      <a:pos x="677" y="748"/>
                    </a:cxn>
                    <a:cxn ang="0">
                      <a:pos x="829" y="593"/>
                    </a:cxn>
                    <a:cxn ang="0">
                      <a:pos x="994" y="534"/>
                    </a:cxn>
                    <a:cxn ang="0">
                      <a:pos x="1224" y="569"/>
                    </a:cxn>
                    <a:cxn ang="0">
                      <a:pos x="1411" y="607"/>
                    </a:cxn>
                    <a:cxn ang="0">
                      <a:pos x="1400" y="655"/>
                    </a:cxn>
                  </a:cxnLst>
                  <a:rect l="0" t="0" r="r" b="b"/>
                  <a:pathLst>
                    <a:path w="2139" h="795">
                      <a:moveTo>
                        <a:pt x="1398" y="684"/>
                      </a:moveTo>
                      <a:cubicBezTo>
                        <a:pt x="1398" y="684"/>
                        <a:pt x="1415" y="688"/>
                        <a:pt x="1429" y="688"/>
                      </a:cubicBezTo>
                      <a:cubicBezTo>
                        <a:pt x="1454" y="688"/>
                        <a:pt x="1478" y="635"/>
                        <a:pt x="1495" y="618"/>
                      </a:cubicBezTo>
                      <a:cubicBezTo>
                        <a:pt x="1502" y="610"/>
                        <a:pt x="1512" y="596"/>
                        <a:pt x="1515" y="585"/>
                      </a:cubicBezTo>
                      <a:cubicBezTo>
                        <a:pt x="1518" y="572"/>
                        <a:pt x="1513" y="564"/>
                        <a:pt x="1520" y="551"/>
                      </a:cubicBezTo>
                      <a:cubicBezTo>
                        <a:pt x="1522" y="547"/>
                        <a:pt x="1527" y="537"/>
                        <a:pt x="1527" y="527"/>
                      </a:cubicBezTo>
                      <a:cubicBezTo>
                        <a:pt x="1527" y="515"/>
                        <a:pt x="1508" y="492"/>
                        <a:pt x="1499" y="499"/>
                      </a:cubicBezTo>
                      <a:cubicBezTo>
                        <a:pt x="1473" y="518"/>
                        <a:pt x="1460" y="488"/>
                        <a:pt x="1460" y="485"/>
                      </a:cubicBezTo>
                      <a:cubicBezTo>
                        <a:pt x="1460" y="473"/>
                        <a:pt x="1483" y="459"/>
                        <a:pt x="1493" y="450"/>
                      </a:cubicBezTo>
                      <a:cubicBezTo>
                        <a:pt x="1506" y="436"/>
                        <a:pt x="1524" y="413"/>
                        <a:pt x="1543" y="408"/>
                      </a:cubicBezTo>
                      <a:cubicBezTo>
                        <a:pt x="1560" y="404"/>
                        <a:pt x="1613" y="399"/>
                        <a:pt x="1627" y="399"/>
                      </a:cubicBezTo>
                      <a:cubicBezTo>
                        <a:pt x="1645" y="399"/>
                        <a:pt x="1654" y="408"/>
                        <a:pt x="1665" y="408"/>
                      </a:cubicBezTo>
                      <a:cubicBezTo>
                        <a:pt x="1671" y="408"/>
                        <a:pt x="1675" y="408"/>
                        <a:pt x="1689" y="408"/>
                      </a:cubicBezTo>
                      <a:cubicBezTo>
                        <a:pt x="1696" y="379"/>
                        <a:pt x="1709" y="362"/>
                        <a:pt x="1740" y="362"/>
                      </a:cubicBezTo>
                      <a:cubicBezTo>
                        <a:pt x="1748" y="362"/>
                        <a:pt x="1751" y="360"/>
                        <a:pt x="1766" y="362"/>
                      </a:cubicBezTo>
                      <a:cubicBezTo>
                        <a:pt x="1759" y="368"/>
                        <a:pt x="1756" y="406"/>
                        <a:pt x="1804" y="346"/>
                      </a:cubicBezTo>
                      <a:cubicBezTo>
                        <a:pt x="1809" y="346"/>
                        <a:pt x="1832" y="355"/>
                        <a:pt x="1797" y="377"/>
                      </a:cubicBezTo>
                      <a:cubicBezTo>
                        <a:pt x="1785" y="385"/>
                        <a:pt x="1774" y="381"/>
                        <a:pt x="1766" y="393"/>
                      </a:cubicBezTo>
                      <a:cubicBezTo>
                        <a:pt x="1757" y="406"/>
                        <a:pt x="1749" y="423"/>
                        <a:pt x="1735" y="430"/>
                      </a:cubicBezTo>
                      <a:cubicBezTo>
                        <a:pt x="1724" y="436"/>
                        <a:pt x="1709" y="447"/>
                        <a:pt x="1709" y="465"/>
                      </a:cubicBezTo>
                      <a:cubicBezTo>
                        <a:pt x="1709" y="482"/>
                        <a:pt x="1714" y="535"/>
                        <a:pt x="1726" y="545"/>
                      </a:cubicBezTo>
                      <a:cubicBezTo>
                        <a:pt x="1735" y="532"/>
                        <a:pt x="1741" y="507"/>
                        <a:pt x="1760" y="503"/>
                      </a:cubicBezTo>
                      <a:cubicBezTo>
                        <a:pt x="1757" y="491"/>
                        <a:pt x="1777" y="488"/>
                        <a:pt x="1777" y="479"/>
                      </a:cubicBezTo>
                      <a:cubicBezTo>
                        <a:pt x="1777" y="464"/>
                        <a:pt x="1793" y="460"/>
                        <a:pt x="1793" y="452"/>
                      </a:cubicBezTo>
                      <a:cubicBezTo>
                        <a:pt x="1793" y="447"/>
                        <a:pt x="1788" y="442"/>
                        <a:pt x="1793" y="432"/>
                      </a:cubicBezTo>
                      <a:cubicBezTo>
                        <a:pt x="1828" y="356"/>
                        <a:pt x="1861" y="397"/>
                        <a:pt x="1874" y="397"/>
                      </a:cubicBezTo>
                      <a:cubicBezTo>
                        <a:pt x="1914" y="397"/>
                        <a:pt x="1941" y="347"/>
                        <a:pt x="1976" y="346"/>
                      </a:cubicBezTo>
                      <a:cubicBezTo>
                        <a:pt x="2041" y="345"/>
                        <a:pt x="1989" y="320"/>
                        <a:pt x="1989" y="313"/>
                      </a:cubicBezTo>
                      <a:cubicBezTo>
                        <a:pt x="1989" y="294"/>
                        <a:pt x="2015" y="297"/>
                        <a:pt x="2020" y="287"/>
                      </a:cubicBezTo>
                      <a:cubicBezTo>
                        <a:pt x="2022" y="282"/>
                        <a:pt x="2018" y="271"/>
                        <a:pt x="2026" y="271"/>
                      </a:cubicBezTo>
                      <a:cubicBezTo>
                        <a:pt x="2054" y="271"/>
                        <a:pt x="2077" y="309"/>
                        <a:pt x="2097" y="309"/>
                      </a:cubicBezTo>
                      <a:cubicBezTo>
                        <a:pt x="2106" y="309"/>
                        <a:pt x="2108" y="293"/>
                        <a:pt x="2112" y="287"/>
                      </a:cubicBezTo>
                      <a:cubicBezTo>
                        <a:pt x="2120" y="278"/>
                        <a:pt x="2127" y="279"/>
                        <a:pt x="2139" y="275"/>
                      </a:cubicBezTo>
                      <a:cubicBezTo>
                        <a:pt x="2123" y="254"/>
                        <a:pt x="2071" y="242"/>
                        <a:pt x="2046" y="227"/>
                      </a:cubicBezTo>
                      <a:cubicBezTo>
                        <a:pt x="2011" y="207"/>
                        <a:pt x="1965" y="185"/>
                        <a:pt x="1914" y="185"/>
                      </a:cubicBezTo>
                      <a:cubicBezTo>
                        <a:pt x="1900" y="185"/>
                        <a:pt x="1890" y="188"/>
                        <a:pt x="1892" y="194"/>
                      </a:cubicBezTo>
                      <a:cubicBezTo>
                        <a:pt x="1906" y="237"/>
                        <a:pt x="1872" y="194"/>
                        <a:pt x="1863" y="194"/>
                      </a:cubicBezTo>
                      <a:cubicBezTo>
                        <a:pt x="1762" y="192"/>
                        <a:pt x="1762" y="192"/>
                        <a:pt x="1762" y="192"/>
                      </a:cubicBezTo>
                      <a:cubicBezTo>
                        <a:pt x="1756" y="169"/>
                        <a:pt x="1741" y="161"/>
                        <a:pt x="1711" y="161"/>
                      </a:cubicBezTo>
                      <a:cubicBezTo>
                        <a:pt x="1695" y="161"/>
                        <a:pt x="1670" y="167"/>
                        <a:pt x="1660" y="159"/>
                      </a:cubicBezTo>
                      <a:cubicBezTo>
                        <a:pt x="1652" y="151"/>
                        <a:pt x="1651" y="141"/>
                        <a:pt x="1638" y="137"/>
                      </a:cubicBezTo>
                      <a:cubicBezTo>
                        <a:pt x="1611" y="128"/>
                        <a:pt x="1582" y="121"/>
                        <a:pt x="1548" y="121"/>
                      </a:cubicBezTo>
                      <a:cubicBezTo>
                        <a:pt x="1513" y="121"/>
                        <a:pt x="1509" y="140"/>
                        <a:pt x="1506" y="157"/>
                      </a:cubicBezTo>
                      <a:cubicBezTo>
                        <a:pt x="1473" y="157"/>
                        <a:pt x="1457" y="157"/>
                        <a:pt x="1435" y="157"/>
                      </a:cubicBezTo>
                      <a:cubicBezTo>
                        <a:pt x="1423" y="157"/>
                        <a:pt x="1421" y="147"/>
                        <a:pt x="1407" y="146"/>
                      </a:cubicBezTo>
                      <a:cubicBezTo>
                        <a:pt x="1405" y="152"/>
                        <a:pt x="1403" y="166"/>
                        <a:pt x="1396" y="166"/>
                      </a:cubicBezTo>
                      <a:cubicBezTo>
                        <a:pt x="1377" y="166"/>
                        <a:pt x="1369" y="143"/>
                        <a:pt x="1369" y="130"/>
                      </a:cubicBezTo>
                      <a:cubicBezTo>
                        <a:pt x="1369" y="127"/>
                        <a:pt x="1405" y="105"/>
                        <a:pt x="1314" y="97"/>
                      </a:cubicBezTo>
                      <a:cubicBezTo>
                        <a:pt x="1303" y="96"/>
                        <a:pt x="1296" y="101"/>
                        <a:pt x="1296" y="115"/>
                      </a:cubicBezTo>
                      <a:cubicBezTo>
                        <a:pt x="1248" y="115"/>
                        <a:pt x="1248" y="115"/>
                        <a:pt x="1248" y="115"/>
                      </a:cubicBezTo>
                      <a:cubicBezTo>
                        <a:pt x="1233" y="111"/>
                        <a:pt x="1157" y="102"/>
                        <a:pt x="1147" y="86"/>
                      </a:cubicBezTo>
                      <a:cubicBezTo>
                        <a:pt x="1089" y="133"/>
                        <a:pt x="1102" y="104"/>
                        <a:pt x="1102" y="104"/>
                      </a:cubicBezTo>
                      <a:cubicBezTo>
                        <a:pt x="1116" y="87"/>
                        <a:pt x="1249" y="51"/>
                        <a:pt x="1140" y="24"/>
                      </a:cubicBezTo>
                      <a:cubicBezTo>
                        <a:pt x="1094" y="24"/>
                        <a:pt x="1094" y="24"/>
                        <a:pt x="1094" y="24"/>
                      </a:cubicBezTo>
                      <a:cubicBezTo>
                        <a:pt x="1089" y="12"/>
                        <a:pt x="1079" y="0"/>
                        <a:pt x="1060" y="0"/>
                      </a:cubicBezTo>
                      <a:cubicBezTo>
                        <a:pt x="1038" y="0"/>
                        <a:pt x="1028" y="17"/>
                        <a:pt x="1016" y="27"/>
                      </a:cubicBezTo>
                      <a:cubicBezTo>
                        <a:pt x="1008" y="33"/>
                        <a:pt x="951" y="56"/>
                        <a:pt x="956" y="35"/>
                      </a:cubicBezTo>
                      <a:cubicBezTo>
                        <a:pt x="941" y="40"/>
                        <a:pt x="879" y="44"/>
                        <a:pt x="847" y="73"/>
                      </a:cubicBezTo>
                      <a:cubicBezTo>
                        <a:pt x="840" y="79"/>
                        <a:pt x="838" y="97"/>
                        <a:pt x="828" y="97"/>
                      </a:cubicBezTo>
                      <a:cubicBezTo>
                        <a:pt x="813" y="97"/>
                        <a:pt x="758" y="92"/>
                        <a:pt x="758" y="117"/>
                      </a:cubicBezTo>
                      <a:cubicBezTo>
                        <a:pt x="758" y="122"/>
                        <a:pt x="763" y="128"/>
                        <a:pt x="765" y="135"/>
                      </a:cubicBezTo>
                      <a:cubicBezTo>
                        <a:pt x="755" y="141"/>
                        <a:pt x="752" y="135"/>
                        <a:pt x="721" y="135"/>
                      </a:cubicBezTo>
                      <a:cubicBezTo>
                        <a:pt x="695" y="170"/>
                        <a:pt x="697" y="129"/>
                        <a:pt x="691" y="121"/>
                      </a:cubicBezTo>
                      <a:cubicBezTo>
                        <a:pt x="689" y="136"/>
                        <a:pt x="679" y="142"/>
                        <a:pt x="668" y="148"/>
                      </a:cubicBezTo>
                      <a:cubicBezTo>
                        <a:pt x="671" y="160"/>
                        <a:pt x="690" y="173"/>
                        <a:pt x="677" y="188"/>
                      </a:cubicBezTo>
                      <a:cubicBezTo>
                        <a:pt x="667" y="198"/>
                        <a:pt x="695" y="230"/>
                        <a:pt x="680" y="230"/>
                      </a:cubicBezTo>
                      <a:cubicBezTo>
                        <a:pt x="662" y="230"/>
                        <a:pt x="657" y="164"/>
                        <a:pt x="657" y="150"/>
                      </a:cubicBezTo>
                      <a:cubicBezTo>
                        <a:pt x="657" y="135"/>
                        <a:pt x="681" y="129"/>
                        <a:pt x="644" y="121"/>
                      </a:cubicBezTo>
                      <a:cubicBezTo>
                        <a:pt x="625" y="118"/>
                        <a:pt x="589" y="149"/>
                        <a:pt x="589" y="166"/>
                      </a:cubicBezTo>
                      <a:cubicBezTo>
                        <a:pt x="589" y="186"/>
                        <a:pt x="598" y="199"/>
                        <a:pt x="608" y="210"/>
                      </a:cubicBezTo>
                      <a:cubicBezTo>
                        <a:pt x="633" y="248"/>
                        <a:pt x="574" y="205"/>
                        <a:pt x="552" y="200"/>
                      </a:cubicBezTo>
                      <a:cubicBezTo>
                        <a:pt x="492" y="184"/>
                        <a:pt x="512" y="204"/>
                        <a:pt x="511" y="207"/>
                      </a:cubicBezTo>
                      <a:cubicBezTo>
                        <a:pt x="509" y="241"/>
                        <a:pt x="495" y="214"/>
                        <a:pt x="487" y="214"/>
                      </a:cubicBezTo>
                      <a:cubicBezTo>
                        <a:pt x="473" y="214"/>
                        <a:pt x="445" y="233"/>
                        <a:pt x="425" y="223"/>
                      </a:cubicBezTo>
                      <a:cubicBezTo>
                        <a:pt x="415" y="197"/>
                        <a:pt x="349" y="256"/>
                        <a:pt x="333" y="256"/>
                      </a:cubicBezTo>
                      <a:cubicBezTo>
                        <a:pt x="327" y="256"/>
                        <a:pt x="320" y="252"/>
                        <a:pt x="322" y="247"/>
                      </a:cubicBezTo>
                      <a:cubicBezTo>
                        <a:pt x="329" y="229"/>
                        <a:pt x="319" y="191"/>
                        <a:pt x="300" y="249"/>
                      </a:cubicBezTo>
                      <a:cubicBezTo>
                        <a:pt x="298" y="253"/>
                        <a:pt x="306" y="255"/>
                        <a:pt x="306" y="263"/>
                      </a:cubicBezTo>
                      <a:cubicBezTo>
                        <a:pt x="306" y="278"/>
                        <a:pt x="283" y="267"/>
                        <a:pt x="271" y="271"/>
                      </a:cubicBezTo>
                      <a:cubicBezTo>
                        <a:pt x="259" y="275"/>
                        <a:pt x="265" y="318"/>
                        <a:pt x="214" y="296"/>
                      </a:cubicBezTo>
                      <a:cubicBezTo>
                        <a:pt x="214" y="313"/>
                        <a:pt x="214" y="313"/>
                        <a:pt x="214" y="313"/>
                      </a:cubicBezTo>
                      <a:cubicBezTo>
                        <a:pt x="189" y="311"/>
                        <a:pt x="192" y="284"/>
                        <a:pt x="183" y="271"/>
                      </a:cubicBezTo>
                      <a:cubicBezTo>
                        <a:pt x="202" y="271"/>
                        <a:pt x="212" y="271"/>
                        <a:pt x="230" y="276"/>
                      </a:cubicBezTo>
                      <a:cubicBezTo>
                        <a:pt x="255" y="282"/>
                        <a:pt x="304" y="251"/>
                        <a:pt x="229" y="227"/>
                      </a:cubicBezTo>
                      <a:cubicBezTo>
                        <a:pt x="208" y="220"/>
                        <a:pt x="160" y="196"/>
                        <a:pt x="145" y="196"/>
                      </a:cubicBezTo>
                      <a:cubicBezTo>
                        <a:pt x="144" y="196"/>
                        <a:pt x="144" y="195"/>
                        <a:pt x="133" y="196"/>
                      </a:cubicBezTo>
                      <a:cubicBezTo>
                        <a:pt x="127" y="200"/>
                        <a:pt x="111" y="208"/>
                        <a:pt x="111" y="219"/>
                      </a:cubicBezTo>
                      <a:cubicBezTo>
                        <a:pt x="111" y="227"/>
                        <a:pt x="127" y="226"/>
                        <a:pt x="127" y="236"/>
                      </a:cubicBezTo>
                      <a:cubicBezTo>
                        <a:pt x="127" y="244"/>
                        <a:pt x="119" y="247"/>
                        <a:pt x="119" y="255"/>
                      </a:cubicBezTo>
                      <a:cubicBezTo>
                        <a:pt x="119" y="263"/>
                        <a:pt x="128" y="268"/>
                        <a:pt x="128" y="277"/>
                      </a:cubicBezTo>
                      <a:cubicBezTo>
                        <a:pt x="128" y="282"/>
                        <a:pt x="123" y="285"/>
                        <a:pt x="123" y="290"/>
                      </a:cubicBezTo>
                      <a:cubicBezTo>
                        <a:pt x="123" y="300"/>
                        <a:pt x="136" y="302"/>
                        <a:pt x="136" y="312"/>
                      </a:cubicBezTo>
                      <a:cubicBezTo>
                        <a:pt x="136" y="315"/>
                        <a:pt x="132" y="317"/>
                        <a:pt x="131" y="318"/>
                      </a:cubicBezTo>
                      <a:cubicBezTo>
                        <a:pt x="135" y="325"/>
                        <a:pt x="145" y="327"/>
                        <a:pt x="145" y="336"/>
                      </a:cubicBezTo>
                      <a:cubicBezTo>
                        <a:pt x="145" y="351"/>
                        <a:pt x="115" y="367"/>
                        <a:pt x="106" y="379"/>
                      </a:cubicBezTo>
                      <a:cubicBezTo>
                        <a:pt x="109" y="384"/>
                        <a:pt x="114" y="387"/>
                        <a:pt x="117" y="395"/>
                      </a:cubicBezTo>
                      <a:cubicBezTo>
                        <a:pt x="111" y="398"/>
                        <a:pt x="98" y="405"/>
                        <a:pt x="92" y="405"/>
                      </a:cubicBezTo>
                      <a:cubicBezTo>
                        <a:pt x="85" y="405"/>
                        <a:pt x="80" y="402"/>
                        <a:pt x="70" y="402"/>
                      </a:cubicBezTo>
                      <a:cubicBezTo>
                        <a:pt x="61" y="402"/>
                        <a:pt x="38" y="410"/>
                        <a:pt x="45" y="417"/>
                      </a:cubicBezTo>
                      <a:cubicBezTo>
                        <a:pt x="67" y="438"/>
                        <a:pt x="56" y="446"/>
                        <a:pt x="50" y="446"/>
                      </a:cubicBezTo>
                      <a:cubicBezTo>
                        <a:pt x="42" y="446"/>
                        <a:pt x="40" y="435"/>
                        <a:pt x="33" y="435"/>
                      </a:cubicBezTo>
                      <a:cubicBezTo>
                        <a:pt x="25" y="435"/>
                        <a:pt x="15" y="455"/>
                        <a:pt x="15" y="465"/>
                      </a:cubicBezTo>
                      <a:cubicBezTo>
                        <a:pt x="15" y="483"/>
                        <a:pt x="1" y="480"/>
                        <a:pt x="0" y="496"/>
                      </a:cubicBezTo>
                      <a:cubicBezTo>
                        <a:pt x="6" y="495"/>
                        <a:pt x="11" y="495"/>
                        <a:pt x="16" y="495"/>
                      </a:cubicBezTo>
                      <a:cubicBezTo>
                        <a:pt x="24" y="495"/>
                        <a:pt x="30" y="494"/>
                        <a:pt x="39" y="494"/>
                      </a:cubicBezTo>
                      <a:cubicBezTo>
                        <a:pt x="48" y="494"/>
                        <a:pt x="52" y="510"/>
                        <a:pt x="52" y="520"/>
                      </a:cubicBezTo>
                      <a:cubicBezTo>
                        <a:pt x="52" y="526"/>
                        <a:pt x="46" y="529"/>
                        <a:pt x="46" y="535"/>
                      </a:cubicBezTo>
                      <a:cubicBezTo>
                        <a:pt x="46" y="544"/>
                        <a:pt x="54" y="550"/>
                        <a:pt x="54" y="558"/>
                      </a:cubicBezTo>
                      <a:cubicBezTo>
                        <a:pt x="54" y="563"/>
                        <a:pt x="46" y="565"/>
                        <a:pt x="44" y="568"/>
                      </a:cubicBezTo>
                      <a:cubicBezTo>
                        <a:pt x="39" y="576"/>
                        <a:pt x="37" y="583"/>
                        <a:pt x="37" y="593"/>
                      </a:cubicBezTo>
                      <a:cubicBezTo>
                        <a:pt x="37" y="606"/>
                        <a:pt x="46" y="603"/>
                        <a:pt x="56" y="603"/>
                      </a:cubicBezTo>
                      <a:cubicBezTo>
                        <a:pt x="70" y="603"/>
                        <a:pt x="77" y="597"/>
                        <a:pt x="88" y="597"/>
                      </a:cubicBezTo>
                      <a:cubicBezTo>
                        <a:pt x="99" y="597"/>
                        <a:pt x="97" y="620"/>
                        <a:pt x="108" y="620"/>
                      </a:cubicBezTo>
                      <a:cubicBezTo>
                        <a:pt x="108" y="638"/>
                        <a:pt x="108" y="638"/>
                        <a:pt x="108" y="638"/>
                      </a:cubicBezTo>
                      <a:cubicBezTo>
                        <a:pt x="108" y="640"/>
                        <a:pt x="109" y="641"/>
                        <a:pt x="110" y="641"/>
                      </a:cubicBezTo>
                      <a:cubicBezTo>
                        <a:pt x="112" y="644"/>
                        <a:pt x="112" y="644"/>
                        <a:pt x="112" y="644"/>
                      </a:cubicBezTo>
                      <a:cubicBezTo>
                        <a:pt x="114" y="644"/>
                        <a:pt x="120" y="642"/>
                        <a:pt x="123" y="641"/>
                      </a:cubicBezTo>
                      <a:cubicBezTo>
                        <a:pt x="132" y="639"/>
                        <a:pt x="133" y="627"/>
                        <a:pt x="143" y="627"/>
                      </a:cubicBezTo>
                      <a:cubicBezTo>
                        <a:pt x="151" y="627"/>
                        <a:pt x="171" y="660"/>
                        <a:pt x="177" y="660"/>
                      </a:cubicBezTo>
                      <a:cubicBezTo>
                        <a:pt x="184" y="660"/>
                        <a:pt x="205" y="651"/>
                        <a:pt x="208" y="647"/>
                      </a:cubicBezTo>
                      <a:cubicBezTo>
                        <a:pt x="207" y="647"/>
                        <a:pt x="196" y="645"/>
                        <a:pt x="196" y="645"/>
                      </a:cubicBezTo>
                      <a:cubicBezTo>
                        <a:pt x="194" y="645"/>
                        <a:pt x="189" y="644"/>
                        <a:pt x="189" y="638"/>
                      </a:cubicBezTo>
                      <a:cubicBezTo>
                        <a:pt x="189" y="635"/>
                        <a:pt x="221" y="623"/>
                        <a:pt x="233" y="619"/>
                      </a:cubicBezTo>
                      <a:cubicBezTo>
                        <a:pt x="233" y="619"/>
                        <a:pt x="227" y="625"/>
                        <a:pt x="225" y="626"/>
                      </a:cubicBezTo>
                      <a:cubicBezTo>
                        <a:pt x="226" y="629"/>
                        <a:pt x="237" y="641"/>
                        <a:pt x="211" y="647"/>
                      </a:cubicBezTo>
                      <a:cubicBezTo>
                        <a:pt x="223" y="673"/>
                        <a:pt x="273" y="669"/>
                        <a:pt x="273" y="704"/>
                      </a:cubicBezTo>
                      <a:cubicBezTo>
                        <a:pt x="275" y="703"/>
                        <a:pt x="275" y="703"/>
                        <a:pt x="275" y="703"/>
                      </a:cubicBezTo>
                      <a:cubicBezTo>
                        <a:pt x="278" y="702"/>
                        <a:pt x="280" y="701"/>
                        <a:pt x="284" y="701"/>
                      </a:cubicBezTo>
                      <a:cubicBezTo>
                        <a:pt x="298" y="701"/>
                        <a:pt x="297" y="710"/>
                        <a:pt x="302" y="719"/>
                      </a:cubicBezTo>
                      <a:cubicBezTo>
                        <a:pt x="303" y="721"/>
                        <a:pt x="312" y="726"/>
                        <a:pt x="312" y="726"/>
                      </a:cubicBezTo>
                      <a:cubicBezTo>
                        <a:pt x="320" y="729"/>
                        <a:pt x="322" y="742"/>
                        <a:pt x="335" y="742"/>
                      </a:cubicBezTo>
                      <a:cubicBezTo>
                        <a:pt x="344" y="742"/>
                        <a:pt x="344" y="734"/>
                        <a:pt x="350" y="732"/>
                      </a:cubicBezTo>
                      <a:cubicBezTo>
                        <a:pt x="354" y="731"/>
                        <a:pt x="353" y="731"/>
                        <a:pt x="357" y="731"/>
                      </a:cubicBezTo>
                      <a:cubicBezTo>
                        <a:pt x="358" y="733"/>
                        <a:pt x="358" y="737"/>
                        <a:pt x="360" y="739"/>
                      </a:cubicBezTo>
                      <a:cubicBezTo>
                        <a:pt x="359" y="739"/>
                        <a:pt x="360" y="740"/>
                        <a:pt x="360" y="741"/>
                      </a:cubicBezTo>
                      <a:cubicBezTo>
                        <a:pt x="366" y="742"/>
                        <a:pt x="366" y="742"/>
                        <a:pt x="366" y="742"/>
                      </a:cubicBezTo>
                      <a:cubicBezTo>
                        <a:pt x="371" y="735"/>
                        <a:pt x="371" y="724"/>
                        <a:pt x="378" y="721"/>
                      </a:cubicBezTo>
                      <a:cubicBezTo>
                        <a:pt x="366" y="714"/>
                        <a:pt x="348" y="688"/>
                        <a:pt x="348" y="673"/>
                      </a:cubicBezTo>
                      <a:cubicBezTo>
                        <a:pt x="348" y="668"/>
                        <a:pt x="338" y="662"/>
                        <a:pt x="338" y="655"/>
                      </a:cubicBezTo>
                      <a:cubicBezTo>
                        <a:pt x="338" y="653"/>
                        <a:pt x="347" y="637"/>
                        <a:pt x="349" y="634"/>
                      </a:cubicBezTo>
                      <a:cubicBezTo>
                        <a:pt x="351" y="635"/>
                        <a:pt x="365" y="628"/>
                        <a:pt x="366" y="627"/>
                      </a:cubicBezTo>
                      <a:cubicBezTo>
                        <a:pt x="377" y="623"/>
                        <a:pt x="384" y="620"/>
                        <a:pt x="399" y="620"/>
                      </a:cubicBezTo>
                      <a:cubicBezTo>
                        <a:pt x="423" y="620"/>
                        <a:pt x="427" y="631"/>
                        <a:pt x="436" y="645"/>
                      </a:cubicBezTo>
                      <a:cubicBezTo>
                        <a:pt x="429" y="650"/>
                        <a:pt x="420" y="645"/>
                        <a:pt x="412" y="645"/>
                      </a:cubicBezTo>
                      <a:cubicBezTo>
                        <a:pt x="400" y="645"/>
                        <a:pt x="383" y="656"/>
                        <a:pt x="381" y="656"/>
                      </a:cubicBezTo>
                      <a:cubicBezTo>
                        <a:pt x="382" y="665"/>
                        <a:pt x="389" y="664"/>
                        <a:pt x="391" y="669"/>
                      </a:cubicBezTo>
                      <a:cubicBezTo>
                        <a:pt x="400" y="684"/>
                        <a:pt x="412" y="690"/>
                        <a:pt x="412" y="707"/>
                      </a:cubicBezTo>
                      <a:cubicBezTo>
                        <a:pt x="415" y="705"/>
                        <a:pt x="424" y="701"/>
                        <a:pt x="427" y="700"/>
                      </a:cubicBezTo>
                      <a:cubicBezTo>
                        <a:pt x="427" y="707"/>
                        <a:pt x="434" y="710"/>
                        <a:pt x="434" y="717"/>
                      </a:cubicBezTo>
                      <a:cubicBezTo>
                        <a:pt x="421" y="717"/>
                        <a:pt x="421" y="717"/>
                        <a:pt x="421" y="717"/>
                      </a:cubicBezTo>
                      <a:cubicBezTo>
                        <a:pt x="417" y="717"/>
                        <a:pt x="413" y="721"/>
                        <a:pt x="412" y="728"/>
                      </a:cubicBezTo>
                      <a:cubicBezTo>
                        <a:pt x="421" y="729"/>
                        <a:pt x="428" y="738"/>
                        <a:pt x="428" y="746"/>
                      </a:cubicBezTo>
                      <a:cubicBezTo>
                        <a:pt x="428" y="751"/>
                        <a:pt x="424" y="753"/>
                        <a:pt x="424" y="757"/>
                      </a:cubicBezTo>
                      <a:cubicBezTo>
                        <a:pt x="424" y="761"/>
                        <a:pt x="428" y="765"/>
                        <a:pt x="429" y="766"/>
                      </a:cubicBezTo>
                      <a:cubicBezTo>
                        <a:pt x="429" y="762"/>
                        <a:pt x="434" y="762"/>
                        <a:pt x="438" y="761"/>
                      </a:cubicBezTo>
                      <a:cubicBezTo>
                        <a:pt x="443" y="759"/>
                        <a:pt x="442" y="757"/>
                        <a:pt x="447" y="755"/>
                      </a:cubicBezTo>
                      <a:cubicBezTo>
                        <a:pt x="455" y="752"/>
                        <a:pt x="460" y="754"/>
                        <a:pt x="466" y="749"/>
                      </a:cubicBezTo>
                      <a:cubicBezTo>
                        <a:pt x="476" y="755"/>
                        <a:pt x="482" y="755"/>
                        <a:pt x="491" y="758"/>
                      </a:cubicBezTo>
                      <a:cubicBezTo>
                        <a:pt x="502" y="762"/>
                        <a:pt x="505" y="772"/>
                        <a:pt x="518" y="772"/>
                      </a:cubicBezTo>
                      <a:cubicBezTo>
                        <a:pt x="518" y="774"/>
                        <a:pt x="521" y="775"/>
                        <a:pt x="522" y="777"/>
                      </a:cubicBezTo>
                      <a:cubicBezTo>
                        <a:pt x="523" y="781"/>
                        <a:pt x="522" y="787"/>
                        <a:pt x="524" y="793"/>
                      </a:cubicBezTo>
                      <a:cubicBezTo>
                        <a:pt x="529" y="787"/>
                        <a:pt x="533" y="795"/>
                        <a:pt x="537" y="795"/>
                      </a:cubicBezTo>
                      <a:cubicBezTo>
                        <a:pt x="542" y="795"/>
                        <a:pt x="544" y="791"/>
                        <a:pt x="547" y="788"/>
                      </a:cubicBezTo>
                      <a:cubicBezTo>
                        <a:pt x="551" y="784"/>
                        <a:pt x="556" y="784"/>
                        <a:pt x="559" y="781"/>
                      </a:cubicBezTo>
                      <a:cubicBezTo>
                        <a:pt x="567" y="773"/>
                        <a:pt x="568" y="762"/>
                        <a:pt x="579" y="762"/>
                      </a:cubicBezTo>
                      <a:cubicBezTo>
                        <a:pt x="583" y="762"/>
                        <a:pt x="582" y="764"/>
                        <a:pt x="586" y="764"/>
                      </a:cubicBezTo>
                      <a:cubicBezTo>
                        <a:pt x="587" y="769"/>
                        <a:pt x="597" y="765"/>
                        <a:pt x="600" y="765"/>
                      </a:cubicBezTo>
                      <a:cubicBezTo>
                        <a:pt x="604" y="765"/>
                        <a:pt x="605" y="770"/>
                        <a:pt x="608" y="770"/>
                      </a:cubicBezTo>
                      <a:cubicBezTo>
                        <a:pt x="617" y="770"/>
                        <a:pt x="624" y="765"/>
                        <a:pt x="627" y="759"/>
                      </a:cubicBezTo>
                      <a:cubicBezTo>
                        <a:pt x="628" y="760"/>
                        <a:pt x="629" y="759"/>
                        <a:pt x="630" y="759"/>
                      </a:cubicBezTo>
                      <a:cubicBezTo>
                        <a:pt x="634" y="759"/>
                        <a:pt x="636" y="749"/>
                        <a:pt x="645" y="749"/>
                      </a:cubicBezTo>
                      <a:cubicBezTo>
                        <a:pt x="654" y="749"/>
                        <a:pt x="644" y="772"/>
                        <a:pt x="654" y="772"/>
                      </a:cubicBezTo>
                      <a:cubicBezTo>
                        <a:pt x="664" y="772"/>
                        <a:pt x="668" y="764"/>
                        <a:pt x="677" y="764"/>
                      </a:cubicBezTo>
                      <a:cubicBezTo>
                        <a:pt x="682" y="764"/>
                        <a:pt x="686" y="764"/>
                        <a:pt x="692" y="765"/>
                      </a:cubicBezTo>
                      <a:cubicBezTo>
                        <a:pt x="692" y="763"/>
                        <a:pt x="692" y="763"/>
                        <a:pt x="692" y="763"/>
                      </a:cubicBezTo>
                      <a:cubicBezTo>
                        <a:pt x="690" y="753"/>
                        <a:pt x="688" y="750"/>
                        <a:pt x="677" y="748"/>
                      </a:cubicBezTo>
                      <a:cubicBezTo>
                        <a:pt x="678" y="739"/>
                        <a:pt x="687" y="719"/>
                        <a:pt x="694" y="719"/>
                      </a:cubicBezTo>
                      <a:cubicBezTo>
                        <a:pt x="735" y="719"/>
                        <a:pt x="763" y="698"/>
                        <a:pt x="763" y="649"/>
                      </a:cubicBezTo>
                      <a:cubicBezTo>
                        <a:pt x="785" y="645"/>
                        <a:pt x="787" y="618"/>
                        <a:pt x="800" y="620"/>
                      </a:cubicBezTo>
                      <a:cubicBezTo>
                        <a:pt x="836" y="624"/>
                        <a:pt x="822" y="600"/>
                        <a:pt x="829" y="593"/>
                      </a:cubicBezTo>
                      <a:cubicBezTo>
                        <a:pt x="847" y="578"/>
                        <a:pt x="873" y="578"/>
                        <a:pt x="895" y="565"/>
                      </a:cubicBezTo>
                      <a:cubicBezTo>
                        <a:pt x="898" y="563"/>
                        <a:pt x="906" y="554"/>
                        <a:pt x="913" y="554"/>
                      </a:cubicBezTo>
                      <a:cubicBezTo>
                        <a:pt x="924" y="554"/>
                        <a:pt x="943" y="567"/>
                        <a:pt x="961" y="567"/>
                      </a:cubicBezTo>
                      <a:cubicBezTo>
                        <a:pt x="986" y="567"/>
                        <a:pt x="981" y="534"/>
                        <a:pt x="994" y="534"/>
                      </a:cubicBezTo>
                      <a:cubicBezTo>
                        <a:pt x="1002" y="534"/>
                        <a:pt x="1029" y="538"/>
                        <a:pt x="1032" y="545"/>
                      </a:cubicBezTo>
                      <a:cubicBezTo>
                        <a:pt x="1042" y="573"/>
                        <a:pt x="1060" y="558"/>
                        <a:pt x="1072" y="558"/>
                      </a:cubicBezTo>
                      <a:cubicBezTo>
                        <a:pt x="1099" y="558"/>
                        <a:pt x="1107" y="580"/>
                        <a:pt x="1135" y="580"/>
                      </a:cubicBezTo>
                      <a:cubicBezTo>
                        <a:pt x="1160" y="580"/>
                        <a:pt x="1192" y="557"/>
                        <a:pt x="1224" y="569"/>
                      </a:cubicBezTo>
                      <a:cubicBezTo>
                        <a:pt x="1266" y="586"/>
                        <a:pt x="1245" y="512"/>
                        <a:pt x="1301" y="512"/>
                      </a:cubicBezTo>
                      <a:cubicBezTo>
                        <a:pt x="1340" y="512"/>
                        <a:pt x="1339" y="543"/>
                        <a:pt x="1354" y="567"/>
                      </a:cubicBezTo>
                      <a:cubicBezTo>
                        <a:pt x="1360" y="576"/>
                        <a:pt x="1379" y="577"/>
                        <a:pt x="1387" y="585"/>
                      </a:cubicBezTo>
                      <a:cubicBezTo>
                        <a:pt x="1393" y="590"/>
                        <a:pt x="1398" y="607"/>
                        <a:pt x="1411" y="607"/>
                      </a:cubicBezTo>
                      <a:cubicBezTo>
                        <a:pt x="1426" y="607"/>
                        <a:pt x="1428" y="593"/>
                        <a:pt x="1446" y="593"/>
                      </a:cubicBezTo>
                      <a:cubicBezTo>
                        <a:pt x="1446" y="604"/>
                        <a:pt x="1446" y="604"/>
                        <a:pt x="1446" y="604"/>
                      </a:cubicBezTo>
                      <a:cubicBezTo>
                        <a:pt x="1437" y="614"/>
                        <a:pt x="1433" y="638"/>
                        <a:pt x="1422" y="644"/>
                      </a:cubicBezTo>
                      <a:cubicBezTo>
                        <a:pt x="1412" y="650"/>
                        <a:pt x="1394" y="651"/>
                        <a:pt x="1400" y="655"/>
                      </a:cubicBezTo>
                      <a:cubicBezTo>
                        <a:pt x="1415" y="665"/>
                        <a:pt x="1398" y="684"/>
                        <a:pt x="1398" y="684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0" name="Freeform 147"/>
                <p:cNvSpPr>
                  <a:spLocks/>
                </p:cNvSpPr>
                <p:nvPr/>
              </p:nvSpPr>
              <p:spPr bwMode="auto">
                <a:xfrm>
                  <a:off x="5614988" y="1879600"/>
                  <a:ext cx="1023938" cy="646113"/>
                </a:xfrm>
                <a:custGeom>
                  <a:avLst/>
                  <a:gdLst/>
                  <a:ahLst/>
                  <a:cxnLst>
                    <a:cxn ang="0">
                      <a:pos x="585" y="307"/>
                    </a:cxn>
                    <a:cxn ang="0">
                      <a:pos x="573" y="287"/>
                    </a:cxn>
                    <a:cxn ang="0">
                      <a:pos x="614" y="256"/>
                    </a:cxn>
                    <a:cxn ang="0">
                      <a:pos x="588" y="246"/>
                    </a:cxn>
                    <a:cxn ang="0">
                      <a:pos x="570" y="255"/>
                    </a:cxn>
                    <a:cxn ang="0">
                      <a:pos x="552" y="236"/>
                    </a:cxn>
                    <a:cxn ang="0">
                      <a:pos x="590" y="209"/>
                    </a:cxn>
                    <a:cxn ang="0">
                      <a:pos x="606" y="212"/>
                    </a:cxn>
                    <a:cxn ang="0">
                      <a:pos x="634" y="216"/>
                    </a:cxn>
                    <a:cxn ang="0">
                      <a:pos x="648" y="231"/>
                    </a:cxn>
                    <a:cxn ang="0">
                      <a:pos x="648" y="248"/>
                    </a:cxn>
                    <a:cxn ang="0">
                      <a:pos x="666" y="254"/>
                    </a:cxn>
                    <a:cxn ang="0">
                      <a:pos x="659" y="264"/>
                    </a:cxn>
                    <a:cxn ang="0">
                      <a:pos x="665" y="275"/>
                    </a:cxn>
                    <a:cxn ang="0">
                      <a:pos x="664" y="290"/>
                    </a:cxn>
                    <a:cxn ang="0">
                      <a:pos x="668" y="295"/>
                    </a:cxn>
                    <a:cxn ang="0">
                      <a:pos x="690" y="286"/>
                    </a:cxn>
                    <a:cxn ang="0">
                      <a:pos x="683" y="232"/>
                    </a:cxn>
                    <a:cxn ang="0">
                      <a:pos x="688" y="210"/>
                    </a:cxn>
                    <a:cxn ang="0">
                      <a:pos x="721" y="172"/>
                    </a:cxn>
                    <a:cxn ang="0">
                      <a:pos x="745" y="132"/>
                    </a:cxn>
                    <a:cxn ang="0">
                      <a:pos x="769" y="81"/>
                    </a:cxn>
                    <a:cxn ang="0">
                      <a:pos x="710" y="73"/>
                    </a:cxn>
                    <a:cxn ang="0">
                      <a:pos x="624" y="0"/>
                    </a:cxn>
                    <a:cxn ang="0">
                      <a:pos x="458" y="68"/>
                    </a:cxn>
                    <a:cxn ang="0">
                      <a:pos x="355" y="33"/>
                    </a:cxn>
                    <a:cxn ang="0">
                      <a:pos x="284" y="55"/>
                    </a:cxn>
                    <a:cxn ang="0">
                      <a:pos x="218" y="53"/>
                    </a:cxn>
                    <a:cxn ang="0">
                      <a:pos x="123" y="108"/>
                    </a:cxn>
                    <a:cxn ang="0">
                      <a:pos x="17" y="207"/>
                    </a:cxn>
                    <a:cxn ang="0">
                      <a:pos x="15" y="251"/>
                    </a:cxn>
                    <a:cxn ang="0">
                      <a:pos x="25" y="261"/>
                    </a:cxn>
                    <a:cxn ang="0">
                      <a:pos x="50" y="280"/>
                    </a:cxn>
                    <a:cxn ang="0">
                      <a:pos x="83" y="284"/>
                    </a:cxn>
                    <a:cxn ang="0">
                      <a:pos x="73" y="317"/>
                    </a:cxn>
                    <a:cxn ang="0">
                      <a:pos x="63" y="326"/>
                    </a:cxn>
                    <a:cxn ang="0">
                      <a:pos x="73" y="343"/>
                    </a:cxn>
                    <a:cxn ang="0">
                      <a:pos x="110" y="357"/>
                    </a:cxn>
                    <a:cxn ang="0">
                      <a:pos x="132" y="373"/>
                    </a:cxn>
                    <a:cxn ang="0">
                      <a:pos x="160" y="384"/>
                    </a:cxn>
                    <a:cxn ang="0">
                      <a:pos x="186" y="382"/>
                    </a:cxn>
                    <a:cxn ang="0">
                      <a:pos x="210" y="381"/>
                    </a:cxn>
                    <a:cxn ang="0">
                      <a:pos x="255" y="372"/>
                    </a:cxn>
                    <a:cxn ang="0">
                      <a:pos x="275" y="366"/>
                    </a:cxn>
                    <a:cxn ang="0">
                      <a:pos x="282" y="362"/>
                    </a:cxn>
                    <a:cxn ang="0">
                      <a:pos x="316" y="400"/>
                    </a:cxn>
                    <a:cxn ang="0">
                      <a:pos x="306" y="439"/>
                    </a:cxn>
                    <a:cxn ang="0">
                      <a:pos x="324" y="450"/>
                    </a:cxn>
                    <a:cxn ang="0">
                      <a:pos x="346" y="467"/>
                    </a:cxn>
                    <a:cxn ang="0">
                      <a:pos x="351" y="472"/>
                    </a:cxn>
                    <a:cxn ang="0">
                      <a:pos x="353" y="457"/>
                    </a:cxn>
                    <a:cxn ang="0">
                      <a:pos x="379" y="454"/>
                    </a:cxn>
                    <a:cxn ang="0">
                      <a:pos x="416" y="453"/>
                    </a:cxn>
                    <a:cxn ang="0">
                      <a:pos x="431" y="470"/>
                    </a:cxn>
                    <a:cxn ang="0">
                      <a:pos x="454" y="486"/>
                    </a:cxn>
                    <a:cxn ang="0">
                      <a:pos x="476" y="470"/>
                    </a:cxn>
                    <a:cxn ang="0">
                      <a:pos x="503" y="455"/>
                    </a:cxn>
                    <a:cxn ang="0">
                      <a:pos x="552" y="439"/>
                    </a:cxn>
                    <a:cxn ang="0">
                      <a:pos x="576" y="406"/>
                    </a:cxn>
                    <a:cxn ang="0">
                      <a:pos x="604" y="355"/>
                    </a:cxn>
                    <a:cxn ang="0">
                      <a:pos x="586" y="307"/>
                    </a:cxn>
                  </a:cxnLst>
                  <a:rect l="0" t="0" r="r" b="b"/>
                  <a:pathLst>
                    <a:path w="769" h="486">
                      <a:moveTo>
                        <a:pt x="586" y="307"/>
                      </a:moveTo>
                      <a:cubicBezTo>
                        <a:pt x="585" y="307"/>
                        <a:pt x="585" y="307"/>
                        <a:pt x="585" y="307"/>
                      </a:cubicBezTo>
                      <a:cubicBezTo>
                        <a:pt x="585" y="307"/>
                        <a:pt x="585" y="300"/>
                        <a:pt x="585" y="298"/>
                      </a:cubicBezTo>
                      <a:cubicBezTo>
                        <a:pt x="582" y="298"/>
                        <a:pt x="573" y="294"/>
                        <a:pt x="573" y="287"/>
                      </a:cubicBezTo>
                      <a:cubicBezTo>
                        <a:pt x="573" y="282"/>
                        <a:pt x="581" y="282"/>
                        <a:pt x="582" y="276"/>
                      </a:cubicBezTo>
                      <a:cubicBezTo>
                        <a:pt x="586" y="264"/>
                        <a:pt x="605" y="264"/>
                        <a:pt x="614" y="256"/>
                      </a:cubicBezTo>
                      <a:cubicBezTo>
                        <a:pt x="611" y="251"/>
                        <a:pt x="604" y="256"/>
                        <a:pt x="598" y="252"/>
                      </a:cubicBezTo>
                      <a:cubicBezTo>
                        <a:pt x="595" y="250"/>
                        <a:pt x="593" y="246"/>
                        <a:pt x="588" y="246"/>
                      </a:cubicBezTo>
                      <a:cubicBezTo>
                        <a:pt x="585" y="246"/>
                        <a:pt x="585" y="256"/>
                        <a:pt x="582" y="256"/>
                      </a:cubicBezTo>
                      <a:cubicBezTo>
                        <a:pt x="578" y="256"/>
                        <a:pt x="574" y="257"/>
                        <a:pt x="570" y="255"/>
                      </a:cubicBezTo>
                      <a:cubicBezTo>
                        <a:pt x="565" y="252"/>
                        <a:pt x="567" y="247"/>
                        <a:pt x="562" y="243"/>
                      </a:cubicBezTo>
                      <a:cubicBezTo>
                        <a:pt x="560" y="242"/>
                        <a:pt x="552" y="240"/>
                        <a:pt x="552" y="236"/>
                      </a:cubicBezTo>
                      <a:cubicBezTo>
                        <a:pt x="552" y="227"/>
                        <a:pt x="565" y="230"/>
                        <a:pt x="571" y="225"/>
                      </a:cubicBezTo>
                      <a:cubicBezTo>
                        <a:pt x="577" y="221"/>
                        <a:pt x="587" y="215"/>
                        <a:pt x="590" y="209"/>
                      </a:cubicBezTo>
                      <a:cubicBezTo>
                        <a:pt x="591" y="208"/>
                        <a:pt x="593" y="203"/>
                        <a:pt x="597" y="203"/>
                      </a:cubicBezTo>
                      <a:cubicBezTo>
                        <a:pt x="601" y="203"/>
                        <a:pt x="606" y="209"/>
                        <a:pt x="606" y="212"/>
                      </a:cubicBezTo>
                      <a:cubicBezTo>
                        <a:pt x="606" y="219"/>
                        <a:pt x="597" y="222"/>
                        <a:pt x="597" y="230"/>
                      </a:cubicBezTo>
                      <a:cubicBezTo>
                        <a:pt x="610" y="230"/>
                        <a:pt x="620" y="216"/>
                        <a:pt x="634" y="216"/>
                      </a:cubicBezTo>
                      <a:cubicBezTo>
                        <a:pt x="639" y="216"/>
                        <a:pt x="641" y="221"/>
                        <a:pt x="648" y="221"/>
                      </a:cubicBezTo>
                      <a:cubicBezTo>
                        <a:pt x="646" y="226"/>
                        <a:pt x="648" y="226"/>
                        <a:pt x="648" y="231"/>
                      </a:cubicBezTo>
                      <a:cubicBezTo>
                        <a:pt x="648" y="235"/>
                        <a:pt x="643" y="235"/>
                        <a:pt x="643" y="240"/>
                      </a:cubicBezTo>
                      <a:cubicBezTo>
                        <a:pt x="643" y="242"/>
                        <a:pt x="645" y="248"/>
                        <a:pt x="648" y="248"/>
                      </a:cubicBezTo>
                      <a:cubicBezTo>
                        <a:pt x="649" y="248"/>
                        <a:pt x="651" y="245"/>
                        <a:pt x="654" y="245"/>
                      </a:cubicBezTo>
                      <a:cubicBezTo>
                        <a:pt x="659" y="245"/>
                        <a:pt x="666" y="249"/>
                        <a:pt x="666" y="254"/>
                      </a:cubicBezTo>
                      <a:cubicBezTo>
                        <a:pt x="666" y="257"/>
                        <a:pt x="662" y="260"/>
                        <a:pt x="659" y="260"/>
                      </a:cubicBezTo>
                      <a:cubicBezTo>
                        <a:pt x="659" y="264"/>
                        <a:pt x="659" y="264"/>
                        <a:pt x="659" y="264"/>
                      </a:cubicBezTo>
                      <a:cubicBezTo>
                        <a:pt x="660" y="265"/>
                        <a:pt x="660" y="267"/>
                        <a:pt x="663" y="268"/>
                      </a:cubicBezTo>
                      <a:cubicBezTo>
                        <a:pt x="663" y="270"/>
                        <a:pt x="665" y="272"/>
                        <a:pt x="665" y="275"/>
                      </a:cubicBezTo>
                      <a:cubicBezTo>
                        <a:pt x="665" y="276"/>
                        <a:pt x="661" y="282"/>
                        <a:pt x="661" y="285"/>
                      </a:cubicBezTo>
                      <a:cubicBezTo>
                        <a:pt x="661" y="287"/>
                        <a:pt x="661" y="289"/>
                        <a:pt x="664" y="290"/>
                      </a:cubicBezTo>
                      <a:cubicBezTo>
                        <a:pt x="663" y="292"/>
                        <a:pt x="661" y="293"/>
                        <a:pt x="661" y="295"/>
                      </a:cubicBezTo>
                      <a:cubicBezTo>
                        <a:pt x="668" y="295"/>
                        <a:pt x="668" y="295"/>
                        <a:pt x="668" y="295"/>
                      </a:cubicBezTo>
                      <a:cubicBezTo>
                        <a:pt x="670" y="293"/>
                        <a:pt x="671" y="293"/>
                        <a:pt x="676" y="291"/>
                      </a:cubicBezTo>
                      <a:cubicBezTo>
                        <a:pt x="676" y="287"/>
                        <a:pt x="687" y="287"/>
                        <a:pt x="690" y="286"/>
                      </a:cubicBezTo>
                      <a:cubicBezTo>
                        <a:pt x="696" y="284"/>
                        <a:pt x="699" y="279"/>
                        <a:pt x="699" y="269"/>
                      </a:cubicBezTo>
                      <a:cubicBezTo>
                        <a:pt x="699" y="252"/>
                        <a:pt x="692" y="242"/>
                        <a:pt x="683" y="232"/>
                      </a:cubicBezTo>
                      <a:cubicBezTo>
                        <a:pt x="679" y="228"/>
                        <a:pt x="674" y="224"/>
                        <a:pt x="675" y="217"/>
                      </a:cubicBezTo>
                      <a:cubicBezTo>
                        <a:pt x="680" y="217"/>
                        <a:pt x="685" y="214"/>
                        <a:pt x="688" y="210"/>
                      </a:cubicBezTo>
                      <a:cubicBezTo>
                        <a:pt x="691" y="207"/>
                        <a:pt x="699" y="203"/>
                        <a:pt x="701" y="199"/>
                      </a:cubicBezTo>
                      <a:cubicBezTo>
                        <a:pt x="707" y="187"/>
                        <a:pt x="710" y="180"/>
                        <a:pt x="721" y="172"/>
                      </a:cubicBezTo>
                      <a:cubicBezTo>
                        <a:pt x="721" y="172"/>
                        <a:pt x="738" y="153"/>
                        <a:pt x="723" y="143"/>
                      </a:cubicBezTo>
                      <a:cubicBezTo>
                        <a:pt x="717" y="139"/>
                        <a:pt x="735" y="138"/>
                        <a:pt x="745" y="132"/>
                      </a:cubicBezTo>
                      <a:cubicBezTo>
                        <a:pt x="756" y="126"/>
                        <a:pt x="760" y="102"/>
                        <a:pt x="769" y="92"/>
                      </a:cubicBezTo>
                      <a:cubicBezTo>
                        <a:pt x="769" y="81"/>
                        <a:pt x="769" y="81"/>
                        <a:pt x="769" y="81"/>
                      </a:cubicBezTo>
                      <a:cubicBezTo>
                        <a:pt x="751" y="81"/>
                        <a:pt x="749" y="95"/>
                        <a:pt x="734" y="95"/>
                      </a:cubicBezTo>
                      <a:cubicBezTo>
                        <a:pt x="721" y="95"/>
                        <a:pt x="716" y="78"/>
                        <a:pt x="710" y="73"/>
                      </a:cubicBezTo>
                      <a:cubicBezTo>
                        <a:pt x="702" y="65"/>
                        <a:pt x="683" y="64"/>
                        <a:pt x="677" y="55"/>
                      </a:cubicBezTo>
                      <a:cubicBezTo>
                        <a:pt x="662" y="31"/>
                        <a:pt x="663" y="0"/>
                        <a:pt x="624" y="0"/>
                      </a:cubicBezTo>
                      <a:cubicBezTo>
                        <a:pt x="568" y="0"/>
                        <a:pt x="589" y="74"/>
                        <a:pt x="547" y="57"/>
                      </a:cubicBezTo>
                      <a:cubicBezTo>
                        <a:pt x="515" y="45"/>
                        <a:pt x="483" y="68"/>
                        <a:pt x="458" y="68"/>
                      </a:cubicBezTo>
                      <a:cubicBezTo>
                        <a:pt x="430" y="68"/>
                        <a:pt x="422" y="46"/>
                        <a:pt x="395" y="46"/>
                      </a:cubicBezTo>
                      <a:cubicBezTo>
                        <a:pt x="383" y="46"/>
                        <a:pt x="365" y="61"/>
                        <a:pt x="355" y="33"/>
                      </a:cubicBezTo>
                      <a:cubicBezTo>
                        <a:pt x="352" y="26"/>
                        <a:pt x="325" y="22"/>
                        <a:pt x="317" y="22"/>
                      </a:cubicBezTo>
                      <a:cubicBezTo>
                        <a:pt x="304" y="22"/>
                        <a:pt x="309" y="55"/>
                        <a:pt x="284" y="55"/>
                      </a:cubicBezTo>
                      <a:cubicBezTo>
                        <a:pt x="266" y="55"/>
                        <a:pt x="247" y="42"/>
                        <a:pt x="236" y="42"/>
                      </a:cubicBezTo>
                      <a:cubicBezTo>
                        <a:pt x="229" y="42"/>
                        <a:pt x="221" y="51"/>
                        <a:pt x="218" y="53"/>
                      </a:cubicBezTo>
                      <a:cubicBezTo>
                        <a:pt x="196" y="66"/>
                        <a:pt x="170" y="66"/>
                        <a:pt x="152" y="81"/>
                      </a:cubicBezTo>
                      <a:cubicBezTo>
                        <a:pt x="145" y="88"/>
                        <a:pt x="159" y="112"/>
                        <a:pt x="123" y="108"/>
                      </a:cubicBezTo>
                      <a:cubicBezTo>
                        <a:pt x="110" y="106"/>
                        <a:pt x="108" y="133"/>
                        <a:pt x="86" y="137"/>
                      </a:cubicBezTo>
                      <a:cubicBezTo>
                        <a:pt x="86" y="186"/>
                        <a:pt x="58" y="207"/>
                        <a:pt x="17" y="207"/>
                      </a:cubicBezTo>
                      <a:cubicBezTo>
                        <a:pt x="10" y="207"/>
                        <a:pt x="1" y="227"/>
                        <a:pt x="0" y="236"/>
                      </a:cubicBezTo>
                      <a:cubicBezTo>
                        <a:pt x="11" y="238"/>
                        <a:pt x="13" y="241"/>
                        <a:pt x="15" y="251"/>
                      </a:cubicBezTo>
                      <a:cubicBezTo>
                        <a:pt x="15" y="253"/>
                        <a:pt x="15" y="253"/>
                        <a:pt x="15" y="253"/>
                      </a:cubicBezTo>
                      <a:cubicBezTo>
                        <a:pt x="15" y="261"/>
                        <a:pt x="19" y="259"/>
                        <a:pt x="25" y="261"/>
                      </a:cubicBezTo>
                      <a:cubicBezTo>
                        <a:pt x="30" y="262"/>
                        <a:pt x="28" y="268"/>
                        <a:pt x="31" y="271"/>
                      </a:cubicBezTo>
                      <a:cubicBezTo>
                        <a:pt x="37" y="277"/>
                        <a:pt x="42" y="277"/>
                        <a:pt x="50" y="280"/>
                      </a:cubicBezTo>
                      <a:cubicBezTo>
                        <a:pt x="58" y="279"/>
                        <a:pt x="61" y="272"/>
                        <a:pt x="69" y="272"/>
                      </a:cubicBezTo>
                      <a:cubicBezTo>
                        <a:pt x="73" y="272"/>
                        <a:pt x="83" y="280"/>
                        <a:pt x="83" y="284"/>
                      </a:cubicBezTo>
                      <a:cubicBezTo>
                        <a:pt x="83" y="296"/>
                        <a:pt x="66" y="294"/>
                        <a:pt x="66" y="306"/>
                      </a:cubicBezTo>
                      <a:cubicBezTo>
                        <a:pt x="66" y="311"/>
                        <a:pt x="73" y="312"/>
                        <a:pt x="73" y="317"/>
                      </a:cubicBezTo>
                      <a:cubicBezTo>
                        <a:pt x="73" y="323"/>
                        <a:pt x="68" y="322"/>
                        <a:pt x="63" y="322"/>
                      </a:cubicBezTo>
                      <a:cubicBezTo>
                        <a:pt x="63" y="326"/>
                        <a:pt x="63" y="326"/>
                        <a:pt x="63" y="326"/>
                      </a:cubicBezTo>
                      <a:cubicBezTo>
                        <a:pt x="64" y="331"/>
                        <a:pt x="64" y="335"/>
                        <a:pt x="65" y="340"/>
                      </a:cubicBezTo>
                      <a:cubicBezTo>
                        <a:pt x="66" y="343"/>
                        <a:pt x="71" y="342"/>
                        <a:pt x="73" y="343"/>
                      </a:cubicBezTo>
                      <a:cubicBezTo>
                        <a:pt x="80" y="345"/>
                        <a:pt x="83" y="351"/>
                        <a:pt x="91" y="353"/>
                      </a:cubicBezTo>
                      <a:cubicBezTo>
                        <a:pt x="100" y="355"/>
                        <a:pt x="105" y="352"/>
                        <a:pt x="110" y="357"/>
                      </a:cubicBezTo>
                      <a:cubicBezTo>
                        <a:pt x="116" y="363"/>
                        <a:pt x="120" y="361"/>
                        <a:pt x="127" y="364"/>
                      </a:cubicBezTo>
                      <a:cubicBezTo>
                        <a:pt x="130" y="366"/>
                        <a:pt x="130" y="369"/>
                        <a:pt x="132" y="373"/>
                      </a:cubicBezTo>
                      <a:cubicBezTo>
                        <a:pt x="133" y="376"/>
                        <a:pt x="137" y="372"/>
                        <a:pt x="139" y="373"/>
                      </a:cubicBezTo>
                      <a:cubicBezTo>
                        <a:pt x="146" y="378"/>
                        <a:pt x="150" y="384"/>
                        <a:pt x="160" y="384"/>
                      </a:cubicBezTo>
                      <a:cubicBezTo>
                        <a:pt x="166" y="384"/>
                        <a:pt x="172" y="384"/>
                        <a:pt x="178" y="384"/>
                      </a:cubicBezTo>
                      <a:cubicBezTo>
                        <a:pt x="182" y="384"/>
                        <a:pt x="184" y="382"/>
                        <a:pt x="186" y="382"/>
                      </a:cubicBezTo>
                      <a:cubicBezTo>
                        <a:pt x="189" y="382"/>
                        <a:pt x="190" y="389"/>
                        <a:pt x="191" y="392"/>
                      </a:cubicBezTo>
                      <a:cubicBezTo>
                        <a:pt x="197" y="389"/>
                        <a:pt x="199" y="381"/>
                        <a:pt x="210" y="381"/>
                      </a:cubicBezTo>
                      <a:cubicBezTo>
                        <a:pt x="219" y="381"/>
                        <a:pt x="224" y="386"/>
                        <a:pt x="231" y="386"/>
                      </a:cubicBezTo>
                      <a:cubicBezTo>
                        <a:pt x="238" y="386"/>
                        <a:pt x="252" y="374"/>
                        <a:pt x="255" y="372"/>
                      </a:cubicBezTo>
                      <a:cubicBezTo>
                        <a:pt x="258" y="370"/>
                        <a:pt x="259" y="369"/>
                        <a:pt x="260" y="367"/>
                      </a:cubicBezTo>
                      <a:cubicBezTo>
                        <a:pt x="264" y="363"/>
                        <a:pt x="270" y="368"/>
                        <a:pt x="275" y="366"/>
                      </a:cubicBezTo>
                      <a:cubicBezTo>
                        <a:pt x="279" y="362"/>
                        <a:pt x="279" y="362"/>
                        <a:pt x="279" y="362"/>
                      </a:cubicBezTo>
                      <a:cubicBezTo>
                        <a:pt x="282" y="362"/>
                        <a:pt x="282" y="362"/>
                        <a:pt x="282" y="362"/>
                      </a:cubicBezTo>
                      <a:cubicBezTo>
                        <a:pt x="285" y="377"/>
                        <a:pt x="294" y="376"/>
                        <a:pt x="305" y="381"/>
                      </a:cubicBezTo>
                      <a:cubicBezTo>
                        <a:pt x="309" y="388"/>
                        <a:pt x="316" y="391"/>
                        <a:pt x="316" y="400"/>
                      </a:cubicBezTo>
                      <a:cubicBezTo>
                        <a:pt x="316" y="417"/>
                        <a:pt x="304" y="418"/>
                        <a:pt x="304" y="434"/>
                      </a:cubicBezTo>
                      <a:cubicBezTo>
                        <a:pt x="304" y="436"/>
                        <a:pt x="305" y="439"/>
                        <a:pt x="306" y="439"/>
                      </a:cubicBezTo>
                      <a:cubicBezTo>
                        <a:pt x="309" y="439"/>
                        <a:pt x="312" y="436"/>
                        <a:pt x="315" y="436"/>
                      </a:cubicBezTo>
                      <a:cubicBezTo>
                        <a:pt x="319" y="436"/>
                        <a:pt x="320" y="449"/>
                        <a:pt x="324" y="450"/>
                      </a:cubicBezTo>
                      <a:cubicBezTo>
                        <a:pt x="324" y="459"/>
                        <a:pt x="330" y="468"/>
                        <a:pt x="338" y="468"/>
                      </a:cubicBezTo>
                      <a:cubicBezTo>
                        <a:pt x="342" y="468"/>
                        <a:pt x="343" y="467"/>
                        <a:pt x="346" y="467"/>
                      </a:cubicBezTo>
                      <a:cubicBezTo>
                        <a:pt x="348" y="467"/>
                        <a:pt x="348" y="467"/>
                        <a:pt x="348" y="467"/>
                      </a:cubicBezTo>
                      <a:cubicBezTo>
                        <a:pt x="348" y="471"/>
                        <a:pt x="350" y="472"/>
                        <a:pt x="351" y="472"/>
                      </a:cubicBezTo>
                      <a:cubicBezTo>
                        <a:pt x="352" y="472"/>
                        <a:pt x="353" y="470"/>
                        <a:pt x="353" y="468"/>
                      </a:cubicBezTo>
                      <a:cubicBezTo>
                        <a:pt x="353" y="464"/>
                        <a:pt x="353" y="461"/>
                        <a:pt x="353" y="457"/>
                      </a:cubicBezTo>
                      <a:cubicBezTo>
                        <a:pt x="353" y="457"/>
                        <a:pt x="363" y="454"/>
                        <a:pt x="365" y="454"/>
                      </a:cubicBezTo>
                      <a:cubicBezTo>
                        <a:pt x="379" y="454"/>
                        <a:pt x="379" y="454"/>
                        <a:pt x="379" y="454"/>
                      </a:cubicBezTo>
                      <a:cubicBezTo>
                        <a:pt x="385" y="457"/>
                        <a:pt x="390" y="448"/>
                        <a:pt x="397" y="448"/>
                      </a:cubicBezTo>
                      <a:cubicBezTo>
                        <a:pt x="404" y="448"/>
                        <a:pt x="408" y="453"/>
                        <a:pt x="416" y="453"/>
                      </a:cubicBezTo>
                      <a:cubicBezTo>
                        <a:pt x="416" y="464"/>
                        <a:pt x="424" y="468"/>
                        <a:pt x="431" y="470"/>
                      </a:cubicBezTo>
                      <a:cubicBezTo>
                        <a:pt x="431" y="470"/>
                        <a:pt x="431" y="470"/>
                        <a:pt x="431" y="470"/>
                      </a:cubicBezTo>
                      <a:cubicBezTo>
                        <a:pt x="439" y="474"/>
                        <a:pt x="444" y="471"/>
                        <a:pt x="452" y="475"/>
                      </a:cubicBezTo>
                      <a:cubicBezTo>
                        <a:pt x="452" y="477"/>
                        <a:pt x="451" y="486"/>
                        <a:pt x="454" y="486"/>
                      </a:cubicBezTo>
                      <a:cubicBezTo>
                        <a:pt x="459" y="486"/>
                        <a:pt x="457" y="480"/>
                        <a:pt x="460" y="477"/>
                      </a:cubicBezTo>
                      <a:cubicBezTo>
                        <a:pt x="463" y="474"/>
                        <a:pt x="472" y="472"/>
                        <a:pt x="476" y="470"/>
                      </a:cubicBezTo>
                      <a:cubicBezTo>
                        <a:pt x="484" y="466"/>
                        <a:pt x="492" y="468"/>
                        <a:pt x="498" y="463"/>
                      </a:cubicBezTo>
                      <a:cubicBezTo>
                        <a:pt x="498" y="463"/>
                        <a:pt x="502" y="455"/>
                        <a:pt x="503" y="455"/>
                      </a:cubicBezTo>
                      <a:cubicBezTo>
                        <a:pt x="507" y="455"/>
                        <a:pt x="510" y="458"/>
                        <a:pt x="514" y="458"/>
                      </a:cubicBezTo>
                      <a:cubicBezTo>
                        <a:pt x="534" y="458"/>
                        <a:pt x="539" y="446"/>
                        <a:pt x="552" y="439"/>
                      </a:cubicBezTo>
                      <a:cubicBezTo>
                        <a:pt x="555" y="437"/>
                        <a:pt x="557" y="435"/>
                        <a:pt x="558" y="431"/>
                      </a:cubicBezTo>
                      <a:cubicBezTo>
                        <a:pt x="569" y="431"/>
                        <a:pt x="572" y="414"/>
                        <a:pt x="576" y="406"/>
                      </a:cubicBezTo>
                      <a:cubicBezTo>
                        <a:pt x="578" y="401"/>
                        <a:pt x="590" y="383"/>
                        <a:pt x="597" y="382"/>
                      </a:cubicBezTo>
                      <a:cubicBezTo>
                        <a:pt x="597" y="372"/>
                        <a:pt x="604" y="368"/>
                        <a:pt x="604" y="355"/>
                      </a:cubicBezTo>
                      <a:cubicBezTo>
                        <a:pt x="604" y="336"/>
                        <a:pt x="599" y="329"/>
                        <a:pt x="591" y="317"/>
                      </a:cubicBezTo>
                      <a:cubicBezTo>
                        <a:pt x="590" y="315"/>
                        <a:pt x="590" y="309"/>
                        <a:pt x="586" y="307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1" name="Freeform 148"/>
                <p:cNvSpPr>
                  <a:spLocks/>
                </p:cNvSpPr>
                <p:nvPr/>
              </p:nvSpPr>
              <p:spPr bwMode="auto">
                <a:xfrm>
                  <a:off x="7369175" y="1395413"/>
                  <a:ext cx="58738" cy="25400"/>
                </a:xfrm>
                <a:custGeom>
                  <a:avLst/>
                  <a:gdLst/>
                  <a:ahLst/>
                  <a:cxnLst>
                    <a:cxn ang="0">
                      <a:pos x="4" y="19"/>
                    </a:cxn>
                    <a:cxn ang="0">
                      <a:pos x="0" y="14"/>
                    </a:cxn>
                    <a:cxn ang="0">
                      <a:pos x="20" y="0"/>
                    </a:cxn>
                    <a:cxn ang="0">
                      <a:pos x="44" y="11"/>
                    </a:cxn>
                    <a:cxn ang="0">
                      <a:pos x="4" y="19"/>
                    </a:cxn>
                  </a:cxnLst>
                  <a:rect l="0" t="0" r="r" b="b"/>
                  <a:pathLst>
                    <a:path w="44" h="19">
                      <a:moveTo>
                        <a:pt x="4" y="19"/>
                      </a:moveTo>
                      <a:cubicBezTo>
                        <a:pt x="1" y="19"/>
                        <a:pt x="0" y="17"/>
                        <a:pt x="0" y="14"/>
                      </a:cubicBezTo>
                      <a:cubicBezTo>
                        <a:pt x="0" y="8"/>
                        <a:pt x="13" y="0"/>
                        <a:pt x="20" y="0"/>
                      </a:cubicBezTo>
                      <a:cubicBezTo>
                        <a:pt x="27" y="0"/>
                        <a:pt x="44" y="4"/>
                        <a:pt x="44" y="11"/>
                      </a:cubicBezTo>
                      <a:cubicBezTo>
                        <a:pt x="44" y="17"/>
                        <a:pt x="9" y="19"/>
                        <a:pt x="4" y="1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2" name="Freeform 149"/>
                <p:cNvSpPr>
                  <a:spLocks/>
                </p:cNvSpPr>
                <p:nvPr/>
              </p:nvSpPr>
              <p:spPr bwMode="auto">
                <a:xfrm>
                  <a:off x="7191375" y="1443038"/>
                  <a:ext cx="23813" cy="14288"/>
                </a:xfrm>
                <a:custGeom>
                  <a:avLst/>
                  <a:gdLst/>
                  <a:ahLst/>
                  <a:cxnLst>
                    <a:cxn ang="0">
                      <a:pos x="13" y="10"/>
                    </a:cxn>
                    <a:cxn ang="0">
                      <a:pos x="18" y="6"/>
                    </a:cxn>
                    <a:cxn ang="0">
                      <a:pos x="15" y="0"/>
                    </a:cxn>
                    <a:cxn ang="0">
                      <a:pos x="0" y="0"/>
                    </a:cxn>
                    <a:cxn ang="0">
                      <a:pos x="13" y="10"/>
                    </a:cxn>
                  </a:cxnLst>
                  <a:rect l="0" t="0" r="r" b="b"/>
                  <a:pathLst>
                    <a:path w="18" h="10">
                      <a:moveTo>
                        <a:pt x="13" y="10"/>
                      </a:moveTo>
                      <a:cubicBezTo>
                        <a:pt x="15" y="10"/>
                        <a:pt x="18" y="8"/>
                        <a:pt x="18" y="6"/>
                      </a:cubicBezTo>
                      <a:cubicBezTo>
                        <a:pt x="18" y="3"/>
                        <a:pt x="15" y="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6"/>
                        <a:pt x="7" y="10"/>
                        <a:pt x="13" y="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3" name="Freeform 150"/>
                <p:cNvSpPr>
                  <a:spLocks/>
                </p:cNvSpPr>
                <p:nvPr/>
              </p:nvSpPr>
              <p:spPr bwMode="auto">
                <a:xfrm>
                  <a:off x="6645275" y="1257300"/>
                  <a:ext cx="11113" cy="12700"/>
                </a:xfrm>
                <a:custGeom>
                  <a:avLst/>
                  <a:gdLst/>
                  <a:ahLst/>
                  <a:cxnLst>
                    <a:cxn ang="0">
                      <a:pos x="8" y="5"/>
                    </a:cxn>
                    <a:cxn ang="0">
                      <a:pos x="3" y="0"/>
                    </a:cxn>
                    <a:cxn ang="0">
                      <a:pos x="0" y="7"/>
                    </a:cxn>
                    <a:cxn ang="0">
                      <a:pos x="3" y="10"/>
                    </a:cxn>
                    <a:cxn ang="0">
                      <a:pos x="8" y="4"/>
                    </a:cxn>
                    <a:cxn ang="0">
                      <a:pos x="6" y="4"/>
                    </a:cxn>
                    <a:cxn ang="0">
                      <a:pos x="8" y="5"/>
                    </a:cxn>
                  </a:cxnLst>
                  <a:rect l="0" t="0" r="r" b="b"/>
                  <a:pathLst>
                    <a:path w="8" h="10">
                      <a:moveTo>
                        <a:pt x="8" y="5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2"/>
                        <a:pt x="0" y="4"/>
                        <a:pt x="0" y="7"/>
                      </a:cubicBezTo>
                      <a:cubicBezTo>
                        <a:pt x="0" y="9"/>
                        <a:pt x="1" y="10"/>
                        <a:pt x="3" y="10"/>
                      </a:cubicBezTo>
                      <a:cubicBezTo>
                        <a:pt x="7" y="10"/>
                        <a:pt x="7" y="6"/>
                        <a:pt x="8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lnTo>
                        <a:pt x="8" y="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4" name="Freeform 151"/>
                <p:cNvSpPr>
                  <a:spLocks/>
                </p:cNvSpPr>
                <p:nvPr/>
              </p:nvSpPr>
              <p:spPr bwMode="auto">
                <a:xfrm>
                  <a:off x="6249988" y="1300163"/>
                  <a:ext cx="26988" cy="15875"/>
                </a:xfrm>
                <a:custGeom>
                  <a:avLst/>
                  <a:gdLst/>
                  <a:ahLst/>
                  <a:cxnLst>
                    <a:cxn ang="0">
                      <a:pos x="20" y="9"/>
                    </a:cxn>
                    <a:cxn ang="0">
                      <a:pos x="10" y="12"/>
                    </a:cxn>
                    <a:cxn ang="0">
                      <a:pos x="0" y="7"/>
                    </a:cxn>
                    <a:cxn ang="0">
                      <a:pos x="10" y="0"/>
                    </a:cxn>
                    <a:cxn ang="0">
                      <a:pos x="20" y="7"/>
                    </a:cxn>
                    <a:cxn ang="0">
                      <a:pos x="17" y="12"/>
                    </a:cxn>
                    <a:cxn ang="0">
                      <a:pos x="20" y="9"/>
                    </a:cxn>
                  </a:cxnLst>
                  <a:rect l="0" t="0" r="r" b="b"/>
                  <a:pathLst>
                    <a:path w="20" h="12">
                      <a:moveTo>
                        <a:pt x="20" y="9"/>
                      </a:moveTo>
                      <a:cubicBezTo>
                        <a:pt x="17" y="11"/>
                        <a:pt x="14" y="12"/>
                        <a:pt x="10" y="12"/>
                      </a:cubicBezTo>
                      <a:cubicBezTo>
                        <a:pt x="5" y="12"/>
                        <a:pt x="0" y="11"/>
                        <a:pt x="0" y="7"/>
                      </a:cubicBezTo>
                      <a:cubicBezTo>
                        <a:pt x="0" y="3"/>
                        <a:pt x="6" y="0"/>
                        <a:pt x="10" y="0"/>
                      </a:cubicBezTo>
                      <a:cubicBezTo>
                        <a:pt x="16" y="0"/>
                        <a:pt x="20" y="2"/>
                        <a:pt x="20" y="7"/>
                      </a:cubicBezTo>
                      <a:cubicBezTo>
                        <a:pt x="20" y="10"/>
                        <a:pt x="18" y="11"/>
                        <a:pt x="17" y="12"/>
                      </a:cubicBezTo>
                      <a:lnTo>
                        <a:pt x="20" y="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5" name="Freeform 152"/>
                <p:cNvSpPr>
                  <a:spLocks/>
                </p:cNvSpPr>
                <p:nvPr/>
              </p:nvSpPr>
              <p:spPr bwMode="auto">
                <a:xfrm>
                  <a:off x="6043613" y="1128713"/>
                  <a:ext cx="100013" cy="57150"/>
                </a:xfrm>
                <a:custGeom>
                  <a:avLst/>
                  <a:gdLst/>
                  <a:ahLst/>
                  <a:cxnLst>
                    <a:cxn ang="0">
                      <a:pos x="6" y="43"/>
                    </a:cxn>
                    <a:cxn ang="0">
                      <a:pos x="0" y="37"/>
                    </a:cxn>
                    <a:cxn ang="0">
                      <a:pos x="8" y="27"/>
                    </a:cxn>
                    <a:cxn ang="0">
                      <a:pos x="39" y="0"/>
                    </a:cxn>
                    <a:cxn ang="0">
                      <a:pos x="45" y="0"/>
                    </a:cxn>
                    <a:cxn ang="0">
                      <a:pos x="44" y="10"/>
                    </a:cxn>
                    <a:cxn ang="0">
                      <a:pos x="52" y="6"/>
                    </a:cxn>
                    <a:cxn ang="0">
                      <a:pos x="76" y="23"/>
                    </a:cxn>
                    <a:cxn ang="0">
                      <a:pos x="45" y="34"/>
                    </a:cxn>
                    <a:cxn ang="0">
                      <a:pos x="30" y="37"/>
                    </a:cxn>
                    <a:cxn ang="0">
                      <a:pos x="6" y="43"/>
                    </a:cxn>
                  </a:cxnLst>
                  <a:rect l="0" t="0" r="r" b="b"/>
                  <a:pathLst>
                    <a:path w="76" h="43">
                      <a:moveTo>
                        <a:pt x="6" y="43"/>
                      </a:moveTo>
                      <a:cubicBezTo>
                        <a:pt x="1" y="43"/>
                        <a:pt x="0" y="41"/>
                        <a:pt x="0" y="37"/>
                      </a:cubicBezTo>
                      <a:cubicBezTo>
                        <a:pt x="0" y="30"/>
                        <a:pt x="5" y="30"/>
                        <a:pt x="8" y="27"/>
                      </a:cubicBezTo>
                      <a:cubicBezTo>
                        <a:pt x="18" y="17"/>
                        <a:pt x="22" y="0"/>
                        <a:pt x="39" y="0"/>
                      </a:cubicBezTo>
                      <a:cubicBezTo>
                        <a:pt x="43" y="0"/>
                        <a:pt x="43" y="0"/>
                        <a:pt x="45" y="0"/>
                      </a:cubicBezTo>
                      <a:cubicBezTo>
                        <a:pt x="45" y="7"/>
                        <a:pt x="47" y="7"/>
                        <a:pt x="44" y="10"/>
                      </a:cubicBezTo>
                      <a:cubicBezTo>
                        <a:pt x="47" y="9"/>
                        <a:pt x="49" y="6"/>
                        <a:pt x="52" y="6"/>
                      </a:cubicBezTo>
                      <a:cubicBezTo>
                        <a:pt x="58" y="6"/>
                        <a:pt x="76" y="17"/>
                        <a:pt x="76" y="23"/>
                      </a:cubicBezTo>
                      <a:cubicBezTo>
                        <a:pt x="76" y="34"/>
                        <a:pt x="53" y="36"/>
                        <a:pt x="45" y="34"/>
                      </a:cubicBezTo>
                      <a:cubicBezTo>
                        <a:pt x="43" y="34"/>
                        <a:pt x="30" y="37"/>
                        <a:pt x="30" y="37"/>
                      </a:cubicBezTo>
                      <a:lnTo>
                        <a:pt x="6" y="4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6" name="Freeform 153"/>
                <p:cNvSpPr>
                  <a:spLocks/>
                </p:cNvSpPr>
                <p:nvPr/>
              </p:nvSpPr>
              <p:spPr bwMode="auto">
                <a:xfrm>
                  <a:off x="5900738" y="1101725"/>
                  <a:ext cx="39688" cy="20638"/>
                </a:xfrm>
                <a:custGeom>
                  <a:avLst/>
                  <a:gdLst/>
                  <a:ahLst/>
                  <a:cxnLst>
                    <a:cxn ang="0">
                      <a:pos x="12" y="0"/>
                    </a:cxn>
                    <a:cxn ang="0">
                      <a:pos x="30" y="7"/>
                    </a:cxn>
                    <a:cxn ang="0">
                      <a:pos x="9" y="16"/>
                    </a:cxn>
                    <a:cxn ang="0">
                      <a:pos x="0" y="5"/>
                    </a:cxn>
                    <a:cxn ang="0">
                      <a:pos x="12" y="0"/>
                    </a:cxn>
                  </a:cxnLst>
                  <a:rect l="0" t="0" r="r" b="b"/>
                  <a:pathLst>
                    <a:path w="30" h="16">
                      <a:moveTo>
                        <a:pt x="12" y="0"/>
                      </a:moveTo>
                      <a:cubicBezTo>
                        <a:pt x="14" y="0"/>
                        <a:pt x="26" y="6"/>
                        <a:pt x="30" y="7"/>
                      </a:cubicBezTo>
                      <a:cubicBezTo>
                        <a:pt x="29" y="15"/>
                        <a:pt x="14" y="16"/>
                        <a:pt x="9" y="16"/>
                      </a:cubicBezTo>
                      <a:cubicBezTo>
                        <a:pt x="6" y="16"/>
                        <a:pt x="0" y="9"/>
                        <a:pt x="0" y="5"/>
                      </a:cubicBezTo>
                      <a:cubicBezTo>
                        <a:pt x="0" y="0"/>
                        <a:pt x="9" y="0"/>
                        <a:pt x="12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7" name="Freeform 154"/>
                <p:cNvSpPr>
                  <a:spLocks/>
                </p:cNvSpPr>
                <p:nvPr/>
              </p:nvSpPr>
              <p:spPr bwMode="auto">
                <a:xfrm>
                  <a:off x="5913438" y="1057275"/>
                  <a:ext cx="139700" cy="98425"/>
                </a:xfrm>
                <a:custGeom>
                  <a:avLst/>
                  <a:gdLst/>
                  <a:ahLst/>
                  <a:cxnLst>
                    <a:cxn ang="0">
                      <a:pos x="99" y="68"/>
                    </a:cxn>
                    <a:cxn ang="0">
                      <a:pos x="90" y="74"/>
                    </a:cxn>
                    <a:cxn ang="0">
                      <a:pos x="41" y="66"/>
                    </a:cxn>
                    <a:cxn ang="0">
                      <a:pos x="17" y="50"/>
                    </a:cxn>
                    <a:cxn ang="0">
                      <a:pos x="50" y="36"/>
                    </a:cxn>
                    <a:cxn ang="0">
                      <a:pos x="32" y="36"/>
                    </a:cxn>
                    <a:cxn ang="0">
                      <a:pos x="0" y="26"/>
                    </a:cxn>
                    <a:cxn ang="0">
                      <a:pos x="46" y="0"/>
                    </a:cxn>
                    <a:cxn ang="0">
                      <a:pos x="72" y="17"/>
                    </a:cxn>
                    <a:cxn ang="0">
                      <a:pos x="67" y="18"/>
                    </a:cxn>
                    <a:cxn ang="0">
                      <a:pos x="67" y="27"/>
                    </a:cxn>
                    <a:cxn ang="0">
                      <a:pos x="59" y="35"/>
                    </a:cxn>
                    <a:cxn ang="0">
                      <a:pos x="68" y="35"/>
                    </a:cxn>
                    <a:cxn ang="0">
                      <a:pos x="81" y="39"/>
                    </a:cxn>
                    <a:cxn ang="0">
                      <a:pos x="90" y="39"/>
                    </a:cxn>
                    <a:cxn ang="0">
                      <a:pos x="105" y="48"/>
                    </a:cxn>
                    <a:cxn ang="0">
                      <a:pos x="101" y="57"/>
                    </a:cxn>
                    <a:cxn ang="0">
                      <a:pos x="92" y="62"/>
                    </a:cxn>
                    <a:cxn ang="0">
                      <a:pos x="99" y="68"/>
                    </a:cxn>
                  </a:cxnLst>
                  <a:rect l="0" t="0" r="r" b="b"/>
                  <a:pathLst>
                    <a:path w="105" h="74">
                      <a:moveTo>
                        <a:pt x="99" y="68"/>
                      </a:moveTo>
                      <a:cubicBezTo>
                        <a:pt x="99" y="72"/>
                        <a:pt x="94" y="74"/>
                        <a:pt x="90" y="74"/>
                      </a:cubicBezTo>
                      <a:cubicBezTo>
                        <a:pt x="71" y="74"/>
                        <a:pt x="57" y="66"/>
                        <a:pt x="41" y="66"/>
                      </a:cubicBezTo>
                      <a:cubicBezTo>
                        <a:pt x="35" y="66"/>
                        <a:pt x="24" y="54"/>
                        <a:pt x="17" y="50"/>
                      </a:cubicBezTo>
                      <a:cubicBezTo>
                        <a:pt x="32" y="46"/>
                        <a:pt x="36" y="41"/>
                        <a:pt x="50" y="36"/>
                      </a:cubicBezTo>
                      <a:cubicBezTo>
                        <a:pt x="46" y="36"/>
                        <a:pt x="35" y="36"/>
                        <a:pt x="32" y="36"/>
                      </a:cubicBezTo>
                      <a:cubicBezTo>
                        <a:pt x="20" y="36"/>
                        <a:pt x="11" y="32"/>
                        <a:pt x="0" y="26"/>
                      </a:cubicBezTo>
                      <a:cubicBezTo>
                        <a:pt x="18" y="21"/>
                        <a:pt x="25" y="0"/>
                        <a:pt x="46" y="0"/>
                      </a:cubicBezTo>
                      <a:cubicBezTo>
                        <a:pt x="58" y="0"/>
                        <a:pt x="65" y="12"/>
                        <a:pt x="72" y="17"/>
                      </a:cubicBezTo>
                      <a:cubicBezTo>
                        <a:pt x="68" y="19"/>
                        <a:pt x="69" y="18"/>
                        <a:pt x="67" y="18"/>
                      </a:cubicBezTo>
                      <a:cubicBezTo>
                        <a:pt x="68" y="23"/>
                        <a:pt x="67" y="24"/>
                        <a:pt x="67" y="27"/>
                      </a:cubicBezTo>
                      <a:cubicBezTo>
                        <a:pt x="67" y="29"/>
                        <a:pt x="62" y="33"/>
                        <a:pt x="59" y="35"/>
                      </a:cubicBezTo>
                      <a:cubicBezTo>
                        <a:pt x="63" y="33"/>
                        <a:pt x="65" y="35"/>
                        <a:pt x="68" y="35"/>
                      </a:cubicBezTo>
                      <a:cubicBezTo>
                        <a:pt x="73" y="35"/>
                        <a:pt x="76" y="39"/>
                        <a:pt x="81" y="39"/>
                      </a:cubicBezTo>
                      <a:cubicBezTo>
                        <a:pt x="84" y="39"/>
                        <a:pt x="87" y="39"/>
                        <a:pt x="90" y="39"/>
                      </a:cubicBezTo>
                      <a:cubicBezTo>
                        <a:pt x="99" y="39"/>
                        <a:pt x="99" y="42"/>
                        <a:pt x="105" y="48"/>
                      </a:cubicBezTo>
                      <a:cubicBezTo>
                        <a:pt x="100" y="51"/>
                        <a:pt x="101" y="52"/>
                        <a:pt x="101" y="57"/>
                      </a:cubicBezTo>
                      <a:cubicBezTo>
                        <a:pt x="101" y="61"/>
                        <a:pt x="95" y="62"/>
                        <a:pt x="92" y="62"/>
                      </a:cubicBezTo>
                      <a:cubicBezTo>
                        <a:pt x="95" y="63"/>
                        <a:pt x="99" y="65"/>
                        <a:pt x="99" y="68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8" name="Freeform 155"/>
                <p:cNvSpPr>
                  <a:spLocks/>
                </p:cNvSpPr>
                <p:nvPr/>
              </p:nvSpPr>
              <p:spPr bwMode="auto">
                <a:xfrm>
                  <a:off x="5973763" y="1212850"/>
                  <a:ext cx="17463" cy="12700"/>
                </a:xfrm>
                <a:custGeom>
                  <a:avLst/>
                  <a:gdLst/>
                  <a:ahLst/>
                  <a:cxnLst>
                    <a:cxn ang="0">
                      <a:pos x="0" y="5"/>
                    </a:cxn>
                    <a:cxn ang="0">
                      <a:pos x="7" y="0"/>
                    </a:cxn>
                    <a:cxn ang="0">
                      <a:pos x="13" y="0"/>
                    </a:cxn>
                    <a:cxn ang="0">
                      <a:pos x="5" y="9"/>
                    </a:cxn>
                    <a:cxn ang="0">
                      <a:pos x="0" y="5"/>
                    </a:cxn>
                  </a:cxnLst>
                  <a:rect l="0" t="0" r="r" b="b"/>
                  <a:pathLst>
                    <a:path w="13" h="9">
                      <a:moveTo>
                        <a:pt x="0" y="5"/>
                      </a:moveTo>
                      <a:cubicBezTo>
                        <a:pt x="3" y="3"/>
                        <a:pt x="5" y="1"/>
                        <a:pt x="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2" y="6"/>
                        <a:pt x="10" y="9"/>
                        <a:pt x="5" y="9"/>
                      </a:cubicBezTo>
                      <a:cubicBezTo>
                        <a:pt x="2" y="9"/>
                        <a:pt x="1" y="7"/>
                        <a:pt x="0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9" name="Freeform 156"/>
                <p:cNvSpPr>
                  <a:spLocks/>
                </p:cNvSpPr>
                <p:nvPr/>
              </p:nvSpPr>
              <p:spPr bwMode="auto">
                <a:xfrm>
                  <a:off x="5886450" y="1060450"/>
                  <a:ext cx="23813" cy="7938"/>
                </a:xfrm>
                <a:custGeom>
                  <a:avLst/>
                  <a:gdLst/>
                  <a:ahLst/>
                  <a:cxnLst>
                    <a:cxn ang="0">
                      <a:pos x="18" y="4"/>
                    </a:cxn>
                    <a:cxn ang="0">
                      <a:pos x="0" y="0"/>
                    </a:cxn>
                    <a:cxn ang="0">
                      <a:pos x="16" y="0"/>
                    </a:cxn>
                    <a:cxn ang="0">
                      <a:pos x="18" y="4"/>
                    </a:cxn>
                  </a:cxnLst>
                  <a:rect l="0" t="0" r="r" b="b"/>
                  <a:pathLst>
                    <a:path w="18" h="6">
                      <a:moveTo>
                        <a:pt x="18" y="4"/>
                      </a:moveTo>
                      <a:cubicBezTo>
                        <a:pt x="11" y="5"/>
                        <a:pt x="3" y="6"/>
                        <a:pt x="0" y="0"/>
                      </a:cubicBezTo>
                      <a:cubicBezTo>
                        <a:pt x="16" y="0"/>
                        <a:pt x="16" y="0"/>
                        <a:pt x="16" y="0"/>
                      </a:cubicBezTo>
                      <a:lnTo>
                        <a:pt x="18" y="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0" name="Freeform 157"/>
                <p:cNvSpPr>
                  <a:spLocks/>
                </p:cNvSpPr>
                <p:nvPr/>
              </p:nvSpPr>
              <p:spPr bwMode="auto">
                <a:xfrm>
                  <a:off x="6162675" y="1173163"/>
                  <a:ext cx="20638" cy="9525"/>
                </a:xfrm>
                <a:custGeom>
                  <a:avLst/>
                  <a:gdLst/>
                  <a:ahLst/>
                  <a:cxnLst>
                    <a:cxn ang="0">
                      <a:pos x="15" y="1"/>
                    </a:cxn>
                    <a:cxn ang="0">
                      <a:pos x="9" y="7"/>
                    </a:cxn>
                    <a:cxn ang="0">
                      <a:pos x="0" y="2"/>
                    </a:cxn>
                    <a:cxn ang="0">
                      <a:pos x="15" y="1"/>
                    </a:cxn>
                  </a:cxnLst>
                  <a:rect l="0" t="0" r="r" b="b"/>
                  <a:pathLst>
                    <a:path w="15" h="7">
                      <a:moveTo>
                        <a:pt x="15" y="1"/>
                      </a:moveTo>
                      <a:cubicBezTo>
                        <a:pt x="14" y="4"/>
                        <a:pt x="12" y="7"/>
                        <a:pt x="9" y="7"/>
                      </a:cubicBezTo>
                      <a:cubicBezTo>
                        <a:pt x="4" y="7"/>
                        <a:pt x="1" y="4"/>
                        <a:pt x="0" y="2"/>
                      </a:cubicBezTo>
                      <a:cubicBezTo>
                        <a:pt x="9" y="0"/>
                        <a:pt x="11" y="2"/>
                        <a:pt x="1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1" name="Freeform 158"/>
                <p:cNvSpPr>
                  <a:spLocks/>
                </p:cNvSpPr>
                <p:nvPr/>
              </p:nvSpPr>
              <p:spPr bwMode="auto">
                <a:xfrm>
                  <a:off x="5119688" y="1074738"/>
                  <a:ext cx="117475" cy="36513"/>
                </a:xfrm>
                <a:custGeom>
                  <a:avLst/>
                  <a:gdLst/>
                  <a:ahLst/>
                  <a:cxnLst>
                    <a:cxn ang="0">
                      <a:pos x="76" y="14"/>
                    </a:cxn>
                    <a:cxn ang="0">
                      <a:pos x="58" y="17"/>
                    </a:cxn>
                    <a:cxn ang="0">
                      <a:pos x="49" y="27"/>
                    </a:cxn>
                    <a:cxn ang="0">
                      <a:pos x="44" y="23"/>
                    </a:cxn>
                    <a:cxn ang="0">
                      <a:pos x="44" y="23"/>
                    </a:cxn>
                    <a:cxn ang="0">
                      <a:pos x="32" y="17"/>
                    </a:cxn>
                    <a:cxn ang="0">
                      <a:pos x="41" y="14"/>
                    </a:cxn>
                    <a:cxn ang="0">
                      <a:pos x="33" y="13"/>
                    </a:cxn>
                    <a:cxn ang="0">
                      <a:pos x="40" y="9"/>
                    </a:cxn>
                    <a:cxn ang="0">
                      <a:pos x="30" y="5"/>
                    </a:cxn>
                    <a:cxn ang="0">
                      <a:pos x="10" y="11"/>
                    </a:cxn>
                    <a:cxn ang="0">
                      <a:pos x="0" y="9"/>
                    </a:cxn>
                    <a:cxn ang="0">
                      <a:pos x="34" y="0"/>
                    </a:cxn>
                    <a:cxn ang="0">
                      <a:pos x="60" y="6"/>
                    </a:cxn>
                    <a:cxn ang="0">
                      <a:pos x="76" y="0"/>
                    </a:cxn>
                    <a:cxn ang="0">
                      <a:pos x="89" y="5"/>
                    </a:cxn>
                    <a:cxn ang="0">
                      <a:pos x="78" y="13"/>
                    </a:cxn>
                    <a:cxn ang="0">
                      <a:pos x="73" y="13"/>
                    </a:cxn>
                    <a:cxn ang="0">
                      <a:pos x="73" y="17"/>
                    </a:cxn>
                    <a:cxn ang="0">
                      <a:pos x="76" y="14"/>
                    </a:cxn>
                  </a:cxnLst>
                  <a:rect l="0" t="0" r="r" b="b"/>
                  <a:pathLst>
                    <a:path w="89" h="27">
                      <a:moveTo>
                        <a:pt x="76" y="14"/>
                      </a:moveTo>
                      <a:cubicBezTo>
                        <a:pt x="69" y="19"/>
                        <a:pt x="65" y="13"/>
                        <a:pt x="58" y="17"/>
                      </a:cubicBezTo>
                      <a:cubicBezTo>
                        <a:pt x="54" y="19"/>
                        <a:pt x="53" y="27"/>
                        <a:pt x="49" y="27"/>
                      </a:cubicBezTo>
                      <a:cubicBezTo>
                        <a:pt x="47" y="26"/>
                        <a:pt x="45" y="24"/>
                        <a:pt x="44" y="23"/>
                      </a:cubicBezTo>
                      <a:cubicBezTo>
                        <a:pt x="44" y="23"/>
                        <a:pt x="44" y="23"/>
                        <a:pt x="44" y="23"/>
                      </a:cubicBezTo>
                      <a:cubicBezTo>
                        <a:pt x="38" y="23"/>
                        <a:pt x="33" y="21"/>
                        <a:pt x="32" y="17"/>
                      </a:cubicBezTo>
                      <a:cubicBezTo>
                        <a:pt x="36" y="15"/>
                        <a:pt x="38" y="15"/>
                        <a:pt x="41" y="14"/>
                      </a:cubicBezTo>
                      <a:cubicBezTo>
                        <a:pt x="37" y="14"/>
                        <a:pt x="35" y="13"/>
                        <a:pt x="33" y="13"/>
                      </a:cubicBezTo>
                      <a:cubicBezTo>
                        <a:pt x="36" y="11"/>
                        <a:pt x="38" y="11"/>
                        <a:pt x="40" y="9"/>
                      </a:cubicBezTo>
                      <a:cubicBezTo>
                        <a:pt x="36" y="8"/>
                        <a:pt x="34" y="5"/>
                        <a:pt x="30" y="5"/>
                      </a:cubicBezTo>
                      <a:cubicBezTo>
                        <a:pt x="25" y="5"/>
                        <a:pt x="17" y="11"/>
                        <a:pt x="10" y="11"/>
                      </a:cubicBezTo>
                      <a:cubicBezTo>
                        <a:pt x="7" y="11"/>
                        <a:pt x="4" y="9"/>
                        <a:pt x="0" y="9"/>
                      </a:cubicBezTo>
                      <a:cubicBezTo>
                        <a:pt x="4" y="2"/>
                        <a:pt x="25" y="0"/>
                        <a:pt x="34" y="0"/>
                      </a:cubicBezTo>
                      <a:cubicBezTo>
                        <a:pt x="45" y="0"/>
                        <a:pt x="52" y="6"/>
                        <a:pt x="60" y="6"/>
                      </a:cubicBezTo>
                      <a:cubicBezTo>
                        <a:pt x="67" y="6"/>
                        <a:pt x="70" y="0"/>
                        <a:pt x="76" y="0"/>
                      </a:cubicBezTo>
                      <a:cubicBezTo>
                        <a:pt x="82" y="0"/>
                        <a:pt x="87" y="4"/>
                        <a:pt x="89" y="5"/>
                      </a:cubicBezTo>
                      <a:cubicBezTo>
                        <a:pt x="89" y="13"/>
                        <a:pt x="83" y="9"/>
                        <a:pt x="78" y="13"/>
                      </a:cubicBezTo>
                      <a:cubicBezTo>
                        <a:pt x="76" y="13"/>
                        <a:pt x="75" y="13"/>
                        <a:pt x="73" y="13"/>
                      </a:cubicBezTo>
                      <a:cubicBezTo>
                        <a:pt x="73" y="17"/>
                        <a:pt x="73" y="17"/>
                        <a:pt x="73" y="17"/>
                      </a:cubicBezTo>
                      <a:lnTo>
                        <a:pt x="76" y="1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2" name="Freeform 159"/>
                <p:cNvSpPr>
                  <a:spLocks/>
                </p:cNvSpPr>
                <p:nvPr/>
              </p:nvSpPr>
              <p:spPr bwMode="auto">
                <a:xfrm>
                  <a:off x="5427663" y="1052513"/>
                  <a:ext cx="41275" cy="26988"/>
                </a:xfrm>
                <a:custGeom>
                  <a:avLst/>
                  <a:gdLst/>
                  <a:ahLst/>
                  <a:cxnLst>
                    <a:cxn ang="0">
                      <a:pos x="7" y="20"/>
                    </a:cxn>
                    <a:cxn ang="0">
                      <a:pos x="0" y="13"/>
                    </a:cxn>
                    <a:cxn ang="0">
                      <a:pos x="25" y="0"/>
                    </a:cxn>
                    <a:cxn ang="0">
                      <a:pos x="31" y="14"/>
                    </a:cxn>
                    <a:cxn ang="0">
                      <a:pos x="7" y="20"/>
                    </a:cxn>
                  </a:cxnLst>
                  <a:rect l="0" t="0" r="r" b="b"/>
                  <a:pathLst>
                    <a:path w="31" h="20">
                      <a:moveTo>
                        <a:pt x="7" y="20"/>
                      </a:moveTo>
                      <a:cubicBezTo>
                        <a:pt x="2" y="20"/>
                        <a:pt x="0" y="17"/>
                        <a:pt x="0" y="13"/>
                      </a:cubicBezTo>
                      <a:cubicBezTo>
                        <a:pt x="0" y="7"/>
                        <a:pt x="18" y="0"/>
                        <a:pt x="25" y="0"/>
                      </a:cubicBezTo>
                      <a:cubicBezTo>
                        <a:pt x="31" y="14"/>
                        <a:pt x="31" y="14"/>
                        <a:pt x="31" y="14"/>
                      </a:cubicBezTo>
                      <a:cubicBezTo>
                        <a:pt x="28" y="16"/>
                        <a:pt x="11" y="20"/>
                        <a:pt x="7" y="2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3" name="Freeform 160"/>
                <p:cNvSpPr>
                  <a:spLocks/>
                </p:cNvSpPr>
                <p:nvPr/>
              </p:nvSpPr>
              <p:spPr bwMode="auto">
                <a:xfrm>
                  <a:off x="5373688" y="1069975"/>
                  <a:ext cx="44450" cy="25400"/>
                </a:xfrm>
                <a:custGeom>
                  <a:avLst/>
                  <a:gdLst/>
                  <a:ahLst/>
                  <a:cxnLst>
                    <a:cxn ang="0">
                      <a:pos x="33" y="4"/>
                    </a:cxn>
                    <a:cxn ang="0">
                      <a:pos x="33" y="10"/>
                    </a:cxn>
                    <a:cxn ang="0">
                      <a:pos x="22" y="12"/>
                    </a:cxn>
                    <a:cxn ang="0">
                      <a:pos x="24" y="18"/>
                    </a:cxn>
                    <a:cxn ang="0">
                      <a:pos x="0" y="18"/>
                    </a:cxn>
                    <a:cxn ang="0">
                      <a:pos x="9" y="6"/>
                    </a:cxn>
                    <a:cxn ang="0">
                      <a:pos x="9" y="0"/>
                    </a:cxn>
                    <a:cxn ang="0">
                      <a:pos x="23" y="0"/>
                    </a:cxn>
                    <a:cxn ang="0">
                      <a:pos x="19" y="4"/>
                    </a:cxn>
                    <a:cxn ang="0">
                      <a:pos x="33" y="4"/>
                    </a:cxn>
                  </a:cxnLst>
                  <a:rect l="0" t="0" r="r" b="b"/>
                  <a:pathLst>
                    <a:path w="33" h="20">
                      <a:moveTo>
                        <a:pt x="33" y="4"/>
                      </a:moveTo>
                      <a:cubicBezTo>
                        <a:pt x="33" y="8"/>
                        <a:pt x="33" y="8"/>
                        <a:pt x="33" y="10"/>
                      </a:cubicBezTo>
                      <a:cubicBezTo>
                        <a:pt x="30" y="14"/>
                        <a:pt x="26" y="12"/>
                        <a:pt x="22" y="12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2" y="19"/>
                        <a:pt x="0" y="20"/>
                        <a:pt x="0" y="18"/>
                      </a:cubicBezTo>
                      <a:cubicBezTo>
                        <a:pt x="0" y="11"/>
                        <a:pt x="3" y="8"/>
                        <a:pt x="9" y="6"/>
                      </a:cubicBezTo>
                      <a:cubicBezTo>
                        <a:pt x="8" y="2"/>
                        <a:pt x="9" y="1"/>
                        <a:pt x="9" y="0"/>
                      </a:cubicBez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2" y="2"/>
                        <a:pt x="20" y="4"/>
                        <a:pt x="19" y="4"/>
                      </a:cubicBezTo>
                      <a:cubicBezTo>
                        <a:pt x="22" y="4"/>
                        <a:pt x="29" y="4"/>
                        <a:pt x="33" y="4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4" name="Freeform 161"/>
                <p:cNvSpPr>
                  <a:spLocks/>
                </p:cNvSpPr>
                <p:nvPr/>
              </p:nvSpPr>
              <p:spPr bwMode="auto">
                <a:xfrm>
                  <a:off x="5314950" y="1092200"/>
                  <a:ext cx="44450" cy="15875"/>
                </a:xfrm>
                <a:custGeom>
                  <a:avLst/>
                  <a:gdLst/>
                  <a:ahLst/>
                  <a:cxnLst>
                    <a:cxn ang="0">
                      <a:pos x="20" y="12"/>
                    </a:cxn>
                    <a:cxn ang="0">
                      <a:pos x="11" y="7"/>
                    </a:cxn>
                    <a:cxn ang="0">
                      <a:pos x="4" y="12"/>
                    </a:cxn>
                    <a:cxn ang="0">
                      <a:pos x="0" y="9"/>
                    </a:cxn>
                    <a:cxn ang="0">
                      <a:pos x="22" y="0"/>
                    </a:cxn>
                    <a:cxn ang="0">
                      <a:pos x="34" y="5"/>
                    </a:cxn>
                    <a:cxn ang="0">
                      <a:pos x="20" y="12"/>
                    </a:cxn>
                  </a:cxnLst>
                  <a:rect l="0" t="0" r="r" b="b"/>
                  <a:pathLst>
                    <a:path w="34" h="12">
                      <a:moveTo>
                        <a:pt x="20" y="12"/>
                      </a:moveTo>
                      <a:cubicBezTo>
                        <a:pt x="17" y="12"/>
                        <a:pt x="14" y="7"/>
                        <a:pt x="11" y="7"/>
                      </a:cubicBezTo>
                      <a:cubicBezTo>
                        <a:pt x="10" y="12"/>
                        <a:pt x="8" y="12"/>
                        <a:pt x="4" y="12"/>
                      </a:cubicBezTo>
                      <a:cubicBezTo>
                        <a:pt x="2" y="12"/>
                        <a:pt x="0" y="10"/>
                        <a:pt x="0" y="9"/>
                      </a:cubicBezTo>
                      <a:cubicBezTo>
                        <a:pt x="0" y="2"/>
                        <a:pt x="17" y="0"/>
                        <a:pt x="22" y="0"/>
                      </a:cubicBezTo>
                      <a:cubicBezTo>
                        <a:pt x="28" y="0"/>
                        <a:pt x="32" y="2"/>
                        <a:pt x="34" y="5"/>
                      </a:cubicBezTo>
                      <a:cubicBezTo>
                        <a:pt x="25" y="5"/>
                        <a:pt x="26" y="12"/>
                        <a:pt x="20" y="12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5" name="Freeform 162"/>
                <p:cNvSpPr>
                  <a:spLocks/>
                </p:cNvSpPr>
                <p:nvPr/>
              </p:nvSpPr>
              <p:spPr bwMode="auto">
                <a:xfrm>
                  <a:off x="5287963" y="1038225"/>
                  <a:ext cx="71438" cy="49213"/>
                </a:xfrm>
                <a:custGeom>
                  <a:avLst/>
                  <a:gdLst/>
                  <a:ahLst/>
                  <a:cxnLst>
                    <a:cxn ang="0">
                      <a:pos x="40" y="31"/>
                    </a:cxn>
                    <a:cxn ang="0">
                      <a:pos x="22" y="36"/>
                    </a:cxn>
                    <a:cxn ang="0">
                      <a:pos x="0" y="28"/>
                    </a:cxn>
                    <a:cxn ang="0">
                      <a:pos x="6" y="23"/>
                    </a:cxn>
                    <a:cxn ang="0">
                      <a:pos x="24" y="23"/>
                    </a:cxn>
                    <a:cxn ang="0">
                      <a:pos x="17" y="22"/>
                    </a:cxn>
                    <a:cxn ang="0">
                      <a:pos x="17" y="16"/>
                    </a:cxn>
                    <a:cxn ang="0">
                      <a:pos x="43" y="8"/>
                    </a:cxn>
                    <a:cxn ang="0">
                      <a:pos x="51" y="0"/>
                    </a:cxn>
                    <a:cxn ang="0">
                      <a:pos x="52" y="5"/>
                    </a:cxn>
                    <a:cxn ang="0">
                      <a:pos x="48" y="11"/>
                    </a:cxn>
                    <a:cxn ang="0">
                      <a:pos x="28" y="23"/>
                    </a:cxn>
                    <a:cxn ang="0">
                      <a:pos x="53" y="29"/>
                    </a:cxn>
                    <a:cxn ang="0">
                      <a:pos x="40" y="31"/>
                    </a:cxn>
                  </a:cxnLst>
                  <a:rect l="0" t="0" r="r" b="b"/>
                  <a:pathLst>
                    <a:path w="53" h="36">
                      <a:moveTo>
                        <a:pt x="40" y="31"/>
                      </a:moveTo>
                      <a:cubicBezTo>
                        <a:pt x="34" y="31"/>
                        <a:pt x="27" y="36"/>
                        <a:pt x="22" y="36"/>
                      </a:cubicBezTo>
                      <a:cubicBezTo>
                        <a:pt x="19" y="36"/>
                        <a:pt x="1" y="28"/>
                        <a:pt x="0" y="28"/>
                      </a:cubicBezTo>
                      <a:cubicBezTo>
                        <a:pt x="3" y="26"/>
                        <a:pt x="4" y="25"/>
                        <a:pt x="6" y="23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19" y="21"/>
                        <a:pt x="21" y="20"/>
                        <a:pt x="17" y="22"/>
                      </a:cubicBezTo>
                      <a:cubicBezTo>
                        <a:pt x="17" y="16"/>
                        <a:pt x="17" y="16"/>
                        <a:pt x="17" y="16"/>
                      </a:cubicBezTo>
                      <a:cubicBezTo>
                        <a:pt x="30" y="16"/>
                        <a:pt x="30" y="8"/>
                        <a:pt x="43" y="8"/>
                      </a:cubicBezTo>
                      <a:cubicBezTo>
                        <a:pt x="44" y="4"/>
                        <a:pt x="47" y="0"/>
                        <a:pt x="51" y="0"/>
                      </a:cubicBezTo>
                      <a:cubicBezTo>
                        <a:pt x="52" y="0"/>
                        <a:pt x="52" y="4"/>
                        <a:pt x="52" y="5"/>
                      </a:cubicBezTo>
                      <a:cubicBezTo>
                        <a:pt x="50" y="7"/>
                        <a:pt x="48" y="9"/>
                        <a:pt x="48" y="11"/>
                      </a:cubicBezTo>
                      <a:cubicBezTo>
                        <a:pt x="41" y="16"/>
                        <a:pt x="32" y="18"/>
                        <a:pt x="28" y="23"/>
                      </a:cubicBezTo>
                      <a:cubicBezTo>
                        <a:pt x="40" y="24"/>
                        <a:pt x="43" y="25"/>
                        <a:pt x="53" y="29"/>
                      </a:cubicBezTo>
                      <a:cubicBezTo>
                        <a:pt x="49" y="32"/>
                        <a:pt x="45" y="31"/>
                        <a:pt x="40" y="3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6" name="Freeform 164"/>
                <p:cNvSpPr>
                  <a:spLocks/>
                </p:cNvSpPr>
                <p:nvPr/>
              </p:nvSpPr>
              <p:spPr bwMode="auto">
                <a:xfrm>
                  <a:off x="6675438" y="1244600"/>
                  <a:ext cx="128588" cy="49213"/>
                </a:xfrm>
                <a:custGeom>
                  <a:avLst/>
                  <a:gdLst/>
                  <a:ahLst/>
                  <a:cxnLst>
                    <a:cxn ang="0">
                      <a:pos x="77" y="29"/>
                    </a:cxn>
                    <a:cxn ang="0">
                      <a:pos x="66" y="34"/>
                    </a:cxn>
                    <a:cxn ang="0">
                      <a:pos x="58" y="29"/>
                    </a:cxn>
                    <a:cxn ang="0">
                      <a:pos x="50" y="32"/>
                    </a:cxn>
                    <a:cxn ang="0">
                      <a:pos x="40" y="36"/>
                    </a:cxn>
                    <a:cxn ang="0">
                      <a:pos x="32" y="31"/>
                    </a:cxn>
                    <a:cxn ang="0">
                      <a:pos x="22" y="38"/>
                    </a:cxn>
                    <a:cxn ang="0">
                      <a:pos x="0" y="18"/>
                    </a:cxn>
                    <a:cxn ang="0">
                      <a:pos x="20" y="0"/>
                    </a:cxn>
                    <a:cxn ang="0">
                      <a:pos x="47" y="15"/>
                    </a:cxn>
                    <a:cxn ang="0">
                      <a:pos x="54" y="3"/>
                    </a:cxn>
                    <a:cxn ang="0">
                      <a:pos x="97" y="15"/>
                    </a:cxn>
                    <a:cxn ang="0">
                      <a:pos x="89" y="29"/>
                    </a:cxn>
                    <a:cxn ang="0">
                      <a:pos x="77" y="29"/>
                    </a:cxn>
                  </a:cxnLst>
                  <a:rect l="0" t="0" r="r" b="b"/>
                  <a:pathLst>
                    <a:path w="97" h="38">
                      <a:moveTo>
                        <a:pt x="77" y="29"/>
                      </a:moveTo>
                      <a:cubicBezTo>
                        <a:pt x="74" y="29"/>
                        <a:pt x="72" y="34"/>
                        <a:pt x="66" y="34"/>
                      </a:cubicBezTo>
                      <a:cubicBezTo>
                        <a:pt x="63" y="34"/>
                        <a:pt x="62" y="29"/>
                        <a:pt x="58" y="29"/>
                      </a:cubicBezTo>
                      <a:cubicBezTo>
                        <a:pt x="55" y="29"/>
                        <a:pt x="53" y="32"/>
                        <a:pt x="50" y="32"/>
                      </a:cubicBezTo>
                      <a:cubicBezTo>
                        <a:pt x="47" y="32"/>
                        <a:pt x="44" y="36"/>
                        <a:pt x="40" y="36"/>
                      </a:cubicBezTo>
                      <a:cubicBezTo>
                        <a:pt x="36" y="36"/>
                        <a:pt x="34" y="34"/>
                        <a:pt x="32" y="31"/>
                      </a:cubicBezTo>
                      <a:cubicBezTo>
                        <a:pt x="29" y="34"/>
                        <a:pt x="27" y="38"/>
                        <a:pt x="22" y="38"/>
                      </a:cubicBezTo>
                      <a:cubicBezTo>
                        <a:pt x="11" y="38"/>
                        <a:pt x="0" y="29"/>
                        <a:pt x="0" y="18"/>
                      </a:cubicBezTo>
                      <a:cubicBezTo>
                        <a:pt x="0" y="8"/>
                        <a:pt x="11" y="0"/>
                        <a:pt x="20" y="0"/>
                      </a:cubicBezTo>
                      <a:cubicBezTo>
                        <a:pt x="34" y="0"/>
                        <a:pt x="35" y="15"/>
                        <a:pt x="47" y="15"/>
                      </a:cubicBezTo>
                      <a:cubicBezTo>
                        <a:pt x="47" y="8"/>
                        <a:pt x="49" y="3"/>
                        <a:pt x="54" y="3"/>
                      </a:cubicBezTo>
                      <a:cubicBezTo>
                        <a:pt x="62" y="3"/>
                        <a:pt x="88" y="12"/>
                        <a:pt x="97" y="15"/>
                      </a:cubicBezTo>
                      <a:cubicBezTo>
                        <a:pt x="95" y="21"/>
                        <a:pt x="89" y="26"/>
                        <a:pt x="89" y="29"/>
                      </a:cubicBezTo>
                      <a:lnTo>
                        <a:pt x="77" y="2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7" name="Freeform 165"/>
                <p:cNvSpPr>
                  <a:spLocks/>
                </p:cNvSpPr>
                <p:nvPr/>
              </p:nvSpPr>
              <p:spPr bwMode="auto">
                <a:xfrm>
                  <a:off x="4924425" y="2252663"/>
                  <a:ext cx="34925" cy="17463"/>
                </a:xfrm>
                <a:custGeom>
                  <a:avLst/>
                  <a:gdLst/>
                  <a:ahLst/>
                  <a:cxnLst>
                    <a:cxn ang="0">
                      <a:pos x="5" y="13"/>
                    </a:cxn>
                    <a:cxn ang="0">
                      <a:pos x="2" y="11"/>
                    </a:cxn>
                    <a:cxn ang="0">
                      <a:pos x="0" y="9"/>
                    </a:cxn>
                    <a:cxn ang="0">
                      <a:pos x="26" y="0"/>
                    </a:cxn>
                    <a:cxn ang="0">
                      <a:pos x="20" y="4"/>
                    </a:cxn>
                    <a:cxn ang="0">
                      <a:pos x="19" y="8"/>
                    </a:cxn>
                    <a:cxn ang="0">
                      <a:pos x="5" y="13"/>
                    </a:cxn>
                  </a:cxnLst>
                  <a:rect l="0" t="0" r="r" b="b"/>
                  <a:pathLst>
                    <a:path w="26" h="13">
                      <a:moveTo>
                        <a:pt x="5" y="13"/>
                      </a:moveTo>
                      <a:cubicBezTo>
                        <a:pt x="4" y="13"/>
                        <a:pt x="2" y="12"/>
                        <a:pt x="2" y="11"/>
                      </a:cubicBezTo>
                      <a:cubicBezTo>
                        <a:pt x="1" y="11"/>
                        <a:pt x="0" y="9"/>
                        <a:pt x="0" y="9"/>
                      </a:cubicBezTo>
                      <a:cubicBezTo>
                        <a:pt x="7" y="6"/>
                        <a:pt x="18" y="1"/>
                        <a:pt x="26" y="0"/>
                      </a:cubicBezTo>
                      <a:cubicBezTo>
                        <a:pt x="25" y="4"/>
                        <a:pt x="22" y="2"/>
                        <a:pt x="20" y="4"/>
                      </a:cubicBezTo>
                      <a:cubicBezTo>
                        <a:pt x="18" y="4"/>
                        <a:pt x="19" y="7"/>
                        <a:pt x="19" y="8"/>
                      </a:cubicBezTo>
                      <a:cubicBezTo>
                        <a:pt x="18" y="11"/>
                        <a:pt x="9" y="13"/>
                        <a:pt x="5" y="13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8" name="Freeform 166"/>
                <p:cNvSpPr>
                  <a:spLocks/>
                </p:cNvSpPr>
                <p:nvPr/>
              </p:nvSpPr>
              <p:spPr bwMode="auto">
                <a:xfrm>
                  <a:off x="5183188" y="1463675"/>
                  <a:ext cx="34925" cy="25400"/>
                </a:xfrm>
                <a:custGeom>
                  <a:avLst/>
                  <a:gdLst/>
                  <a:ahLst/>
                  <a:cxnLst>
                    <a:cxn ang="0">
                      <a:pos x="5" y="4"/>
                    </a:cxn>
                    <a:cxn ang="0">
                      <a:pos x="11" y="0"/>
                    </a:cxn>
                    <a:cxn ang="0">
                      <a:pos x="26" y="6"/>
                    </a:cxn>
                    <a:cxn ang="0">
                      <a:pos x="26" y="12"/>
                    </a:cxn>
                    <a:cxn ang="0">
                      <a:pos x="8" y="19"/>
                    </a:cxn>
                    <a:cxn ang="0">
                      <a:pos x="0" y="14"/>
                    </a:cxn>
                    <a:cxn ang="0">
                      <a:pos x="5" y="4"/>
                    </a:cxn>
                  </a:cxnLst>
                  <a:rect l="0" t="0" r="r" b="b"/>
                  <a:pathLst>
                    <a:path w="26" h="19">
                      <a:moveTo>
                        <a:pt x="5" y="4"/>
                      </a:moveTo>
                      <a:cubicBezTo>
                        <a:pt x="8" y="4"/>
                        <a:pt x="8" y="0"/>
                        <a:pt x="11" y="0"/>
                      </a:cubicBezTo>
                      <a:cubicBezTo>
                        <a:pt x="17" y="0"/>
                        <a:pt x="20" y="5"/>
                        <a:pt x="26" y="6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0" y="15"/>
                        <a:pt x="15" y="19"/>
                        <a:pt x="8" y="19"/>
                      </a:cubicBezTo>
                      <a:cubicBezTo>
                        <a:pt x="2" y="19"/>
                        <a:pt x="0" y="19"/>
                        <a:pt x="0" y="14"/>
                      </a:cubicBezTo>
                      <a:cubicBezTo>
                        <a:pt x="0" y="12"/>
                        <a:pt x="4" y="4"/>
                        <a:pt x="5" y="4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9" name="Freeform 167"/>
                <p:cNvSpPr>
                  <a:spLocks/>
                </p:cNvSpPr>
                <p:nvPr/>
              </p:nvSpPr>
              <p:spPr bwMode="auto">
                <a:xfrm>
                  <a:off x="5359400" y="1433513"/>
                  <a:ext cx="26988" cy="25400"/>
                </a:xfrm>
                <a:custGeom>
                  <a:avLst/>
                  <a:gdLst/>
                  <a:ahLst/>
                  <a:cxnLst>
                    <a:cxn ang="0">
                      <a:pos x="21" y="17"/>
                    </a:cxn>
                    <a:cxn ang="0">
                      <a:pos x="15" y="19"/>
                    </a:cxn>
                    <a:cxn ang="0">
                      <a:pos x="0" y="8"/>
                    </a:cxn>
                    <a:cxn ang="0">
                      <a:pos x="21" y="17"/>
                    </a:cxn>
                  </a:cxnLst>
                  <a:rect l="0" t="0" r="r" b="b"/>
                  <a:pathLst>
                    <a:path w="21" h="20">
                      <a:moveTo>
                        <a:pt x="21" y="17"/>
                      </a:moveTo>
                      <a:cubicBezTo>
                        <a:pt x="21" y="20"/>
                        <a:pt x="15" y="19"/>
                        <a:pt x="15" y="19"/>
                      </a:cubicBezTo>
                      <a:cubicBezTo>
                        <a:pt x="10" y="19"/>
                        <a:pt x="0" y="14"/>
                        <a:pt x="0" y="8"/>
                      </a:cubicBezTo>
                      <a:cubicBezTo>
                        <a:pt x="0" y="0"/>
                        <a:pt x="21" y="8"/>
                        <a:pt x="21" y="17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0" name="Freeform 168"/>
                <p:cNvSpPr>
                  <a:spLocks/>
                </p:cNvSpPr>
                <p:nvPr/>
              </p:nvSpPr>
              <p:spPr bwMode="auto">
                <a:xfrm>
                  <a:off x="5549900" y="1338263"/>
                  <a:ext cx="25400" cy="17463"/>
                </a:xfrm>
                <a:custGeom>
                  <a:avLst/>
                  <a:gdLst/>
                  <a:ahLst/>
                  <a:cxnLst>
                    <a:cxn ang="0">
                      <a:pos x="2" y="13"/>
                    </a:cxn>
                    <a:cxn ang="0">
                      <a:pos x="19" y="8"/>
                    </a:cxn>
                    <a:cxn ang="0">
                      <a:pos x="8" y="0"/>
                    </a:cxn>
                    <a:cxn ang="0">
                      <a:pos x="2" y="9"/>
                    </a:cxn>
                    <a:cxn ang="0">
                      <a:pos x="2" y="13"/>
                    </a:cxn>
                  </a:cxnLst>
                  <a:rect l="0" t="0" r="r" b="b"/>
                  <a:pathLst>
                    <a:path w="19" h="13">
                      <a:moveTo>
                        <a:pt x="2" y="13"/>
                      </a:moveTo>
                      <a:cubicBezTo>
                        <a:pt x="7" y="13"/>
                        <a:pt x="17" y="10"/>
                        <a:pt x="19" y="8"/>
                      </a:cubicBezTo>
                      <a:cubicBezTo>
                        <a:pt x="15" y="5"/>
                        <a:pt x="13" y="0"/>
                        <a:pt x="8" y="0"/>
                      </a:cubicBezTo>
                      <a:cubicBezTo>
                        <a:pt x="4" y="0"/>
                        <a:pt x="2" y="5"/>
                        <a:pt x="2" y="9"/>
                      </a:cubicBezTo>
                      <a:cubicBezTo>
                        <a:pt x="2" y="10"/>
                        <a:pt x="0" y="13"/>
                        <a:pt x="2" y="13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1" name="Freeform 169"/>
                <p:cNvSpPr>
                  <a:spLocks/>
                </p:cNvSpPr>
                <p:nvPr/>
              </p:nvSpPr>
              <p:spPr bwMode="auto">
                <a:xfrm>
                  <a:off x="6727825" y="1320800"/>
                  <a:ext cx="53975" cy="22225"/>
                </a:xfrm>
                <a:custGeom>
                  <a:avLst/>
                  <a:gdLst/>
                  <a:ahLst/>
                  <a:cxnLst>
                    <a:cxn ang="0">
                      <a:pos x="0" y="13"/>
                    </a:cxn>
                    <a:cxn ang="0">
                      <a:pos x="21" y="0"/>
                    </a:cxn>
                    <a:cxn ang="0">
                      <a:pos x="41" y="17"/>
                    </a:cxn>
                    <a:cxn ang="0">
                      <a:pos x="28" y="17"/>
                    </a:cxn>
                    <a:cxn ang="0">
                      <a:pos x="2" y="11"/>
                    </a:cxn>
                    <a:cxn ang="0">
                      <a:pos x="0" y="13"/>
                    </a:cxn>
                  </a:cxnLst>
                  <a:rect l="0" t="0" r="r" b="b"/>
                  <a:pathLst>
                    <a:path w="41" h="17">
                      <a:moveTo>
                        <a:pt x="0" y="13"/>
                      </a:moveTo>
                      <a:cubicBezTo>
                        <a:pt x="5" y="6"/>
                        <a:pt x="11" y="0"/>
                        <a:pt x="21" y="0"/>
                      </a:cubicBezTo>
                      <a:cubicBezTo>
                        <a:pt x="32" y="0"/>
                        <a:pt x="41" y="7"/>
                        <a:pt x="41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0" y="13"/>
                        <a:pt x="10" y="14"/>
                        <a:pt x="2" y="11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2" name="Freeform 170"/>
                <p:cNvSpPr>
                  <a:spLocks/>
                </p:cNvSpPr>
                <p:nvPr/>
              </p:nvSpPr>
              <p:spPr bwMode="auto">
                <a:xfrm>
                  <a:off x="6832600" y="1266825"/>
                  <a:ext cx="74613" cy="269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52" y="9"/>
                    </a:cxn>
                    <a:cxn ang="0">
                      <a:pos x="56" y="13"/>
                    </a:cxn>
                    <a:cxn ang="0">
                      <a:pos x="37" y="20"/>
                    </a:cxn>
                    <a:cxn ang="0">
                      <a:pos x="4" y="3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56" h="20">
                      <a:moveTo>
                        <a:pt x="0" y="0"/>
                      </a:moveTo>
                      <a:cubicBezTo>
                        <a:pt x="4" y="3"/>
                        <a:pt x="50" y="9"/>
                        <a:pt x="52" y="9"/>
                      </a:cubicBezTo>
                      <a:cubicBezTo>
                        <a:pt x="55" y="9"/>
                        <a:pt x="56" y="11"/>
                        <a:pt x="56" y="13"/>
                      </a:cubicBezTo>
                      <a:cubicBezTo>
                        <a:pt x="56" y="18"/>
                        <a:pt x="44" y="20"/>
                        <a:pt x="37" y="20"/>
                      </a:cubicBezTo>
                      <a:cubicBezTo>
                        <a:pt x="25" y="20"/>
                        <a:pt x="4" y="14"/>
                        <a:pt x="4" y="3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3" name="Freeform 171"/>
                <p:cNvSpPr>
                  <a:spLocks/>
                </p:cNvSpPr>
                <p:nvPr/>
              </p:nvSpPr>
              <p:spPr bwMode="auto">
                <a:xfrm>
                  <a:off x="6726238" y="1303338"/>
                  <a:ext cx="15875" cy="17463"/>
                </a:xfrm>
                <a:custGeom>
                  <a:avLst/>
                  <a:gdLst/>
                  <a:ahLst/>
                  <a:cxnLst>
                    <a:cxn ang="0">
                      <a:pos x="12" y="7"/>
                    </a:cxn>
                    <a:cxn ang="0">
                      <a:pos x="5" y="13"/>
                    </a:cxn>
                    <a:cxn ang="0">
                      <a:pos x="0" y="7"/>
                    </a:cxn>
                    <a:cxn ang="0">
                      <a:pos x="12" y="7"/>
                    </a:cxn>
                  </a:cxnLst>
                  <a:rect l="0" t="0" r="r" b="b"/>
                  <a:pathLst>
                    <a:path w="12" h="13">
                      <a:moveTo>
                        <a:pt x="12" y="7"/>
                      </a:moveTo>
                      <a:cubicBezTo>
                        <a:pt x="12" y="11"/>
                        <a:pt x="8" y="13"/>
                        <a:pt x="5" y="13"/>
                      </a:cubicBezTo>
                      <a:cubicBezTo>
                        <a:pt x="0" y="13"/>
                        <a:pt x="0" y="11"/>
                        <a:pt x="0" y="7"/>
                      </a:cubicBezTo>
                      <a:cubicBezTo>
                        <a:pt x="0" y="0"/>
                        <a:pt x="12" y="1"/>
                        <a:pt x="12" y="7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154" name="Group 153"/>
            <p:cNvGrpSpPr/>
            <p:nvPr/>
          </p:nvGrpSpPr>
          <p:grpSpPr>
            <a:xfrm>
              <a:off x="1639054" y="3788353"/>
              <a:ext cx="1211045" cy="288354"/>
              <a:chOff x="807440" y="1012722"/>
              <a:chExt cx="1121410" cy="267012"/>
            </a:xfrm>
            <a:grpFill/>
          </p:grpSpPr>
          <p:sp>
            <p:nvSpPr>
              <p:cNvPr id="155" name="Rounded Rectangle 154"/>
              <p:cNvSpPr/>
              <p:nvPr/>
            </p:nvSpPr>
            <p:spPr>
              <a:xfrm>
                <a:off x="807440" y="1012722"/>
                <a:ext cx="1121410" cy="267012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6" name="TextBox 155"/>
              <p:cNvSpPr txBox="1"/>
              <p:nvPr/>
            </p:nvSpPr>
            <p:spPr>
              <a:xfrm>
                <a:off x="1104671" y="1071535"/>
                <a:ext cx="526948" cy="170998"/>
              </a:xfrm>
              <a:prstGeom prst="rect">
                <a:avLst/>
              </a:prstGeom>
              <a:grpFill/>
            </p:spPr>
            <p:txBody>
              <a:bodyPr wrap="none" lIns="0" tIns="0" rIns="0" bIns="0" rtlCol="0" anchor="t">
                <a:spAutoFit/>
              </a:bodyPr>
              <a:lstStyle/>
              <a:p>
                <a:pPr algn="ctr"/>
                <a:r>
                  <a:rPr lang="en-US" sz="1200" b="1" dirty="0" smtClean="0">
                    <a:solidFill>
                      <a:schemeClr val="bg1"/>
                    </a:solidFill>
                    <a:latin typeface="Ruda" panose="02000000000000000000" pitchFamily="2" charset="0"/>
                  </a:rPr>
                  <a:t>EUROPE</a:t>
                </a:r>
                <a:endParaRPr lang="en-US" sz="1200" b="1" dirty="0">
                  <a:solidFill>
                    <a:schemeClr val="bg1"/>
                  </a:solidFill>
                  <a:latin typeface="Ruda" panose="02000000000000000000" pitchFamily="2" charset="0"/>
                </a:endParaRPr>
              </a:p>
            </p:txBody>
          </p:sp>
        </p:grpSp>
        <p:grpSp>
          <p:nvGrpSpPr>
            <p:cNvPr id="157" name="Group 156"/>
            <p:cNvGrpSpPr/>
            <p:nvPr/>
          </p:nvGrpSpPr>
          <p:grpSpPr>
            <a:xfrm>
              <a:off x="4026541" y="3788345"/>
              <a:ext cx="1211045" cy="288354"/>
              <a:chOff x="2691059" y="2984392"/>
              <a:chExt cx="1121410" cy="267012"/>
            </a:xfrm>
            <a:grpFill/>
          </p:grpSpPr>
          <p:sp>
            <p:nvSpPr>
              <p:cNvPr id="158" name="Rounded Rectangle 157"/>
              <p:cNvSpPr/>
              <p:nvPr/>
            </p:nvSpPr>
            <p:spPr>
              <a:xfrm>
                <a:off x="2691059" y="2984392"/>
                <a:ext cx="1121410" cy="267012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9" name="TextBox 158"/>
              <p:cNvSpPr txBox="1"/>
              <p:nvPr/>
            </p:nvSpPr>
            <p:spPr>
              <a:xfrm>
                <a:off x="3125593" y="3043205"/>
                <a:ext cx="252340" cy="170998"/>
              </a:xfrm>
              <a:prstGeom prst="rect">
                <a:avLst/>
              </a:prstGeom>
              <a:grpFill/>
            </p:spPr>
            <p:txBody>
              <a:bodyPr wrap="none" lIns="0" tIns="0" rIns="0" bIns="0" rtlCol="0" anchor="t">
                <a:spAutoFit/>
              </a:bodyPr>
              <a:lstStyle/>
              <a:p>
                <a:pPr algn="ctr"/>
                <a:r>
                  <a:rPr lang="en-US" sz="1200" b="1" dirty="0" smtClean="0">
                    <a:solidFill>
                      <a:schemeClr val="bg1"/>
                    </a:solidFill>
                    <a:latin typeface="Ruda" panose="02000000000000000000" pitchFamily="2" charset="0"/>
                  </a:rPr>
                  <a:t>USA</a:t>
                </a:r>
                <a:endParaRPr lang="en-US" sz="1200" b="1" dirty="0">
                  <a:solidFill>
                    <a:schemeClr val="bg1"/>
                  </a:solidFill>
                  <a:latin typeface="Ruda" panose="02000000000000000000" pitchFamily="2" charset="0"/>
                </a:endParaRPr>
              </a:p>
            </p:txBody>
          </p:sp>
        </p:grpSp>
        <p:grpSp>
          <p:nvGrpSpPr>
            <p:cNvPr id="160" name="Group 159"/>
            <p:cNvGrpSpPr/>
            <p:nvPr/>
          </p:nvGrpSpPr>
          <p:grpSpPr>
            <a:xfrm>
              <a:off x="6489897" y="3788339"/>
              <a:ext cx="1211045" cy="288354"/>
              <a:chOff x="4779174" y="2984392"/>
              <a:chExt cx="1121410" cy="267012"/>
            </a:xfrm>
            <a:grpFill/>
          </p:grpSpPr>
          <p:sp>
            <p:nvSpPr>
              <p:cNvPr id="161" name="Rounded Rectangle 160"/>
              <p:cNvSpPr/>
              <p:nvPr/>
            </p:nvSpPr>
            <p:spPr>
              <a:xfrm>
                <a:off x="4779174" y="2984392"/>
                <a:ext cx="1121410" cy="267012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2" name="TextBox 161"/>
              <p:cNvSpPr txBox="1"/>
              <p:nvPr/>
            </p:nvSpPr>
            <p:spPr>
              <a:xfrm>
                <a:off x="5112772" y="3043205"/>
                <a:ext cx="454213" cy="170998"/>
              </a:xfrm>
              <a:prstGeom prst="rect">
                <a:avLst/>
              </a:prstGeom>
              <a:grpFill/>
            </p:spPr>
            <p:txBody>
              <a:bodyPr wrap="none" lIns="0" tIns="0" rIns="0" bIns="0" rtlCol="0" anchor="t">
                <a:spAutoFit/>
              </a:bodyPr>
              <a:lstStyle/>
              <a:p>
                <a:pPr algn="ctr"/>
                <a:r>
                  <a:rPr lang="en-US" sz="1200" b="1" dirty="0" smtClean="0">
                    <a:solidFill>
                      <a:schemeClr val="bg1"/>
                    </a:solidFill>
                    <a:latin typeface="Ruda" panose="02000000000000000000" pitchFamily="2" charset="0"/>
                  </a:rPr>
                  <a:t>AFRICA</a:t>
                </a:r>
                <a:endParaRPr lang="en-US" sz="1200" b="1" dirty="0">
                  <a:solidFill>
                    <a:schemeClr val="bg1"/>
                  </a:solidFill>
                  <a:latin typeface="Ruda" panose="02000000000000000000" pitchFamily="2" charset="0"/>
                </a:endParaRPr>
              </a:p>
            </p:txBody>
          </p:sp>
        </p:grpSp>
      </p:grpSp>
      <p:sp>
        <p:nvSpPr>
          <p:cNvPr id="175" name="TextBox 174"/>
          <p:cNvSpPr txBox="1"/>
          <p:nvPr/>
        </p:nvSpPr>
        <p:spPr>
          <a:xfrm>
            <a:off x="1670028" y="5506888"/>
            <a:ext cx="102624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rtl="1"/>
            <a:r>
              <a:rPr lang="en-US" sz="12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</a:rPr>
              <a:t>Commodity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</a:endParaRPr>
          </a:p>
        </p:txBody>
      </p:sp>
      <p:sp>
        <p:nvSpPr>
          <p:cNvPr id="176" name="TextBox 175"/>
          <p:cNvSpPr txBox="1"/>
          <p:nvPr/>
        </p:nvSpPr>
        <p:spPr>
          <a:xfrm>
            <a:off x="4179004" y="5506888"/>
            <a:ext cx="102624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rtl="1"/>
            <a:r>
              <a:rPr lang="en-US" sz="1200" b="1" dirty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</a:rPr>
              <a:t>Commodity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</a:endParaRPr>
          </a:p>
        </p:txBody>
      </p:sp>
      <p:sp>
        <p:nvSpPr>
          <p:cNvPr id="177" name="TextBox 176"/>
          <p:cNvSpPr txBox="1"/>
          <p:nvPr/>
        </p:nvSpPr>
        <p:spPr>
          <a:xfrm>
            <a:off x="6618535" y="5506888"/>
            <a:ext cx="102624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rtl="1"/>
            <a:r>
              <a:rPr lang="en-US" sz="1200" b="1" dirty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</a:rPr>
              <a:t>Commodity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</a:endParaRPr>
          </a:p>
        </p:txBody>
      </p:sp>
      <p:sp>
        <p:nvSpPr>
          <p:cNvPr id="178" name="TextBox 177"/>
          <p:cNvSpPr txBox="1"/>
          <p:nvPr/>
        </p:nvSpPr>
        <p:spPr>
          <a:xfrm>
            <a:off x="9082803" y="5506888"/>
            <a:ext cx="102624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rtl="1"/>
            <a:r>
              <a:rPr lang="en-US" sz="1200" b="1" dirty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</a:rPr>
              <a:t>Commodity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</a:endParaRPr>
          </a:p>
        </p:txBody>
      </p:sp>
      <p:sp>
        <p:nvSpPr>
          <p:cNvPr id="179" name="TextBox 178"/>
          <p:cNvSpPr txBox="1"/>
          <p:nvPr/>
        </p:nvSpPr>
        <p:spPr>
          <a:xfrm>
            <a:off x="1961132" y="5192149"/>
            <a:ext cx="44403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rtl="1"/>
            <a:r>
              <a:rPr lang="en-US" b="1" dirty="0">
                <a:solidFill>
                  <a:schemeClr val="accent5"/>
                </a:solidFill>
                <a:latin typeface="Ruda" panose="02000000000000000000" pitchFamily="2" charset="0"/>
              </a:rPr>
              <a:t>7</a:t>
            </a:r>
            <a:r>
              <a:rPr lang="en-US" b="1" dirty="0" smtClean="0">
                <a:solidFill>
                  <a:schemeClr val="accent5"/>
                </a:solidFill>
                <a:latin typeface="Ruda" panose="02000000000000000000" pitchFamily="2" charset="0"/>
              </a:rPr>
              <a:t>0%</a:t>
            </a:r>
            <a:endParaRPr lang="en-US" dirty="0" smtClean="0">
              <a:solidFill>
                <a:schemeClr val="accent5"/>
              </a:solidFill>
              <a:latin typeface="Ruda" panose="02000000000000000000" pitchFamily="2" charset="0"/>
            </a:endParaRPr>
          </a:p>
        </p:txBody>
      </p:sp>
      <p:sp>
        <p:nvSpPr>
          <p:cNvPr id="180" name="TextBox 179"/>
          <p:cNvSpPr txBox="1"/>
          <p:nvPr/>
        </p:nvSpPr>
        <p:spPr>
          <a:xfrm>
            <a:off x="4464499" y="5192149"/>
            <a:ext cx="455254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rtl="1"/>
            <a:r>
              <a:rPr lang="en-US" b="1" dirty="0" smtClean="0">
                <a:solidFill>
                  <a:schemeClr val="accent5"/>
                </a:solidFill>
                <a:latin typeface="Ruda" panose="02000000000000000000" pitchFamily="2" charset="0"/>
              </a:rPr>
              <a:t>80%</a:t>
            </a:r>
            <a:endParaRPr lang="en-US" dirty="0" smtClean="0">
              <a:solidFill>
                <a:schemeClr val="accent5"/>
              </a:solidFill>
              <a:latin typeface="Ruda" panose="02000000000000000000" pitchFamily="2" charset="0"/>
            </a:endParaRPr>
          </a:p>
        </p:txBody>
      </p:sp>
      <p:sp>
        <p:nvSpPr>
          <p:cNvPr id="181" name="TextBox 180"/>
          <p:cNvSpPr txBox="1"/>
          <p:nvPr/>
        </p:nvSpPr>
        <p:spPr>
          <a:xfrm>
            <a:off x="6916854" y="5192149"/>
            <a:ext cx="429605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rtl="1"/>
            <a:r>
              <a:rPr lang="en-US" b="1" dirty="0" smtClean="0">
                <a:solidFill>
                  <a:schemeClr val="accent5"/>
                </a:solidFill>
                <a:latin typeface="Ruda" panose="02000000000000000000" pitchFamily="2" charset="0"/>
              </a:rPr>
              <a:t>75%</a:t>
            </a:r>
            <a:endParaRPr lang="en-US" dirty="0" smtClean="0">
              <a:solidFill>
                <a:schemeClr val="accent5"/>
              </a:solidFill>
              <a:latin typeface="Ruda" panose="02000000000000000000" pitchFamily="2" charset="0"/>
            </a:endParaRPr>
          </a:p>
        </p:txBody>
      </p:sp>
      <p:sp>
        <p:nvSpPr>
          <p:cNvPr id="182" name="TextBox 181"/>
          <p:cNvSpPr txBox="1"/>
          <p:nvPr/>
        </p:nvSpPr>
        <p:spPr>
          <a:xfrm>
            <a:off x="9366695" y="5192149"/>
            <a:ext cx="458460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rtl="1"/>
            <a:r>
              <a:rPr lang="en-US" b="1" dirty="0" smtClean="0">
                <a:solidFill>
                  <a:schemeClr val="accent5"/>
                </a:solidFill>
                <a:latin typeface="Ruda" panose="02000000000000000000" pitchFamily="2" charset="0"/>
              </a:rPr>
              <a:t>90%</a:t>
            </a:r>
            <a:endParaRPr lang="en-US" dirty="0" smtClean="0">
              <a:solidFill>
                <a:schemeClr val="accent5"/>
              </a:solidFill>
              <a:latin typeface="Ruda" panose="02000000000000000000" pitchFamily="2" charset="0"/>
            </a:endParaRPr>
          </a:p>
        </p:txBody>
      </p:sp>
      <p:grpSp>
        <p:nvGrpSpPr>
          <p:cNvPr id="190" name="Group 189"/>
          <p:cNvGrpSpPr/>
          <p:nvPr/>
        </p:nvGrpSpPr>
        <p:grpSpPr>
          <a:xfrm>
            <a:off x="1926141" y="4268773"/>
            <a:ext cx="511296" cy="758631"/>
            <a:chOff x="5653188" y="2209800"/>
            <a:chExt cx="439983" cy="758631"/>
          </a:xfrm>
        </p:grpSpPr>
        <p:sp>
          <p:nvSpPr>
            <p:cNvPr id="191" name="Shape 3245"/>
            <p:cNvSpPr/>
            <p:nvPr/>
          </p:nvSpPr>
          <p:spPr>
            <a:xfrm>
              <a:off x="5653188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2" name="Shape 3246"/>
            <p:cNvSpPr/>
            <p:nvPr/>
          </p:nvSpPr>
          <p:spPr>
            <a:xfrm>
              <a:off x="5799849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3" name="Shape 3247"/>
            <p:cNvSpPr/>
            <p:nvPr/>
          </p:nvSpPr>
          <p:spPr>
            <a:xfrm>
              <a:off x="5946510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929429" y="4403418"/>
            <a:ext cx="511296" cy="615500"/>
            <a:chOff x="1929429" y="4403418"/>
            <a:chExt cx="511296" cy="615500"/>
          </a:xfrm>
        </p:grpSpPr>
        <p:sp>
          <p:nvSpPr>
            <p:cNvPr id="194" name="Shape 3249"/>
            <p:cNvSpPr/>
            <p:nvPr/>
          </p:nvSpPr>
          <p:spPr>
            <a:xfrm>
              <a:off x="1929429" y="4510767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5" name="Shape 3250"/>
            <p:cNvSpPr/>
            <p:nvPr/>
          </p:nvSpPr>
          <p:spPr>
            <a:xfrm>
              <a:off x="2099861" y="4585085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60000"/>
                <a:lumOff val="40000"/>
                <a:alpha val="70000"/>
              </a:scheme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6" name="Shape 3251"/>
            <p:cNvSpPr/>
            <p:nvPr/>
          </p:nvSpPr>
          <p:spPr>
            <a:xfrm>
              <a:off x="2270293" y="4403418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40000"/>
                <a:lumOff val="60000"/>
                <a:alpha val="40000"/>
              </a:scheme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97" name="Group 196"/>
          <p:cNvGrpSpPr/>
          <p:nvPr/>
        </p:nvGrpSpPr>
        <p:grpSpPr>
          <a:xfrm>
            <a:off x="4426402" y="4268773"/>
            <a:ext cx="511296" cy="758631"/>
            <a:chOff x="5653188" y="2209800"/>
            <a:chExt cx="439983" cy="758631"/>
          </a:xfrm>
        </p:grpSpPr>
        <p:sp>
          <p:nvSpPr>
            <p:cNvPr id="198" name="Shape 3245"/>
            <p:cNvSpPr/>
            <p:nvPr/>
          </p:nvSpPr>
          <p:spPr>
            <a:xfrm>
              <a:off x="5653188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9" name="Shape 3246"/>
            <p:cNvSpPr/>
            <p:nvPr/>
          </p:nvSpPr>
          <p:spPr>
            <a:xfrm>
              <a:off x="5799849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0" name="Shape 3247"/>
            <p:cNvSpPr/>
            <p:nvPr/>
          </p:nvSpPr>
          <p:spPr>
            <a:xfrm>
              <a:off x="5946510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429690" y="4403418"/>
            <a:ext cx="511296" cy="615500"/>
            <a:chOff x="4429690" y="4403418"/>
            <a:chExt cx="511296" cy="615500"/>
          </a:xfrm>
        </p:grpSpPr>
        <p:sp>
          <p:nvSpPr>
            <p:cNvPr id="201" name="Shape 3249"/>
            <p:cNvSpPr/>
            <p:nvPr/>
          </p:nvSpPr>
          <p:spPr>
            <a:xfrm>
              <a:off x="4429690" y="4510767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2" name="Shape 3250"/>
            <p:cNvSpPr/>
            <p:nvPr/>
          </p:nvSpPr>
          <p:spPr>
            <a:xfrm>
              <a:off x="4600122" y="4585085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60000"/>
                <a:lumOff val="40000"/>
                <a:alpha val="70000"/>
              </a:scheme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3" name="Shape 3251"/>
            <p:cNvSpPr/>
            <p:nvPr/>
          </p:nvSpPr>
          <p:spPr>
            <a:xfrm>
              <a:off x="4770554" y="4403418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40000"/>
                <a:lumOff val="60000"/>
                <a:alpha val="40000"/>
              </a:scheme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04" name="Group 203"/>
          <p:cNvGrpSpPr/>
          <p:nvPr/>
        </p:nvGrpSpPr>
        <p:grpSpPr>
          <a:xfrm>
            <a:off x="6869173" y="4268773"/>
            <a:ext cx="511296" cy="758631"/>
            <a:chOff x="5653188" y="2209800"/>
            <a:chExt cx="439983" cy="758631"/>
          </a:xfrm>
        </p:grpSpPr>
        <p:sp>
          <p:nvSpPr>
            <p:cNvPr id="205" name="Shape 3245"/>
            <p:cNvSpPr/>
            <p:nvPr/>
          </p:nvSpPr>
          <p:spPr>
            <a:xfrm>
              <a:off x="5653188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6" name="Shape 3246"/>
            <p:cNvSpPr/>
            <p:nvPr/>
          </p:nvSpPr>
          <p:spPr>
            <a:xfrm>
              <a:off x="5799849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7" name="Shape 3247"/>
            <p:cNvSpPr/>
            <p:nvPr/>
          </p:nvSpPr>
          <p:spPr>
            <a:xfrm>
              <a:off x="5946510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872461" y="4403418"/>
            <a:ext cx="511296" cy="615500"/>
            <a:chOff x="6872461" y="4403418"/>
            <a:chExt cx="511296" cy="615500"/>
          </a:xfrm>
        </p:grpSpPr>
        <p:sp>
          <p:nvSpPr>
            <p:cNvPr id="208" name="Shape 3249"/>
            <p:cNvSpPr/>
            <p:nvPr/>
          </p:nvSpPr>
          <p:spPr>
            <a:xfrm>
              <a:off x="6872461" y="4510767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9" name="Shape 3250"/>
            <p:cNvSpPr/>
            <p:nvPr/>
          </p:nvSpPr>
          <p:spPr>
            <a:xfrm>
              <a:off x="7042893" y="4585085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60000"/>
                <a:lumOff val="40000"/>
                <a:alpha val="70000"/>
              </a:scheme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0" name="Shape 3251"/>
            <p:cNvSpPr/>
            <p:nvPr/>
          </p:nvSpPr>
          <p:spPr>
            <a:xfrm>
              <a:off x="7213325" y="4403418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40000"/>
                <a:lumOff val="60000"/>
                <a:alpha val="40000"/>
              </a:scheme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11" name="Group 210"/>
          <p:cNvGrpSpPr/>
          <p:nvPr/>
        </p:nvGrpSpPr>
        <p:grpSpPr>
          <a:xfrm>
            <a:off x="9335062" y="4268773"/>
            <a:ext cx="511296" cy="758631"/>
            <a:chOff x="5653188" y="2209800"/>
            <a:chExt cx="439983" cy="758631"/>
          </a:xfrm>
        </p:grpSpPr>
        <p:sp>
          <p:nvSpPr>
            <p:cNvPr id="212" name="Shape 3245"/>
            <p:cNvSpPr/>
            <p:nvPr/>
          </p:nvSpPr>
          <p:spPr>
            <a:xfrm>
              <a:off x="5653188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3" name="Shape 3246"/>
            <p:cNvSpPr/>
            <p:nvPr/>
          </p:nvSpPr>
          <p:spPr>
            <a:xfrm>
              <a:off x="5799849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4" name="Shape 3247"/>
            <p:cNvSpPr/>
            <p:nvPr/>
          </p:nvSpPr>
          <p:spPr>
            <a:xfrm>
              <a:off x="5946510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9338350" y="4403418"/>
            <a:ext cx="511296" cy="615500"/>
            <a:chOff x="9338350" y="4403418"/>
            <a:chExt cx="511296" cy="615500"/>
          </a:xfrm>
        </p:grpSpPr>
        <p:sp>
          <p:nvSpPr>
            <p:cNvPr id="215" name="Shape 3249"/>
            <p:cNvSpPr/>
            <p:nvPr/>
          </p:nvSpPr>
          <p:spPr>
            <a:xfrm>
              <a:off x="9338350" y="4510767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6" name="Shape 3250"/>
            <p:cNvSpPr/>
            <p:nvPr/>
          </p:nvSpPr>
          <p:spPr>
            <a:xfrm>
              <a:off x="9508782" y="4585085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60000"/>
                <a:lumOff val="40000"/>
                <a:alpha val="70000"/>
              </a:scheme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7" name="Shape 3251"/>
            <p:cNvSpPr/>
            <p:nvPr/>
          </p:nvSpPr>
          <p:spPr>
            <a:xfrm>
              <a:off x="9679214" y="4403418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40000"/>
                <a:lumOff val="60000"/>
                <a:alpha val="40000"/>
              </a:scheme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63" name="Rectangle 16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64" name="Group 16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65" name="TextBox 16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66" name="Group 16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6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69" name="Group 16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7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02354345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0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500"/>
                            </p:stCondLst>
                            <p:childTnLst>
                              <p:par>
                                <p:cTn id="4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500"/>
                            </p:stCondLst>
                            <p:childTnLst>
                              <p:par>
                                <p:cTn id="5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0"/>
                            </p:stCondLst>
                            <p:childTnLst>
                              <p:par>
                                <p:cTn id="6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5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6000"/>
                            </p:stCondLst>
                            <p:childTnLst>
                              <p:par>
                                <p:cTn id="7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6500"/>
                            </p:stCondLst>
                            <p:childTnLst>
                              <p:par>
                                <p:cTn id="7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7000"/>
                            </p:stCondLst>
                            <p:childTnLst>
                              <p:par>
                                <p:cTn id="8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  <p:bldP spid="60" grpId="0"/>
      <p:bldP spid="175" grpId="0"/>
      <p:bldP spid="176" grpId="0"/>
      <p:bldP spid="177" grpId="0"/>
      <p:bldP spid="178" grpId="0"/>
      <p:bldP spid="179" grpId="0"/>
      <p:bldP spid="180" grpId="0"/>
      <p:bldP spid="181" grpId="0"/>
      <p:bldP spid="182" grpId="0"/>
      <p:bldP spid="163" grpId="0"/>
      <p:bldP spid="163" grpId="1"/>
      <p:bldP spid="163" grpId="2"/>
      <p:bldP spid="163" grpId="3"/>
      <p:bldP spid="163" grpId="4"/>
      <p:bldP spid="163" grpId="5"/>
      <p:bldP spid="163" grpId="6"/>
      <p:bldP spid="163" grpId="7"/>
      <p:bldP spid="163" grpId="8"/>
      <p:bldP spid="163" grpId="9"/>
      <p:bldP spid="163" grpId="10"/>
      <p:bldP spid="163" grpId="11"/>
      <p:bldP spid="163" grpId="12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World Map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7799085" y="1666728"/>
            <a:ext cx="2114224" cy="2397012"/>
            <a:chOff x="7799085" y="1666728"/>
            <a:chExt cx="2114224" cy="2397012"/>
          </a:xfrm>
        </p:grpSpPr>
        <p:grpSp>
          <p:nvGrpSpPr>
            <p:cNvPr id="157" name="Group 156"/>
            <p:cNvGrpSpPr/>
            <p:nvPr/>
          </p:nvGrpSpPr>
          <p:grpSpPr>
            <a:xfrm>
              <a:off x="8420598" y="3775386"/>
              <a:ext cx="1211045" cy="288354"/>
              <a:chOff x="2691059" y="2984392"/>
              <a:chExt cx="1121410" cy="267012"/>
            </a:xfrm>
          </p:grpSpPr>
          <p:sp>
            <p:nvSpPr>
              <p:cNvPr id="158" name="Rounded Rectangle 157"/>
              <p:cNvSpPr/>
              <p:nvPr/>
            </p:nvSpPr>
            <p:spPr>
              <a:xfrm>
                <a:off x="2691059" y="2984392"/>
                <a:ext cx="1121410" cy="267012"/>
              </a:xfrm>
              <a:prstGeom prst="round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9" name="TextBox 158"/>
              <p:cNvSpPr txBox="1"/>
              <p:nvPr/>
            </p:nvSpPr>
            <p:spPr>
              <a:xfrm>
                <a:off x="3041105" y="3025565"/>
                <a:ext cx="421321" cy="170998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t">
                <a:spAutoFit/>
              </a:bodyPr>
              <a:lstStyle/>
              <a:p>
                <a:pPr algn="ctr"/>
                <a:r>
                  <a:rPr lang="en-US" sz="1200" b="1" dirty="0" smtClean="0">
                    <a:solidFill>
                      <a:schemeClr val="bg1"/>
                    </a:solidFill>
                  </a:rPr>
                  <a:t>Europe</a:t>
                </a:r>
                <a:endParaRPr lang="en-US" sz="1200" b="1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63" name="Group 3348"/>
            <p:cNvGrpSpPr/>
            <p:nvPr/>
          </p:nvGrpSpPr>
          <p:grpSpPr>
            <a:xfrm>
              <a:off x="7799085" y="1666728"/>
              <a:ext cx="2114224" cy="1958196"/>
              <a:chOff x="0" y="0"/>
              <a:chExt cx="9042117" cy="8374816"/>
            </a:xfrm>
            <a:solidFill>
              <a:schemeClr val="tx2">
                <a:lumMod val="60000"/>
                <a:lumOff val="40000"/>
              </a:schemeClr>
            </a:solidFill>
          </p:grpSpPr>
          <p:sp>
            <p:nvSpPr>
              <p:cNvPr id="164" name="Shape 3299"/>
              <p:cNvSpPr/>
              <p:nvPr/>
            </p:nvSpPr>
            <p:spPr>
              <a:xfrm>
                <a:off x="2820317" y="1589633"/>
                <a:ext cx="2114300" cy="237033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99" h="21573" extrusionOk="0">
                    <a:moveTo>
                      <a:pt x="6007" y="20283"/>
                    </a:moveTo>
                    <a:lnTo>
                      <a:pt x="6007" y="20283"/>
                    </a:lnTo>
                    <a:lnTo>
                      <a:pt x="6191" y="20394"/>
                    </a:lnTo>
                    <a:cubicBezTo>
                      <a:pt x="6237" y="20385"/>
                      <a:pt x="6234" y="20381"/>
                      <a:pt x="6263" y="20352"/>
                    </a:cubicBezTo>
                    <a:cubicBezTo>
                      <a:pt x="6263" y="19932"/>
                      <a:pt x="6430" y="19580"/>
                      <a:pt x="6635" y="19213"/>
                    </a:cubicBezTo>
                    <a:cubicBezTo>
                      <a:pt x="6689" y="19117"/>
                      <a:pt x="6716" y="19016"/>
                      <a:pt x="6819" y="18951"/>
                    </a:cubicBezTo>
                    <a:cubicBezTo>
                      <a:pt x="7211" y="18704"/>
                      <a:pt x="7290" y="18397"/>
                      <a:pt x="7379" y="18005"/>
                    </a:cubicBezTo>
                    <a:cubicBezTo>
                      <a:pt x="7516" y="17787"/>
                      <a:pt x="7458" y="17712"/>
                      <a:pt x="7369" y="17477"/>
                    </a:cubicBezTo>
                    <a:cubicBezTo>
                      <a:pt x="7301" y="17302"/>
                      <a:pt x="7311" y="17135"/>
                      <a:pt x="7290" y="16954"/>
                    </a:cubicBezTo>
                    <a:cubicBezTo>
                      <a:pt x="7274" y="16810"/>
                      <a:pt x="7497" y="16812"/>
                      <a:pt x="7603" y="16753"/>
                    </a:cubicBezTo>
                    <a:cubicBezTo>
                      <a:pt x="7754" y="16670"/>
                      <a:pt x="7770" y="16322"/>
                      <a:pt x="7703" y="16189"/>
                    </a:cubicBezTo>
                    <a:cubicBezTo>
                      <a:pt x="7568" y="15921"/>
                      <a:pt x="7279" y="15926"/>
                      <a:pt x="7279" y="15569"/>
                    </a:cubicBezTo>
                    <a:cubicBezTo>
                      <a:pt x="7313" y="15382"/>
                      <a:pt x="7481" y="15206"/>
                      <a:pt x="7488" y="15033"/>
                    </a:cubicBezTo>
                    <a:cubicBezTo>
                      <a:pt x="7498" y="14776"/>
                      <a:pt x="7420" y="14494"/>
                      <a:pt x="7420" y="14226"/>
                    </a:cubicBezTo>
                    <a:cubicBezTo>
                      <a:pt x="7420" y="14077"/>
                      <a:pt x="7461" y="13931"/>
                      <a:pt x="7464" y="13782"/>
                    </a:cubicBezTo>
                    <a:cubicBezTo>
                      <a:pt x="7469" y="13607"/>
                      <a:pt x="7416" y="13441"/>
                      <a:pt x="7464" y="13267"/>
                    </a:cubicBezTo>
                    <a:cubicBezTo>
                      <a:pt x="7778" y="12830"/>
                      <a:pt x="8025" y="11844"/>
                      <a:pt x="8774" y="12016"/>
                    </a:cubicBezTo>
                    <a:cubicBezTo>
                      <a:pt x="9897" y="12273"/>
                      <a:pt x="9086" y="11307"/>
                      <a:pt x="9324" y="10813"/>
                    </a:cubicBezTo>
                    <a:cubicBezTo>
                      <a:pt x="9565" y="10458"/>
                      <a:pt x="9839" y="10151"/>
                      <a:pt x="9849" y="9726"/>
                    </a:cubicBezTo>
                    <a:cubicBezTo>
                      <a:pt x="9854" y="9516"/>
                      <a:pt x="9850" y="9312"/>
                      <a:pt x="9894" y="9105"/>
                    </a:cubicBezTo>
                    <a:cubicBezTo>
                      <a:pt x="9945" y="8855"/>
                      <a:pt x="10048" y="8624"/>
                      <a:pt x="10105" y="8377"/>
                    </a:cubicBezTo>
                    <a:cubicBezTo>
                      <a:pt x="10408" y="8274"/>
                      <a:pt x="10722" y="8310"/>
                      <a:pt x="10747" y="7966"/>
                    </a:cubicBezTo>
                    <a:cubicBezTo>
                      <a:pt x="10768" y="7646"/>
                      <a:pt x="11028" y="7684"/>
                      <a:pt x="11193" y="7470"/>
                    </a:cubicBezTo>
                    <a:cubicBezTo>
                      <a:pt x="11405" y="7196"/>
                      <a:pt x="11531" y="6970"/>
                      <a:pt x="11531" y="6629"/>
                    </a:cubicBezTo>
                    <a:cubicBezTo>
                      <a:pt x="11531" y="6218"/>
                      <a:pt x="11608" y="6119"/>
                      <a:pt x="11937" y="5825"/>
                    </a:cubicBezTo>
                    <a:cubicBezTo>
                      <a:pt x="12114" y="5737"/>
                      <a:pt x="12189" y="5432"/>
                      <a:pt x="12381" y="5375"/>
                    </a:cubicBezTo>
                    <a:cubicBezTo>
                      <a:pt x="12547" y="5326"/>
                      <a:pt x="12630" y="5516"/>
                      <a:pt x="12791" y="5527"/>
                    </a:cubicBezTo>
                    <a:cubicBezTo>
                      <a:pt x="12998" y="5542"/>
                      <a:pt x="13048" y="4791"/>
                      <a:pt x="13244" y="4654"/>
                    </a:cubicBezTo>
                    <a:cubicBezTo>
                      <a:pt x="13374" y="4562"/>
                      <a:pt x="13844" y="4693"/>
                      <a:pt x="14019" y="4727"/>
                    </a:cubicBezTo>
                    <a:cubicBezTo>
                      <a:pt x="14344" y="4789"/>
                      <a:pt x="14563" y="5194"/>
                      <a:pt x="14711" y="4608"/>
                    </a:cubicBezTo>
                    <a:lnTo>
                      <a:pt x="14834" y="4123"/>
                    </a:lnTo>
                    <a:cubicBezTo>
                      <a:pt x="14872" y="3976"/>
                      <a:pt x="14715" y="3886"/>
                      <a:pt x="14715" y="3734"/>
                    </a:cubicBezTo>
                    <a:lnTo>
                      <a:pt x="14824" y="3658"/>
                    </a:lnTo>
                    <a:lnTo>
                      <a:pt x="14824" y="3658"/>
                    </a:lnTo>
                    <a:lnTo>
                      <a:pt x="15131" y="3588"/>
                    </a:lnTo>
                    <a:cubicBezTo>
                      <a:pt x="15149" y="3499"/>
                      <a:pt x="15198" y="3298"/>
                      <a:pt x="15244" y="3223"/>
                    </a:cubicBezTo>
                    <a:cubicBezTo>
                      <a:pt x="15307" y="3116"/>
                      <a:pt x="15694" y="3587"/>
                      <a:pt x="15765" y="3661"/>
                    </a:cubicBezTo>
                    <a:cubicBezTo>
                      <a:pt x="16011" y="3917"/>
                      <a:pt x="16339" y="4487"/>
                      <a:pt x="16826" y="4294"/>
                    </a:cubicBezTo>
                    <a:cubicBezTo>
                      <a:pt x="16920" y="4257"/>
                      <a:pt x="17162" y="4019"/>
                      <a:pt x="17253" y="4138"/>
                    </a:cubicBezTo>
                    <a:cubicBezTo>
                      <a:pt x="17391" y="4321"/>
                      <a:pt x="17486" y="4361"/>
                      <a:pt x="17734" y="4413"/>
                    </a:cubicBezTo>
                    <a:cubicBezTo>
                      <a:pt x="17962" y="4362"/>
                      <a:pt x="18192" y="4300"/>
                      <a:pt x="18208" y="4048"/>
                    </a:cubicBezTo>
                    <a:cubicBezTo>
                      <a:pt x="18219" y="3883"/>
                      <a:pt x="18430" y="3871"/>
                      <a:pt x="18485" y="3725"/>
                    </a:cubicBezTo>
                    <a:cubicBezTo>
                      <a:pt x="18566" y="3509"/>
                      <a:pt x="18518" y="3205"/>
                      <a:pt x="18509" y="2979"/>
                    </a:cubicBezTo>
                    <a:cubicBezTo>
                      <a:pt x="18504" y="2876"/>
                      <a:pt x="18514" y="2822"/>
                      <a:pt x="18461" y="2730"/>
                    </a:cubicBezTo>
                    <a:cubicBezTo>
                      <a:pt x="18402" y="2626"/>
                      <a:pt x="18594" y="2492"/>
                      <a:pt x="18624" y="2382"/>
                    </a:cubicBezTo>
                    <a:cubicBezTo>
                      <a:pt x="18693" y="2294"/>
                      <a:pt x="18716" y="2197"/>
                      <a:pt x="18837" y="2157"/>
                    </a:cubicBezTo>
                    <a:cubicBezTo>
                      <a:pt x="18896" y="2137"/>
                      <a:pt x="18977" y="2166"/>
                      <a:pt x="19038" y="2136"/>
                    </a:cubicBezTo>
                    <a:cubicBezTo>
                      <a:pt x="19144" y="2083"/>
                      <a:pt x="19040" y="1913"/>
                      <a:pt x="19216" y="1905"/>
                    </a:cubicBezTo>
                    <a:cubicBezTo>
                      <a:pt x="19279" y="1901"/>
                      <a:pt x="19406" y="2014"/>
                      <a:pt x="19467" y="2045"/>
                    </a:cubicBezTo>
                    <a:cubicBezTo>
                      <a:pt x="19649" y="2134"/>
                      <a:pt x="19981" y="2149"/>
                      <a:pt x="20071" y="2325"/>
                    </a:cubicBezTo>
                    <a:cubicBezTo>
                      <a:pt x="20157" y="2490"/>
                      <a:pt x="20145" y="2751"/>
                      <a:pt x="20153" y="2930"/>
                    </a:cubicBezTo>
                    <a:cubicBezTo>
                      <a:pt x="20156" y="3007"/>
                      <a:pt x="20170" y="3082"/>
                      <a:pt x="20170" y="3162"/>
                    </a:cubicBezTo>
                    <a:cubicBezTo>
                      <a:pt x="20170" y="3214"/>
                      <a:pt x="20151" y="3264"/>
                      <a:pt x="20143" y="3314"/>
                    </a:cubicBezTo>
                    <a:cubicBezTo>
                      <a:pt x="20134" y="3371"/>
                      <a:pt x="20139" y="3430"/>
                      <a:pt x="20122" y="3484"/>
                    </a:cubicBezTo>
                    <a:cubicBezTo>
                      <a:pt x="20102" y="3553"/>
                      <a:pt x="20096" y="3628"/>
                      <a:pt x="20096" y="3701"/>
                    </a:cubicBezTo>
                    <a:lnTo>
                      <a:pt x="20096" y="3701"/>
                    </a:lnTo>
                    <a:cubicBezTo>
                      <a:pt x="20202" y="3692"/>
                      <a:pt x="20323" y="3645"/>
                      <a:pt x="20395" y="3570"/>
                    </a:cubicBezTo>
                    <a:cubicBezTo>
                      <a:pt x="20511" y="3450"/>
                      <a:pt x="20625" y="3533"/>
                      <a:pt x="20682" y="3357"/>
                    </a:cubicBezTo>
                    <a:cubicBezTo>
                      <a:pt x="20706" y="3285"/>
                      <a:pt x="20847" y="3313"/>
                      <a:pt x="20918" y="3286"/>
                    </a:cubicBezTo>
                    <a:cubicBezTo>
                      <a:pt x="21151" y="3197"/>
                      <a:pt x="21141" y="3100"/>
                      <a:pt x="21154" y="2903"/>
                    </a:cubicBezTo>
                    <a:cubicBezTo>
                      <a:pt x="21158" y="2835"/>
                      <a:pt x="21237" y="2797"/>
                      <a:pt x="21256" y="2733"/>
                    </a:cubicBezTo>
                    <a:cubicBezTo>
                      <a:pt x="21286" y="2625"/>
                      <a:pt x="21287" y="2644"/>
                      <a:pt x="21378" y="2562"/>
                    </a:cubicBezTo>
                    <a:lnTo>
                      <a:pt x="21570" y="2367"/>
                    </a:lnTo>
                    <a:lnTo>
                      <a:pt x="21599" y="2059"/>
                    </a:lnTo>
                    <a:lnTo>
                      <a:pt x="21599" y="2059"/>
                    </a:lnTo>
                    <a:cubicBezTo>
                      <a:pt x="21563" y="2061"/>
                      <a:pt x="21529" y="2065"/>
                      <a:pt x="21501" y="2069"/>
                    </a:cubicBezTo>
                    <a:cubicBezTo>
                      <a:pt x="21404" y="2081"/>
                      <a:pt x="21469" y="2339"/>
                      <a:pt x="21375" y="2297"/>
                    </a:cubicBezTo>
                    <a:cubicBezTo>
                      <a:pt x="21216" y="2226"/>
                      <a:pt x="21427" y="1960"/>
                      <a:pt x="21170" y="2026"/>
                    </a:cubicBezTo>
                    <a:cubicBezTo>
                      <a:pt x="20997" y="2071"/>
                      <a:pt x="21365" y="2352"/>
                      <a:pt x="21136" y="2386"/>
                    </a:cubicBezTo>
                    <a:cubicBezTo>
                      <a:pt x="21010" y="2404"/>
                      <a:pt x="20923" y="2285"/>
                      <a:pt x="20829" y="2310"/>
                    </a:cubicBezTo>
                    <a:cubicBezTo>
                      <a:pt x="20647" y="2356"/>
                      <a:pt x="20598" y="2487"/>
                      <a:pt x="20678" y="2252"/>
                    </a:cubicBezTo>
                    <a:cubicBezTo>
                      <a:pt x="20698" y="2194"/>
                      <a:pt x="20865" y="1960"/>
                      <a:pt x="20661" y="1987"/>
                    </a:cubicBezTo>
                    <a:cubicBezTo>
                      <a:pt x="20580" y="1997"/>
                      <a:pt x="20469" y="2078"/>
                      <a:pt x="20427" y="2081"/>
                    </a:cubicBezTo>
                    <a:cubicBezTo>
                      <a:pt x="20339" y="2086"/>
                      <a:pt x="20485" y="1936"/>
                      <a:pt x="20501" y="1916"/>
                    </a:cubicBezTo>
                    <a:cubicBezTo>
                      <a:pt x="20582" y="1817"/>
                      <a:pt x="20571" y="1854"/>
                      <a:pt x="20443" y="1831"/>
                    </a:cubicBezTo>
                    <a:cubicBezTo>
                      <a:pt x="20287" y="1802"/>
                      <a:pt x="20252" y="1808"/>
                      <a:pt x="20120" y="1734"/>
                    </a:cubicBezTo>
                    <a:cubicBezTo>
                      <a:pt x="19922" y="1623"/>
                      <a:pt x="19984" y="1622"/>
                      <a:pt x="20157" y="1630"/>
                    </a:cubicBezTo>
                    <a:cubicBezTo>
                      <a:pt x="20223" y="1633"/>
                      <a:pt x="20274" y="1654"/>
                      <a:pt x="20344" y="1649"/>
                    </a:cubicBezTo>
                    <a:cubicBezTo>
                      <a:pt x="20590" y="1649"/>
                      <a:pt x="20969" y="1658"/>
                      <a:pt x="21112" y="1442"/>
                    </a:cubicBezTo>
                    <a:cubicBezTo>
                      <a:pt x="21235" y="1255"/>
                      <a:pt x="21236" y="1275"/>
                      <a:pt x="21444" y="1159"/>
                    </a:cubicBezTo>
                    <a:cubicBezTo>
                      <a:pt x="21467" y="1145"/>
                      <a:pt x="21413" y="971"/>
                      <a:pt x="21409" y="970"/>
                    </a:cubicBezTo>
                    <a:lnTo>
                      <a:pt x="21143" y="906"/>
                    </a:lnTo>
                    <a:cubicBezTo>
                      <a:pt x="20811" y="826"/>
                      <a:pt x="20930" y="937"/>
                      <a:pt x="20744" y="756"/>
                    </a:cubicBezTo>
                    <a:cubicBezTo>
                      <a:pt x="20656" y="671"/>
                      <a:pt x="20577" y="745"/>
                      <a:pt x="20498" y="690"/>
                    </a:cubicBezTo>
                    <a:cubicBezTo>
                      <a:pt x="20373" y="602"/>
                      <a:pt x="20297" y="747"/>
                      <a:pt x="20228" y="680"/>
                    </a:cubicBezTo>
                    <a:cubicBezTo>
                      <a:pt x="20187" y="641"/>
                      <a:pt x="20236" y="579"/>
                      <a:pt x="20153" y="570"/>
                    </a:cubicBezTo>
                    <a:cubicBezTo>
                      <a:pt x="20091" y="565"/>
                      <a:pt x="20019" y="592"/>
                      <a:pt x="19959" y="592"/>
                    </a:cubicBezTo>
                    <a:cubicBezTo>
                      <a:pt x="19946" y="636"/>
                      <a:pt x="19981" y="687"/>
                      <a:pt x="19970" y="726"/>
                    </a:cubicBezTo>
                    <a:cubicBezTo>
                      <a:pt x="19955" y="776"/>
                      <a:pt x="19899" y="788"/>
                      <a:pt x="19870" y="833"/>
                    </a:cubicBezTo>
                    <a:cubicBezTo>
                      <a:pt x="19822" y="909"/>
                      <a:pt x="19818" y="1006"/>
                      <a:pt x="19908" y="1064"/>
                    </a:cubicBezTo>
                    <a:cubicBezTo>
                      <a:pt x="19965" y="1101"/>
                      <a:pt x="19798" y="1104"/>
                      <a:pt x="19785" y="1113"/>
                    </a:cubicBezTo>
                    <a:cubicBezTo>
                      <a:pt x="19704" y="1165"/>
                      <a:pt x="19718" y="1350"/>
                      <a:pt x="19658" y="1390"/>
                    </a:cubicBezTo>
                    <a:cubicBezTo>
                      <a:pt x="19572" y="1332"/>
                      <a:pt x="19608" y="1160"/>
                      <a:pt x="19587" y="1064"/>
                    </a:cubicBezTo>
                    <a:cubicBezTo>
                      <a:pt x="19486" y="1041"/>
                      <a:pt x="19274" y="1068"/>
                      <a:pt x="19478" y="897"/>
                    </a:cubicBezTo>
                    <a:cubicBezTo>
                      <a:pt x="19618" y="779"/>
                      <a:pt x="19560" y="648"/>
                      <a:pt x="19433" y="799"/>
                    </a:cubicBezTo>
                    <a:cubicBezTo>
                      <a:pt x="19398" y="841"/>
                      <a:pt x="19222" y="976"/>
                      <a:pt x="19161" y="967"/>
                    </a:cubicBezTo>
                    <a:cubicBezTo>
                      <a:pt x="19037" y="948"/>
                      <a:pt x="19136" y="792"/>
                      <a:pt x="19222" y="769"/>
                    </a:cubicBezTo>
                    <a:cubicBezTo>
                      <a:pt x="19550" y="677"/>
                      <a:pt x="19143" y="580"/>
                      <a:pt x="19137" y="495"/>
                    </a:cubicBezTo>
                    <a:cubicBezTo>
                      <a:pt x="19128" y="388"/>
                      <a:pt x="19283" y="469"/>
                      <a:pt x="19314" y="489"/>
                    </a:cubicBezTo>
                    <a:cubicBezTo>
                      <a:pt x="19398" y="540"/>
                      <a:pt x="19543" y="600"/>
                      <a:pt x="19611" y="504"/>
                    </a:cubicBezTo>
                    <a:cubicBezTo>
                      <a:pt x="19656" y="440"/>
                      <a:pt x="19675" y="291"/>
                      <a:pt x="19549" y="291"/>
                    </a:cubicBezTo>
                    <a:cubicBezTo>
                      <a:pt x="19525" y="291"/>
                      <a:pt x="19391" y="329"/>
                      <a:pt x="19389" y="306"/>
                    </a:cubicBezTo>
                    <a:cubicBezTo>
                      <a:pt x="19386" y="277"/>
                      <a:pt x="19602" y="36"/>
                      <a:pt x="19458" y="84"/>
                    </a:cubicBezTo>
                    <a:cubicBezTo>
                      <a:pt x="19151" y="185"/>
                      <a:pt x="19234" y="56"/>
                      <a:pt x="19010" y="4"/>
                    </a:cubicBezTo>
                    <a:cubicBezTo>
                      <a:pt x="18890" y="-23"/>
                      <a:pt x="18935" y="81"/>
                      <a:pt x="18949" y="157"/>
                    </a:cubicBezTo>
                    <a:cubicBezTo>
                      <a:pt x="18949" y="224"/>
                      <a:pt x="19032" y="248"/>
                      <a:pt x="19055" y="306"/>
                    </a:cubicBezTo>
                    <a:cubicBezTo>
                      <a:pt x="19079" y="367"/>
                      <a:pt x="19029" y="385"/>
                      <a:pt x="18976" y="358"/>
                    </a:cubicBezTo>
                    <a:cubicBezTo>
                      <a:pt x="18893" y="314"/>
                      <a:pt x="18679" y="99"/>
                      <a:pt x="18648" y="287"/>
                    </a:cubicBezTo>
                    <a:cubicBezTo>
                      <a:pt x="18621" y="466"/>
                      <a:pt x="19066" y="509"/>
                      <a:pt x="19027" y="567"/>
                    </a:cubicBezTo>
                    <a:cubicBezTo>
                      <a:pt x="18932" y="712"/>
                      <a:pt x="18729" y="677"/>
                      <a:pt x="18864" y="839"/>
                    </a:cubicBezTo>
                    <a:cubicBezTo>
                      <a:pt x="18919" y="905"/>
                      <a:pt x="18804" y="976"/>
                      <a:pt x="18874" y="1033"/>
                    </a:cubicBezTo>
                    <a:cubicBezTo>
                      <a:pt x="19012" y="1146"/>
                      <a:pt x="18772" y="1187"/>
                      <a:pt x="18707" y="1231"/>
                    </a:cubicBezTo>
                    <a:cubicBezTo>
                      <a:pt x="18537" y="1347"/>
                      <a:pt x="18517" y="1303"/>
                      <a:pt x="18509" y="1140"/>
                    </a:cubicBezTo>
                    <a:cubicBezTo>
                      <a:pt x="18504" y="1052"/>
                      <a:pt x="18364" y="835"/>
                      <a:pt x="18373" y="821"/>
                    </a:cubicBezTo>
                    <a:cubicBezTo>
                      <a:pt x="18423" y="734"/>
                      <a:pt x="18450" y="761"/>
                      <a:pt x="18450" y="656"/>
                    </a:cubicBezTo>
                    <a:cubicBezTo>
                      <a:pt x="18450" y="450"/>
                      <a:pt x="18228" y="530"/>
                      <a:pt x="18157" y="650"/>
                    </a:cubicBezTo>
                    <a:cubicBezTo>
                      <a:pt x="18048" y="835"/>
                      <a:pt x="17961" y="980"/>
                      <a:pt x="17925" y="1186"/>
                    </a:cubicBezTo>
                    <a:cubicBezTo>
                      <a:pt x="17909" y="1278"/>
                      <a:pt x="17803" y="1358"/>
                      <a:pt x="17803" y="1442"/>
                    </a:cubicBezTo>
                    <a:cubicBezTo>
                      <a:pt x="17803" y="1539"/>
                      <a:pt x="17849" y="1629"/>
                      <a:pt x="17844" y="1752"/>
                    </a:cubicBezTo>
                    <a:cubicBezTo>
                      <a:pt x="17839" y="1863"/>
                      <a:pt x="17688" y="1833"/>
                      <a:pt x="17597" y="1849"/>
                    </a:cubicBezTo>
                    <a:cubicBezTo>
                      <a:pt x="17522" y="1864"/>
                      <a:pt x="17571" y="1677"/>
                      <a:pt x="17571" y="1612"/>
                    </a:cubicBezTo>
                    <a:cubicBezTo>
                      <a:pt x="17571" y="1316"/>
                      <a:pt x="17709" y="980"/>
                      <a:pt x="17833" y="714"/>
                    </a:cubicBezTo>
                    <a:cubicBezTo>
                      <a:pt x="17914" y="542"/>
                      <a:pt x="17885" y="525"/>
                      <a:pt x="17642" y="525"/>
                    </a:cubicBezTo>
                    <a:cubicBezTo>
                      <a:pt x="17642" y="554"/>
                      <a:pt x="17737" y="732"/>
                      <a:pt x="17571" y="687"/>
                    </a:cubicBezTo>
                    <a:cubicBezTo>
                      <a:pt x="17494" y="666"/>
                      <a:pt x="17372" y="580"/>
                      <a:pt x="17321" y="525"/>
                    </a:cubicBezTo>
                    <a:cubicBezTo>
                      <a:pt x="17194" y="387"/>
                      <a:pt x="16866" y="498"/>
                      <a:pt x="17004" y="662"/>
                    </a:cubicBezTo>
                    <a:cubicBezTo>
                      <a:pt x="17071" y="742"/>
                      <a:pt x="17195" y="709"/>
                      <a:pt x="17229" y="784"/>
                    </a:cubicBezTo>
                    <a:cubicBezTo>
                      <a:pt x="17335" y="1013"/>
                      <a:pt x="17205" y="942"/>
                      <a:pt x="17041" y="881"/>
                    </a:cubicBezTo>
                    <a:cubicBezTo>
                      <a:pt x="16890" y="825"/>
                      <a:pt x="16996" y="1025"/>
                      <a:pt x="17007" y="1048"/>
                    </a:cubicBezTo>
                    <a:cubicBezTo>
                      <a:pt x="17036" y="1110"/>
                      <a:pt x="17149" y="1242"/>
                      <a:pt x="17148" y="1244"/>
                    </a:cubicBezTo>
                    <a:cubicBezTo>
                      <a:pt x="17111" y="1301"/>
                      <a:pt x="16819" y="1303"/>
                      <a:pt x="16748" y="1296"/>
                    </a:cubicBezTo>
                    <a:cubicBezTo>
                      <a:pt x="16665" y="1286"/>
                      <a:pt x="16637" y="1366"/>
                      <a:pt x="16577" y="1405"/>
                    </a:cubicBezTo>
                    <a:cubicBezTo>
                      <a:pt x="16461" y="1509"/>
                      <a:pt x="16419" y="1658"/>
                      <a:pt x="16567" y="1737"/>
                    </a:cubicBezTo>
                    <a:cubicBezTo>
                      <a:pt x="16694" y="1804"/>
                      <a:pt x="16277" y="1798"/>
                      <a:pt x="16499" y="1943"/>
                    </a:cubicBezTo>
                    <a:cubicBezTo>
                      <a:pt x="16548" y="1976"/>
                      <a:pt x="16688" y="2010"/>
                      <a:pt x="16679" y="2069"/>
                    </a:cubicBezTo>
                    <a:cubicBezTo>
                      <a:pt x="16666" y="2180"/>
                      <a:pt x="16488" y="2130"/>
                      <a:pt x="16407" y="2148"/>
                    </a:cubicBezTo>
                    <a:cubicBezTo>
                      <a:pt x="16336" y="2163"/>
                      <a:pt x="16321" y="2226"/>
                      <a:pt x="16264" y="2245"/>
                    </a:cubicBezTo>
                    <a:cubicBezTo>
                      <a:pt x="16125" y="2292"/>
                      <a:pt x="16327" y="1957"/>
                      <a:pt x="16236" y="1938"/>
                    </a:cubicBezTo>
                    <a:cubicBezTo>
                      <a:pt x="16223" y="1888"/>
                      <a:pt x="16012" y="1964"/>
                      <a:pt x="15967" y="1953"/>
                    </a:cubicBezTo>
                    <a:cubicBezTo>
                      <a:pt x="15892" y="1935"/>
                      <a:pt x="16126" y="1798"/>
                      <a:pt x="16175" y="1776"/>
                    </a:cubicBezTo>
                    <a:cubicBezTo>
                      <a:pt x="16258" y="1740"/>
                      <a:pt x="15947" y="1633"/>
                      <a:pt x="15875" y="1764"/>
                    </a:cubicBezTo>
                    <a:cubicBezTo>
                      <a:pt x="15779" y="1938"/>
                      <a:pt x="15754" y="1702"/>
                      <a:pt x="15731" y="1660"/>
                    </a:cubicBezTo>
                    <a:cubicBezTo>
                      <a:pt x="15709" y="1620"/>
                      <a:pt x="15616" y="1671"/>
                      <a:pt x="15582" y="1673"/>
                    </a:cubicBezTo>
                    <a:cubicBezTo>
                      <a:pt x="15521" y="1676"/>
                      <a:pt x="15511" y="1602"/>
                      <a:pt x="15421" y="1615"/>
                    </a:cubicBezTo>
                    <a:cubicBezTo>
                      <a:pt x="15273" y="1636"/>
                      <a:pt x="15307" y="1663"/>
                      <a:pt x="15144" y="1600"/>
                    </a:cubicBezTo>
                    <a:lnTo>
                      <a:pt x="15141" y="1603"/>
                    </a:lnTo>
                    <a:cubicBezTo>
                      <a:pt x="15141" y="1772"/>
                      <a:pt x="15372" y="1863"/>
                      <a:pt x="15513" y="1923"/>
                    </a:cubicBezTo>
                    <a:cubicBezTo>
                      <a:pt x="15706" y="2004"/>
                      <a:pt x="15491" y="2213"/>
                      <a:pt x="15564" y="2315"/>
                    </a:cubicBezTo>
                    <a:cubicBezTo>
                      <a:pt x="15590" y="2351"/>
                      <a:pt x="15760" y="2550"/>
                      <a:pt x="15752" y="2568"/>
                    </a:cubicBezTo>
                    <a:cubicBezTo>
                      <a:pt x="15704" y="2666"/>
                      <a:pt x="15472" y="2469"/>
                      <a:pt x="15445" y="2422"/>
                    </a:cubicBezTo>
                    <a:cubicBezTo>
                      <a:pt x="15388" y="2319"/>
                      <a:pt x="15326" y="1971"/>
                      <a:pt x="15097" y="2096"/>
                    </a:cubicBezTo>
                    <a:cubicBezTo>
                      <a:pt x="15048" y="2123"/>
                      <a:pt x="15032" y="2297"/>
                      <a:pt x="14933" y="2364"/>
                    </a:cubicBezTo>
                    <a:cubicBezTo>
                      <a:pt x="14747" y="2489"/>
                      <a:pt x="14857" y="2599"/>
                      <a:pt x="14780" y="2708"/>
                    </a:cubicBezTo>
                    <a:cubicBezTo>
                      <a:pt x="14731" y="2775"/>
                      <a:pt x="14660" y="2807"/>
                      <a:pt x="14612" y="2879"/>
                    </a:cubicBezTo>
                    <a:cubicBezTo>
                      <a:pt x="14595" y="2904"/>
                      <a:pt x="14507" y="3067"/>
                      <a:pt x="14466" y="3049"/>
                    </a:cubicBezTo>
                    <a:cubicBezTo>
                      <a:pt x="14429" y="3034"/>
                      <a:pt x="14517" y="2912"/>
                      <a:pt x="14530" y="2897"/>
                    </a:cubicBezTo>
                    <a:cubicBezTo>
                      <a:pt x="14645" y="2771"/>
                      <a:pt x="14640" y="2566"/>
                      <a:pt x="14646" y="2410"/>
                    </a:cubicBezTo>
                    <a:cubicBezTo>
                      <a:pt x="14653" y="2252"/>
                      <a:pt x="14546" y="2346"/>
                      <a:pt x="14424" y="2386"/>
                    </a:cubicBezTo>
                    <a:cubicBezTo>
                      <a:pt x="14281" y="2441"/>
                      <a:pt x="14307" y="2405"/>
                      <a:pt x="14281" y="2540"/>
                    </a:cubicBezTo>
                    <a:cubicBezTo>
                      <a:pt x="14265" y="2625"/>
                      <a:pt x="14298" y="2705"/>
                      <a:pt x="14268" y="2791"/>
                    </a:cubicBezTo>
                    <a:cubicBezTo>
                      <a:pt x="14181" y="3027"/>
                      <a:pt x="14086" y="2999"/>
                      <a:pt x="14138" y="2766"/>
                    </a:cubicBezTo>
                    <a:cubicBezTo>
                      <a:pt x="14161" y="2657"/>
                      <a:pt x="14179" y="2554"/>
                      <a:pt x="14179" y="2443"/>
                    </a:cubicBezTo>
                    <a:cubicBezTo>
                      <a:pt x="14136" y="2443"/>
                      <a:pt x="13995" y="2567"/>
                      <a:pt x="13961" y="2599"/>
                    </a:cubicBezTo>
                    <a:cubicBezTo>
                      <a:pt x="13873" y="2676"/>
                      <a:pt x="13948" y="2761"/>
                      <a:pt x="13878" y="2836"/>
                    </a:cubicBezTo>
                    <a:cubicBezTo>
                      <a:pt x="13835" y="2884"/>
                      <a:pt x="13838" y="2919"/>
                      <a:pt x="13838" y="2985"/>
                    </a:cubicBezTo>
                    <a:cubicBezTo>
                      <a:pt x="13838" y="3080"/>
                      <a:pt x="13863" y="3142"/>
                      <a:pt x="13954" y="3192"/>
                    </a:cubicBezTo>
                    <a:cubicBezTo>
                      <a:pt x="14106" y="3277"/>
                      <a:pt x="14017" y="3381"/>
                      <a:pt x="14097" y="3488"/>
                    </a:cubicBezTo>
                    <a:cubicBezTo>
                      <a:pt x="14105" y="3498"/>
                      <a:pt x="14149" y="3531"/>
                      <a:pt x="14121" y="3542"/>
                    </a:cubicBezTo>
                    <a:cubicBezTo>
                      <a:pt x="14057" y="3567"/>
                      <a:pt x="14017" y="3544"/>
                      <a:pt x="13984" y="3496"/>
                    </a:cubicBezTo>
                    <a:cubicBezTo>
                      <a:pt x="13939" y="3431"/>
                      <a:pt x="13923" y="3389"/>
                      <a:pt x="13923" y="3308"/>
                    </a:cubicBezTo>
                    <a:cubicBezTo>
                      <a:pt x="13923" y="3214"/>
                      <a:pt x="13822" y="3214"/>
                      <a:pt x="13766" y="3156"/>
                    </a:cubicBezTo>
                    <a:cubicBezTo>
                      <a:pt x="13730" y="3119"/>
                      <a:pt x="13718" y="3057"/>
                      <a:pt x="13681" y="3022"/>
                    </a:cubicBezTo>
                    <a:cubicBezTo>
                      <a:pt x="13637" y="2979"/>
                      <a:pt x="13421" y="2758"/>
                      <a:pt x="13421" y="2949"/>
                    </a:cubicBezTo>
                    <a:cubicBezTo>
                      <a:pt x="13421" y="3071"/>
                      <a:pt x="13570" y="3124"/>
                      <a:pt x="13664" y="3180"/>
                    </a:cubicBezTo>
                    <a:cubicBezTo>
                      <a:pt x="13766" y="3241"/>
                      <a:pt x="13427" y="3273"/>
                      <a:pt x="13398" y="3259"/>
                    </a:cubicBezTo>
                    <a:cubicBezTo>
                      <a:pt x="13316" y="3223"/>
                      <a:pt x="13111" y="2827"/>
                      <a:pt x="13111" y="3071"/>
                    </a:cubicBezTo>
                    <a:cubicBezTo>
                      <a:pt x="13111" y="3158"/>
                      <a:pt x="13019" y="3259"/>
                      <a:pt x="13029" y="3308"/>
                    </a:cubicBezTo>
                    <a:cubicBezTo>
                      <a:pt x="13040" y="3361"/>
                      <a:pt x="13235" y="3525"/>
                      <a:pt x="13114" y="3557"/>
                    </a:cubicBezTo>
                    <a:cubicBezTo>
                      <a:pt x="13024" y="3582"/>
                      <a:pt x="12866" y="3543"/>
                      <a:pt x="12760" y="3555"/>
                    </a:cubicBezTo>
                    <a:cubicBezTo>
                      <a:pt x="12601" y="3573"/>
                      <a:pt x="12669" y="3754"/>
                      <a:pt x="12640" y="3853"/>
                    </a:cubicBezTo>
                    <a:cubicBezTo>
                      <a:pt x="12606" y="3982"/>
                      <a:pt x="12779" y="4083"/>
                      <a:pt x="12688" y="4212"/>
                    </a:cubicBezTo>
                    <a:cubicBezTo>
                      <a:pt x="12635" y="4287"/>
                      <a:pt x="12444" y="4358"/>
                      <a:pt x="12353" y="4376"/>
                    </a:cubicBezTo>
                    <a:cubicBezTo>
                      <a:pt x="12267" y="4394"/>
                      <a:pt x="11641" y="4679"/>
                      <a:pt x="11825" y="4690"/>
                    </a:cubicBezTo>
                    <a:cubicBezTo>
                      <a:pt x="11877" y="4694"/>
                      <a:pt x="12210" y="4616"/>
                      <a:pt x="12221" y="4620"/>
                    </a:cubicBezTo>
                    <a:cubicBezTo>
                      <a:pt x="12297" y="4647"/>
                      <a:pt x="12356" y="4658"/>
                      <a:pt x="12449" y="4647"/>
                    </a:cubicBezTo>
                    <a:cubicBezTo>
                      <a:pt x="12551" y="4636"/>
                      <a:pt x="12619" y="4528"/>
                      <a:pt x="12681" y="4528"/>
                    </a:cubicBezTo>
                    <a:cubicBezTo>
                      <a:pt x="12681" y="4618"/>
                      <a:pt x="12575" y="4609"/>
                      <a:pt x="12603" y="4715"/>
                    </a:cubicBezTo>
                    <a:cubicBezTo>
                      <a:pt x="12628" y="4811"/>
                      <a:pt x="12541" y="4798"/>
                      <a:pt x="12480" y="4846"/>
                    </a:cubicBezTo>
                    <a:cubicBezTo>
                      <a:pt x="12467" y="4856"/>
                      <a:pt x="12531" y="4918"/>
                      <a:pt x="12514" y="4991"/>
                    </a:cubicBezTo>
                    <a:cubicBezTo>
                      <a:pt x="12486" y="5108"/>
                      <a:pt x="12352" y="4949"/>
                      <a:pt x="12329" y="4918"/>
                    </a:cubicBezTo>
                    <a:cubicBezTo>
                      <a:pt x="12277" y="4844"/>
                      <a:pt x="12181" y="4942"/>
                      <a:pt x="12091" y="4922"/>
                    </a:cubicBezTo>
                    <a:cubicBezTo>
                      <a:pt x="12024" y="4906"/>
                      <a:pt x="11996" y="4843"/>
                      <a:pt x="11899" y="4879"/>
                    </a:cubicBezTo>
                    <a:cubicBezTo>
                      <a:pt x="11768" y="4928"/>
                      <a:pt x="11749" y="5109"/>
                      <a:pt x="11709" y="5213"/>
                    </a:cubicBezTo>
                    <a:cubicBezTo>
                      <a:pt x="11681" y="5287"/>
                      <a:pt x="11882" y="5275"/>
                      <a:pt x="11746" y="5396"/>
                    </a:cubicBezTo>
                    <a:cubicBezTo>
                      <a:pt x="11690" y="5446"/>
                      <a:pt x="11747" y="5484"/>
                      <a:pt x="11756" y="5537"/>
                    </a:cubicBezTo>
                    <a:cubicBezTo>
                      <a:pt x="11782" y="5673"/>
                      <a:pt x="11588" y="5444"/>
                      <a:pt x="11569" y="5427"/>
                    </a:cubicBezTo>
                    <a:cubicBezTo>
                      <a:pt x="11484" y="5352"/>
                      <a:pt x="11540" y="5198"/>
                      <a:pt x="11500" y="5089"/>
                    </a:cubicBezTo>
                    <a:cubicBezTo>
                      <a:pt x="11465" y="4990"/>
                      <a:pt x="11269" y="5162"/>
                      <a:pt x="11125" y="5162"/>
                    </a:cubicBezTo>
                    <a:cubicBezTo>
                      <a:pt x="11030" y="5162"/>
                      <a:pt x="10974" y="5285"/>
                      <a:pt x="11033" y="5289"/>
                    </a:cubicBezTo>
                    <a:cubicBezTo>
                      <a:pt x="11083" y="5294"/>
                      <a:pt x="11152" y="5211"/>
                      <a:pt x="11173" y="5278"/>
                    </a:cubicBezTo>
                    <a:cubicBezTo>
                      <a:pt x="11187" y="5325"/>
                      <a:pt x="11301" y="5346"/>
                      <a:pt x="11350" y="5357"/>
                    </a:cubicBezTo>
                    <a:cubicBezTo>
                      <a:pt x="11350" y="5653"/>
                      <a:pt x="11100" y="5438"/>
                      <a:pt x="10944" y="5479"/>
                    </a:cubicBezTo>
                    <a:cubicBezTo>
                      <a:pt x="10834" y="5507"/>
                      <a:pt x="10443" y="5892"/>
                      <a:pt x="10798" y="5734"/>
                    </a:cubicBezTo>
                    <a:cubicBezTo>
                      <a:pt x="10917" y="5682"/>
                      <a:pt x="11001" y="5593"/>
                      <a:pt x="11113" y="5716"/>
                    </a:cubicBezTo>
                    <a:cubicBezTo>
                      <a:pt x="11138" y="5747"/>
                      <a:pt x="11228" y="5779"/>
                      <a:pt x="11198" y="5824"/>
                    </a:cubicBezTo>
                    <a:cubicBezTo>
                      <a:pt x="11173" y="5863"/>
                      <a:pt x="11095" y="5833"/>
                      <a:pt x="11052" y="5829"/>
                    </a:cubicBezTo>
                    <a:cubicBezTo>
                      <a:pt x="10886" y="5813"/>
                      <a:pt x="10913" y="5922"/>
                      <a:pt x="11038" y="5949"/>
                    </a:cubicBezTo>
                    <a:cubicBezTo>
                      <a:pt x="11101" y="5964"/>
                      <a:pt x="10981" y="6019"/>
                      <a:pt x="10980" y="6054"/>
                    </a:cubicBezTo>
                    <a:cubicBezTo>
                      <a:pt x="10976" y="6134"/>
                      <a:pt x="11208" y="6066"/>
                      <a:pt x="11241" y="6072"/>
                    </a:cubicBezTo>
                    <a:cubicBezTo>
                      <a:pt x="11241" y="6140"/>
                      <a:pt x="11180" y="6164"/>
                      <a:pt x="11151" y="6211"/>
                    </a:cubicBezTo>
                    <a:cubicBezTo>
                      <a:pt x="11117" y="6265"/>
                      <a:pt x="11221" y="6290"/>
                      <a:pt x="11176" y="6362"/>
                    </a:cubicBezTo>
                    <a:cubicBezTo>
                      <a:pt x="11143" y="6414"/>
                      <a:pt x="11095" y="6409"/>
                      <a:pt x="11038" y="6391"/>
                    </a:cubicBezTo>
                    <a:cubicBezTo>
                      <a:pt x="10996" y="6377"/>
                      <a:pt x="11010" y="6288"/>
                      <a:pt x="10987" y="6255"/>
                    </a:cubicBezTo>
                    <a:cubicBezTo>
                      <a:pt x="10917" y="6159"/>
                      <a:pt x="10820" y="6209"/>
                      <a:pt x="10743" y="6150"/>
                    </a:cubicBezTo>
                    <a:cubicBezTo>
                      <a:pt x="10714" y="6129"/>
                      <a:pt x="10694" y="6071"/>
                      <a:pt x="10653" y="6062"/>
                    </a:cubicBezTo>
                    <a:cubicBezTo>
                      <a:pt x="10610" y="6053"/>
                      <a:pt x="10550" y="6130"/>
                      <a:pt x="10525" y="6153"/>
                    </a:cubicBezTo>
                    <a:cubicBezTo>
                      <a:pt x="10477" y="6196"/>
                      <a:pt x="10394" y="6185"/>
                      <a:pt x="10504" y="6245"/>
                    </a:cubicBezTo>
                    <a:cubicBezTo>
                      <a:pt x="10544" y="6267"/>
                      <a:pt x="10654" y="6263"/>
                      <a:pt x="10671" y="6287"/>
                    </a:cubicBezTo>
                    <a:cubicBezTo>
                      <a:pt x="10731" y="6373"/>
                      <a:pt x="10626" y="6388"/>
                      <a:pt x="10551" y="6397"/>
                    </a:cubicBezTo>
                    <a:cubicBezTo>
                      <a:pt x="10475" y="6406"/>
                      <a:pt x="10380" y="6331"/>
                      <a:pt x="10317" y="6409"/>
                    </a:cubicBezTo>
                    <a:cubicBezTo>
                      <a:pt x="10256" y="6484"/>
                      <a:pt x="10142" y="6588"/>
                      <a:pt x="10358" y="6574"/>
                    </a:cubicBezTo>
                    <a:cubicBezTo>
                      <a:pt x="10515" y="6601"/>
                      <a:pt x="10617" y="6517"/>
                      <a:pt x="10736" y="6447"/>
                    </a:cubicBezTo>
                    <a:cubicBezTo>
                      <a:pt x="10907" y="6347"/>
                      <a:pt x="10898" y="6528"/>
                      <a:pt x="10985" y="6589"/>
                    </a:cubicBezTo>
                    <a:cubicBezTo>
                      <a:pt x="11057" y="6641"/>
                      <a:pt x="11162" y="6651"/>
                      <a:pt x="11060" y="6748"/>
                    </a:cubicBezTo>
                    <a:cubicBezTo>
                      <a:pt x="10985" y="6821"/>
                      <a:pt x="10872" y="6707"/>
                      <a:pt x="10770" y="6742"/>
                    </a:cubicBezTo>
                    <a:cubicBezTo>
                      <a:pt x="10722" y="6759"/>
                      <a:pt x="10705" y="6816"/>
                      <a:pt x="10654" y="6812"/>
                    </a:cubicBezTo>
                    <a:cubicBezTo>
                      <a:pt x="10606" y="6809"/>
                      <a:pt x="10594" y="6745"/>
                      <a:pt x="10528" y="6745"/>
                    </a:cubicBezTo>
                    <a:cubicBezTo>
                      <a:pt x="10490" y="6745"/>
                      <a:pt x="10329" y="6786"/>
                      <a:pt x="10292" y="6800"/>
                    </a:cubicBezTo>
                    <a:cubicBezTo>
                      <a:pt x="10194" y="6838"/>
                      <a:pt x="10368" y="6938"/>
                      <a:pt x="10303" y="6971"/>
                    </a:cubicBezTo>
                    <a:cubicBezTo>
                      <a:pt x="10229" y="7007"/>
                      <a:pt x="10092" y="6958"/>
                      <a:pt x="10013" y="6958"/>
                    </a:cubicBezTo>
                    <a:cubicBezTo>
                      <a:pt x="9886" y="6958"/>
                      <a:pt x="9851" y="7055"/>
                      <a:pt x="9733" y="7059"/>
                    </a:cubicBezTo>
                    <a:cubicBezTo>
                      <a:pt x="9707" y="7060"/>
                      <a:pt x="9551" y="7034"/>
                      <a:pt x="9545" y="7056"/>
                    </a:cubicBezTo>
                    <a:cubicBezTo>
                      <a:pt x="9509" y="7181"/>
                      <a:pt x="9798" y="7283"/>
                      <a:pt x="9798" y="7335"/>
                    </a:cubicBezTo>
                    <a:cubicBezTo>
                      <a:pt x="9791" y="7335"/>
                      <a:pt x="9793" y="7335"/>
                      <a:pt x="9791" y="7339"/>
                    </a:cubicBezTo>
                    <a:cubicBezTo>
                      <a:pt x="9678" y="7339"/>
                      <a:pt x="9553" y="7354"/>
                      <a:pt x="9437" y="7354"/>
                    </a:cubicBezTo>
                    <a:cubicBezTo>
                      <a:pt x="9489" y="7422"/>
                      <a:pt x="9644" y="7516"/>
                      <a:pt x="9515" y="7543"/>
                    </a:cubicBezTo>
                    <a:cubicBezTo>
                      <a:pt x="9471" y="7552"/>
                      <a:pt x="9273" y="7576"/>
                      <a:pt x="9365" y="7637"/>
                    </a:cubicBezTo>
                    <a:cubicBezTo>
                      <a:pt x="9435" y="7684"/>
                      <a:pt x="9487" y="7643"/>
                      <a:pt x="9487" y="7725"/>
                    </a:cubicBezTo>
                    <a:cubicBezTo>
                      <a:pt x="9487" y="7797"/>
                      <a:pt x="9551" y="7790"/>
                      <a:pt x="9437" y="7805"/>
                    </a:cubicBezTo>
                    <a:cubicBezTo>
                      <a:pt x="9363" y="7814"/>
                      <a:pt x="9065" y="7742"/>
                      <a:pt x="9193" y="7851"/>
                    </a:cubicBezTo>
                    <a:cubicBezTo>
                      <a:pt x="9227" y="7878"/>
                      <a:pt x="9360" y="7973"/>
                      <a:pt x="9317" y="8021"/>
                    </a:cubicBezTo>
                    <a:cubicBezTo>
                      <a:pt x="9197" y="8156"/>
                      <a:pt x="9183" y="8152"/>
                      <a:pt x="9389" y="8185"/>
                    </a:cubicBezTo>
                    <a:cubicBezTo>
                      <a:pt x="9505" y="8204"/>
                      <a:pt x="9665" y="8207"/>
                      <a:pt x="9784" y="8207"/>
                    </a:cubicBezTo>
                    <a:cubicBezTo>
                      <a:pt x="9777" y="8226"/>
                      <a:pt x="9653" y="8293"/>
                      <a:pt x="9621" y="8295"/>
                    </a:cubicBezTo>
                    <a:cubicBezTo>
                      <a:pt x="9520" y="8302"/>
                      <a:pt x="9542" y="8342"/>
                      <a:pt x="9477" y="8380"/>
                    </a:cubicBezTo>
                    <a:cubicBezTo>
                      <a:pt x="9416" y="8417"/>
                      <a:pt x="9334" y="8356"/>
                      <a:pt x="9276" y="8341"/>
                    </a:cubicBezTo>
                    <a:cubicBezTo>
                      <a:pt x="9191" y="8319"/>
                      <a:pt x="9106" y="8422"/>
                      <a:pt x="8976" y="8368"/>
                    </a:cubicBezTo>
                    <a:cubicBezTo>
                      <a:pt x="8934" y="8350"/>
                      <a:pt x="8889" y="8337"/>
                      <a:pt x="8843" y="8347"/>
                    </a:cubicBezTo>
                    <a:cubicBezTo>
                      <a:pt x="8828" y="8350"/>
                      <a:pt x="8775" y="8405"/>
                      <a:pt x="8788" y="8419"/>
                    </a:cubicBezTo>
                    <a:cubicBezTo>
                      <a:pt x="8813" y="8450"/>
                      <a:pt x="9078" y="8435"/>
                      <a:pt x="9078" y="8505"/>
                    </a:cubicBezTo>
                    <a:cubicBezTo>
                      <a:pt x="9078" y="8516"/>
                      <a:pt x="8981" y="8641"/>
                      <a:pt x="8969" y="8673"/>
                    </a:cubicBezTo>
                    <a:cubicBezTo>
                      <a:pt x="8946" y="8729"/>
                      <a:pt x="9037" y="8892"/>
                      <a:pt x="8982" y="8941"/>
                    </a:cubicBezTo>
                    <a:cubicBezTo>
                      <a:pt x="8945" y="8973"/>
                      <a:pt x="8806" y="8766"/>
                      <a:pt x="8727" y="8766"/>
                    </a:cubicBezTo>
                    <a:cubicBezTo>
                      <a:pt x="8718" y="8766"/>
                      <a:pt x="8631" y="8856"/>
                      <a:pt x="8601" y="8868"/>
                    </a:cubicBezTo>
                    <a:cubicBezTo>
                      <a:pt x="8475" y="8912"/>
                      <a:pt x="8709" y="9053"/>
                      <a:pt x="8631" y="9147"/>
                    </a:cubicBezTo>
                    <a:cubicBezTo>
                      <a:pt x="8563" y="9229"/>
                      <a:pt x="8402" y="8988"/>
                      <a:pt x="8328" y="9239"/>
                    </a:cubicBezTo>
                    <a:cubicBezTo>
                      <a:pt x="8326" y="9260"/>
                      <a:pt x="8593" y="9522"/>
                      <a:pt x="8485" y="9528"/>
                    </a:cubicBezTo>
                    <a:cubicBezTo>
                      <a:pt x="8299" y="9538"/>
                      <a:pt x="8414" y="9357"/>
                      <a:pt x="8310" y="9510"/>
                    </a:cubicBezTo>
                    <a:cubicBezTo>
                      <a:pt x="8289" y="9542"/>
                      <a:pt x="8251" y="9552"/>
                      <a:pt x="8228" y="9588"/>
                    </a:cubicBezTo>
                    <a:cubicBezTo>
                      <a:pt x="8122" y="9760"/>
                      <a:pt x="8367" y="9549"/>
                      <a:pt x="8351" y="9756"/>
                    </a:cubicBezTo>
                    <a:cubicBezTo>
                      <a:pt x="8332" y="9998"/>
                      <a:pt x="8448" y="9872"/>
                      <a:pt x="8590" y="9872"/>
                    </a:cubicBezTo>
                    <a:cubicBezTo>
                      <a:pt x="8590" y="9982"/>
                      <a:pt x="8344" y="10029"/>
                      <a:pt x="8269" y="10073"/>
                    </a:cubicBezTo>
                    <a:cubicBezTo>
                      <a:pt x="8107" y="10168"/>
                      <a:pt x="8174" y="9956"/>
                      <a:pt x="8174" y="9870"/>
                    </a:cubicBezTo>
                    <a:cubicBezTo>
                      <a:pt x="8137" y="9870"/>
                      <a:pt x="7961" y="9996"/>
                      <a:pt x="7891" y="10012"/>
                    </a:cubicBezTo>
                    <a:cubicBezTo>
                      <a:pt x="7687" y="10058"/>
                      <a:pt x="7659" y="10250"/>
                      <a:pt x="7473" y="10298"/>
                    </a:cubicBezTo>
                    <a:cubicBezTo>
                      <a:pt x="7339" y="10333"/>
                      <a:pt x="7264" y="10343"/>
                      <a:pt x="7208" y="10493"/>
                    </a:cubicBezTo>
                    <a:cubicBezTo>
                      <a:pt x="7409" y="10493"/>
                      <a:pt x="8133" y="10060"/>
                      <a:pt x="8256" y="10383"/>
                    </a:cubicBezTo>
                    <a:cubicBezTo>
                      <a:pt x="8134" y="10383"/>
                      <a:pt x="8008" y="10333"/>
                      <a:pt x="7883" y="10341"/>
                    </a:cubicBezTo>
                    <a:cubicBezTo>
                      <a:pt x="7711" y="10352"/>
                      <a:pt x="7892" y="10493"/>
                      <a:pt x="7778" y="10493"/>
                    </a:cubicBezTo>
                    <a:cubicBezTo>
                      <a:pt x="7625" y="10493"/>
                      <a:pt x="7349" y="10560"/>
                      <a:pt x="7488" y="10739"/>
                    </a:cubicBezTo>
                    <a:cubicBezTo>
                      <a:pt x="7528" y="10792"/>
                      <a:pt x="7480" y="10834"/>
                      <a:pt x="7525" y="10883"/>
                    </a:cubicBezTo>
                    <a:cubicBezTo>
                      <a:pt x="7704" y="11071"/>
                      <a:pt x="7441" y="10932"/>
                      <a:pt x="7426" y="11108"/>
                    </a:cubicBezTo>
                    <a:cubicBezTo>
                      <a:pt x="7412" y="11277"/>
                      <a:pt x="7355" y="11176"/>
                      <a:pt x="7259" y="11233"/>
                    </a:cubicBezTo>
                    <a:cubicBezTo>
                      <a:pt x="7124" y="11313"/>
                      <a:pt x="7051" y="11367"/>
                      <a:pt x="7051" y="11148"/>
                    </a:cubicBezTo>
                    <a:cubicBezTo>
                      <a:pt x="7051" y="11104"/>
                      <a:pt x="6908" y="10877"/>
                      <a:pt x="6901" y="10877"/>
                    </a:cubicBezTo>
                    <a:cubicBezTo>
                      <a:pt x="6901" y="11055"/>
                      <a:pt x="6654" y="11160"/>
                      <a:pt x="6488" y="11245"/>
                    </a:cubicBezTo>
                    <a:cubicBezTo>
                      <a:pt x="6431" y="11377"/>
                      <a:pt x="6092" y="11791"/>
                      <a:pt x="6103" y="11851"/>
                    </a:cubicBezTo>
                    <a:cubicBezTo>
                      <a:pt x="6120" y="11945"/>
                      <a:pt x="6165" y="12033"/>
                      <a:pt x="6027" y="12079"/>
                    </a:cubicBezTo>
                    <a:cubicBezTo>
                      <a:pt x="5954" y="12105"/>
                      <a:pt x="5865" y="11972"/>
                      <a:pt x="5802" y="11997"/>
                    </a:cubicBezTo>
                    <a:cubicBezTo>
                      <a:pt x="5718" y="12031"/>
                      <a:pt x="5831" y="12103"/>
                      <a:pt x="5789" y="12140"/>
                    </a:cubicBezTo>
                    <a:cubicBezTo>
                      <a:pt x="5742" y="12182"/>
                      <a:pt x="5614" y="12174"/>
                      <a:pt x="5567" y="12217"/>
                    </a:cubicBezTo>
                    <a:cubicBezTo>
                      <a:pt x="5360" y="12401"/>
                      <a:pt x="5935" y="12253"/>
                      <a:pt x="5997" y="12247"/>
                    </a:cubicBezTo>
                    <a:cubicBezTo>
                      <a:pt x="6147" y="12232"/>
                      <a:pt x="5829" y="12391"/>
                      <a:pt x="5820" y="12421"/>
                    </a:cubicBezTo>
                    <a:cubicBezTo>
                      <a:pt x="5800" y="12479"/>
                      <a:pt x="5982" y="12590"/>
                      <a:pt x="6038" y="12600"/>
                    </a:cubicBezTo>
                    <a:cubicBezTo>
                      <a:pt x="6152" y="12621"/>
                      <a:pt x="6601" y="12358"/>
                      <a:pt x="6703" y="12280"/>
                    </a:cubicBezTo>
                    <a:cubicBezTo>
                      <a:pt x="6799" y="12207"/>
                      <a:pt x="6596" y="12232"/>
                      <a:pt x="6553" y="12226"/>
                    </a:cubicBezTo>
                    <a:cubicBezTo>
                      <a:pt x="6340" y="12193"/>
                      <a:pt x="6769" y="11996"/>
                      <a:pt x="6822" y="11948"/>
                    </a:cubicBezTo>
                    <a:cubicBezTo>
                      <a:pt x="6875" y="11902"/>
                      <a:pt x="6966" y="11763"/>
                      <a:pt x="7045" y="11769"/>
                    </a:cubicBezTo>
                    <a:cubicBezTo>
                      <a:pt x="7059" y="11769"/>
                      <a:pt x="7129" y="11873"/>
                      <a:pt x="7147" y="11890"/>
                    </a:cubicBezTo>
                    <a:cubicBezTo>
                      <a:pt x="7162" y="11907"/>
                      <a:pt x="6925" y="12017"/>
                      <a:pt x="6887" y="12064"/>
                    </a:cubicBezTo>
                    <a:cubicBezTo>
                      <a:pt x="6764" y="12220"/>
                      <a:pt x="7003" y="12176"/>
                      <a:pt x="7102" y="12165"/>
                    </a:cubicBezTo>
                    <a:cubicBezTo>
                      <a:pt x="7102" y="12454"/>
                      <a:pt x="6849" y="12401"/>
                      <a:pt x="6659" y="12506"/>
                    </a:cubicBezTo>
                    <a:cubicBezTo>
                      <a:pt x="6632" y="12521"/>
                      <a:pt x="6203" y="12668"/>
                      <a:pt x="6516" y="12658"/>
                    </a:cubicBezTo>
                    <a:cubicBezTo>
                      <a:pt x="6546" y="12657"/>
                      <a:pt x="6687" y="12623"/>
                      <a:pt x="6699" y="12655"/>
                    </a:cubicBezTo>
                    <a:cubicBezTo>
                      <a:pt x="6703" y="12663"/>
                      <a:pt x="6642" y="12816"/>
                      <a:pt x="6645" y="12858"/>
                    </a:cubicBezTo>
                    <a:cubicBezTo>
                      <a:pt x="6651" y="12926"/>
                      <a:pt x="6360" y="12843"/>
                      <a:pt x="6274" y="12858"/>
                    </a:cubicBezTo>
                    <a:cubicBezTo>
                      <a:pt x="6177" y="12877"/>
                      <a:pt x="6002" y="12994"/>
                      <a:pt x="6181" y="13048"/>
                    </a:cubicBezTo>
                    <a:cubicBezTo>
                      <a:pt x="6177" y="13064"/>
                      <a:pt x="6086" y="13056"/>
                      <a:pt x="6065" y="13056"/>
                    </a:cubicBezTo>
                    <a:cubicBezTo>
                      <a:pt x="5968" y="13056"/>
                      <a:pt x="5817" y="13121"/>
                      <a:pt x="5850" y="12990"/>
                    </a:cubicBezTo>
                    <a:cubicBezTo>
                      <a:pt x="5918" y="12714"/>
                      <a:pt x="5915" y="12836"/>
                      <a:pt x="5755" y="12646"/>
                    </a:cubicBezTo>
                    <a:cubicBezTo>
                      <a:pt x="5656" y="12528"/>
                      <a:pt x="5531" y="12598"/>
                      <a:pt x="5407" y="12570"/>
                    </a:cubicBezTo>
                    <a:cubicBezTo>
                      <a:pt x="5318" y="12549"/>
                      <a:pt x="5228" y="12596"/>
                      <a:pt x="5260" y="12677"/>
                    </a:cubicBezTo>
                    <a:cubicBezTo>
                      <a:pt x="5276" y="12717"/>
                      <a:pt x="5151" y="12721"/>
                      <a:pt x="5257" y="12792"/>
                    </a:cubicBezTo>
                    <a:cubicBezTo>
                      <a:pt x="5398" y="12887"/>
                      <a:pt x="5194" y="12924"/>
                      <a:pt x="5107" y="12947"/>
                    </a:cubicBezTo>
                    <a:cubicBezTo>
                      <a:pt x="4941" y="12990"/>
                      <a:pt x="5034" y="12784"/>
                      <a:pt x="5034" y="12725"/>
                    </a:cubicBezTo>
                    <a:cubicBezTo>
                      <a:pt x="4977" y="12712"/>
                      <a:pt x="4882" y="12759"/>
                      <a:pt x="4789" y="12734"/>
                    </a:cubicBezTo>
                    <a:cubicBezTo>
                      <a:pt x="4690" y="12707"/>
                      <a:pt x="4622" y="12770"/>
                      <a:pt x="4605" y="12853"/>
                    </a:cubicBezTo>
                    <a:cubicBezTo>
                      <a:pt x="4613" y="12933"/>
                      <a:pt x="4606" y="12983"/>
                      <a:pt x="4690" y="13020"/>
                    </a:cubicBezTo>
                    <a:cubicBezTo>
                      <a:pt x="4786" y="13063"/>
                      <a:pt x="4762" y="13143"/>
                      <a:pt x="4676" y="13123"/>
                    </a:cubicBezTo>
                    <a:cubicBezTo>
                      <a:pt x="4636" y="13115"/>
                      <a:pt x="4620" y="13114"/>
                      <a:pt x="4577" y="13114"/>
                    </a:cubicBezTo>
                    <a:cubicBezTo>
                      <a:pt x="4539" y="13114"/>
                      <a:pt x="4517" y="13072"/>
                      <a:pt x="4489" y="13060"/>
                    </a:cubicBezTo>
                    <a:cubicBezTo>
                      <a:pt x="4489" y="12968"/>
                      <a:pt x="4427" y="12864"/>
                      <a:pt x="4427" y="13011"/>
                    </a:cubicBezTo>
                    <a:cubicBezTo>
                      <a:pt x="4427" y="13121"/>
                      <a:pt x="4460" y="13212"/>
                      <a:pt x="4557" y="13282"/>
                    </a:cubicBezTo>
                    <a:cubicBezTo>
                      <a:pt x="4601" y="13314"/>
                      <a:pt x="4653" y="13459"/>
                      <a:pt x="4584" y="13470"/>
                    </a:cubicBezTo>
                    <a:cubicBezTo>
                      <a:pt x="4478" y="13489"/>
                      <a:pt x="4424" y="13376"/>
                      <a:pt x="4373" y="13309"/>
                    </a:cubicBezTo>
                    <a:cubicBezTo>
                      <a:pt x="4346" y="13275"/>
                      <a:pt x="4049" y="13128"/>
                      <a:pt x="4049" y="13212"/>
                    </a:cubicBezTo>
                    <a:cubicBezTo>
                      <a:pt x="4049" y="13284"/>
                      <a:pt x="4301" y="13531"/>
                      <a:pt x="4366" y="13605"/>
                    </a:cubicBezTo>
                    <a:cubicBezTo>
                      <a:pt x="4423" y="13667"/>
                      <a:pt x="4478" y="13950"/>
                      <a:pt x="4308" y="13735"/>
                    </a:cubicBezTo>
                    <a:cubicBezTo>
                      <a:pt x="4221" y="13627"/>
                      <a:pt x="4166" y="13496"/>
                      <a:pt x="4086" y="13388"/>
                    </a:cubicBezTo>
                    <a:cubicBezTo>
                      <a:pt x="4056" y="13348"/>
                      <a:pt x="3852" y="13347"/>
                      <a:pt x="3792" y="13337"/>
                    </a:cubicBezTo>
                    <a:cubicBezTo>
                      <a:pt x="3711" y="13322"/>
                      <a:pt x="3542" y="13330"/>
                      <a:pt x="3492" y="13257"/>
                    </a:cubicBezTo>
                    <a:cubicBezTo>
                      <a:pt x="3439" y="13180"/>
                      <a:pt x="3454" y="13129"/>
                      <a:pt x="3342" y="13148"/>
                    </a:cubicBezTo>
                    <a:cubicBezTo>
                      <a:pt x="3144" y="13182"/>
                      <a:pt x="2999" y="13076"/>
                      <a:pt x="3210" y="13301"/>
                    </a:cubicBezTo>
                    <a:cubicBezTo>
                      <a:pt x="3277" y="13372"/>
                      <a:pt x="3077" y="13364"/>
                      <a:pt x="3046" y="13456"/>
                    </a:cubicBezTo>
                    <a:cubicBezTo>
                      <a:pt x="3004" y="13576"/>
                      <a:pt x="3547" y="13540"/>
                      <a:pt x="3547" y="13602"/>
                    </a:cubicBezTo>
                    <a:cubicBezTo>
                      <a:pt x="3547" y="13615"/>
                      <a:pt x="3474" y="13649"/>
                      <a:pt x="3458" y="13662"/>
                    </a:cubicBezTo>
                    <a:cubicBezTo>
                      <a:pt x="3293" y="13811"/>
                      <a:pt x="3725" y="13699"/>
                      <a:pt x="3769" y="13693"/>
                    </a:cubicBezTo>
                    <a:cubicBezTo>
                      <a:pt x="3952" y="13708"/>
                      <a:pt x="3892" y="13752"/>
                      <a:pt x="3990" y="13818"/>
                    </a:cubicBezTo>
                    <a:cubicBezTo>
                      <a:pt x="3888" y="13818"/>
                      <a:pt x="3604" y="13757"/>
                      <a:pt x="3541" y="13814"/>
                    </a:cubicBezTo>
                    <a:cubicBezTo>
                      <a:pt x="3509" y="13843"/>
                      <a:pt x="3357" y="13879"/>
                      <a:pt x="3397" y="13928"/>
                    </a:cubicBezTo>
                    <a:cubicBezTo>
                      <a:pt x="3442" y="13983"/>
                      <a:pt x="3571" y="13985"/>
                      <a:pt x="3626" y="14040"/>
                    </a:cubicBezTo>
                    <a:cubicBezTo>
                      <a:pt x="3654" y="14068"/>
                      <a:pt x="3485" y="14080"/>
                      <a:pt x="3462" y="14080"/>
                    </a:cubicBezTo>
                    <a:cubicBezTo>
                      <a:pt x="3358" y="14080"/>
                      <a:pt x="3301" y="13971"/>
                      <a:pt x="3257" y="13903"/>
                    </a:cubicBezTo>
                    <a:cubicBezTo>
                      <a:pt x="3204" y="13821"/>
                      <a:pt x="3126" y="13852"/>
                      <a:pt x="3046" y="13870"/>
                    </a:cubicBezTo>
                    <a:cubicBezTo>
                      <a:pt x="2939" y="13892"/>
                      <a:pt x="2922" y="13781"/>
                      <a:pt x="2854" y="13751"/>
                    </a:cubicBezTo>
                    <a:cubicBezTo>
                      <a:pt x="2798" y="13726"/>
                      <a:pt x="2683" y="13753"/>
                      <a:pt x="2612" y="13745"/>
                    </a:cubicBezTo>
                    <a:cubicBezTo>
                      <a:pt x="2555" y="13738"/>
                      <a:pt x="2162" y="13622"/>
                      <a:pt x="2162" y="13726"/>
                    </a:cubicBezTo>
                    <a:cubicBezTo>
                      <a:pt x="2162" y="13734"/>
                      <a:pt x="2570" y="13891"/>
                      <a:pt x="2316" y="13891"/>
                    </a:cubicBezTo>
                    <a:cubicBezTo>
                      <a:pt x="2220" y="13891"/>
                      <a:pt x="2062" y="13882"/>
                      <a:pt x="2008" y="13979"/>
                    </a:cubicBezTo>
                    <a:cubicBezTo>
                      <a:pt x="1965" y="14057"/>
                      <a:pt x="2321" y="14070"/>
                      <a:pt x="2383" y="14065"/>
                    </a:cubicBezTo>
                    <a:cubicBezTo>
                      <a:pt x="2512" y="14053"/>
                      <a:pt x="2704" y="14051"/>
                      <a:pt x="2803" y="14122"/>
                    </a:cubicBezTo>
                    <a:cubicBezTo>
                      <a:pt x="2848" y="14154"/>
                      <a:pt x="2794" y="14266"/>
                      <a:pt x="2861" y="14308"/>
                    </a:cubicBezTo>
                    <a:cubicBezTo>
                      <a:pt x="2909" y="14337"/>
                      <a:pt x="3110" y="14336"/>
                      <a:pt x="3110" y="14393"/>
                    </a:cubicBezTo>
                    <a:cubicBezTo>
                      <a:pt x="3110" y="14437"/>
                      <a:pt x="2819" y="14381"/>
                      <a:pt x="2937" y="14637"/>
                    </a:cubicBezTo>
                    <a:cubicBezTo>
                      <a:pt x="2969" y="14710"/>
                      <a:pt x="2898" y="14664"/>
                      <a:pt x="2837" y="14664"/>
                    </a:cubicBezTo>
                    <a:cubicBezTo>
                      <a:pt x="2700" y="14664"/>
                      <a:pt x="2932" y="14097"/>
                      <a:pt x="2475" y="14192"/>
                    </a:cubicBezTo>
                    <a:cubicBezTo>
                      <a:pt x="2287" y="14232"/>
                      <a:pt x="2433" y="14297"/>
                      <a:pt x="2486" y="14414"/>
                    </a:cubicBezTo>
                    <a:cubicBezTo>
                      <a:pt x="2507" y="14462"/>
                      <a:pt x="2596" y="14595"/>
                      <a:pt x="2510" y="14612"/>
                    </a:cubicBezTo>
                    <a:cubicBezTo>
                      <a:pt x="2365" y="14641"/>
                      <a:pt x="2310" y="14321"/>
                      <a:pt x="2240" y="14238"/>
                    </a:cubicBezTo>
                    <a:cubicBezTo>
                      <a:pt x="2199" y="14188"/>
                      <a:pt x="1970" y="14288"/>
                      <a:pt x="1919" y="14323"/>
                    </a:cubicBezTo>
                    <a:cubicBezTo>
                      <a:pt x="1849" y="14373"/>
                      <a:pt x="2064" y="14533"/>
                      <a:pt x="2086" y="14603"/>
                    </a:cubicBezTo>
                    <a:cubicBezTo>
                      <a:pt x="2119" y="14705"/>
                      <a:pt x="2127" y="14677"/>
                      <a:pt x="2019" y="14677"/>
                    </a:cubicBezTo>
                    <a:cubicBezTo>
                      <a:pt x="1828" y="14677"/>
                      <a:pt x="1865" y="14652"/>
                      <a:pt x="1848" y="14475"/>
                    </a:cubicBezTo>
                    <a:cubicBezTo>
                      <a:pt x="1837" y="14371"/>
                      <a:pt x="1660" y="14445"/>
                      <a:pt x="1575" y="14445"/>
                    </a:cubicBezTo>
                    <a:cubicBezTo>
                      <a:pt x="1481" y="14452"/>
                      <a:pt x="1320" y="14337"/>
                      <a:pt x="1397" y="14475"/>
                    </a:cubicBezTo>
                    <a:cubicBezTo>
                      <a:pt x="1475" y="14614"/>
                      <a:pt x="1286" y="14633"/>
                      <a:pt x="1264" y="14557"/>
                    </a:cubicBezTo>
                    <a:cubicBezTo>
                      <a:pt x="1253" y="14516"/>
                      <a:pt x="1265" y="14467"/>
                      <a:pt x="1248" y="14426"/>
                    </a:cubicBezTo>
                    <a:cubicBezTo>
                      <a:pt x="1192" y="14297"/>
                      <a:pt x="1188" y="14381"/>
                      <a:pt x="1203" y="14470"/>
                    </a:cubicBezTo>
                    <a:cubicBezTo>
                      <a:pt x="1216" y="14548"/>
                      <a:pt x="1113" y="14646"/>
                      <a:pt x="1142" y="14707"/>
                    </a:cubicBezTo>
                    <a:cubicBezTo>
                      <a:pt x="1196" y="14821"/>
                      <a:pt x="1607" y="14740"/>
                      <a:pt x="1705" y="14875"/>
                    </a:cubicBezTo>
                    <a:cubicBezTo>
                      <a:pt x="1784" y="14985"/>
                      <a:pt x="2039" y="15010"/>
                      <a:pt x="2179" y="15026"/>
                    </a:cubicBezTo>
                    <a:cubicBezTo>
                      <a:pt x="2219" y="15031"/>
                      <a:pt x="2547" y="15038"/>
                      <a:pt x="2479" y="15075"/>
                    </a:cubicBezTo>
                    <a:cubicBezTo>
                      <a:pt x="2297" y="15174"/>
                      <a:pt x="1753" y="15127"/>
                      <a:pt x="1575" y="15024"/>
                    </a:cubicBezTo>
                    <a:cubicBezTo>
                      <a:pt x="1343" y="14890"/>
                      <a:pt x="1312" y="14750"/>
                      <a:pt x="1138" y="14996"/>
                    </a:cubicBezTo>
                    <a:cubicBezTo>
                      <a:pt x="1102" y="15047"/>
                      <a:pt x="974" y="15043"/>
                      <a:pt x="917" y="15064"/>
                    </a:cubicBezTo>
                    <a:cubicBezTo>
                      <a:pt x="792" y="15109"/>
                      <a:pt x="1107" y="15249"/>
                      <a:pt x="1151" y="15291"/>
                    </a:cubicBezTo>
                    <a:cubicBezTo>
                      <a:pt x="1204" y="15342"/>
                      <a:pt x="1186" y="15386"/>
                      <a:pt x="1251" y="15443"/>
                    </a:cubicBezTo>
                    <a:cubicBezTo>
                      <a:pt x="1419" y="15594"/>
                      <a:pt x="1197" y="15561"/>
                      <a:pt x="1087" y="15523"/>
                    </a:cubicBezTo>
                    <a:cubicBezTo>
                      <a:pt x="956" y="15477"/>
                      <a:pt x="787" y="15562"/>
                      <a:pt x="954" y="15611"/>
                    </a:cubicBezTo>
                    <a:lnTo>
                      <a:pt x="954" y="15623"/>
                    </a:lnTo>
                    <a:cubicBezTo>
                      <a:pt x="873" y="15654"/>
                      <a:pt x="897" y="15882"/>
                      <a:pt x="917" y="15952"/>
                    </a:cubicBezTo>
                    <a:cubicBezTo>
                      <a:pt x="943" y="16045"/>
                      <a:pt x="1356" y="16051"/>
                      <a:pt x="1448" y="16071"/>
                    </a:cubicBezTo>
                    <a:cubicBezTo>
                      <a:pt x="1571" y="16097"/>
                      <a:pt x="1686" y="16199"/>
                      <a:pt x="1803" y="16199"/>
                    </a:cubicBezTo>
                    <a:cubicBezTo>
                      <a:pt x="1936" y="16199"/>
                      <a:pt x="1909" y="16071"/>
                      <a:pt x="1984" y="15992"/>
                    </a:cubicBezTo>
                    <a:cubicBezTo>
                      <a:pt x="2003" y="15972"/>
                      <a:pt x="2162" y="15855"/>
                      <a:pt x="2182" y="15873"/>
                    </a:cubicBezTo>
                    <a:cubicBezTo>
                      <a:pt x="2249" y="15932"/>
                      <a:pt x="2052" y="16089"/>
                      <a:pt x="2189" y="16202"/>
                    </a:cubicBezTo>
                    <a:cubicBezTo>
                      <a:pt x="2253" y="16254"/>
                      <a:pt x="2457" y="16035"/>
                      <a:pt x="2482" y="16126"/>
                    </a:cubicBezTo>
                    <a:cubicBezTo>
                      <a:pt x="2490" y="16153"/>
                      <a:pt x="2403" y="16296"/>
                      <a:pt x="2482" y="16302"/>
                    </a:cubicBezTo>
                    <a:cubicBezTo>
                      <a:pt x="2958" y="16342"/>
                      <a:pt x="2821" y="16207"/>
                      <a:pt x="2783" y="15903"/>
                    </a:cubicBezTo>
                    <a:cubicBezTo>
                      <a:pt x="2783" y="15911"/>
                      <a:pt x="2788" y="15913"/>
                      <a:pt x="2783" y="15919"/>
                    </a:cubicBezTo>
                    <a:cubicBezTo>
                      <a:pt x="2783" y="15711"/>
                      <a:pt x="2861" y="15806"/>
                      <a:pt x="3055" y="15763"/>
                    </a:cubicBezTo>
                    <a:cubicBezTo>
                      <a:pt x="3055" y="15895"/>
                      <a:pt x="2952" y="15941"/>
                      <a:pt x="3001" y="16086"/>
                    </a:cubicBezTo>
                    <a:cubicBezTo>
                      <a:pt x="3025" y="16157"/>
                      <a:pt x="3312" y="16201"/>
                      <a:pt x="3278" y="16232"/>
                    </a:cubicBezTo>
                    <a:cubicBezTo>
                      <a:pt x="3207" y="16295"/>
                      <a:pt x="3035" y="16399"/>
                      <a:pt x="2933" y="16384"/>
                    </a:cubicBezTo>
                    <a:cubicBezTo>
                      <a:pt x="2836" y="16370"/>
                      <a:pt x="2339" y="16399"/>
                      <a:pt x="2391" y="16509"/>
                    </a:cubicBezTo>
                    <a:cubicBezTo>
                      <a:pt x="2399" y="16529"/>
                      <a:pt x="2521" y="16647"/>
                      <a:pt x="2499" y="16652"/>
                    </a:cubicBezTo>
                    <a:lnTo>
                      <a:pt x="2305" y="16701"/>
                    </a:lnTo>
                    <a:cubicBezTo>
                      <a:pt x="2127" y="16746"/>
                      <a:pt x="2273" y="16563"/>
                      <a:pt x="2227" y="16469"/>
                    </a:cubicBezTo>
                    <a:cubicBezTo>
                      <a:pt x="2211" y="16437"/>
                      <a:pt x="2110" y="16276"/>
                      <a:pt x="2086" y="16275"/>
                    </a:cubicBezTo>
                    <a:cubicBezTo>
                      <a:pt x="2081" y="16274"/>
                      <a:pt x="1985" y="16344"/>
                      <a:pt x="1950" y="16351"/>
                    </a:cubicBezTo>
                    <a:cubicBezTo>
                      <a:pt x="1805" y="16382"/>
                      <a:pt x="1760" y="16368"/>
                      <a:pt x="1633" y="16309"/>
                    </a:cubicBezTo>
                    <a:cubicBezTo>
                      <a:pt x="1474" y="16233"/>
                      <a:pt x="1305" y="16221"/>
                      <a:pt x="1128" y="16199"/>
                    </a:cubicBezTo>
                    <a:cubicBezTo>
                      <a:pt x="1029" y="16185"/>
                      <a:pt x="928" y="16201"/>
                      <a:pt x="824" y="16184"/>
                    </a:cubicBezTo>
                    <a:cubicBezTo>
                      <a:pt x="792" y="16179"/>
                      <a:pt x="827" y="16251"/>
                      <a:pt x="793" y="16272"/>
                    </a:cubicBezTo>
                    <a:cubicBezTo>
                      <a:pt x="702" y="16327"/>
                      <a:pt x="485" y="16450"/>
                      <a:pt x="726" y="16516"/>
                    </a:cubicBezTo>
                    <a:cubicBezTo>
                      <a:pt x="788" y="16532"/>
                      <a:pt x="1029" y="16519"/>
                      <a:pt x="1032" y="16536"/>
                    </a:cubicBezTo>
                    <a:cubicBezTo>
                      <a:pt x="1046" y="16617"/>
                      <a:pt x="872" y="16589"/>
                      <a:pt x="896" y="16643"/>
                    </a:cubicBezTo>
                    <a:lnTo>
                      <a:pt x="951" y="16768"/>
                    </a:lnTo>
                    <a:cubicBezTo>
                      <a:pt x="998" y="16877"/>
                      <a:pt x="1254" y="16697"/>
                      <a:pt x="1264" y="16829"/>
                    </a:cubicBezTo>
                    <a:cubicBezTo>
                      <a:pt x="1267" y="16867"/>
                      <a:pt x="1307" y="16980"/>
                      <a:pt x="1284" y="17006"/>
                    </a:cubicBezTo>
                    <a:lnTo>
                      <a:pt x="1094" y="17231"/>
                    </a:lnTo>
                    <a:cubicBezTo>
                      <a:pt x="1002" y="17339"/>
                      <a:pt x="851" y="17145"/>
                      <a:pt x="749" y="17145"/>
                    </a:cubicBezTo>
                    <a:cubicBezTo>
                      <a:pt x="716" y="17265"/>
                      <a:pt x="484" y="17197"/>
                      <a:pt x="667" y="17362"/>
                    </a:cubicBezTo>
                    <a:cubicBezTo>
                      <a:pt x="763" y="17447"/>
                      <a:pt x="537" y="17569"/>
                      <a:pt x="770" y="17569"/>
                    </a:cubicBezTo>
                    <a:cubicBezTo>
                      <a:pt x="1031" y="17569"/>
                      <a:pt x="860" y="17728"/>
                      <a:pt x="896" y="17852"/>
                    </a:cubicBezTo>
                    <a:cubicBezTo>
                      <a:pt x="959" y="18072"/>
                      <a:pt x="1015" y="17944"/>
                      <a:pt x="1084" y="17806"/>
                    </a:cubicBezTo>
                    <a:cubicBezTo>
                      <a:pt x="1195" y="17583"/>
                      <a:pt x="1410" y="17335"/>
                      <a:pt x="1711" y="17349"/>
                    </a:cubicBezTo>
                    <a:cubicBezTo>
                      <a:pt x="1797" y="17354"/>
                      <a:pt x="2257" y="17245"/>
                      <a:pt x="2257" y="17362"/>
                    </a:cubicBezTo>
                    <a:cubicBezTo>
                      <a:pt x="1968" y="17425"/>
                      <a:pt x="1704" y="17609"/>
                      <a:pt x="1732" y="17916"/>
                    </a:cubicBezTo>
                    <a:cubicBezTo>
                      <a:pt x="1741" y="18018"/>
                      <a:pt x="1677" y="18091"/>
                      <a:pt x="1677" y="17906"/>
                    </a:cubicBezTo>
                    <a:cubicBezTo>
                      <a:pt x="1677" y="17768"/>
                      <a:pt x="1738" y="17655"/>
                      <a:pt x="1698" y="17511"/>
                    </a:cubicBezTo>
                    <a:cubicBezTo>
                      <a:pt x="1611" y="17511"/>
                      <a:pt x="1310" y="17714"/>
                      <a:pt x="1284" y="17788"/>
                    </a:cubicBezTo>
                    <a:cubicBezTo>
                      <a:pt x="1260" y="17858"/>
                      <a:pt x="1454" y="17886"/>
                      <a:pt x="1363" y="17947"/>
                    </a:cubicBezTo>
                    <a:cubicBezTo>
                      <a:pt x="1253" y="18020"/>
                      <a:pt x="1135" y="18090"/>
                      <a:pt x="1009" y="18141"/>
                    </a:cubicBezTo>
                    <a:cubicBezTo>
                      <a:pt x="852" y="18281"/>
                      <a:pt x="768" y="18336"/>
                      <a:pt x="1077" y="18336"/>
                    </a:cubicBezTo>
                    <a:lnTo>
                      <a:pt x="1077" y="18342"/>
                    </a:lnTo>
                    <a:cubicBezTo>
                      <a:pt x="1118" y="18352"/>
                      <a:pt x="1095" y="18417"/>
                      <a:pt x="1070" y="18433"/>
                    </a:cubicBezTo>
                    <a:cubicBezTo>
                      <a:pt x="973" y="18497"/>
                      <a:pt x="878" y="18412"/>
                      <a:pt x="800" y="18546"/>
                    </a:cubicBezTo>
                    <a:cubicBezTo>
                      <a:pt x="766" y="18604"/>
                      <a:pt x="694" y="18543"/>
                      <a:pt x="640" y="18591"/>
                    </a:cubicBezTo>
                    <a:cubicBezTo>
                      <a:pt x="606" y="18622"/>
                      <a:pt x="501" y="18810"/>
                      <a:pt x="435" y="18723"/>
                    </a:cubicBezTo>
                    <a:cubicBezTo>
                      <a:pt x="391" y="18664"/>
                      <a:pt x="555" y="18520"/>
                      <a:pt x="486" y="18439"/>
                    </a:cubicBezTo>
                    <a:cubicBezTo>
                      <a:pt x="414" y="18488"/>
                      <a:pt x="296" y="18496"/>
                      <a:pt x="254" y="18555"/>
                    </a:cubicBezTo>
                    <a:cubicBezTo>
                      <a:pt x="194" y="18641"/>
                      <a:pt x="181" y="19066"/>
                      <a:pt x="282" y="19118"/>
                    </a:cubicBezTo>
                    <a:cubicBezTo>
                      <a:pt x="447" y="19206"/>
                      <a:pt x="393" y="18830"/>
                      <a:pt x="572" y="19061"/>
                    </a:cubicBezTo>
                    <a:cubicBezTo>
                      <a:pt x="681" y="19202"/>
                      <a:pt x="688" y="19013"/>
                      <a:pt x="742" y="18923"/>
                    </a:cubicBezTo>
                    <a:cubicBezTo>
                      <a:pt x="789" y="18846"/>
                      <a:pt x="885" y="18829"/>
                      <a:pt x="852" y="18942"/>
                    </a:cubicBezTo>
                    <a:cubicBezTo>
                      <a:pt x="792" y="19142"/>
                      <a:pt x="1004" y="18982"/>
                      <a:pt x="1050" y="18911"/>
                    </a:cubicBezTo>
                    <a:cubicBezTo>
                      <a:pt x="1150" y="18755"/>
                      <a:pt x="1189" y="18838"/>
                      <a:pt x="1292" y="18838"/>
                    </a:cubicBezTo>
                    <a:cubicBezTo>
                      <a:pt x="1292" y="18900"/>
                      <a:pt x="1072" y="19010"/>
                      <a:pt x="1016" y="19052"/>
                    </a:cubicBezTo>
                    <a:cubicBezTo>
                      <a:pt x="888" y="19143"/>
                      <a:pt x="864" y="19181"/>
                      <a:pt x="988" y="19271"/>
                    </a:cubicBezTo>
                    <a:cubicBezTo>
                      <a:pt x="1075" y="19334"/>
                      <a:pt x="905" y="19367"/>
                      <a:pt x="872" y="19390"/>
                    </a:cubicBezTo>
                    <a:cubicBezTo>
                      <a:pt x="593" y="19577"/>
                      <a:pt x="1017" y="20191"/>
                      <a:pt x="545" y="19798"/>
                    </a:cubicBezTo>
                    <a:cubicBezTo>
                      <a:pt x="499" y="19760"/>
                      <a:pt x="313" y="19462"/>
                      <a:pt x="241" y="19669"/>
                    </a:cubicBezTo>
                    <a:cubicBezTo>
                      <a:pt x="164" y="19894"/>
                      <a:pt x="163" y="20200"/>
                      <a:pt x="264" y="20418"/>
                    </a:cubicBezTo>
                    <a:cubicBezTo>
                      <a:pt x="390" y="20549"/>
                      <a:pt x="570" y="20636"/>
                      <a:pt x="694" y="20766"/>
                    </a:cubicBezTo>
                    <a:cubicBezTo>
                      <a:pt x="771" y="20845"/>
                      <a:pt x="909" y="20947"/>
                      <a:pt x="1022" y="20976"/>
                    </a:cubicBezTo>
                    <a:cubicBezTo>
                      <a:pt x="1082" y="20991"/>
                      <a:pt x="1291" y="21024"/>
                      <a:pt x="1162" y="21101"/>
                    </a:cubicBezTo>
                    <a:cubicBezTo>
                      <a:pt x="1087" y="21145"/>
                      <a:pt x="994" y="21138"/>
                      <a:pt x="917" y="21202"/>
                    </a:cubicBezTo>
                    <a:cubicBezTo>
                      <a:pt x="856" y="21250"/>
                      <a:pt x="924" y="21382"/>
                      <a:pt x="1012" y="21371"/>
                    </a:cubicBezTo>
                    <a:cubicBezTo>
                      <a:pt x="1127" y="21357"/>
                      <a:pt x="1148" y="21282"/>
                      <a:pt x="1284" y="21320"/>
                    </a:cubicBezTo>
                    <a:cubicBezTo>
                      <a:pt x="1345" y="21337"/>
                      <a:pt x="1380" y="21402"/>
                      <a:pt x="1425" y="21442"/>
                    </a:cubicBezTo>
                    <a:cubicBezTo>
                      <a:pt x="1499" y="21508"/>
                      <a:pt x="1505" y="21483"/>
                      <a:pt x="1595" y="21469"/>
                    </a:cubicBezTo>
                    <a:cubicBezTo>
                      <a:pt x="1690" y="21455"/>
                      <a:pt x="1776" y="21577"/>
                      <a:pt x="1895" y="21573"/>
                    </a:cubicBezTo>
                    <a:cubicBezTo>
                      <a:pt x="2064" y="21566"/>
                      <a:pt x="2239" y="21303"/>
                      <a:pt x="2391" y="21375"/>
                    </a:cubicBezTo>
                    <a:cubicBezTo>
                      <a:pt x="2444" y="21401"/>
                      <a:pt x="2473" y="21529"/>
                      <a:pt x="2568" y="21484"/>
                    </a:cubicBezTo>
                    <a:cubicBezTo>
                      <a:pt x="2637" y="21452"/>
                      <a:pt x="2795" y="21321"/>
                      <a:pt x="2848" y="21268"/>
                    </a:cubicBezTo>
                    <a:cubicBezTo>
                      <a:pt x="2998" y="21268"/>
                      <a:pt x="3239" y="20949"/>
                      <a:pt x="3397" y="20881"/>
                    </a:cubicBezTo>
                    <a:cubicBezTo>
                      <a:pt x="3502" y="20836"/>
                      <a:pt x="3740" y="20754"/>
                      <a:pt x="3643" y="20653"/>
                    </a:cubicBezTo>
                    <a:cubicBezTo>
                      <a:pt x="3541" y="20548"/>
                      <a:pt x="3731" y="20595"/>
                      <a:pt x="3796" y="20586"/>
                    </a:cubicBezTo>
                    <a:cubicBezTo>
                      <a:pt x="3976" y="20560"/>
                      <a:pt x="3853" y="20408"/>
                      <a:pt x="4052" y="20364"/>
                    </a:cubicBezTo>
                    <a:cubicBezTo>
                      <a:pt x="4175" y="20337"/>
                      <a:pt x="4248" y="20163"/>
                      <a:pt x="4137" y="20084"/>
                    </a:cubicBezTo>
                    <a:cubicBezTo>
                      <a:pt x="4197" y="20084"/>
                      <a:pt x="4336" y="20043"/>
                      <a:pt x="4379" y="20069"/>
                    </a:cubicBezTo>
                    <a:cubicBezTo>
                      <a:pt x="4447" y="20108"/>
                      <a:pt x="4400" y="20188"/>
                      <a:pt x="4400" y="20245"/>
                    </a:cubicBezTo>
                    <a:cubicBezTo>
                      <a:pt x="4400" y="20293"/>
                      <a:pt x="4692" y="20276"/>
                      <a:pt x="4765" y="20285"/>
                    </a:cubicBezTo>
                    <a:cubicBezTo>
                      <a:pt x="5022" y="20316"/>
                      <a:pt x="4834" y="20080"/>
                      <a:pt x="4946" y="19950"/>
                    </a:cubicBezTo>
                    <a:cubicBezTo>
                      <a:pt x="5061" y="19815"/>
                      <a:pt x="5113" y="19779"/>
                      <a:pt x="5113" y="19590"/>
                    </a:cubicBezTo>
                    <a:cubicBezTo>
                      <a:pt x="5120" y="19517"/>
                      <a:pt x="5026" y="19432"/>
                      <a:pt x="5052" y="19381"/>
                    </a:cubicBezTo>
                    <a:cubicBezTo>
                      <a:pt x="5085" y="19314"/>
                      <a:pt x="5116" y="19260"/>
                      <a:pt x="5140" y="19194"/>
                    </a:cubicBezTo>
                    <a:cubicBezTo>
                      <a:pt x="5163" y="19194"/>
                      <a:pt x="5193" y="19334"/>
                      <a:pt x="5212" y="19359"/>
                    </a:cubicBezTo>
                    <a:cubicBezTo>
                      <a:pt x="5253" y="19410"/>
                      <a:pt x="5334" y="19378"/>
                      <a:pt x="5366" y="19334"/>
                    </a:cubicBezTo>
                    <a:cubicBezTo>
                      <a:pt x="5402" y="19286"/>
                      <a:pt x="5376" y="19049"/>
                      <a:pt x="5376" y="18976"/>
                    </a:cubicBezTo>
                    <a:cubicBezTo>
                      <a:pt x="5376" y="18898"/>
                      <a:pt x="5548" y="18826"/>
                      <a:pt x="5543" y="18890"/>
                    </a:cubicBezTo>
                    <a:cubicBezTo>
                      <a:pt x="5538" y="18976"/>
                      <a:pt x="5457" y="19066"/>
                      <a:pt x="5454" y="19171"/>
                    </a:cubicBezTo>
                    <a:cubicBezTo>
                      <a:pt x="5452" y="19262"/>
                      <a:pt x="5434" y="19350"/>
                      <a:pt x="5434" y="19441"/>
                    </a:cubicBezTo>
                    <a:cubicBezTo>
                      <a:pt x="5434" y="19505"/>
                      <a:pt x="5421" y="19732"/>
                      <a:pt x="5444" y="19776"/>
                    </a:cubicBezTo>
                    <a:cubicBezTo>
                      <a:pt x="5463" y="19812"/>
                      <a:pt x="5519" y="19820"/>
                      <a:pt x="5499" y="19868"/>
                    </a:cubicBezTo>
                    <a:cubicBezTo>
                      <a:pt x="5423" y="20043"/>
                      <a:pt x="5496" y="19993"/>
                      <a:pt x="5639" y="19993"/>
                    </a:cubicBezTo>
                    <a:cubicBezTo>
                      <a:pt x="5721" y="19993"/>
                      <a:pt x="5725" y="20010"/>
                      <a:pt x="5761" y="20066"/>
                    </a:cubicBezTo>
                    <a:cubicBezTo>
                      <a:pt x="5790" y="20107"/>
                      <a:pt x="5862" y="20106"/>
                      <a:pt x="5908" y="20117"/>
                    </a:cubicBezTo>
                    <a:cubicBezTo>
                      <a:pt x="5947" y="20127"/>
                      <a:pt x="6068" y="20210"/>
                      <a:pt x="6051" y="20254"/>
                    </a:cubicBezTo>
                    <a:cubicBezTo>
                      <a:pt x="6046" y="20268"/>
                      <a:pt x="6031" y="20276"/>
                      <a:pt x="6007" y="20283"/>
                    </a:cubicBezTo>
                    <a:close/>
                    <a:moveTo>
                      <a:pt x="0" y="19250"/>
                    </a:moveTo>
                    <a:cubicBezTo>
                      <a:pt x="-1" y="19226"/>
                      <a:pt x="13" y="19181"/>
                      <a:pt x="22" y="19157"/>
                    </a:cubicBezTo>
                    <a:cubicBezTo>
                      <a:pt x="32" y="19130"/>
                      <a:pt x="68" y="19046"/>
                      <a:pt x="104" y="19045"/>
                    </a:cubicBezTo>
                    <a:cubicBezTo>
                      <a:pt x="144" y="19043"/>
                      <a:pt x="150" y="19075"/>
                      <a:pt x="143" y="19104"/>
                    </a:cubicBezTo>
                    <a:cubicBezTo>
                      <a:pt x="136" y="19139"/>
                      <a:pt x="112" y="19167"/>
                      <a:pt x="104" y="19200"/>
                    </a:cubicBezTo>
                    <a:cubicBezTo>
                      <a:pt x="96" y="19232"/>
                      <a:pt x="104" y="19262"/>
                      <a:pt x="99" y="19293"/>
                    </a:cubicBezTo>
                    <a:cubicBezTo>
                      <a:pt x="92" y="19331"/>
                      <a:pt x="30" y="19378"/>
                      <a:pt x="5" y="19325"/>
                    </a:cubicBezTo>
                    <a:lnTo>
                      <a:pt x="0" y="19250"/>
                    </a:lnTo>
                    <a:cubicBezTo>
                      <a:pt x="0" y="19250"/>
                      <a:pt x="0" y="19250"/>
                      <a:pt x="0" y="19250"/>
                    </a:cubicBezTo>
                    <a:close/>
                    <a:moveTo>
                      <a:pt x="231" y="18255"/>
                    </a:moveTo>
                    <a:cubicBezTo>
                      <a:pt x="209" y="18214"/>
                      <a:pt x="169" y="18153"/>
                      <a:pt x="111" y="18153"/>
                    </a:cubicBezTo>
                    <a:cubicBezTo>
                      <a:pt x="81" y="18153"/>
                      <a:pt x="77" y="18187"/>
                      <a:pt x="77" y="18208"/>
                    </a:cubicBezTo>
                    <a:cubicBezTo>
                      <a:pt x="77" y="18227"/>
                      <a:pt x="76" y="18246"/>
                      <a:pt x="75" y="18266"/>
                    </a:cubicBezTo>
                    <a:cubicBezTo>
                      <a:pt x="74" y="18298"/>
                      <a:pt x="54" y="18332"/>
                      <a:pt x="80" y="18362"/>
                    </a:cubicBezTo>
                    <a:cubicBezTo>
                      <a:pt x="116" y="18402"/>
                      <a:pt x="179" y="18343"/>
                      <a:pt x="207" y="18322"/>
                    </a:cubicBezTo>
                    <a:lnTo>
                      <a:pt x="231" y="18255"/>
                    </a:lnTo>
                    <a:cubicBezTo>
                      <a:pt x="231" y="18255"/>
                      <a:pt x="231" y="18255"/>
                      <a:pt x="231" y="18255"/>
                    </a:cubicBezTo>
                    <a:close/>
                    <a:moveTo>
                      <a:pt x="498" y="18119"/>
                    </a:moveTo>
                    <a:cubicBezTo>
                      <a:pt x="465" y="18103"/>
                      <a:pt x="457" y="18072"/>
                      <a:pt x="433" y="18046"/>
                    </a:cubicBezTo>
                    <a:cubicBezTo>
                      <a:pt x="414" y="18027"/>
                      <a:pt x="351" y="17978"/>
                      <a:pt x="333" y="18024"/>
                    </a:cubicBezTo>
                    <a:cubicBezTo>
                      <a:pt x="321" y="18052"/>
                      <a:pt x="317" y="18086"/>
                      <a:pt x="317" y="18118"/>
                    </a:cubicBezTo>
                    <a:cubicBezTo>
                      <a:pt x="317" y="18135"/>
                      <a:pt x="329" y="18146"/>
                      <a:pt x="331" y="18163"/>
                    </a:cubicBezTo>
                    <a:cubicBezTo>
                      <a:pt x="335" y="18194"/>
                      <a:pt x="339" y="18241"/>
                      <a:pt x="374" y="18259"/>
                    </a:cubicBezTo>
                    <a:cubicBezTo>
                      <a:pt x="430" y="18289"/>
                      <a:pt x="485" y="18235"/>
                      <a:pt x="501" y="18193"/>
                    </a:cubicBezTo>
                    <a:lnTo>
                      <a:pt x="498" y="18119"/>
                    </a:lnTo>
                    <a:cubicBezTo>
                      <a:pt x="498" y="18119"/>
                      <a:pt x="498" y="18119"/>
                      <a:pt x="498" y="18119"/>
                    </a:cubicBezTo>
                    <a:close/>
                    <a:moveTo>
                      <a:pt x="665" y="18112"/>
                    </a:moveTo>
                    <a:cubicBezTo>
                      <a:pt x="633" y="18114"/>
                      <a:pt x="631" y="18115"/>
                      <a:pt x="611" y="18095"/>
                    </a:cubicBezTo>
                    <a:cubicBezTo>
                      <a:pt x="604" y="18087"/>
                      <a:pt x="592" y="18056"/>
                      <a:pt x="590" y="18045"/>
                    </a:cubicBezTo>
                    <a:cubicBezTo>
                      <a:pt x="583" y="18001"/>
                      <a:pt x="605" y="17978"/>
                      <a:pt x="617" y="17938"/>
                    </a:cubicBezTo>
                    <a:cubicBezTo>
                      <a:pt x="626" y="17911"/>
                      <a:pt x="628" y="17875"/>
                      <a:pt x="665" y="17865"/>
                    </a:cubicBezTo>
                    <a:cubicBezTo>
                      <a:pt x="717" y="17852"/>
                      <a:pt x="742" y="17877"/>
                      <a:pt x="742" y="17920"/>
                    </a:cubicBezTo>
                    <a:cubicBezTo>
                      <a:pt x="742" y="17942"/>
                      <a:pt x="743" y="17962"/>
                      <a:pt x="749" y="17984"/>
                    </a:cubicBezTo>
                    <a:cubicBezTo>
                      <a:pt x="758" y="18015"/>
                      <a:pt x="751" y="18028"/>
                      <a:pt x="733" y="18054"/>
                    </a:cubicBezTo>
                    <a:lnTo>
                      <a:pt x="665" y="18112"/>
                    </a:lnTo>
                    <a:cubicBezTo>
                      <a:pt x="665" y="18112"/>
                      <a:pt x="665" y="18112"/>
                      <a:pt x="665" y="18112"/>
                    </a:cubicBezTo>
                    <a:close/>
                    <a:moveTo>
                      <a:pt x="923" y="16908"/>
                    </a:moveTo>
                    <a:cubicBezTo>
                      <a:pt x="910" y="16891"/>
                      <a:pt x="910" y="16869"/>
                      <a:pt x="896" y="16850"/>
                    </a:cubicBezTo>
                    <a:cubicBezTo>
                      <a:pt x="865" y="16812"/>
                      <a:pt x="701" y="16622"/>
                      <a:pt x="657" y="16644"/>
                    </a:cubicBezTo>
                    <a:cubicBezTo>
                      <a:pt x="606" y="16670"/>
                      <a:pt x="657" y="16746"/>
                      <a:pt x="679" y="16771"/>
                    </a:cubicBezTo>
                    <a:cubicBezTo>
                      <a:pt x="726" y="16826"/>
                      <a:pt x="865" y="16871"/>
                      <a:pt x="868" y="16950"/>
                    </a:cubicBezTo>
                    <a:cubicBezTo>
                      <a:pt x="871" y="17019"/>
                      <a:pt x="869" y="17161"/>
                      <a:pt x="969" y="17173"/>
                    </a:cubicBezTo>
                    <a:cubicBezTo>
                      <a:pt x="1024" y="17179"/>
                      <a:pt x="1112" y="17150"/>
                      <a:pt x="1117" y="17093"/>
                    </a:cubicBezTo>
                    <a:cubicBezTo>
                      <a:pt x="1123" y="17026"/>
                      <a:pt x="1016" y="16997"/>
                      <a:pt x="964" y="16967"/>
                    </a:cubicBezTo>
                    <a:lnTo>
                      <a:pt x="923" y="16908"/>
                    </a:lnTo>
                    <a:cubicBezTo>
                      <a:pt x="923" y="16908"/>
                      <a:pt x="923" y="16908"/>
                      <a:pt x="923" y="16908"/>
                    </a:cubicBezTo>
                    <a:close/>
                    <a:moveTo>
                      <a:pt x="4189" y="12555"/>
                    </a:moveTo>
                    <a:cubicBezTo>
                      <a:pt x="4117" y="12564"/>
                      <a:pt x="4078" y="12581"/>
                      <a:pt x="4045" y="12640"/>
                    </a:cubicBezTo>
                    <a:cubicBezTo>
                      <a:pt x="4034" y="12660"/>
                      <a:pt x="4070" y="12699"/>
                      <a:pt x="4082" y="12716"/>
                    </a:cubicBezTo>
                    <a:cubicBezTo>
                      <a:pt x="4122" y="12771"/>
                      <a:pt x="4179" y="12748"/>
                      <a:pt x="4243" y="12748"/>
                    </a:cubicBezTo>
                    <a:cubicBezTo>
                      <a:pt x="4286" y="12748"/>
                      <a:pt x="4311" y="12721"/>
                      <a:pt x="4313" y="12683"/>
                    </a:cubicBezTo>
                    <a:cubicBezTo>
                      <a:pt x="4315" y="12641"/>
                      <a:pt x="4281" y="12608"/>
                      <a:pt x="4250" y="12579"/>
                    </a:cubicBezTo>
                    <a:lnTo>
                      <a:pt x="4189" y="12555"/>
                    </a:lnTo>
                    <a:cubicBezTo>
                      <a:pt x="4189" y="12555"/>
                      <a:pt x="4189" y="12555"/>
                      <a:pt x="4189" y="12555"/>
                    </a:cubicBezTo>
                    <a:close/>
                    <a:moveTo>
                      <a:pt x="4516" y="12010"/>
                    </a:moveTo>
                    <a:cubicBezTo>
                      <a:pt x="4571" y="12001"/>
                      <a:pt x="4629" y="11979"/>
                      <a:pt x="4681" y="11961"/>
                    </a:cubicBezTo>
                    <a:cubicBezTo>
                      <a:pt x="4719" y="11949"/>
                      <a:pt x="4762" y="11932"/>
                      <a:pt x="4802" y="11932"/>
                    </a:cubicBezTo>
                    <a:cubicBezTo>
                      <a:pt x="4821" y="11956"/>
                      <a:pt x="4821" y="11995"/>
                      <a:pt x="4821" y="12025"/>
                    </a:cubicBezTo>
                    <a:cubicBezTo>
                      <a:pt x="4821" y="12089"/>
                      <a:pt x="4701" y="12072"/>
                      <a:pt x="4655" y="12072"/>
                    </a:cubicBezTo>
                    <a:cubicBezTo>
                      <a:pt x="4619" y="12072"/>
                      <a:pt x="4588" y="12080"/>
                      <a:pt x="4553" y="12085"/>
                    </a:cubicBezTo>
                    <a:cubicBezTo>
                      <a:pt x="4491" y="12093"/>
                      <a:pt x="4474" y="12087"/>
                      <a:pt x="4422" y="12057"/>
                    </a:cubicBezTo>
                    <a:lnTo>
                      <a:pt x="4516" y="12010"/>
                    </a:lnTo>
                    <a:cubicBezTo>
                      <a:pt x="4516" y="12010"/>
                      <a:pt x="4516" y="12010"/>
                      <a:pt x="4516" y="12010"/>
                    </a:cubicBezTo>
                    <a:close/>
                    <a:moveTo>
                      <a:pt x="4487" y="12375"/>
                    </a:moveTo>
                    <a:cubicBezTo>
                      <a:pt x="4604" y="12359"/>
                      <a:pt x="4723" y="12210"/>
                      <a:pt x="4848" y="12229"/>
                    </a:cubicBezTo>
                    <a:cubicBezTo>
                      <a:pt x="4892" y="12236"/>
                      <a:pt x="4871" y="12272"/>
                      <a:pt x="4891" y="12298"/>
                    </a:cubicBezTo>
                    <a:cubicBezTo>
                      <a:pt x="4917" y="12330"/>
                      <a:pt x="5040" y="12383"/>
                      <a:pt x="4969" y="12430"/>
                    </a:cubicBezTo>
                    <a:cubicBezTo>
                      <a:pt x="4912" y="12469"/>
                      <a:pt x="4830" y="12465"/>
                      <a:pt x="4762" y="12473"/>
                    </a:cubicBezTo>
                    <a:cubicBezTo>
                      <a:pt x="4706" y="12478"/>
                      <a:pt x="4658" y="12494"/>
                      <a:pt x="4606" y="12510"/>
                    </a:cubicBezTo>
                    <a:cubicBezTo>
                      <a:pt x="4549" y="12527"/>
                      <a:pt x="4499" y="12552"/>
                      <a:pt x="4437" y="12538"/>
                    </a:cubicBezTo>
                    <a:cubicBezTo>
                      <a:pt x="4347" y="12518"/>
                      <a:pt x="4378" y="12442"/>
                      <a:pt x="4434" y="12403"/>
                    </a:cubicBezTo>
                    <a:lnTo>
                      <a:pt x="4487" y="12375"/>
                    </a:lnTo>
                    <a:cubicBezTo>
                      <a:pt x="4487" y="12375"/>
                      <a:pt x="4487" y="12375"/>
                      <a:pt x="4487" y="12375"/>
                    </a:cubicBezTo>
                    <a:close/>
                    <a:moveTo>
                      <a:pt x="8451" y="8335"/>
                    </a:moveTo>
                    <a:cubicBezTo>
                      <a:pt x="8488" y="8328"/>
                      <a:pt x="8512" y="8291"/>
                      <a:pt x="8538" y="8268"/>
                    </a:cubicBezTo>
                    <a:cubicBezTo>
                      <a:pt x="8566" y="8245"/>
                      <a:pt x="8609" y="8148"/>
                      <a:pt x="8658" y="8162"/>
                    </a:cubicBezTo>
                    <a:cubicBezTo>
                      <a:pt x="8689" y="8170"/>
                      <a:pt x="8671" y="8249"/>
                      <a:pt x="8662" y="8267"/>
                    </a:cubicBezTo>
                    <a:cubicBezTo>
                      <a:pt x="8648" y="8290"/>
                      <a:pt x="8634" y="8301"/>
                      <a:pt x="8634" y="8329"/>
                    </a:cubicBezTo>
                    <a:cubicBezTo>
                      <a:pt x="8634" y="8377"/>
                      <a:pt x="8597" y="8377"/>
                      <a:pt x="8559" y="8402"/>
                    </a:cubicBezTo>
                    <a:cubicBezTo>
                      <a:pt x="8516" y="8431"/>
                      <a:pt x="8462" y="8459"/>
                      <a:pt x="8425" y="8408"/>
                    </a:cubicBezTo>
                    <a:lnTo>
                      <a:pt x="8451" y="8335"/>
                    </a:lnTo>
                    <a:cubicBezTo>
                      <a:pt x="8451" y="8335"/>
                      <a:pt x="8451" y="8335"/>
                      <a:pt x="8451" y="8335"/>
                    </a:cubicBezTo>
                    <a:close/>
                    <a:moveTo>
                      <a:pt x="9175" y="5460"/>
                    </a:moveTo>
                    <a:cubicBezTo>
                      <a:pt x="9193" y="5392"/>
                      <a:pt x="9229" y="5314"/>
                      <a:pt x="9275" y="5257"/>
                    </a:cubicBezTo>
                    <a:cubicBezTo>
                      <a:pt x="9297" y="5230"/>
                      <a:pt x="9383" y="5123"/>
                      <a:pt x="9429" y="5147"/>
                    </a:cubicBezTo>
                    <a:cubicBezTo>
                      <a:pt x="9440" y="5195"/>
                      <a:pt x="9401" y="5231"/>
                      <a:pt x="9385" y="5272"/>
                    </a:cubicBezTo>
                    <a:cubicBezTo>
                      <a:pt x="9355" y="5347"/>
                      <a:pt x="9293" y="5584"/>
                      <a:pt x="9156" y="5531"/>
                    </a:cubicBezTo>
                    <a:lnTo>
                      <a:pt x="9175" y="5460"/>
                    </a:lnTo>
                    <a:cubicBezTo>
                      <a:pt x="9175" y="5460"/>
                      <a:pt x="9175" y="5460"/>
                      <a:pt x="9175" y="5460"/>
                    </a:cubicBezTo>
                    <a:close/>
                    <a:moveTo>
                      <a:pt x="9707" y="5039"/>
                    </a:moveTo>
                    <a:cubicBezTo>
                      <a:pt x="9752" y="4997"/>
                      <a:pt x="9898" y="4823"/>
                      <a:pt x="9965" y="4851"/>
                    </a:cubicBezTo>
                    <a:cubicBezTo>
                      <a:pt x="10007" y="4933"/>
                      <a:pt x="10071" y="4887"/>
                      <a:pt x="10146" y="4920"/>
                    </a:cubicBezTo>
                    <a:cubicBezTo>
                      <a:pt x="10147" y="4923"/>
                      <a:pt x="10147" y="4923"/>
                      <a:pt x="10149" y="4925"/>
                    </a:cubicBezTo>
                    <a:cubicBezTo>
                      <a:pt x="10149" y="4960"/>
                      <a:pt x="10057" y="5014"/>
                      <a:pt x="10032" y="5037"/>
                    </a:cubicBezTo>
                    <a:cubicBezTo>
                      <a:pt x="9969" y="5096"/>
                      <a:pt x="9926" y="5161"/>
                      <a:pt x="9835" y="5189"/>
                    </a:cubicBezTo>
                    <a:cubicBezTo>
                      <a:pt x="9766" y="5212"/>
                      <a:pt x="9667" y="5237"/>
                      <a:pt x="9667" y="5135"/>
                    </a:cubicBezTo>
                    <a:lnTo>
                      <a:pt x="9707" y="5039"/>
                    </a:lnTo>
                    <a:cubicBezTo>
                      <a:pt x="9707" y="5039"/>
                      <a:pt x="9707" y="5039"/>
                      <a:pt x="9707" y="5039"/>
                    </a:cubicBezTo>
                    <a:close/>
                    <a:moveTo>
                      <a:pt x="10373" y="4928"/>
                    </a:moveTo>
                    <a:cubicBezTo>
                      <a:pt x="10413" y="4887"/>
                      <a:pt x="10428" y="4833"/>
                      <a:pt x="10465" y="4792"/>
                    </a:cubicBezTo>
                    <a:cubicBezTo>
                      <a:pt x="10521" y="4730"/>
                      <a:pt x="10676" y="4712"/>
                      <a:pt x="10759" y="4695"/>
                    </a:cubicBezTo>
                    <a:cubicBezTo>
                      <a:pt x="10862" y="4675"/>
                      <a:pt x="10838" y="4729"/>
                      <a:pt x="10774" y="4770"/>
                    </a:cubicBezTo>
                    <a:cubicBezTo>
                      <a:pt x="10668" y="4837"/>
                      <a:pt x="10616" y="4937"/>
                      <a:pt x="10521" y="5009"/>
                    </a:cubicBezTo>
                    <a:cubicBezTo>
                      <a:pt x="10453" y="5061"/>
                      <a:pt x="10340" y="5141"/>
                      <a:pt x="10350" y="4992"/>
                    </a:cubicBezTo>
                    <a:lnTo>
                      <a:pt x="10373" y="4928"/>
                    </a:lnTo>
                    <a:cubicBezTo>
                      <a:pt x="10373" y="4928"/>
                      <a:pt x="10373" y="4928"/>
                      <a:pt x="10373" y="4928"/>
                    </a:cubicBezTo>
                    <a:close/>
                    <a:moveTo>
                      <a:pt x="11045" y="4443"/>
                    </a:moveTo>
                    <a:lnTo>
                      <a:pt x="10948" y="4554"/>
                    </a:lnTo>
                    <a:cubicBezTo>
                      <a:pt x="10928" y="4596"/>
                      <a:pt x="10930" y="4676"/>
                      <a:pt x="10990" y="4695"/>
                    </a:cubicBezTo>
                    <a:cubicBezTo>
                      <a:pt x="11073" y="4722"/>
                      <a:pt x="11125" y="4552"/>
                      <a:pt x="11128" y="4694"/>
                    </a:cubicBezTo>
                    <a:cubicBezTo>
                      <a:pt x="11130" y="4754"/>
                      <a:pt x="11154" y="4774"/>
                      <a:pt x="11210" y="4734"/>
                    </a:cubicBezTo>
                    <a:cubicBezTo>
                      <a:pt x="11258" y="4702"/>
                      <a:pt x="11225" y="4583"/>
                      <a:pt x="11335" y="4611"/>
                    </a:cubicBezTo>
                    <a:cubicBezTo>
                      <a:pt x="11389" y="4626"/>
                      <a:pt x="11369" y="4670"/>
                      <a:pt x="11399" y="4701"/>
                    </a:cubicBezTo>
                    <a:cubicBezTo>
                      <a:pt x="11444" y="4747"/>
                      <a:pt x="11567" y="4588"/>
                      <a:pt x="11608" y="4564"/>
                    </a:cubicBezTo>
                    <a:cubicBezTo>
                      <a:pt x="11679" y="4523"/>
                      <a:pt x="11882" y="4376"/>
                      <a:pt x="11882" y="4304"/>
                    </a:cubicBezTo>
                    <a:cubicBezTo>
                      <a:pt x="11882" y="4233"/>
                      <a:pt x="11899" y="4158"/>
                      <a:pt x="11899" y="4091"/>
                    </a:cubicBezTo>
                    <a:cubicBezTo>
                      <a:pt x="11874" y="4091"/>
                      <a:pt x="11771" y="4149"/>
                      <a:pt x="11766" y="4172"/>
                    </a:cubicBezTo>
                    <a:cubicBezTo>
                      <a:pt x="11756" y="4222"/>
                      <a:pt x="11804" y="4255"/>
                      <a:pt x="11799" y="4307"/>
                    </a:cubicBezTo>
                    <a:cubicBezTo>
                      <a:pt x="11792" y="4381"/>
                      <a:pt x="11499" y="4364"/>
                      <a:pt x="11481" y="4325"/>
                    </a:cubicBezTo>
                    <a:cubicBezTo>
                      <a:pt x="11457" y="4271"/>
                      <a:pt x="11493" y="4225"/>
                      <a:pt x="11453" y="4156"/>
                    </a:cubicBezTo>
                    <a:cubicBezTo>
                      <a:pt x="11434" y="4124"/>
                      <a:pt x="11495" y="3909"/>
                      <a:pt x="11442" y="3930"/>
                    </a:cubicBezTo>
                    <a:cubicBezTo>
                      <a:pt x="11391" y="3948"/>
                      <a:pt x="11362" y="4008"/>
                      <a:pt x="11312" y="4036"/>
                    </a:cubicBezTo>
                    <a:cubicBezTo>
                      <a:pt x="11238" y="4075"/>
                      <a:pt x="11252" y="4086"/>
                      <a:pt x="11287" y="4138"/>
                    </a:cubicBezTo>
                    <a:lnTo>
                      <a:pt x="11357" y="4243"/>
                    </a:lnTo>
                    <a:cubicBezTo>
                      <a:pt x="11409" y="4321"/>
                      <a:pt x="11151" y="4227"/>
                      <a:pt x="11125" y="4309"/>
                    </a:cubicBezTo>
                    <a:cubicBezTo>
                      <a:pt x="11107" y="4366"/>
                      <a:pt x="11121" y="4422"/>
                      <a:pt x="11045" y="4443"/>
                    </a:cubicBezTo>
                    <a:cubicBezTo>
                      <a:pt x="11045" y="4443"/>
                      <a:pt x="11045" y="4443"/>
                      <a:pt x="11045" y="4443"/>
                    </a:cubicBezTo>
                    <a:close/>
                    <a:moveTo>
                      <a:pt x="10867" y="4176"/>
                    </a:moveTo>
                    <a:cubicBezTo>
                      <a:pt x="10855" y="4145"/>
                      <a:pt x="10919" y="4068"/>
                      <a:pt x="10929" y="4030"/>
                    </a:cubicBezTo>
                    <a:cubicBezTo>
                      <a:pt x="10935" y="4006"/>
                      <a:pt x="10995" y="3725"/>
                      <a:pt x="11031" y="3818"/>
                    </a:cubicBezTo>
                    <a:cubicBezTo>
                      <a:pt x="11063" y="3900"/>
                      <a:pt x="11046" y="3986"/>
                      <a:pt x="11028" y="4069"/>
                    </a:cubicBezTo>
                    <a:cubicBezTo>
                      <a:pt x="11010" y="4154"/>
                      <a:pt x="11012" y="4259"/>
                      <a:pt x="10943" y="4326"/>
                    </a:cubicBezTo>
                    <a:cubicBezTo>
                      <a:pt x="10904" y="4363"/>
                      <a:pt x="10893" y="4384"/>
                      <a:pt x="10825" y="4378"/>
                    </a:cubicBezTo>
                    <a:cubicBezTo>
                      <a:pt x="10712" y="4369"/>
                      <a:pt x="10786" y="4298"/>
                      <a:pt x="10830" y="4246"/>
                    </a:cubicBezTo>
                    <a:lnTo>
                      <a:pt x="10867" y="4176"/>
                    </a:lnTo>
                    <a:cubicBezTo>
                      <a:pt x="10867" y="4176"/>
                      <a:pt x="10867" y="4176"/>
                      <a:pt x="10867" y="4176"/>
                    </a:cubicBezTo>
                    <a:close/>
                    <a:moveTo>
                      <a:pt x="10814" y="4104"/>
                    </a:moveTo>
                    <a:cubicBezTo>
                      <a:pt x="10762" y="4149"/>
                      <a:pt x="10698" y="4020"/>
                      <a:pt x="10676" y="4002"/>
                    </a:cubicBezTo>
                    <a:cubicBezTo>
                      <a:pt x="10638" y="3972"/>
                      <a:pt x="10562" y="3945"/>
                      <a:pt x="10559" y="4015"/>
                    </a:cubicBezTo>
                    <a:cubicBezTo>
                      <a:pt x="10556" y="4055"/>
                      <a:pt x="10514" y="4079"/>
                      <a:pt x="10494" y="4114"/>
                    </a:cubicBezTo>
                    <a:cubicBezTo>
                      <a:pt x="10454" y="4182"/>
                      <a:pt x="10459" y="4276"/>
                      <a:pt x="10569" y="4273"/>
                    </a:cubicBezTo>
                    <a:cubicBezTo>
                      <a:pt x="10663" y="4272"/>
                      <a:pt x="10680" y="4180"/>
                      <a:pt x="10755" y="4156"/>
                    </a:cubicBezTo>
                    <a:lnTo>
                      <a:pt x="10814" y="4104"/>
                    </a:lnTo>
                    <a:cubicBezTo>
                      <a:pt x="10814" y="4104"/>
                      <a:pt x="10814" y="4104"/>
                      <a:pt x="10814" y="4104"/>
                    </a:cubicBezTo>
                    <a:close/>
                    <a:moveTo>
                      <a:pt x="11383" y="3441"/>
                    </a:moveTo>
                    <a:cubicBezTo>
                      <a:pt x="11452" y="3388"/>
                      <a:pt x="11492" y="3309"/>
                      <a:pt x="11571" y="3269"/>
                    </a:cubicBezTo>
                    <a:cubicBezTo>
                      <a:pt x="11619" y="3243"/>
                      <a:pt x="11863" y="3205"/>
                      <a:pt x="11898" y="3237"/>
                    </a:cubicBezTo>
                    <a:cubicBezTo>
                      <a:pt x="11898" y="3300"/>
                      <a:pt x="11747" y="3378"/>
                      <a:pt x="11692" y="3412"/>
                    </a:cubicBezTo>
                    <a:cubicBezTo>
                      <a:pt x="11635" y="3445"/>
                      <a:pt x="11577" y="3504"/>
                      <a:pt x="11560" y="3564"/>
                    </a:cubicBezTo>
                    <a:cubicBezTo>
                      <a:pt x="11550" y="3597"/>
                      <a:pt x="11536" y="3637"/>
                      <a:pt x="11514" y="3664"/>
                    </a:cubicBezTo>
                    <a:cubicBezTo>
                      <a:pt x="11465" y="3726"/>
                      <a:pt x="11420" y="3651"/>
                      <a:pt x="11374" y="3699"/>
                    </a:cubicBezTo>
                    <a:cubicBezTo>
                      <a:pt x="11332" y="3744"/>
                      <a:pt x="11335" y="3804"/>
                      <a:pt x="11244" y="3804"/>
                    </a:cubicBezTo>
                    <a:cubicBezTo>
                      <a:pt x="11168" y="3737"/>
                      <a:pt x="11270" y="3578"/>
                      <a:pt x="11314" y="3518"/>
                    </a:cubicBezTo>
                    <a:lnTo>
                      <a:pt x="11383" y="3441"/>
                    </a:lnTo>
                    <a:cubicBezTo>
                      <a:pt x="11383" y="3441"/>
                      <a:pt x="11383" y="3441"/>
                      <a:pt x="11383" y="3441"/>
                    </a:cubicBezTo>
                    <a:close/>
                    <a:moveTo>
                      <a:pt x="12822" y="3387"/>
                    </a:moveTo>
                    <a:lnTo>
                      <a:pt x="12822" y="3214"/>
                    </a:lnTo>
                    <a:cubicBezTo>
                      <a:pt x="12822" y="3178"/>
                      <a:pt x="12896" y="3155"/>
                      <a:pt x="12915" y="3125"/>
                    </a:cubicBezTo>
                    <a:cubicBezTo>
                      <a:pt x="12929" y="3104"/>
                      <a:pt x="12967" y="3038"/>
                      <a:pt x="12920" y="3031"/>
                    </a:cubicBezTo>
                    <a:cubicBezTo>
                      <a:pt x="12871" y="3024"/>
                      <a:pt x="12822" y="3055"/>
                      <a:pt x="12777" y="3043"/>
                    </a:cubicBezTo>
                    <a:cubicBezTo>
                      <a:pt x="12745" y="3035"/>
                      <a:pt x="12637" y="2853"/>
                      <a:pt x="12585" y="2943"/>
                    </a:cubicBezTo>
                    <a:cubicBezTo>
                      <a:pt x="12546" y="3010"/>
                      <a:pt x="12485" y="3009"/>
                      <a:pt x="12407" y="3028"/>
                    </a:cubicBezTo>
                    <a:cubicBezTo>
                      <a:pt x="12267" y="3061"/>
                      <a:pt x="12393" y="3080"/>
                      <a:pt x="12418" y="3135"/>
                    </a:cubicBezTo>
                    <a:cubicBezTo>
                      <a:pt x="12439" y="3180"/>
                      <a:pt x="12353" y="3221"/>
                      <a:pt x="12339" y="3264"/>
                    </a:cubicBezTo>
                    <a:cubicBezTo>
                      <a:pt x="12327" y="3305"/>
                      <a:pt x="12364" y="3335"/>
                      <a:pt x="12296" y="3342"/>
                    </a:cubicBezTo>
                    <a:cubicBezTo>
                      <a:pt x="12262" y="3345"/>
                      <a:pt x="12177" y="3391"/>
                      <a:pt x="12244" y="3410"/>
                    </a:cubicBezTo>
                    <a:cubicBezTo>
                      <a:pt x="12266" y="3417"/>
                      <a:pt x="12343" y="3438"/>
                      <a:pt x="12352" y="3459"/>
                    </a:cubicBezTo>
                    <a:cubicBezTo>
                      <a:pt x="12357" y="3471"/>
                      <a:pt x="12178" y="3551"/>
                      <a:pt x="12248" y="3583"/>
                    </a:cubicBezTo>
                    <a:cubicBezTo>
                      <a:pt x="12312" y="3614"/>
                      <a:pt x="12358" y="3577"/>
                      <a:pt x="12388" y="3654"/>
                    </a:cubicBezTo>
                    <a:cubicBezTo>
                      <a:pt x="12431" y="3767"/>
                      <a:pt x="12518" y="3556"/>
                      <a:pt x="12546" y="3529"/>
                    </a:cubicBezTo>
                    <a:cubicBezTo>
                      <a:pt x="12580" y="3497"/>
                      <a:pt x="12606" y="3470"/>
                      <a:pt x="12645" y="3444"/>
                    </a:cubicBezTo>
                    <a:cubicBezTo>
                      <a:pt x="12669" y="3428"/>
                      <a:pt x="12704" y="3427"/>
                      <a:pt x="12731" y="3410"/>
                    </a:cubicBezTo>
                    <a:lnTo>
                      <a:pt x="12822" y="3387"/>
                    </a:lnTo>
                    <a:cubicBezTo>
                      <a:pt x="12822" y="3387"/>
                      <a:pt x="12822" y="3387"/>
                      <a:pt x="12822" y="3387"/>
                    </a:cubicBezTo>
                    <a:close/>
                    <a:moveTo>
                      <a:pt x="13237" y="2751"/>
                    </a:moveTo>
                    <a:lnTo>
                      <a:pt x="13182" y="2759"/>
                    </a:lnTo>
                    <a:cubicBezTo>
                      <a:pt x="13136" y="2739"/>
                      <a:pt x="13079" y="2734"/>
                      <a:pt x="13094" y="2680"/>
                    </a:cubicBezTo>
                    <a:cubicBezTo>
                      <a:pt x="13101" y="2649"/>
                      <a:pt x="13159" y="2621"/>
                      <a:pt x="13162" y="2597"/>
                    </a:cubicBezTo>
                    <a:cubicBezTo>
                      <a:pt x="13173" y="2592"/>
                      <a:pt x="13190" y="2570"/>
                      <a:pt x="13204" y="2561"/>
                    </a:cubicBezTo>
                    <a:cubicBezTo>
                      <a:pt x="13217" y="2550"/>
                      <a:pt x="13238" y="2544"/>
                      <a:pt x="13254" y="2536"/>
                    </a:cubicBezTo>
                    <a:cubicBezTo>
                      <a:pt x="13298" y="2516"/>
                      <a:pt x="13356" y="2522"/>
                      <a:pt x="13397" y="2497"/>
                    </a:cubicBezTo>
                    <a:cubicBezTo>
                      <a:pt x="13462" y="2459"/>
                      <a:pt x="13437" y="2315"/>
                      <a:pt x="13553" y="2353"/>
                    </a:cubicBezTo>
                    <a:cubicBezTo>
                      <a:pt x="13620" y="2376"/>
                      <a:pt x="13614" y="2479"/>
                      <a:pt x="13626" y="2529"/>
                    </a:cubicBezTo>
                    <a:cubicBezTo>
                      <a:pt x="13647" y="2617"/>
                      <a:pt x="13674" y="2639"/>
                      <a:pt x="13582" y="2708"/>
                    </a:cubicBezTo>
                    <a:cubicBezTo>
                      <a:pt x="13513" y="2759"/>
                      <a:pt x="13318" y="2777"/>
                      <a:pt x="13237" y="2751"/>
                    </a:cubicBezTo>
                    <a:cubicBezTo>
                      <a:pt x="13237" y="2751"/>
                      <a:pt x="13237" y="2751"/>
                      <a:pt x="13237" y="2751"/>
                    </a:cubicBezTo>
                    <a:close/>
                    <a:moveTo>
                      <a:pt x="13951" y="1788"/>
                    </a:moveTo>
                    <a:cubicBezTo>
                      <a:pt x="13944" y="1757"/>
                      <a:pt x="13951" y="1730"/>
                      <a:pt x="13938" y="1701"/>
                    </a:cubicBezTo>
                    <a:cubicBezTo>
                      <a:pt x="13927" y="1672"/>
                      <a:pt x="13907" y="1632"/>
                      <a:pt x="13868" y="1631"/>
                    </a:cubicBezTo>
                    <a:cubicBezTo>
                      <a:pt x="13797" y="1628"/>
                      <a:pt x="13771" y="1694"/>
                      <a:pt x="13760" y="1745"/>
                    </a:cubicBezTo>
                    <a:cubicBezTo>
                      <a:pt x="13750" y="1784"/>
                      <a:pt x="13754" y="1798"/>
                      <a:pt x="13771" y="1835"/>
                    </a:cubicBezTo>
                    <a:cubicBezTo>
                      <a:pt x="13792" y="1882"/>
                      <a:pt x="13876" y="1863"/>
                      <a:pt x="13916" y="1848"/>
                    </a:cubicBezTo>
                    <a:lnTo>
                      <a:pt x="13951" y="1788"/>
                    </a:lnTo>
                    <a:cubicBezTo>
                      <a:pt x="13951" y="1788"/>
                      <a:pt x="13951" y="1788"/>
                      <a:pt x="13951" y="1788"/>
                    </a:cubicBezTo>
                    <a:close/>
                    <a:moveTo>
                      <a:pt x="14076" y="2057"/>
                    </a:moveTo>
                    <a:cubicBezTo>
                      <a:pt x="14038" y="2060"/>
                      <a:pt x="13991" y="2059"/>
                      <a:pt x="13954" y="2045"/>
                    </a:cubicBezTo>
                    <a:cubicBezTo>
                      <a:pt x="13908" y="2027"/>
                      <a:pt x="13880" y="1976"/>
                      <a:pt x="13819" y="1999"/>
                    </a:cubicBezTo>
                    <a:cubicBezTo>
                      <a:pt x="13783" y="2012"/>
                      <a:pt x="13786" y="2056"/>
                      <a:pt x="13773" y="2083"/>
                    </a:cubicBezTo>
                    <a:cubicBezTo>
                      <a:pt x="13746" y="2134"/>
                      <a:pt x="13630" y="2162"/>
                      <a:pt x="13633" y="2215"/>
                    </a:cubicBezTo>
                    <a:cubicBezTo>
                      <a:pt x="13634" y="2230"/>
                      <a:pt x="13656" y="2243"/>
                      <a:pt x="13667" y="2253"/>
                    </a:cubicBezTo>
                    <a:cubicBezTo>
                      <a:pt x="13699" y="2283"/>
                      <a:pt x="13691" y="2335"/>
                      <a:pt x="13731" y="2353"/>
                    </a:cubicBezTo>
                    <a:cubicBezTo>
                      <a:pt x="13816" y="2391"/>
                      <a:pt x="13888" y="2319"/>
                      <a:pt x="13937" y="2268"/>
                    </a:cubicBezTo>
                    <a:cubicBezTo>
                      <a:pt x="13983" y="2220"/>
                      <a:pt x="14055" y="2168"/>
                      <a:pt x="14084" y="2110"/>
                    </a:cubicBezTo>
                    <a:lnTo>
                      <a:pt x="14076" y="2057"/>
                    </a:lnTo>
                    <a:cubicBezTo>
                      <a:pt x="14076" y="2057"/>
                      <a:pt x="14076" y="2057"/>
                      <a:pt x="14076" y="2057"/>
                    </a:cubicBezTo>
                    <a:close/>
                    <a:moveTo>
                      <a:pt x="14230" y="1921"/>
                    </a:moveTo>
                    <a:cubicBezTo>
                      <a:pt x="14221" y="1887"/>
                      <a:pt x="14223" y="1863"/>
                      <a:pt x="14205" y="1831"/>
                    </a:cubicBezTo>
                    <a:cubicBezTo>
                      <a:pt x="14181" y="1792"/>
                      <a:pt x="14147" y="1718"/>
                      <a:pt x="14177" y="1678"/>
                    </a:cubicBezTo>
                    <a:cubicBezTo>
                      <a:pt x="14207" y="1637"/>
                      <a:pt x="14232" y="1644"/>
                      <a:pt x="14250" y="1686"/>
                    </a:cubicBezTo>
                    <a:cubicBezTo>
                      <a:pt x="14265" y="1718"/>
                      <a:pt x="14282" y="1746"/>
                      <a:pt x="14312" y="1771"/>
                    </a:cubicBezTo>
                    <a:cubicBezTo>
                      <a:pt x="14352" y="1804"/>
                      <a:pt x="14401" y="1835"/>
                      <a:pt x="14382" y="1889"/>
                    </a:cubicBezTo>
                    <a:cubicBezTo>
                      <a:pt x="14369" y="1926"/>
                      <a:pt x="14303" y="1991"/>
                      <a:pt x="14261" y="1953"/>
                    </a:cubicBezTo>
                    <a:lnTo>
                      <a:pt x="14230" y="1921"/>
                    </a:lnTo>
                    <a:cubicBezTo>
                      <a:pt x="14230" y="1921"/>
                      <a:pt x="14230" y="1921"/>
                      <a:pt x="14230" y="1921"/>
                    </a:cubicBezTo>
                    <a:close/>
                    <a:moveTo>
                      <a:pt x="14774" y="1965"/>
                    </a:moveTo>
                    <a:cubicBezTo>
                      <a:pt x="14772" y="1948"/>
                      <a:pt x="14779" y="1918"/>
                      <a:pt x="14781" y="1898"/>
                    </a:cubicBezTo>
                    <a:cubicBezTo>
                      <a:pt x="14784" y="1870"/>
                      <a:pt x="14785" y="1808"/>
                      <a:pt x="14816" y="1792"/>
                    </a:cubicBezTo>
                    <a:cubicBezTo>
                      <a:pt x="14841" y="1777"/>
                      <a:pt x="14858" y="1812"/>
                      <a:pt x="14877" y="1822"/>
                    </a:cubicBezTo>
                    <a:cubicBezTo>
                      <a:pt x="14892" y="1831"/>
                      <a:pt x="14934" y="1840"/>
                      <a:pt x="14943" y="1854"/>
                    </a:cubicBezTo>
                    <a:cubicBezTo>
                      <a:pt x="14956" y="1875"/>
                      <a:pt x="14927" y="1926"/>
                      <a:pt x="14920" y="1946"/>
                    </a:cubicBezTo>
                    <a:cubicBezTo>
                      <a:pt x="14906" y="1978"/>
                      <a:pt x="14868" y="2004"/>
                      <a:pt x="14830" y="2004"/>
                    </a:cubicBezTo>
                    <a:lnTo>
                      <a:pt x="14774" y="1965"/>
                    </a:lnTo>
                    <a:cubicBezTo>
                      <a:pt x="14774" y="1965"/>
                      <a:pt x="14774" y="1965"/>
                      <a:pt x="14774" y="1965"/>
                    </a:cubicBezTo>
                    <a:close/>
                    <a:moveTo>
                      <a:pt x="16179" y="1472"/>
                    </a:moveTo>
                    <a:cubicBezTo>
                      <a:pt x="16147" y="1460"/>
                      <a:pt x="16129" y="1453"/>
                      <a:pt x="16093" y="1453"/>
                    </a:cubicBezTo>
                    <a:cubicBezTo>
                      <a:pt x="16058" y="1453"/>
                      <a:pt x="15981" y="1448"/>
                      <a:pt x="15952" y="1465"/>
                    </a:cubicBezTo>
                    <a:cubicBezTo>
                      <a:pt x="15928" y="1478"/>
                      <a:pt x="15925" y="1515"/>
                      <a:pt x="15945" y="1533"/>
                    </a:cubicBezTo>
                    <a:cubicBezTo>
                      <a:pt x="15962" y="1550"/>
                      <a:pt x="15984" y="1551"/>
                      <a:pt x="16007" y="1552"/>
                    </a:cubicBezTo>
                    <a:cubicBezTo>
                      <a:pt x="16022" y="1554"/>
                      <a:pt x="16038" y="1555"/>
                      <a:pt x="16052" y="1557"/>
                    </a:cubicBezTo>
                    <a:cubicBezTo>
                      <a:pt x="16081" y="1562"/>
                      <a:pt x="16088" y="1585"/>
                      <a:pt x="16117" y="1591"/>
                    </a:cubicBezTo>
                    <a:cubicBezTo>
                      <a:pt x="16149" y="1597"/>
                      <a:pt x="16183" y="1572"/>
                      <a:pt x="16202" y="1551"/>
                    </a:cubicBezTo>
                    <a:lnTo>
                      <a:pt x="16179" y="1472"/>
                    </a:lnTo>
                    <a:cubicBezTo>
                      <a:pt x="16179" y="1472"/>
                      <a:pt x="16179" y="1472"/>
                      <a:pt x="16179" y="1472"/>
                    </a:cubicBezTo>
                    <a:close/>
                    <a:moveTo>
                      <a:pt x="16683" y="1015"/>
                    </a:moveTo>
                    <a:cubicBezTo>
                      <a:pt x="16661" y="1025"/>
                      <a:pt x="16600" y="980"/>
                      <a:pt x="16584" y="963"/>
                    </a:cubicBezTo>
                    <a:cubicBezTo>
                      <a:pt x="16551" y="930"/>
                      <a:pt x="16524" y="848"/>
                      <a:pt x="16561" y="810"/>
                    </a:cubicBezTo>
                    <a:cubicBezTo>
                      <a:pt x="16592" y="776"/>
                      <a:pt x="16607" y="813"/>
                      <a:pt x="16629" y="831"/>
                    </a:cubicBezTo>
                    <a:cubicBezTo>
                      <a:pt x="16674" y="869"/>
                      <a:pt x="16824" y="787"/>
                      <a:pt x="16813" y="886"/>
                    </a:cubicBezTo>
                    <a:cubicBezTo>
                      <a:pt x="16806" y="943"/>
                      <a:pt x="16813" y="993"/>
                      <a:pt x="16751" y="1025"/>
                    </a:cubicBezTo>
                    <a:lnTo>
                      <a:pt x="16683" y="1015"/>
                    </a:lnTo>
                    <a:cubicBezTo>
                      <a:pt x="16683" y="1015"/>
                      <a:pt x="16683" y="1015"/>
                      <a:pt x="16683" y="1015"/>
                    </a:cubicBezTo>
                    <a:close/>
                    <a:moveTo>
                      <a:pt x="16277" y="1375"/>
                    </a:moveTo>
                    <a:lnTo>
                      <a:pt x="16339" y="1420"/>
                    </a:lnTo>
                    <a:cubicBezTo>
                      <a:pt x="16352" y="1431"/>
                      <a:pt x="16405" y="1407"/>
                      <a:pt x="16411" y="1393"/>
                    </a:cubicBezTo>
                    <a:cubicBezTo>
                      <a:pt x="16418" y="1377"/>
                      <a:pt x="16411" y="1357"/>
                      <a:pt x="16406" y="1341"/>
                    </a:cubicBezTo>
                    <a:cubicBezTo>
                      <a:pt x="16390" y="1296"/>
                      <a:pt x="16429" y="1245"/>
                      <a:pt x="16429" y="1195"/>
                    </a:cubicBezTo>
                    <a:cubicBezTo>
                      <a:pt x="16429" y="1172"/>
                      <a:pt x="16442" y="1114"/>
                      <a:pt x="16429" y="1094"/>
                    </a:cubicBezTo>
                    <a:cubicBezTo>
                      <a:pt x="16406" y="1060"/>
                      <a:pt x="16326" y="1136"/>
                      <a:pt x="16309" y="1151"/>
                    </a:cubicBezTo>
                    <a:cubicBezTo>
                      <a:pt x="16280" y="1178"/>
                      <a:pt x="16245" y="1195"/>
                      <a:pt x="16213" y="1219"/>
                    </a:cubicBezTo>
                    <a:cubicBezTo>
                      <a:pt x="16191" y="1236"/>
                      <a:pt x="16176" y="1248"/>
                      <a:pt x="16185" y="1273"/>
                    </a:cubicBezTo>
                    <a:cubicBezTo>
                      <a:pt x="16200" y="1312"/>
                      <a:pt x="16230" y="1367"/>
                      <a:pt x="16277" y="1375"/>
                    </a:cubicBezTo>
                    <a:cubicBezTo>
                      <a:pt x="16277" y="1375"/>
                      <a:pt x="16277" y="1375"/>
                      <a:pt x="16277" y="1375"/>
                    </a:cubicBezTo>
                    <a:close/>
                    <a:moveTo>
                      <a:pt x="15687" y="1114"/>
                    </a:moveTo>
                    <a:cubicBezTo>
                      <a:pt x="15685" y="1092"/>
                      <a:pt x="15682" y="1066"/>
                      <a:pt x="15665" y="1047"/>
                    </a:cubicBezTo>
                    <a:cubicBezTo>
                      <a:pt x="15586" y="1033"/>
                      <a:pt x="15431" y="1044"/>
                      <a:pt x="15503" y="925"/>
                    </a:cubicBezTo>
                    <a:cubicBezTo>
                      <a:pt x="15638" y="702"/>
                      <a:pt x="15834" y="989"/>
                      <a:pt x="15946" y="885"/>
                    </a:cubicBezTo>
                    <a:cubicBezTo>
                      <a:pt x="15973" y="859"/>
                      <a:pt x="15972" y="831"/>
                      <a:pt x="16006" y="807"/>
                    </a:cubicBezTo>
                    <a:cubicBezTo>
                      <a:pt x="16055" y="773"/>
                      <a:pt x="16103" y="763"/>
                      <a:pt x="16140" y="713"/>
                    </a:cubicBezTo>
                    <a:cubicBezTo>
                      <a:pt x="16182" y="657"/>
                      <a:pt x="16205" y="608"/>
                      <a:pt x="16290" y="608"/>
                    </a:cubicBezTo>
                    <a:cubicBezTo>
                      <a:pt x="16323" y="638"/>
                      <a:pt x="16277" y="780"/>
                      <a:pt x="16277" y="826"/>
                    </a:cubicBezTo>
                    <a:cubicBezTo>
                      <a:pt x="16277" y="952"/>
                      <a:pt x="16162" y="1080"/>
                      <a:pt x="16027" y="1119"/>
                    </a:cubicBezTo>
                    <a:cubicBezTo>
                      <a:pt x="15971" y="1134"/>
                      <a:pt x="15896" y="1099"/>
                      <a:pt x="15844" y="1134"/>
                    </a:cubicBezTo>
                    <a:cubicBezTo>
                      <a:pt x="15786" y="1173"/>
                      <a:pt x="15797" y="1203"/>
                      <a:pt x="15699" y="1168"/>
                    </a:cubicBezTo>
                    <a:lnTo>
                      <a:pt x="15687" y="1114"/>
                    </a:lnTo>
                    <a:cubicBezTo>
                      <a:pt x="15687" y="1114"/>
                      <a:pt x="15687" y="1114"/>
                      <a:pt x="15687" y="1114"/>
                    </a:cubicBezTo>
                    <a:close/>
                    <a:moveTo>
                      <a:pt x="17782" y="300"/>
                    </a:moveTo>
                    <a:cubicBezTo>
                      <a:pt x="17747" y="297"/>
                      <a:pt x="17707" y="260"/>
                      <a:pt x="17690" y="231"/>
                    </a:cubicBezTo>
                    <a:cubicBezTo>
                      <a:pt x="17683" y="220"/>
                      <a:pt x="17778" y="84"/>
                      <a:pt x="17793" y="60"/>
                    </a:cubicBezTo>
                    <a:cubicBezTo>
                      <a:pt x="17811" y="25"/>
                      <a:pt x="17849" y="12"/>
                      <a:pt x="17868" y="50"/>
                    </a:cubicBezTo>
                    <a:cubicBezTo>
                      <a:pt x="17892" y="101"/>
                      <a:pt x="17929" y="167"/>
                      <a:pt x="17929" y="222"/>
                    </a:cubicBezTo>
                    <a:cubicBezTo>
                      <a:pt x="17929" y="252"/>
                      <a:pt x="17908" y="279"/>
                      <a:pt x="17903" y="309"/>
                    </a:cubicBezTo>
                    <a:cubicBezTo>
                      <a:pt x="17897" y="349"/>
                      <a:pt x="17878" y="357"/>
                      <a:pt x="17833" y="366"/>
                    </a:cubicBezTo>
                    <a:lnTo>
                      <a:pt x="17782" y="300"/>
                    </a:lnTo>
                    <a:cubicBezTo>
                      <a:pt x="17782" y="300"/>
                      <a:pt x="17782" y="300"/>
                      <a:pt x="17782" y="30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5" name="Shape 3300"/>
              <p:cNvSpPr/>
              <p:nvPr/>
            </p:nvSpPr>
            <p:spPr>
              <a:xfrm>
                <a:off x="3384380" y="1999861"/>
                <a:ext cx="1156363" cy="255001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51" h="21453" extrusionOk="0">
                    <a:moveTo>
                      <a:pt x="573" y="15367"/>
                    </a:moveTo>
                    <a:lnTo>
                      <a:pt x="573" y="15367"/>
                    </a:lnTo>
                    <a:cubicBezTo>
                      <a:pt x="451" y="15386"/>
                      <a:pt x="226" y="15390"/>
                      <a:pt x="157" y="15459"/>
                    </a:cubicBezTo>
                    <a:cubicBezTo>
                      <a:pt x="259" y="15662"/>
                      <a:pt x="190" y="15933"/>
                      <a:pt x="94" y="16137"/>
                    </a:cubicBezTo>
                    <a:cubicBezTo>
                      <a:pt x="61" y="16206"/>
                      <a:pt x="-49" y="16328"/>
                      <a:pt x="25" y="16396"/>
                    </a:cubicBezTo>
                    <a:cubicBezTo>
                      <a:pt x="111" y="16474"/>
                      <a:pt x="339" y="16310"/>
                      <a:pt x="486" y="16348"/>
                    </a:cubicBezTo>
                    <a:cubicBezTo>
                      <a:pt x="486" y="16580"/>
                      <a:pt x="940" y="16264"/>
                      <a:pt x="978" y="16407"/>
                    </a:cubicBezTo>
                    <a:cubicBezTo>
                      <a:pt x="1078" y="16439"/>
                      <a:pt x="1319" y="16451"/>
                      <a:pt x="1283" y="16514"/>
                    </a:cubicBezTo>
                    <a:cubicBezTo>
                      <a:pt x="1247" y="16577"/>
                      <a:pt x="1147" y="16629"/>
                      <a:pt x="1121" y="16697"/>
                    </a:cubicBezTo>
                    <a:cubicBezTo>
                      <a:pt x="1082" y="16801"/>
                      <a:pt x="1151" y="16920"/>
                      <a:pt x="1046" y="17018"/>
                    </a:cubicBezTo>
                    <a:cubicBezTo>
                      <a:pt x="890" y="17166"/>
                      <a:pt x="797" y="17166"/>
                      <a:pt x="890" y="17339"/>
                    </a:cubicBezTo>
                    <a:cubicBezTo>
                      <a:pt x="977" y="17555"/>
                      <a:pt x="705" y="17753"/>
                      <a:pt x="854" y="17984"/>
                    </a:cubicBezTo>
                    <a:cubicBezTo>
                      <a:pt x="951" y="18134"/>
                      <a:pt x="1102" y="18269"/>
                      <a:pt x="1196" y="18428"/>
                    </a:cubicBezTo>
                    <a:lnTo>
                      <a:pt x="1369" y="18723"/>
                    </a:lnTo>
                    <a:cubicBezTo>
                      <a:pt x="1424" y="18814"/>
                      <a:pt x="1516" y="18835"/>
                      <a:pt x="1644" y="18898"/>
                    </a:cubicBezTo>
                    <a:cubicBezTo>
                      <a:pt x="1793" y="18971"/>
                      <a:pt x="1645" y="19115"/>
                      <a:pt x="1868" y="19165"/>
                    </a:cubicBezTo>
                    <a:cubicBezTo>
                      <a:pt x="2101" y="19218"/>
                      <a:pt x="2241" y="19249"/>
                      <a:pt x="2241" y="19379"/>
                    </a:cubicBezTo>
                    <a:cubicBezTo>
                      <a:pt x="2212" y="19585"/>
                      <a:pt x="2056" y="19465"/>
                      <a:pt x="1719" y="19503"/>
                    </a:cubicBezTo>
                    <a:cubicBezTo>
                      <a:pt x="1719" y="19570"/>
                      <a:pt x="1843" y="19598"/>
                      <a:pt x="1918" y="19655"/>
                    </a:cubicBezTo>
                    <a:cubicBezTo>
                      <a:pt x="1964" y="19689"/>
                      <a:pt x="2032" y="19942"/>
                      <a:pt x="1906" y="19928"/>
                    </a:cubicBezTo>
                    <a:cubicBezTo>
                      <a:pt x="1664" y="19900"/>
                      <a:pt x="1728" y="19749"/>
                      <a:pt x="1427" y="19742"/>
                    </a:cubicBezTo>
                    <a:cubicBezTo>
                      <a:pt x="998" y="19732"/>
                      <a:pt x="1387" y="19856"/>
                      <a:pt x="1514" y="19914"/>
                    </a:cubicBezTo>
                    <a:cubicBezTo>
                      <a:pt x="1814" y="20049"/>
                      <a:pt x="1584" y="20494"/>
                      <a:pt x="1787" y="20694"/>
                    </a:cubicBezTo>
                    <a:cubicBezTo>
                      <a:pt x="1880" y="20785"/>
                      <a:pt x="2142" y="20836"/>
                      <a:pt x="2142" y="20941"/>
                    </a:cubicBezTo>
                    <a:cubicBezTo>
                      <a:pt x="2142" y="20986"/>
                      <a:pt x="1802" y="21239"/>
                      <a:pt x="1874" y="21261"/>
                    </a:cubicBezTo>
                    <a:cubicBezTo>
                      <a:pt x="2143" y="21349"/>
                      <a:pt x="2505" y="21449"/>
                      <a:pt x="2846" y="21428"/>
                    </a:cubicBezTo>
                    <a:cubicBezTo>
                      <a:pt x="3265" y="21402"/>
                      <a:pt x="3539" y="21270"/>
                      <a:pt x="3985" y="21315"/>
                    </a:cubicBezTo>
                    <a:cubicBezTo>
                      <a:pt x="4653" y="21384"/>
                      <a:pt x="4462" y="21600"/>
                      <a:pt x="4893" y="21290"/>
                    </a:cubicBezTo>
                    <a:cubicBezTo>
                      <a:pt x="5176" y="21086"/>
                      <a:pt x="4629" y="21035"/>
                      <a:pt x="4726" y="20787"/>
                    </a:cubicBezTo>
                    <a:cubicBezTo>
                      <a:pt x="4789" y="20623"/>
                      <a:pt x="4875" y="20480"/>
                      <a:pt x="5192" y="20372"/>
                    </a:cubicBezTo>
                    <a:cubicBezTo>
                      <a:pt x="5408" y="20299"/>
                      <a:pt x="5862" y="20541"/>
                      <a:pt x="5646" y="20274"/>
                    </a:cubicBezTo>
                    <a:cubicBezTo>
                      <a:pt x="5410" y="19980"/>
                      <a:pt x="6496" y="20233"/>
                      <a:pt x="6630" y="20249"/>
                    </a:cubicBezTo>
                    <a:cubicBezTo>
                      <a:pt x="6931" y="20276"/>
                      <a:pt x="7094" y="20276"/>
                      <a:pt x="7371" y="20342"/>
                    </a:cubicBezTo>
                    <a:cubicBezTo>
                      <a:pt x="7641" y="20405"/>
                      <a:pt x="8134" y="20504"/>
                      <a:pt x="8199" y="20282"/>
                    </a:cubicBezTo>
                    <a:cubicBezTo>
                      <a:pt x="8235" y="20159"/>
                      <a:pt x="8389" y="20049"/>
                      <a:pt x="8474" y="19928"/>
                    </a:cubicBezTo>
                    <a:lnTo>
                      <a:pt x="8686" y="19621"/>
                    </a:lnTo>
                    <a:cubicBezTo>
                      <a:pt x="8766" y="19504"/>
                      <a:pt x="9055" y="19421"/>
                      <a:pt x="9040" y="19283"/>
                    </a:cubicBezTo>
                    <a:cubicBezTo>
                      <a:pt x="9017" y="19102"/>
                      <a:pt x="9169" y="18941"/>
                      <a:pt x="9145" y="18762"/>
                    </a:cubicBezTo>
                    <a:cubicBezTo>
                      <a:pt x="9287" y="18665"/>
                      <a:pt x="9558" y="18564"/>
                      <a:pt x="9643" y="18459"/>
                    </a:cubicBezTo>
                    <a:cubicBezTo>
                      <a:pt x="9758" y="18320"/>
                      <a:pt x="9624" y="18125"/>
                      <a:pt x="9624" y="17984"/>
                    </a:cubicBezTo>
                    <a:cubicBezTo>
                      <a:pt x="9624" y="17875"/>
                      <a:pt x="9734" y="17746"/>
                      <a:pt x="9680" y="17645"/>
                    </a:cubicBezTo>
                    <a:cubicBezTo>
                      <a:pt x="9644" y="17576"/>
                      <a:pt x="9513" y="17513"/>
                      <a:pt x="9513" y="17437"/>
                    </a:cubicBezTo>
                    <a:cubicBezTo>
                      <a:pt x="9513" y="17352"/>
                      <a:pt x="9702" y="17472"/>
                      <a:pt x="9787" y="17485"/>
                    </a:cubicBezTo>
                    <a:cubicBezTo>
                      <a:pt x="10449" y="17587"/>
                      <a:pt x="9874" y="17178"/>
                      <a:pt x="9911" y="17058"/>
                    </a:cubicBezTo>
                    <a:cubicBezTo>
                      <a:pt x="10043" y="17042"/>
                      <a:pt x="10369" y="17031"/>
                      <a:pt x="10148" y="16911"/>
                    </a:cubicBezTo>
                    <a:cubicBezTo>
                      <a:pt x="10039" y="16852"/>
                      <a:pt x="9682" y="16797"/>
                      <a:pt x="9725" y="16722"/>
                    </a:cubicBezTo>
                    <a:lnTo>
                      <a:pt x="10034" y="16725"/>
                    </a:lnTo>
                    <a:cubicBezTo>
                      <a:pt x="10554" y="16773"/>
                      <a:pt x="10325" y="16569"/>
                      <a:pt x="10054" y="16511"/>
                    </a:cubicBezTo>
                    <a:cubicBezTo>
                      <a:pt x="9902" y="16479"/>
                      <a:pt x="9376" y="16475"/>
                      <a:pt x="9376" y="16376"/>
                    </a:cubicBezTo>
                    <a:cubicBezTo>
                      <a:pt x="9624" y="16348"/>
                      <a:pt x="10041" y="16430"/>
                      <a:pt x="10266" y="16368"/>
                    </a:cubicBezTo>
                    <a:cubicBezTo>
                      <a:pt x="10433" y="16321"/>
                      <a:pt x="10542" y="16253"/>
                      <a:pt x="10694" y="16207"/>
                    </a:cubicBezTo>
                    <a:cubicBezTo>
                      <a:pt x="10868" y="16155"/>
                      <a:pt x="11366" y="16170"/>
                      <a:pt x="11406" y="16038"/>
                    </a:cubicBezTo>
                    <a:cubicBezTo>
                      <a:pt x="11443" y="15909"/>
                      <a:pt x="11549" y="15858"/>
                      <a:pt x="11610" y="15746"/>
                    </a:cubicBezTo>
                    <a:cubicBezTo>
                      <a:pt x="11669" y="15746"/>
                      <a:pt x="11678" y="16047"/>
                      <a:pt x="11859" y="16111"/>
                    </a:cubicBezTo>
                    <a:cubicBezTo>
                      <a:pt x="12190" y="16229"/>
                      <a:pt x="12271" y="15840"/>
                      <a:pt x="12438" y="15760"/>
                    </a:cubicBezTo>
                    <a:cubicBezTo>
                      <a:pt x="12612" y="15677"/>
                      <a:pt x="12987" y="15597"/>
                      <a:pt x="12737" y="15506"/>
                    </a:cubicBezTo>
                    <a:cubicBezTo>
                      <a:pt x="12434" y="15397"/>
                      <a:pt x="12710" y="15362"/>
                      <a:pt x="12955" y="15417"/>
                    </a:cubicBezTo>
                    <a:cubicBezTo>
                      <a:pt x="13105" y="15450"/>
                      <a:pt x="13456" y="15404"/>
                      <a:pt x="13328" y="15329"/>
                    </a:cubicBezTo>
                    <a:cubicBezTo>
                      <a:pt x="13252" y="15284"/>
                      <a:pt x="12962" y="15337"/>
                      <a:pt x="12817" y="15315"/>
                    </a:cubicBezTo>
                    <a:cubicBezTo>
                      <a:pt x="12750" y="15305"/>
                      <a:pt x="12496" y="15188"/>
                      <a:pt x="12612" y="15166"/>
                    </a:cubicBezTo>
                    <a:cubicBezTo>
                      <a:pt x="12941" y="15105"/>
                      <a:pt x="13168" y="15116"/>
                      <a:pt x="13470" y="15017"/>
                    </a:cubicBezTo>
                    <a:cubicBezTo>
                      <a:pt x="13635" y="14963"/>
                      <a:pt x="13631" y="14869"/>
                      <a:pt x="13758" y="14845"/>
                    </a:cubicBezTo>
                    <a:cubicBezTo>
                      <a:pt x="13853" y="14827"/>
                      <a:pt x="14053" y="14796"/>
                      <a:pt x="14088" y="14752"/>
                    </a:cubicBezTo>
                    <a:cubicBezTo>
                      <a:pt x="14121" y="14710"/>
                      <a:pt x="13578" y="14709"/>
                      <a:pt x="13452" y="14687"/>
                    </a:cubicBezTo>
                    <a:cubicBezTo>
                      <a:pt x="13381" y="14675"/>
                      <a:pt x="13868" y="14530"/>
                      <a:pt x="13994" y="14465"/>
                    </a:cubicBezTo>
                    <a:cubicBezTo>
                      <a:pt x="14023" y="14430"/>
                      <a:pt x="14082" y="14206"/>
                      <a:pt x="13981" y="14251"/>
                    </a:cubicBezTo>
                    <a:cubicBezTo>
                      <a:pt x="13801" y="14333"/>
                      <a:pt x="13673" y="14343"/>
                      <a:pt x="13589" y="14220"/>
                    </a:cubicBezTo>
                    <a:cubicBezTo>
                      <a:pt x="13547" y="14159"/>
                      <a:pt x="13217" y="14147"/>
                      <a:pt x="13217" y="14052"/>
                    </a:cubicBezTo>
                    <a:cubicBezTo>
                      <a:pt x="13272" y="14036"/>
                      <a:pt x="13829" y="14038"/>
                      <a:pt x="13963" y="14026"/>
                    </a:cubicBezTo>
                    <a:lnTo>
                      <a:pt x="13970" y="14023"/>
                    </a:lnTo>
                    <a:cubicBezTo>
                      <a:pt x="13970" y="13990"/>
                      <a:pt x="13484" y="13892"/>
                      <a:pt x="13390" y="13874"/>
                    </a:cubicBezTo>
                    <a:cubicBezTo>
                      <a:pt x="13077" y="13814"/>
                      <a:pt x="13086" y="13738"/>
                      <a:pt x="12973" y="13607"/>
                    </a:cubicBezTo>
                    <a:cubicBezTo>
                      <a:pt x="12795" y="13398"/>
                      <a:pt x="12635" y="13947"/>
                      <a:pt x="12295" y="13671"/>
                    </a:cubicBezTo>
                    <a:cubicBezTo>
                      <a:pt x="12208" y="13601"/>
                      <a:pt x="12068" y="13286"/>
                      <a:pt x="11821" y="13332"/>
                    </a:cubicBezTo>
                    <a:cubicBezTo>
                      <a:pt x="11642" y="13364"/>
                      <a:pt x="11596" y="13545"/>
                      <a:pt x="11517" y="13613"/>
                    </a:cubicBezTo>
                    <a:cubicBezTo>
                      <a:pt x="11300" y="13797"/>
                      <a:pt x="11120" y="13870"/>
                      <a:pt x="10763" y="13970"/>
                    </a:cubicBezTo>
                    <a:cubicBezTo>
                      <a:pt x="10707" y="13986"/>
                      <a:pt x="10075" y="14127"/>
                      <a:pt x="10278" y="14021"/>
                    </a:cubicBezTo>
                    <a:cubicBezTo>
                      <a:pt x="10522" y="13893"/>
                      <a:pt x="11011" y="13851"/>
                      <a:pt x="11194" y="13674"/>
                    </a:cubicBezTo>
                    <a:cubicBezTo>
                      <a:pt x="11266" y="13603"/>
                      <a:pt x="11220" y="13531"/>
                      <a:pt x="11330" y="13461"/>
                    </a:cubicBezTo>
                    <a:cubicBezTo>
                      <a:pt x="11477" y="13367"/>
                      <a:pt x="11642" y="13241"/>
                      <a:pt x="11342" y="13174"/>
                    </a:cubicBezTo>
                    <a:cubicBezTo>
                      <a:pt x="11150" y="13130"/>
                      <a:pt x="10849" y="12782"/>
                      <a:pt x="10895" y="12692"/>
                    </a:cubicBezTo>
                    <a:cubicBezTo>
                      <a:pt x="10924" y="12630"/>
                      <a:pt x="11000" y="12546"/>
                      <a:pt x="11000" y="12484"/>
                    </a:cubicBezTo>
                    <a:cubicBezTo>
                      <a:pt x="10964" y="12484"/>
                      <a:pt x="10750" y="12463"/>
                      <a:pt x="10750" y="12450"/>
                    </a:cubicBezTo>
                    <a:cubicBezTo>
                      <a:pt x="10750" y="12392"/>
                      <a:pt x="11267" y="12381"/>
                      <a:pt x="11093" y="12222"/>
                    </a:cubicBezTo>
                    <a:cubicBezTo>
                      <a:pt x="10955" y="12098"/>
                      <a:pt x="10947" y="11928"/>
                      <a:pt x="11106" y="11814"/>
                    </a:cubicBezTo>
                    <a:cubicBezTo>
                      <a:pt x="11264" y="11700"/>
                      <a:pt x="11159" y="11695"/>
                      <a:pt x="11055" y="11583"/>
                    </a:cubicBezTo>
                    <a:cubicBezTo>
                      <a:pt x="10845" y="11357"/>
                      <a:pt x="11843" y="11813"/>
                      <a:pt x="11728" y="11645"/>
                    </a:cubicBezTo>
                    <a:cubicBezTo>
                      <a:pt x="11679" y="11572"/>
                      <a:pt x="11489" y="11514"/>
                      <a:pt x="11467" y="11451"/>
                    </a:cubicBezTo>
                    <a:cubicBezTo>
                      <a:pt x="11433" y="11360"/>
                      <a:pt x="11658" y="11193"/>
                      <a:pt x="11735" y="11110"/>
                    </a:cubicBezTo>
                    <a:cubicBezTo>
                      <a:pt x="11742" y="11048"/>
                      <a:pt x="11551" y="10873"/>
                      <a:pt x="11797" y="10885"/>
                    </a:cubicBezTo>
                    <a:cubicBezTo>
                      <a:pt x="12412" y="10916"/>
                      <a:pt x="11438" y="10679"/>
                      <a:pt x="11406" y="10655"/>
                    </a:cubicBezTo>
                    <a:cubicBezTo>
                      <a:pt x="11346" y="10612"/>
                      <a:pt x="11368" y="10236"/>
                      <a:pt x="11672" y="10345"/>
                    </a:cubicBezTo>
                    <a:cubicBezTo>
                      <a:pt x="11903" y="10428"/>
                      <a:pt x="12028" y="10638"/>
                      <a:pt x="12344" y="10387"/>
                    </a:cubicBezTo>
                    <a:cubicBezTo>
                      <a:pt x="12412" y="10333"/>
                      <a:pt x="12306" y="10288"/>
                      <a:pt x="12295" y="10235"/>
                    </a:cubicBezTo>
                    <a:cubicBezTo>
                      <a:pt x="12276" y="10144"/>
                      <a:pt x="12476" y="10075"/>
                      <a:pt x="12451" y="9957"/>
                    </a:cubicBezTo>
                    <a:cubicBezTo>
                      <a:pt x="12435" y="9883"/>
                      <a:pt x="11845" y="9598"/>
                      <a:pt x="12095" y="9557"/>
                    </a:cubicBezTo>
                    <a:cubicBezTo>
                      <a:pt x="12192" y="9542"/>
                      <a:pt x="12303" y="9647"/>
                      <a:pt x="12376" y="9675"/>
                    </a:cubicBezTo>
                    <a:cubicBezTo>
                      <a:pt x="12565" y="9747"/>
                      <a:pt x="12531" y="9733"/>
                      <a:pt x="12774" y="9757"/>
                    </a:cubicBezTo>
                    <a:cubicBezTo>
                      <a:pt x="13098" y="9790"/>
                      <a:pt x="12962" y="9954"/>
                      <a:pt x="13414" y="9816"/>
                    </a:cubicBezTo>
                    <a:cubicBezTo>
                      <a:pt x="13850" y="9683"/>
                      <a:pt x="13243" y="9643"/>
                      <a:pt x="13459" y="9436"/>
                    </a:cubicBezTo>
                    <a:cubicBezTo>
                      <a:pt x="13529" y="9369"/>
                      <a:pt x="13749" y="9483"/>
                      <a:pt x="13889" y="9464"/>
                    </a:cubicBezTo>
                    <a:cubicBezTo>
                      <a:pt x="13997" y="9450"/>
                      <a:pt x="14202" y="9322"/>
                      <a:pt x="14317" y="9284"/>
                    </a:cubicBezTo>
                    <a:cubicBezTo>
                      <a:pt x="14668" y="9234"/>
                      <a:pt x="14815" y="8896"/>
                      <a:pt x="14891" y="8758"/>
                    </a:cubicBezTo>
                    <a:cubicBezTo>
                      <a:pt x="15031" y="8742"/>
                      <a:pt x="15118" y="8979"/>
                      <a:pt x="15364" y="8896"/>
                    </a:cubicBezTo>
                    <a:cubicBezTo>
                      <a:pt x="15519" y="8843"/>
                      <a:pt x="15463" y="8763"/>
                      <a:pt x="15650" y="8710"/>
                    </a:cubicBezTo>
                    <a:cubicBezTo>
                      <a:pt x="16033" y="8601"/>
                      <a:pt x="16130" y="8617"/>
                      <a:pt x="16366" y="8423"/>
                    </a:cubicBezTo>
                    <a:cubicBezTo>
                      <a:pt x="16606" y="8225"/>
                      <a:pt x="16582" y="8399"/>
                      <a:pt x="16850" y="8341"/>
                    </a:cubicBezTo>
                    <a:cubicBezTo>
                      <a:pt x="17219" y="8263"/>
                      <a:pt x="17161" y="8015"/>
                      <a:pt x="17250" y="7874"/>
                    </a:cubicBezTo>
                    <a:cubicBezTo>
                      <a:pt x="17362" y="7694"/>
                      <a:pt x="17905" y="7566"/>
                      <a:pt x="18153" y="7393"/>
                    </a:cubicBezTo>
                    <a:cubicBezTo>
                      <a:pt x="18354" y="7264"/>
                      <a:pt x="17957" y="7147"/>
                      <a:pt x="17767" y="7061"/>
                    </a:cubicBezTo>
                    <a:cubicBezTo>
                      <a:pt x="17688" y="7026"/>
                      <a:pt x="17306" y="6870"/>
                      <a:pt x="17225" y="6861"/>
                    </a:cubicBezTo>
                    <a:lnTo>
                      <a:pt x="17225" y="6856"/>
                    </a:lnTo>
                    <a:cubicBezTo>
                      <a:pt x="17363" y="6840"/>
                      <a:pt x="17819" y="6937"/>
                      <a:pt x="17754" y="6793"/>
                    </a:cubicBezTo>
                    <a:cubicBezTo>
                      <a:pt x="17665" y="6593"/>
                      <a:pt x="17267" y="6716"/>
                      <a:pt x="17611" y="6436"/>
                    </a:cubicBezTo>
                    <a:cubicBezTo>
                      <a:pt x="17747" y="6326"/>
                      <a:pt x="18044" y="6233"/>
                      <a:pt x="18134" y="6124"/>
                    </a:cubicBezTo>
                    <a:cubicBezTo>
                      <a:pt x="18251" y="5980"/>
                      <a:pt x="17379" y="5787"/>
                      <a:pt x="17922" y="5702"/>
                    </a:cubicBezTo>
                    <a:cubicBezTo>
                      <a:pt x="18112" y="5672"/>
                      <a:pt x="18429" y="5652"/>
                      <a:pt x="18595" y="5605"/>
                    </a:cubicBezTo>
                    <a:cubicBezTo>
                      <a:pt x="18811" y="5544"/>
                      <a:pt x="18478" y="5460"/>
                      <a:pt x="18595" y="5369"/>
                    </a:cubicBezTo>
                    <a:cubicBezTo>
                      <a:pt x="18677" y="5128"/>
                      <a:pt x="17866" y="5140"/>
                      <a:pt x="17866" y="4953"/>
                    </a:cubicBezTo>
                    <a:cubicBezTo>
                      <a:pt x="18221" y="4953"/>
                      <a:pt x="18636" y="5262"/>
                      <a:pt x="19081" y="5201"/>
                    </a:cubicBezTo>
                    <a:cubicBezTo>
                      <a:pt x="19493" y="5143"/>
                      <a:pt x="18824" y="5057"/>
                      <a:pt x="18782" y="5018"/>
                    </a:cubicBezTo>
                    <a:cubicBezTo>
                      <a:pt x="18780" y="5016"/>
                      <a:pt x="18930" y="4827"/>
                      <a:pt x="18967" y="4827"/>
                    </a:cubicBezTo>
                    <a:cubicBezTo>
                      <a:pt x="19010" y="4875"/>
                      <a:pt x="19201" y="4990"/>
                      <a:pt x="19322" y="4990"/>
                    </a:cubicBezTo>
                    <a:cubicBezTo>
                      <a:pt x="19464" y="4990"/>
                      <a:pt x="19371" y="4855"/>
                      <a:pt x="19498" y="4835"/>
                    </a:cubicBezTo>
                    <a:cubicBezTo>
                      <a:pt x="19740" y="4795"/>
                      <a:pt x="19688" y="5069"/>
                      <a:pt x="20099" y="4961"/>
                    </a:cubicBezTo>
                    <a:cubicBezTo>
                      <a:pt x="20385" y="4887"/>
                      <a:pt x="20652" y="4949"/>
                      <a:pt x="20942" y="4944"/>
                    </a:cubicBezTo>
                    <a:cubicBezTo>
                      <a:pt x="21058" y="4942"/>
                      <a:pt x="21416" y="4852"/>
                      <a:pt x="21540" y="4868"/>
                    </a:cubicBezTo>
                    <a:lnTo>
                      <a:pt x="21540" y="4868"/>
                    </a:lnTo>
                    <a:lnTo>
                      <a:pt x="21551" y="4714"/>
                    </a:lnTo>
                    <a:cubicBezTo>
                      <a:pt x="21519" y="4442"/>
                      <a:pt x="20984" y="4217"/>
                      <a:pt x="20984" y="3914"/>
                    </a:cubicBezTo>
                    <a:cubicBezTo>
                      <a:pt x="20984" y="3699"/>
                      <a:pt x="21330" y="3464"/>
                      <a:pt x="21151" y="3253"/>
                    </a:cubicBezTo>
                    <a:cubicBezTo>
                      <a:pt x="21018" y="3094"/>
                      <a:pt x="20740" y="3077"/>
                      <a:pt x="20561" y="2929"/>
                    </a:cubicBezTo>
                    <a:cubicBezTo>
                      <a:pt x="20532" y="2772"/>
                      <a:pt x="20541" y="2782"/>
                      <a:pt x="20661" y="2628"/>
                    </a:cubicBezTo>
                    <a:cubicBezTo>
                      <a:pt x="20731" y="2540"/>
                      <a:pt x="20831" y="2445"/>
                      <a:pt x="20711" y="2370"/>
                    </a:cubicBezTo>
                    <a:cubicBezTo>
                      <a:pt x="20244" y="2331"/>
                      <a:pt x="20525" y="2103"/>
                      <a:pt x="20518" y="1950"/>
                    </a:cubicBezTo>
                    <a:cubicBezTo>
                      <a:pt x="20508" y="1776"/>
                      <a:pt x="20285" y="1602"/>
                      <a:pt x="20214" y="1435"/>
                    </a:cubicBezTo>
                    <a:cubicBezTo>
                      <a:pt x="20095" y="1412"/>
                      <a:pt x="19830" y="1462"/>
                      <a:pt x="19690" y="1461"/>
                    </a:cubicBezTo>
                    <a:cubicBezTo>
                      <a:pt x="19509" y="1459"/>
                      <a:pt x="19378" y="1382"/>
                      <a:pt x="19279" y="1323"/>
                    </a:cubicBezTo>
                    <a:cubicBezTo>
                      <a:pt x="19065" y="1193"/>
                      <a:pt x="18797" y="1026"/>
                      <a:pt x="18650" y="878"/>
                    </a:cubicBezTo>
                    <a:cubicBezTo>
                      <a:pt x="18199" y="742"/>
                      <a:pt x="17694" y="690"/>
                      <a:pt x="17380" y="478"/>
                    </a:cubicBezTo>
                    <a:cubicBezTo>
                      <a:pt x="17142" y="318"/>
                      <a:pt x="16929" y="144"/>
                      <a:pt x="16659" y="0"/>
                    </a:cubicBezTo>
                    <a:lnTo>
                      <a:pt x="16659" y="0"/>
                    </a:lnTo>
                    <a:lnTo>
                      <a:pt x="16459" y="70"/>
                    </a:lnTo>
                    <a:cubicBezTo>
                      <a:pt x="16459" y="211"/>
                      <a:pt x="16746" y="294"/>
                      <a:pt x="16677" y="430"/>
                    </a:cubicBezTo>
                    <a:lnTo>
                      <a:pt x="16452" y="878"/>
                    </a:lnTo>
                    <a:cubicBezTo>
                      <a:pt x="16182" y="1420"/>
                      <a:pt x="15783" y="1045"/>
                      <a:pt x="15190" y="988"/>
                    </a:cubicBezTo>
                    <a:cubicBezTo>
                      <a:pt x="14870" y="957"/>
                      <a:pt x="14013" y="836"/>
                      <a:pt x="13776" y="920"/>
                    </a:cubicBezTo>
                    <a:cubicBezTo>
                      <a:pt x="13419" y="1047"/>
                      <a:pt x="13327" y="1742"/>
                      <a:pt x="12949" y="1727"/>
                    </a:cubicBezTo>
                    <a:cubicBezTo>
                      <a:pt x="12657" y="1717"/>
                      <a:pt x="12505" y="1542"/>
                      <a:pt x="12202" y="1587"/>
                    </a:cubicBezTo>
                    <a:cubicBezTo>
                      <a:pt x="11852" y="1639"/>
                      <a:pt x="11714" y="1922"/>
                      <a:pt x="11393" y="2003"/>
                    </a:cubicBezTo>
                    <a:cubicBezTo>
                      <a:pt x="10791" y="2275"/>
                      <a:pt x="10652" y="2367"/>
                      <a:pt x="10652" y="2746"/>
                    </a:cubicBezTo>
                    <a:cubicBezTo>
                      <a:pt x="10652" y="3061"/>
                      <a:pt x="10422" y="3270"/>
                      <a:pt x="10034" y="3523"/>
                    </a:cubicBezTo>
                    <a:cubicBezTo>
                      <a:pt x="9733" y="3721"/>
                      <a:pt x="9259" y="3686"/>
                      <a:pt x="9221" y="3982"/>
                    </a:cubicBezTo>
                    <a:cubicBezTo>
                      <a:pt x="9176" y="4300"/>
                      <a:pt x="8603" y="4267"/>
                      <a:pt x="8050" y="4362"/>
                    </a:cubicBezTo>
                    <a:cubicBezTo>
                      <a:pt x="7945" y="4590"/>
                      <a:pt x="7758" y="4803"/>
                      <a:pt x="7664" y="5035"/>
                    </a:cubicBezTo>
                    <a:cubicBezTo>
                      <a:pt x="7584" y="5226"/>
                      <a:pt x="7592" y="5414"/>
                      <a:pt x="7582" y="5609"/>
                    </a:cubicBezTo>
                    <a:cubicBezTo>
                      <a:pt x="7564" y="6002"/>
                      <a:pt x="7064" y="6286"/>
                      <a:pt x="6624" y="6614"/>
                    </a:cubicBezTo>
                    <a:cubicBezTo>
                      <a:pt x="6191" y="7070"/>
                      <a:pt x="7670" y="7963"/>
                      <a:pt x="5622" y="7725"/>
                    </a:cubicBezTo>
                    <a:cubicBezTo>
                      <a:pt x="4255" y="7566"/>
                      <a:pt x="3805" y="8478"/>
                      <a:pt x="3232" y="8882"/>
                    </a:cubicBezTo>
                    <a:cubicBezTo>
                      <a:pt x="3144" y="9042"/>
                      <a:pt x="3241" y="9196"/>
                      <a:pt x="3232" y="9358"/>
                    </a:cubicBezTo>
                    <a:cubicBezTo>
                      <a:pt x="3225" y="9495"/>
                      <a:pt x="3151" y="9630"/>
                      <a:pt x="3151" y="9768"/>
                    </a:cubicBezTo>
                    <a:cubicBezTo>
                      <a:pt x="3151" y="10016"/>
                      <a:pt x="3294" y="10276"/>
                      <a:pt x="3275" y="10514"/>
                    </a:cubicBezTo>
                    <a:cubicBezTo>
                      <a:pt x="3263" y="10674"/>
                      <a:pt x="2955" y="10837"/>
                      <a:pt x="2895" y="11009"/>
                    </a:cubicBezTo>
                    <a:cubicBezTo>
                      <a:pt x="2895" y="11339"/>
                      <a:pt x="3422" y="11335"/>
                      <a:pt x="3668" y="11583"/>
                    </a:cubicBezTo>
                    <a:cubicBezTo>
                      <a:pt x="3789" y="11706"/>
                      <a:pt x="3760" y="12027"/>
                      <a:pt x="3485" y="12104"/>
                    </a:cubicBezTo>
                    <a:cubicBezTo>
                      <a:pt x="3292" y="12159"/>
                      <a:pt x="2885" y="12157"/>
                      <a:pt x="2915" y="12290"/>
                    </a:cubicBezTo>
                    <a:cubicBezTo>
                      <a:pt x="2951" y="12458"/>
                      <a:pt x="2934" y="12612"/>
                      <a:pt x="3058" y="12774"/>
                    </a:cubicBezTo>
                    <a:cubicBezTo>
                      <a:pt x="3220" y="12990"/>
                      <a:pt x="3327" y="13060"/>
                      <a:pt x="3076" y="13261"/>
                    </a:cubicBezTo>
                    <a:cubicBezTo>
                      <a:pt x="2915" y="13624"/>
                      <a:pt x="2769" y="13908"/>
                      <a:pt x="2055" y="14136"/>
                    </a:cubicBezTo>
                    <a:cubicBezTo>
                      <a:pt x="1866" y="14196"/>
                      <a:pt x="1818" y="14289"/>
                      <a:pt x="1719" y="14378"/>
                    </a:cubicBezTo>
                    <a:cubicBezTo>
                      <a:pt x="1344" y="14717"/>
                      <a:pt x="1040" y="15042"/>
                      <a:pt x="1040" y="15431"/>
                    </a:cubicBezTo>
                    <a:cubicBezTo>
                      <a:pt x="987" y="15458"/>
                      <a:pt x="992" y="15461"/>
                      <a:pt x="910" y="15470"/>
                    </a:cubicBezTo>
                    <a:cubicBezTo>
                      <a:pt x="910" y="15470"/>
                      <a:pt x="573" y="15367"/>
                      <a:pt x="573" y="15367"/>
                    </a:cubicBezTo>
                    <a:close/>
                    <a:moveTo>
                      <a:pt x="12344" y="18549"/>
                    </a:moveTo>
                    <a:cubicBezTo>
                      <a:pt x="12281" y="18325"/>
                      <a:pt x="12269" y="18083"/>
                      <a:pt x="12531" y="17890"/>
                    </a:cubicBezTo>
                    <a:cubicBezTo>
                      <a:pt x="12645" y="17807"/>
                      <a:pt x="12880" y="17780"/>
                      <a:pt x="12991" y="17694"/>
                    </a:cubicBezTo>
                    <a:cubicBezTo>
                      <a:pt x="13144" y="17576"/>
                      <a:pt x="13183" y="17648"/>
                      <a:pt x="13372" y="17668"/>
                    </a:cubicBezTo>
                    <a:cubicBezTo>
                      <a:pt x="13529" y="17685"/>
                      <a:pt x="13593" y="17577"/>
                      <a:pt x="13682" y="17547"/>
                    </a:cubicBezTo>
                    <a:cubicBezTo>
                      <a:pt x="13778" y="17515"/>
                      <a:pt x="13817" y="17593"/>
                      <a:pt x="13913" y="17539"/>
                    </a:cubicBezTo>
                    <a:cubicBezTo>
                      <a:pt x="14107" y="17428"/>
                      <a:pt x="14522" y="17331"/>
                      <a:pt x="14130" y="17553"/>
                    </a:cubicBezTo>
                    <a:cubicBezTo>
                      <a:pt x="13999" y="17628"/>
                      <a:pt x="13907" y="17763"/>
                      <a:pt x="13764" y="17814"/>
                    </a:cubicBezTo>
                    <a:cubicBezTo>
                      <a:pt x="13568" y="17885"/>
                      <a:pt x="13560" y="18224"/>
                      <a:pt x="13738" y="18284"/>
                    </a:cubicBezTo>
                    <a:cubicBezTo>
                      <a:pt x="13915" y="18344"/>
                      <a:pt x="13841" y="18372"/>
                      <a:pt x="13703" y="18416"/>
                    </a:cubicBezTo>
                    <a:cubicBezTo>
                      <a:pt x="13434" y="18502"/>
                      <a:pt x="13537" y="18635"/>
                      <a:pt x="13197" y="18706"/>
                    </a:cubicBezTo>
                    <a:cubicBezTo>
                      <a:pt x="12850" y="18780"/>
                      <a:pt x="12807" y="19029"/>
                      <a:pt x="12506" y="19115"/>
                    </a:cubicBezTo>
                    <a:cubicBezTo>
                      <a:pt x="12204" y="19200"/>
                      <a:pt x="12378" y="19070"/>
                      <a:pt x="12438" y="19005"/>
                    </a:cubicBezTo>
                    <a:cubicBezTo>
                      <a:pt x="12576" y="18854"/>
                      <a:pt x="12467" y="18882"/>
                      <a:pt x="12351" y="18751"/>
                    </a:cubicBezTo>
                    <a:lnTo>
                      <a:pt x="12344" y="18549"/>
                    </a:lnTo>
                    <a:cubicBezTo>
                      <a:pt x="12344" y="18549"/>
                      <a:pt x="12344" y="18549"/>
                      <a:pt x="12344" y="18549"/>
                    </a:cubicBezTo>
                    <a:close/>
                    <a:moveTo>
                      <a:pt x="8977" y="19753"/>
                    </a:moveTo>
                    <a:cubicBezTo>
                      <a:pt x="8997" y="19619"/>
                      <a:pt x="9242" y="19414"/>
                      <a:pt x="9313" y="19269"/>
                    </a:cubicBezTo>
                    <a:cubicBezTo>
                      <a:pt x="9395" y="19102"/>
                      <a:pt x="9609" y="19043"/>
                      <a:pt x="9781" y="18903"/>
                    </a:cubicBezTo>
                    <a:cubicBezTo>
                      <a:pt x="9892" y="18813"/>
                      <a:pt x="10169" y="18349"/>
                      <a:pt x="10402" y="18349"/>
                    </a:cubicBezTo>
                    <a:cubicBezTo>
                      <a:pt x="10531" y="18349"/>
                      <a:pt x="10436" y="18563"/>
                      <a:pt x="10395" y="18593"/>
                    </a:cubicBezTo>
                    <a:cubicBezTo>
                      <a:pt x="10021" y="18885"/>
                      <a:pt x="9887" y="19220"/>
                      <a:pt x="9518" y="19508"/>
                    </a:cubicBezTo>
                    <a:cubicBezTo>
                      <a:pt x="9315" y="19667"/>
                      <a:pt x="9255" y="20128"/>
                      <a:pt x="8864" y="20187"/>
                    </a:cubicBezTo>
                    <a:cubicBezTo>
                      <a:pt x="8864" y="20088"/>
                      <a:pt x="8952" y="19992"/>
                      <a:pt x="8952" y="19894"/>
                    </a:cubicBezTo>
                    <a:lnTo>
                      <a:pt x="8977" y="19753"/>
                    </a:lnTo>
                    <a:cubicBezTo>
                      <a:pt x="8977" y="19753"/>
                      <a:pt x="8977" y="19753"/>
                      <a:pt x="8977" y="19753"/>
                    </a:cubicBezTo>
                    <a:close/>
                    <a:moveTo>
                      <a:pt x="543" y="16846"/>
                    </a:moveTo>
                    <a:cubicBezTo>
                      <a:pt x="491" y="16874"/>
                      <a:pt x="446" y="16833"/>
                      <a:pt x="424" y="16811"/>
                    </a:cubicBezTo>
                    <a:cubicBezTo>
                      <a:pt x="405" y="16791"/>
                      <a:pt x="384" y="16768"/>
                      <a:pt x="388" y="16747"/>
                    </a:cubicBezTo>
                    <a:cubicBezTo>
                      <a:pt x="396" y="16726"/>
                      <a:pt x="615" y="16704"/>
                      <a:pt x="660" y="16678"/>
                    </a:cubicBezTo>
                    <a:cubicBezTo>
                      <a:pt x="715" y="16648"/>
                      <a:pt x="766" y="16624"/>
                      <a:pt x="857" y="16624"/>
                    </a:cubicBezTo>
                    <a:cubicBezTo>
                      <a:pt x="906" y="16624"/>
                      <a:pt x="897" y="16702"/>
                      <a:pt x="915" y="16724"/>
                    </a:cubicBezTo>
                    <a:cubicBezTo>
                      <a:pt x="934" y="16746"/>
                      <a:pt x="932" y="16753"/>
                      <a:pt x="884" y="16766"/>
                    </a:cubicBezTo>
                    <a:cubicBezTo>
                      <a:pt x="812" y="16785"/>
                      <a:pt x="732" y="16784"/>
                      <a:pt x="666" y="16811"/>
                    </a:cubicBezTo>
                    <a:lnTo>
                      <a:pt x="543" y="16846"/>
                    </a:lnTo>
                    <a:cubicBezTo>
                      <a:pt x="543" y="16846"/>
                      <a:pt x="543" y="16846"/>
                      <a:pt x="543" y="16846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6" name="Shape 3301"/>
              <p:cNvSpPr/>
              <p:nvPr/>
            </p:nvSpPr>
            <p:spPr>
              <a:xfrm>
                <a:off x="4204836" y="1807567"/>
                <a:ext cx="1015595" cy="193287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9" h="21596" extrusionOk="0">
                    <a:moveTo>
                      <a:pt x="1583" y="2153"/>
                    </a:moveTo>
                    <a:cubicBezTo>
                      <a:pt x="1886" y="2345"/>
                      <a:pt x="2126" y="2576"/>
                      <a:pt x="2394" y="2788"/>
                    </a:cubicBezTo>
                    <a:cubicBezTo>
                      <a:pt x="2747" y="3070"/>
                      <a:pt x="3314" y="3139"/>
                      <a:pt x="3822" y="3319"/>
                    </a:cubicBezTo>
                    <a:cubicBezTo>
                      <a:pt x="3988" y="3515"/>
                      <a:pt x="4289" y="3738"/>
                      <a:pt x="4529" y="3910"/>
                    </a:cubicBezTo>
                    <a:cubicBezTo>
                      <a:pt x="4641" y="3989"/>
                      <a:pt x="4787" y="4091"/>
                      <a:pt x="4991" y="4093"/>
                    </a:cubicBezTo>
                    <a:cubicBezTo>
                      <a:pt x="5149" y="4094"/>
                      <a:pt x="5447" y="4029"/>
                      <a:pt x="5580" y="4059"/>
                    </a:cubicBezTo>
                    <a:cubicBezTo>
                      <a:pt x="5661" y="4280"/>
                      <a:pt x="5911" y="4512"/>
                      <a:pt x="5923" y="4743"/>
                    </a:cubicBezTo>
                    <a:cubicBezTo>
                      <a:pt x="5930" y="4946"/>
                      <a:pt x="5615" y="5249"/>
                      <a:pt x="6140" y="5300"/>
                    </a:cubicBezTo>
                    <a:cubicBezTo>
                      <a:pt x="6275" y="5400"/>
                      <a:pt x="6162" y="5526"/>
                      <a:pt x="6084" y="5644"/>
                    </a:cubicBezTo>
                    <a:cubicBezTo>
                      <a:pt x="5948" y="5848"/>
                      <a:pt x="5938" y="5834"/>
                      <a:pt x="5971" y="6043"/>
                    </a:cubicBezTo>
                    <a:cubicBezTo>
                      <a:pt x="6172" y="6240"/>
                      <a:pt x="6485" y="6262"/>
                      <a:pt x="6635" y="6474"/>
                    </a:cubicBezTo>
                    <a:cubicBezTo>
                      <a:pt x="6836" y="6754"/>
                      <a:pt x="6447" y="7066"/>
                      <a:pt x="6447" y="7352"/>
                    </a:cubicBezTo>
                    <a:cubicBezTo>
                      <a:pt x="6447" y="7754"/>
                      <a:pt x="7049" y="8052"/>
                      <a:pt x="7085" y="8414"/>
                    </a:cubicBezTo>
                    <a:lnTo>
                      <a:pt x="7073" y="8618"/>
                    </a:lnTo>
                    <a:lnTo>
                      <a:pt x="7073" y="8618"/>
                    </a:lnTo>
                    <a:cubicBezTo>
                      <a:pt x="7098" y="8621"/>
                      <a:pt x="7115" y="8630"/>
                      <a:pt x="7120" y="8646"/>
                    </a:cubicBezTo>
                    <a:cubicBezTo>
                      <a:pt x="7181" y="8851"/>
                      <a:pt x="8064" y="8835"/>
                      <a:pt x="7995" y="9029"/>
                    </a:cubicBezTo>
                    <a:cubicBezTo>
                      <a:pt x="7959" y="9127"/>
                      <a:pt x="9415" y="9184"/>
                      <a:pt x="9199" y="9676"/>
                    </a:cubicBezTo>
                    <a:cubicBezTo>
                      <a:pt x="9126" y="9844"/>
                      <a:pt x="9015" y="10029"/>
                      <a:pt x="9325" y="10148"/>
                    </a:cubicBezTo>
                    <a:cubicBezTo>
                      <a:pt x="9675" y="10283"/>
                      <a:pt x="10055" y="10343"/>
                      <a:pt x="9507" y="10567"/>
                    </a:cubicBezTo>
                    <a:cubicBezTo>
                      <a:pt x="9487" y="10648"/>
                      <a:pt x="9274" y="10786"/>
                      <a:pt x="9144" y="10681"/>
                    </a:cubicBezTo>
                    <a:cubicBezTo>
                      <a:pt x="8991" y="10560"/>
                      <a:pt x="8936" y="10754"/>
                      <a:pt x="8878" y="10790"/>
                    </a:cubicBezTo>
                    <a:cubicBezTo>
                      <a:pt x="8732" y="10882"/>
                      <a:pt x="8146" y="10831"/>
                      <a:pt x="7981" y="10940"/>
                    </a:cubicBezTo>
                    <a:cubicBezTo>
                      <a:pt x="7864" y="11016"/>
                      <a:pt x="7866" y="11291"/>
                      <a:pt x="7805" y="11408"/>
                    </a:cubicBezTo>
                    <a:cubicBezTo>
                      <a:pt x="7694" y="11618"/>
                      <a:pt x="7618" y="11643"/>
                      <a:pt x="7364" y="11792"/>
                    </a:cubicBezTo>
                    <a:cubicBezTo>
                      <a:pt x="7152" y="11917"/>
                      <a:pt x="7005" y="12164"/>
                      <a:pt x="6784" y="12323"/>
                    </a:cubicBezTo>
                    <a:cubicBezTo>
                      <a:pt x="6624" y="12436"/>
                      <a:pt x="6633" y="12378"/>
                      <a:pt x="6427" y="12405"/>
                    </a:cubicBezTo>
                    <a:cubicBezTo>
                      <a:pt x="6390" y="12410"/>
                      <a:pt x="6102" y="12694"/>
                      <a:pt x="6069" y="12738"/>
                    </a:cubicBezTo>
                    <a:cubicBezTo>
                      <a:pt x="5926" y="12929"/>
                      <a:pt x="5557" y="12939"/>
                      <a:pt x="5320" y="13089"/>
                    </a:cubicBezTo>
                    <a:cubicBezTo>
                      <a:pt x="5182" y="13177"/>
                      <a:pt x="5008" y="13246"/>
                      <a:pt x="4984" y="13362"/>
                    </a:cubicBezTo>
                    <a:cubicBezTo>
                      <a:pt x="4951" y="13524"/>
                      <a:pt x="4923" y="13659"/>
                      <a:pt x="4634" y="13751"/>
                    </a:cubicBezTo>
                    <a:cubicBezTo>
                      <a:pt x="4209" y="14005"/>
                      <a:pt x="4652" y="14045"/>
                      <a:pt x="4501" y="14319"/>
                    </a:cubicBezTo>
                    <a:cubicBezTo>
                      <a:pt x="4295" y="14693"/>
                      <a:pt x="3970" y="14427"/>
                      <a:pt x="3843" y="14225"/>
                    </a:cubicBezTo>
                    <a:cubicBezTo>
                      <a:pt x="3799" y="14231"/>
                      <a:pt x="3707" y="14300"/>
                      <a:pt x="3626" y="14315"/>
                    </a:cubicBezTo>
                    <a:cubicBezTo>
                      <a:pt x="3431" y="14350"/>
                      <a:pt x="2962" y="14284"/>
                      <a:pt x="3024" y="14454"/>
                    </a:cubicBezTo>
                    <a:cubicBezTo>
                      <a:pt x="3160" y="14828"/>
                      <a:pt x="3145" y="14866"/>
                      <a:pt x="2736" y="15152"/>
                    </a:cubicBezTo>
                    <a:cubicBezTo>
                      <a:pt x="2537" y="15293"/>
                      <a:pt x="2427" y="15409"/>
                      <a:pt x="2575" y="15574"/>
                    </a:cubicBezTo>
                    <a:cubicBezTo>
                      <a:pt x="2671" y="15681"/>
                      <a:pt x="2387" y="16338"/>
                      <a:pt x="2701" y="16273"/>
                    </a:cubicBezTo>
                    <a:cubicBezTo>
                      <a:pt x="3198" y="16173"/>
                      <a:pt x="2643" y="16671"/>
                      <a:pt x="2729" y="16853"/>
                    </a:cubicBezTo>
                    <a:cubicBezTo>
                      <a:pt x="2724" y="16837"/>
                      <a:pt x="2708" y="17025"/>
                      <a:pt x="2744" y="17062"/>
                    </a:cubicBezTo>
                    <a:cubicBezTo>
                      <a:pt x="2931" y="17257"/>
                      <a:pt x="3095" y="17082"/>
                      <a:pt x="3095" y="17365"/>
                    </a:cubicBezTo>
                    <a:cubicBezTo>
                      <a:pt x="3095" y="17498"/>
                      <a:pt x="3310" y="17568"/>
                      <a:pt x="3310" y="17671"/>
                    </a:cubicBezTo>
                    <a:cubicBezTo>
                      <a:pt x="3310" y="17735"/>
                      <a:pt x="3097" y="17783"/>
                      <a:pt x="3107" y="17903"/>
                    </a:cubicBezTo>
                    <a:cubicBezTo>
                      <a:pt x="3116" y="17998"/>
                      <a:pt x="3390" y="18349"/>
                      <a:pt x="3234" y="18434"/>
                    </a:cubicBezTo>
                    <a:cubicBezTo>
                      <a:pt x="3180" y="18463"/>
                      <a:pt x="3051" y="18344"/>
                      <a:pt x="2926" y="18423"/>
                    </a:cubicBezTo>
                    <a:cubicBezTo>
                      <a:pt x="2854" y="18468"/>
                      <a:pt x="3267" y="19014"/>
                      <a:pt x="3375" y="19095"/>
                    </a:cubicBezTo>
                    <a:cubicBezTo>
                      <a:pt x="3462" y="19164"/>
                      <a:pt x="3182" y="19243"/>
                      <a:pt x="3297" y="19364"/>
                    </a:cubicBezTo>
                    <a:cubicBezTo>
                      <a:pt x="3441" y="19518"/>
                      <a:pt x="3489" y="19645"/>
                      <a:pt x="3584" y="19809"/>
                    </a:cubicBezTo>
                    <a:cubicBezTo>
                      <a:pt x="3781" y="19987"/>
                      <a:pt x="3957" y="19693"/>
                      <a:pt x="4263" y="19712"/>
                    </a:cubicBezTo>
                    <a:cubicBezTo>
                      <a:pt x="4287" y="19765"/>
                      <a:pt x="4080" y="20042"/>
                      <a:pt x="4299" y="20042"/>
                    </a:cubicBezTo>
                    <a:cubicBezTo>
                      <a:pt x="4951" y="20042"/>
                      <a:pt x="4725" y="20381"/>
                      <a:pt x="5553" y="20160"/>
                    </a:cubicBezTo>
                    <a:cubicBezTo>
                      <a:pt x="5702" y="20120"/>
                      <a:pt x="6006" y="20136"/>
                      <a:pt x="5790" y="20240"/>
                    </a:cubicBezTo>
                    <a:cubicBezTo>
                      <a:pt x="5688" y="20287"/>
                      <a:pt x="5381" y="20333"/>
                      <a:pt x="5643" y="20392"/>
                    </a:cubicBezTo>
                    <a:cubicBezTo>
                      <a:pt x="6580" y="20606"/>
                      <a:pt x="4615" y="20953"/>
                      <a:pt x="5819" y="21118"/>
                    </a:cubicBezTo>
                    <a:cubicBezTo>
                      <a:pt x="6175" y="21167"/>
                      <a:pt x="6197" y="21225"/>
                      <a:pt x="6427" y="21009"/>
                    </a:cubicBezTo>
                    <a:cubicBezTo>
                      <a:pt x="6481" y="20959"/>
                      <a:pt x="7147" y="20198"/>
                      <a:pt x="7147" y="20426"/>
                    </a:cubicBezTo>
                    <a:cubicBezTo>
                      <a:pt x="7147" y="20643"/>
                      <a:pt x="6994" y="20706"/>
                      <a:pt x="7288" y="20904"/>
                    </a:cubicBezTo>
                    <a:cubicBezTo>
                      <a:pt x="7622" y="21130"/>
                      <a:pt x="6799" y="21411"/>
                      <a:pt x="7281" y="21301"/>
                    </a:cubicBezTo>
                    <a:cubicBezTo>
                      <a:pt x="7531" y="21243"/>
                      <a:pt x="7688" y="21257"/>
                      <a:pt x="7553" y="21380"/>
                    </a:cubicBezTo>
                    <a:cubicBezTo>
                      <a:pt x="7466" y="21459"/>
                      <a:pt x="7200" y="21501"/>
                      <a:pt x="7261" y="21596"/>
                    </a:cubicBezTo>
                    <a:cubicBezTo>
                      <a:pt x="7802" y="21596"/>
                      <a:pt x="7649" y="21508"/>
                      <a:pt x="8065" y="21338"/>
                    </a:cubicBezTo>
                    <a:cubicBezTo>
                      <a:pt x="8349" y="21222"/>
                      <a:pt x="8672" y="21289"/>
                      <a:pt x="8933" y="21197"/>
                    </a:cubicBezTo>
                    <a:cubicBezTo>
                      <a:pt x="9342" y="21051"/>
                      <a:pt x="9785" y="21049"/>
                      <a:pt x="9997" y="20886"/>
                    </a:cubicBezTo>
                    <a:cubicBezTo>
                      <a:pt x="10156" y="20763"/>
                      <a:pt x="11139" y="20649"/>
                      <a:pt x="11446" y="20572"/>
                    </a:cubicBezTo>
                    <a:cubicBezTo>
                      <a:pt x="11842" y="20525"/>
                      <a:pt x="12018" y="20382"/>
                      <a:pt x="12314" y="20265"/>
                    </a:cubicBezTo>
                    <a:cubicBezTo>
                      <a:pt x="12577" y="20162"/>
                      <a:pt x="12448" y="20023"/>
                      <a:pt x="12581" y="19899"/>
                    </a:cubicBezTo>
                    <a:cubicBezTo>
                      <a:pt x="12669" y="19899"/>
                      <a:pt x="12930" y="20052"/>
                      <a:pt x="13183" y="20056"/>
                    </a:cubicBezTo>
                    <a:cubicBezTo>
                      <a:pt x="13703" y="20064"/>
                      <a:pt x="14077" y="19906"/>
                      <a:pt x="14548" y="19862"/>
                    </a:cubicBezTo>
                    <a:cubicBezTo>
                      <a:pt x="14894" y="19829"/>
                      <a:pt x="15299" y="19863"/>
                      <a:pt x="15599" y="19750"/>
                    </a:cubicBezTo>
                    <a:cubicBezTo>
                      <a:pt x="15617" y="19639"/>
                      <a:pt x="15663" y="19592"/>
                      <a:pt x="15729" y="19581"/>
                    </a:cubicBezTo>
                    <a:lnTo>
                      <a:pt x="15729" y="19581"/>
                    </a:lnTo>
                    <a:cubicBezTo>
                      <a:pt x="15427" y="19196"/>
                      <a:pt x="16645" y="18180"/>
                      <a:pt x="17069" y="17918"/>
                    </a:cubicBezTo>
                    <a:cubicBezTo>
                      <a:pt x="17399" y="17714"/>
                      <a:pt x="17627" y="17480"/>
                      <a:pt x="17937" y="17283"/>
                    </a:cubicBezTo>
                    <a:cubicBezTo>
                      <a:pt x="18423" y="16803"/>
                      <a:pt x="19259" y="16398"/>
                      <a:pt x="19835" y="15937"/>
                    </a:cubicBezTo>
                    <a:cubicBezTo>
                      <a:pt x="20358" y="15517"/>
                      <a:pt x="20581" y="15021"/>
                      <a:pt x="21093" y="14610"/>
                    </a:cubicBezTo>
                    <a:cubicBezTo>
                      <a:pt x="21600" y="13982"/>
                      <a:pt x="21034" y="13906"/>
                      <a:pt x="20394" y="13460"/>
                    </a:cubicBezTo>
                    <a:lnTo>
                      <a:pt x="19898" y="13112"/>
                    </a:lnTo>
                    <a:cubicBezTo>
                      <a:pt x="19712" y="12982"/>
                      <a:pt x="19228" y="13010"/>
                      <a:pt x="19070" y="12892"/>
                    </a:cubicBezTo>
                    <a:cubicBezTo>
                      <a:pt x="18961" y="12808"/>
                      <a:pt x="18874" y="12711"/>
                      <a:pt x="18757" y="12634"/>
                    </a:cubicBezTo>
                    <a:cubicBezTo>
                      <a:pt x="18413" y="12407"/>
                      <a:pt x="18044" y="12349"/>
                      <a:pt x="18315" y="11998"/>
                    </a:cubicBezTo>
                    <a:cubicBezTo>
                      <a:pt x="18403" y="11749"/>
                      <a:pt x="18483" y="11404"/>
                      <a:pt x="18287" y="11169"/>
                    </a:cubicBezTo>
                    <a:cubicBezTo>
                      <a:pt x="18099" y="10941"/>
                      <a:pt x="17736" y="10795"/>
                      <a:pt x="17725" y="10529"/>
                    </a:cubicBezTo>
                    <a:lnTo>
                      <a:pt x="17705" y="10372"/>
                    </a:lnTo>
                    <a:cubicBezTo>
                      <a:pt x="17684" y="10187"/>
                      <a:pt x="17195" y="10107"/>
                      <a:pt x="17055" y="9946"/>
                    </a:cubicBezTo>
                    <a:cubicBezTo>
                      <a:pt x="16919" y="9791"/>
                      <a:pt x="16839" y="9651"/>
                      <a:pt x="16803" y="9483"/>
                    </a:cubicBezTo>
                    <a:cubicBezTo>
                      <a:pt x="16777" y="9359"/>
                      <a:pt x="16728" y="9261"/>
                      <a:pt x="16676" y="9139"/>
                    </a:cubicBezTo>
                    <a:cubicBezTo>
                      <a:pt x="16456" y="8935"/>
                      <a:pt x="16381" y="8873"/>
                      <a:pt x="16508" y="8634"/>
                    </a:cubicBezTo>
                    <a:cubicBezTo>
                      <a:pt x="16619" y="8425"/>
                      <a:pt x="16671" y="8232"/>
                      <a:pt x="16619" y="8018"/>
                    </a:cubicBezTo>
                    <a:cubicBezTo>
                      <a:pt x="16514" y="7567"/>
                      <a:pt x="15642" y="7229"/>
                      <a:pt x="15326" y="6825"/>
                    </a:cubicBezTo>
                    <a:cubicBezTo>
                      <a:pt x="15055" y="6596"/>
                      <a:pt x="14588" y="6444"/>
                      <a:pt x="14485" y="6164"/>
                    </a:cubicBezTo>
                    <a:cubicBezTo>
                      <a:pt x="14405" y="5946"/>
                      <a:pt x="14687" y="5752"/>
                      <a:pt x="14814" y="5561"/>
                    </a:cubicBezTo>
                    <a:cubicBezTo>
                      <a:pt x="15038" y="5228"/>
                      <a:pt x="15552" y="4712"/>
                      <a:pt x="15024" y="4414"/>
                    </a:cubicBezTo>
                    <a:cubicBezTo>
                      <a:pt x="14737" y="4252"/>
                      <a:pt x="14317" y="3954"/>
                      <a:pt x="14226" y="3733"/>
                    </a:cubicBezTo>
                    <a:cubicBezTo>
                      <a:pt x="13795" y="3503"/>
                      <a:pt x="13261" y="3313"/>
                      <a:pt x="12930" y="3035"/>
                    </a:cubicBezTo>
                    <a:cubicBezTo>
                      <a:pt x="12670" y="2815"/>
                      <a:pt x="12850" y="2576"/>
                      <a:pt x="12797" y="2347"/>
                    </a:cubicBezTo>
                    <a:cubicBezTo>
                      <a:pt x="12678" y="2301"/>
                      <a:pt x="12414" y="2277"/>
                      <a:pt x="12399" y="2205"/>
                    </a:cubicBezTo>
                    <a:lnTo>
                      <a:pt x="12399" y="2205"/>
                    </a:lnTo>
                    <a:cubicBezTo>
                      <a:pt x="12399" y="2115"/>
                      <a:pt x="12412" y="2024"/>
                      <a:pt x="12454" y="1940"/>
                    </a:cubicBezTo>
                    <a:cubicBezTo>
                      <a:pt x="12488" y="1873"/>
                      <a:pt x="12479" y="1801"/>
                      <a:pt x="12496" y="1730"/>
                    </a:cubicBezTo>
                    <a:cubicBezTo>
                      <a:pt x="12513" y="1669"/>
                      <a:pt x="12552" y="1608"/>
                      <a:pt x="12552" y="1544"/>
                    </a:cubicBezTo>
                    <a:cubicBezTo>
                      <a:pt x="12552" y="1445"/>
                      <a:pt x="12523" y="1354"/>
                      <a:pt x="12516" y="1259"/>
                    </a:cubicBezTo>
                    <a:cubicBezTo>
                      <a:pt x="12501" y="1040"/>
                      <a:pt x="12525" y="719"/>
                      <a:pt x="12349" y="516"/>
                    </a:cubicBezTo>
                    <a:cubicBezTo>
                      <a:pt x="12163" y="301"/>
                      <a:pt x="11482" y="282"/>
                      <a:pt x="11109" y="172"/>
                    </a:cubicBezTo>
                    <a:cubicBezTo>
                      <a:pt x="10984" y="134"/>
                      <a:pt x="10724" y="-4"/>
                      <a:pt x="10594" y="0"/>
                    </a:cubicBezTo>
                    <a:cubicBezTo>
                      <a:pt x="10233" y="11"/>
                      <a:pt x="10446" y="219"/>
                      <a:pt x="10228" y="284"/>
                    </a:cubicBezTo>
                    <a:cubicBezTo>
                      <a:pt x="10104" y="321"/>
                      <a:pt x="9938" y="286"/>
                      <a:pt x="9816" y="310"/>
                    </a:cubicBezTo>
                    <a:cubicBezTo>
                      <a:pt x="9569" y="359"/>
                      <a:pt x="9521" y="478"/>
                      <a:pt x="9380" y="587"/>
                    </a:cubicBezTo>
                    <a:cubicBezTo>
                      <a:pt x="9317" y="722"/>
                      <a:pt x="8924" y="886"/>
                      <a:pt x="9046" y="1013"/>
                    </a:cubicBezTo>
                    <a:cubicBezTo>
                      <a:pt x="9154" y="1127"/>
                      <a:pt x="9134" y="1193"/>
                      <a:pt x="9144" y="1320"/>
                    </a:cubicBezTo>
                    <a:cubicBezTo>
                      <a:pt x="9162" y="1597"/>
                      <a:pt x="9259" y="1969"/>
                      <a:pt x="9094" y="2235"/>
                    </a:cubicBezTo>
                    <a:cubicBezTo>
                      <a:pt x="8982" y="2414"/>
                      <a:pt x="8549" y="2429"/>
                      <a:pt x="8527" y="2631"/>
                    </a:cubicBezTo>
                    <a:cubicBezTo>
                      <a:pt x="8493" y="2941"/>
                      <a:pt x="8020" y="3017"/>
                      <a:pt x="7553" y="3079"/>
                    </a:cubicBezTo>
                    <a:cubicBezTo>
                      <a:pt x="7045" y="3016"/>
                      <a:pt x="6849" y="2966"/>
                      <a:pt x="6567" y="2743"/>
                    </a:cubicBezTo>
                    <a:cubicBezTo>
                      <a:pt x="6380" y="2596"/>
                      <a:pt x="5883" y="2889"/>
                      <a:pt x="5690" y="2934"/>
                    </a:cubicBezTo>
                    <a:cubicBezTo>
                      <a:pt x="4691" y="3171"/>
                      <a:pt x="4017" y="2470"/>
                      <a:pt x="3513" y="2156"/>
                    </a:cubicBezTo>
                    <a:cubicBezTo>
                      <a:pt x="3367" y="2065"/>
                      <a:pt x="2574" y="1488"/>
                      <a:pt x="2443" y="1618"/>
                    </a:cubicBezTo>
                    <a:cubicBezTo>
                      <a:pt x="2350" y="1711"/>
                      <a:pt x="2248" y="1958"/>
                      <a:pt x="2211" y="2067"/>
                    </a:cubicBezTo>
                    <a:lnTo>
                      <a:pt x="1583" y="2153"/>
                    </a:lnTo>
                    <a:cubicBezTo>
                      <a:pt x="1583" y="2153"/>
                      <a:pt x="1583" y="2153"/>
                      <a:pt x="1583" y="2153"/>
                    </a:cubicBezTo>
                    <a:close/>
                    <a:moveTo>
                      <a:pt x="567" y="21080"/>
                    </a:moveTo>
                    <a:cubicBezTo>
                      <a:pt x="439" y="21090"/>
                      <a:pt x="0" y="20761"/>
                      <a:pt x="0" y="20695"/>
                    </a:cubicBezTo>
                    <a:cubicBezTo>
                      <a:pt x="103" y="20682"/>
                      <a:pt x="466" y="20633"/>
                      <a:pt x="398" y="20538"/>
                    </a:cubicBezTo>
                    <a:cubicBezTo>
                      <a:pt x="334" y="20451"/>
                      <a:pt x="140" y="20354"/>
                      <a:pt x="266" y="20247"/>
                    </a:cubicBezTo>
                    <a:cubicBezTo>
                      <a:pt x="366" y="20159"/>
                      <a:pt x="630" y="20287"/>
                      <a:pt x="699" y="20329"/>
                    </a:cubicBezTo>
                    <a:cubicBezTo>
                      <a:pt x="822" y="20401"/>
                      <a:pt x="1367" y="20492"/>
                      <a:pt x="1106" y="20594"/>
                    </a:cubicBezTo>
                    <a:cubicBezTo>
                      <a:pt x="923" y="20666"/>
                      <a:pt x="855" y="20678"/>
                      <a:pt x="868" y="20804"/>
                    </a:cubicBezTo>
                    <a:cubicBezTo>
                      <a:pt x="872" y="20862"/>
                      <a:pt x="927" y="20957"/>
                      <a:pt x="1063" y="20957"/>
                    </a:cubicBezTo>
                    <a:cubicBezTo>
                      <a:pt x="1299" y="20957"/>
                      <a:pt x="1417" y="20828"/>
                      <a:pt x="1393" y="21047"/>
                    </a:cubicBezTo>
                    <a:cubicBezTo>
                      <a:pt x="1378" y="21174"/>
                      <a:pt x="953" y="21114"/>
                      <a:pt x="805" y="21114"/>
                    </a:cubicBezTo>
                    <a:lnTo>
                      <a:pt x="567" y="21080"/>
                    </a:lnTo>
                    <a:cubicBezTo>
                      <a:pt x="567" y="21080"/>
                      <a:pt x="567" y="21080"/>
                      <a:pt x="567" y="2108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7" name="Shape 3302"/>
              <p:cNvSpPr/>
              <p:nvPr/>
            </p:nvSpPr>
            <p:spPr>
              <a:xfrm>
                <a:off x="2974152" y="4051001"/>
                <a:ext cx="746831" cy="61611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36" h="21349" extrusionOk="0">
                    <a:moveTo>
                      <a:pt x="1466" y="17702"/>
                    </a:moveTo>
                    <a:lnTo>
                      <a:pt x="2411" y="17873"/>
                    </a:lnTo>
                    <a:cubicBezTo>
                      <a:pt x="2662" y="18305"/>
                      <a:pt x="2969" y="18980"/>
                      <a:pt x="3379" y="19192"/>
                    </a:cubicBezTo>
                    <a:cubicBezTo>
                      <a:pt x="4008" y="19518"/>
                      <a:pt x="4421" y="18743"/>
                      <a:pt x="4967" y="18743"/>
                    </a:cubicBezTo>
                    <a:lnTo>
                      <a:pt x="4967" y="18743"/>
                    </a:lnTo>
                    <a:cubicBezTo>
                      <a:pt x="4981" y="18694"/>
                      <a:pt x="4990" y="18633"/>
                      <a:pt x="4990" y="18566"/>
                    </a:cubicBezTo>
                    <a:cubicBezTo>
                      <a:pt x="4990" y="18272"/>
                      <a:pt x="4762" y="17906"/>
                      <a:pt x="4569" y="17743"/>
                    </a:cubicBezTo>
                    <a:cubicBezTo>
                      <a:pt x="4394" y="17599"/>
                      <a:pt x="4148" y="17521"/>
                      <a:pt x="3992" y="17383"/>
                    </a:cubicBezTo>
                    <a:cubicBezTo>
                      <a:pt x="3926" y="17325"/>
                      <a:pt x="4163" y="16656"/>
                      <a:pt x="4222" y="16538"/>
                    </a:cubicBezTo>
                    <a:cubicBezTo>
                      <a:pt x="4249" y="16486"/>
                      <a:pt x="4582" y="16647"/>
                      <a:pt x="4702" y="16525"/>
                    </a:cubicBezTo>
                    <a:cubicBezTo>
                      <a:pt x="4863" y="16364"/>
                      <a:pt x="4785" y="16083"/>
                      <a:pt x="4816" y="15842"/>
                    </a:cubicBezTo>
                    <a:cubicBezTo>
                      <a:pt x="4709" y="15336"/>
                      <a:pt x="4719" y="14918"/>
                      <a:pt x="4719" y="14452"/>
                    </a:cubicBezTo>
                    <a:cubicBezTo>
                      <a:pt x="4976" y="14374"/>
                      <a:pt x="5324" y="14354"/>
                      <a:pt x="5344" y="13918"/>
                    </a:cubicBezTo>
                    <a:cubicBezTo>
                      <a:pt x="5358" y="13621"/>
                      <a:pt x="5153" y="13433"/>
                      <a:pt x="5153" y="13187"/>
                    </a:cubicBezTo>
                    <a:cubicBezTo>
                      <a:pt x="5153" y="13093"/>
                      <a:pt x="5638" y="13335"/>
                      <a:pt x="5784" y="13328"/>
                    </a:cubicBezTo>
                    <a:cubicBezTo>
                      <a:pt x="6237" y="13303"/>
                      <a:pt x="5842" y="12410"/>
                      <a:pt x="6093" y="12355"/>
                    </a:cubicBezTo>
                    <a:cubicBezTo>
                      <a:pt x="6416" y="12277"/>
                      <a:pt x="6634" y="12697"/>
                      <a:pt x="6955" y="12329"/>
                    </a:cubicBezTo>
                    <a:cubicBezTo>
                      <a:pt x="7670" y="11512"/>
                      <a:pt x="6776" y="10140"/>
                      <a:pt x="7971" y="10140"/>
                    </a:cubicBezTo>
                    <a:cubicBezTo>
                      <a:pt x="7971" y="10306"/>
                      <a:pt x="7790" y="10630"/>
                      <a:pt x="7818" y="10671"/>
                    </a:cubicBezTo>
                    <a:lnTo>
                      <a:pt x="8153" y="11181"/>
                    </a:lnTo>
                    <a:cubicBezTo>
                      <a:pt x="8181" y="11227"/>
                      <a:pt x="8717" y="10088"/>
                      <a:pt x="8833" y="10730"/>
                    </a:cubicBezTo>
                    <a:cubicBezTo>
                      <a:pt x="8848" y="10813"/>
                      <a:pt x="8845" y="11107"/>
                      <a:pt x="8871" y="11148"/>
                    </a:cubicBezTo>
                    <a:cubicBezTo>
                      <a:pt x="9129" y="11551"/>
                      <a:pt x="9136" y="10713"/>
                      <a:pt x="9140" y="10637"/>
                    </a:cubicBezTo>
                    <a:cubicBezTo>
                      <a:pt x="9149" y="10501"/>
                      <a:pt x="9493" y="10540"/>
                      <a:pt x="9582" y="10440"/>
                    </a:cubicBezTo>
                    <a:cubicBezTo>
                      <a:pt x="9651" y="10364"/>
                      <a:pt x="9630" y="10146"/>
                      <a:pt x="9630" y="10025"/>
                    </a:cubicBezTo>
                    <a:cubicBezTo>
                      <a:pt x="9630" y="9756"/>
                      <a:pt x="9891" y="9689"/>
                      <a:pt x="9946" y="9432"/>
                    </a:cubicBezTo>
                    <a:cubicBezTo>
                      <a:pt x="10031" y="9036"/>
                      <a:pt x="9581" y="8796"/>
                      <a:pt x="9562" y="8598"/>
                    </a:cubicBezTo>
                    <a:cubicBezTo>
                      <a:pt x="9506" y="8164"/>
                      <a:pt x="8957" y="8241"/>
                      <a:pt x="8679" y="8283"/>
                    </a:cubicBezTo>
                    <a:cubicBezTo>
                      <a:pt x="8371" y="8333"/>
                      <a:pt x="8285" y="8114"/>
                      <a:pt x="8027" y="8018"/>
                    </a:cubicBezTo>
                    <a:cubicBezTo>
                      <a:pt x="7827" y="7943"/>
                      <a:pt x="7622" y="7975"/>
                      <a:pt x="7779" y="7612"/>
                    </a:cubicBezTo>
                    <a:cubicBezTo>
                      <a:pt x="8087" y="6912"/>
                      <a:pt x="7879" y="6385"/>
                      <a:pt x="8036" y="5643"/>
                    </a:cubicBezTo>
                    <a:cubicBezTo>
                      <a:pt x="8173" y="5013"/>
                      <a:pt x="8520" y="4273"/>
                      <a:pt x="8941" y="3811"/>
                    </a:cubicBezTo>
                    <a:cubicBezTo>
                      <a:pt x="9129" y="3598"/>
                      <a:pt x="9136" y="2853"/>
                      <a:pt x="9198" y="2535"/>
                    </a:cubicBezTo>
                    <a:cubicBezTo>
                      <a:pt x="9288" y="2071"/>
                      <a:pt x="8882" y="1692"/>
                      <a:pt x="8988" y="1132"/>
                    </a:cubicBezTo>
                    <a:cubicBezTo>
                      <a:pt x="9104" y="1041"/>
                      <a:pt x="9668" y="303"/>
                      <a:pt x="9668" y="124"/>
                    </a:cubicBezTo>
                    <a:cubicBezTo>
                      <a:pt x="9683" y="113"/>
                      <a:pt x="9678" y="63"/>
                      <a:pt x="9678" y="32"/>
                    </a:cubicBezTo>
                    <a:cubicBezTo>
                      <a:pt x="9009" y="-170"/>
                      <a:pt x="8576" y="634"/>
                      <a:pt x="7942" y="705"/>
                    </a:cubicBezTo>
                    <a:cubicBezTo>
                      <a:pt x="6982" y="808"/>
                      <a:pt x="7190" y="762"/>
                      <a:pt x="6821" y="1816"/>
                    </a:cubicBezTo>
                    <a:cubicBezTo>
                      <a:pt x="6532" y="2639"/>
                      <a:pt x="5695" y="3985"/>
                      <a:pt x="4894" y="3855"/>
                    </a:cubicBezTo>
                    <a:cubicBezTo>
                      <a:pt x="4410" y="3780"/>
                      <a:pt x="3940" y="4018"/>
                      <a:pt x="3445" y="4018"/>
                    </a:cubicBezTo>
                    <a:cubicBezTo>
                      <a:pt x="2786" y="4018"/>
                      <a:pt x="2494" y="4163"/>
                      <a:pt x="2141" y="4852"/>
                    </a:cubicBezTo>
                    <a:cubicBezTo>
                      <a:pt x="2106" y="5246"/>
                      <a:pt x="1750" y="5643"/>
                      <a:pt x="1750" y="5934"/>
                    </a:cubicBezTo>
                    <a:cubicBezTo>
                      <a:pt x="1750" y="6335"/>
                      <a:pt x="2742" y="6655"/>
                      <a:pt x="2324" y="7159"/>
                    </a:cubicBezTo>
                    <a:cubicBezTo>
                      <a:pt x="2021" y="7530"/>
                      <a:pt x="1670" y="6629"/>
                      <a:pt x="1299" y="7403"/>
                    </a:cubicBezTo>
                    <a:cubicBezTo>
                      <a:pt x="1247" y="7509"/>
                      <a:pt x="1086" y="7629"/>
                      <a:pt x="1173" y="7753"/>
                    </a:cubicBezTo>
                    <a:cubicBezTo>
                      <a:pt x="1551" y="8283"/>
                      <a:pt x="1227" y="8202"/>
                      <a:pt x="1020" y="8250"/>
                    </a:cubicBezTo>
                    <a:cubicBezTo>
                      <a:pt x="481" y="8374"/>
                      <a:pt x="174" y="12015"/>
                      <a:pt x="63" y="12690"/>
                    </a:cubicBezTo>
                    <a:cubicBezTo>
                      <a:pt x="-116" y="13299"/>
                      <a:pt x="128" y="13387"/>
                      <a:pt x="245" y="13836"/>
                    </a:cubicBezTo>
                    <a:cubicBezTo>
                      <a:pt x="395" y="14432"/>
                      <a:pt x="719" y="13202"/>
                      <a:pt x="848" y="13684"/>
                    </a:cubicBezTo>
                    <a:cubicBezTo>
                      <a:pt x="953" y="14075"/>
                      <a:pt x="1173" y="14058"/>
                      <a:pt x="1374" y="14300"/>
                    </a:cubicBezTo>
                    <a:cubicBezTo>
                      <a:pt x="1487" y="14439"/>
                      <a:pt x="1481" y="15970"/>
                      <a:pt x="1481" y="16260"/>
                    </a:cubicBezTo>
                    <a:cubicBezTo>
                      <a:pt x="1481" y="16737"/>
                      <a:pt x="1512" y="17226"/>
                      <a:pt x="1466" y="17702"/>
                    </a:cubicBezTo>
                    <a:cubicBezTo>
                      <a:pt x="1466" y="17702"/>
                      <a:pt x="1466" y="17702"/>
                      <a:pt x="1466" y="17702"/>
                    </a:cubicBezTo>
                    <a:close/>
                    <a:moveTo>
                      <a:pt x="20683" y="19788"/>
                    </a:moveTo>
                    <a:cubicBezTo>
                      <a:pt x="20505" y="19775"/>
                      <a:pt x="20222" y="19351"/>
                      <a:pt x="20222" y="19145"/>
                    </a:cubicBezTo>
                    <a:cubicBezTo>
                      <a:pt x="20222" y="19034"/>
                      <a:pt x="20358" y="18433"/>
                      <a:pt x="20420" y="18411"/>
                    </a:cubicBezTo>
                    <a:cubicBezTo>
                      <a:pt x="20519" y="18372"/>
                      <a:pt x="20772" y="18708"/>
                      <a:pt x="20842" y="18805"/>
                    </a:cubicBezTo>
                    <a:cubicBezTo>
                      <a:pt x="20997" y="19022"/>
                      <a:pt x="21357" y="19154"/>
                      <a:pt x="21415" y="19448"/>
                    </a:cubicBezTo>
                    <a:cubicBezTo>
                      <a:pt x="21484" y="19797"/>
                      <a:pt x="21384" y="20065"/>
                      <a:pt x="21031" y="20019"/>
                    </a:cubicBezTo>
                    <a:lnTo>
                      <a:pt x="20683" y="19788"/>
                    </a:lnTo>
                    <a:cubicBezTo>
                      <a:pt x="20683" y="19788"/>
                      <a:pt x="20683" y="19788"/>
                      <a:pt x="20683" y="19788"/>
                    </a:cubicBezTo>
                    <a:close/>
                    <a:moveTo>
                      <a:pt x="9922" y="3802"/>
                    </a:moveTo>
                    <a:cubicBezTo>
                      <a:pt x="9914" y="3674"/>
                      <a:pt x="10337" y="3367"/>
                      <a:pt x="10448" y="3321"/>
                    </a:cubicBezTo>
                    <a:cubicBezTo>
                      <a:pt x="10552" y="3280"/>
                      <a:pt x="10856" y="3273"/>
                      <a:pt x="10953" y="3321"/>
                    </a:cubicBezTo>
                    <a:cubicBezTo>
                      <a:pt x="10953" y="3376"/>
                      <a:pt x="10876" y="3458"/>
                      <a:pt x="10852" y="3503"/>
                    </a:cubicBezTo>
                    <a:cubicBezTo>
                      <a:pt x="10701" y="3767"/>
                      <a:pt x="10807" y="4150"/>
                      <a:pt x="10458" y="4205"/>
                    </a:cubicBezTo>
                    <a:cubicBezTo>
                      <a:pt x="10314" y="4225"/>
                      <a:pt x="10301" y="4029"/>
                      <a:pt x="10132" y="4098"/>
                    </a:cubicBezTo>
                    <a:cubicBezTo>
                      <a:pt x="9970" y="4166"/>
                      <a:pt x="9817" y="4146"/>
                      <a:pt x="9740" y="3931"/>
                    </a:cubicBezTo>
                    <a:lnTo>
                      <a:pt x="9922" y="3802"/>
                    </a:lnTo>
                    <a:cubicBezTo>
                      <a:pt x="9922" y="3802"/>
                      <a:pt x="9922" y="3802"/>
                      <a:pt x="9922" y="3802"/>
                    </a:cubicBezTo>
                    <a:close/>
                    <a:moveTo>
                      <a:pt x="11474" y="20624"/>
                    </a:moveTo>
                    <a:cubicBezTo>
                      <a:pt x="11474" y="20343"/>
                      <a:pt x="11454" y="20215"/>
                      <a:pt x="11388" y="19959"/>
                    </a:cubicBezTo>
                    <a:cubicBezTo>
                      <a:pt x="11302" y="19617"/>
                      <a:pt x="11339" y="19171"/>
                      <a:pt x="11691" y="19539"/>
                    </a:cubicBezTo>
                    <a:cubicBezTo>
                      <a:pt x="11921" y="19784"/>
                      <a:pt x="12281" y="19846"/>
                      <a:pt x="12529" y="19586"/>
                    </a:cubicBezTo>
                    <a:cubicBezTo>
                      <a:pt x="12889" y="19211"/>
                      <a:pt x="13085" y="18878"/>
                      <a:pt x="13612" y="19132"/>
                    </a:cubicBezTo>
                    <a:cubicBezTo>
                      <a:pt x="14262" y="19451"/>
                      <a:pt x="13491" y="19529"/>
                      <a:pt x="13278" y="19617"/>
                    </a:cubicBezTo>
                    <a:cubicBezTo>
                      <a:pt x="13160" y="19660"/>
                      <a:pt x="13085" y="19784"/>
                      <a:pt x="12975" y="19846"/>
                    </a:cubicBezTo>
                    <a:cubicBezTo>
                      <a:pt x="12783" y="19959"/>
                      <a:pt x="12656" y="19745"/>
                      <a:pt x="12437" y="19928"/>
                    </a:cubicBezTo>
                    <a:cubicBezTo>
                      <a:pt x="12339" y="20010"/>
                      <a:pt x="12333" y="20173"/>
                      <a:pt x="12258" y="20268"/>
                    </a:cubicBezTo>
                    <a:cubicBezTo>
                      <a:pt x="12072" y="20506"/>
                      <a:pt x="11852" y="20694"/>
                      <a:pt x="11748" y="21001"/>
                    </a:cubicBezTo>
                    <a:cubicBezTo>
                      <a:pt x="11722" y="21080"/>
                      <a:pt x="11673" y="21270"/>
                      <a:pt x="11619" y="21319"/>
                    </a:cubicBezTo>
                    <a:cubicBezTo>
                      <a:pt x="11492" y="21430"/>
                      <a:pt x="11403" y="21201"/>
                      <a:pt x="11399" y="21080"/>
                    </a:cubicBezTo>
                    <a:lnTo>
                      <a:pt x="11474" y="20624"/>
                    </a:lnTo>
                    <a:cubicBezTo>
                      <a:pt x="11474" y="20624"/>
                      <a:pt x="11474" y="20624"/>
                      <a:pt x="11474" y="20624"/>
                    </a:cubicBezTo>
                    <a:close/>
                    <a:moveTo>
                      <a:pt x="9908" y="19487"/>
                    </a:moveTo>
                    <a:lnTo>
                      <a:pt x="10129" y="19747"/>
                    </a:lnTo>
                    <a:cubicBezTo>
                      <a:pt x="10293" y="20049"/>
                      <a:pt x="10626" y="20032"/>
                      <a:pt x="10904" y="20019"/>
                    </a:cubicBezTo>
                    <a:cubicBezTo>
                      <a:pt x="11207" y="20008"/>
                      <a:pt x="11061" y="20587"/>
                      <a:pt x="10985" y="20820"/>
                    </a:cubicBezTo>
                    <a:cubicBezTo>
                      <a:pt x="10918" y="21027"/>
                      <a:pt x="10708" y="21088"/>
                      <a:pt x="10554" y="21020"/>
                    </a:cubicBezTo>
                    <a:cubicBezTo>
                      <a:pt x="10423" y="20961"/>
                      <a:pt x="10301" y="21023"/>
                      <a:pt x="10172" y="21041"/>
                    </a:cubicBezTo>
                    <a:cubicBezTo>
                      <a:pt x="9671" y="21108"/>
                      <a:pt x="9775" y="20716"/>
                      <a:pt x="9430" y="20513"/>
                    </a:cubicBezTo>
                    <a:cubicBezTo>
                      <a:pt x="9210" y="20381"/>
                      <a:pt x="8948" y="20363"/>
                      <a:pt x="8747" y="20184"/>
                    </a:cubicBezTo>
                    <a:cubicBezTo>
                      <a:pt x="8576" y="20032"/>
                      <a:pt x="8916" y="19755"/>
                      <a:pt x="8962" y="19625"/>
                    </a:cubicBezTo>
                    <a:cubicBezTo>
                      <a:pt x="9023" y="19466"/>
                      <a:pt x="8747" y="19111"/>
                      <a:pt x="9072" y="19111"/>
                    </a:cubicBezTo>
                    <a:cubicBezTo>
                      <a:pt x="9430" y="19111"/>
                      <a:pt x="9574" y="19444"/>
                      <a:pt x="9908" y="19487"/>
                    </a:cubicBezTo>
                    <a:cubicBezTo>
                      <a:pt x="9908" y="19487"/>
                      <a:pt x="9908" y="19487"/>
                      <a:pt x="9908" y="19487"/>
                    </a:cubicBezTo>
                    <a:close/>
                    <a:moveTo>
                      <a:pt x="7658" y="19557"/>
                    </a:moveTo>
                    <a:lnTo>
                      <a:pt x="7629" y="19875"/>
                    </a:lnTo>
                    <a:cubicBezTo>
                      <a:pt x="7737" y="20340"/>
                      <a:pt x="8190" y="19396"/>
                      <a:pt x="8257" y="19245"/>
                    </a:cubicBezTo>
                    <a:cubicBezTo>
                      <a:pt x="8449" y="18817"/>
                      <a:pt x="8700" y="18207"/>
                      <a:pt x="8700" y="17719"/>
                    </a:cubicBezTo>
                    <a:cubicBezTo>
                      <a:pt x="8609" y="17639"/>
                      <a:pt x="8387" y="18131"/>
                      <a:pt x="8344" y="18218"/>
                    </a:cubicBezTo>
                    <a:cubicBezTo>
                      <a:pt x="8246" y="18422"/>
                      <a:pt x="8231" y="18651"/>
                      <a:pt x="8147" y="18862"/>
                    </a:cubicBezTo>
                    <a:cubicBezTo>
                      <a:pt x="8081" y="19028"/>
                      <a:pt x="7985" y="19067"/>
                      <a:pt x="7868" y="19174"/>
                    </a:cubicBezTo>
                    <a:cubicBezTo>
                      <a:pt x="7765" y="19269"/>
                      <a:pt x="7711" y="19415"/>
                      <a:pt x="7658" y="19557"/>
                    </a:cubicBezTo>
                    <a:cubicBezTo>
                      <a:pt x="7658" y="19557"/>
                      <a:pt x="7658" y="19557"/>
                      <a:pt x="7658" y="19557"/>
                    </a:cubicBezTo>
                    <a:close/>
                    <a:moveTo>
                      <a:pt x="5228" y="18305"/>
                    </a:moveTo>
                    <a:lnTo>
                      <a:pt x="5367" y="18630"/>
                    </a:lnTo>
                    <a:cubicBezTo>
                      <a:pt x="5404" y="18730"/>
                      <a:pt x="5693" y="19055"/>
                      <a:pt x="5693" y="18793"/>
                    </a:cubicBezTo>
                    <a:cubicBezTo>
                      <a:pt x="5693" y="18607"/>
                      <a:pt x="5687" y="18542"/>
                      <a:pt x="5747" y="18364"/>
                    </a:cubicBezTo>
                    <a:cubicBezTo>
                      <a:pt x="5853" y="18039"/>
                      <a:pt x="5382" y="17743"/>
                      <a:pt x="5225" y="17553"/>
                    </a:cubicBezTo>
                    <a:cubicBezTo>
                      <a:pt x="5127" y="17432"/>
                      <a:pt x="4819" y="17142"/>
                      <a:pt x="4877" y="17553"/>
                    </a:cubicBezTo>
                    <a:cubicBezTo>
                      <a:pt x="4903" y="17723"/>
                      <a:pt x="5004" y="17767"/>
                      <a:pt x="5061" y="17909"/>
                    </a:cubicBezTo>
                    <a:cubicBezTo>
                      <a:pt x="5101" y="18013"/>
                      <a:pt x="5162" y="18236"/>
                      <a:pt x="5228" y="18305"/>
                    </a:cubicBezTo>
                    <a:cubicBezTo>
                      <a:pt x="5228" y="18305"/>
                      <a:pt x="5228" y="18305"/>
                      <a:pt x="5228" y="18305"/>
                    </a:cubicBezTo>
                    <a:close/>
                    <a:moveTo>
                      <a:pt x="8027" y="13139"/>
                    </a:moveTo>
                    <a:cubicBezTo>
                      <a:pt x="7989" y="13148"/>
                      <a:pt x="8012" y="13093"/>
                      <a:pt x="8012" y="13056"/>
                    </a:cubicBezTo>
                    <a:cubicBezTo>
                      <a:pt x="8020" y="12871"/>
                      <a:pt x="8067" y="12708"/>
                      <a:pt x="8095" y="12533"/>
                    </a:cubicBezTo>
                    <a:cubicBezTo>
                      <a:pt x="8116" y="12394"/>
                      <a:pt x="8136" y="12277"/>
                      <a:pt x="8273" y="12285"/>
                    </a:cubicBezTo>
                    <a:cubicBezTo>
                      <a:pt x="8360" y="12289"/>
                      <a:pt x="8406" y="12338"/>
                      <a:pt x="8446" y="12429"/>
                    </a:cubicBezTo>
                    <a:cubicBezTo>
                      <a:pt x="8484" y="12516"/>
                      <a:pt x="8456" y="12582"/>
                      <a:pt x="8446" y="12671"/>
                    </a:cubicBezTo>
                    <a:cubicBezTo>
                      <a:pt x="8432" y="12782"/>
                      <a:pt x="8435" y="12895"/>
                      <a:pt x="8441" y="13000"/>
                    </a:cubicBezTo>
                    <a:cubicBezTo>
                      <a:pt x="8446" y="13139"/>
                      <a:pt x="8305" y="13204"/>
                      <a:pt x="8210" y="13234"/>
                    </a:cubicBezTo>
                    <a:lnTo>
                      <a:pt x="8027" y="13139"/>
                    </a:lnTo>
                    <a:cubicBezTo>
                      <a:pt x="8027" y="13139"/>
                      <a:pt x="8027" y="13139"/>
                      <a:pt x="8027" y="13139"/>
                    </a:cubicBezTo>
                    <a:close/>
                    <a:moveTo>
                      <a:pt x="12493" y="18393"/>
                    </a:moveTo>
                    <a:cubicBezTo>
                      <a:pt x="12628" y="17914"/>
                      <a:pt x="11941" y="18022"/>
                      <a:pt x="12371" y="17610"/>
                    </a:cubicBezTo>
                    <a:cubicBezTo>
                      <a:pt x="12651" y="17340"/>
                      <a:pt x="13123" y="17482"/>
                      <a:pt x="13454" y="17255"/>
                    </a:cubicBezTo>
                    <a:cubicBezTo>
                      <a:pt x="13635" y="17133"/>
                      <a:pt x="13682" y="16780"/>
                      <a:pt x="13501" y="16628"/>
                    </a:cubicBezTo>
                    <a:cubicBezTo>
                      <a:pt x="13253" y="16421"/>
                      <a:pt x="12845" y="16107"/>
                      <a:pt x="12845" y="15707"/>
                    </a:cubicBezTo>
                    <a:cubicBezTo>
                      <a:pt x="12845" y="15193"/>
                      <a:pt x="13353" y="15056"/>
                      <a:pt x="13544" y="14694"/>
                    </a:cubicBezTo>
                    <a:cubicBezTo>
                      <a:pt x="13690" y="14385"/>
                      <a:pt x="13864" y="14001"/>
                      <a:pt x="13827" y="13633"/>
                    </a:cubicBezTo>
                    <a:cubicBezTo>
                      <a:pt x="13803" y="13368"/>
                      <a:pt x="13665" y="13056"/>
                      <a:pt x="13780" y="12799"/>
                    </a:cubicBezTo>
                    <a:cubicBezTo>
                      <a:pt x="14037" y="12218"/>
                      <a:pt x="13521" y="11678"/>
                      <a:pt x="13088" y="11562"/>
                    </a:cubicBezTo>
                    <a:cubicBezTo>
                      <a:pt x="12645" y="11447"/>
                      <a:pt x="12478" y="11843"/>
                      <a:pt x="12135" y="12022"/>
                    </a:cubicBezTo>
                    <a:cubicBezTo>
                      <a:pt x="11979" y="12104"/>
                      <a:pt x="11694" y="12189"/>
                      <a:pt x="11993" y="12342"/>
                    </a:cubicBezTo>
                    <a:cubicBezTo>
                      <a:pt x="12090" y="12392"/>
                      <a:pt x="12477" y="12533"/>
                      <a:pt x="12448" y="12690"/>
                    </a:cubicBezTo>
                    <a:lnTo>
                      <a:pt x="12279" y="13611"/>
                    </a:lnTo>
                    <a:cubicBezTo>
                      <a:pt x="12183" y="14139"/>
                      <a:pt x="12054" y="13515"/>
                      <a:pt x="12034" y="13320"/>
                    </a:cubicBezTo>
                    <a:cubicBezTo>
                      <a:pt x="12031" y="13269"/>
                      <a:pt x="11997" y="12932"/>
                      <a:pt x="11977" y="12926"/>
                    </a:cubicBezTo>
                    <a:cubicBezTo>
                      <a:pt x="11977" y="12993"/>
                      <a:pt x="11719" y="13267"/>
                      <a:pt x="11669" y="13344"/>
                    </a:cubicBezTo>
                    <a:cubicBezTo>
                      <a:pt x="11601" y="13457"/>
                      <a:pt x="11720" y="13646"/>
                      <a:pt x="11691" y="13797"/>
                    </a:cubicBezTo>
                    <a:cubicBezTo>
                      <a:pt x="11584" y="14332"/>
                      <a:pt x="11003" y="14058"/>
                      <a:pt x="11048" y="13901"/>
                    </a:cubicBezTo>
                    <a:cubicBezTo>
                      <a:pt x="11103" y="13697"/>
                      <a:pt x="11224" y="13441"/>
                      <a:pt x="11196" y="13221"/>
                    </a:cubicBezTo>
                    <a:cubicBezTo>
                      <a:pt x="11130" y="12723"/>
                      <a:pt x="11498" y="12719"/>
                      <a:pt x="11498" y="12420"/>
                    </a:cubicBezTo>
                    <a:cubicBezTo>
                      <a:pt x="11498" y="12285"/>
                      <a:pt x="11129" y="12362"/>
                      <a:pt x="11059" y="12372"/>
                    </a:cubicBezTo>
                    <a:cubicBezTo>
                      <a:pt x="10694" y="12409"/>
                      <a:pt x="9741" y="11721"/>
                      <a:pt x="10129" y="12653"/>
                    </a:cubicBezTo>
                    <a:cubicBezTo>
                      <a:pt x="10362" y="12795"/>
                      <a:pt x="10815" y="12882"/>
                      <a:pt x="10558" y="13221"/>
                    </a:cubicBezTo>
                    <a:cubicBezTo>
                      <a:pt x="10285" y="13587"/>
                      <a:pt x="9825" y="13692"/>
                      <a:pt x="9430" y="13598"/>
                    </a:cubicBezTo>
                    <a:cubicBezTo>
                      <a:pt x="9236" y="13553"/>
                      <a:pt x="8963" y="13313"/>
                      <a:pt x="8996" y="13714"/>
                    </a:cubicBezTo>
                    <a:cubicBezTo>
                      <a:pt x="9032" y="14165"/>
                      <a:pt x="9245" y="14012"/>
                      <a:pt x="9403" y="14253"/>
                    </a:cubicBezTo>
                    <a:cubicBezTo>
                      <a:pt x="9593" y="14539"/>
                      <a:pt x="9269" y="15243"/>
                      <a:pt x="9269" y="15587"/>
                    </a:cubicBezTo>
                    <a:cubicBezTo>
                      <a:pt x="9269" y="15988"/>
                      <a:pt x="9403" y="17042"/>
                      <a:pt x="9734" y="17244"/>
                    </a:cubicBezTo>
                    <a:cubicBezTo>
                      <a:pt x="9945" y="17371"/>
                      <a:pt x="10162" y="17275"/>
                      <a:pt x="10382" y="17303"/>
                    </a:cubicBezTo>
                    <a:cubicBezTo>
                      <a:pt x="10522" y="17321"/>
                      <a:pt x="10602" y="17429"/>
                      <a:pt x="10773" y="17429"/>
                    </a:cubicBezTo>
                    <a:cubicBezTo>
                      <a:pt x="10889" y="17429"/>
                      <a:pt x="11268" y="17309"/>
                      <a:pt x="11279" y="17528"/>
                    </a:cubicBezTo>
                    <a:cubicBezTo>
                      <a:pt x="11285" y="17710"/>
                      <a:pt x="11059" y="17893"/>
                      <a:pt x="11059" y="18137"/>
                    </a:cubicBezTo>
                    <a:cubicBezTo>
                      <a:pt x="11042" y="18367"/>
                      <a:pt x="11106" y="18548"/>
                      <a:pt x="11219" y="18723"/>
                    </a:cubicBezTo>
                    <a:cubicBezTo>
                      <a:pt x="11332" y="18895"/>
                      <a:pt x="11437" y="18880"/>
                      <a:pt x="11606" y="18908"/>
                    </a:cubicBezTo>
                    <a:cubicBezTo>
                      <a:pt x="11800" y="18939"/>
                      <a:pt x="11974" y="19100"/>
                      <a:pt x="12185" y="19132"/>
                    </a:cubicBezTo>
                    <a:cubicBezTo>
                      <a:pt x="12278" y="19148"/>
                      <a:pt x="12350" y="19128"/>
                      <a:pt x="12380" y="19008"/>
                    </a:cubicBezTo>
                    <a:cubicBezTo>
                      <a:pt x="12409" y="18888"/>
                      <a:pt x="12470" y="18730"/>
                      <a:pt x="12480" y="18612"/>
                    </a:cubicBezTo>
                    <a:lnTo>
                      <a:pt x="12493" y="18393"/>
                    </a:lnTo>
                    <a:cubicBezTo>
                      <a:pt x="12493" y="18393"/>
                      <a:pt x="12493" y="18393"/>
                      <a:pt x="12493" y="18393"/>
                    </a:cubicBezTo>
                    <a:close/>
                    <a:moveTo>
                      <a:pt x="6426" y="17599"/>
                    </a:moveTo>
                    <a:cubicBezTo>
                      <a:pt x="6275" y="17534"/>
                      <a:pt x="5987" y="17126"/>
                      <a:pt x="5853" y="16989"/>
                    </a:cubicBezTo>
                    <a:cubicBezTo>
                      <a:pt x="5625" y="16757"/>
                      <a:pt x="5479" y="15733"/>
                      <a:pt x="5512" y="15373"/>
                    </a:cubicBezTo>
                    <a:cubicBezTo>
                      <a:pt x="5534" y="15125"/>
                      <a:pt x="5709" y="15132"/>
                      <a:pt x="5828" y="15008"/>
                    </a:cubicBezTo>
                    <a:cubicBezTo>
                      <a:pt x="6110" y="14709"/>
                      <a:pt x="6203" y="14289"/>
                      <a:pt x="6640" y="14182"/>
                    </a:cubicBezTo>
                    <a:cubicBezTo>
                      <a:pt x="7179" y="14056"/>
                      <a:pt x="6928" y="14995"/>
                      <a:pt x="7265" y="15273"/>
                    </a:cubicBezTo>
                    <a:cubicBezTo>
                      <a:pt x="7550" y="15506"/>
                      <a:pt x="7582" y="15116"/>
                      <a:pt x="7697" y="14933"/>
                    </a:cubicBezTo>
                    <a:cubicBezTo>
                      <a:pt x="7762" y="14831"/>
                      <a:pt x="8144" y="14350"/>
                      <a:pt x="8234" y="14444"/>
                    </a:cubicBezTo>
                    <a:cubicBezTo>
                      <a:pt x="8234" y="14829"/>
                      <a:pt x="8052" y="15190"/>
                      <a:pt x="8052" y="15587"/>
                    </a:cubicBezTo>
                    <a:cubicBezTo>
                      <a:pt x="8052" y="16288"/>
                      <a:pt x="8207" y="16745"/>
                      <a:pt x="7989" y="17453"/>
                    </a:cubicBezTo>
                    <a:cubicBezTo>
                      <a:pt x="7796" y="18083"/>
                      <a:pt x="7199" y="17798"/>
                      <a:pt x="6801" y="17715"/>
                    </a:cubicBezTo>
                    <a:lnTo>
                      <a:pt x="6426" y="17599"/>
                    </a:lnTo>
                    <a:cubicBezTo>
                      <a:pt x="6426" y="17599"/>
                      <a:pt x="6426" y="17599"/>
                      <a:pt x="6426" y="17599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8" name="Shape 3303"/>
              <p:cNvSpPr/>
              <p:nvPr/>
            </p:nvSpPr>
            <p:spPr>
              <a:xfrm>
                <a:off x="4422770" y="3756150"/>
                <a:ext cx="594318" cy="37679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022" h="20780" extrusionOk="0">
                    <a:moveTo>
                      <a:pt x="8747" y="17565"/>
                    </a:moveTo>
                    <a:cubicBezTo>
                      <a:pt x="8755" y="17427"/>
                      <a:pt x="8768" y="17289"/>
                      <a:pt x="8778" y="17151"/>
                    </a:cubicBezTo>
                    <a:cubicBezTo>
                      <a:pt x="8860" y="15856"/>
                      <a:pt x="8904" y="14502"/>
                      <a:pt x="9377" y="13422"/>
                    </a:cubicBezTo>
                    <a:cubicBezTo>
                      <a:pt x="9619" y="12874"/>
                      <a:pt x="8573" y="12837"/>
                      <a:pt x="8411" y="12942"/>
                    </a:cubicBezTo>
                    <a:cubicBezTo>
                      <a:pt x="8240" y="13051"/>
                      <a:pt x="8315" y="13381"/>
                      <a:pt x="8315" y="13643"/>
                    </a:cubicBezTo>
                    <a:cubicBezTo>
                      <a:pt x="8315" y="15185"/>
                      <a:pt x="7543" y="14970"/>
                      <a:pt x="7347" y="13698"/>
                    </a:cubicBezTo>
                    <a:cubicBezTo>
                      <a:pt x="6911" y="13242"/>
                      <a:pt x="5784" y="14084"/>
                      <a:pt x="5929" y="12630"/>
                    </a:cubicBezTo>
                    <a:cubicBezTo>
                      <a:pt x="6035" y="11545"/>
                      <a:pt x="5516" y="11833"/>
                      <a:pt x="5516" y="11265"/>
                    </a:cubicBezTo>
                    <a:cubicBezTo>
                      <a:pt x="5516" y="10741"/>
                      <a:pt x="5239" y="10341"/>
                      <a:pt x="5255" y="9879"/>
                    </a:cubicBezTo>
                    <a:cubicBezTo>
                      <a:pt x="5276" y="9320"/>
                      <a:pt x="6248" y="9523"/>
                      <a:pt x="6248" y="9308"/>
                    </a:cubicBezTo>
                    <a:cubicBezTo>
                      <a:pt x="6248" y="8316"/>
                      <a:pt x="5340" y="9366"/>
                      <a:pt x="5125" y="8881"/>
                    </a:cubicBezTo>
                    <a:cubicBezTo>
                      <a:pt x="4850" y="8263"/>
                      <a:pt x="5433" y="6771"/>
                      <a:pt x="5303" y="6633"/>
                    </a:cubicBezTo>
                    <a:cubicBezTo>
                      <a:pt x="4734" y="6039"/>
                      <a:pt x="5116" y="6177"/>
                      <a:pt x="5219" y="5397"/>
                    </a:cubicBezTo>
                    <a:cubicBezTo>
                      <a:pt x="5263" y="5082"/>
                      <a:pt x="5171" y="4732"/>
                      <a:pt x="5197" y="4420"/>
                    </a:cubicBezTo>
                    <a:cubicBezTo>
                      <a:pt x="5212" y="4231"/>
                      <a:pt x="5671" y="4615"/>
                      <a:pt x="5811" y="4602"/>
                    </a:cubicBezTo>
                    <a:cubicBezTo>
                      <a:pt x="6191" y="4573"/>
                      <a:pt x="7064" y="4190"/>
                      <a:pt x="7016" y="3531"/>
                    </a:cubicBezTo>
                    <a:cubicBezTo>
                      <a:pt x="6945" y="2501"/>
                      <a:pt x="7968" y="2746"/>
                      <a:pt x="8329" y="2001"/>
                    </a:cubicBezTo>
                    <a:cubicBezTo>
                      <a:pt x="8430" y="1789"/>
                      <a:pt x="8570" y="997"/>
                      <a:pt x="8811" y="1321"/>
                    </a:cubicBezTo>
                    <a:cubicBezTo>
                      <a:pt x="10127" y="3057"/>
                      <a:pt x="9332" y="-671"/>
                      <a:pt x="10004" y="838"/>
                    </a:cubicBezTo>
                    <a:cubicBezTo>
                      <a:pt x="10274" y="1444"/>
                      <a:pt x="10552" y="1112"/>
                      <a:pt x="10892" y="824"/>
                    </a:cubicBezTo>
                    <a:cubicBezTo>
                      <a:pt x="11150" y="892"/>
                      <a:pt x="11575" y="1624"/>
                      <a:pt x="11811" y="1189"/>
                    </a:cubicBezTo>
                    <a:cubicBezTo>
                      <a:pt x="11977" y="892"/>
                      <a:pt x="11879" y="277"/>
                      <a:pt x="12107" y="176"/>
                    </a:cubicBezTo>
                    <a:cubicBezTo>
                      <a:pt x="12675" y="-71"/>
                      <a:pt x="12870" y="830"/>
                      <a:pt x="13479" y="376"/>
                    </a:cubicBezTo>
                    <a:cubicBezTo>
                      <a:pt x="13926" y="47"/>
                      <a:pt x="14079" y="-203"/>
                      <a:pt x="14566" y="232"/>
                    </a:cubicBezTo>
                    <a:cubicBezTo>
                      <a:pt x="15101" y="715"/>
                      <a:pt x="15646" y="62"/>
                      <a:pt x="16218" y="435"/>
                    </a:cubicBezTo>
                    <a:cubicBezTo>
                      <a:pt x="17124" y="1021"/>
                      <a:pt x="17935" y="812"/>
                      <a:pt x="18866" y="527"/>
                    </a:cubicBezTo>
                    <a:cubicBezTo>
                      <a:pt x="19360" y="376"/>
                      <a:pt x="19600" y="1047"/>
                      <a:pt x="20131" y="653"/>
                    </a:cubicBezTo>
                    <a:cubicBezTo>
                      <a:pt x="20263" y="559"/>
                      <a:pt x="20340" y="429"/>
                      <a:pt x="20382" y="286"/>
                    </a:cubicBezTo>
                    <a:lnTo>
                      <a:pt x="20382" y="286"/>
                    </a:lnTo>
                    <a:lnTo>
                      <a:pt x="20827" y="1003"/>
                    </a:lnTo>
                    <a:cubicBezTo>
                      <a:pt x="21397" y="1922"/>
                      <a:pt x="20571" y="1981"/>
                      <a:pt x="20225" y="2463"/>
                    </a:cubicBezTo>
                    <a:cubicBezTo>
                      <a:pt x="19817" y="3031"/>
                      <a:pt x="20144" y="3358"/>
                      <a:pt x="20001" y="3920"/>
                    </a:cubicBezTo>
                    <a:cubicBezTo>
                      <a:pt x="19879" y="4396"/>
                      <a:pt x="19604" y="4705"/>
                      <a:pt x="19387" y="5064"/>
                    </a:cubicBezTo>
                    <a:cubicBezTo>
                      <a:pt x="18426" y="6636"/>
                      <a:pt x="19345" y="8084"/>
                      <a:pt x="19526" y="9693"/>
                    </a:cubicBezTo>
                    <a:cubicBezTo>
                      <a:pt x="19600" y="10188"/>
                      <a:pt x="19387" y="10656"/>
                      <a:pt x="19387" y="11191"/>
                    </a:cubicBezTo>
                    <a:cubicBezTo>
                      <a:pt x="19387" y="12168"/>
                      <a:pt x="19484" y="12716"/>
                      <a:pt x="19623" y="13587"/>
                    </a:cubicBezTo>
                    <a:cubicBezTo>
                      <a:pt x="19710" y="14152"/>
                      <a:pt x="19987" y="14469"/>
                      <a:pt x="20178" y="14931"/>
                    </a:cubicBezTo>
                    <a:cubicBezTo>
                      <a:pt x="20386" y="15447"/>
                      <a:pt x="20178" y="16703"/>
                      <a:pt x="19904" y="17130"/>
                    </a:cubicBezTo>
                    <a:cubicBezTo>
                      <a:pt x="19476" y="17803"/>
                      <a:pt x="18993" y="18216"/>
                      <a:pt x="18794" y="19143"/>
                    </a:cubicBezTo>
                    <a:lnTo>
                      <a:pt x="18734" y="19899"/>
                    </a:lnTo>
                    <a:lnTo>
                      <a:pt x="18734" y="19899"/>
                    </a:lnTo>
                    <a:cubicBezTo>
                      <a:pt x="17926" y="19899"/>
                      <a:pt x="17231" y="20617"/>
                      <a:pt x="16467" y="20764"/>
                    </a:cubicBezTo>
                    <a:cubicBezTo>
                      <a:pt x="15621" y="20929"/>
                      <a:pt x="15310" y="19720"/>
                      <a:pt x="14636" y="19234"/>
                    </a:cubicBezTo>
                    <a:cubicBezTo>
                      <a:pt x="14104" y="18852"/>
                      <a:pt x="14138" y="18372"/>
                      <a:pt x="13796" y="17757"/>
                    </a:cubicBezTo>
                    <a:cubicBezTo>
                      <a:pt x="13508" y="17236"/>
                      <a:pt x="12843" y="16156"/>
                      <a:pt x="12403" y="16079"/>
                    </a:cubicBezTo>
                    <a:cubicBezTo>
                      <a:pt x="11594" y="15935"/>
                      <a:pt x="10682" y="17018"/>
                      <a:pt x="9865" y="17295"/>
                    </a:cubicBezTo>
                    <a:lnTo>
                      <a:pt x="8747" y="17565"/>
                    </a:lnTo>
                    <a:cubicBezTo>
                      <a:pt x="8747" y="17565"/>
                      <a:pt x="8747" y="17565"/>
                      <a:pt x="8747" y="17565"/>
                    </a:cubicBezTo>
                    <a:close/>
                    <a:moveTo>
                      <a:pt x="1622" y="15929"/>
                    </a:moveTo>
                    <a:cubicBezTo>
                      <a:pt x="2070" y="15229"/>
                      <a:pt x="2898" y="15402"/>
                      <a:pt x="3198" y="14573"/>
                    </a:cubicBezTo>
                    <a:cubicBezTo>
                      <a:pt x="3436" y="13925"/>
                      <a:pt x="3757" y="13533"/>
                      <a:pt x="3927" y="12827"/>
                    </a:cubicBezTo>
                    <a:cubicBezTo>
                      <a:pt x="4046" y="12327"/>
                      <a:pt x="4466" y="12581"/>
                      <a:pt x="4689" y="12303"/>
                    </a:cubicBezTo>
                    <a:cubicBezTo>
                      <a:pt x="4689" y="12268"/>
                      <a:pt x="4683" y="12242"/>
                      <a:pt x="4681" y="12200"/>
                    </a:cubicBezTo>
                    <a:cubicBezTo>
                      <a:pt x="4331" y="11813"/>
                      <a:pt x="3953" y="11680"/>
                      <a:pt x="3600" y="11280"/>
                    </a:cubicBezTo>
                    <a:cubicBezTo>
                      <a:pt x="3164" y="10780"/>
                      <a:pt x="2898" y="11377"/>
                      <a:pt x="2460" y="11280"/>
                    </a:cubicBezTo>
                    <a:cubicBezTo>
                      <a:pt x="2198" y="11106"/>
                      <a:pt x="1769" y="10968"/>
                      <a:pt x="1599" y="11418"/>
                    </a:cubicBezTo>
                    <a:cubicBezTo>
                      <a:pt x="1503" y="11668"/>
                      <a:pt x="1429" y="12024"/>
                      <a:pt x="1269" y="12200"/>
                    </a:cubicBezTo>
                    <a:cubicBezTo>
                      <a:pt x="1129" y="12354"/>
                      <a:pt x="984" y="12589"/>
                      <a:pt x="943" y="12857"/>
                    </a:cubicBezTo>
                    <a:cubicBezTo>
                      <a:pt x="799" y="13816"/>
                      <a:pt x="669" y="12966"/>
                      <a:pt x="363" y="12857"/>
                    </a:cubicBezTo>
                    <a:cubicBezTo>
                      <a:pt x="110" y="12769"/>
                      <a:pt x="-56" y="13236"/>
                      <a:pt x="122" y="13522"/>
                    </a:cubicBezTo>
                    <a:cubicBezTo>
                      <a:pt x="207" y="13660"/>
                      <a:pt x="506" y="13946"/>
                      <a:pt x="359" y="14149"/>
                    </a:cubicBezTo>
                    <a:cubicBezTo>
                      <a:pt x="189" y="14375"/>
                      <a:pt x="-203" y="15058"/>
                      <a:pt x="129" y="15376"/>
                    </a:cubicBezTo>
                    <a:cubicBezTo>
                      <a:pt x="424" y="15659"/>
                      <a:pt x="631" y="15255"/>
                      <a:pt x="925" y="15785"/>
                    </a:cubicBezTo>
                    <a:cubicBezTo>
                      <a:pt x="937" y="16009"/>
                      <a:pt x="971" y="16164"/>
                      <a:pt x="878" y="16350"/>
                    </a:cubicBezTo>
                    <a:cubicBezTo>
                      <a:pt x="773" y="16568"/>
                      <a:pt x="575" y="16839"/>
                      <a:pt x="659" y="17156"/>
                    </a:cubicBezTo>
                    <a:cubicBezTo>
                      <a:pt x="720" y="17386"/>
                      <a:pt x="712" y="17583"/>
                      <a:pt x="689" y="17830"/>
                    </a:cubicBezTo>
                    <a:cubicBezTo>
                      <a:pt x="680" y="17916"/>
                      <a:pt x="656" y="18230"/>
                      <a:pt x="724" y="18265"/>
                    </a:cubicBezTo>
                    <a:cubicBezTo>
                      <a:pt x="907" y="18336"/>
                      <a:pt x="1103" y="17862"/>
                      <a:pt x="1156" y="17654"/>
                    </a:cubicBezTo>
                    <a:cubicBezTo>
                      <a:pt x="1250" y="17289"/>
                      <a:pt x="1327" y="16853"/>
                      <a:pt x="1392" y="16474"/>
                    </a:cubicBezTo>
                    <a:lnTo>
                      <a:pt x="1622" y="15929"/>
                    </a:lnTo>
                    <a:cubicBezTo>
                      <a:pt x="1622" y="15929"/>
                      <a:pt x="1622" y="15929"/>
                      <a:pt x="1622" y="15929"/>
                    </a:cubicBezTo>
                    <a:close/>
                    <a:moveTo>
                      <a:pt x="2035" y="9211"/>
                    </a:moveTo>
                    <a:cubicBezTo>
                      <a:pt x="1803" y="9031"/>
                      <a:pt x="1950" y="8631"/>
                      <a:pt x="1575" y="8673"/>
                    </a:cubicBezTo>
                    <a:cubicBezTo>
                      <a:pt x="1341" y="8693"/>
                      <a:pt x="1024" y="8631"/>
                      <a:pt x="888" y="8272"/>
                    </a:cubicBezTo>
                    <a:cubicBezTo>
                      <a:pt x="807" y="8052"/>
                      <a:pt x="1316" y="7931"/>
                      <a:pt x="1435" y="7840"/>
                    </a:cubicBezTo>
                    <a:cubicBezTo>
                      <a:pt x="1688" y="7642"/>
                      <a:pt x="1862" y="6197"/>
                      <a:pt x="2284" y="6786"/>
                    </a:cubicBezTo>
                    <a:cubicBezTo>
                      <a:pt x="2534" y="7136"/>
                      <a:pt x="2845" y="7206"/>
                      <a:pt x="3140" y="7446"/>
                    </a:cubicBezTo>
                    <a:cubicBezTo>
                      <a:pt x="3326" y="7589"/>
                      <a:pt x="3494" y="7801"/>
                      <a:pt x="3494" y="8154"/>
                    </a:cubicBezTo>
                    <a:cubicBezTo>
                      <a:pt x="3494" y="8678"/>
                      <a:pt x="2926" y="8546"/>
                      <a:pt x="2734" y="8920"/>
                    </a:cubicBezTo>
                    <a:cubicBezTo>
                      <a:pt x="2598" y="9179"/>
                      <a:pt x="2445" y="9826"/>
                      <a:pt x="2155" y="9547"/>
                    </a:cubicBezTo>
                    <a:lnTo>
                      <a:pt x="2035" y="9211"/>
                    </a:lnTo>
                    <a:cubicBezTo>
                      <a:pt x="2035" y="9211"/>
                      <a:pt x="2035" y="9211"/>
                      <a:pt x="2035" y="9211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9" name="Shape 3304"/>
              <p:cNvSpPr/>
              <p:nvPr/>
            </p:nvSpPr>
            <p:spPr>
              <a:xfrm>
                <a:off x="4333033" y="4038181"/>
                <a:ext cx="747069" cy="42008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02" h="21392" extrusionOk="0">
                    <a:moveTo>
                      <a:pt x="279" y="19525"/>
                    </a:moveTo>
                    <a:cubicBezTo>
                      <a:pt x="229" y="19007"/>
                      <a:pt x="214" y="18479"/>
                      <a:pt x="264" y="17932"/>
                    </a:cubicBezTo>
                    <a:cubicBezTo>
                      <a:pt x="-85" y="15273"/>
                      <a:pt x="-198" y="14235"/>
                      <a:pt x="628" y="11954"/>
                    </a:cubicBezTo>
                    <a:cubicBezTo>
                      <a:pt x="1290" y="10126"/>
                      <a:pt x="843" y="8023"/>
                      <a:pt x="1615" y="6452"/>
                    </a:cubicBezTo>
                    <a:cubicBezTo>
                      <a:pt x="1964" y="5738"/>
                      <a:pt x="2224" y="4284"/>
                      <a:pt x="2685" y="4254"/>
                    </a:cubicBezTo>
                    <a:cubicBezTo>
                      <a:pt x="3141" y="4224"/>
                      <a:pt x="4714" y="2914"/>
                      <a:pt x="4790" y="3300"/>
                    </a:cubicBezTo>
                    <a:cubicBezTo>
                      <a:pt x="4891" y="3795"/>
                      <a:pt x="4755" y="4357"/>
                      <a:pt x="4923" y="4814"/>
                    </a:cubicBezTo>
                    <a:cubicBezTo>
                      <a:pt x="5145" y="5406"/>
                      <a:pt x="5622" y="5919"/>
                      <a:pt x="5882" y="6501"/>
                    </a:cubicBezTo>
                    <a:lnTo>
                      <a:pt x="7097" y="9213"/>
                    </a:lnTo>
                    <a:cubicBezTo>
                      <a:pt x="7264" y="9487"/>
                      <a:pt x="7725" y="10335"/>
                      <a:pt x="7948" y="10335"/>
                    </a:cubicBezTo>
                    <a:cubicBezTo>
                      <a:pt x="8201" y="10335"/>
                      <a:pt x="8422" y="10338"/>
                      <a:pt x="8656" y="10164"/>
                    </a:cubicBezTo>
                    <a:cubicBezTo>
                      <a:pt x="9118" y="9829"/>
                      <a:pt x="9567" y="9115"/>
                      <a:pt x="9757" y="8294"/>
                    </a:cubicBezTo>
                    <a:cubicBezTo>
                      <a:pt x="9909" y="7626"/>
                      <a:pt x="9803" y="6914"/>
                      <a:pt x="9795" y="6213"/>
                    </a:cubicBezTo>
                    <a:cubicBezTo>
                      <a:pt x="9795" y="5254"/>
                      <a:pt x="9697" y="4349"/>
                      <a:pt x="9660" y="3400"/>
                    </a:cubicBezTo>
                    <a:cubicBezTo>
                      <a:pt x="9633" y="2689"/>
                      <a:pt x="9673" y="2061"/>
                      <a:pt x="9714" y="1384"/>
                    </a:cubicBezTo>
                    <a:lnTo>
                      <a:pt x="9714" y="1384"/>
                    </a:lnTo>
                    <a:lnTo>
                      <a:pt x="10619" y="1135"/>
                    </a:lnTo>
                    <a:cubicBezTo>
                      <a:pt x="11281" y="879"/>
                      <a:pt x="12019" y="-121"/>
                      <a:pt x="12675" y="12"/>
                    </a:cubicBezTo>
                    <a:cubicBezTo>
                      <a:pt x="13031" y="83"/>
                      <a:pt x="13569" y="1080"/>
                      <a:pt x="13803" y="1561"/>
                    </a:cubicBezTo>
                    <a:cubicBezTo>
                      <a:pt x="14080" y="2129"/>
                      <a:pt x="14052" y="2572"/>
                      <a:pt x="14483" y="2925"/>
                    </a:cubicBezTo>
                    <a:cubicBezTo>
                      <a:pt x="15029" y="3374"/>
                      <a:pt x="15281" y="4490"/>
                      <a:pt x="15966" y="4338"/>
                    </a:cubicBezTo>
                    <a:cubicBezTo>
                      <a:pt x="16585" y="4202"/>
                      <a:pt x="17148" y="3539"/>
                      <a:pt x="17802" y="3539"/>
                    </a:cubicBezTo>
                    <a:lnTo>
                      <a:pt x="17802" y="3539"/>
                    </a:lnTo>
                    <a:lnTo>
                      <a:pt x="17871" y="3695"/>
                    </a:lnTo>
                    <a:cubicBezTo>
                      <a:pt x="18218" y="3778"/>
                      <a:pt x="18957" y="4786"/>
                      <a:pt x="19182" y="5241"/>
                    </a:cubicBezTo>
                    <a:cubicBezTo>
                      <a:pt x="19504" y="5903"/>
                      <a:pt x="19421" y="6593"/>
                      <a:pt x="19421" y="7403"/>
                    </a:cubicBezTo>
                    <a:cubicBezTo>
                      <a:pt x="19421" y="10473"/>
                      <a:pt x="21353" y="11191"/>
                      <a:pt x="21353" y="13930"/>
                    </a:cubicBezTo>
                    <a:lnTo>
                      <a:pt x="21402" y="16756"/>
                    </a:lnTo>
                    <a:lnTo>
                      <a:pt x="21402" y="16756"/>
                    </a:lnTo>
                    <a:lnTo>
                      <a:pt x="20483" y="18444"/>
                    </a:lnTo>
                    <a:cubicBezTo>
                      <a:pt x="20126" y="19098"/>
                      <a:pt x="20601" y="20088"/>
                      <a:pt x="20072" y="20474"/>
                    </a:cubicBezTo>
                    <a:cubicBezTo>
                      <a:pt x="19294" y="21036"/>
                      <a:pt x="18166" y="19077"/>
                      <a:pt x="17709" y="21324"/>
                    </a:cubicBezTo>
                    <a:cubicBezTo>
                      <a:pt x="17470" y="21479"/>
                      <a:pt x="17074" y="21294"/>
                      <a:pt x="16779" y="21392"/>
                    </a:cubicBezTo>
                    <a:lnTo>
                      <a:pt x="16779" y="21392"/>
                    </a:lnTo>
                    <a:lnTo>
                      <a:pt x="16119" y="20984"/>
                    </a:lnTo>
                    <a:cubicBezTo>
                      <a:pt x="15536" y="20256"/>
                      <a:pt x="15067" y="19661"/>
                      <a:pt x="14587" y="18680"/>
                    </a:cubicBezTo>
                    <a:cubicBezTo>
                      <a:pt x="14032" y="17542"/>
                      <a:pt x="12970" y="17862"/>
                      <a:pt x="12349" y="16911"/>
                    </a:cubicBezTo>
                    <a:cubicBezTo>
                      <a:pt x="11853" y="16148"/>
                      <a:pt x="11876" y="15944"/>
                      <a:pt x="11220" y="15873"/>
                    </a:cubicBezTo>
                    <a:cubicBezTo>
                      <a:pt x="10910" y="16148"/>
                      <a:pt x="10382" y="16604"/>
                      <a:pt x="10032" y="16585"/>
                    </a:cubicBezTo>
                    <a:cubicBezTo>
                      <a:pt x="9697" y="16575"/>
                      <a:pt x="9405" y="16098"/>
                      <a:pt x="9077" y="16517"/>
                    </a:cubicBezTo>
                    <a:cubicBezTo>
                      <a:pt x="8778" y="16905"/>
                      <a:pt x="8696" y="16689"/>
                      <a:pt x="8351" y="16675"/>
                    </a:cubicBezTo>
                    <a:cubicBezTo>
                      <a:pt x="8039" y="16658"/>
                      <a:pt x="7739" y="16827"/>
                      <a:pt x="7421" y="16827"/>
                    </a:cubicBezTo>
                    <a:cubicBezTo>
                      <a:pt x="5964" y="16827"/>
                      <a:pt x="4364" y="16316"/>
                      <a:pt x="2905" y="16775"/>
                    </a:cubicBezTo>
                    <a:cubicBezTo>
                      <a:pt x="2247" y="16982"/>
                      <a:pt x="1679" y="18579"/>
                      <a:pt x="1268" y="19468"/>
                    </a:cubicBezTo>
                    <a:lnTo>
                      <a:pt x="279" y="19525"/>
                    </a:lnTo>
                    <a:cubicBezTo>
                      <a:pt x="279" y="19525"/>
                      <a:pt x="279" y="19525"/>
                      <a:pt x="279" y="19525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0" name="Shape 3305"/>
              <p:cNvSpPr/>
              <p:nvPr/>
            </p:nvSpPr>
            <p:spPr>
              <a:xfrm>
                <a:off x="4345852" y="4358672"/>
                <a:ext cx="594197" cy="46525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177" h="21600" extrusionOk="0">
                    <a:moveTo>
                      <a:pt x="1168" y="10492"/>
                    </a:moveTo>
                    <a:lnTo>
                      <a:pt x="1732" y="11243"/>
                    </a:lnTo>
                    <a:cubicBezTo>
                      <a:pt x="1999" y="11530"/>
                      <a:pt x="2114" y="11865"/>
                      <a:pt x="2459" y="12053"/>
                    </a:cubicBezTo>
                    <a:cubicBezTo>
                      <a:pt x="2720" y="12194"/>
                      <a:pt x="3070" y="12144"/>
                      <a:pt x="3327" y="12315"/>
                    </a:cubicBezTo>
                    <a:cubicBezTo>
                      <a:pt x="4040" y="12785"/>
                      <a:pt x="4289" y="12855"/>
                      <a:pt x="5101" y="12702"/>
                    </a:cubicBezTo>
                    <a:cubicBezTo>
                      <a:pt x="6031" y="12531"/>
                      <a:pt x="6839" y="12563"/>
                      <a:pt x="7031" y="14007"/>
                    </a:cubicBezTo>
                    <a:cubicBezTo>
                      <a:pt x="7179" y="15147"/>
                      <a:pt x="6701" y="16287"/>
                      <a:pt x="6493" y="17379"/>
                    </a:cubicBezTo>
                    <a:lnTo>
                      <a:pt x="6565" y="18746"/>
                    </a:lnTo>
                    <a:lnTo>
                      <a:pt x="6565" y="18746"/>
                    </a:lnTo>
                    <a:cubicBezTo>
                      <a:pt x="7614" y="18746"/>
                      <a:pt x="8364" y="18573"/>
                      <a:pt x="9349" y="19257"/>
                    </a:cubicBezTo>
                    <a:cubicBezTo>
                      <a:pt x="9788" y="19563"/>
                      <a:pt x="9872" y="19756"/>
                      <a:pt x="10100" y="20299"/>
                    </a:cubicBezTo>
                    <a:cubicBezTo>
                      <a:pt x="10224" y="20584"/>
                      <a:pt x="10362" y="21285"/>
                      <a:pt x="10362" y="21600"/>
                    </a:cubicBezTo>
                    <a:lnTo>
                      <a:pt x="10362" y="21600"/>
                    </a:lnTo>
                    <a:cubicBezTo>
                      <a:pt x="11072" y="21456"/>
                      <a:pt x="11093" y="21058"/>
                      <a:pt x="11947" y="21276"/>
                    </a:cubicBezTo>
                    <a:cubicBezTo>
                      <a:pt x="12894" y="21523"/>
                      <a:pt x="13137" y="21258"/>
                      <a:pt x="13839" y="20579"/>
                    </a:cubicBezTo>
                    <a:cubicBezTo>
                      <a:pt x="14176" y="20247"/>
                      <a:pt x="15029" y="20706"/>
                      <a:pt x="15122" y="20312"/>
                    </a:cubicBezTo>
                    <a:cubicBezTo>
                      <a:pt x="15202" y="19980"/>
                      <a:pt x="14362" y="19618"/>
                      <a:pt x="14909" y="19212"/>
                    </a:cubicBezTo>
                    <a:cubicBezTo>
                      <a:pt x="15071" y="19090"/>
                      <a:pt x="15180" y="19289"/>
                      <a:pt x="15315" y="19226"/>
                    </a:cubicBezTo>
                    <a:cubicBezTo>
                      <a:pt x="16108" y="18862"/>
                      <a:pt x="16283" y="18196"/>
                      <a:pt x="17254" y="18670"/>
                    </a:cubicBezTo>
                    <a:cubicBezTo>
                      <a:pt x="17563" y="18818"/>
                      <a:pt x="18411" y="19651"/>
                      <a:pt x="18565" y="18685"/>
                    </a:cubicBezTo>
                    <a:cubicBezTo>
                      <a:pt x="18610" y="18387"/>
                      <a:pt x="18091" y="18203"/>
                      <a:pt x="18076" y="17767"/>
                    </a:cubicBezTo>
                    <a:cubicBezTo>
                      <a:pt x="18047" y="16960"/>
                      <a:pt x="18295" y="16440"/>
                      <a:pt x="18373" y="15702"/>
                    </a:cubicBezTo>
                    <a:cubicBezTo>
                      <a:pt x="18466" y="14825"/>
                      <a:pt x="18074" y="13930"/>
                      <a:pt x="18242" y="13091"/>
                    </a:cubicBezTo>
                    <a:cubicBezTo>
                      <a:pt x="18836" y="11909"/>
                      <a:pt x="19367" y="13083"/>
                      <a:pt x="19887" y="12410"/>
                    </a:cubicBezTo>
                    <a:cubicBezTo>
                      <a:pt x="20172" y="12033"/>
                      <a:pt x="20358" y="11364"/>
                      <a:pt x="20292" y="10827"/>
                    </a:cubicBezTo>
                    <a:cubicBezTo>
                      <a:pt x="20198" y="10115"/>
                      <a:pt x="20701" y="10041"/>
                      <a:pt x="21029" y="9520"/>
                    </a:cubicBezTo>
                    <a:cubicBezTo>
                      <a:pt x="21600" y="8609"/>
                      <a:pt x="20326" y="8626"/>
                      <a:pt x="20350" y="7626"/>
                    </a:cubicBezTo>
                    <a:cubicBezTo>
                      <a:pt x="20358" y="7241"/>
                      <a:pt x="20623" y="6932"/>
                      <a:pt x="20634" y="6493"/>
                    </a:cubicBezTo>
                    <a:cubicBezTo>
                      <a:pt x="20649" y="6042"/>
                      <a:pt x="20527" y="5515"/>
                      <a:pt x="20527" y="5032"/>
                    </a:cubicBezTo>
                    <a:lnTo>
                      <a:pt x="20527" y="5032"/>
                    </a:lnTo>
                    <a:lnTo>
                      <a:pt x="19706" y="4660"/>
                    </a:lnTo>
                    <a:cubicBezTo>
                      <a:pt x="18981" y="3996"/>
                      <a:pt x="18397" y="3454"/>
                      <a:pt x="17800" y="2560"/>
                    </a:cubicBezTo>
                    <a:cubicBezTo>
                      <a:pt x="17110" y="1522"/>
                      <a:pt x="15788" y="1814"/>
                      <a:pt x="15016" y="947"/>
                    </a:cubicBezTo>
                    <a:cubicBezTo>
                      <a:pt x="14398" y="251"/>
                      <a:pt x="14427" y="65"/>
                      <a:pt x="13611" y="0"/>
                    </a:cubicBezTo>
                    <a:cubicBezTo>
                      <a:pt x="13225" y="251"/>
                      <a:pt x="12569" y="667"/>
                      <a:pt x="12133" y="649"/>
                    </a:cubicBezTo>
                    <a:cubicBezTo>
                      <a:pt x="11717" y="640"/>
                      <a:pt x="11353" y="206"/>
                      <a:pt x="10945" y="588"/>
                    </a:cubicBezTo>
                    <a:cubicBezTo>
                      <a:pt x="10574" y="942"/>
                      <a:pt x="10471" y="744"/>
                      <a:pt x="10042" y="731"/>
                    </a:cubicBezTo>
                    <a:cubicBezTo>
                      <a:pt x="9653" y="716"/>
                      <a:pt x="9280" y="870"/>
                      <a:pt x="8885" y="870"/>
                    </a:cubicBezTo>
                    <a:cubicBezTo>
                      <a:pt x="7073" y="870"/>
                      <a:pt x="5081" y="405"/>
                      <a:pt x="3267" y="823"/>
                    </a:cubicBezTo>
                    <a:cubicBezTo>
                      <a:pt x="2448" y="1011"/>
                      <a:pt x="1742" y="2467"/>
                      <a:pt x="1231" y="3278"/>
                    </a:cubicBezTo>
                    <a:lnTo>
                      <a:pt x="0" y="3330"/>
                    </a:lnTo>
                    <a:lnTo>
                      <a:pt x="0" y="3330"/>
                    </a:lnTo>
                    <a:cubicBezTo>
                      <a:pt x="170" y="4581"/>
                      <a:pt x="660" y="5765"/>
                      <a:pt x="767" y="7004"/>
                    </a:cubicBezTo>
                    <a:cubicBezTo>
                      <a:pt x="822" y="7626"/>
                      <a:pt x="772" y="8265"/>
                      <a:pt x="825" y="8882"/>
                    </a:cubicBezTo>
                    <a:cubicBezTo>
                      <a:pt x="877" y="9449"/>
                      <a:pt x="1103" y="9885"/>
                      <a:pt x="1160" y="10358"/>
                    </a:cubicBezTo>
                    <a:cubicBezTo>
                      <a:pt x="1168" y="10407"/>
                      <a:pt x="1170" y="10452"/>
                      <a:pt x="1168" y="10492"/>
                    </a:cubicBezTo>
                    <a:cubicBezTo>
                      <a:pt x="1168" y="10492"/>
                      <a:pt x="1168" y="10492"/>
                      <a:pt x="1168" y="10492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1" name="Shape 3306"/>
              <p:cNvSpPr/>
              <p:nvPr/>
            </p:nvSpPr>
            <p:spPr>
              <a:xfrm>
                <a:off x="4615064" y="4371492"/>
                <a:ext cx="1014873" cy="89194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6" h="21370" extrusionOk="0">
                    <a:moveTo>
                      <a:pt x="278" y="10732"/>
                    </a:moveTo>
                    <a:cubicBezTo>
                      <a:pt x="697" y="10658"/>
                      <a:pt x="709" y="10453"/>
                      <a:pt x="1213" y="10565"/>
                    </a:cubicBezTo>
                    <a:cubicBezTo>
                      <a:pt x="1771" y="10692"/>
                      <a:pt x="1915" y="10556"/>
                      <a:pt x="2329" y="10205"/>
                    </a:cubicBezTo>
                    <a:cubicBezTo>
                      <a:pt x="2528" y="10034"/>
                      <a:pt x="3031" y="10271"/>
                      <a:pt x="3086" y="10067"/>
                    </a:cubicBezTo>
                    <a:cubicBezTo>
                      <a:pt x="3133" y="9896"/>
                      <a:pt x="2637" y="9709"/>
                      <a:pt x="2960" y="9500"/>
                    </a:cubicBezTo>
                    <a:cubicBezTo>
                      <a:pt x="3056" y="9437"/>
                      <a:pt x="3120" y="9539"/>
                      <a:pt x="3200" y="9507"/>
                    </a:cubicBezTo>
                    <a:cubicBezTo>
                      <a:pt x="3667" y="9319"/>
                      <a:pt x="3771" y="8976"/>
                      <a:pt x="4344" y="9220"/>
                    </a:cubicBezTo>
                    <a:cubicBezTo>
                      <a:pt x="4526" y="9297"/>
                      <a:pt x="5026" y="9726"/>
                      <a:pt x="5117" y="9228"/>
                    </a:cubicBezTo>
                    <a:cubicBezTo>
                      <a:pt x="5144" y="9074"/>
                      <a:pt x="4837" y="8979"/>
                      <a:pt x="4828" y="8754"/>
                    </a:cubicBezTo>
                    <a:cubicBezTo>
                      <a:pt x="4811" y="8337"/>
                      <a:pt x="4957" y="8069"/>
                      <a:pt x="5003" y="7688"/>
                    </a:cubicBezTo>
                    <a:cubicBezTo>
                      <a:pt x="5058" y="7236"/>
                      <a:pt x="4827" y="6774"/>
                      <a:pt x="4926" y="6341"/>
                    </a:cubicBezTo>
                    <a:cubicBezTo>
                      <a:pt x="5277" y="5731"/>
                      <a:pt x="5590" y="6337"/>
                      <a:pt x="5897" y="5989"/>
                    </a:cubicBezTo>
                    <a:cubicBezTo>
                      <a:pt x="6065" y="5795"/>
                      <a:pt x="6175" y="5449"/>
                      <a:pt x="6136" y="5172"/>
                    </a:cubicBezTo>
                    <a:cubicBezTo>
                      <a:pt x="6080" y="4805"/>
                      <a:pt x="6377" y="4767"/>
                      <a:pt x="6571" y="4498"/>
                    </a:cubicBezTo>
                    <a:cubicBezTo>
                      <a:pt x="6907" y="4028"/>
                      <a:pt x="6156" y="4037"/>
                      <a:pt x="6170" y="3521"/>
                    </a:cubicBezTo>
                    <a:cubicBezTo>
                      <a:pt x="6175" y="3322"/>
                      <a:pt x="6331" y="3162"/>
                      <a:pt x="6337" y="2936"/>
                    </a:cubicBezTo>
                    <a:cubicBezTo>
                      <a:pt x="6346" y="2703"/>
                      <a:pt x="6274" y="2431"/>
                      <a:pt x="6274" y="2182"/>
                    </a:cubicBezTo>
                    <a:lnTo>
                      <a:pt x="6274" y="2182"/>
                    </a:lnTo>
                    <a:cubicBezTo>
                      <a:pt x="6491" y="2136"/>
                      <a:pt x="6781" y="2223"/>
                      <a:pt x="6956" y="2150"/>
                    </a:cubicBezTo>
                    <a:cubicBezTo>
                      <a:pt x="7292" y="1093"/>
                      <a:pt x="8120" y="2014"/>
                      <a:pt x="8691" y="1750"/>
                    </a:cubicBezTo>
                    <a:cubicBezTo>
                      <a:pt x="9079" y="1568"/>
                      <a:pt x="8730" y="1103"/>
                      <a:pt x="8993" y="795"/>
                    </a:cubicBezTo>
                    <a:lnTo>
                      <a:pt x="9667" y="1"/>
                    </a:lnTo>
                    <a:lnTo>
                      <a:pt x="9667" y="1"/>
                    </a:lnTo>
                    <a:cubicBezTo>
                      <a:pt x="9923" y="-11"/>
                      <a:pt x="10135" y="93"/>
                      <a:pt x="10355" y="218"/>
                    </a:cubicBezTo>
                    <a:cubicBezTo>
                      <a:pt x="10533" y="320"/>
                      <a:pt x="10695" y="99"/>
                      <a:pt x="10833" y="179"/>
                    </a:cubicBezTo>
                    <a:cubicBezTo>
                      <a:pt x="11015" y="283"/>
                      <a:pt x="11105" y="465"/>
                      <a:pt x="11260" y="580"/>
                    </a:cubicBezTo>
                    <a:cubicBezTo>
                      <a:pt x="11467" y="732"/>
                      <a:pt x="11659" y="451"/>
                      <a:pt x="11857" y="433"/>
                    </a:cubicBezTo>
                    <a:cubicBezTo>
                      <a:pt x="12792" y="356"/>
                      <a:pt x="12437" y="2026"/>
                      <a:pt x="13142" y="1404"/>
                    </a:cubicBezTo>
                    <a:cubicBezTo>
                      <a:pt x="13709" y="906"/>
                      <a:pt x="14202" y="603"/>
                      <a:pt x="14918" y="522"/>
                    </a:cubicBezTo>
                    <a:cubicBezTo>
                      <a:pt x="15025" y="511"/>
                      <a:pt x="15655" y="926"/>
                      <a:pt x="15839" y="1012"/>
                    </a:cubicBezTo>
                    <a:cubicBezTo>
                      <a:pt x="16416" y="1279"/>
                      <a:pt x="16337" y="2403"/>
                      <a:pt x="16323" y="2950"/>
                    </a:cubicBezTo>
                    <a:cubicBezTo>
                      <a:pt x="16311" y="3352"/>
                      <a:pt x="16440" y="3645"/>
                      <a:pt x="16490" y="4016"/>
                    </a:cubicBezTo>
                    <a:cubicBezTo>
                      <a:pt x="16530" y="4291"/>
                      <a:pt x="16317" y="4853"/>
                      <a:pt x="16253" y="5148"/>
                    </a:cubicBezTo>
                    <a:cubicBezTo>
                      <a:pt x="16508" y="5630"/>
                      <a:pt x="16913" y="5387"/>
                      <a:pt x="17180" y="5708"/>
                    </a:cubicBezTo>
                    <a:cubicBezTo>
                      <a:pt x="17606" y="6220"/>
                      <a:pt x="17773" y="6737"/>
                      <a:pt x="18113" y="7287"/>
                    </a:cubicBezTo>
                    <a:cubicBezTo>
                      <a:pt x="18478" y="7876"/>
                      <a:pt x="18950" y="7637"/>
                      <a:pt x="19280" y="8032"/>
                    </a:cubicBezTo>
                    <a:cubicBezTo>
                      <a:pt x="19478" y="8270"/>
                      <a:pt x="19363" y="8784"/>
                      <a:pt x="19433" y="9108"/>
                    </a:cubicBezTo>
                    <a:cubicBezTo>
                      <a:pt x="19478" y="9304"/>
                      <a:pt x="19945" y="9143"/>
                      <a:pt x="20080" y="9162"/>
                    </a:cubicBezTo>
                    <a:cubicBezTo>
                      <a:pt x="20316" y="9197"/>
                      <a:pt x="20932" y="9465"/>
                      <a:pt x="20775" y="9836"/>
                    </a:cubicBezTo>
                    <a:cubicBezTo>
                      <a:pt x="20536" y="10401"/>
                      <a:pt x="20799" y="10358"/>
                      <a:pt x="21147" y="10606"/>
                    </a:cubicBezTo>
                    <a:cubicBezTo>
                      <a:pt x="21489" y="10937"/>
                      <a:pt x="21311" y="10974"/>
                      <a:pt x="21064" y="11229"/>
                    </a:cubicBezTo>
                    <a:cubicBezTo>
                      <a:pt x="20695" y="11612"/>
                      <a:pt x="20738" y="12294"/>
                      <a:pt x="20136" y="12312"/>
                    </a:cubicBezTo>
                    <a:cubicBezTo>
                      <a:pt x="19790" y="12324"/>
                      <a:pt x="19320" y="11810"/>
                      <a:pt x="19061" y="12104"/>
                    </a:cubicBezTo>
                    <a:cubicBezTo>
                      <a:pt x="19061" y="12456"/>
                      <a:pt x="18879" y="12746"/>
                      <a:pt x="18879" y="13097"/>
                    </a:cubicBezTo>
                    <a:cubicBezTo>
                      <a:pt x="18879" y="13716"/>
                      <a:pt x="19734" y="13915"/>
                      <a:pt x="19876" y="14548"/>
                    </a:cubicBezTo>
                    <a:cubicBezTo>
                      <a:pt x="20011" y="15156"/>
                      <a:pt x="19981" y="15774"/>
                      <a:pt x="20107" y="16386"/>
                    </a:cubicBezTo>
                    <a:lnTo>
                      <a:pt x="20332" y="16970"/>
                    </a:lnTo>
                    <a:lnTo>
                      <a:pt x="20332" y="16970"/>
                    </a:lnTo>
                    <a:lnTo>
                      <a:pt x="18985" y="17256"/>
                    </a:lnTo>
                    <a:lnTo>
                      <a:pt x="18170" y="17798"/>
                    </a:lnTo>
                    <a:cubicBezTo>
                      <a:pt x="18193" y="17971"/>
                      <a:pt x="18178" y="18149"/>
                      <a:pt x="18113" y="18324"/>
                    </a:cubicBezTo>
                    <a:cubicBezTo>
                      <a:pt x="18035" y="18539"/>
                      <a:pt x="17834" y="18641"/>
                      <a:pt x="17791" y="18885"/>
                    </a:cubicBezTo>
                    <a:cubicBezTo>
                      <a:pt x="17740" y="19178"/>
                      <a:pt x="17836" y="19556"/>
                      <a:pt x="17881" y="19840"/>
                    </a:cubicBezTo>
                    <a:cubicBezTo>
                      <a:pt x="17913" y="20037"/>
                      <a:pt x="17913" y="20242"/>
                      <a:pt x="17929" y="20445"/>
                    </a:cubicBezTo>
                    <a:lnTo>
                      <a:pt x="17791" y="20592"/>
                    </a:lnTo>
                    <a:cubicBezTo>
                      <a:pt x="17529" y="20592"/>
                      <a:pt x="17265" y="20617"/>
                      <a:pt x="17117" y="20327"/>
                    </a:cubicBezTo>
                    <a:cubicBezTo>
                      <a:pt x="16931" y="19964"/>
                      <a:pt x="16611" y="19916"/>
                      <a:pt x="16259" y="19951"/>
                    </a:cubicBezTo>
                    <a:cubicBezTo>
                      <a:pt x="15924" y="19983"/>
                      <a:pt x="15711" y="20189"/>
                      <a:pt x="15451" y="20399"/>
                    </a:cubicBezTo>
                    <a:cubicBezTo>
                      <a:pt x="14673" y="20950"/>
                      <a:pt x="14772" y="20480"/>
                      <a:pt x="14168" y="20191"/>
                    </a:cubicBezTo>
                    <a:cubicBezTo>
                      <a:pt x="13726" y="19979"/>
                      <a:pt x="13555" y="21170"/>
                      <a:pt x="13162" y="20336"/>
                    </a:cubicBezTo>
                    <a:cubicBezTo>
                      <a:pt x="12973" y="19931"/>
                      <a:pt x="12589" y="20224"/>
                      <a:pt x="12300" y="20353"/>
                    </a:cubicBezTo>
                    <a:cubicBezTo>
                      <a:pt x="11924" y="20516"/>
                      <a:pt x="11206" y="20399"/>
                      <a:pt x="10993" y="20576"/>
                    </a:cubicBezTo>
                    <a:cubicBezTo>
                      <a:pt x="10776" y="20756"/>
                      <a:pt x="10715" y="21190"/>
                      <a:pt x="10376" y="21025"/>
                    </a:cubicBezTo>
                    <a:cubicBezTo>
                      <a:pt x="10111" y="20897"/>
                      <a:pt x="10058" y="20618"/>
                      <a:pt x="9710" y="20487"/>
                    </a:cubicBezTo>
                    <a:cubicBezTo>
                      <a:pt x="9268" y="20324"/>
                      <a:pt x="8781" y="20413"/>
                      <a:pt x="8325" y="20320"/>
                    </a:cubicBezTo>
                    <a:cubicBezTo>
                      <a:pt x="7859" y="20224"/>
                      <a:pt x="7420" y="19845"/>
                      <a:pt x="6927" y="19951"/>
                    </a:cubicBezTo>
                    <a:cubicBezTo>
                      <a:pt x="6301" y="20048"/>
                      <a:pt x="5720" y="19794"/>
                      <a:pt x="5101" y="19840"/>
                    </a:cubicBezTo>
                    <a:cubicBezTo>
                      <a:pt x="4635" y="19873"/>
                      <a:pt x="4058" y="20207"/>
                      <a:pt x="3635" y="20166"/>
                    </a:cubicBezTo>
                    <a:cubicBezTo>
                      <a:pt x="3373" y="20143"/>
                      <a:pt x="3165" y="20117"/>
                      <a:pt x="2995" y="20408"/>
                    </a:cubicBezTo>
                    <a:cubicBezTo>
                      <a:pt x="2762" y="20808"/>
                      <a:pt x="2630" y="20955"/>
                      <a:pt x="2294" y="21250"/>
                    </a:cubicBezTo>
                    <a:cubicBezTo>
                      <a:pt x="1904" y="21589"/>
                      <a:pt x="1766" y="21126"/>
                      <a:pt x="1522" y="20897"/>
                    </a:cubicBezTo>
                    <a:cubicBezTo>
                      <a:pt x="1374" y="20759"/>
                      <a:pt x="1170" y="20980"/>
                      <a:pt x="1022" y="21041"/>
                    </a:cubicBezTo>
                    <a:lnTo>
                      <a:pt x="1022" y="21041"/>
                    </a:lnTo>
                    <a:lnTo>
                      <a:pt x="917" y="20456"/>
                    </a:lnTo>
                    <a:cubicBezTo>
                      <a:pt x="917" y="20284"/>
                      <a:pt x="852" y="20147"/>
                      <a:pt x="825" y="19983"/>
                    </a:cubicBezTo>
                    <a:cubicBezTo>
                      <a:pt x="798" y="19809"/>
                      <a:pt x="825" y="19615"/>
                      <a:pt x="804" y="19438"/>
                    </a:cubicBezTo>
                    <a:cubicBezTo>
                      <a:pt x="742" y="18931"/>
                      <a:pt x="456" y="18767"/>
                      <a:pt x="89" y="18523"/>
                    </a:cubicBezTo>
                    <a:cubicBezTo>
                      <a:pt x="-111" y="18392"/>
                      <a:pt x="75" y="18153"/>
                      <a:pt x="173" y="17987"/>
                    </a:cubicBezTo>
                    <a:cubicBezTo>
                      <a:pt x="352" y="17674"/>
                      <a:pt x="506" y="17335"/>
                      <a:pt x="714" y="17041"/>
                    </a:cubicBezTo>
                    <a:cubicBezTo>
                      <a:pt x="1053" y="16559"/>
                      <a:pt x="1388" y="16480"/>
                      <a:pt x="1388" y="15759"/>
                    </a:cubicBezTo>
                    <a:cubicBezTo>
                      <a:pt x="1388" y="14595"/>
                      <a:pt x="1381" y="13933"/>
                      <a:pt x="848" y="12921"/>
                    </a:cubicBezTo>
                    <a:cubicBezTo>
                      <a:pt x="527" y="12316"/>
                      <a:pt x="27" y="11466"/>
                      <a:pt x="278" y="10732"/>
                    </a:cubicBezTo>
                    <a:cubicBezTo>
                      <a:pt x="278" y="10732"/>
                      <a:pt x="278" y="10732"/>
                      <a:pt x="278" y="10732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2" name="Shape 3307"/>
              <p:cNvSpPr/>
              <p:nvPr/>
            </p:nvSpPr>
            <p:spPr>
              <a:xfrm>
                <a:off x="3589494" y="4679163"/>
                <a:ext cx="1149214" cy="10764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126" h="21481" extrusionOk="0">
                    <a:moveTo>
                      <a:pt x="353" y="3717"/>
                    </a:moveTo>
                    <a:cubicBezTo>
                      <a:pt x="447" y="3756"/>
                      <a:pt x="545" y="3789"/>
                      <a:pt x="644" y="3815"/>
                    </a:cubicBezTo>
                    <a:cubicBezTo>
                      <a:pt x="1108" y="3940"/>
                      <a:pt x="1037" y="4632"/>
                      <a:pt x="1245" y="5031"/>
                    </a:cubicBezTo>
                    <a:lnTo>
                      <a:pt x="1264" y="5031"/>
                    </a:lnTo>
                    <a:cubicBezTo>
                      <a:pt x="1331" y="4955"/>
                      <a:pt x="1281" y="4748"/>
                      <a:pt x="1281" y="4650"/>
                    </a:cubicBezTo>
                    <a:cubicBezTo>
                      <a:pt x="1188" y="4564"/>
                      <a:pt x="1092" y="3885"/>
                      <a:pt x="1092" y="3742"/>
                    </a:cubicBezTo>
                    <a:cubicBezTo>
                      <a:pt x="1092" y="3540"/>
                      <a:pt x="1657" y="3181"/>
                      <a:pt x="1515" y="2974"/>
                    </a:cubicBezTo>
                    <a:cubicBezTo>
                      <a:pt x="1368" y="2974"/>
                      <a:pt x="637" y="3683"/>
                      <a:pt x="815" y="2928"/>
                    </a:cubicBezTo>
                    <a:cubicBezTo>
                      <a:pt x="876" y="2672"/>
                      <a:pt x="1420" y="2583"/>
                      <a:pt x="1600" y="2474"/>
                    </a:cubicBezTo>
                    <a:cubicBezTo>
                      <a:pt x="2353" y="2272"/>
                      <a:pt x="3151" y="2410"/>
                      <a:pt x="3879" y="2140"/>
                    </a:cubicBezTo>
                    <a:cubicBezTo>
                      <a:pt x="4349" y="1966"/>
                      <a:pt x="4640" y="1386"/>
                      <a:pt x="4978" y="1017"/>
                    </a:cubicBezTo>
                    <a:cubicBezTo>
                      <a:pt x="5225" y="750"/>
                      <a:pt x="5295" y="805"/>
                      <a:pt x="5646" y="805"/>
                    </a:cubicBezTo>
                    <a:cubicBezTo>
                      <a:pt x="6098" y="805"/>
                      <a:pt x="6168" y="344"/>
                      <a:pt x="6538" y="277"/>
                    </a:cubicBezTo>
                    <a:cubicBezTo>
                      <a:pt x="6709" y="246"/>
                      <a:pt x="6885" y="342"/>
                      <a:pt x="7041" y="231"/>
                    </a:cubicBezTo>
                    <a:cubicBezTo>
                      <a:pt x="7630" y="158"/>
                      <a:pt x="8492" y="-119"/>
                      <a:pt x="9019" y="58"/>
                    </a:cubicBezTo>
                    <a:cubicBezTo>
                      <a:pt x="9237" y="130"/>
                      <a:pt x="9809" y="963"/>
                      <a:pt x="9306" y="598"/>
                    </a:cubicBezTo>
                    <a:cubicBezTo>
                      <a:pt x="9219" y="535"/>
                      <a:pt x="8774" y="125"/>
                      <a:pt x="8741" y="130"/>
                    </a:cubicBezTo>
                    <a:cubicBezTo>
                      <a:pt x="8605" y="160"/>
                      <a:pt x="8696" y="361"/>
                      <a:pt x="8748" y="438"/>
                    </a:cubicBezTo>
                    <a:cubicBezTo>
                      <a:pt x="8836" y="569"/>
                      <a:pt x="8977" y="657"/>
                      <a:pt x="9067" y="805"/>
                    </a:cubicBezTo>
                    <a:cubicBezTo>
                      <a:pt x="9491" y="1502"/>
                      <a:pt x="9280" y="1741"/>
                      <a:pt x="10215" y="1853"/>
                    </a:cubicBezTo>
                    <a:cubicBezTo>
                      <a:pt x="10850" y="1930"/>
                      <a:pt x="11177" y="1455"/>
                      <a:pt x="11464" y="948"/>
                    </a:cubicBezTo>
                    <a:lnTo>
                      <a:pt x="11464" y="948"/>
                    </a:lnTo>
                    <a:lnTo>
                      <a:pt x="12567" y="1333"/>
                    </a:lnTo>
                    <a:cubicBezTo>
                      <a:pt x="13007" y="1455"/>
                      <a:pt x="13464" y="1579"/>
                      <a:pt x="13912" y="1634"/>
                    </a:cubicBezTo>
                    <a:cubicBezTo>
                      <a:pt x="14230" y="1670"/>
                      <a:pt x="14554" y="1651"/>
                      <a:pt x="14869" y="1686"/>
                    </a:cubicBezTo>
                    <a:cubicBezTo>
                      <a:pt x="15751" y="1789"/>
                      <a:pt x="16433" y="1936"/>
                      <a:pt x="17325" y="1693"/>
                    </a:cubicBezTo>
                    <a:lnTo>
                      <a:pt x="17325" y="1693"/>
                    </a:lnTo>
                    <a:cubicBezTo>
                      <a:pt x="17867" y="1693"/>
                      <a:pt x="18253" y="1619"/>
                      <a:pt x="18762" y="1913"/>
                    </a:cubicBezTo>
                    <a:cubicBezTo>
                      <a:pt x="18988" y="2045"/>
                      <a:pt x="19031" y="2128"/>
                      <a:pt x="19149" y="2361"/>
                    </a:cubicBezTo>
                    <a:cubicBezTo>
                      <a:pt x="19213" y="2483"/>
                      <a:pt x="19284" y="2785"/>
                      <a:pt x="19284" y="2920"/>
                    </a:cubicBezTo>
                    <a:lnTo>
                      <a:pt x="19284" y="2920"/>
                    </a:lnTo>
                    <a:cubicBezTo>
                      <a:pt x="19065" y="3531"/>
                      <a:pt x="19502" y="4240"/>
                      <a:pt x="19783" y="4743"/>
                    </a:cubicBezTo>
                    <a:cubicBezTo>
                      <a:pt x="20248" y="5586"/>
                      <a:pt x="20254" y="6138"/>
                      <a:pt x="20254" y="7107"/>
                    </a:cubicBezTo>
                    <a:cubicBezTo>
                      <a:pt x="20254" y="7708"/>
                      <a:pt x="19962" y="7774"/>
                      <a:pt x="19665" y="8175"/>
                    </a:cubicBezTo>
                    <a:cubicBezTo>
                      <a:pt x="19483" y="8420"/>
                      <a:pt x="19349" y="8702"/>
                      <a:pt x="19192" y="8963"/>
                    </a:cubicBezTo>
                    <a:cubicBezTo>
                      <a:pt x="19107" y="9102"/>
                      <a:pt x="18944" y="9300"/>
                      <a:pt x="19119" y="9409"/>
                    </a:cubicBezTo>
                    <a:cubicBezTo>
                      <a:pt x="19440" y="9613"/>
                      <a:pt x="19689" y="9749"/>
                      <a:pt x="19744" y="10172"/>
                    </a:cubicBezTo>
                    <a:cubicBezTo>
                      <a:pt x="19762" y="10319"/>
                      <a:pt x="19738" y="10481"/>
                      <a:pt x="19762" y="10626"/>
                    </a:cubicBezTo>
                    <a:cubicBezTo>
                      <a:pt x="19786" y="10762"/>
                      <a:pt x="19843" y="10876"/>
                      <a:pt x="19843" y="11019"/>
                    </a:cubicBezTo>
                    <a:lnTo>
                      <a:pt x="19935" y="11506"/>
                    </a:lnTo>
                    <a:lnTo>
                      <a:pt x="19935" y="11506"/>
                    </a:lnTo>
                    <a:lnTo>
                      <a:pt x="19916" y="11720"/>
                    </a:lnTo>
                    <a:cubicBezTo>
                      <a:pt x="19825" y="12118"/>
                      <a:pt x="20006" y="12244"/>
                      <a:pt x="20223" y="12528"/>
                    </a:cubicBezTo>
                    <a:cubicBezTo>
                      <a:pt x="20401" y="12760"/>
                      <a:pt x="20170" y="13127"/>
                      <a:pt x="20303" y="13390"/>
                    </a:cubicBezTo>
                    <a:cubicBezTo>
                      <a:pt x="20402" y="13583"/>
                      <a:pt x="20505" y="13515"/>
                      <a:pt x="20574" y="13755"/>
                    </a:cubicBezTo>
                    <a:cubicBezTo>
                      <a:pt x="20661" y="14065"/>
                      <a:pt x="20686" y="14276"/>
                      <a:pt x="20978" y="14432"/>
                    </a:cubicBezTo>
                    <a:cubicBezTo>
                      <a:pt x="21410" y="14659"/>
                      <a:pt x="20721" y="14918"/>
                      <a:pt x="20820" y="15098"/>
                    </a:cubicBezTo>
                    <a:cubicBezTo>
                      <a:pt x="20914" y="15272"/>
                      <a:pt x="21120" y="15344"/>
                      <a:pt x="21126" y="15572"/>
                    </a:cubicBezTo>
                    <a:cubicBezTo>
                      <a:pt x="21080" y="16325"/>
                      <a:pt x="20513" y="16212"/>
                      <a:pt x="20163" y="16714"/>
                    </a:cubicBezTo>
                    <a:lnTo>
                      <a:pt x="18988" y="18390"/>
                    </a:lnTo>
                    <a:cubicBezTo>
                      <a:pt x="18826" y="18623"/>
                      <a:pt x="18332" y="19020"/>
                      <a:pt x="18332" y="19330"/>
                    </a:cubicBezTo>
                    <a:cubicBezTo>
                      <a:pt x="18332" y="19674"/>
                      <a:pt x="18415" y="20237"/>
                      <a:pt x="18504" y="20566"/>
                    </a:cubicBezTo>
                    <a:cubicBezTo>
                      <a:pt x="18573" y="20818"/>
                      <a:pt x="18762" y="21023"/>
                      <a:pt x="18719" y="21300"/>
                    </a:cubicBezTo>
                    <a:lnTo>
                      <a:pt x="17922" y="21481"/>
                    </a:lnTo>
                    <a:lnTo>
                      <a:pt x="17922" y="21481"/>
                    </a:lnTo>
                    <a:cubicBezTo>
                      <a:pt x="17471" y="21262"/>
                      <a:pt x="17020" y="21163"/>
                      <a:pt x="16668" y="20765"/>
                    </a:cubicBezTo>
                    <a:cubicBezTo>
                      <a:pt x="16224" y="20263"/>
                      <a:pt x="15564" y="20037"/>
                      <a:pt x="14930" y="20211"/>
                    </a:cubicBezTo>
                    <a:cubicBezTo>
                      <a:pt x="14636" y="20294"/>
                      <a:pt x="14010" y="20787"/>
                      <a:pt x="13752" y="20438"/>
                    </a:cubicBezTo>
                    <a:cubicBezTo>
                      <a:pt x="13270" y="19851"/>
                      <a:pt x="13120" y="20397"/>
                      <a:pt x="12677" y="20673"/>
                    </a:cubicBezTo>
                    <a:cubicBezTo>
                      <a:pt x="12364" y="20868"/>
                      <a:pt x="11605" y="20620"/>
                      <a:pt x="11535" y="20200"/>
                    </a:cubicBezTo>
                    <a:cubicBezTo>
                      <a:pt x="11484" y="19891"/>
                      <a:pt x="11251" y="19693"/>
                      <a:pt x="11051" y="19484"/>
                    </a:cubicBezTo>
                    <a:cubicBezTo>
                      <a:pt x="10577" y="18991"/>
                      <a:pt x="10459" y="19766"/>
                      <a:pt x="10191" y="19985"/>
                    </a:cubicBezTo>
                    <a:cubicBezTo>
                      <a:pt x="10030" y="20116"/>
                      <a:pt x="9784" y="19769"/>
                      <a:pt x="9669" y="19678"/>
                    </a:cubicBezTo>
                    <a:lnTo>
                      <a:pt x="9669" y="19678"/>
                    </a:lnTo>
                    <a:lnTo>
                      <a:pt x="9533" y="19291"/>
                    </a:lnTo>
                    <a:cubicBezTo>
                      <a:pt x="9333" y="19134"/>
                      <a:pt x="9137" y="18614"/>
                      <a:pt x="9080" y="18357"/>
                    </a:cubicBezTo>
                    <a:cubicBezTo>
                      <a:pt x="8979" y="17905"/>
                      <a:pt x="8449" y="18205"/>
                      <a:pt x="8183" y="17975"/>
                    </a:cubicBezTo>
                    <a:cubicBezTo>
                      <a:pt x="8003" y="17819"/>
                      <a:pt x="7987" y="17488"/>
                      <a:pt x="7686" y="17735"/>
                    </a:cubicBezTo>
                    <a:cubicBezTo>
                      <a:pt x="7492" y="17894"/>
                      <a:pt x="7144" y="17201"/>
                      <a:pt x="7170" y="17015"/>
                    </a:cubicBezTo>
                    <a:cubicBezTo>
                      <a:pt x="7193" y="16840"/>
                      <a:pt x="7356" y="16648"/>
                      <a:pt x="7078" y="16667"/>
                    </a:cubicBezTo>
                    <a:cubicBezTo>
                      <a:pt x="6793" y="16687"/>
                      <a:pt x="6499" y="16762"/>
                      <a:pt x="6205" y="16793"/>
                    </a:cubicBezTo>
                    <a:cubicBezTo>
                      <a:pt x="5932" y="16748"/>
                      <a:pt x="5641" y="16367"/>
                      <a:pt x="5371" y="16427"/>
                    </a:cubicBezTo>
                    <a:cubicBezTo>
                      <a:pt x="5089" y="16487"/>
                      <a:pt x="5370" y="17090"/>
                      <a:pt x="5168" y="17140"/>
                    </a:cubicBezTo>
                    <a:cubicBezTo>
                      <a:pt x="4952" y="17196"/>
                      <a:pt x="5068" y="17343"/>
                      <a:pt x="4948" y="17461"/>
                    </a:cubicBezTo>
                    <a:cubicBezTo>
                      <a:pt x="4832" y="17576"/>
                      <a:pt x="4538" y="17122"/>
                      <a:pt x="4499" y="17040"/>
                    </a:cubicBezTo>
                    <a:cubicBezTo>
                      <a:pt x="4424" y="16886"/>
                      <a:pt x="3996" y="16412"/>
                      <a:pt x="3996" y="16353"/>
                    </a:cubicBezTo>
                    <a:cubicBezTo>
                      <a:pt x="3996" y="16167"/>
                      <a:pt x="4547" y="15644"/>
                      <a:pt x="3978" y="15486"/>
                    </a:cubicBezTo>
                    <a:cubicBezTo>
                      <a:pt x="3424" y="15331"/>
                      <a:pt x="2768" y="15153"/>
                      <a:pt x="2331" y="14698"/>
                    </a:cubicBezTo>
                    <a:cubicBezTo>
                      <a:pt x="2124" y="14483"/>
                      <a:pt x="2101" y="14039"/>
                      <a:pt x="1774" y="14103"/>
                    </a:cubicBezTo>
                    <a:cubicBezTo>
                      <a:pt x="1260" y="14205"/>
                      <a:pt x="1154" y="14610"/>
                      <a:pt x="650" y="14116"/>
                    </a:cubicBezTo>
                    <a:lnTo>
                      <a:pt x="650" y="14116"/>
                    </a:lnTo>
                    <a:cubicBezTo>
                      <a:pt x="802" y="13620"/>
                      <a:pt x="1311" y="13311"/>
                      <a:pt x="1454" y="12829"/>
                    </a:cubicBezTo>
                    <a:cubicBezTo>
                      <a:pt x="1656" y="12141"/>
                      <a:pt x="1292" y="11611"/>
                      <a:pt x="1079" y="11026"/>
                    </a:cubicBezTo>
                    <a:cubicBezTo>
                      <a:pt x="927" y="10607"/>
                      <a:pt x="1074" y="10291"/>
                      <a:pt x="1037" y="9878"/>
                    </a:cubicBezTo>
                    <a:cubicBezTo>
                      <a:pt x="1018" y="9675"/>
                      <a:pt x="945" y="9513"/>
                      <a:pt x="945" y="9304"/>
                    </a:cubicBezTo>
                    <a:cubicBezTo>
                      <a:pt x="1001" y="8911"/>
                      <a:pt x="986" y="8955"/>
                      <a:pt x="839" y="8663"/>
                    </a:cubicBezTo>
                    <a:cubicBezTo>
                      <a:pt x="740" y="8462"/>
                      <a:pt x="917" y="8327"/>
                      <a:pt x="993" y="8169"/>
                    </a:cubicBezTo>
                    <a:cubicBezTo>
                      <a:pt x="1202" y="7738"/>
                      <a:pt x="539" y="7368"/>
                      <a:pt x="281" y="7101"/>
                    </a:cubicBezTo>
                    <a:cubicBezTo>
                      <a:pt x="-190" y="6612"/>
                      <a:pt x="4" y="6810"/>
                      <a:pt x="336" y="6380"/>
                    </a:cubicBezTo>
                    <a:cubicBezTo>
                      <a:pt x="457" y="6222"/>
                      <a:pt x="557" y="6044"/>
                      <a:pt x="607" y="5845"/>
                    </a:cubicBezTo>
                    <a:cubicBezTo>
                      <a:pt x="716" y="5398"/>
                      <a:pt x="511" y="4845"/>
                      <a:pt x="441" y="4396"/>
                    </a:cubicBezTo>
                    <a:lnTo>
                      <a:pt x="353" y="3717"/>
                    </a:lnTo>
                    <a:cubicBezTo>
                      <a:pt x="353" y="3717"/>
                      <a:pt x="353" y="3717"/>
                      <a:pt x="353" y="3717"/>
                    </a:cubicBezTo>
                    <a:close/>
                    <a:moveTo>
                      <a:pt x="389" y="2716"/>
                    </a:moveTo>
                    <a:lnTo>
                      <a:pt x="253" y="3102"/>
                    </a:lnTo>
                    <a:lnTo>
                      <a:pt x="253" y="3102"/>
                    </a:lnTo>
                    <a:cubicBezTo>
                      <a:pt x="359" y="3195"/>
                      <a:pt x="777" y="3482"/>
                      <a:pt x="602" y="3085"/>
                    </a:cubicBezTo>
                    <a:cubicBezTo>
                      <a:pt x="557" y="2980"/>
                      <a:pt x="476" y="2885"/>
                      <a:pt x="421" y="2785"/>
                    </a:cubicBezTo>
                    <a:cubicBezTo>
                      <a:pt x="410" y="2762"/>
                      <a:pt x="398" y="2739"/>
                      <a:pt x="389" y="2716"/>
                    </a:cubicBezTo>
                    <a:lnTo>
                      <a:pt x="389" y="2716"/>
                    </a:lnTo>
                    <a:cubicBezTo>
                      <a:pt x="389" y="2716"/>
                      <a:pt x="389" y="2716"/>
                      <a:pt x="389" y="2716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3" name="Shape 3308"/>
              <p:cNvSpPr/>
              <p:nvPr/>
            </p:nvSpPr>
            <p:spPr>
              <a:xfrm>
                <a:off x="2576744" y="4550966"/>
                <a:ext cx="1090430" cy="145438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47" h="21491" extrusionOk="0">
                    <a:moveTo>
                      <a:pt x="20206" y="4477"/>
                    </a:moveTo>
                    <a:lnTo>
                      <a:pt x="20206" y="4477"/>
                    </a:lnTo>
                    <a:cubicBezTo>
                      <a:pt x="19980" y="4415"/>
                      <a:pt x="19764" y="4332"/>
                      <a:pt x="19549" y="4249"/>
                    </a:cubicBezTo>
                    <a:cubicBezTo>
                      <a:pt x="19316" y="4158"/>
                      <a:pt x="19176" y="3985"/>
                      <a:pt x="19327" y="3819"/>
                    </a:cubicBezTo>
                    <a:cubicBezTo>
                      <a:pt x="19474" y="3659"/>
                      <a:pt x="19299" y="3479"/>
                      <a:pt x="19288" y="3280"/>
                    </a:cubicBezTo>
                    <a:cubicBezTo>
                      <a:pt x="19280" y="3146"/>
                      <a:pt x="19107" y="3105"/>
                      <a:pt x="18985" y="3201"/>
                    </a:cubicBezTo>
                    <a:cubicBezTo>
                      <a:pt x="18835" y="3321"/>
                      <a:pt x="18670" y="3269"/>
                      <a:pt x="18526" y="3147"/>
                    </a:cubicBezTo>
                    <a:cubicBezTo>
                      <a:pt x="18307" y="2999"/>
                      <a:pt x="18119" y="2915"/>
                      <a:pt x="17968" y="2718"/>
                    </a:cubicBezTo>
                    <a:cubicBezTo>
                      <a:pt x="17834" y="2541"/>
                      <a:pt x="17787" y="2477"/>
                      <a:pt x="17606" y="2613"/>
                    </a:cubicBezTo>
                    <a:cubicBezTo>
                      <a:pt x="17355" y="2803"/>
                      <a:pt x="17333" y="2651"/>
                      <a:pt x="17114" y="2693"/>
                    </a:cubicBezTo>
                    <a:cubicBezTo>
                      <a:pt x="16918" y="2728"/>
                      <a:pt x="16305" y="3117"/>
                      <a:pt x="16495" y="2623"/>
                    </a:cubicBezTo>
                    <a:cubicBezTo>
                      <a:pt x="16573" y="2422"/>
                      <a:pt x="17151" y="2454"/>
                      <a:pt x="17382" y="2445"/>
                    </a:cubicBezTo>
                    <a:cubicBezTo>
                      <a:pt x="17589" y="2437"/>
                      <a:pt x="16900" y="2307"/>
                      <a:pt x="16810" y="2262"/>
                    </a:cubicBezTo>
                    <a:cubicBezTo>
                      <a:pt x="16489" y="2095"/>
                      <a:pt x="16290" y="2798"/>
                      <a:pt x="16029" y="2919"/>
                    </a:cubicBezTo>
                    <a:cubicBezTo>
                      <a:pt x="15747" y="3051"/>
                      <a:pt x="14909" y="2882"/>
                      <a:pt x="14749" y="3004"/>
                    </a:cubicBezTo>
                    <a:cubicBezTo>
                      <a:pt x="14523" y="3172"/>
                      <a:pt x="14639" y="3465"/>
                      <a:pt x="14078" y="3285"/>
                    </a:cubicBezTo>
                    <a:cubicBezTo>
                      <a:pt x="13705" y="3164"/>
                      <a:pt x="13838" y="3114"/>
                      <a:pt x="13435" y="3236"/>
                    </a:cubicBezTo>
                    <a:cubicBezTo>
                      <a:pt x="13057" y="3349"/>
                      <a:pt x="12441" y="3053"/>
                      <a:pt x="12843" y="2924"/>
                    </a:cubicBezTo>
                    <a:cubicBezTo>
                      <a:pt x="13191" y="2813"/>
                      <a:pt x="13690" y="2951"/>
                      <a:pt x="13690" y="2534"/>
                    </a:cubicBezTo>
                    <a:cubicBezTo>
                      <a:pt x="13659" y="2393"/>
                      <a:pt x="13657" y="2226"/>
                      <a:pt x="13657" y="2084"/>
                    </a:cubicBezTo>
                    <a:cubicBezTo>
                      <a:pt x="14165" y="2213"/>
                      <a:pt x="14491" y="2187"/>
                      <a:pt x="13953" y="1812"/>
                    </a:cubicBezTo>
                    <a:cubicBezTo>
                      <a:pt x="13690" y="1629"/>
                      <a:pt x="13403" y="2198"/>
                      <a:pt x="13191" y="2277"/>
                    </a:cubicBezTo>
                    <a:cubicBezTo>
                      <a:pt x="12609" y="2496"/>
                      <a:pt x="12756" y="2094"/>
                      <a:pt x="12344" y="1980"/>
                    </a:cubicBezTo>
                    <a:cubicBezTo>
                      <a:pt x="12182" y="1936"/>
                      <a:pt x="11827" y="2154"/>
                      <a:pt x="11760" y="1926"/>
                    </a:cubicBezTo>
                    <a:cubicBezTo>
                      <a:pt x="11644" y="1536"/>
                      <a:pt x="10452" y="1885"/>
                      <a:pt x="11294" y="1560"/>
                    </a:cubicBezTo>
                    <a:cubicBezTo>
                      <a:pt x="11779" y="1372"/>
                      <a:pt x="11542" y="1036"/>
                      <a:pt x="11233" y="838"/>
                    </a:cubicBezTo>
                    <a:cubicBezTo>
                      <a:pt x="10905" y="626"/>
                      <a:pt x="11142" y="600"/>
                      <a:pt x="11206" y="444"/>
                    </a:cubicBezTo>
                    <a:lnTo>
                      <a:pt x="11206" y="444"/>
                    </a:lnTo>
                    <a:cubicBezTo>
                      <a:pt x="10831" y="444"/>
                      <a:pt x="10549" y="774"/>
                      <a:pt x="10117" y="636"/>
                    </a:cubicBezTo>
                    <a:cubicBezTo>
                      <a:pt x="9836" y="545"/>
                      <a:pt x="9626" y="257"/>
                      <a:pt x="9454" y="73"/>
                    </a:cubicBezTo>
                    <a:lnTo>
                      <a:pt x="8807" y="0"/>
                    </a:lnTo>
                    <a:lnTo>
                      <a:pt x="8807" y="0"/>
                    </a:lnTo>
                    <a:cubicBezTo>
                      <a:pt x="8800" y="37"/>
                      <a:pt x="8793" y="74"/>
                      <a:pt x="8783" y="111"/>
                    </a:cubicBezTo>
                    <a:cubicBezTo>
                      <a:pt x="8675" y="521"/>
                      <a:pt x="8678" y="684"/>
                      <a:pt x="8954" y="1061"/>
                    </a:cubicBezTo>
                    <a:cubicBezTo>
                      <a:pt x="9293" y="1521"/>
                      <a:pt x="9021" y="1618"/>
                      <a:pt x="8436" y="1650"/>
                    </a:cubicBezTo>
                    <a:cubicBezTo>
                      <a:pt x="8417" y="1726"/>
                      <a:pt x="8165" y="1942"/>
                      <a:pt x="8304" y="1980"/>
                    </a:cubicBezTo>
                    <a:cubicBezTo>
                      <a:pt x="8439" y="2017"/>
                      <a:pt x="8699" y="1921"/>
                      <a:pt x="8817" y="2010"/>
                    </a:cubicBezTo>
                    <a:cubicBezTo>
                      <a:pt x="8904" y="2076"/>
                      <a:pt x="8516" y="2155"/>
                      <a:pt x="8888" y="2385"/>
                    </a:cubicBezTo>
                    <a:cubicBezTo>
                      <a:pt x="9026" y="2470"/>
                      <a:pt x="8681" y="2577"/>
                      <a:pt x="8757" y="2726"/>
                    </a:cubicBezTo>
                    <a:cubicBezTo>
                      <a:pt x="8923" y="3049"/>
                      <a:pt x="10156" y="3325"/>
                      <a:pt x="10156" y="3750"/>
                    </a:cubicBezTo>
                    <a:cubicBezTo>
                      <a:pt x="9821" y="3750"/>
                      <a:pt x="9301" y="3147"/>
                      <a:pt x="8777" y="3092"/>
                    </a:cubicBezTo>
                    <a:cubicBezTo>
                      <a:pt x="8507" y="3064"/>
                      <a:pt x="8506" y="3123"/>
                      <a:pt x="8304" y="2959"/>
                    </a:cubicBezTo>
                    <a:cubicBezTo>
                      <a:pt x="8198" y="2873"/>
                      <a:pt x="7720" y="3260"/>
                      <a:pt x="7785" y="3409"/>
                    </a:cubicBezTo>
                    <a:cubicBezTo>
                      <a:pt x="7923" y="3724"/>
                      <a:pt x="7736" y="4503"/>
                      <a:pt x="7607" y="4837"/>
                    </a:cubicBezTo>
                    <a:cubicBezTo>
                      <a:pt x="7566" y="4946"/>
                      <a:pt x="7680" y="4004"/>
                      <a:pt x="7622" y="3884"/>
                    </a:cubicBezTo>
                    <a:cubicBezTo>
                      <a:pt x="7419" y="3469"/>
                      <a:pt x="7284" y="3836"/>
                      <a:pt x="7141" y="3958"/>
                    </a:cubicBezTo>
                    <a:cubicBezTo>
                      <a:pt x="6974" y="4100"/>
                      <a:pt x="7450" y="4418"/>
                      <a:pt x="6905" y="4294"/>
                    </a:cubicBezTo>
                    <a:cubicBezTo>
                      <a:pt x="6360" y="4169"/>
                      <a:pt x="6971" y="3783"/>
                      <a:pt x="6872" y="3419"/>
                    </a:cubicBezTo>
                    <a:cubicBezTo>
                      <a:pt x="6839" y="3298"/>
                      <a:pt x="5369" y="3300"/>
                      <a:pt x="5164" y="3300"/>
                    </a:cubicBezTo>
                    <a:cubicBezTo>
                      <a:pt x="4931" y="3366"/>
                      <a:pt x="4572" y="3176"/>
                      <a:pt x="4665" y="3507"/>
                    </a:cubicBezTo>
                    <a:cubicBezTo>
                      <a:pt x="4741" y="3784"/>
                      <a:pt x="4819" y="3745"/>
                      <a:pt x="4421" y="3745"/>
                    </a:cubicBezTo>
                    <a:cubicBezTo>
                      <a:pt x="4386" y="3826"/>
                      <a:pt x="4384" y="4037"/>
                      <a:pt x="4356" y="4150"/>
                    </a:cubicBezTo>
                    <a:cubicBezTo>
                      <a:pt x="4322" y="4282"/>
                      <a:pt x="4670" y="4227"/>
                      <a:pt x="4784" y="4249"/>
                    </a:cubicBezTo>
                    <a:cubicBezTo>
                      <a:pt x="4784" y="4260"/>
                      <a:pt x="4777" y="4271"/>
                      <a:pt x="4763" y="4273"/>
                    </a:cubicBezTo>
                    <a:cubicBezTo>
                      <a:pt x="4713" y="4503"/>
                      <a:pt x="4618" y="4573"/>
                      <a:pt x="4502" y="4556"/>
                    </a:cubicBezTo>
                    <a:lnTo>
                      <a:pt x="4494" y="4561"/>
                    </a:lnTo>
                    <a:lnTo>
                      <a:pt x="4244" y="5198"/>
                    </a:lnTo>
                    <a:cubicBezTo>
                      <a:pt x="4160" y="5454"/>
                      <a:pt x="4066" y="5666"/>
                      <a:pt x="3733" y="5792"/>
                    </a:cubicBezTo>
                    <a:cubicBezTo>
                      <a:pt x="3501" y="5879"/>
                      <a:pt x="3463" y="5901"/>
                      <a:pt x="3377" y="6112"/>
                    </a:cubicBezTo>
                    <a:cubicBezTo>
                      <a:pt x="3262" y="6396"/>
                      <a:pt x="3703" y="6246"/>
                      <a:pt x="3654" y="6429"/>
                    </a:cubicBezTo>
                    <a:cubicBezTo>
                      <a:pt x="3561" y="6777"/>
                      <a:pt x="3617" y="6966"/>
                      <a:pt x="3141" y="7131"/>
                    </a:cubicBezTo>
                    <a:cubicBezTo>
                      <a:pt x="2647" y="7302"/>
                      <a:pt x="3272" y="7504"/>
                      <a:pt x="2930" y="7709"/>
                    </a:cubicBezTo>
                    <a:cubicBezTo>
                      <a:pt x="2383" y="8039"/>
                      <a:pt x="2017" y="7844"/>
                      <a:pt x="1440" y="7951"/>
                    </a:cubicBezTo>
                    <a:cubicBezTo>
                      <a:pt x="1121" y="8011"/>
                      <a:pt x="907" y="7947"/>
                      <a:pt x="672" y="8170"/>
                    </a:cubicBezTo>
                    <a:cubicBezTo>
                      <a:pt x="432" y="8395"/>
                      <a:pt x="866" y="8469"/>
                      <a:pt x="894" y="8659"/>
                    </a:cubicBezTo>
                    <a:cubicBezTo>
                      <a:pt x="993" y="8790"/>
                      <a:pt x="1137" y="8998"/>
                      <a:pt x="1006" y="9143"/>
                    </a:cubicBezTo>
                    <a:cubicBezTo>
                      <a:pt x="880" y="9284"/>
                      <a:pt x="749" y="9382"/>
                      <a:pt x="644" y="9538"/>
                    </a:cubicBezTo>
                    <a:cubicBezTo>
                      <a:pt x="409" y="9894"/>
                      <a:pt x="419" y="10271"/>
                      <a:pt x="100" y="10602"/>
                    </a:cubicBezTo>
                    <a:lnTo>
                      <a:pt x="100" y="10602"/>
                    </a:lnTo>
                    <a:cubicBezTo>
                      <a:pt x="180" y="10859"/>
                      <a:pt x="477" y="11035"/>
                      <a:pt x="534" y="11318"/>
                    </a:cubicBezTo>
                    <a:cubicBezTo>
                      <a:pt x="596" y="11638"/>
                      <a:pt x="457" y="11863"/>
                      <a:pt x="256" y="12144"/>
                    </a:cubicBezTo>
                    <a:lnTo>
                      <a:pt x="33" y="12312"/>
                    </a:lnTo>
                    <a:lnTo>
                      <a:pt x="33" y="12312"/>
                    </a:lnTo>
                    <a:cubicBezTo>
                      <a:pt x="74" y="12480"/>
                      <a:pt x="0" y="12677"/>
                      <a:pt x="0" y="12850"/>
                    </a:cubicBezTo>
                    <a:cubicBezTo>
                      <a:pt x="0" y="13176"/>
                      <a:pt x="505" y="13300"/>
                      <a:pt x="593" y="13611"/>
                    </a:cubicBezTo>
                    <a:cubicBezTo>
                      <a:pt x="671" y="13888"/>
                      <a:pt x="369" y="14002"/>
                      <a:pt x="369" y="14244"/>
                    </a:cubicBezTo>
                    <a:lnTo>
                      <a:pt x="369" y="14244"/>
                    </a:lnTo>
                    <a:cubicBezTo>
                      <a:pt x="663" y="14419"/>
                      <a:pt x="862" y="14656"/>
                      <a:pt x="1072" y="14877"/>
                    </a:cubicBezTo>
                    <a:cubicBezTo>
                      <a:pt x="1287" y="15103"/>
                      <a:pt x="1653" y="15056"/>
                      <a:pt x="1957" y="15154"/>
                    </a:cubicBezTo>
                    <a:cubicBezTo>
                      <a:pt x="2381" y="15291"/>
                      <a:pt x="2504" y="15627"/>
                      <a:pt x="3035" y="15727"/>
                    </a:cubicBezTo>
                    <a:cubicBezTo>
                      <a:pt x="3474" y="15809"/>
                      <a:pt x="3936" y="15936"/>
                      <a:pt x="4303" y="16137"/>
                    </a:cubicBezTo>
                    <a:lnTo>
                      <a:pt x="4539" y="16298"/>
                    </a:lnTo>
                    <a:cubicBezTo>
                      <a:pt x="4386" y="16488"/>
                      <a:pt x="4231" y="16684"/>
                      <a:pt x="4002" y="16864"/>
                    </a:cubicBezTo>
                    <a:cubicBezTo>
                      <a:pt x="3527" y="17240"/>
                      <a:pt x="3110" y="17524"/>
                      <a:pt x="2965" y="18041"/>
                    </a:cubicBezTo>
                    <a:cubicBezTo>
                      <a:pt x="2887" y="18314"/>
                      <a:pt x="2664" y="18453"/>
                      <a:pt x="2492" y="18672"/>
                    </a:cubicBezTo>
                    <a:cubicBezTo>
                      <a:pt x="2278" y="18946"/>
                      <a:pt x="2332" y="19209"/>
                      <a:pt x="2221" y="19509"/>
                    </a:cubicBezTo>
                    <a:cubicBezTo>
                      <a:pt x="2179" y="19622"/>
                      <a:pt x="2194" y="19802"/>
                      <a:pt x="2275" y="19942"/>
                    </a:cubicBezTo>
                    <a:lnTo>
                      <a:pt x="2275" y="19942"/>
                    </a:lnTo>
                    <a:cubicBezTo>
                      <a:pt x="2345" y="20066"/>
                      <a:pt x="2463" y="20160"/>
                      <a:pt x="2635" y="20153"/>
                    </a:cubicBezTo>
                    <a:cubicBezTo>
                      <a:pt x="2872" y="20140"/>
                      <a:pt x="3108" y="20043"/>
                      <a:pt x="3350" y="20043"/>
                    </a:cubicBezTo>
                    <a:cubicBezTo>
                      <a:pt x="3635" y="20043"/>
                      <a:pt x="4094" y="20481"/>
                      <a:pt x="4388" y="20315"/>
                    </a:cubicBezTo>
                    <a:cubicBezTo>
                      <a:pt x="4452" y="20278"/>
                      <a:pt x="4485" y="20234"/>
                      <a:pt x="4518" y="20189"/>
                    </a:cubicBezTo>
                    <a:cubicBezTo>
                      <a:pt x="4541" y="19983"/>
                      <a:pt x="4273" y="19528"/>
                      <a:pt x="4776" y="19528"/>
                    </a:cubicBezTo>
                    <a:cubicBezTo>
                      <a:pt x="5059" y="19528"/>
                      <a:pt x="5221" y="19728"/>
                      <a:pt x="5440" y="19820"/>
                    </a:cubicBezTo>
                    <a:cubicBezTo>
                      <a:pt x="5738" y="19946"/>
                      <a:pt x="6108" y="19944"/>
                      <a:pt x="6360" y="20126"/>
                    </a:cubicBezTo>
                    <a:lnTo>
                      <a:pt x="6976" y="20577"/>
                    </a:lnTo>
                    <a:lnTo>
                      <a:pt x="7042" y="20812"/>
                    </a:lnTo>
                    <a:lnTo>
                      <a:pt x="7042" y="20812"/>
                    </a:lnTo>
                    <a:lnTo>
                      <a:pt x="7483" y="20750"/>
                    </a:lnTo>
                    <a:cubicBezTo>
                      <a:pt x="7587" y="20837"/>
                      <a:pt x="7928" y="21088"/>
                      <a:pt x="8048" y="21140"/>
                    </a:cubicBezTo>
                    <a:cubicBezTo>
                      <a:pt x="8290" y="21248"/>
                      <a:pt x="8685" y="21600"/>
                      <a:pt x="9013" y="21458"/>
                    </a:cubicBezTo>
                    <a:cubicBezTo>
                      <a:pt x="9219" y="21367"/>
                      <a:pt x="9039" y="20867"/>
                      <a:pt x="9329" y="20809"/>
                    </a:cubicBezTo>
                    <a:cubicBezTo>
                      <a:pt x="9567" y="20760"/>
                      <a:pt x="9750" y="20907"/>
                      <a:pt x="9861" y="21031"/>
                    </a:cubicBezTo>
                    <a:cubicBezTo>
                      <a:pt x="10215" y="21429"/>
                      <a:pt x="10820" y="21315"/>
                      <a:pt x="11333" y="21199"/>
                    </a:cubicBezTo>
                    <a:cubicBezTo>
                      <a:pt x="11890" y="21074"/>
                      <a:pt x="12471" y="21327"/>
                      <a:pt x="13027" y="21105"/>
                    </a:cubicBezTo>
                    <a:cubicBezTo>
                      <a:pt x="13185" y="20994"/>
                      <a:pt x="13242" y="20844"/>
                      <a:pt x="13402" y="20739"/>
                    </a:cubicBezTo>
                    <a:cubicBezTo>
                      <a:pt x="13484" y="20686"/>
                      <a:pt x="13598" y="20632"/>
                      <a:pt x="13711" y="20685"/>
                    </a:cubicBezTo>
                    <a:cubicBezTo>
                      <a:pt x="13811" y="20732"/>
                      <a:pt x="13920" y="20811"/>
                      <a:pt x="14046" y="20813"/>
                    </a:cubicBezTo>
                    <a:cubicBezTo>
                      <a:pt x="14245" y="20819"/>
                      <a:pt x="14366" y="20858"/>
                      <a:pt x="14551" y="20907"/>
                    </a:cubicBezTo>
                    <a:cubicBezTo>
                      <a:pt x="14777" y="20968"/>
                      <a:pt x="14853" y="21170"/>
                      <a:pt x="15070" y="21259"/>
                    </a:cubicBezTo>
                    <a:cubicBezTo>
                      <a:pt x="16137" y="21409"/>
                      <a:pt x="14710" y="19863"/>
                      <a:pt x="14880" y="19514"/>
                    </a:cubicBezTo>
                    <a:cubicBezTo>
                      <a:pt x="15240" y="19436"/>
                      <a:pt x="15760" y="19559"/>
                      <a:pt x="16179" y="19494"/>
                    </a:cubicBezTo>
                    <a:cubicBezTo>
                      <a:pt x="16891" y="19387"/>
                      <a:pt x="16526" y="18693"/>
                      <a:pt x="17147" y="18693"/>
                    </a:cubicBezTo>
                    <a:cubicBezTo>
                      <a:pt x="18112" y="18693"/>
                      <a:pt x="17428" y="18352"/>
                      <a:pt x="17922" y="17982"/>
                    </a:cubicBezTo>
                    <a:lnTo>
                      <a:pt x="17922" y="17982"/>
                    </a:lnTo>
                    <a:lnTo>
                      <a:pt x="17587" y="17447"/>
                    </a:lnTo>
                    <a:cubicBezTo>
                      <a:pt x="17584" y="17428"/>
                      <a:pt x="17580" y="17411"/>
                      <a:pt x="17573" y="17393"/>
                    </a:cubicBezTo>
                    <a:cubicBezTo>
                      <a:pt x="17056" y="17150"/>
                      <a:pt x="16999" y="17127"/>
                      <a:pt x="16831" y="16666"/>
                    </a:cubicBezTo>
                    <a:cubicBezTo>
                      <a:pt x="16670" y="16227"/>
                      <a:pt x="15806" y="15596"/>
                      <a:pt x="15347" y="15302"/>
                    </a:cubicBezTo>
                    <a:cubicBezTo>
                      <a:pt x="14902" y="15019"/>
                      <a:pt x="14968" y="14908"/>
                      <a:pt x="15045" y="14501"/>
                    </a:cubicBezTo>
                    <a:cubicBezTo>
                      <a:pt x="15114" y="14136"/>
                      <a:pt x="14797" y="14065"/>
                      <a:pt x="14603" y="13789"/>
                    </a:cubicBezTo>
                    <a:cubicBezTo>
                      <a:pt x="14646" y="13593"/>
                      <a:pt x="14974" y="13756"/>
                      <a:pt x="15130" y="13483"/>
                    </a:cubicBezTo>
                    <a:cubicBezTo>
                      <a:pt x="15386" y="13035"/>
                      <a:pt x="16185" y="13195"/>
                      <a:pt x="16634" y="12953"/>
                    </a:cubicBezTo>
                    <a:cubicBezTo>
                      <a:pt x="17009" y="12753"/>
                      <a:pt x="17388" y="12589"/>
                      <a:pt x="17837" y="12504"/>
                    </a:cubicBezTo>
                    <a:cubicBezTo>
                      <a:pt x="18359" y="12406"/>
                      <a:pt x="18659" y="12131"/>
                      <a:pt x="19229" y="12108"/>
                    </a:cubicBezTo>
                    <a:cubicBezTo>
                      <a:pt x="19580" y="12096"/>
                      <a:pt x="20073" y="11529"/>
                      <a:pt x="20241" y="12034"/>
                    </a:cubicBezTo>
                    <a:lnTo>
                      <a:pt x="20523" y="12178"/>
                    </a:lnTo>
                    <a:lnTo>
                      <a:pt x="20523" y="12178"/>
                    </a:lnTo>
                    <a:cubicBezTo>
                      <a:pt x="20686" y="11810"/>
                      <a:pt x="21231" y="11582"/>
                      <a:pt x="21384" y="11224"/>
                    </a:cubicBezTo>
                    <a:cubicBezTo>
                      <a:pt x="21600" y="10715"/>
                      <a:pt x="21211" y="10323"/>
                      <a:pt x="20983" y="9889"/>
                    </a:cubicBezTo>
                    <a:cubicBezTo>
                      <a:pt x="20820" y="9579"/>
                      <a:pt x="20978" y="9345"/>
                      <a:pt x="20938" y="9039"/>
                    </a:cubicBezTo>
                    <a:cubicBezTo>
                      <a:pt x="20917" y="8889"/>
                      <a:pt x="20839" y="8769"/>
                      <a:pt x="20839" y="8615"/>
                    </a:cubicBezTo>
                    <a:cubicBezTo>
                      <a:pt x="20899" y="8324"/>
                      <a:pt x="20883" y="8356"/>
                      <a:pt x="20726" y="8140"/>
                    </a:cubicBezTo>
                    <a:cubicBezTo>
                      <a:pt x="20620" y="7991"/>
                      <a:pt x="20809" y="7891"/>
                      <a:pt x="20891" y="7774"/>
                    </a:cubicBezTo>
                    <a:cubicBezTo>
                      <a:pt x="21114" y="7455"/>
                      <a:pt x="20405" y="7181"/>
                      <a:pt x="20129" y="6983"/>
                    </a:cubicBezTo>
                    <a:cubicBezTo>
                      <a:pt x="19625" y="6621"/>
                      <a:pt x="19833" y="6768"/>
                      <a:pt x="20187" y="6449"/>
                    </a:cubicBezTo>
                    <a:cubicBezTo>
                      <a:pt x="20318" y="6333"/>
                      <a:pt x="20424" y="6200"/>
                      <a:pt x="20477" y="6053"/>
                    </a:cubicBezTo>
                    <a:cubicBezTo>
                      <a:pt x="20594" y="5722"/>
                      <a:pt x="20375" y="5313"/>
                      <a:pt x="20300" y="4980"/>
                    </a:cubicBezTo>
                    <a:cubicBezTo>
                      <a:pt x="20300" y="4980"/>
                      <a:pt x="20206" y="4477"/>
                      <a:pt x="20206" y="4477"/>
                    </a:cubicBezTo>
                    <a:close/>
                    <a:moveTo>
                      <a:pt x="18342" y="2497"/>
                    </a:moveTo>
                    <a:cubicBezTo>
                      <a:pt x="18223" y="2482"/>
                      <a:pt x="18162" y="1929"/>
                      <a:pt x="18575" y="2173"/>
                    </a:cubicBezTo>
                    <a:cubicBezTo>
                      <a:pt x="18632" y="2206"/>
                      <a:pt x="18778" y="2229"/>
                      <a:pt x="18808" y="2269"/>
                    </a:cubicBezTo>
                    <a:cubicBezTo>
                      <a:pt x="18905" y="2394"/>
                      <a:pt x="18869" y="2483"/>
                      <a:pt x="19098" y="2534"/>
                    </a:cubicBezTo>
                    <a:cubicBezTo>
                      <a:pt x="19329" y="2586"/>
                      <a:pt x="19179" y="2323"/>
                      <a:pt x="19166" y="2249"/>
                    </a:cubicBezTo>
                    <a:cubicBezTo>
                      <a:pt x="19131" y="2051"/>
                      <a:pt x="18904" y="2073"/>
                      <a:pt x="18705" y="1993"/>
                    </a:cubicBezTo>
                    <a:cubicBezTo>
                      <a:pt x="18657" y="1972"/>
                      <a:pt x="18449" y="1885"/>
                      <a:pt x="18473" y="1839"/>
                    </a:cubicBezTo>
                    <a:cubicBezTo>
                      <a:pt x="18491" y="1803"/>
                      <a:pt x="18770" y="1703"/>
                      <a:pt x="18827" y="1695"/>
                    </a:cubicBezTo>
                    <a:cubicBezTo>
                      <a:pt x="18919" y="1765"/>
                      <a:pt x="18816" y="1886"/>
                      <a:pt x="19015" y="1950"/>
                    </a:cubicBezTo>
                    <a:cubicBezTo>
                      <a:pt x="19157" y="1996"/>
                      <a:pt x="19322" y="1985"/>
                      <a:pt x="19448" y="2030"/>
                    </a:cubicBezTo>
                    <a:cubicBezTo>
                      <a:pt x="19531" y="2059"/>
                      <a:pt x="19477" y="2165"/>
                      <a:pt x="19468" y="2215"/>
                    </a:cubicBezTo>
                    <a:cubicBezTo>
                      <a:pt x="19443" y="2363"/>
                      <a:pt x="19577" y="2444"/>
                      <a:pt x="19577" y="2583"/>
                    </a:cubicBezTo>
                    <a:cubicBezTo>
                      <a:pt x="19577" y="2732"/>
                      <a:pt x="19441" y="2723"/>
                      <a:pt x="19297" y="2675"/>
                    </a:cubicBezTo>
                    <a:cubicBezTo>
                      <a:pt x="19173" y="2632"/>
                      <a:pt x="19101" y="2696"/>
                      <a:pt x="19032" y="2763"/>
                    </a:cubicBezTo>
                    <a:cubicBezTo>
                      <a:pt x="18928" y="2863"/>
                      <a:pt x="18757" y="2870"/>
                      <a:pt x="18594" y="2870"/>
                    </a:cubicBezTo>
                    <a:cubicBezTo>
                      <a:pt x="18382" y="2870"/>
                      <a:pt x="18374" y="2728"/>
                      <a:pt x="18374" y="2602"/>
                    </a:cubicBezTo>
                    <a:lnTo>
                      <a:pt x="18342" y="2497"/>
                    </a:lnTo>
                    <a:cubicBezTo>
                      <a:pt x="18342" y="2497"/>
                      <a:pt x="18342" y="2497"/>
                      <a:pt x="18342" y="2497"/>
                    </a:cubicBezTo>
                    <a:close/>
                    <a:moveTo>
                      <a:pt x="20244" y="3736"/>
                    </a:moveTo>
                    <a:lnTo>
                      <a:pt x="20099" y="4022"/>
                    </a:lnTo>
                    <a:lnTo>
                      <a:pt x="20099" y="4022"/>
                    </a:lnTo>
                    <a:cubicBezTo>
                      <a:pt x="19975" y="3948"/>
                      <a:pt x="19754" y="3938"/>
                      <a:pt x="19685" y="3828"/>
                    </a:cubicBezTo>
                    <a:cubicBezTo>
                      <a:pt x="19658" y="3789"/>
                      <a:pt x="19636" y="3709"/>
                      <a:pt x="19674" y="3671"/>
                    </a:cubicBezTo>
                    <a:cubicBezTo>
                      <a:pt x="19768" y="3578"/>
                      <a:pt x="19847" y="3630"/>
                      <a:pt x="19971" y="3601"/>
                    </a:cubicBezTo>
                    <a:cubicBezTo>
                      <a:pt x="20206" y="3548"/>
                      <a:pt x="19613" y="3211"/>
                      <a:pt x="19560" y="3161"/>
                    </a:cubicBezTo>
                    <a:cubicBezTo>
                      <a:pt x="19432" y="3042"/>
                      <a:pt x="19578" y="3026"/>
                      <a:pt x="19695" y="3095"/>
                    </a:cubicBezTo>
                    <a:cubicBezTo>
                      <a:pt x="19783" y="3146"/>
                      <a:pt x="19954" y="3317"/>
                      <a:pt x="20050" y="3335"/>
                    </a:cubicBezTo>
                    <a:lnTo>
                      <a:pt x="20145" y="3570"/>
                    </a:lnTo>
                    <a:cubicBezTo>
                      <a:pt x="20179" y="3621"/>
                      <a:pt x="20208" y="3681"/>
                      <a:pt x="20244" y="3736"/>
                    </a:cubicBezTo>
                    <a:lnTo>
                      <a:pt x="20244" y="3736"/>
                    </a:lnTo>
                    <a:cubicBezTo>
                      <a:pt x="20244" y="3736"/>
                      <a:pt x="20244" y="3736"/>
                      <a:pt x="20244" y="3736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4" name="Shape 3309"/>
              <p:cNvSpPr/>
              <p:nvPr/>
            </p:nvSpPr>
            <p:spPr>
              <a:xfrm>
                <a:off x="4512507" y="4999653"/>
                <a:ext cx="2201949" cy="14582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80" h="21425" extrusionOk="0">
                    <a:moveTo>
                      <a:pt x="19999" y="12111"/>
                    </a:moveTo>
                    <a:cubicBezTo>
                      <a:pt x="19841" y="12236"/>
                      <a:pt x="19920" y="12373"/>
                      <a:pt x="19688" y="12264"/>
                    </a:cubicBezTo>
                    <a:cubicBezTo>
                      <a:pt x="19447" y="12318"/>
                      <a:pt x="19329" y="12234"/>
                      <a:pt x="19155" y="12543"/>
                    </a:cubicBezTo>
                    <a:cubicBezTo>
                      <a:pt x="19051" y="12727"/>
                      <a:pt x="19099" y="13068"/>
                      <a:pt x="19002" y="13226"/>
                    </a:cubicBezTo>
                    <a:cubicBezTo>
                      <a:pt x="18903" y="13385"/>
                      <a:pt x="18925" y="13080"/>
                      <a:pt x="18886" y="13075"/>
                    </a:cubicBezTo>
                    <a:cubicBezTo>
                      <a:pt x="18813" y="13066"/>
                      <a:pt x="18627" y="13439"/>
                      <a:pt x="18579" y="13521"/>
                    </a:cubicBezTo>
                    <a:cubicBezTo>
                      <a:pt x="18549" y="13574"/>
                      <a:pt x="18339" y="14291"/>
                      <a:pt x="18316" y="13940"/>
                    </a:cubicBezTo>
                    <a:cubicBezTo>
                      <a:pt x="18307" y="13790"/>
                      <a:pt x="18142" y="14008"/>
                      <a:pt x="18110" y="14043"/>
                    </a:cubicBezTo>
                    <a:cubicBezTo>
                      <a:pt x="17969" y="14195"/>
                      <a:pt x="17847" y="14373"/>
                      <a:pt x="17734" y="14558"/>
                    </a:cubicBezTo>
                    <a:cubicBezTo>
                      <a:pt x="17625" y="14738"/>
                      <a:pt x="17774" y="14279"/>
                      <a:pt x="17774" y="14268"/>
                    </a:cubicBezTo>
                    <a:lnTo>
                      <a:pt x="17770" y="14263"/>
                    </a:lnTo>
                    <a:cubicBezTo>
                      <a:pt x="17590" y="14263"/>
                      <a:pt x="17473" y="14322"/>
                      <a:pt x="17302" y="14427"/>
                    </a:cubicBezTo>
                    <a:cubicBezTo>
                      <a:pt x="17123" y="14637"/>
                      <a:pt x="16908" y="15320"/>
                      <a:pt x="16650" y="15183"/>
                    </a:cubicBezTo>
                    <a:cubicBezTo>
                      <a:pt x="16364" y="15031"/>
                      <a:pt x="16377" y="15256"/>
                      <a:pt x="16228" y="15585"/>
                    </a:cubicBezTo>
                    <a:cubicBezTo>
                      <a:pt x="16137" y="15787"/>
                      <a:pt x="15960" y="15815"/>
                      <a:pt x="15904" y="15989"/>
                    </a:cubicBezTo>
                    <a:cubicBezTo>
                      <a:pt x="15874" y="16084"/>
                      <a:pt x="15841" y="16343"/>
                      <a:pt x="15734" y="16317"/>
                    </a:cubicBezTo>
                    <a:cubicBezTo>
                      <a:pt x="15622" y="16293"/>
                      <a:pt x="15654" y="16170"/>
                      <a:pt x="15662" y="16057"/>
                    </a:cubicBezTo>
                    <a:cubicBezTo>
                      <a:pt x="15669" y="15955"/>
                      <a:pt x="15840" y="15966"/>
                      <a:pt x="15810" y="15871"/>
                    </a:cubicBezTo>
                    <a:cubicBezTo>
                      <a:pt x="15784" y="15795"/>
                      <a:pt x="15675" y="15703"/>
                      <a:pt x="15626" y="15645"/>
                    </a:cubicBezTo>
                    <a:cubicBezTo>
                      <a:pt x="15480" y="15471"/>
                      <a:pt x="15474" y="15714"/>
                      <a:pt x="15315" y="15714"/>
                    </a:cubicBezTo>
                    <a:cubicBezTo>
                      <a:pt x="15252" y="16097"/>
                      <a:pt x="15169" y="15945"/>
                      <a:pt x="14998" y="15836"/>
                    </a:cubicBezTo>
                    <a:cubicBezTo>
                      <a:pt x="14905" y="15778"/>
                      <a:pt x="14340" y="15759"/>
                      <a:pt x="14566" y="16068"/>
                    </a:cubicBezTo>
                    <a:cubicBezTo>
                      <a:pt x="14678" y="16221"/>
                      <a:pt x="14703" y="16086"/>
                      <a:pt x="14748" y="15998"/>
                    </a:cubicBezTo>
                    <a:cubicBezTo>
                      <a:pt x="14830" y="16030"/>
                      <a:pt x="14897" y="16681"/>
                      <a:pt x="15116" y="16554"/>
                    </a:cubicBezTo>
                    <a:cubicBezTo>
                      <a:pt x="15273" y="16590"/>
                      <a:pt x="15363" y="16544"/>
                      <a:pt x="15502" y="16544"/>
                    </a:cubicBezTo>
                    <a:cubicBezTo>
                      <a:pt x="15610" y="16544"/>
                      <a:pt x="15574" y="16785"/>
                      <a:pt x="15701" y="16795"/>
                    </a:cubicBezTo>
                    <a:cubicBezTo>
                      <a:pt x="15770" y="16801"/>
                      <a:pt x="15798" y="16634"/>
                      <a:pt x="15828" y="16643"/>
                    </a:cubicBezTo>
                    <a:cubicBezTo>
                      <a:pt x="15870" y="16653"/>
                      <a:pt x="15795" y="16905"/>
                      <a:pt x="15767" y="16938"/>
                    </a:cubicBezTo>
                    <a:cubicBezTo>
                      <a:pt x="15618" y="17109"/>
                      <a:pt x="15938" y="17172"/>
                      <a:pt x="16012" y="17144"/>
                    </a:cubicBezTo>
                    <a:cubicBezTo>
                      <a:pt x="16132" y="17100"/>
                      <a:pt x="16104" y="17224"/>
                      <a:pt x="16162" y="17301"/>
                    </a:cubicBezTo>
                    <a:cubicBezTo>
                      <a:pt x="16224" y="17380"/>
                      <a:pt x="16334" y="17404"/>
                      <a:pt x="16412" y="17439"/>
                    </a:cubicBezTo>
                    <a:cubicBezTo>
                      <a:pt x="16601" y="17522"/>
                      <a:pt x="16826" y="17816"/>
                      <a:pt x="16631" y="18107"/>
                    </a:cubicBezTo>
                    <a:cubicBezTo>
                      <a:pt x="16496" y="18311"/>
                      <a:pt x="16602" y="18320"/>
                      <a:pt x="16752" y="18270"/>
                    </a:cubicBezTo>
                    <a:cubicBezTo>
                      <a:pt x="17092" y="18155"/>
                      <a:pt x="17292" y="18406"/>
                      <a:pt x="16909" y="17832"/>
                    </a:cubicBezTo>
                    <a:cubicBezTo>
                      <a:pt x="16804" y="17675"/>
                      <a:pt x="16675" y="17450"/>
                      <a:pt x="16582" y="17267"/>
                    </a:cubicBezTo>
                    <a:cubicBezTo>
                      <a:pt x="16465" y="17039"/>
                      <a:pt x="16293" y="16804"/>
                      <a:pt x="16205" y="16554"/>
                    </a:cubicBezTo>
                    <a:cubicBezTo>
                      <a:pt x="16123" y="16319"/>
                      <a:pt x="16000" y="15901"/>
                      <a:pt x="16228" y="16289"/>
                    </a:cubicBezTo>
                    <a:cubicBezTo>
                      <a:pt x="16279" y="16374"/>
                      <a:pt x="16312" y="16491"/>
                      <a:pt x="16369" y="16583"/>
                    </a:cubicBezTo>
                    <a:cubicBezTo>
                      <a:pt x="16588" y="16938"/>
                      <a:pt x="17059" y="18241"/>
                      <a:pt x="17436" y="18003"/>
                    </a:cubicBezTo>
                    <a:cubicBezTo>
                      <a:pt x="17501" y="17945"/>
                      <a:pt x="17570" y="17904"/>
                      <a:pt x="17576" y="17783"/>
                    </a:cubicBezTo>
                    <a:cubicBezTo>
                      <a:pt x="17580" y="17730"/>
                      <a:pt x="17571" y="17578"/>
                      <a:pt x="17633" y="17601"/>
                    </a:cubicBezTo>
                    <a:cubicBezTo>
                      <a:pt x="17779" y="17657"/>
                      <a:pt x="17900" y="18041"/>
                      <a:pt x="18010" y="17577"/>
                    </a:cubicBezTo>
                    <a:cubicBezTo>
                      <a:pt x="18060" y="17359"/>
                      <a:pt x="18117" y="17413"/>
                      <a:pt x="18262" y="17468"/>
                    </a:cubicBezTo>
                    <a:cubicBezTo>
                      <a:pt x="18359" y="17506"/>
                      <a:pt x="18640" y="17363"/>
                      <a:pt x="18676" y="17464"/>
                    </a:cubicBezTo>
                    <a:cubicBezTo>
                      <a:pt x="18811" y="17831"/>
                      <a:pt x="18417" y="17530"/>
                      <a:pt x="18455" y="17959"/>
                    </a:cubicBezTo>
                    <a:cubicBezTo>
                      <a:pt x="18471" y="18157"/>
                      <a:pt x="18529" y="18221"/>
                      <a:pt x="18656" y="18260"/>
                    </a:cubicBezTo>
                    <a:cubicBezTo>
                      <a:pt x="18656" y="18431"/>
                      <a:pt x="18324" y="18501"/>
                      <a:pt x="18245" y="18534"/>
                    </a:cubicBezTo>
                    <a:cubicBezTo>
                      <a:pt x="18115" y="18593"/>
                      <a:pt x="17877" y="18985"/>
                      <a:pt x="17845" y="18726"/>
                    </a:cubicBezTo>
                    <a:cubicBezTo>
                      <a:pt x="17781" y="18191"/>
                      <a:pt x="16975" y="18594"/>
                      <a:pt x="17181" y="19032"/>
                    </a:cubicBezTo>
                    <a:cubicBezTo>
                      <a:pt x="17259" y="19197"/>
                      <a:pt x="17094" y="19218"/>
                      <a:pt x="17060" y="19326"/>
                    </a:cubicBezTo>
                    <a:cubicBezTo>
                      <a:pt x="17041" y="19389"/>
                      <a:pt x="17044" y="19452"/>
                      <a:pt x="17027" y="19508"/>
                    </a:cubicBezTo>
                    <a:cubicBezTo>
                      <a:pt x="16976" y="19668"/>
                      <a:pt x="16771" y="19595"/>
                      <a:pt x="16664" y="19588"/>
                    </a:cubicBezTo>
                    <a:cubicBezTo>
                      <a:pt x="16437" y="19842"/>
                      <a:pt x="16407" y="19947"/>
                      <a:pt x="16271" y="20285"/>
                    </a:cubicBezTo>
                    <a:cubicBezTo>
                      <a:pt x="16164" y="20550"/>
                      <a:pt x="16005" y="20724"/>
                      <a:pt x="15914" y="21018"/>
                    </a:cubicBezTo>
                    <a:cubicBezTo>
                      <a:pt x="15773" y="21473"/>
                      <a:pt x="15370" y="21565"/>
                      <a:pt x="15165" y="21199"/>
                    </a:cubicBezTo>
                    <a:cubicBezTo>
                      <a:pt x="15049" y="20993"/>
                      <a:pt x="14668" y="21061"/>
                      <a:pt x="15004" y="20713"/>
                    </a:cubicBezTo>
                    <a:cubicBezTo>
                      <a:pt x="15108" y="20605"/>
                      <a:pt x="15112" y="19932"/>
                      <a:pt x="15083" y="19755"/>
                    </a:cubicBezTo>
                    <a:cubicBezTo>
                      <a:pt x="14947" y="18942"/>
                      <a:pt x="14499" y="19356"/>
                      <a:pt x="14130" y="19125"/>
                    </a:cubicBezTo>
                    <a:cubicBezTo>
                      <a:pt x="13781" y="18907"/>
                      <a:pt x="13835" y="19261"/>
                      <a:pt x="13534" y="19243"/>
                    </a:cubicBezTo>
                    <a:cubicBezTo>
                      <a:pt x="13213" y="19225"/>
                      <a:pt x="13619" y="18713"/>
                      <a:pt x="13662" y="18589"/>
                    </a:cubicBezTo>
                    <a:cubicBezTo>
                      <a:pt x="13751" y="18368"/>
                      <a:pt x="13949" y="18267"/>
                      <a:pt x="14038" y="18044"/>
                    </a:cubicBezTo>
                    <a:cubicBezTo>
                      <a:pt x="14133" y="17805"/>
                      <a:pt x="14071" y="17712"/>
                      <a:pt x="14287" y="17640"/>
                    </a:cubicBezTo>
                    <a:cubicBezTo>
                      <a:pt x="14368" y="17613"/>
                      <a:pt x="14441" y="17522"/>
                      <a:pt x="14506" y="17449"/>
                    </a:cubicBezTo>
                    <a:cubicBezTo>
                      <a:pt x="14630" y="17311"/>
                      <a:pt x="14742" y="17479"/>
                      <a:pt x="14794" y="17207"/>
                    </a:cubicBezTo>
                    <a:cubicBezTo>
                      <a:pt x="14847" y="16942"/>
                      <a:pt x="14615" y="16909"/>
                      <a:pt x="14615" y="16652"/>
                    </a:cubicBezTo>
                    <a:cubicBezTo>
                      <a:pt x="14615" y="16569"/>
                      <a:pt x="14600" y="16452"/>
                      <a:pt x="14529" y="16461"/>
                    </a:cubicBezTo>
                    <a:cubicBezTo>
                      <a:pt x="14410" y="16477"/>
                      <a:pt x="14456" y="16682"/>
                      <a:pt x="14382" y="16766"/>
                    </a:cubicBezTo>
                    <a:cubicBezTo>
                      <a:pt x="14355" y="16796"/>
                      <a:pt x="14350" y="16498"/>
                      <a:pt x="14235" y="16510"/>
                    </a:cubicBezTo>
                    <a:lnTo>
                      <a:pt x="14049" y="16529"/>
                    </a:lnTo>
                    <a:cubicBezTo>
                      <a:pt x="13946" y="16529"/>
                      <a:pt x="13880" y="16507"/>
                      <a:pt x="13813" y="16648"/>
                    </a:cubicBezTo>
                    <a:cubicBezTo>
                      <a:pt x="13780" y="16715"/>
                      <a:pt x="13818" y="16863"/>
                      <a:pt x="13793" y="16863"/>
                    </a:cubicBezTo>
                    <a:cubicBezTo>
                      <a:pt x="13709" y="16863"/>
                      <a:pt x="13207" y="16934"/>
                      <a:pt x="13260" y="17041"/>
                    </a:cubicBezTo>
                    <a:cubicBezTo>
                      <a:pt x="13323" y="17170"/>
                      <a:pt x="13474" y="17170"/>
                      <a:pt x="13570" y="17188"/>
                    </a:cubicBezTo>
                    <a:cubicBezTo>
                      <a:pt x="13695" y="17212"/>
                      <a:pt x="13822" y="17186"/>
                      <a:pt x="13930" y="17204"/>
                    </a:cubicBezTo>
                    <a:cubicBezTo>
                      <a:pt x="13958" y="17207"/>
                      <a:pt x="13950" y="17335"/>
                      <a:pt x="13891" y="17335"/>
                    </a:cubicBezTo>
                    <a:cubicBezTo>
                      <a:pt x="13651" y="17335"/>
                      <a:pt x="13464" y="17364"/>
                      <a:pt x="13230" y="17252"/>
                    </a:cubicBezTo>
                    <a:cubicBezTo>
                      <a:pt x="12827" y="17057"/>
                      <a:pt x="12453" y="17094"/>
                      <a:pt x="12045" y="16810"/>
                    </a:cubicBezTo>
                    <a:cubicBezTo>
                      <a:pt x="11807" y="16644"/>
                      <a:pt x="12136" y="16790"/>
                      <a:pt x="12199" y="16795"/>
                    </a:cubicBezTo>
                    <a:cubicBezTo>
                      <a:pt x="12309" y="16803"/>
                      <a:pt x="12540" y="16827"/>
                      <a:pt x="12637" y="16894"/>
                    </a:cubicBezTo>
                    <a:cubicBezTo>
                      <a:pt x="12678" y="16921"/>
                      <a:pt x="12884" y="17057"/>
                      <a:pt x="12912" y="16996"/>
                    </a:cubicBezTo>
                    <a:cubicBezTo>
                      <a:pt x="12937" y="16943"/>
                      <a:pt x="12915" y="16825"/>
                      <a:pt x="12883" y="16795"/>
                    </a:cubicBezTo>
                    <a:cubicBezTo>
                      <a:pt x="12811" y="16729"/>
                      <a:pt x="12694" y="16725"/>
                      <a:pt x="12637" y="16604"/>
                    </a:cubicBezTo>
                    <a:cubicBezTo>
                      <a:pt x="12568" y="16452"/>
                      <a:pt x="12613" y="16362"/>
                      <a:pt x="12438" y="16362"/>
                    </a:cubicBezTo>
                    <a:cubicBezTo>
                      <a:pt x="12269" y="16362"/>
                      <a:pt x="12164" y="16260"/>
                      <a:pt x="12012" y="16166"/>
                    </a:cubicBezTo>
                    <a:cubicBezTo>
                      <a:pt x="11976" y="16143"/>
                      <a:pt x="12269" y="16125"/>
                      <a:pt x="12326" y="16122"/>
                    </a:cubicBezTo>
                    <a:cubicBezTo>
                      <a:pt x="12443" y="16115"/>
                      <a:pt x="12548" y="16045"/>
                      <a:pt x="12660" y="16038"/>
                    </a:cubicBezTo>
                    <a:cubicBezTo>
                      <a:pt x="12824" y="16027"/>
                      <a:pt x="12931" y="16316"/>
                      <a:pt x="12916" y="15905"/>
                    </a:cubicBezTo>
                    <a:cubicBezTo>
                      <a:pt x="12915" y="15859"/>
                      <a:pt x="12663" y="15915"/>
                      <a:pt x="12569" y="15827"/>
                    </a:cubicBezTo>
                    <a:cubicBezTo>
                      <a:pt x="12404" y="15672"/>
                      <a:pt x="12339" y="15422"/>
                      <a:pt x="12271" y="15157"/>
                    </a:cubicBezTo>
                    <a:cubicBezTo>
                      <a:pt x="12266" y="15138"/>
                      <a:pt x="12238" y="14989"/>
                      <a:pt x="12228" y="15011"/>
                    </a:cubicBezTo>
                    <a:cubicBezTo>
                      <a:pt x="12117" y="15251"/>
                      <a:pt x="12295" y="15587"/>
                      <a:pt x="12228" y="15719"/>
                    </a:cubicBezTo>
                    <a:cubicBezTo>
                      <a:pt x="12080" y="16016"/>
                      <a:pt x="11987" y="15662"/>
                      <a:pt x="11957" y="15477"/>
                    </a:cubicBezTo>
                    <a:lnTo>
                      <a:pt x="11760" y="16057"/>
                    </a:lnTo>
                    <a:cubicBezTo>
                      <a:pt x="11726" y="16158"/>
                      <a:pt x="11322" y="16279"/>
                      <a:pt x="11234" y="16299"/>
                    </a:cubicBezTo>
                    <a:cubicBezTo>
                      <a:pt x="11100" y="16405"/>
                      <a:pt x="11076" y="16372"/>
                      <a:pt x="10965" y="16411"/>
                    </a:cubicBezTo>
                    <a:cubicBezTo>
                      <a:pt x="10885" y="16440"/>
                      <a:pt x="10932" y="16601"/>
                      <a:pt x="10958" y="16662"/>
                    </a:cubicBezTo>
                    <a:cubicBezTo>
                      <a:pt x="11022" y="16815"/>
                      <a:pt x="10823" y="16960"/>
                      <a:pt x="10779" y="17109"/>
                    </a:cubicBezTo>
                    <a:cubicBezTo>
                      <a:pt x="10765" y="17155"/>
                      <a:pt x="10758" y="17536"/>
                      <a:pt x="10693" y="17351"/>
                    </a:cubicBezTo>
                    <a:cubicBezTo>
                      <a:pt x="10591" y="17062"/>
                      <a:pt x="10554" y="17219"/>
                      <a:pt x="10386" y="17085"/>
                    </a:cubicBezTo>
                    <a:cubicBezTo>
                      <a:pt x="10345" y="17052"/>
                      <a:pt x="10305" y="16876"/>
                      <a:pt x="10267" y="16953"/>
                    </a:cubicBezTo>
                    <a:cubicBezTo>
                      <a:pt x="10166" y="17159"/>
                      <a:pt x="10387" y="17424"/>
                      <a:pt x="10487" y="17557"/>
                    </a:cubicBezTo>
                    <a:cubicBezTo>
                      <a:pt x="10781" y="17947"/>
                      <a:pt x="10448" y="18376"/>
                      <a:pt x="10307" y="18756"/>
                    </a:cubicBezTo>
                    <a:cubicBezTo>
                      <a:pt x="10239" y="18938"/>
                      <a:pt x="10019" y="19204"/>
                      <a:pt x="10019" y="19419"/>
                    </a:cubicBezTo>
                    <a:cubicBezTo>
                      <a:pt x="10019" y="19726"/>
                      <a:pt x="10177" y="19846"/>
                      <a:pt x="9973" y="20069"/>
                    </a:cubicBezTo>
                    <a:lnTo>
                      <a:pt x="9973" y="20069"/>
                    </a:lnTo>
                    <a:cubicBezTo>
                      <a:pt x="9930" y="20024"/>
                      <a:pt x="9906" y="19954"/>
                      <a:pt x="9862" y="19911"/>
                    </a:cubicBezTo>
                    <a:cubicBezTo>
                      <a:pt x="9773" y="19822"/>
                      <a:pt x="9597" y="19737"/>
                      <a:pt x="9492" y="19803"/>
                    </a:cubicBezTo>
                    <a:cubicBezTo>
                      <a:pt x="9299" y="19925"/>
                      <a:pt x="9348" y="19854"/>
                      <a:pt x="9164" y="19817"/>
                    </a:cubicBezTo>
                    <a:cubicBezTo>
                      <a:pt x="8894" y="19764"/>
                      <a:pt x="8777" y="20557"/>
                      <a:pt x="8471" y="20540"/>
                    </a:cubicBezTo>
                    <a:cubicBezTo>
                      <a:pt x="8278" y="20529"/>
                      <a:pt x="8255" y="20027"/>
                      <a:pt x="8111" y="19995"/>
                    </a:cubicBezTo>
                    <a:cubicBezTo>
                      <a:pt x="8090" y="19990"/>
                      <a:pt x="8070" y="19989"/>
                      <a:pt x="8052" y="19990"/>
                    </a:cubicBezTo>
                    <a:lnTo>
                      <a:pt x="8076" y="19990"/>
                    </a:lnTo>
                    <a:cubicBezTo>
                      <a:pt x="8159" y="19826"/>
                      <a:pt x="8340" y="19737"/>
                      <a:pt x="8340" y="19508"/>
                    </a:cubicBezTo>
                    <a:cubicBezTo>
                      <a:pt x="8340" y="19382"/>
                      <a:pt x="8283" y="19275"/>
                      <a:pt x="8307" y="19145"/>
                    </a:cubicBezTo>
                    <a:cubicBezTo>
                      <a:pt x="8338" y="18974"/>
                      <a:pt x="8495" y="18850"/>
                      <a:pt x="8506" y="18697"/>
                    </a:cubicBezTo>
                    <a:cubicBezTo>
                      <a:pt x="8588" y="18539"/>
                      <a:pt x="8600" y="18415"/>
                      <a:pt x="8729" y="18334"/>
                    </a:cubicBezTo>
                    <a:cubicBezTo>
                      <a:pt x="8811" y="18282"/>
                      <a:pt x="8886" y="18172"/>
                      <a:pt x="8844" y="18034"/>
                    </a:cubicBezTo>
                    <a:cubicBezTo>
                      <a:pt x="8801" y="17894"/>
                      <a:pt x="8732" y="17267"/>
                      <a:pt x="8824" y="17179"/>
                    </a:cubicBezTo>
                    <a:cubicBezTo>
                      <a:pt x="8942" y="17064"/>
                      <a:pt x="9047" y="17344"/>
                      <a:pt x="9178" y="17330"/>
                    </a:cubicBezTo>
                    <a:cubicBezTo>
                      <a:pt x="9296" y="17319"/>
                      <a:pt x="9344" y="17175"/>
                      <a:pt x="9453" y="17124"/>
                    </a:cubicBezTo>
                    <a:cubicBezTo>
                      <a:pt x="9562" y="17071"/>
                      <a:pt x="9658" y="17085"/>
                      <a:pt x="9770" y="17085"/>
                    </a:cubicBezTo>
                    <a:cubicBezTo>
                      <a:pt x="9876" y="17085"/>
                      <a:pt x="9928" y="17018"/>
                      <a:pt x="10013" y="17001"/>
                    </a:cubicBezTo>
                    <a:cubicBezTo>
                      <a:pt x="10078" y="16903"/>
                      <a:pt x="10177" y="16899"/>
                      <a:pt x="10238" y="16775"/>
                    </a:cubicBezTo>
                    <a:cubicBezTo>
                      <a:pt x="10167" y="16775"/>
                      <a:pt x="10082" y="16711"/>
                      <a:pt x="10010" y="16687"/>
                    </a:cubicBezTo>
                    <a:cubicBezTo>
                      <a:pt x="9874" y="16643"/>
                      <a:pt x="9849" y="16488"/>
                      <a:pt x="9849" y="16293"/>
                    </a:cubicBezTo>
                    <a:cubicBezTo>
                      <a:pt x="9849" y="16187"/>
                      <a:pt x="9857" y="16047"/>
                      <a:pt x="9845" y="15945"/>
                    </a:cubicBezTo>
                    <a:cubicBezTo>
                      <a:pt x="9828" y="15792"/>
                      <a:pt x="9714" y="15598"/>
                      <a:pt x="9642" y="15493"/>
                    </a:cubicBezTo>
                    <a:cubicBezTo>
                      <a:pt x="9333" y="15302"/>
                      <a:pt x="9356" y="14778"/>
                      <a:pt x="9158" y="14529"/>
                    </a:cubicBezTo>
                    <a:cubicBezTo>
                      <a:pt x="9090" y="14444"/>
                      <a:pt x="8792" y="14240"/>
                      <a:pt x="8775" y="14131"/>
                    </a:cubicBezTo>
                    <a:cubicBezTo>
                      <a:pt x="8735" y="13875"/>
                      <a:pt x="8896" y="13006"/>
                      <a:pt x="8596" y="13006"/>
                    </a:cubicBezTo>
                    <a:cubicBezTo>
                      <a:pt x="8465" y="13006"/>
                      <a:pt x="8312" y="13095"/>
                      <a:pt x="8268" y="12868"/>
                    </a:cubicBezTo>
                    <a:cubicBezTo>
                      <a:pt x="8212" y="12583"/>
                      <a:pt x="8074" y="12593"/>
                      <a:pt x="7928" y="12475"/>
                    </a:cubicBezTo>
                    <a:lnTo>
                      <a:pt x="7655" y="12597"/>
                    </a:lnTo>
                    <a:cubicBezTo>
                      <a:pt x="7644" y="12584"/>
                      <a:pt x="7636" y="12573"/>
                      <a:pt x="7625" y="12563"/>
                    </a:cubicBezTo>
                    <a:cubicBezTo>
                      <a:pt x="7436" y="12349"/>
                      <a:pt x="7349" y="12705"/>
                      <a:pt x="7136" y="12426"/>
                    </a:cubicBezTo>
                    <a:cubicBezTo>
                      <a:pt x="7032" y="12293"/>
                      <a:pt x="6792" y="12111"/>
                      <a:pt x="6657" y="12111"/>
                    </a:cubicBezTo>
                    <a:cubicBezTo>
                      <a:pt x="6605" y="12111"/>
                      <a:pt x="6569" y="12104"/>
                      <a:pt x="6544" y="12090"/>
                    </a:cubicBezTo>
                    <a:cubicBezTo>
                      <a:pt x="6476" y="12148"/>
                      <a:pt x="6425" y="12154"/>
                      <a:pt x="6353" y="12185"/>
                    </a:cubicBezTo>
                    <a:cubicBezTo>
                      <a:pt x="6267" y="12221"/>
                      <a:pt x="6239" y="12263"/>
                      <a:pt x="6186" y="12361"/>
                    </a:cubicBezTo>
                    <a:cubicBezTo>
                      <a:pt x="6143" y="12442"/>
                      <a:pt x="6173" y="12584"/>
                      <a:pt x="6157" y="12681"/>
                    </a:cubicBezTo>
                    <a:lnTo>
                      <a:pt x="6098" y="12829"/>
                    </a:lnTo>
                    <a:lnTo>
                      <a:pt x="6098" y="12829"/>
                    </a:lnTo>
                    <a:cubicBezTo>
                      <a:pt x="5900" y="12883"/>
                      <a:pt x="5766" y="12688"/>
                      <a:pt x="5590" y="12912"/>
                    </a:cubicBezTo>
                    <a:cubicBezTo>
                      <a:pt x="5448" y="13093"/>
                      <a:pt x="5208" y="13197"/>
                      <a:pt x="5037" y="13069"/>
                    </a:cubicBezTo>
                    <a:cubicBezTo>
                      <a:pt x="4897" y="12964"/>
                      <a:pt x="4896" y="13308"/>
                      <a:pt x="4850" y="13428"/>
                    </a:cubicBezTo>
                    <a:cubicBezTo>
                      <a:pt x="4691" y="13846"/>
                      <a:pt x="4514" y="13719"/>
                      <a:pt x="4258" y="13900"/>
                    </a:cubicBezTo>
                    <a:cubicBezTo>
                      <a:pt x="4175" y="13959"/>
                      <a:pt x="3936" y="14144"/>
                      <a:pt x="3858" y="14155"/>
                    </a:cubicBezTo>
                    <a:cubicBezTo>
                      <a:pt x="3697" y="14362"/>
                      <a:pt x="3438" y="14453"/>
                      <a:pt x="3319" y="14121"/>
                    </a:cubicBezTo>
                    <a:cubicBezTo>
                      <a:pt x="3192" y="13766"/>
                      <a:pt x="3062" y="13801"/>
                      <a:pt x="2818" y="13896"/>
                    </a:cubicBezTo>
                    <a:cubicBezTo>
                      <a:pt x="2658" y="13958"/>
                      <a:pt x="2488" y="13884"/>
                      <a:pt x="2330" y="13841"/>
                    </a:cubicBezTo>
                    <a:cubicBezTo>
                      <a:pt x="2109" y="13781"/>
                      <a:pt x="1916" y="13977"/>
                      <a:pt x="1688" y="13835"/>
                    </a:cubicBezTo>
                    <a:cubicBezTo>
                      <a:pt x="1434" y="13679"/>
                      <a:pt x="1281" y="13733"/>
                      <a:pt x="1021" y="13806"/>
                    </a:cubicBezTo>
                    <a:lnTo>
                      <a:pt x="1021" y="13806"/>
                    </a:lnTo>
                    <a:cubicBezTo>
                      <a:pt x="856" y="13308"/>
                      <a:pt x="471" y="13245"/>
                      <a:pt x="255" y="12834"/>
                    </a:cubicBezTo>
                    <a:cubicBezTo>
                      <a:pt x="167" y="12666"/>
                      <a:pt x="145" y="12648"/>
                      <a:pt x="0" y="12593"/>
                    </a:cubicBezTo>
                    <a:lnTo>
                      <a:pt x="0" y="12593"/>
                    </a:lnTo>
                    <a:cubicBezTo>
                      <a:pt x="107" y="12413"/>
                      <a:pt x="153" y="12194"/>
                      <a:pt x="219" y="11983"/>
                    </a:cubicBezTo>
                    <a:cubicBezTo>
                      <a:pt x="288" y="11763"/>
                      <a:pt x="355" y="11545"/>
                      <a:pt x="431" y="11329"/>
                    </a:cubicBezTo>
                    <a:lnTo>
                      <a:pt x="504" y="11035"/>
                    </a:lnTo>
                    <a:lnTo>
                      <a:pt x="504" y="11035"/>
                    </a:lnTo>
                    <a:lnTo>
                      <a:pt x="929" y="10902"/>
                    </a:lnTo>
                    <a:cubicBezTo>
                      <a:pt x="952" y="10698"/>
                      <a:pt x="851" y="10547"/>
                      <a:pt x="815" y="10361"/>
                    </a:cubicBezTo>
                    <a:cubicBezTo>
                      <a:pt x="767" y="10119"/>
                      <a:pt x="723" y="9705"/>
                      <a:pt x="723" y="9451"/>
                    </a:cubicBezTo>
                    <a:cubicBezTo>
                      <a:pt x="723" y="9223"/>
                      <a:pt x="986" y="8931"/>
                      <a:pt x="1072" y="8759"/>
                    </a:cubicBezTo>
                    <a:lnTo>
                      <a:pt x="1699" y="7525"/>
                    </a:lnTo>
                    <a:cubicBezTo>
                      <a:pt x="1886" y="7156"/>
                      <a:pt x="2188" y="7239"/>
                      <a:pt x="2212" y="6685"/>
                    </a:cubicBezTo>
                    <a:cubicBezTo>
                      <a:pt x="2209" y="6517"/>
                      <a:pt x="2099" y="6463"/>
                      <a:pt x="2049" y="6336"/>
                    </a:cubicBezTo>
                    <a:cubicBezTo>
                      <a:pt x="1997" y="6203"/>
                      <a:pt x="2364" y="6013"/>
                      <a:pt x="2134" y="5845"/>
                    </a:cubicBezTo>
                    <a:cubicBezTo>
                      <a:pt x="1978" y="5730"/>
                      <a:pt x="1964" y="5575"/>
                      <a:pt x="1918" y="5347"/>
                    </a:cubicBezTo>
                    <a:cubicBezTo>
                      <a:pt x="1881" y="5170"/>
                      <a:pt x="1826" y="5220"/>
                      <a:pt x="1774" y="5078"/>
                    </a:cubicBezTo>
                    <a:cubicBezTo>
                      <a:pt x="1703" y="4885"/>
                      <a:pt x="1826" y="4614"/>
                      <a:pt x="1731" y="4444"/>
                    </a:cubicBezTo>
                    <a:cubicBezTo>
                      <a:pt x="1615" y="4235"/>
                      <a:pt x="1519" y="4141"/>
                      <a:pt x="1567" y="3849"/>
                    </a:cubicBezTo>
                    <a:lnTo>
                      <a:pt x="1577" y="3692"/>
                    </a:lnTo>
                    <a:lnTo>
                      <a:pt x="1577" y="3692"/>
                    </a:lnTo>
                    <a:cubicBezTo>
                      <a:pt x="1646" y="3654"/>
                      <a:pt x="1741" y="3519"/>
                      <a:pt x="1810" y="3604"/>
                    </a:cubicBezTo>
                    <a:cubicBezTo>
                      <a:pt x="1924" y="3744"/>
                      <a:pt x="1988" y="4028"/>
                      <a:pt x="2170" y="3820"/>
                    </a:cubicBezTo>
                    <a:cubicBezTo>
                      <a:pt x="2327" y="3639"/>
                      <a:pt x="2388" y="3549"/>
                      <a:pt x="2497" y="3303"/>
                    </a:cubicBezTo>
                    <a:cubicBezTo>
                      <a:pt x="2576" y="3125"/>
                      <a:pt x="2673" y="3141"/>
                      <a:pt x="2795" y="3155"/>
                    </a:cubicBezTo>
                    <a:cubicBezTo>
                      <a:pt x="2992" y="3180"/>
                      <a:pt x="3261" y="2975"/>
                      <a:pt x="3479" y="2955"/>
                    </a:cubicBezTo>
                    <a:cubicBezTo>
                      <a:pt x="3767" y="2927"/>
                      <a:pt x="4038" y="3083"/>
                      <a:pt x="4330" y="3023"/>
                    </a:cubicBezTo>
                    <a:cubicBezTo>
                      <a:pt x="4559" y="2958"/>
                      <a:pt x="4764" y="3191"/>
                      <a:pt x="4982" y="3249"/>
                    </a:cubicBezTo>
                    <a:cubicBezTo>
                      <a:pt x="5194" y="3306"/>
                      <a:pt x="5421" y="3252"/>
                      <a:pt x="5627" y="3352"/>
                    </a:cubicBezTo>
                    <a:cubicBezTo>
                      <a:pt x="5789" y="3433"/>
                      <a:pt x="5814" y="3604"/>
                      <a:pt x="5937" y="3682"/>
                    </a:cubicBezTo>
                    <a:cubicBezTo>
                      <a:pt x="6095" y="3783"/>
                      <a:pt x="6124" y="3517"/>
                      <a:pt x="6225" y="3407"/>
                    </a:cubicBezTo>
                    <a:cubicBezTo>
                      <a:pt x="6324" y="3298"/>
                      <a:pt x="6659" y="3370"/>
                      <a:pt x="6834" y="3270"/>
                    </a:cubicBezTo>
                    <a:cubicBezTo>
                      <a:pt x="6969" y="3191"/>
                      <a:pt x="7148" y="3011"/>
                      <a:pt x="7236" y="3259"/>
                    </a:cubicBezTo>
                    <a:cubicBezTo>
                      <a:pt x="7419" y="3771"/>
                      <a:pt x="7499" y="3040"/>
                      <a:pt x="7705" y="3171"/>
                    </a:cubicBezTo>
                    <a:cubicBezTo>
                      <a:pt x="7987" y="3348"/>
                      <a:pt x="7940" y="3636"/>
                      <a:pt x="8303" y="3298"/>
                    </a:cubicBezTo>
                    <a:cubicBezTo>
                      <a:pt x="8425" y="3169"/>
                      <a:pt x="8524" y="3043"/>
                      <a:pt x="8680" y="3023"/>
                    </a:cubicBezTo>
                    <a:cubicBezTo>
                      <a:pt x="8844" y="3002"/>
                      <a:pt x="8993" y="3031"/>
                      <a:pt x="9080" y="3254"/>
                    </a:cubicBezTo>
                    <a:cubicBezTo>
                      <a:pt x="9149" y="3432"/>
                      <a:pt x="9272" y="3416"/>
                      <a:pt x="9394" y="3416"/>
                    </a:cubicBezTo>
                    <a:lnTo>
                      <a:pt x="9458" y="3326"/>
                    </a:lnTo>
                    <a:cubicBezTo>
                      <a:pt x="9451" y="3202"/>
                      <a:pt x="9451" y="3076"/>
                      <a:pt x="9436" y="2955"/>
                    </a:cubicBezTo>
                    <a:cubicBezTo>
                      <a:pt x="9415" y="2781"/>
                      <a:pt x="9370" y="2549"/>
                      <a:pt x="9394" y="2369"/>
                    </a:cubicBezTo>
                    <a:cubicBezTo>
                      <a:pt x="9414" y="2220"/>
                      <a:pt x="9508" y="2157"/>
                      <a:pt x="9544" y="2025"/>
                    </a:cubicBezTo>
                    <a:cubicBezTo>
                      <a:pt x="9575" y="1918"/>
                      <a:pt x="9581" y="1809"/>
                      <a:pt x="9571" y="1703"/>
                    </a:cubicBezTo>
                    <a:lnTo>
                      <a:pt x="9950" y="1371"/>
                    </a:lnTo>
                    <a:lnTo>
                      <a:pt x="10579" y="1195"/>
                    </a:lnTo>
                    <a:lnTo>
                      <a:pt x="10579" y="1195"/>
                    </a:lnTo>
                    <a:cubicBezTo>
                      <a:pt x="10687" y="1186"/>
                      <a:pt x="11202" y="1262"/>
                      <a:pt x="11250" y="1141"/>
                    </a:cubicBezTo>
                    <a:cubicBezTo>
                      <a:pt x="11341" y="914"/>
                      <a:pt x="11353" y="504"/>
                      <a:pt x="11505" y="345"/>
                    </a:cubicBezTo>
                    <a:cubicBezTo>
                      <a:pt x="11620" y="222"/>
                      <a:pt x="11801" y="320"/>
                      <a:pt x="11937" y="241"/>
                    </a:cubicBezTo>
                    <a:cubicBezTo>
                      <a:pt x="12219" y="79"/>
                      <a:pt x="12547" y="49"/>
                      <a:pt x="12847" y="5"/>
                    </a:cubicBezTo>
                    <a:cubicBezTo>
                      <a:pt x="13118" y="-35"/>
                      <a:pt x="13117" y="168"/>
                      <a:pt x="13210" y="473"/>
                    </a:cubicBezTo>
                    <a:cubicBezTo>
                      <a:pt x="13299" y="761"/>
                      <a:pt x="13834" y="962"/>
                      <a:pt x="13505" y="1357"/>
                    </a:cubicBezTo>
                    <a:cubicBezTo>
                      <a:pt x="13364" y="1526"/>
                      <a:pt x="13526" y="1633"/>
                      <a:pt x="13593" y="1780"/>
                    </a:cubicBezTo>
                    <a:cubicBezTo>
                      <a:pt x="13645" y="1892"/>
                      <a:pt x="13604" y="2225"/>
                      <a:pt x="13609" y="2369"/>
                    </a:cubicBezTo>
                    <a:cubicBezTo>
                      <a:pt x="13801" y="2545"/>
                      <a:pt x="13936" y="2478"/>
                      <a:pt x="14130" y="2610"/>
                    </a:cubicBezTo>
                    <a:cubicBezTo>
                      <a:pt x="14269" y="2705"/>
                      <a:pt x="14442" y="2438"/>
                      <a:pt x="14582" y="2379"/>
                    </a:cubicBezTo>
                    <a:cubicBezTo>
                      <a:pt x="14685" y="2335"/>
                      <a:pt x="15130" y="2647"/>
                      <a:pt x="15119" y="2802"/>
                    </a:cubicBezTo>
                    <a:cubicBezTo>
                      <a:pt x="15094" y="3135"/>
                      <a:pt x="15276" y="3171"/>
                      <a:pt x="15354" y="3437"/>
                    </a:cubicBezTo>
                    <a:cubicBezTo>
                      <a:pt x="15405" y="3607"/>
                      <a:pt x="15356" y="3862"/>
                      <a:pt x="15436" y="4001"/>
                    </a:cubicBezTo>
                    <a:cubicBezTo>
                      <a:pt x="15506" y="4122"/>
                      <a:pt x="15799" y="4595"/>
                      <a:pt x="15910" y="4482"/>
                    </a:cubicBezTo>
                    <a:cubicBezTo>
                      <a:pt x="16190" y="4201"/>
                      <a:pt x="16368" y="4461"/>
                      <a:pt x="16611" y="4315"/>
                    </a:cubicBezTo>
                    <a:cubicBezTo>
                      <a:pt x="16973" y="4442"/>
                      <a:pt x="16993" y="3959"/>
                      <a:pt x="17275" y="3923"/>
                    </a:cubicBezTo>
                    <a:cubicBezTo>
                      <a:pt x="17464" y="3898"/>
                      <a:pt x="17511" y="3652"/>
                      <a:pt x="17593" y="3466"/>
                    </a:cubicBezTo>
                    <a:cubicBezTo>
                      <a:pt x="17717" y="3187"/>
                      <a:pt x="17728" y="3306"/>
                      <a:pt x="17825" y="3505"/>
                    </a:cubicBezTo>
                    <a:cubicBezTo>
                      <a:pt x="17948" y="3755"/>
                      <a:pt x="18332" y="4108"/>
                      <a:pt x="18519" y="4277"/>
                    </a:cubicBezTo>
                    <a:cubicBezTo>
                      <a:pt x="18567" y="4319"/>
                      <a:pt x="18680" y="4423"/>
                      <a:pt x="18738" y="4395"/>
                    </a:cubicBezTo>
                    <a:cubicBezTo>
                      <a:pt x="18818" y="4356"/>
                      <a:pt x="18733" y="3873"/>
                      <a:pt x="18971" y="4119"/>
                    </a:cubicBezTo>
                    <a:cubicBezTo>
                      <a:pt x="19136" y="4291"/>
                      <a:pt x="19499" y="4676"/>
                      <a:pt x="19698" y="4616"/>
                    </a:cubicBezTo>
                    <a:cubicBezTo>
                      <a:pt x="19826" y="4577"/>
                      <a:pt x="19888" y="4396"/>
                      <a:pt x="19992" y="4365"/>
                    </a:cubicBezTo>
                    <a:cubicBezTo>
                      <a:pt x="20125" y="4325"/>
                      <a:pt x="20080" y="4577"/>
                      <a:pt x="20185" y="4665"/>
                    </a:cubicBezTo>
                    <a:cubicBezTo>
                      <a:pt x="20364" y="4771"/>
                      <a:pt x="20535" y="4797"/>
                      <a:pt x="20713" y="4901"/>
                    </a:cubicBezTo>
                    <a:cubicBezTo>
                      <a:pt x="20894" y="5006"/>
                      <a:pt x="20940" y="4786"/>
                      <a:pt x="21076" y="4704"/>
                    </a:cubicBezTo>
                    <a:cubicBezTo>
                      <a:pt x="21153" y="4657"/>
                      <a:pt x="21354" y="4709"/>
                      <a:pt x="21252" y="4871"/>
                    </a:cubicBezTo>
                    <a:cubicBezTo>
                      <a:pt x="21158" y="5022"/>
                      <a:pt x="21452" y="5272"/>
                      <a:pt x="21305" y="5579"/>
                    </a:cubicBezTo>
                    <a:cubicBezTo>
                      <a:pt x="21203" y="5792"/>
                      <a:pt x="20683" y="6351"/>
                      <a:pt x="21164" y="6351"/>
                    </a:cubicBezTo>
                    <a:cubicBezTo>
                      <a:pt x="21311" y="6351"/>
                      <a:pt x="21436" y="6528"/>
                      <a:pt x="21302" y="6719"/>
                    </a:cubicBezTo>
                    <a:cubicBezTo>
                      <a:pt x="21188" y="6880"/>
                      <a:pt x="20952" y="6843"/>
                      <a:pt x="20814" y="7005"/>
                    </a:cubicBezTo>
                    <a:cubicBezTo>
                      <a:pt x="20851" y="7141"/>
                      <a:pt x="20781" y="7425"/>
                      <a:pt x="20870" y="7520"/>
                    </a:cubicBezTo>
                    <a:cubicBezTo>
                      <a:pt x="20945" y="7601"/>
                      <a:pt x="21125" y="7487"/>
                      <a:pt x="21227" y="7487"/>
                    </a:cubicBezTo>
                    <a:cubicBezTo>
                      <a:pt x="21379" y="7487"/>
                      <a:pt x="21544" y="7843"/>
                      <a:pt x="21563" y="8046"/>
                    </a:cubicBezTo>
                    <a:cubicBezTo>
                      <a:pt x="21600" y="8419"/>
                      <a:pt x="21580" y="9199"/>
                      <a:pt x="21446" y="9512"/>
                    </a:cubicBezTo>
                    <a:cubicBezTo>
                      <a:pt x="21390" y="9642"/>
                      <a:pt x="21010" y="9654"/>
                      <a:pt x="20896" y="9683"/>
                    </a:cubicBezTo>
                    <a:cubicBezTo>
                      <a:pt x="20734" y="9724"/>
                      <a:pt x="20471" y="9745"/>
                      <a:pt x="20421" y="10027"/>
                    </a:cubicBezTo>
                    <a:cubicBezTo>
                      <a:pt x="20441" y="10128"/>
                      <a:pt x="20374" y="10372"/>
                      <a:pt x="20300" y="10415"/>
                    </a:cubicBezTo>
                    <a:cubicBezTo>
                      <a:pt x="20180" y="10484"/>
                      <a:pt x="20033" y="10489"/>
                      <a:pt x="19953" y="10666"/>
                    </a:cubicBezTo>
                    <a:cubicBezTo>
                      <a:pt x="19863" y="10863"/>
                      <a:pt x="19841" y="11095"/>
                      <a:pt x="19897" y="11305"/>
                    </a:cubicBezTo>
                    <a:cubicBezTo>
                      <a:pt x="19958" y="11529"/>
                      <a:pt x="20053" y="11849"/>
                      <a:pt x="19999" y="12111"/>
                    </a:cubicBezTo>
                    <a:cubicBezTo>
                      <a:pt x="19999" y="12111"/>
                      <a:pt x="19999" y="12111"/>
                      <a:pt x="19999" y="12111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3" name="Shape 3310"/>
              <p:cNvSpPr/>
              <p:nvPr/>
            </p:nvSpPr>
            <p:spPr>
              <a:xfrm>
                <a:off x="5127849" y="5820109"/>
                <a:ext cx="422460" cy="53767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020"/>
                    </a:moveTo>
                    <a:cubicBezTo>
                      <a:pt x="182" y="2279"/>
                      <a:pt x="360" y="3066"/>
                      <a:pt x="578" y="3162"/>
                    </a:cubicBezTo>
                    <a:cubicBezTo>
                      <a:pt x="856" y="3282"/>
                      <a:pt x="1842" y="3568"/>
                      <a:pt x="1842" y="3874"/>
                    </a:cubicBezTo>
                    <a:cubicBezTo>
                      <a:pt x="1842" y="4035"/>
                      <a:pt x="2526" y="5577"/>
                      <a:pt x="2660" y="5685"/>
                    </a:cubicBezTo>
                    <a:cubicBezTo>
                      <a:pt x="3320" y="6234"/>
                      <a:pt x="3855" y="6307"/>
                      <a:pt x="4234" y="7085"/>
                    </a:cubicBezTo>
                    <a:cubicBezTo>
                      <a:pt x="4785" y="8224"/>
                      <a:pt x="5351" y="8763"/>
                      <a:pt x="6644" y="9436"/>
                    </a:cubicBezTo>
                    <a:cubicBezTo>
                      <a:pt x="8076" y="10185"/>
                      <a:pt x="7752" y="10796"/>
                      <a:pt x="8297" y="11869"/>
                    </a:cubicBezTo>
                    <a:cubicBezTo>
                      <a:pt x="8515" y="12253"/>
                      <a:pt x="8987" y="12492"/>
                      <a:pt x="8965" y="12930"/>
                    </a:cubicBezTo>
                    <a:cubicBezTo>
                      <a:pt x="8943" y="13328"/>
                      <a:pt x="8766" y="13627"/>
                      <a:pt x="9118" y="13992"/>
                    </a:cubicBezTo>
                    <a:cubicBezTo>
                      <a:pt x="9836" y="14732"/>
                      <a:pt x="9066" y="14886"/>
                      <a:pt x="8810" y="15509"/>
                    </a:cubicBezTo>
                    <a:cubicBezTo>
                      <a:pt x="8591" y="16048"/>
                      <a:pt x="9077" y="16153"/>
                      <a:pt x="9102" y="16588"/>
                    </a:cubicBezTo>
                    <a:cubicBezTo>
                      <a:pt x="9118" y="16895"/>
                      <a:pt x="8789" y="17194"/>
                      <a:pt x="8742" y="17541"/>
                    </a:cubicBezTo>
                    <a:cubicBezTo>
                      <a:pt x="8649" y="18211"/>
                      <a:pt x="9099" y="18577"/>
                      <a:pt x="9342" y="19169"/>
                    </a:cubicBezTo>
                    <a:cubicBezTo>
                      <a:pt x="9514" y="19589"/>
                      <a:pt x="9442" y="20211"/>
                      <a:pt x="9442" y="20659"/>
                    </a:cubicBezTo>
                    <a:lnTo>
                      <a:pt x="10195" y="21600"/>
                    </a:lnTo>
                    <a:lnTo>
                      <a:pt x="10318" y="21600"/>
                    </a:lnTo>
                    <a:cubicBezTo>
                      <a:pt x="10752" y="21153"/>
                      <a:pt x="11696" y="20908"/>
                      <a:pt x="11696" y="20283"/>
                    </a:cubicBezTo>
                    <a:cubicBezTo>
                      <a:pt x="11696" y="19938"/>
                      <a:pt x="11401" y="19645"/>
                      <a:pt x="11525" y="19290"/>
                    </a:cubicBezTo>
                    <a:cubicBezTo>
                      <a:pt x="11688" y="18822"/>
                      <a:pt x="12504" y="18485"/>
                      <a:pt x="12564" y="18065"/>
                    </a:cubicBezTo>
                    <a:cubicBezTo>
                      <a:pt x="12990" y="17634"/>
                      <a:pt x="13055" y="17293"/>
                      <a:pt x="13726" y="17073"/>
                    </a:cubicBezTo>
                    <a:cubicBezTo>
                      <a:pt x="14154" y="16931"/>
                      <a:pt x="14547" y="16631"/>
                      <a:pt x="14326" y="16252"/>
                    </a:cubicBezTo>
                    <a:cubicBezTo>
                      <a:pt x="14103" y="15870"/>
                      <a:pt x="13745" y="14155"/>
                      <a:pt x="14223" y="13915"/>
                    </a:cubicBezTo>
                    <a:cubicBezTo>
                      <a:pt x="14839" y="13599"/>
                      <a:pt x="15388" y="14365"/>
                      <a:pt x="16067" y="14329"/>
                    </a:cubicBezTo>
                    <a:cubicBezTo>
                      <a:pt x="16683" y="14298"/>
                      <a:pt x="16938" y="13904"/>
                      <a:pt x="17502" y="13765"/>
                    </a:cubicBezTo>
                    <a:cubicBezTo>
                      <a:pt x="18075" y="13620"/>
                      <a:pt x="18572" y="13658"/>
                      <a:pt x="19157" y="13658"/>
                    </a:cubicBezTo>
                    <a:cubicBezTo>
                      <a:pt x="19709" y="13658"/>
                      <a:pt x="19982" y="13474"/>
                      <a:pt x="20424" y="13428"/>
                    </a:cubicBezTo>
                    <a:cubicBezTo>
                      <a:pt x="20762" y="13161"/>
                      <a:pt x="21279" y="13150"/>
                      <a:pt x="21600" y="12811"/>
                    </a:cubicBezTo>
                    <a:cubicBezTo>
                      <a:pt x="21229" y="12811"/>
                      <a:pt x="20787" y="12634"/>
                      <a:pt x="20408" y="12568"/>
                    </a:cubicBezTo>
                    <a:cubicBezTo>
                      <a:pt x="19698" y="12449"/>
                      <a:pt x="19570" y="12026"/>
                      <a:pt x="19570" y="11493"/>
                    </a:cubicBezTo>
                    <a:cubicBezTo>
                      <a:pt x="19570" y="11201"/>
                      <a:pt x="19611" y="10820"/>
                      <a:pt x="19551" y="10541"/>
                    </a:cubicBezTo>
                    <a:cubicBezTo>
                      <a:pt x="19461" y="10123"/>
                      <a:pt x="18866" y="9593"/>
                      <a:pt x="18492" y="9304"/>
                    </a:cubicBezTo>
                    <a:cubicBezTo>
                      <a:pt x="16877" y="8781"/>
                      <a:pt x="17000" y="7349"/>
                      <a:pt x="15966" y="6669"/>
                    </a:cubicBezTo>
                    <a:cubicBezTo>
                      <a:pt x="15611" y="6436"/>
                      <a:pt x="14056" y="5878"/>
                      <a:pt x="13966" y="5581"/>
                    </a:cubicBezTo>
                    <a:cubicBezTo>
                      <a:pt x="13759" y="4881"/>
                      <a:pt x="14599" y="2505"/>
                      <a:pt x="13030" y="2505"/>
                    </a:cubicBezTo>
                    <a:cubicBezTo>
                      <a:pt x="12349" y="2505"/>
                      <a:pt x="11552" y="2747"/>
                      <a:pt x="11319" y="2127"/>
                    </a:cubicBezTo>
                    <a:cubicBezTo>
                      <a:pt x="11031" y="1347"/>
                      <a:pt x="10307" y="1375"/>
                      <a:pt x="9546" y="1053"/>
                    </a:cubicBezTo>
                    <a:lnTo>
                      <a:pt x="8122" y="1387"/>
                    </a:lnTo>
                    <a:cubicBezTo>
                      <a:pt x="8068" y="1351"/>
                      <a:pt x="8024" y="1321"/>
                      <a:pt x="7969" y="1293"/>
                    </a:cubicBezTo>
                    <a:cubicBezTo>
                      <a:pt x="6982" y="708"/>
                      <a:pt x="6529" y="1681"/>
                      <a:pt x="5413" y="918"/>
                    </a:cubicBezTo>
                    <a:cubicBezTo>
                      <a:pt x="4876" y="554"/>
                      <a:pt x="3620" y="58"/>
                      <a:pt x="2916" y="58"/>
                    </a:cubicBezTo>
                    <a:cubicBezTo>
                      <a:pt x="2644" y="58"/>
                      <a:pt x="2459" y="39"/>
                      <a:pt x="2327" y="0"/>
                    </a:cubicBezTo>
                    <a:cubicBezTo>
                      <a:pt x="1973" y="159"/>
                      <a:pt x="1708" y="174"/>
                      <a:pt x="1331" y="260"/>
                    </a:cubicBezTo>
                    <a:cubicBezTo>
                      <a:pt x="884" y="359"/>
                      <a:pt x="734" y="472"/>
                      <a:pt x="459" y="740"/>
                    </a:cubicBezTo>
                    <a:cubicBezTo>
                      <a:pt x="235" y="964"/>
                      <a:pt x="390" y="1351"/>
                      <a:pt x="306" y="1615"/>
                    </a:cubicBezTo>
                    <a:lnTo>
                      <a:pt x="0" y="2020"/>
                    </a:lnTo>
                    <a:cubicBezTo>
                      <a:pt x="0" y="2020"/>
                      <a:pt x="0" y="2020"/>
                      <a:pt x="0" y="202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4" name="Shape 3311"/>
              <p:cNvSpPr/>
              <p:nvPr/>
            </p:nvSpPr>
            <p:spPr>
              <a:xfrm>
                <a:off x="4294574" y="5871388"/>
                <a:ext cx="1226233" cy="86921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87" h="21140" extrusionOk="0">
                    <a:moveTo>
                      <a:pt x="5498" y="1664"/>
                    </a:moveTo>
                    <a:cubicBezTo>
                      <a:pt x="5965" y="1543"/>
                      <a:pt x="6240" y="1454"/>
                      <a:pt x="6696" y="1712"/>
                    </a:cubicBezTo>
                    <a:cubicBezTo>
                      <a:pt x="7105" y="1946"/>
                      <a:pt x="7452" y="1622"/>
                      <a:pt x="7849" y="1721"/>
                    </a:cubicBezTo>
                    <a:cubicBezTo>
                      <a:pt x="8133" y="1792"/>
                      <a:pt x="8438" y="1915"/>
                      <a:pt x="8726" y="1812"/>
                    </a:cubicBezTo>
                    <a:cubicBezTo>
                      <a:pt x="9165" y="1655"/>
                      <a:pt x="9397" y="1598"/>
                      <a:pt x="9626" y="2186"/>
                    </a:cubicBezTo>
                    <a:cubicBezTo>
                      <a:pt x="9839" y="2734"/>
                      <a:pt x="10304" y="2584"/>
                      <a:pt x="10594" y="2242"/>
                    </a:cubicBezTo>
                    <a:cubicBezTo>
                      <a:pt x="10733" y="2222"/>
                      <a:pt x="11162" y="1916"/>
                      <a:pt x="11313" y="1818"/>
                    </a:cubicBezTo>
                    <a:cubicBezTo>
                      <a:pt x="11772" y="1519"/>
                      <a:pt x="12090" y="1730"/>
                      <a:pt x="12376" y="1037"/>
                    </a:cubicBezTo>
                    <a:cubicBezTo>
                      <a:pt x="12459" y="839"/>
                      <a:pt x="12461" y="269"/>
                      <a:pt x="12712" y="444"/>
                    </a:cubicBezTo>
                    <a:cubicBezTo>
                      <a:pt x="13019" y="656"/>
                      <a:pt x="13450" y="483"/>
                      <a:pt x="13706" y="183"/>
                    </a:cubicBezTo>
                    <a:cubicBezTo>
                      <a:pt x="14021" y="-188"/>
                      <a:pt x="14262" y="135"/>
                      <a:pt x="14618" y="46"/>
                    </a:cubicBezTo>
                    <a:lnTo>
                      <a:pt x="14618" y="46"/>
                    </a:lnTo>
                    <a:cubicBezTo>
                      <a:pt x="14680" y="203"/>
                      <a:pt x="14742" y="679"/>
                      <a:pt x="14817" y="738"/>
                    </a:cubicBezTo>
                    <a:cubicBezTo>
                      <a:pt x="14912" y="810"/>
                      <a:pt x="15252" y="983"/>
                      <a:pt x="15252" y="1168"/>
                    </a:cubicBezTo>
                    <a:cubicBezTo>
                      <a:pt x="15252" y="1266"/>
                      <a:pt x="15487" y="2199"/>
                      <a:pt x="15533" y="2265"/>
                    </a:cubicBezTo>
                    <a:cubicBezTo>
                      <a:pt x="15761" y="2597"/>
                      <a:pt x="15945" y="2641"/>
                      <a:pt x="16075" y="3112"/>
                    </a:cubicBezTo>
                    <a:cubicBezTo>
                      <a:pt x="16265" y="3802"/>
                      <a:pt x="16460" y="4128"/>
                      <a:pt x="16905" y="4536"/>
                    </a:cubicBezTo>
                    <a:cubicBezTo>
                      <a:pt x="17398" y="4989"/>
                      <a:pt x="17286" y="5359"/>
                      <a:pt x="17474" y="6009"/>
                    </a:cubicBezTo>
                    <a:cubicBezTo>
                      <a:pt x="17549" y="6241"/>
                      <a:pt x="17712" y="6386"/>
                      <a:pt x="17704" y="6651"/>
                    </a:cubicBezTo>
                    <a:cubicBezTo>
                      <a:pt x="17697" y="6892"/>
                      <a:pt x="17636" y="7073"/>
                      <a:pt x="17757" y="7294"/>
                    </a:cubicBezTo>
                    <a:cubicBezTo>
                      <a:pt x="18004" y="7742"/>
                      <a:pt x="17739" y="7835"/>
                      <a:pt x="17651" y="8212"/>
                    </a:cubicBezTo>
                    <a:cubicBezTo>
                      <a:pt x="17576" y="8538"/>
                      <a:pt x="17743" y="8602"/>
                      <a:pt x="17751" y="8865"/>
                    </a:cubicBezTo>
                    <a:cubicBezTo>
                      <a:pt x="17757" y="9051"/>
                      <a:pt x="17644" y="9232"/>
                      <a:pt x="17627" y="9443"/>
                    </a:cubicBezTo>
                    <a:cubicBezTo>
                      <a:pt x="17595" y="9848"/>
                      <a:pt x="17750" y="10070"/>
                      <a:pt x="17834" y="10428"/>
                    </a:cubicBezTo>
                    <a:cubicBezTo>
                      <a:pt x="17893" y="10682"/>
                      <a:pt x="17869" y="11059"/>
                      <a:pt x="17869" y="11330"/>
                    </a:cubicBezTo>
                    <a:lnTo>
                      <a:pt x="18128" y="11900"/>
                    </a:lnTo>
                    <a:lnTo>
                      <a:pt x="18128" y="11900"/>
                    </a:lnTo>
                    <a:cubicBezTo>
                      <a:pt x="18160" y="11898"/>
                      <a:pt x="18196" y="11900"/>
                      <a:pt x="18234" y="11909"/>
                    </a:cubicBezTo>
                    <a:cubicBezTo>
                      <a:pt x="18492" y="11961"/>
                      <a:pt x="18534" y="12792"/>
                      <a:pt x="18881" y="12811"/>
                    </a:cubicBezTo>
                    <a:cubicBezTo>
                      <a:pt x="19430" y="12839"/>
                      <a:pt x="19640" y="11526"/>
                      <a:pt x="20126" y="11614"/>
                    </a:cubicBezTo>
                    <a:cubicBezTo>
                      <a:pt x="20456" y="11675"/>
                      <a:pt x="20368" y="11792"/>
                      <a:pt x="20715" y="11591"/>
                    </a:cubicBezTo>
                    <a:cubicBezTo>
                      <a:pt x="20903" y="11482"/>
                      <a:pt x="21220" y="11622"/>
                      <a:pt x="21378" y="11769"/>
                    </a:cubicBezTo>
                    <a:cubicBezTo>
                      <a:pt x="21457" y="11841"/>
                      <a:pt x="21500" y="11956"/>
                      <a:pt x="21578" y="12031"/>
                    </a:cubicBezTo>
                    <a:lnTo>
                      <a:pt x="21578" y="12031"/>
                    </a:lnTo>
                    <a:cubicBezTo>
                      <a:pt x="21502" y="12284"/>
                      <a:pt x="21585" y="12883"/>
                      <a:pt x="21585" y="13186"/>
                    </a:cubicBezTo>
                    <a:cubicBezTo>
                      <a:pt x="21585" y="13427"/>
                      <a:pt x="21600" y="13771"/>
                      <a:pt x="21549" y="13990"/>
                    </a:cubicBezTo>
                    <a:cubicBezTo>
                      <a:pt x="21444" y="14443"/>
                      <a:pt x="20917" y="14448"/>
                      <a:pt x="20614" y="14659"/>
                    </a:cubicBezTo>
                    <a:cubicBezTo>
                      <a:pt x="20444" y="14774"/>
                      <a:pt x="20291" y="15245"/>
                      <a:pt x="20072" y="15170"/>
                    </a:cubicBezTo>
                    <a:cubicBezTo>
                      <a:pt x="20072" y="14979"/>
                      <a:pt x="20439" y="14759"/>
                      <a:pt x="20179" y="14592"/>
                    </a:cubicBezTo>
                    <a:cubicBezTo>
                      <a:pt x="19843" y="14378"/>
                      <a:pt x="20229" y="13948"/>
                      <a:pt x="19980" y="13910"/>
                    </a:cubicBezTo>
                    <a:cubicBezTo>
                      <a:pt x="19748" y="13872"/>
                      <a:pt x="19652" y="13913"/>
                      <a:pt x="19796" y="14259"/>
                    </a:cubicBezTo>
                    <a:cubicBezTo>
                      <a:pt x="19921" y="14556"/>
                      <a:pt x="19535" y="14728"/>
                      <a:pt x="19698" y="14918"/>
                    </a:cubicBezTo>
                    <a:cubicBezTo>
                      <a:pt x="20096" y="15386"/>
                      <a:pt x="19755" y="15217"/>
                      <a:pt x="19626" y="15673"/>
                    </a:cubicBezTo>
                    <a:cubicBezTo>
                      <a:pt x="19584" y="15828"/>
                      <a:pt x="19647" y="16233"/>
                      <a:pt x="19814" y="16090"/>
                    </a:cubicBezTo>
                    <a:cubicBezTo>
                      <a:pt x="19988" y="15941"/>
                      <a:pt x="19980" y="15696"/>
                      <a:pt x="20102" y="15513"/>
                    </a:cubicBezTo>
                    <a:cubicBezTo>
                      <a:pt x="20243" y="15302"/>
                      <a:pt x="20014" y="16093"/>
                      <a:pt x="20014" y="16098"/>
                    </a:cubicBezTo>
                    <a:cubicBezTo>
                      <a:pt x="20014" y="16738"/>
                      <a:pt x="19659" y="16314"/>
                      <a:pt x="19480" y="16480"/>
                    </a:cubicBezTo>
                    <a:cubicBezTo>
                      <a:pt x="19376" y="16576"/>
                      <a:pt x="19460" y="16927"/>
                      <a:pt x="19480" y="17033"/>
                    </a:cubicBezTo>
                    <a:cubicBezTo>
                      <a:pt x="19593" y="17593"/>
                      <a:pt x="19857" y="18515"/>
                      <a:pt x="19814" y="19093"/>
                    </a:cubicBezTo>
                    <a:lnTo>
                      <a:pt x="19814" y="19093"/>
                    </a:lnTo>
                    <a:cubicBezTo>
                      <a:pt x="19435" y="19093"/>
                      <a:pt x="18964" y="19220"/>
                      <a:pt x="18581" y="19206"/>
                    </a:cubicBezTo>
                    <a:cubicBezTo>
                      <a:pt x="18177" y="19189"/>
                      <a:pt x="17964" y="18702"/>
                      <a:pt x="17598" y="18644"/>
                    </a:cubicBezTo>
                    <a:cubicBezTo>
                      <a:pt x="17314" y="18600"/>
                      <a:pt x="17018" y="18613"/>
                      <a:pt x="16734" y="18580"/>
                    </a:cubicBezTo>
                    <a:cubicBezTo>
                      <a:pt x="16631" y="18449"/>
                      <a:pt x="16467" y="18379"/>
                      <a:pt x="16340" y="18298"/>
                    </a:cubicBezTo>
                    <a:cubicBezTo>
                      <a:pt x="15416" y="18510"/>
                      <a:pt x="14385" y="18360"/>
                      <a:pt x="13646" y="19473"/>
                    </a:cubicBezTo>
                    <a:cubicBezTo>
                      <a:pt x="13390" y="19862"/>
                      <a:pt x="13116" y="20446"/>
                      <a:pt x="12811" y="20752"/>
                    </a:cubicBezTo>
                    <a:cubicBezTo>
                      <a:pt x="12157" y="21412"/>
                      <a:pt x="12103" y="21067"/>
                      <a:pt x="11365" y="20898"/>
                    </a:cubicBezTo>
                    <a:cubicBezTo>
                      <a:pt x="10809" y="20771"/>
                      <a:pt x="10241" y="20823"/>
                      <a:pt x="9678" y="20783"/>
                    </a:cubicBezTo>
                    <a:cubicBezTo>
                      <a:pt x="9093" y="20745"/>
                      <a:pt x="8617" y="20981"/>
                      <a:pt x="8020" y="20791"/>
                    </a:cubicBezTo>
                    <a:cubicBezTo>
                      <a:pt x="7751" y="20707"/>
                      <a:pt x="7444" y="20452"/>
                      <a:pt x="7172" y="20452"/>
                    </a:cubicBezTo>
                    <a:cubicBezTo>
                      <a:pt x="6871" y="20452"/>
                      <a:pt x="6270" y="21022"/>
                      <a:pt x="6038" y="20565"/>
                    </a:cubicBezTo>
                    <a:cubicBezTo>
                      <a:pt x="5749" y="19997"/>
                      <a:pt x="6418" y="19645"/>
                      <a:pt x="6279" y="19385"/>
                    </a:cubicBezTo>
                    <a:cubicBezTo>
                      <a:pt x="6229" y="19288"/>
                      <a:pt x="6102" y="19244"/>
                      <a:pt x="5990" y="19206"/>
                    </a:cubicBezTo>
                    <a:cubicBezTo>
                      <a:pt x="5869" y="19162"/>
                      <a:pt x="5723" y="19098"/>
                      <a:pt x="5589" y="19026"/>
                    </a:cubicBezTo>
                    <a:lnTo>
                      <a:pt x="5589" y="19026"/>
                    </a:lnTo>
                    <a:cubicBezTo>
                      <a:pt x="5519" y="18989"/>
                      <a:pt x="5451" y="18950"/>
                      <a:pt x="5391" y="18913"/>
                    </a:cubicBezTo>
                    <a:cubicBezTo>
                      <a:pt x="5293" y="18850"/>
                      <a:pt x="5087" y="18725"/>
                      <a:pt x="5022" y="18619"/>
                    </a:cubicBezTo>
                    <a:cubicBezTo>
                      <a:pt x="4874" y="18389"/>
                      <a:pt x="5203" y="17920"/>
                      <a:pt x="5315" y="17765"/>
                    </a:cubicBezTo>
                    <a:cubicBezTo>
                      <a:pt x="5388" y="17666"/>
                      <a:pt x="5627" y="17506"/>
                      <a:pt x="5568" y="17358"/>
                    </a:cubicBezTo>
                    <a:cubicBezTo>
                      <a:pt x="5531" y="17267"/>
                      <a:pt x="5403" y="17165"/>
                      <a:pt x="5333" y="17123"/>
                    </a:cubicBezTo>
                    <a:cubicBezTo>
                      <a:pt x="5034" y="16948"/>
                      <a:pt x="4670" y="16696"/>
                      <a:pt x="4422" y="17000"/>
                    </a:cubicBezTo>
                    <a:cubicBezTo>
                      <a:pt x="4267" y="17189"/>
                      <a:pt x="4380" y="17914"/>
                      <a:pt x="4127" y="17879"/>
                    </a:cubicBezTo>
                    <a:cubicBezTo>
                      <a:pt x="3956" y="17858"/>
                      <a:pt x="3680" y="17297"/>
                      <a:pt x="3428" y="17182"/>
                    </a:cubicBezTo>
                    <a:cubicBezTo>
                      <a:pt x="3236" y="17090"/>
                      <a:pt x="3022" y="17213"/>
                      <a:pt x="2827" y="17074"/>
                    </a:cubicBezTo>
                    <a:cubicBezTo>
                      <a:pt x="2616" y="16923"/>
                      <a:pt x="2422" y="16584"/>
                      <a:pt x="2151" y="16643"/>
                    </a:cubicBezTo>
                    <a:lnTo>
                      <a:pt x="2121" y="16131"/>
                    </a:lnTo>
                    <a:cubicBezTo>
                      <a:pt x="2121" y="15702"/>
                      <a:pt x="2071" y="15365"/>
                      <a:pt x="1916" y="14999"/>
                    </a:cubicBezTo>
                    <a:cubicBezTo>
                      <a:pt x="1770" y="14650"/>
                      <a:pt x="1387" y="14458"/>
                      <a:pt x="1193" y="14113"/>
                    </a:cubicBezTo>
                    <a:cubicBezTo>
                      <a:pt x="1063" y="13880"/>
                      <a:pt x="1014" y="13631"/>
                      <a:pt x="893" y="13404"/>
                    </a:cubicBezTo>
                    <a:cubicBezTo>
                      <a:pt x="637" y="12930"/>
                      <a:pt x="613" y="12370"/>
                      <a:pt x="511" y="11818"/>
                    </a:cubicBezTo>
                    <a:cubicBezTo>
                      <a:pt x="419" y="11322"/>
                      <a:pt x="211" y="10903"/>
                      <a:pt x="0" y="10484"/>
                    </a:cubicBezTo>
                    <a:lnTo>
                      <a:pt x="0" y="10484"/>
                    </a:lnTo>
                    <a:cubicBezTo>
                      <a:pt x="242" y="10148"/>
                      <a:pt x="702" y="10045"/>
                      <a:pt x="1016" y="9889"/>
                    </a:cubicBezTo>
                    <a:cubicBezTo>
                      <a:pt x="1438" y="9683"/>
                      <a:pt x="1682" y="8789"/>
                      <a:pt x="1811" y="8247"/>
                    </a:cubicBezTo>
                    <a:cubicBezTo>
                      <a:pt x="1915" y="7809"/>
                      <a:pt x="2153" y="7544"/>
                      <a:pt x="2275" y="7164"/>
                    </a:cubicBezTo>
                    <a:cubicBezTo>
                      <a:pt x="2787" y="6526"/>
                      <a:pt x="3585" y="5516"/>
                      <a:pt x="3322" y="4464"/>
                    </a:cubicBezTo>
                    <a:cubicBezTo>
                      <a:pt x="3232" y="4108"/>
                      <a:pt x="3354" y="4187"/>
                      <a:pt x="3556" y="4104"/>
                    </a:cubicBezTo>
                    <a:cubicBezTo>
                      <a:pt x="3815" y="4001"/>
                      <a:pt x="3886" y="3290"/>
                      <a:pt x="3980" y="2998"/>
                    </a:cubicBezTo>
                    <a:cubicBezTo>
                      <a:pt x="4083" y="2679"/>
                      <a:pt x="4411" y="2234"/>
                      <a:pt x="4681" y="2234"/>
                    </a:cubicBezTo>
                    <a:cubicBezTo>
                      <a:pt x="5044" y="2234"/>
                      <a:pt x="5498" y="2476"/>
                      <a:pt x="5498" y="1664"/>
                    </a:cubicBezTo>
                    <a:cubicBezTo>
                      <a:pt x="5498" y="1664"/>
                      <a:pt x="5498" y="1664"/>
                      <a:pt x="5498" y="1664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5" name="Shape 3312"/>
              <p:cNvSpPr/>
              <p:nvPr/>
            </p:nvSpPr>
            <p:spPr>
              <a:xfrm>
                <a:off x="4576605" y="6627745"/>
                <a:ext cx="861305" cy="5664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75" h="21349" extrusionOk="0">
                    <a:moveTo>
                      <a:pt x="1048" y="1128"/>
                    </a:moveTo>
                    <a:cubicBezTo>
                      <a:pt x="1237" y="1240"/>
                      <a:pt x="1443" y="1339"/>
                      <a:pt x="1614" y="1407"/>
                    </a:cubicBezTo>
                    <a:cubicBezTo>
                      <a:pt x="1772" y="1466"/>
                      <a:pt x="1950" y="1534"/>
                      <a:pt x="2021" y="1685"/>
                    </a:cubicBezTo>
                    <a:cubicBezTo>
                      <a:pt x="2217" y="2088"/>
                      <a:pt x="1274" y="2634"/>
                      <a:pt x="1682" y="3513"/>
                    </a:cubicBezTo>
                    <a:cubicBezTo>
                      <a:pt x="2009" y="4221"/>
                      <a:pt x="2855" y="3338"/>
                      <a:pt x="3280" y="3338"/>
                    </a:cubicBezTo>
                    <a:cubicBezTo>
                      <a:pt x="3664" y="3338"/>
                      <a:pt x="4096" y="3734"/>
                      <a:pt x="4476" y="3865"/>
                    </a:cubicBezTo>
                    <a:cubicBezTo>
                      <a:pt x="5317" y="4159"/>
                      <a:pt x="5988" y="3793"/>
                      <a:pt x="6813" y="3851"/>
                    </a:cubicBezTo>
                    <a:cubicBezTo>
                      <a:pt x="7606" y="3914"/>
                      <a:pt x="8408" y="3832"/>
                      <a:pt x="9191" y="4030"/>
                    </a:cubicBezTo>
                    <a:cubicBezTo>
                      <a:pt x="10231" y="4291"/>
                      <a:pt x="10308" y="4826"/>
                      <a:pt x="11230" y="3803"/>
                    </a:cubicBezTo>
                    <a:cubicBezTo>
                      <a:pt x="11659" y="3329"/>
                      <a:pt x="12045" y="2424"/>
                      <a:pt x="12406" y="1821"/>
                    </a:cubicBezTo>
                    <a:cubicBezTo>
                      <a:pt x="13449" y="96"/>
                      <a:pt x="14902" y="329"/>
                      <a:pt x="16205" y="0"/>
                    </a:cubicBezTo>
                    <a:cubicBezTo>
                      <a:pt x="16384" y="126"/>
                      <a:pt x="16614" y="235"/>
                      <a:pt x="16760" y="438"/>
                    </a:cubicBezTo>
                    <a:cubicBezTo>
                      <a:pt x="17161" y="488"/>
                      <a:pt x="17578" y="468"/>
                      <a:pt x="17978" y="537"/>
                    </a:cubicBezTo>
                    <a:cubicBezTo>
                      <a:pt x="18493" y="627"/>
                      <a:pt x="18794" y="1382"/>
                      <a:pt x="19363" y="1407"/>
                    </a:cubicBezTo>
                    <a:cubicBezTo>
                      <a:pt x="19904" y="1430"/>
                      <a:pt x="20567" y="1233"/>
                      <a:pt x="21102" y="1233"/>
                    </a:cubicBezTo>
                    <a:lnTo>
                      <a:pt x="21102" y="1233"/>
                    </a:lnTo>
                    <a:cubicBezTo>
                      <a:pt x="21041" y="2141"/>
                      <a:pt x="20751" y="2959"/>
                      <a:pt x="21119" y="3803"/>
                    </a:cubicBezTo>
                    <a:cubicBezTo>
                      <a:pt x="21356" y="4344"/>
                      <a:pt x="21548" y="4123"/>
                      <a:pt x="21127" y="4762"/>
                    </a:cubicBezTo>
                    <a:cubicBezTo>
                      <a:pt x="20720" y="5377"/>
                      <a:pt x="20725" y="5267"/>
                      <a:pt x="20191" y="5176"/>
                    </a:cubicBezTo>
                    <a:cubicBezTo>
                      <a:pt x="19417" y="5041"/>
                      <a:pt x="19109" y="6047"/>
                      <a:pt x="18558" y="6679"/>
                    </a:cubicBezTo>
                    <a:cubicBezTo>
                      <a:pt x="18558" y="7588"/>
                      <a:pt x="18657" y="8499"/>
                      <a:pt x="18632" y="9390"/>
                    </a:cubicBezTo>
                    <a:cubicBezTo>
                      <a:pt x="18616" y="10034"/>
                      <a:pt x="18040" y="10281"/>
                      <a:pt x="17820" y="10838"/>
                    </a:cubicBezTo>
                    <a:cubicBezTo>
                      <a:pt x="17689" y="11170"/>
                      <a:pt x="17598" y="11856"/>
                      <a:pt x="17288" y="11924"/>
                    </a:cubicBezTo>
                    <a:cubicBezTo>
                      <a:pt x="17288" y="12244"/>
                      <a:pt x="17754" y="12091"/>
                      <a:pt x="17861" y="12011"/>
                    </a:cubicBezTo>
                    <a:cubicBezTo>
                      <a:pt x="18122" y="11812"/>
                      <a:pt x="18231" y="11916"/>
                      <a:pt x="18416" y="12201"/>
                    </a:cubicBezTo>
                    <a:cubicBezTo>
                      <a:pt x="18789" y="12767"/>
                      <a:pt x="19272" y="13416"/>
                      <a:pt x="19395" y="14219"/>
                    </a:cubicBezTo>
                    <a:cubicBezTo>
                      <a:pt x="19424" y="14399"/>
                      <a:pt x="19477" y="14557"/>
                      <a:pt x="19543" y="14701"/>
                    </a:cubicBezTo>
                    <a:lnTo>
                      <a:pt x="19543" y="14701"/>
                    </a:lnTo>
                    <a:cubicBezTo>
                      <a:pt x="19050" y="15139"/>
                      <a:pt x="18419" y="16393"/>
                      <a:pt x="17796" y="15896"/>
                    </a:cubicBezTo>
                    <a:cubicBezTo>
                      <a:pt x="17407" y="15582"/>
                      <a:pt x="16781" y="14010"/>
                      <a:pt x="16386" y="14104"/>
                    </a:cubicBezTo>
                    <a:cubicBezTo>
                      <a:pt x="15835" y="14237"/>
                      <a:pt x="15792" y="14934"/>
                      <a:pt x="15608" y="15542"/>
                    </a:cubicBezTo>
                    <a:cubicBezTo>
                      <a:pt x="15494" y="15916"/>
                      <a:pt x="15239" y="15932"/>
                      <a:pt x="15002" y="16045"/>
                    </a:cubicBezTo>
                    <a:lnTo>
                      <a:pt x="13860" y="16712"/>
                    </a:lnTo>
                    <a:lnTo>
                      <a:pt x="13860" y="16712"/>
                    </a:lnTo>
                    <a:cubicBezTo>
                      <a:pt x="13558" y="16865"/>
                      <a:pt x="13432" y="16862"/>
                      <a:pt x="13138" y="16739"/>
                    </a:cubicBezTo>
                    <a:cubicBezTo>
                      <a:pt x="12888" y="16636"/>
                      <a:pt x="12734" y="16696"/>
                      <a:pt x="12541" y="16892"/>
                    </a:cubicBezTo>
                    <a:cubicBezTo>
                      <a:pt x="12387" y="17047"/>
                      <a:pt x="12395" y="17487"/>
                      <a:pt x="12292" y="17722"/>
                    </a:cubicBezTo>
                    <a:cubicBezTo>
                      <a:pt x="12418" y="18213"/>
                      <a:pt x="13001" y="18759"/>
                      <a:pt x="12541" y="19324"/>
                    </a:cubicBezTo>
                    <a:cubicBezTo>
                      <a:pt x="12134" y="19820"/>
                      <a:pt x="11590" y="19625"/>
                      <a:pt x="11114" y="19625"/>
                    </a:cubicBezTo>
                    <a:cubicBezTo>
                      <a:pt x="10748" y="19625"/>
                      <a:pt x="10554" y="20027"/>
                      <a:pt x="10252" y="20158"/>
                    </a:cubicBezTo>
                    <a:cubicBezTo>
                      <a:pt x="9916" y="20300"/>
                      <a:pt x="9450" y="19603"/>
                      <a:pt x="9166" y="19385"/>
                    </a:cubicBezTo>
                    <a:cubicBezTo>
                      <a:pt x="8690" y="19022"/>
                      <a:pt x="8059" y="19625"/>
                      <a:pt x="7559" y="19474"/>
                    </a:cubicBezTo>
                    <a:cubicBezTo>
                      <a:pt x="7212" y="19371"/>
                      <a:pt x="7275" y="18985"/>
                      <a:pt x="7161" y="18606"/>
                    </a:cubicBezTo>
                    <a:cubicBezTo>
                      <a:pt x="6420" y="18606"/>
                      <a:pt x="6119" y="18634"/>
                      <a:pt x="5727" y="19653"/>
                    </a:cubicBezTo>
                    <a:cubicBezTo>
                      <a:pt x="5486" y="20279"/>
                      <a:pt x="4771" y="20960"/>
                      <a:pt x="4293" y="21063"/>
                    </a:cubicBezTo>
                    <a:cubicBezTo>
                      <a:pt x="3894" y="21150"/>
                      <a:pt x="3541" y="20794"/>
                      <a:pt x="3173" y="20924"/>
                    </a:cubicBezTo>
                    <a:cubicBezTo>
                      <a:pt x="2656" y="21109"/>
                      <a:pt x="2579" y="21600"/>
                      <a:pt x="2021" y="21189"/>
                    </a:cubicBezTo>
                    <a:lnTo>
                      <a:pt x="2021" y="21189"/>
                    </a:lnTo>
                    <a:lnTo>
                      <a:pt x="2095" y="19589"/>
                    </a:lnTo>
                    <a:cubicBezTo>
                      <a:pt x="2293" y="18611"/>
                      <a:pt x="1621" y="17903"/>
                      <a:pt x="1847" y="16979"/>
                    </a:cubicBezTo>
                    <a:cubicBezTo>
                      <a:pt x="1911" y="16716"/>
                      <a:pt x="1885" y="16627"/>
                      <a:pt x="1688" y="16549"/>
                    </a:cubicBezTo>
                    <a:cubicBezTo>
                      <a:pt x="1396" y="16435"/>
                      <a:pt x="1074" y="16339"/>
                      <a:pt x="811" y="16095"/>
                    </a:cubicBezTo>
                    <a:cubicBezTo>
                      <a:pt x="533" y="15839"/>
                      <a:pt x="165" y="15548"/>
                      <a:pt x="0" y="15112"/>
                    </a:cubicBezTo>
                    <a:lnTo>
                      <a:pt x="0" y="15112"/>
                    </a:lnTo>
                    <a:lnTo>
                      <a:pt x="156" y="14116"/>
                    </a:lnTo>
                    <a:cubicBezTo>
                      <a:pt x="106" y="13710"/>
                      <a:pt x="181" y="13240"/>
                      <a:pt x="173" y="12817"/>
                    </a:cubicBezTo>
                    <a:cubicBezTo>
                      <a:pt x="164" y="12389"/>
                      <a:pt x="56" y="11960"/>
                      <a:pt x="56" y="11519"/>
                    </a:cubicBezTo>
                    <a:cubicBezTo>
                      <a:pt x="56" y="11200"/>
                      <a:pt x="101" y="10919"/>
                      <a:pt x="106" y="10610"/>
                    </a:cubicBezTo>
                    <a:cubicBezTo>
                      <a:pt x="462" y="9752"/>
                      <a:pt x="1784" y="9829"/>
                      <a:pt x="1905" y="8859"/>
                    </a:cubicBezTo>
                    <a:cubicBezTo>
                      <a:pt x="2009" y="8026"/>
                      <a:pt x="1002" y="7397"/>
                      <a:pt x="703" y="6866"/>
                    </a:cubicBezTo>
                    <a:cubicBezTo>
                      <a:pt x="361" y="6266"/>
                      <a:pt x="228" y="5653"/>
                      <a:pt x="106" y="4887"/>
                    </a:cubicBezTo>
                    <a:cubicBezTo>
                      <a:pt x="-52" y="3883"/>
                      <a:pt x="20" y="3622"/>
                      <a:pt x="372" y="2843"/>
                    </a:cubicBezTo>
                    <a:lnTo>
                      <a:pt x="1048" y="1128"/>
                    </a:lnTo>
                    <a:cubicBezTo>
                      <a:pt x="1048" y="1128"/>
                      <a:pt x="1048" y="1128"/>
                      <a:pt x="1048" y="1128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6" name="Shape 3313"/>
              <p:cNvSpPr/>
              <p:nvPr/>
            </p:nvSpPr>
            <p:spPr>
              <a:xfrm>
                <a:off x="4192016" y="7063613"/>
                <a:ext cx="1298573" cy="13112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93" h="21546" extrusionOk="0">
                    <a:moveTo>
                      <a:pt x="3497" y="3942"/>
                    </a:moveTo>
                    <a:lnTo>
                      <a:pt x="3497" y="3942"/>
                    </a:lnTo>
                    <a:cubicBezTo>
                      <a:pt x="3497" y="4073"/>
                      <a:pt x="3455" y="4211"/>
                      <a:pt x="3485" y="4338"/>
                    </a:cubicBezTo>
                    <a:cubicBezTo>
                      <a:pt x="3512" y="4448"/>
                      <a:pt x="3564" y="4528"/>
                      <a:pt x="3574" y="4646"/>
                    </a:cubicBezTo>
                    <a:cubicBezTo>
                      <a:pt x="3580" y="4731"/>
                      <a:pt x="3526" y="4813"/>
                      <a:pt x="3513" y="4898"/>
                    </a:cubicBezTo>
                    <a:cubicBezTo>
                      <a:pt x="3460" y="5047"/>
                      <a:pt x="3457" y="5216"/>
                      <a:pt x="3319" y="5315"/>
                    </a:cubicBezTo>
                    <a:cubicBezTo>
                      <a:pt x="3206" y="5397"/>
                      <a:pt x="3090" y="5448"/>
                      <a:pt x="2986" y="5547"/>
                    </a:cubicBezTo>
                    <a:cubicBezTo>
                      <a:pt x="2748" y="5772"/>
                      <a:pt x="2733" y="6084"/>
                      <a:pt x="2390" y="6195"/>
                    </a:cubicBezTo>
                    <a:cubicBezTo>
                      <a:pt x="2280" y="6232"/>
                      <a:pt x="1961" y="6250"/>
                      <a:pt x="1891" y="6311"/>
                    </a:cubicBezTo>
                    <a:cubicBezTo>
                      <a:pt x="1748" y="6433"/>
                      <a:pt x="1986" y="6732"/>
                      <a:pt x="1986" y="6871"/>
                    </a:cubicBezTo>
                    <a:cubicBezTo>
                      <a:pt x="1986" y="6955"/>
                      <a:pt x="1864" y="7001"/>
                      <a:pt x="1836" y="7080"/>
                    </a:cubicBezTo>
                    <a:cubicBezTo>
                      <a:pt x="1806" y="7168"/>
                      <a:pt x="1822" y="7301"/>
                      <a:pt x="1681" y="7301"/>
                    </a:cubicBezTo>
                    <a:cubicBezTo>
                      <a:pt x="1537" y="7301"/>
                      <a:pt x="1416" y="7229"/>
                      <a:pt x="1280" y="7190"/>
                    </a:cubicBezTo>
                    <a:lnTo>
                      <a:pt x="880" y="7209"/>
                    </a:lnTo>
                    <a:lnTo>
                      <a:pt x="880" y="7209"/>
                    </a:lnTo>
                    <a:cubicBezTo>
                      <a:pt x="976" y="7329"/>
                      <a:pt x="1189" y="7423"/>
                      <a:pt x="1280" y="7504"/>
                    </a:cubicBezTo>
                    <a:cubicBezTo>
                      <a:pt x="1432" y="7636"/>
                      <a:pt x="1519" y="7620"/>
                      <a:pt x="1519" y="7828"/>
                    </a:cubicBezTo>
                    <a:cubicBezTo>
                      <a:pt x="1519" y="8132"/>
                      <a:pt x="1770" y="8239"/>
                      <a:pt x="1947" y="8444"/>
                    </a:cubicBezTo>
                    <a:lnTo>
                      <a:pt x="2575" y="9164"/>
                    </a:lnTo>
                    <a:cubicBezTo>
                      <a:pt x="2597" y="9244"/>
                      <a:pt x="2725" y="9518"/>
                      <a:pt x="2808" y="9543"/>
                    </a:cubicBezTo>
                    <a:cubicBezTo>
                      <a:pt x="2878" y="9564"/>
                      <a:pt x="2974" y="9387"/>
                      <a:pt x="3113" y="9400"/>
                    </a:cubicBezTo>
                    <a:cubicBezTo>
                      <a:pt x="3301" y="9417"/>
                      <a:pt x="3391" y="9641"/>
                      <a:pt x="3686" y="9641"/>
                    </a:cubicBezTo>
                    <a:cubicBezTo>
                      <a:pt x="3804" y="9641"/>
                      <a:pt x="3839" y="9946"/>
                      <a:pt x="3824" y="10054"/>
                    </a:cubicBezTo>
                    <a:cubicBezTo>
                      <a:pt x="3805" y="10185"/>
                      <a:pt x="3287" y="9694"/>
                      <a:pt x="3097" y="9769"/>
                    </a:cubicBezTo>
                    <a:cubicBezTo>
                      <a:pt x="2945" y="9826"/>
                      <a:pt x="2967" y="9891"/>
                      <a:pt x="3001" y="10042"/>
                    </a:cubicBezTo>
                    <a:cubicBezTo>
                      <a:pt x="3077" y="10367"/>
                      <a:pt x="3015" y="10121"/>
                      <a:pt x="3268" y="10318"/>
                    </a:cubicBezTo>
                    <a:cubicBezTo>
                      <a:pt x="3436" y="10447"/>
                      <a:pt x="3498" y="10998"/>
                      <a:pt x="3547" y="11198"/>
                    </a:cubicBezTo>
                    <a:cubicBezTo>
                      <a:pt x="3750" y="12055"/>
                      <a:pt x="4362" y="11028"/>
                      <a:pt x="4329" y="11609"/>
                    </a:cubicBezTo>
                    <a:cubicBezTo>
                      <a:pt x="4318" y="11811"/>
                      <a:pt x="5825" y="11658"/>
                      <a:pt x="6062" y="11664"/>
                    </a:cubicBezTo>
                    <a:cubicBezTo>
                      <a:pt x="6484" y="11675"/>
                      <a:pt x="6616" y="11859"/>
                      <a:pt x="6817" y="11389"/>
                    </a:cubicBezTo>
                    <a:cubicBezTo>
                      <a:pt x="6913" y="11170"/>
                      <a:pt x="7107" y="11650"/>
                      <a:pt x="7134" y="11726"/>
                    </a:cubicBezTo>
                    <a:cubicBezTo>
                      <a:pt x="7288" y="12170"/>
                      <a:pt x="7460" y="11490"/>
                      <a:pt x="7550" y="11471"/>
                    </a:cubicBezTo>
                    <a:cubicBezTo>
                      <a:pt x="7931" y="11401"/>
                      <a:pt x="7600" y="12035"/>
                      <a:pt x="8094" y="11928"/>
                    </a:cubicBezTo>
                    <a:cubicBezTo>
                      <a:pt x="8198" y="11913"/>
                      <a:pt x="8321" y="11779"/>
                      <a:pt x="8405" y="11786"/>
                    </a:cubicBezTo>
                    <a:cubicBezTo>
                      <a:pt x="8426" y="11786"/>
                      <a:pt x="8472" y="11920"/>
                      <a:pt x="8484" y="11946"/>
                    </a:cubicBezTo>
                    <a:cubicBezTo>
                      <a:pt x="8524" y="12030"/>
                      <a:pt x="8775" y="12152"/>
                      <a:pt x="8727" y="12253"/>
                    </a:cubicBezTo>
                    <a:cubicBezTo>
                      <a:pt x="8667" y="12382"/>
                      <a:pt x="8096" y="12321"/>
                      <a:pt x="8113" y="12457"/>
                    </a:cubicBezTo>
                    <a:cubicBezTo>
                      <a:pt x="8128" y="12600"/>
                      <a:pt x="8317" y="12692"/>
                      <a:pt x="8172" y="12852"/>
                    </a:cubicBezTo>
                    <a:cubicBezTo>
                      <a:pt x="8104" y="12929"/>
                      <a:pt x="7893" y="12726"/>
                      <a:pt x="7834" y="12676"/>
                    </a:cubicBezTo>
                    <a:cubicBezTo>
                      <a:pt x="7721" y="12582"/>
                      <a:pt x="7674" y="12469"/>
                      <a:pt x="7517" y="12434"/>
                    </a:cubicBezTo>
                    <a:cubicBezTo>
                      <a:pt x="7326" y="12394"/>
                      <a:pt x="7059" y="12370"/>
                      <a:pt x="6884" y="12303"/>
                    </a:cubicBezTo>
                    <a:cubicBezTo>
                      <a:pt x="6634" y="12205"/>
                      <a:pt x="6424" y="12117"/>
                      <a:pt x="6156" y="12060"/>
                    </a:cubicBezTo>
                    <a:cubicBezTo>
                      <a:pt x="6120" y="12063"/>
                      <a:pt x="5978" y="12097"/>
                      <a:pt x="5962" y="12038"/>
                    </a:cubicBezTo>
                    <a:cubicBezTo>
                      <a:pt x="5739" y="11995"/>
                      <a:pt x="5560" y="11702"/>
                      <a:pt x="5400" y="12077"/>
                    </a:cubicBezTo>
                    <a:cubicBezTo>
                      <a:pt x="5328" y="12250"/>
                      <a:pt x="5043" y="12357"/>
                      <a:pt x="4868" y="12357"/>
                    </a:cubicBezTo>
                    <a:cubicBezTo>
                      <a:pt x="4621" y="12357"/>
                      <a:pt x="4578" y="12240"/>
                      <a:pt x="4402" y="12116"/>
                    </a:cubicBezTo>
                    <a:cubicBezTo>
                      <a:pt x="4175" y="11956"/>
                      <a:pt x="4165" y="12618"/>
                      <a:pt x="3918" y="12747"/>
                    </a:cubicBezTo>
                    <a:cubicBezTo>
                      <a:pt x="3731" y="12846"/>
                      <a:pt x="3389" y="12995"/>
                      <a:pt x="3707" y="13155"/>
                    </a:cubicBezTo>
                    <a:cubicBezTo>
                      <a:pt x="3915" y="13257"/>
                      <a:pt x="4006" y="13318"/>
                      <a:pt x="3996" y="13545"/>
                    </a:cubicBezTo>
                    <a:cubicBezTo>
                      <a:pt x="3972" y="14056"/>
                      <a:pt x="4191" y="13736"/>
                      <a:pt x="4569" y="13956"/>
                    </a:cubicBezTo>
                    <a:cubicBezTo>
                      <a:pt x="4847" y="14120"/>
                      <a:pt x="5217" y="14504"/>
                      <a:pt x="5235" y="14841"/>
                    </a:cubicBezTo>
                    <a:cubicBezTo>
                      <a:pt x="5198" y="15252"/>
                      <a:pt x="4660" y="15346"/>
                      <a:pt x="5178" y="15738"/>
                    </a:cubicBezTo>
                    <a:cubicBezTo>
                      <a:pt x="5311" y="15838"/>
                      <a:pt x="5481" y="15800"/>
                      <a:pt x="5290" y="15980"/>
                    </a:cubicBezTo>
                    <a:cubicBezTo>
                      <a:pt x="4991" y="16259"/>
                      <a:pt x="5562" y="16469"/>
                      <a:pt x="5796" y="16469"/>
                    </a:cubicBezTo>
                    <a:cubicBezTo>
                      <a:pt x="5944" y="16469"/>
                      <a:pt x="5806" y="16120"/>
                      <a:pt x="5801" y="16068"/>
                    </a:cubicBezTo>
                    <a:cubicBezTo>
                      <a:pt x="5778" y="15815"/>
                      <a:pt x="6028" y="15284"/>
                      <a:pt x="6357" y="15480"/>
                    </a:cubicBezTo>
                    <a:cubicBezTo>
                      <a:pt x="6564" y="15603"/>
                      <a:pt x="6334" y="15992"/>
                      <a:pt x="6590" y="16079"/>
                    </a:cubicBezTo>
                    <a:cubicBezTo>
                      <a:pt x="6901" y="16184"/>
                      <a:pt x="7114" y="16901"/>
                      <a:pt x="6823" y="17096"/>
                    </a:cubicBezTo>
                    <a:cubicBezTo>
                      <a:pt x="6580" y="17259"/>
                      <a:pt x="7223" y="17604"/>
                      <a:pt x="7223" y="17513"/>
                    </a:cubicBezTo>
                    <a:cubicBezTo>
                      <a:pt x="7223" y="17303"/>
                      <a:pt x="7451" y="15884"/>
                      <a:pt x="7906" y="16365"/>
                    </a:cubicBezTo>
                    <a:cubicBezTo>
                      <a:pt x="7977" y="16439"/>
                      <a:pt x="7887" y="16612"/>
                      <a:pt x="7945" y="16646"/>
                    </a:cubicBezTo>
                    <a:lnTo>
                      <a:pt x="8695" y="17063"/>
                    </a:lnTo>
                    <a:cubicBezTo>
                      <a:pt x="8699" y="17104"/>
                      <a:pt x="8742" y="17134"/>
                      <a:pt x="8751" y="17167"/>
                    </a:cubicBezTo>
                    <a:cubicBezTo>
                      <a:pt x="8826" y="17167"/>
                      <a:pt x="8905" y="17194"/>
                      <a:pt x="8984" y="17183"/>
                    </a:cubicBezTo>
                    <a:lnTo>
                      <a:pt x="8995" y="17173"/>
                    </a:lnTo>
                    <a:cubicBezTo>
                      <a:pt x="8995" y="16853"/>
                      <a:pt x="8719" y="16812"/>
                      <a:pt x="8573" y="16584"/>
                    </a:cubicBezTo>
                    <a:cubicBezTo>
                      <a:pt x="8494" y="16463"/>
                      <a:pt x="8742" y="16407"/>
                      <a:pt x="8661" y="16167"/>
                    </a:cubicBezTo>
                    <a:cubicBezTo>
                      <a:pt x="8569" y="15894"/>
                      <a:pt x="8255" y="15537"/>
                      <a:pt x="8106" y="15270"/>
                    </a:cubicBezTo>
                    <a:cubicBezTo>
                      <a:pt x="8033" y="15142"/>
                      <a:pt x="8074" y="14995"/>
                      <a:pt x="8017" y="14874"/>
                    </a:cubicBezTo>
                    <a:cubicBezTo>
                      <a:pt x="7905" y="14641"/>
                      <a:pt x="7460" y="14196"/>
                      <a:pt x="7839" y="13902"/>
                    </a:cubicBezTo>
                    <a:cubicBezTo>
                      <a:pt x="7865" y="13882"/>
                      <a:pt x="8517" y="14096"/>
                      <a:pt x="8584" y="14149"/>
                    </a:cubicBezTo>
                    <a:cubicBezTo>
                      <a:pt x="8637" y="14192"/>
                      <a:pt x="8946" y="14352"/>
                      <a:pt x="8894" y="14408"/>
                    </a:cubicBezTo>
                    <a:cubicBezTo>
                      <a:pt x="8627" y="14694"/>
                      <a:pt x="9009" y="14811"/>
                      <a:pt x="9105" y="14645"/>
                    </a:cubicBezTo>
                    <a:cubicBezTo>
                      <a:pt x="9356" y="14214"/>
                      <a:pt x="9226" y="14572"/>
                      <a:pt x="9601" y="14452"/>
                    </a:cubicBezTo>
                    <a:cubicBezTo>
                      <a:pt x="9572" y="14367"/>
                      <a:pt x="9268" y="14265"/>
                      <a:pt x="9322" y="14122"/>
                    </a:cubicBezTo>
                    <a:cubicBezTo>
                      <a:pt x="9349" y="14049"/>
                      <a:pt x="9395" y="13993"/>
                      <a:pt x="9373" y="13907"/>
                    </a:cubicBezTo>
                    <a:cubicBezTo>
                      <a:pt x="9324" y="13719"/>
                      <a:pt x="9116" y="14160"/>
                      <a:pt x="8889" y="13804"/>
                    </a:cubicBezTo>
                    <a:cubicBezTo>
                      <a:pt x="8756" y="13593"/>
                      <a:pt x="8878" y="13476"/>
                      <a:pt x="8878" y="13276"/>
                    </a:cubicBezTo>
                    <a:cubicBezTo>
                      <a:pt x="8707" y="13233"/>
                      <a:pt x="8489" y="13293"/>
                      <a:pt x="8489" y="13038"/>
                    </a:cubicBezTo>
                    <a:cubicBezTo>
                      <a:pt x="8489" y="12818"/>
                      <a:pt x="8783" y="12893"/>
                      <a:pt x="8928" y="12836"/>
                    </a:cubicBezTo>
                    <a:cubicBezTo>
                      <a:pt x="9129" y="12755"/>
                      <a:pt x="9222" y="12789"/>
                      <a:pt x="9412" y="12627"/>
                    </a:cubicBezTo>
                    <a:cubicBezTo>
                      <a:pt x="9495" y="12555"/>
                      <a:pt x="9718" y="12405"/>
                      <a:pt x="9822" y="12379"/>
                    </a:cubicBezTo>
                    <a:cubicBezTo>
                      <a:pt x="10032" y="12326"/>
                      <a:pt x="9972" y="12559"/>
                      <a:pt x="10105" y="12632"/>
                    </a:cubicBezTo>
                    <a:cubicBezTo>
                      <a:pt x="10218" y="12694"/>
                      <a:pt x="10422" y="12791"/>
                      <a:pt x="10506" y="12880"/>
                    </a:cubicBezTo>
                    <a:cubicBezTo>
                      <a:pt x="10576" y="12955"/>
                      <a:pt x="10954" y="13905"/>
                      <a:pt x="11027" y="13457"/>
                    </a:cubicBezTo>
                    <a:cubicBezTo>
                      <a:pt x="11055" y="13291"/>
                      <a:pt x="11253" y="13168"/>
                      <a:pt x="11155" y="13057"/>
                    </a:cubicBezTo>
                    <a:cubicBezTo>
                      <a:pt x="11014" y="12892"/>
                      <a:pt x="10909" y="12964"/>
                      <a:pt x="10794" y="12731"/>
                    </a:cubicBezTo>
                    <a:cubicBezTo>
                      <a:pt x="10712" y="12567"/>
                      <a:pt x="10708" y="12190"/>
                      <a:pt x="10811" y="12050"/>
                    </a:cubicBezTo>
                    <a:cubicBezTo>
                      <a:pt x="11105" y="11647"/>
                      <a:pt x="10403" y="11639"/>
                      <a:pt x="10161" y="11444"/>
                    </a:cubicBezTo>
                    <a:cubicBezTo>
                      <a:pt x="10021" y="11333"/>
                      <a:pt x="9992" y="11104"/>
                      <a:pt x="9783" y="11104"/>
                    </a:cubicBezTo>
                    <a:cubicBezTo>
                      <a:pt x="9556" y="11104"/>
                      <a:pt x="9242" y="11142"/>
                      <a:pt x="9133" y="10884"/>
                    </a:cubicBezTo>
                    <a:cubicBezTo>
                      <a:pt x="9102" y="10787"/>
                      <a:pt x="9074" y="10583"/>
                      <a:pt x="8962" y="10543"/>
                    </a:cubicBezTo>
                    <a:cubicBezTo>
                      <a:pt x="8870" y="10511"/>
                      <a:pt x="8773" y="10810"/>
                      <a:pt x="8567" y="10648"/>
                    </a:cubicBezTo>
                    <a:cubicBezTo>
                      <a:pt x="8413" y="10526"/>
                      <a:pt x="8504" y="10422"/>
                      <a:pt x="8233" y="10379"/>
                    </a:cubicBezTo>
                    <a:cubicBezTo>
                      <a:pt x="8076" y="10353"/>
                      <a:pt x="7951" y="10253"/>
                      <a:pt x="7778" y="10225"/>
                    </a:cubicBezTo>
                    <a:cubicBezTo>
                      <a:pt x="7671" y="10207"/>
                      <a:pt x="7530" y="10197"/>
                      <a:pt x="7427" y="10164"/>
                    </a:cubicBezTo>
                    <a:cubicBezTo>
                      <a:pt x="7328" y="10130"/>
                      <a:pt x="7196" y="10039"/>
                      <a:pt x="7152" y="9938"/>
                    </a:cubicBezTo>
                    <a:cubicBezTo>
                      <a:pt x="7133" y="9900"/>
                      <a:pt x="7384" y="9887"/>
                      <a:pt x="7423" y="9878"/>
                    </a:cubicBezTo>
                    <a:cubicBezTo>
                      <a:pt x="7705" y="9814"/>
                      <a:pt x="7818" y="9847"/>
                      <a:pt x="8050" y="9675"/>
                    </a:cubicBezTo>
                    <a:cubicBezTo>
                      <a:pt x="8200" y="9564"/>
                      <a:pt x="8289" y="9580"/>
                      <a:pt x="8106" y="9444"/>
                    </a:cubicBezTo>
                    <a:cubicBezTo>
                      <a:pt x="7900" y="9292"/>
                      <a:pt x="8144" y="9116"/>
                      <a:pt x="7868" y="8993"/>
                    </a:cubicBezTo>
                    <a:cubicBezTo>
                      <a:pt x="7768" y="8950"/>
                      <a:pt x="7587" y="8901"/>
                      <a:pt x="7528" y="8806"/>
                    </a:cubicBezTo>
                    <a:cubicBezTo>
                      <a:pt x="7474" y="8718"/>
                      <a:pt x="7567" y="8442"/>
                      <a:pt x="7679" y="8432"/>
                    </a:cubicBezTo>
                    <a:cubicBezTo>
                      <a:pt x="7969" y="8481"/>
                      <a:pt x="8215" y="8226"/>
                      <a:pt x="8417" y="8466"/>
                    </a:cubicBezTo>
                    <a:cubicBezTo>
                      <a:pt x="8526" y="8595"/>
                      <a:pt x="8760" y="8595"/>
                      <a:pt x="8760" y="8806"/>
                    </a:cubicBezTo>
                    <a:cubicBezTo>
                      <a:pt x="8760" y="8904"/>
                      <a:pt x="8472" y="8851"/>
                      <a:pt x="8489" y="9064"/>
                    </a:cubicBezTo>
                    <a:cubicBezTo>
                      <a:pt x="8492" y="9115"/>
                      <a:pt x="8781" y="9022"/>
                      <a:pt x="8828" y="9005"/>
                    </a:cubicBezTo>
                    <a:cubicBezTo>
                      <a:pt x="9286" y="8829"/>
                      <a:pt x="8849" y="8629"/>
                      <a:pt x="8727" y="8344"/>
                    </a:cubicBezTo>
                    <a:cubicBezTo>
                      <a:pt x="8637" y="8132"/>
                      <a:pt x="8486" y="7945"/>
                      <a:pt x="8295" y="7817"/>
                    </a:cubicBezTo>
                    <a:cubicBezTo>
                      <a:pt x="8162" y="7728"/>
                      <a:pt x="7955" y="7692"/>
                      <a:pt x="7884" y="7525"/>
                    </a:cubicBezTo>
                    <a:cubicBezTo>
                      <a:pt x="7762" y="7242"/>
                      <a:pt x="7879" y="7127"/>
                      <a:pt x="7595" y="6927"/>
                    </a:cubicBezTo>
                    <a:cubicBezTo>
                      <a:pt x="7253" y="6685"/>
                      <a:pt x="7125" y="6329"/>
                      <a:pt x="6946" y="5970"/>
                    </a:cubicBezTo>
                    <a:cubicBezTo>
                      <a:pt x="7065" y="5772"/>
                      <a:pt x="7299" y="5093"/>
                      <a:pt x="7251" y="4864"/>
                    </a:cubicBezTo>
                    <a:cubicBezTo>
                      <a:pt x="7163" y="4453"/>
                      <a:pt x="7577" y="4459"/>
                      <a:pt x="7828" y="4541"/>
                    </a:cubicBezTo>
                    <a:cubicBezTo>
                      <a:pt x="7828" y="4644"/>
                      <a:pt x="7523" y="4674"/>
                      <a:pt x="7573" y="4832"/>
                    </a:cubicBezTo>
                    <a:cubicBezTo>
                      <a:pt x="7722" y="5312"/>
                      <a:pt x="7839" y="5352"/>
                      <a:pt x="8323" y="5398"/>
                    </a:cubicBezTo>
                    <a:cubicBezTo>
                      <a:pt x="8822" y="5446"/>
                      <a:pt x="8653" y="6016"/>
                      <a:pt x="8889" y="6365"/>
                    </a:cubicBezTo>
                    <a:cubicBezTo>
                      <a:pt x="8963" y="6476"/>
                      <a:pt x="9748" y="6637"/>
                      <a:pt x="9895" y="6602"/>
                    </a:cubicBezTo>
                    <a:cubicBezTo>
                      <a:pt x="9949" y="6437"/>
                      <a:pt x="9325" y="6109"/>
                      <a:pt x="9200" y="5996"/>
                    </a:cubicBezTo>
                    <a:cubicBezTo>
                      <a:pt x="8515" y="5389"/>
                      <a:pt x="9079" y="5295"/>
                      <a:pt x="9694" y="5498"/>
                    </a:cubicBezTo>
                    <a:cubicBezTo>
                      <a:pt x="9839" y="5544"/>
                      <a:pt x="10362" y="6546"/>
                      <a:pt x="10571" y="6388"/>
                    </a:cubicBezTo>
                    <a:cubicBezTo>
                      <a:pt x="10520" y="6178"/>
                      <a:pt x="10534" y="5987"/>
                      <a:pt x="10323" y="5856"/>
                    </a:cubicBezTo>
                    <a:cubicBezTo>
                      <a:pt x="9982" y="5642"/>
                      <a:pt x="9594" y="5273"/>
                      <a:pt x="10149" y="5118"/>
                    </a:cubicBezTo>
                    <a:cubicBezTo>
                      <a:pt x="10446" y="5035"/>
                      <a:pt x="10498" y="5213"/>
                      <a:pt x="10750" y="5338"/>
                    </a:cubicBezTo>
                    <a:cubicBezTo>
                      <a:pt x="11029" y="5476"/>
                      <a:pt x="11026" y="5523"/>
                      <a:pt x="11222" y="5727"/>
                    </a:cubicBezTo>
                    <a:cubicBezTo>
                      <a:pt x="11554" y="6077"/>
                      <a:pt x="11097" y="5281"/>
                      <a:pt x="11005" y="5173"/>
                    </a:cubicBezTo>
                    <a:cubicBezTo>
                      <a:pt x="10805" y="4939"/>
                      <a:pt x="10429" y="4909"/>
                      <a:pt x="10149" y="4689"/>
                    </a:cubicBezTo>
                    <a:cubicBezTo>
                      <a:pt x="10179" y="4623"/>
                      <a:pt x="10414" y="4491"/>
                      <a:pt x="10310" y="4403"/>
                    </a:cubicBezTo>
                    <a:cubicBezTo>
                      <a:pt x="10083" y="4212"/>
                      <a:pt x="9674" y="3989"/>
                      <a:pt x="9827" y="3644"/>
                    </a:cubicBezTo>
                    <a:cubicBezTo>
                      <a:pt x="9966" y="3333"/>
                      <a:pt x="10236" y="3622"/>
                      <a:pt x="10465" y="3661"/>
                    </a:cubicBezTo>
                    <a:cubicBezTo>
                      <a:pt x="10885" y="3733"/>
                      <a:pt x="11140" y="3328"/>
                      <a:pt x="11466" y="3122"/>
                    </a:cubicBezTo>
                    <a:cubicBezTo>
                      <a:pt x="11647" y="3007"/>
                      <a:pt x="11745" y="3121"/>
                      <a:pt x="11811" y="3287"/>
                    </a:cubicBezTo>
                    <a:cubicBezTo>
                      <a:pt x="11897" y="3513"/>
                      <a:pt x="12210" y="3308"/>
                      <a:pt x="12349" y="3248"/>
                    </a:cubicBezTo>
                    <a:cubicBezTo>
                      <a:pt x="12533" y="3211"/>
                      <a:pt x="12727" y="3084"/>
                      <a:pt x="12865" y="2957"/>
                    </a:cubicBezTo>
                    <a:cubicBezTo>
                      <a:pt x="12985" y="2848"/>
                      <a:pt x="12822" y="2448"/>
                      <a:pt x="13026" y="2369"/>
                    </a:cubicBezTo>
                    <a:cubicBezTo>
                      <a:pt x="13028" y="2369"/>
                      <a:pt x="13167" y="2692"/>
                      <a:pt x="13215" y="2749"/>
                    </a:cubicBezTo>
                    <a:cubicBezTo>
                      <a:pt x="13569" y="3162"/>
                      <a:pt x="14444" y="3229"/>
                      <a:pt x="14943" y="3193"/>
                    </a:cubicBezTo>
                    <a:cubicBezTo>
                      <a:pt x="15033" y="3187"/>
                      <a:pt x="15086" y="3217"/>
                      <a:pt x="15124" y="3267"/>
                    </a:cubicBezTo>
                    <a:lnTo>
                      <a:pt x="15124" y="3267"/>
                    </a:lnTo>
                    <a:cubicBezTo>
                      <a:pt x="15173" y="3209"/>
                      <a:pt x="15294" y="3042"/>
                      <a:pt x="15337" y="2978"/>
                    </a:cubicBezTo>
                    <a:cubicBezTo>
                      <a:pt x="15389" y="2904"/>
                      <a:pt x="15464" y="2792"/>
                      <a:pt x="15530" y="2727"/>
                    </a:cubicBezTo>
                    <a:cubicBezTo>
                      <a:pt x="15648" y="2611"/>
                      <a:pt x="15839" y="2551"/>
                      <a:pt x="15820" y="2358"/>
                    </a:cubicBezTo>
                    <a:cubicBezTo>
                      <a:pt x="15905" y="2105"/>
                      <a:pt x="15538" y="1946"/>
                      <a:pt x="15598" y="1754"/>
                    </a:cubicBezTo>
                    <a:cubicBezTo>
                      <a:pt x="15688" y="1465"/>
                      <a:pt x="15976" y="1660"/>
                      <a:pt x="16115" y="1463"/>
                    </a:cubicBezTo>
                    <a:cubicBezTo>
                      <a:pt x="16185" y="1361"/>
                      <a:pt x="16392" y="1374"/>
                      <a:pt x="16493" y="1276"/>
                    </a:cubicBezTo>
                    <a:cubicBezTo>
                      <a:pt x="16612" y="1156"/>
                      <a:pt x="16348" y="962"/>
                      <a:pt x="16342" y="857"/>
                    </a:cubicBezTo>
                    <a:cubicBezTo>
                      <a:pt x="16337" y="773"/>
                      <a:pt x="16366" y="657"/>
                      <a:pt x="16331" y="582"/>
                    </a:cubicBezTo>
                    <a:cubicBezTo>
                      <a:pt x="16213" y="331"/>
                      <a:pt x="15797" y="288"/>
                      <a:pt x="15632" y="10"/>
                    </a:cubicBezTo>
                    <a:lnTo>
                      <a:pt x="15632" y="10"/>
                    </a:lnTo>
                    <a:cubicBezTo>
                      <a:pt x="15430" y="77"/>
                      <a:pt x="15346" y="75"/>
                      <a:pt x="15148" y="22"/>
                    </a:cubicBezTo>
                    <a:cubicBezTo>
                      <a:pt x="14981" y="-23"/>
                      <a:pt x="14878" y="3"/>
                      <a:pt x="14749" y="88"/>
                    </a:cubicBezTo>
                    <a:cubicBezTo>
                      <a:pt x="14646" y="156"/>
                      <a:pt x="14651" y="348"/>
                      <a:pt x="14582" y="451"/>
                    </a:cubicBezTo>
                    <a:cubicBezTo>
                      <a:pt x="14666" y="665"/>
                      <a:pt x="15057" y="903"/>
                      <a:pt x="14749" y="1149"/>
                    </a:cubicBezTo>
                    <a:cubicBezTo>
                      <a:pt x="14476" y="1365"/>
                      <a:pt x="14111" y="1280"/>
                      <a:pt x="13793" y="1280"/>
                    </a:cubicBezTo>
                    <a:cubicBezTo>
                      <a:pt x="13547" y="1280"/>
                      <a:pt x="13418" y="1455"/>
                      <a:pt x="13215" y="1512"/>
                    </a:cubicBezTo>
                    <a:cubicBezTo>
                      <a:pt x="12990" y="1575"/>
                      <a:pt x="12678" y="1271"/>
                      <a:pt x="12488" y="1176"/>
                    </a:cubicBezTo>
                    <a:cubicBezTo>
                      <a:pt x="12168" y="1017"/>
                      <a:pt x="11746" y="1280"/>
                      <a:pt x="11411" y="1214"/>
                    </a:cubicBezTo>
                    <a:cubicBezTo>
                      <a:pt x="11178" y="1169"/>
                      <a:pt x="11221" y="1001"/>
                      <a:pt x="11144" y="836"/>
                    </a:cubicBezTo>
                    <a:cubicBezTo>
                      <a:pt x="10647" y="836"/>
                      <a:pt x="10446" y="848"/>
                      <a:pt x="10183" y="1292"/>
                    </a:cubicBezTo>
                    <a:cubicBezTo>
                      <a:pt x="10022" y="1565"/>
                      <a:pt x="9543" y="1862"/>
                      <a:pt x="9222" y="1907"/>
                    </a:cubicBezTo>
                    <a:cubicBezTo>
                      <a:pt x="8955" y="1945"/>
                      <a:pt x="8719" y="1790"/>
                      <a:pt x="8472" y="1847"/>
                    </a:cubicBezTo>
                    <a:cubicBezTo>
                      <a:pt x="8126" y="1927"/>
                      <a:pt x="8074" y="2141"/>
                      <a:pt x="7700" y="1962"/>
                    </a:cubicBezTo>
                    <a:lnTo>
                      <a:pt x="7700" y="1962"/>
                    </a:lnTo>
                    <a:lnTo>
                      <a:pt x="7445" y="2094"/>
                    </a:lnTo>
                    <a:cubicBezTo>
                      <a:pt x="7262" y="2776"/>
                      <a:pt x="7096" y="2969"/>
                      <a:pt x="6324" y="2942"/>
                    </a:cubicBezTo>
                    <a:cubicBezTo>
                      <a:pt x="5679" y="2918"/>
                      <a:pt x="5584" y="2864"/>
                      <a:pt x="5073" y="3371"/>
                    </a:cubicBezTo>
                    <a:cubicBezTo>
                      <a:pt x="4714" y="3726"/>
                      <a:pt x="4499" y="3640"/>
                      <a:pt x="4051" y="3727"/>
                    </a:cubicBezTo>
                    <a:cubicBezTo>
                      <a:pt x="3813" y="3773"/>
                      <a:pt x="3787" y="3927"/>
                      <a:pt x="3497" y="3942"/>
                    </a:cubicBezTo>
                    <a:close/>
                    <a:moveTo>
                      <a:pt x="14098" y="15195"/>
                    </a:moveTo>
                    <a:cubicBezTo>
                      <a:pt x="14088" y="15128"/>
                      <a:pt x="14107" y="15052"/>
                      <a:pt x="14082" y="14984"/>
                    </a:cubicBezTo>
                    <a:cubicBezTo>
                      <a:pt x="14062" y="14930"/>
                      <a:pt x="13982" y="14926"/>
                      <a:pt x="13935" y="14939"/>
                    </a:cubicBezTo>
                    <a:cubicBezTo>
                      <a:pt x="13899" y="14952"/>
                      <a:pt x="13869" y="14986"/>
                      <a:pt x="13874" y="15026"/>
                    </a:cubicBezTo>
                    <a:cubicBezTo>
                      <a:pt x="13875" y="15044"/>
                      <a:pt x="13902" y="15060"/>
                      <a:pt x="13914" y="15077"/>
                    </a:cubicBezTo>
                    <a:cubicBezTo>
                      <a:pt x="13933" y="15113"/>
                      <a:pt x="13909" y="15154"/>
                      <a:pt x="13904" y="15192"/>
                    </a:cubicBezTo>
                    <a:cubicBezTo>
                      <a:pt x="13894" y="15259"/>
                      <a:pt x="13928" y="15268"/>
                      <a:pt x="13991" y="15259"/>
                    </a:cubicBezTo>
                    <a:lnTo>
                      <a:pt x="14098" y="15195"/>
                    </a:lnTo>
                    <a:cubicBezTo>
                      <a:pt x="14098" y="15195"/>
                      <a:pt x="14098" y="15195"/>
                      <a:pt x="14098" y="15195"/>
                    </a:cubicBezTo>
                    <a:close/>
                    <a:moveTo>
                      <a:pt x="12029" y="16284"/>
                    </a:moveTo>
                    <a:cubicBezTo>
                      <a:pt x="12081" y="16300"/>
                      <a:pt x="12189" y="16239"/>
                      <a:pt x="12224" y="16200"/>
                    </a:cubicBezTo>
                    <a:cubicBezTo>
                      <a:pt x="12268" y="16149"/>
                      <a:pt x="12370" y="16014"/>
                      <a:pt x="12451" y="16032"/>
                    </a:cubicBezTo>
                    <a:cubicBezTo>
                      <a:pt x="12511" y="16046"/>
                      <a:pt x="12453" y="16167"/>
                      <a:pt x="12438" y="16194"/>
                    </a:cubicBezTo>
                    <a:cubicBezTo>
                      <a:pt x="12405" y="16252"/>
                      <a:pt x="12357" y="16276"/>
                      <a:pt x="12316" y="16325"/>
                    </a:cubicBezTo>
                    <a:cubicBezTo>
                      <a:pt x="12294" y="16351"/>
                      <a:pt x="12304" y="16377"/>
                      <a:pt x="12296" y="16408"/>
                    </a:cubicBezTo>
                    <a:cubicBezTo>
                      <a:pt x="12284" y="16462"/>
                      <a:pt x="12182" y="16498"/>
                      <a:pt x="12134" y="16504"/>
                    </a:cubicBezTo>
                    <a:cubicBezTo>
                      <a:pt x="12055" y="16512"/>
                      <a:pt x="11983" y="16483"/>
                      <a:pt x="11983" y="16397"/>
                    </a:cubicBezTo>
                    <a:lnTo>
                      <a:pt x="12029" y="16284"/>
                    </a:lnTo>
                    <a:cubicBezTo>
                      <a:pt x="12029" y="16284"/>
                      <a:pt x="12029" y="16284"/>
                      <a:pt x="12029" y="16284"/>
                    </a:cubicBezTo>
                    <a:close/>
                    <a:moveTo>
                      <a:pt x="18380" y="15607"/>
                    </a:moveTo>
                    <a:cubicBezTo>
                      <a:pt x="18535" y="15458"/>
                      <a:pt x="18682" y="15324"/>
                      <a:pt x="18892" y="15259"/>
                    </a:cubicBezTo>
                    <a:cubicBezTo>
                      <a:pt x="19050" y="15211"/>
                      <a:pt x="19016" y="15358"/>
                      <a:pt x="18922" y="15415"/>
                    </a:cubicBezTo>
                    <a:cubicBezTo>
                      <a:pt x="18730" y="15535"/>
                      <a:pt x="18570" y="15642"/>
                      <a:pt x="18445" y="15831"/>
                    </a:cubicBezTo>
                    <a:cubicBezTo>
                      <a:pt x="18396" y="15903"/>
                      <a:pt x="18291" y="15933"/>
                      <a:pt x="18208" y="15944"/>
                    </a:cubicBezTo>
                    <a:cubicBezTo>
                      <a:pt x="18168" y="15949"/>
                      <a:pt x="18125" y="15905"/>
                      <a:pt x="18137" y="15867"/>
                    </a:cubicBezTo>
                    <a:cubicBezTo>
                      <a:pt x="18146" y="15832"/>
                      <a:pt x="18216" y="15756"/>
                      <a:pt x="18250" y="15740"/>
                    </a:cubicBezTo>
                    <a:lnTo>
                      <a:pt x="18380" y="15607"/>
                    </a:lnTo>
                    <a:cubicBezTo>
                      <a:pt x="18380" y="15607"/>
                      <a:pt x="18380" y="15607"/>
                      <a:pt x="18380" y="15607"/>
                    </a:cubicBezTo>
                    <a:close/>
                    <a:moveTo>
                      <a:pt x="18003" y="14904"/>
                    </a:moveTo>
                    <a:lnTo>
                      <a:pt x="17976" y="14730"/>
                    </a:lnTo>
                    <a:cubicBezTo>
                      <a:pt x="17969" y="14696"/>
                      <a:pt x="17929" y="14439"/>
                      <a:pt x="18031" y="14555"/>
                    </a:cubicBezTo>
                    <a:cubicBezTo>
                      <a:pt x="18052" y="14580"/>
                      <a:pt x="18100" y="14619"/>
                      <a:pt x="18131" y="14635"/>
                    </a:cubicBezTo>
                    <a:cubicBezTo>
                      <a:pt x="18204" y="14676"/>
                      <a:pt x="18272" y="14708"/>
                      <a:pt x="18347" y="14743"/>
                    </a:cubicBezTo>
                    <a:cubicBezTo>
                      <a:pt x="18437" y="14783"/>
                      <a:pt x="18301" y="14908"/>
                      <a:pt x="18278" y="14966"/>
                    </a:cubicBezTo>
                    <a:cubicBezTo>
                      <a:pt x="18264" y="14998"/>
                      <a:pt x="18239" y="15024"/>
                      <a:pt x="18206" y="15034"/>
                    </a:cubicBezTo>
                    <a:cubicBezTo>
                      <a:pt x="18131" y="15053"/>
                      <a:pt x="18053" y="15056"/>
                      <a:pt x="18008" y="14990"/>
                    </a:cubicBezTo>
                    <a:lnTo>
                      <a:pt x="18003" y="14904"/>
                    </a:lnTo>
                    <a:cubicBezTo>
                      <a:pt x="18003" y="14904"/>
                      <a:pt x="18003" y="14904"/>
                      <a:pt x="18003" y="14904"/>
                    </a:cubicBezTo>
                    <a:close/>
                    <a:moveTo>
                      <a:pt x="15576" y="15628"/>
                    </a:moveTo>
                    <a:cubicBezTo>
                      <a:pt x="15644" y="15584"/>
                      <a:pt x="15713" y="15515"/>
                      <a:pt x="15770" y="15457"/>
                    </a:cubicBezTo>
                    <a:cubicBezTo>
                      <a:pt x="15817" y="15410"/>
                      <a:pt x="15908" y="15295"/>
                      <a:pt x="15978" y="15331"/>
                    </a:cubicBezTo>
                    <a:cubicBezTo>
                      <a:pt x="16010" y="15346"/>
                      <a:pt x="16030" y="15371"/>
                      <a:pt x="16055" y="15391"/>
                    </a:cubicBezTo>
                    <a:cubicBezTo>
                      <a:pt x="16079" y="15410"/>
                      <a:pt x="16116" y="15406"/>
                      <a:pt x="16137" y="15422"/>
                    </a:cubicBezTo>
                    <a:cubicBezTo>
                      <a:pt x="16126" y="15469"/>
                      <a:pt x="15935" y="15601"/>
                      <a:pt x="15890" y="15642"/>
                    </a:cubicBezTo>
                    <a:cubicBezTo>
                      <a:pt x="15795" y="15724"/>
                      <a:pt x="15739" y="15830"/>
                      <a:pt x="15632" y="15897"/>
                    </a:cubicBezTo>
                    <a:cubicBezTo>
                      <a:pt x="15594" y="15920"/>
                      <a:pt x="15503" y="15957"/>
                      <a:pt x="15459" y="15944"/>
                    </a:cubicBezTo>
                    <a:cubicBezTo>
                      <a:pt x="15402" y="15926"/>
                      <a:pt x="15324" y="15877"/>
                      <a:pt x="15398" y="15814"/>
                    </a:cubicBezTo>
                    <a:lnTo>
                      <a:pt x="15576" y="15628"/>
                    </a:lnTo>
                    <a:cubicBezTo>
                      <a:pt x="15576" y="15628"/>
                      <a:pt x="15576" y="15628"/>
                      <a:pt x="15576" y="15628"/>
                    </a:cubicBezTo>
                    <a:close/>
                    <a:moveTo>
                      <a:pt x="14889" y="15097"/>
                    </a:moveTo>
                    <a:cubicBezTo>
                      <a:pt x="14929" y="15004"/>
                      <a:pt x="14960" y="14831"/>
                      <a:pt x="14906" y="14738"/>
                    </a:cubicBezTo>
                    <a:cubicBezTo>
                      <a:pt x="14859" y="14653"/>
                      <a:pt x="14826" y="14643"/>
                      <a:pt x="14743" y="14711"/>
                    </a:cubicBezTo>
                    <a:cubicBezTo>
                      <a:pt x="14667" y="14775"/>
                      <a:pt x="14300" y="14887"/>
                      <a:pt x="14470" y="15012"/>
                    </a:cubicBezTo>
                    <a:cubicBezTo>
                      <a:pt x="14551" y="15071"/>
                      <a:pt x="14575" y="15097"/>
                      <a:pt x="14601" y="15195"/>
                    </a:cubicBezTo>
                    <a:cubicBezTo>
                      <a:pt x="14639" y="15347"/>
                      <a:pt x="14757" y="15272"/>
                      <a:pt x="14828" y="15180"/>
                    </a:cubicBezTo>
                    <a:lnTo>
                      <a:pt x="14889" y="15097"/>
                    </a:lnTo>
                    <a:cubicBezTo>
                      <a:pt x="14889" y="15097"/>
                      <a:pt x="14889" y="15097"/>
                      <a:pt x="14889" y="15097"/>
                    </a:cubicBezTo>
                    <a:close/>
                    <a:moveTo>
                      <a:pt x="18150" y="12341"/>
                    </a:moveTo>
                    <a:cubicBezTo>
                      <a:pt x="17951" y="12402"/>
                      <a:pt x="17783" y="12310"/>
                      <a:pt x="17600" y="12411"/>
                    </a:cubicBezTo>
                    <a:cubicBezTo>
                      <a:pt x="17542" y="12445"/>
                      <a:pt x="17491" y="12492"/>
                      <a:pt x="17436" y="12530"/>
                    </a:cubicBezTo>
                    <a:cubicBezTo>
                      <a:pt x="17369" y="12576"/>
                      <a:pt x="17155" y="12677"/>
                      <a:pt x="17319" y="12744"/>
                    </a:cubicBezTo>
                    <a:cubicBezTo>
                      <a:pt x="17381" y="12769"/>
                      <a:pt x="17410" y="12760"/>
                      <a:pt x="17475" y="12753"/>
                    </a:cubicBezTo>
                    <a:cubicBezTo>
                      <a:pt x="17567" y="12744"/>
                      <a:pt x="17605" y="12822"/>
                      <a:pt x="17691" y="12832"/>
                    </a:cubicBezTo>
                    <a:cubicBezTo>
                      <a:pt x="17781" y="12843"/>
                      <a:pt x="17956" y="12674"/>
                      <a:pt x="18033" y="12620"/>
                    </a:cubicBezTo>
                    <a:cubicBezTo>
                      <a:pt x="18156" y="12536"/>
                      <a:pt x="18250" y="12547"/>
                      <a:pt x="18307" y="12378"/>
                    </a:cubicBezTo>
                    <a:lnTo>
                      <a:pt x="18150" y="12341"/>
                    </a:lnTo>
                    <a:cubicBezTo>
                      <a:pt x="18150" y="12341"/>
                      <a:pt x="18150" y="12341"/>
                      <a:pt x="18150" y="12341"/>
                    </a:cubicBezTo>
                    <a:close/>
                    <a:moveTo>
                      <a:pt x="15717" y="13236"/>
                    </a:moveTo>
                    <a:cubicBezTo>
                      <a:pt x="15813" y="13192"/>
                      <a:pt x="15840" y="13112"/>
                      <a:pt x="15964" y="13112"/>
                    </a:cubicBezTo>
                    <a:cubicBezTo>
                      <a:pt x="16060" y="13112"/>
                      <a:pt x="16087" y="13120"/>
                      <a:pt x="16169" y="13074"/>
                    </a:cubicBezTo>
                    <a:cubicBezTo>
                      <a:pt x="16268" y="13018"/>
                      <a:pt x="16499" y="12922"/>
                      <a:pt x="16614" y="12964"/>
                    </a:cubicBezTo>
                    <a:cubicBezTo>
                      <a:pt x="16672" y="12986"/>
                      <a:pt x="16479" y="13141"/>
                      <a:pt x="16464" y="13157"/>
                    </a:cubicBezTo>
                    <a:cubicBezTo>
                      <a:pt x="16356" y="13264"/>
                      <a:pt x="16257" y="13358"/>
                      <a:pt x="16097" y="13314"/>
                    </a:cubicBezTo>
                    <a:cubicBezTo>
                      <a:pt x="15938" y="13269"/>
                      <a:pt x="15830" y="13490"/>
                      <a:pt x="15669" y="13333"/>
                    </a:cubicBezTo>
                    <a:lnTo>
                      <a:pt x="15717" y="13236"/>
                    </a:lnTo>
                    <a:cubicBezTo>
                      <a:pt x="15717" y="13236"/>
                      <a:pt x="15717" y="13236"/>
                      <a:pt x="15717" y="13236"/>
                    </a:cubicBezTo>
                    <a:close/>
                    <a:moveTo>
                      <a:pt x="14391" y="13689"/>
                    </a:moveTo>
                    <a:cubicBezTo>
                      <a:pt x="14304" y="13687"/>
                      <a:pt x="14157" y="13728"/>
                      <a:pt x="14087" y="13780"/>
                    </a:cubicBezTo>
                    <a:cubicBezTo>
                      <a:pt x="14040" y="13815"/>
                      <a:pt x="14042" y="13914"/>
                      <a:pt x="14064" y="13962"/>
                    </a:cubicBezTo>
                    <a:cubicBezTo>
                      <a:pt x="14117" y="14073"/>
                      <a:pt x="14296" y="13907"/>
                      <a:pt x="14378" y="13907"/>
                    </a:cubicBezTo>
                    <a:cubicBezTo>
                      <a:pt x="14433" y="13907"/>
                      <a:pt x="14473" y="13915"/>
                      <a:pt x="14518" y="13882"/>
                    </a:cubicBezTo>
                    <a:cubicBezTo>
                      <a:pt x="14591" y="13829"/>
                      <a:pt x="14540" y="13797"/>
                      <a:pt x="14484" y="13758"/>
                    </a:cubicBezTo>
                    <a:lnTo>
                      <a:pt x="14391" y="13689"/>
                    </a:lnTo>
                    <a:cubicBezTo>
                      <a:pt x="14391" y="13689"/>
                      <a:pt x="14391" y="13689"/>
                      <a:pt x="14391" y="13689"/>
                    </a:cubicBezTo>
                    <a:close/>
                    <a:moveTo>
                      <a:pt x="13824" y="13256"/>
                    </a:moveTo>
                    <a:cubicBezTo>
                      <a:pt x="13775" y="13256"/>
                      <a:pt x="13725" y="13216"/>
                      <a:pt x="13677" y="13206"/>
                    </a:cubicBezTo>
                    <a:cubicBezTo>
                      <a:pt x="13577" y="13184"/>
                      <a:pt x="13448" y="13159"/>
                      <a:pt x="13347" y="13163"/>
                    </a:cubicBezTo>
                    <a:cubicBezTo>
                      <a:pt x="13317" y="13163"/>
                      <a:pt x="13291" y="13180"/>
                      <a:pt x="13304" y="13212"/>
                    </a:cubicBezTo>
                    <a:cubicBezTo>
                      <a:pt x="13335" y="13287"/>
                      <a:pt x="13435" y="13293"/>
                      <a:pt x="13501" y="13314"/>
                    </a:cubicBezTo>
                    <a:cubicBezTo>
                      <a:pt x="13605" y="13346"/>
                      <a:pt x="13589" y="13459"/>
                      <a:pt x="13669" y="13510"/>
                    </a:cubicBezTo>
                    <a:cubicBezTo>
                      <a:pt x="13709" y="13538"/>
                      <a:pt x="13750" y="13537"/>
                      <a:pt x="13788" y="13505"/>
                    </a:cubicBezTo>
                    <a:cubicBezTo>
                      <a:pt x="13821" y="13477"/>
                      <a:pt x="13860" y="13388"/>
                      <a:pt x="13829" y="13350"/>
                    </a:cubicBezTo>
                    <a:lnTo>
                      <a:pt x="13824" y="13256"/>
                    </a:lnTo>
                    <a:cubicBezTo>
                      <a:pt x="13824" y="13256"/>
                      <a:pt x="13824" y="13256"/>
                      <a:pt x="13824" y="13256"/>
                    </a:cubicBezTo>
                    <a:close/>
                    <a:moveTo>
                      <a:pt x="13090" y="12801"/>
                    </a:moveTo>
                    <a:cubicBezTo>
                      <a:pt x="13013" y="12581"/>
                      <a:pt x="12857" y="12378"/>
                      <a:pt x="12591" y="12405"/>
                    </a:cubicBezTo>
                    <a:cubicBezTo>
                      <a:pt x="12517" y="12413"/>
                      <a:pt x="12460" y="12460"/>
                      <a:pt x="12516" y="12530"/>
                    </a:cubicBezTo>
                    <a:cubicBezTo>
                      <a:pt x="12558" y="12582"/>
                      <a:pt x="12619" y="12614"/>
                      <a:pt x="12679" y="12643"/>
                    </a:cubicBezTo>
                    <a:cubicBezTo>
                      <a:pt x="12756" y="12679"/>
                      <a:pt x="12822" y="12750"/>
                      <a:pt x="12884" y="12805"/>
                    </a:cubicBezTo>
                    <a:cubicBezTo>
                      <a:pt x="12961" y="12872"/>
                      <a:pt x="12963" y="12938"/>
                      <a:pt x="13085" y="12915"/>
                    </a:cubicBezTo>
                    <a:lnTo>
                      <a:pt x="13090" y="12801"/>
                    </a:lnTo>
                    <a:cubicBezTo>
                      <a:pt x="13090" y="12801"/>
                      <a:pt x="13090" y="12801"/>
                      <a:pt x="13090" y="12801"/>
                    </a:cubicBezTo>
                    <a:close/>
                    <a:moveTo>
                      <a:pt x="11607" y="11720"/>
                    </a:moveTo>
                    <a:cubicBezTo>
                      <a:pt x="11430" y="11542"/>
                      <a:pt x="11311" y="11376"/>
                      <a:pt x="11238" y="11136"/>
                    </a:cubicBezTo>
                    <a:cubicBezTo>
                      <a:pt x="11174" y="10924"/>
                      <a:pt x="11005" y="10815"/>
                      <a:pt x="10916" y="10629"/>
                    </a:cubicBezTo>
                    <a:cubicBezTo>
                      <a:pt x="10869" y="10530"/>
                      <a:pt x="10681" y="10487"/>
                      <a:pt x="10580" y="10471"/>
                    </a:cubicBezTo>
                    <a:cubicBezTo>
                      <a:pt x="10459" y="10477"/>
                      <a:pt x="10221" y="10569"/>
                      <a:pt x="10119" y="10457"/>
                    </a:cubicBezTo>
                    <a:cubicBezTo>
                      <a:pt x="10022" y="10351"/>
                      <a:pt x="10057" y="10284"/>
                      <a:pt x="9897" y="10232"/>
                    </a:cubicBezTo>
                    <a:cubicBezTo>
                      <a:pt x="9604" y="10137"/>
                      <a:pt x="9433" y="10039"/>
                      <a:pt x="9272" y="9773"/>
                    </a:cubicBezTo>
                    <a:cubicBezTo>
                      <a:pt x="9191" y="9640"/>
                      <a:pt x="9186" y="9486"/>
                      <a:pt x="9103" y="9352"/>
                    </a:cubicBezTo>
                    <a:cubicBezTo>
                      <a:pt x="8830" y="9254"/>
                      <a:pt x="8516" y="9780"/>
                      <a:pt x="8289" y="9867"/>
                    </a:cubicBezTo>
                    <a:cubicBezTo>
                      <a:pt x="8238" y="9886"/>
                      <a:pt x="8036" y="9923"/>
                      <a:pt x="8036" y="9977"/>
                    </a:cubicBezTo>
                    <a:cubicBezTo>
                      <a:pt x="8080" y="10046"/>
                      <a:pt x="8382" y="9976"/>
                      <a:pt x="8475" y="9984"/>
                    </a:cubicBezTo>
                    <a:cubicBezTo>
                      <a:pt x="8643" y="9999"/>
                      <a:pt x="8751" y="9999"/>
                      <a:pt x="8898" y="10091"/>
                    </a:cubicBezTo>
                    <a:cubicBezTo>
                      <a:pt x="9023" y="10170"/>
                      <a:pt x="9673" y="10711"/>
                      <a:pt x="9769" y="10664"/>
                    </a:cubicBezTo>
                    <a:cubicBezTo>
                      <a:pt x="10004" y="10640"/>
                      <a:pt x="9905" y="10830"/>
                      <a:pt x="9955" y="10977"/>
                    </a:cubicBezTo>
                    <a:cubicBezTo>
                      <a:pt x="10091" y="11365"/>
                      <a:pt x="10621" y="11012"/>
                      <a:pt x="10804" y="11218"/>
                    </a:cubicBezTo>
                    <a:cubicBezTo>
                      <a:pt x="10885" y="11309"/>
                      <a:pt x="10852" y="11390"/>
                      <a:pt x="10985" y="11471"/>
                    </a:cubicBezTo>
                    <a:cubicBezTo>
                      <a:pt x="11142" y="11568"/>
                      <a:pt x="11144" y="11663"/>
                      <a:pt x="11257" y="11784"/>
                    </a:cubicBezTo>
                    <a:cubicBezTo>
                      <a:pt x="11371" y="11905"/>
                      <a:pt x="11404" y="12024"/>
                      <a:pt x="11471" y="12167"/>
                    </a:cubicBezTo>
                    <a:cubicBezTo>
                      <a:pt x="11516" y="12262"/>
                      <a:pt x="11580" y="12432"/>
                      <a:pt x="11655" y="12497"/>
                    </a:cubicBezTo>
                    <a:cubicBezTo>
                      <a:pt x="11713" y="12497"/>
                      <a:pt x="11788" y="12400"/>
                      <a:pt x="11860" y="12378"/>
                    </a:cubicBezTo>
                    <a:cubicBezTo>
                      <a:pt x="11969" y="12346"/>
                      <a:pt x="12190" y="12388"/>
                      <a:pt x="12205" y="12228"/>
                    </a:cubicBezTo>
                    <a:cubicBezTo>
                      <a:pt x="12213" y="12146"/>
                      <a:pt x="12210" y="12071"/>
                      <a:pt x="12221" y="11989"/>
                    </a:cubicBezTo>
                    <a:cubicBezTo>
                      <a:pt x="12229" y="11935"/>
                      <a:pt x="12257" y="11835"/>
                      <a:pt x="12240" y="11784"/>
                    </a:cubicBezTo>
                    <a:cubicBezTo>
                      <a:pt x="12205" y="11756"/>
                      <a:pt x="12093" y="11794"/>
                      <a:pt x="12049" y="11799"/>
                    </a:cubicBezTo>
                    <a:cubicBezTo>
                      <a:pt x="11931" y="11812"/>
                      <a:pt x="11820" y="11802"/>
                      <a:pt x="11705" y="11777"/>
                    </a:cubicBezTo>
                    <a:lnTo>
                      <a:pt x="11607" y="11720"/>
                    </a:lnTo>
                    <a:cubicBezTo>
                      <a:pt x="11607" y="11720"/>
                      <a:pt x="11607" y="11720"/>
                      <a:pt x="11607" y="11720"/>
                    </a:cubicBezTo>
                    <a:close/>
                    <a:moveTo>
                      <a:pt x="15290" y="11296"/>
                    </a:moveTo>
                    <a:cubicBezTo>
                      <a:pt x="15324" y="11191"/>
                      <a:pt x="15396" y="11121"/>
                      <a:pt x="15406" y="11002"/>
                    </a:cubicBezTo>
                    <a:cubicBezTo>
                      <a:pt x="15413" y="10924"/>
                      <a:pt x="15423" y="10566"/>
                      <a:pt x="15343" y="10548"/>
                    </a:cubicBezTo>
                    <a:cubicBezTo>
                      <a:pt x="15270" y="10532"/>
                      <a:pt x="14987" y="10530"/>
                      <a:pt x="15043" y="10402"/>
                    </a:cubicBezTo>
                    <a:cubicBezTo>
                      <a:pt x="15075" y="10326"/>
                      <a:pt x="15115" y="10253"/>
                      <a:pt x="15115" y="10168"/>
                    </a:cubicBezTo>
                    <a:cubicBezTo>
                      <a:pt x="15115" y="9976"/>
                      <a:pt x="15307" y="10083"/>
                      <a:pt x="15412" y="10136"/>
                    </a:cubicBezTo>
                    <a:cubicBezTo>
                      <a:pt x="15659" y="10262"/>
                      <a:pt x="15893" y="10129"/>
                      <a:pt x="15893" y="10520"/>
                    </a:cubicBezTo>
                    <a:cubicBezTo>
                      <a:pt x="15893" y="10691"/>
                      <a:pt x="15882" y="10865"/>
                      <a:pt x="15842" y="11029"/>
                    </a:cubicBezTo>
                    <a:cubicBezTo>
                      <a:pt x="15801" y="11194"/>
                      <a:pt x="15898" y="11466"/>
                      <a:pt x="15719" y="11565"/>
                    </a:cubicBezTo>
                    <a:cubicBezTo>
                      <a:pt x="15642" y="11608"/>
                      <a:pt x="15659" y="11664"/>
                      <a:pt x="15549" y="11678"/>
                    </a:cubicBezTo>
                    <a:cubicBezTo>
                      <a:pt x="15440" y="11691"/>
                      <a:pt x="15338" y="11591"/>
                      <a:pt x="15270" y="11524"/>
                    </a:cubicBezTo>
                    <a:lnTo>
                      <a:pt x="15290" y="11296"/>
                    </a:lnTo>
                    <a:cubicBezTo>
                      <a:pt x="15290" y="11296"/>
                      <a:pt x="15290" y="11296"/>
                      <a:pt x="15290" y="11296"/>
                    </a:cubicBezTo>
                    <a:close/>
                    <a:moveTo>
                      <a:pt x="16189" y="7816"/>
                    </a:moveTo>
                    <a:cubicBezTo>
                      <a:pt x="16078" y="7851"/>
                      <a:pt x="15950" y="7873"/>
                      <a:pt x="15834" y="7840"/>
                    </a:cubicBezTo>
                    <a:cubicBezTo>
                      <a:pt x="15576" y="7768"/>
                      <a:pt x="15648" y="7923"/>
                      <a:pt x="15429" y="7951"/>
                    </a:cubicBezTo>
                    <a:cubicBezTo>
                      <a:pt x="15286" y="7968"/>
                      <a:pt x="15152" y="8000"/>
                      <a:pt x="15007" y="8000"/>
                    </a:cubicBezTo>
                    <a:cubicBezTo>
                      <a:pt x="14878" y="8000"/>
                      <a:pt x="14766" y="8033"/>
                      <a:pt x="14906" y="8130"/>
                    </a:cubicBezTo>
                    <a:cubicBezTo>
                      <a:pt x="15067" y="8239"/>
                      <a:pt x="15018" y="8527"/>
                      <a:pt x="15264" y="8460"/>
                    </a:cubicBezTo>
                    <a:cubicBezTo>
                      <a:pt x="15434" y="8413"/>
                      <a:pt x="15667" y="8231"/>
                      <a:pt x="15826" y="8231"/>
                    </a:cubicBezTo>
                    <a:cubicBezTo>
                      <a:pt x="15932" y="8365"/>
                      <a:pt x="15379" y="8622"/>
                      <a:pt x="15719" y="8721"/>
                    </a:cubicBezTo>
                    <a:cubicBezTo>
                      <a:pt x="15855" y="8759"/>
                      <a:pt x="16378" y="9015"/>
                      <a:pt x="16493" y="8925"/>
                    </a:cubicBezTo>
                    <a:cubicBezTo>
                      <a:pt x="16493" y="8914"/>
                      <a:pt x="16495" y="8906"/>
                      <a:pt x="16495" y="8896"/>
                    </a:cubicBezTo>
                    <a:cubicBezTo>
                      <a:pt x="16448" y="8846"/>
                      <a:pt x="16397" y="8660"/>
                      <a:pt x="16390" y="8592"/>
                    </a:cubicBezTo>
                    <a:lnTo>
                      <a:pt x="16395" y="8583"/>
                    </a:lnTo>
                    <a:cubicBezTo>
                      <a:pt x="16489" y="8570"/>
                      <a:pt x="16547" y="8723"/>
                      <a:pt x="16647" y="8723"/>
                    </a:cubicBezTo>
                    <a:cubicBezTo>
                      <a:pt x="16778" y="8723"/>
                      <a:pt x="16694" y="8402"/>
                      <a:pt x="16592" y="8360"/>
                    </a:cubicBezTo>
                    <a:cubicBezTo>
                      <a:pt x="16425" y="8288"/>
                      <a:pt x="16194" y="8185"/>
                      <a:pt x="16243" y="7964"/>
                    </a:cubicBezTo>
                    <a:lnTo>
                      <a:pt x="16189" y="7816"/>
                    </a:lnTo>
                    <a:cubicBezTo>
                      <a:pt x="16189" y="7816"/>
                      <a:pt x="16189" y="7816"/>
                      <a:pt x="16189" y="7816"/>
                    </a:cubicBezTo>
                    <a:close/>
                    <a:moveTo>
                      <a:pt x="13615" y="6535"/>
                    </a:moveTo>
                    <a:cubicBezTo>
                      <a:pt x="13597" y="6474"/>
                      <a:pt x="13472" y="6198"/>
                      <a:pt x="13410" y="6384"/>
                    </a:cubicBezTo>
                    <a:cubicBezTo>
                      <a:pt x="13381" y="6470"/>
                      <a:pt x="13451" y="6637"/>
                      <a:pt x="13351" y="6695"/>
                    </a:cubicBezTo>
                    <a:cubicBezTo>
                      <a:pt x="13272" y="6740"/>
                      <a:pt x="13123" y="6647"/>
                      <a:pt x="13123" y="6560"/>
                    </a:cubicBezTo>
                    <a:cubicBezTo>
                      <a:pt x="13123" y="6443"/>
                      <a:pt x="13137" y="6444"/>
                      <a:pt x="13077" y="6337"/>
                    </a:cubicBezTo>
                    <a:cubicBezTo>
                      <a:pt x="13051" y="6291"/>
                      <a:pt x="12956" y="6109"/>
                      <a:pt x="13024" y="6073"/>
                    </a:cubicBezTo>
                    <a:cubicBezTo>
                      <a:pt x="13085" y="6042"/>
                      <a:pt x="13189" y="6093"/>
                      <a:pt x="13252" y="6109"/>
                    </a:cubicBezTo>
                    <a:cubicBezTo>
                      <a:pt x="13450" y="6160"/>
                      <a:pt x="13509" y="6042"/>
                      <a:pt x="13663" y="5955"/>
                    </a:cubicBezTo>
                    <a:cubicBezTo>
                      <a:pt x="13746" y="5908"/>
                      <a:pt x="13802" y="5920"/>
                      <a:pt x="13766" y="6019"/>
                    </a:cubicBezTo>
                    <a:cubicBezTo>
                      <a:pt x="13738" y="6092"/>
                      <a:pt x="13704" y="6135"/>
                      <a:pt x="13704" y="6218"/>
                    </a:cubicBezTo>
                    <a:cubicBezTo>
                      <a:pt x="13704" y="6311"/>
                      <a:pt x="13734" y="6381"/>
                      <a:pt x="13754" y="6467"/>
                    </a:cubicBezTo>
                    <a:cubicBezTo>
                      <a:pt x="13772" y="6539"/>
                      <a:pt x="13758" y="6630"/>
                      <a:pt x="13646" y="6592"/>
                    </a:cubicBezTo>
                    <a:lnTo>
                      <a:pt x="13615" y="6535"/>
                    </a:lnTo>
                    <a:cubicBezTo>
                      <a:pt x="13615" y="6535"/>
                      <a:pt x="13615" y="6535"/>
                      <a:pt x="13615" y="6535"/>
                    </a:cubicBezTo>
                    <a:close/>
                    <a:moveTo>
                      <a:pt x="14082" y="4633"/>
                    </a:moveTo>
                    <a:cubicBezTo>
                      <a:pt x="14048" y="4635"/>
                      <a:pt x="14026" y="4557"/>
                      <a:pt x="14021" y="4528"/>
                    </a:cubicBezTo>
                    <a:cubicBezTo>
                      <a:pt x="14010" y="4477"/>
                      <a:pt x="14030" y="4369"/>
                      <a:pt x="14101" y="4377"/>
                    </a:cubicBezTo>
                    <a:cubicBezTo>
                      <a:pt x="14136" y="4381"/>
                      <a:pt x="14162" y="4373"/>
                      <a:pt x="14196" y="4369"/>
                    </a:cubicBezTo>
                    <a:cubicBezTo>
                      <a:pt x="14226" y="4366"/>
                      <a:pt x="14332" y="4349"/>
                      <a:pt x="14353" y="4369"/>
                    </a:cubicBezTo>
                    <a:cubicBezTo>
                      <a:pt x="14379" y="4392"/>
                      <a:pt x="14436" y="4476"/>
                      <a:pt x="14442" y="4507"/>
                    </a:cubicBezTo>
                    <a:cubicBezTo>
                      <a:pt x="14446" y="4525"/>
                      <a:pt x="14367" y="4542"/>
                      <a:pt x="14351" y="4548"/>
                    </a:cubicBezTo>
                    <a:cubicBezTo>
                      <a:pt x="14285" y="4572"/>
                      <a:pt x="14234" y="4581"/>
                      <a:pt x="14162" y="4574"/>
                    </a:cubicBezTo>
                    <a:lnTo>
                      <a:pt x="14082" y="4633"/>
                    </a:lnTo>
                    <a:cubicBezTo>
                      <a:pt x="14082" y="4633"/>
                      <a:pt x="14082" y="4633"/>
                      <a:pt x="14082" y="4633"/>
                    </a:cubicBezTo>
                    <a:close/>
                    <a:moveTo>
                      <a:pt x="11622" y="3982"/>
                    </a:moveTo>
                    <a:cubicBezTo>
                      <a:pt x="11709" y="3864"/>
                      <a:pt x="11731" y="3681"/>
                      <a:pt x="11904" y="3651"/>
                    </a:cubicBezTo>
                    <a:cubicBezTo>
                      <a:pt x="12020" y="3633"/>
                      <a:pt x="12108" y="3706"/>
                      <a:pt x="12129" y="3819"/>
                    </a:cubicBezTo>
                    <a:cubicBezTo>
                      <a:pt x="12136" y="3854"/>
                      <a:pt x="12176" y="3899"/>
                      <a:pt x="12190" y="3939"/>
                    </a:cubicBezTo>
                    <a:cubicBezTo>
                      <a:pt x="12213" y="3996"/>
                      <a:pt x="12243" y="4091"/>
                      <a:pt x="12243" y="4153"/>
                    </a:cubicBezTo>
                    <a:cubicBezTo>
                      <a:pt x="12243" y="4211"/>
                      <a:pt x="12198" y="4258"/>
                      <a:pt x="12139" y="4259"/>
                    </a:cubicBezTo>
                    <a:cubicBezTo>
                      <a:pt x="12062" y="4260"/>
                      <a:pt x="12002" y="4182"/>
                      <a:pt x="11927" y="4180"/>
                    </a:cubicBezTo>
                    <a:cubicBezTo>
                      <a:pt x="11803" y="4174"/>
                      <a:pt x="11702" y="4188"/>
                      <a:pt x="11630" y="4061"/>
                    </a:cubicBezTo>
                    <a:lnTo>
                      <a:pt x="11622" y="3982"/>
                    </a:lnTo>
                    <a:cubicBezTo>
                      <a:pt x="11622" y="3982"/>
                      <a:pt x="11622" y="3982"/>
                      <a:pt x="11622" y="3982"/>
                    </a:cubicBezTo>
                    <a:close/>
                    <a:moveTo>
                      <a:pt x="21518" y="16133"/>
                    </a:moveTo>
                    <a:cubicBezTo>
                      <a:pt x="21421" y="16171"/>
                      <a:pt x="21320" y="16324"/>
                      <a:pt x="21212" y="16387"/>
                    </a:cubicBezTo>
                    <a:cubicBezTo>
                      <a:pt x="20926" y="16552"/>
                      <a:pt x="20623" y="16838"/>
                      <a:pt x="20385" y="17073"/>
                    </a:cubicBezTo>
                    <a:cubicBezTo>
                      <a:pt x="20194" y="17264"/>
                      <a:pt x="20509" y="17266"/>
                      <a:pt x="20518" y="17414"/>
                    </a:cubicBezTo>
                    <a:cubicBezTo>
                      <a:pt x="20526" y="17565"/>
                      <a:pt x="20498" y="17665"/>
                      <a:pt x="20463" y="17805"/>
                    </a:cubicBezTo>
                    <a:cubicBezTo>
                      <a:pt x="20434" y="17922"/>
                      <a:pt x="20379" y="17951"/>
                      <a:pt x="20480" y="18052"/>
                    </a:cubicBezTo>
                    <a:cubicBezTo>
                      <a:pt x="20739" y="18310"/>
                      <a:pt x="20850" y="17936"/>
                      <a:pt x="20935" y="17777"/>
                    </a:cubicBezTo>
                    <a:cubicBezTo>
                      <a:pt x="20985" y="17683"/>
                      <a:pt x="20992" y="17577"/>
                      <a:pt x="21069" y="17498"/>
                    </a:cubicBezTo>
                    <a:cubicBezTo>
                      <a:pt x="21158" y="17403"/>
                      <a:pt x="21320" y="17448"/>
                      <a:pt x="21374" y="17305"/>
                    </a:cubicBezTo>
                    <a:cubicBezTo>
                      <a:pt x="21407" y="17215"/>
                      <a:pt x="21345" y="17131"/>
                      <a:pt x="21345" y="17041"/>
                    </a:cubicBezTo>
                    <a:cubicBezTo>
                      <a:pt x="21345" y="16937"/>
                      <a:pt x="21485" y="16767"/>
                      <a:pt x="21524" y="16668"/>
                    </a:cubicBezTo>
                    <a:cubicBezTo>
                      <a:pt x="21581" y="16525"/>
                      <a:pt x="21600" y="16383"/>
                      <a:pt x="21590" y="16228"/>
                    </a:cubicBezTo>
                    <a:lnTo>
                      <a:pt x="21518" y="16133"/>
                    </a:lnTo>
                    <a:cubicBezTo>
                      <a:pt x="21518" y="16133"/>
                      <a:pt x="21518" y="16133"/>
                      <a:pt x="21518" y="16133"/>
                    </a:cubicBezTo>
                    <a:close/>
                    <a:moveTo>
                      <a:pt x="18936" y="19257"/>
                    </a:moveTo>
                    <a:cubicBezTo>
                      <a:pt x="18853" y="19212"/>
                      <a:pt x="18805" y="18993"/>
                      <a:pt x="18819" y="18904"/>
                    </a:cubicBezTo>
                    <a:cubicBezTo>
                      <a:pt x="18831" y="18828"/>
                      <a:pt x="19076" y="18563"/>
                      <a:pt x="19147" y="18563"/>
                    </a:cubicBezTo>
                    <a:cubicBezTo>
                      <a:pt x="19191" y="18672"/>
                      <a:pt x="19165" y="18766"/>
                      <a:pt x="19175" y="18882"/>
                    </a:cubicBezTo>
                    <a:cubicBezTo>
                      <a:pt x="19181" y="18964"/>
                      <a:pt x="19153" y="19059"/>
                      <a:pt x="19169" y="19135"/>
                    </a:cubicBezTo>
                    <a:cubicBezTo>
                      <a:pt x="19186" y="19225"/>
                      <a:pt x="19224" y="19318"/>
                      <a:pt x="19231" y="19410"/>
                    </a:cubicBezTo>
                    <a:cubicBezTo>
                      <a:pt x="19233" y="19452"/>
                      <a:pt x="19235" y="19496"/>
                      <a:pt x="19185" y="19498"/>
                    </a:cubicBezTo>
                    <a:cubicBezTo>
                      <a:pt x="19086" y="19502"/>
                      <a:pt x="19042" y="19489"/>
                      <a:pt x="19002" y="19394"/>
                    </a:cubicBezTo>
                    <a:lnTo>
                      <a:pt x="18936" y="19257"/>
                    </a:lnTo>
                    <a:cubicBezTo>
                      <a:pt x="18936" y="19257"/>
                      <a:pt x="18936" y="19257"/>
                      <a:pt x="18936" y="19257"/>
                    </a:cubicBezTo>
                    <a:close/>
                    <a:moveTo>
                      <a:pt x="14704" y="20993"/>
                    </a:moveTo>
                    <a:cubicBezTo>
                      <a:pt x="14522" y="21083"/>
                      <a:pt x="14386" y="21086"/>
                      <a:pt x="14253" y="21258"/>
                    </a:cubicBezTo>
                    <a:cubicBezTo>
                      <a:pt x="14164" y="21374"/>
                      <a:pt x="14010" y="21449"/>
                      <a:pt x="13859" y="21449"/>
                    </a:cubicBezTo>
                    <a:cubicBezTo>
                      <a:pt x="13572" y="21449"/>
                      <a:pt x="13342" y="21368"/>
                      <a:pt x="13065" y="21510"/>
                    </a:cubicBezTo>
                    <a:cubicBezTo>
                      <a:pt x="12963" y="21563"/>
                      <a:pt x="12811" y="21577"/>
                      <a:pt x="12838" y="21417"/>
                    </a:cubicBezTo>
                    <a:cubicBezTo>
                      <a:pt x="12865" y="21245"/>
                      <a:pt x="12850" y="21105"/>
                      <a:pt x="12860" y="20934"/>
                    </a:cubicBezTo>
                    <a:cubicBezTo>
                      <a:pt x="12868" y="20771"/>
                      <a:pt x="12788" y="20817"/>
                      <a:pt x="12638" y="20823"/>
                    </a:cubicBezTo>
                    <a:cubicBezTo>
                      <a:pt x="12399" y="20862"/>
                      <a:pt x="12201" y="20899"/>
                      <a:pt x="11954" y="20850"/>
                    </a:cubicBezTo>
                    <a:cubicBezTo>
                      <a:pt x="11769" y="20814"/>
                      <a:pt x="11454" y="20684"/>
                      <a:pt x="11277" y="20741"/>
                    </a:cubicBezTo>
                    <a:cubicBezTo>
                      <a:pt x="11007" y="20826"/>
                      <a:pt x="10448" y="20693"/>
                      <a:pt x="10143" y="20636"/>
                    </a:cubicBezTo>
                    <a:cubicBezTo>
                      <a:pt x="9682" y="20548"/>
                      <a:pt x="9954" y="20318"/>
                      <a:pt x="9983" y="19977"/>
                    </a:cubicBezTo>
                    <a:cubicBezTo>
                      <a:pt x="9992" y="19865"/>
                      <a:pt x="9959" y="19624"/>
                      <a:pt x="10128" y="19729"/>
                    </a:cubicBezTo>
                    <a:cubicBezTo>
                      <a:pt x="10382" y="19887"/>
                      <a:pt x="10460" y="20021"/>
                      <a:pt x="10460" y="19580"/>
                    </a:cubicBezTo>
                    <a:cubicBezTo>
                      <a:pt x="10460" y="19432"/>
                      <a:pt x="10557" y="18958"/>
                      <a:pt x="10722" y="19257"/>
                    </a:cubicBezTo>
                    <a:cubicBezTo>
                      <a:pt x="10933" y="19638"/>
                      <a:pt x="10993" y="19976"/>
                      <a:pt x="11488" y="19607"/>
                    </a:cubicBezTo>
                    <a:cubicBezTo>
                      <a:pt x="11529" y="19578"/>
                      <a:pt x="11765" y="19442"/>
                      <a:pt x="11765" y="19558"/>
                    </a:cubicBezTo>
                    <a:cubicBezTo>
                      <a:pt x="11765" y="19675"/>
                      <a:pt x="11222" y="20065"/>
                      <a:pt x="11721" y="20065"/>
                    </a:cubicBezTo>
                    <a:cubicBezTo>
                      <a:pt x="12149" y="20065"/>
                      <a:pt x="11971" y="19994"/>
                      <a:pt x="12032" y="20273"/>
                    </a:cubicBezTo>
                    <a:cubicBezTo>
                      <a:pt x="12117" y="20655"/>
                      <a:pt x="12856" y="19904"/>
                      <a:pt x="12982" y="19872"/>
                    </a:cubicBezTo>
                    <a:cubicBezTo>
                      <a:pt x="13470" y="19751"/>
                      <a:pt x="13957" y="20138"/>
                      <a:pt x="14454" y="19983"/>
                    </a:cubicBezTo>
                    <a:cubicBezTo>
                      <a:pt x="14684" y="19983"/>
                      <a:pt x="14836" y="20200"/>
                      <a:pt x="15109" y="20141"/>
                    </a:cubicBezTo>
                    <a:cubicBezTo>
                      <a:pt x="15284" y="20102"/>
                      <a:pt x="15341" y="19971"/>
                      <a:pt x="15553" y="19971"/>
                    </a:cubicBezTo>
                    <a:cubicBezTo>
                      <a:pt x="15553" y="20124"/>
                      <a:pt x="15266" y="20428"/>
                      <a:pt x="15393" y="20576"/>
                    </a:cubicBezTo>
                    <a:cubicBezTo>
                      <a:pt x="15528" y="20734"/>
                      <a:pt x="15769" y="20545"/>
                      <a:pt x="15871" y="20439"/>
                    </a:cubicBezTo>
                    <a:cubicBezTo>
                      <a:pt x="15963" y="20341"/>
                      <a:pt x="16108" y="20338"/>
                      <a:pt x="16219" y="20256"/>
                    </a:cubicBezTo>
                    <a:cubicBezTo>
                      <a:pt x="16569" y="20003"/>
                      <a:pt x="16376" y="20306"/>
                      <a:pt x="16653" y="20306"/>
                    </a:cubicBezTo>
                    <a:cubicBezTo>
                      <a:pt x="16827" y="20306"/>
                      <a:pt x="16842" y="19939"/>
                      <a:pt x="17014" y="19983"/>
                    </a:cubicBezTo>
                    <a:cubicBezTo>
                      <a:pt x="17014" y="20205"/>
                      <a:pt x="17005" y="20496"/>
                      <a:pt x="16942" y="20708"/>
                    </a:cubicBezTo>
                    <a:cubicBezTo>
                      <a:pt x="16861" y="20983"/>
                      <a:pt x="16662" y="20877"/>
                      <a:pt x="16447" y="20877"/>
                    </a:cubicBezTo>
                    <a:cubicBezTo>
                      <a:pt x="16249" y="20877"/>
                      <a:pt x="16155" y="20828"/>
                      <a:pt x="15964" y="20922"/>
                    </a:cubicBezTo>
                    <a:cubicBezTo>
                      <a:pt x="15779" y="21014"/>
                      <a:pt x="15657" y="21134"/>
                      <a:pt x="15437" y="21175"/>
                    </a:cubicBezTo>
                    <a:cubicBezTo>
                      <a:pt x="15108" y="21235"/>
                      <a:pt x="15041" y="21256"/>
                      <a:pt x="14781" y="21032"/>
                    </a:cubicBezTo>
                    <a:lnTo>
                      <a:pt x="14704" y="20993"/>
                    </a:lnTo>
                    <a:cubicBezTo>
                      <a:pt x="14704" y="20993"/>
                      <a:pt x="14704" y="20993"/>
                      <a:pt x="14704" y="20993"/>
                    </a:cubicBezTo>
                    <a:close/>
                    <a:moveTo>
                      <a:pt x="8345" y="17903"/>
                    </a:moveTo>
                    <a:cubicBezTo>
                      <a:pt x="8348" y="17828"/>
                      <a:pt x="8379" y="17743"/>
                      <a:pt x="8392" y="17666"/>
                    </a:cubicBezTo>
                    <a:cubicBezTo>
                      <a:pt x="8404" y="17598"/>
                      <a:pt x="8387" y="17313"/>
                      <a:pt x="8520" y="17451"/>
                    </a:cubicBezTo>
                    <a:cubicBezTo>
                      <a:pt x="8554" y="17486"/>
                      <a:pt x="8603" y="17509"/>
                      <a:pt x="8633" y="17549"/>
                    </a:cubicBezTo>
                    <a:cubicBezTo>
                      <a:pt x="8687" y="17622"/>
                      <a:pt x="8758" y="17688"/>
                      <a:pt x="8824" y="17747"/>
                    </a:cubicBezTo>
                    <a:cubicBezTo>
                      <a:pt x="8940" y="17850"/>
                      <a:pt x="8807" y="17942"/>
                      <a:pt x="8745" y="18030"/>
                    </a:cubicBezTo>
                    <a:cubicBezTo>
                      <a:pt x="8641" y="18174"/>
                      <a:pt x="8512" y="18129"/>
                      <a:pt x="8380" y="18032"/>
                    </a:cubicBezTo>
                    <a:lnTo>
                      <a:pt x="8345" y="17903"/>
                    </a:lnTo>
                    <a:cubicBezTo>
                      <a:pt x="8345" y="17903"/>
                      <a:pt x="8345" y="17903"/>
                      <a:pt x="8345" y="17903"/>
                    </a:cubicBezTo>
                    <a:close/>
                    <a:moveTo>
                      <a:pt x="3263" y="13371"/>
                    </a:moveTo>
                    <a:cubicBezTo>
                      <a:pt x="3194" y="13331"/>
                      <a:pt x="3154" y="13249"/>
                      <a:pt x="3097" y="13198"/>
                    </a:cubicBezTo>
                    <a:cubicBezTo>
                      <a:pt x="3043" y="13150"/>
                      <a:pt x="2967" y="13133"/>
                      <a:pt x="2916" y="13074"/>
                    </a:cubicBezTo>
                    <a:cubicBezTo>
                      <a:pt x="2868" y="13022"/>
                      <a:pt x="2836" y="12980"/>
                      <a:pt x="2762" y="12962"/>
                    </a:cubicBezTo>
                    <a:cubicBezTo>
                      <a:pt x="2687" y="12942"/>
                      <a:pt x="2677" y="12950"/>
                      <a:pt x="2628" y="13008"/>
                    </a:cubicBezTo>
                    <a:cubicBezTo>
                      <a:pt x="2536" y="13115"/>
                      <a:pt x="2462" y="13150"/>
                      <a:pt x="2602" y="13253"/>
                    </a:cubicBezTo>
                    <a:cubicBezTo>
                      <a:pt x="2684" y="13312"/>
                      <a:pt x="2761" y="13358"/>
                      <a:pt x="2799" y="13457"/>
                    </a:cubicBezTo>
                    <a:cubicBezTo>
                      <a:pt x="2847" y="13582"/>
                      <a:pt x="2895" y="13640"/>
                      <a:pt x="3038" y="13640"/>
                    </a:cubicBezTo>
                    <a:cubicBezTo>
                      <a:pt x="3118" y="13640"/>
                      <a:pt x="3356" y="13660"/>
                      <a:pt x="3282" y="13503"/>
                    </a:cubicBezTo>
                    <a:lnTo>
                      <a:pt x="3263" y="13371"/>
                    </a:lnTo>
                    <a:cubicBezTo>
                      <a:pt x="3263" y="13371"/>
                      <a:pt x="3263" y="13371"/>
                      <a:pt x="3263" y="13371"/>
                    </a:cubicBezTo>
                    <a:close/>
                    <a:moveTo>
                      <a:pt x="2685" y="12030"/>
                    </a:moveTo>
                    <a:lnTo>
                      <a:pt x="2743" y="12161"/>
                    </a:lnTo>
                    <a:cubicBezTo>
                      <a:pt x="2786" y="12286"/>
                      <a:pt x="2973" y="12485"/>
                      <a:pt x="2705" y="12401"/>
                    </a:cubicBezTo>
                    <a:cubicBezTo>
                      <a:pt x="2602" y="12369"/>
                      <a:pt x="2515" y="12246"/>
                      <a:pt x="2397" y="12288"/>
                    </a:cubicBezTo>
                    <a:cubicBezTo>
                      <a:pt x="2293" y="12324"/>
                      <a:pt x="2301" y="12251"/>
                      <a:pt x="2291" y="12173"/>
                    </a:cubicBezTo>
                    <a:cubicBezTo>
                      <a:pt x="2269" y="12016"/>
                      <a:pt x="2169" y="12053"/>
                      <a:pt x="2102" y="12182"/>
                    </a:cubicBezTo>
                    <a:cubicBezTo>
                      <a:pt x="2064" y="12253"/>
                      <a:pt x="1993" y="12286"/>
                      <a:pt x="2003" y="12170"/>
                    </a:cubicBezTo>
                    <a:cubicBezTo>
                      <a:pt x="2009" y="12078"/>
                      <a:pt x="2014" y="12000"/>
                      <a:pt x="1997" y="11913"/>
                    </a:cubicBezTo>
                    <a:cubicBezTo>
                      <a:pt x="1976" y="11808"/>
                      <a:pt x="1983" y="11762"/>
                      <a:pt x="2054" y="11686"/>
                    </a:cubicBezTo>
                    <a:cubicBezTo>
                      <a:pt x="2126" y="11613"/>
                      <a:pt x="2214" y="11669"/>
                      <a:pt x="2283" y="11593"/>
                    </a:cubicBezTo>
                    <a:cubicBezTo>
                      <a:pt x="2330" y="11541"/>
                      <a:pt x="2277" y="11486"/>
                      <a:pt x="2313" y="11436"/>
                    </a:cubicBezTo>
                    <a:cubicBezTo>
                      <a:pt x="2387" y="11336"/>
                      <a:pt x="2435" y="11660"/>
                      <a:pt x="2445" y="11694"/>
                    </a:cubicBezTo>
                    <a:cubicBezTo>
                      <a:pt x="2472" y="11804"/>
                      <a:pt x="2579" y="11977"/>
                      <a:pt x="2685" y="12030"/>
                    </a:cubicBezTo>
                    <a:cubicBezTo>
                      <a:pt x="2685" y="12030"/>
                      <a:pt x="2685" y="12030"/>
                      <a:pt x="2685" y="12030"/>
                    </a:cubicBezTo>
                    <a:close/>
                    <a:moveTo>
                      <a:pt x="2969" y="11582"/>
                    </a:moveTo>
                    <a:cubicBezTo>
                      <a:pt x="2898" y="11541"/>
                      <a:pt x="2900" y="11401"/>
                      <a:pt x="2852" y="11334"/>
                    </a:cubicBezTo>
                    <a:cubicBezTo>
                      <a:pt x="2823" y="11295"/>
                      <a:pt x="2683" y="11208"/>
                      <a:pt x="2638" y="11259"/>
                    </a:cubicBezTo>
                    <a:cubicBezTo>
                      <a:pt x="2600" y="11305"/>
                      <a:pt x="2637" y="11387"/>
                      <a:pt x="2663" y="11425"/>
                    </a:cubicBezTo>
                    <a:cubicBezTo>
                      <a:pt x="2711" y="11495"/>
                      <a:pt x="2709" y="11585"/>
                      <a:pt x="2768" y="11650"/>
                    </a:cubicBezTo>
                    <a:cubicBezTo>
                      <a:pt x="2795" y="11679"/>
                      <a:pt x="2797" y="11710"/>
                      <a:pt x="2835" y="11733"/>
                    </a:cubicBezTo>
                    <a:cubicBezTo>
                      <a:pt x="2891" y="11766"/>
                      <a:pt x="2934" y="11749"/>
                      <a:pt x="2965" y="11694"/>
                    </a:cubicBezTo>
                    <a:lnTo>
                      <a:pt x="2969" y="11582"/>
                    </a:lnTo>
                    <a:cubicBezTo>
                      <a:pt x="2969" y="11582"/>
                      <a:pt x="2969" y="11582"/>
                      <a:pt x="2969" y="11582"/>
                    </a:cubicBezTo>
                    <a:close/>
                    <a:moveTo>
                      <a:pt x="2311" y="10602"/>
                    </a:moveTo>
                    <a:cubicBezTo>
                      <a:pt x="2363" y="10512"/>
                      <a:pt x="2453" y="10449"/>
                      <a:pt x="2488" y="10350"/>
                    </a:cubicBezTo>
                    <a:cubicBezTo>
                      <a:pt x="2511" y="10284"/>
                      <a:pt x="2619" y="10159"/>
                      <a:pt x="2693" y="10159"/>
                    </a:cubicBezTo>
                    <a:cubicBezTo>
                      <a:pt x="2702" y="10197"/>
                      <a:pt x="2699" y="10240"/>
                      <a:pt x="2693" y="10281"/>
                    </a:cubicBezTo>
                    <a:cubicBezTo>
                      <a:pt x="2683" y="10381"/>
                      <a:pt x="2657" y="10475"/>
                      <a:pt x="2643" y="10574"/>
                    </a:cubicBezTo>
                    <a:cubicBezTo>
                      <a:pt x="2637" y="10615"/>
                      <a:pt x="2628" y="10667"/>
                      <a:pt x="2608" y="10705"/>
                    </a:cubicBezTo>
                    <a:cubicBezTo>
                      <a:pt x="2594" y="10732"/>
                      <a:pt x="2559" y="10748"/>
                      <a:pt x="2530" y="10735"/>
                    </a:cubicBezTo>
                    <a:cubicBezTo>
                      <a:pt x="2478" y="10712"/>
                      <a:pt x="2447" y="10755"/>
                      <a:pt x="2405" y="10784"/>
                    </a:cubicBezTo>
                    <a:cubicBezTo>
                      <a:pt x="2355" y="10819"/>
                      <a:pt x="2248" y="10862"/>
                      <a:pt x="2210" y="10787"/>
                    </a:cubicBezTo>
                    <a:lnTo>
                      <a:pt x="2311" y="10602"/>
                    </a:lnTo>
                    <a:cubicBezTo>
                      <a:pt x="2311" y="10602"/>
                      <a:pt x="2311" y="10602"/>
                      <a:pt x="2311" y="10602"/>
                    </a:cubicBezTo>
                    <a:close/>
                    <a:moveTo>
                      <a:pt x="550" y="8060"/>
                    </a:moveTo>
                    <a:cubicBezTo>
                      <a:pt x="469" y="7953"/>
                      <a:pt x="450" y="7817"/>
                      <a:pt x="384" y="7703"/>
                    </a:cubicBezTo>
                    <a:cubicBezTo>
                      <a:pt x="313" y="7585"/>
                      <a:pt x="0" y="7453"/>
                      <a:pt x="0" y="7323"/>
                    </a:cubicBezTo>
                    <a:cubicBezTo>
                      <a:pt x="0" y="7224"/>
                      <a:pt x="87" y="7237"/>
                      <a:pt x="164" y="7220"/>
                    </a:cubicBezTo>
                    <a:cubicBezTo>
                      <a:pt x="242" y="7201"/>
                      <a:pt x="354" y="7171"/>
                      <a:pt x="433" y="7171"/>
                    </a:cubicBezTo>
                    <a:cubicBezTo>
                      <a:pt x="521" y="7171"/>
                      <a:pt x="480" y="7243"/>
                      <a:pt x="489" y="7299"/>
                    </a:cubicBezTo>
                    <a:cubicBezTo>
                      <a:pt x="505" y="7395"/>
                      <a:pt x="707" y="7443"/>
                      <a:pt x="739" y="7560"/>
                    </a:cubicBezTo>
                    <a:cubicBezTo>
                      <a:pt x="789" y="7756"/>
                      <a:pt x="744" y="7910"/>
                      <a:pt x="944" y="8031"/>
                    </a:cubicBezTo>
                    <a:cubicBezTo>
                      <a:pt x="1032" y="8082"/>
                      <a:pt x="1141" y="8045"/>
                      <a:pt x="1203" y="8140"/>
                    </a:cubicBezTo>
                    <a:cubicBezTo>
                      <a:pt x="1215" y="8159"/>
                      <a:pt x="1257" y="8301"/>
                      <a:pt x="1257" y="8327"/>
                    </a:cubicBezTo>
                    <a:cubicBezTo>
                      <a:pt x="1122" y="8327"/>
                      <a:pt x="926" y="8259"/>
                      <a:pt x="797" y="8218"/>
                    </a:cubicBezTo>
                    <a:lnTo>
                      <a:pt x="550" y="8060"/>
                    </a:lnTo>
                    <a:cubicBezTo>
                      <a:pt x="550" y="8060"/>
                      <a:pt x="550" y="8060"/>
                      <a:pt x="550" y="806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7" name="Shape 3314"/>
              <p:cNvSpPr/>
              <p:nvPr/>
            </p:nvSpPr>
            <p:spPr>
              <a:xfrm>
                <a:off x="4089460" y="6281616"/>
                <a:ext cx="561860" cy="74473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20" h="21234" extrusionOk="0">
                    <a:moveTo>
                      <a:pt x="7989" y="466"/>
                    </a:moveTo>
                    <a:cubicBezTo>
                      <a:pt x="8447" y="957"/>
                      <a:pt x="8896" y="1449"/>
                      <a:pt x="9095" y="2030"/>
                    </a:cubicBezTo>
                    <a:cubicBezTo>
                      <a:pt x="9317" y="2678"/>
                      <a:pt x="9368" y="3334"/>
                      <a:pt x="9923" y="3889"/>
                    </a:cubicBezTo>
                    <a:cubicBezTo>
                      <a:pt x="10184" y="4156"/>
                      <a:pt x="10290" y="4448"/>
                      <a:pt x="10572" y="4720"/>
                    </a:cubicBezTo>
                    <a:cubicBezTo>
                      <a:pt x="10992" y="5126"/>
                      <a:pt x="11822" y="5350"/>
                      <a:pt x="12138" y="5759"/>
                    </a:cubicBezTo>
                    <a:cubicBezTo>
                      <a:pt x="12474" y="6188"/>
                      <a:pt x="12582" y="6584"/>
                      <a:pt x="12582" y="7086"/>
                    </a:cubicBezTo>
                    <a:lnTo>
                      <a:pt x="12647" y="7687"/>
                    </a:lnTo>
                    <a:cubicBezTo>
                      <a:pt x="13233" y="7618"/>
                      <a:pt x="13654" y="8016"/>
                      <a:pt x="14112" y="8192"/>
                    </a:cubicBezTo>
                    <a:cubicBezTo>
                      <a:pt x="14533" y="8355"/>
                      <a:pt x="14997" y="8211"/>
                      <a:pt x="15412" y="8319"/>
                    </a:cubicBezTo>
                    <a:cubicBezTo>
                      <a:pt x="15959" y="8453"/>
                      <a:pt x="16556" y="9111"/>
                      <a:pt x="16926" y="9137"/>
                    </a:cubicBezTo>
                    <a:cubicBezTo>
                      <a:pt x="17475" y="9177"/>
                      <a:pt x="17231" y="8327"/>
                      <a:pt x="17564" y="8105"/>
                    </a:cubicBezTo>
                    <a:cubicBezTo>
                      <a:pt x="18102" y="7749"/>
                      <a:pt x="18890" y="8044"/>
                      <a:pt x="19538" y="8250"/>
                    </a:cubicBezTo>
                    <a:cubicBezTo>
                      <a:pt x="19690" y="8299"/>
                      <a:pt x="19967" y="8418"/>
                      <a:pt x="20046" y="8525"/>
                    </a:cubicBezTo>
                    <a:cubicBezTo>
                      <a:pt x="20174" y="8698"/>
                      <a:pt x="19658" y="8886"/>
                      <a:pt x="19499" y="9002"/>
                    </a:cubicBezTo>
                    <a:cubicBezTo>
                      <a:pt x="19257" y="9184"/>
                      <a:pt x="18545" y="9733"/>
                      <a:pt x="18864" y="10004"/>
                    </a:cubicBezTo>
                    <a:cubicBezTo>
                      <a:pt x="19005" y="10128"/>
                      <a:pt x="19452" y="10275"/>
                      <a:pt x="19664" y="10348"/>
                    </a:cubicBezTo>
                    <a:cubicBezTo>
                      <a:pt x="19794" y="10392"/>
                      <a:pt x="19940" y="10437"/>
                      <a:pt x="20093" y="10480"/>
                    </a:cubicBezTo>
                    <a:lnTo>
                      <a:pt x="20093" y="10480"/>
                    </a:lnTo>
                    <a:lnTo>
                      <a:pt x="19054" y="11778"/>
                    </a:lnTo>
                    <a:cubicBezTo>
                      <a:pt x="18512" y="12367"/>
                      <a:pt x="18402" y="12565"/>
                      <a:pt x="18645" y="13324"/>
                    </a:cubicBezTo>
                    <a:cubicBezTo>
                      <a:pt x="18832" y="13903"/>
                      <a:pt x="19037" y="14367"/>
                      <a:pt x="19562" y="14821"/>
                    </a:cubicBezTo>
                    <a:cubicBezTo>
                      <a:pt x="20022" y="15223"/>
                      <a:pt x="21568" y="15699"/>
                      <a:pt x="21409" y="16329"/>
                    </a:cubicBezTo>
                    <a:cubicBezTo>
                      <a:pt x="21222" y="17062"/>
                      <a:pt x="19192" y="17004"/>
                      <a:pt x="18645" y="17654"/>
                    </a:cubicBezTo>
                    <a:cubicBezTo>
                      <a:pt x="18638" y="17887"/>
                      <a:pt x="18567" y="18100"/>
                      <a:pt x="18567" y="18341"/>
                    </a:cubicBezTo>
                    <a:cubicBezTo>
                      <a:pt x="18567" y="18674"/>
                      <a:pt x="18734" y="18999"/>
                      <a:pt x="18748" y="19323"/>
                    </a:cubicBezTo>
                    <a:cubicBezTo>
                      <a:pt x="18761" y="19643"/>
                      <a:pt x="18645" y="19999"/>
                      <a:pt x="18722" y="20306"/>
                    </a:cubicBezTo>
                    <a:lnTo>
                      <a:pt x="18482" y="21059"/>
                    </a:lnTo>
                    <a:lnTo>
                      <a:pt x="18482" y="21059"/>
                    </a:lnTo>
                    <a:cubicBezTo>
                      <a:pt x="18453" y="20939"/>
                      <a:pt x="18057" y="20607"/>
                      <a:pt x="17855" y="20639"/>
                    </a:cubicBezTo>
                    <a:cubicBezTo>
                      <a:pt x="17508" y="20697"/>
                      <a:pt x="17267" y="21042"/>
                      <a:pt x="16903" y="20983"/>
                    </a:cubicBezTo>
                    <a:cubicBezTo>
                      <a:pt x="16687" y="20949"/>
                      <a:pt x="16622" y="20844"/>
                      <a:pt x="16455" y="20755"/>
                    </a:cubicBezTo>
                    <a:cubicBezTo>
                      <a:pt x="16236" y="20636"/>
                      <a:pt x="15835" y="20977"/>
                      <a:pt x="15731" y="21090"/>
                    </a:cubicBezTo>
                    <a:cubicBezTo>
                      <a:pt x="15398" y="21433"/>
                      <a:pt x="14654" y="21065"/>
                      <a:pt x="14252" y="21010"/>
                    </a:cubicBezTo>
                    <a:lnTo>
                      <a:pt x="14252" y="21010"/>
                    </a:lnTo>
                    <a:lnTo>
                      <a:pt x="15194" y="19323"/>
                    </a:lnTo>
                    <a:cubicBezTo>
                      <a:pt x="15512" y="18755"/>
                      <a:pt x="14840" y="19111"/>
                      <a:pt x="14470" y="18934"/>
                    </a:cubicBezTo>
                    <a:cubicBezTo>
                      <a:pt x="14285" y="18845"/>
                      <a:pt x="14157" y="18731"/>
                      <a:pt x="13933" y="18674"/>
                    </a:cubicBezTo>
                    <a:cubicBezTo>
                      <a:pt x="13079" y="18463"/>
                      <a:pt x="14021" y="17963"/>
                      <a:pt x="13081" y="17855"/>
                    </a:cubicBezTo>
                    <a:cubicBezTo>
                      <a:pt x="12497" y="17788"/>
                      <a:pt x="12257" y="16861"/>
                      <a:pt x="11846" y="16692"/>
                    </a:cubicBezTo>
                    <a:cubicBezTo>
                      <a:pt x="11447" y="16525"/>
                      <a:pt x="10841" y="16621"/>
                      <a:pt x="10584" y="16310"/>
                    </a:cubicBezTo>
                    <a:cubicBezTo>
                      <a:pt x="10507" y="16213"/>
                      <a:pt x="10440" y="15839"/>
                      <a:pt x="10345" y="15804"/>
                    </a:cubicBezTo>
                    <a:cubicBezTo>
                      <a:pt x="10108" y="15717"/>
                      <a:pt x="9069" y="16155"/>
                      <a:pt x="9299" y="16501"/>
                    </a:cubicBezTo>
                    <a:cubicBezTo>
                      <a:pt x="9773" y="17207"/>
                      <a:pt x="9126" y="17106"/>
                      <a:pt x="8674" y="17617"/>
                    </a:cubicBezTo>
                    <a:cubicBezTo>
                      <a:pt x="8432" y="17890"/>
                      <a:pt x="8815" y="17960"/>
                      <a:pt x="8190" y="18190"/>
                    </a:cubicBezTo>
                    <a:lnTo>
                      <a:pt x="8190" y="18190"/>
                    </a:lnTo>
                    <a:cubicBezTo>
                      <a:pt x="7940" y="17999"/>
                      <a:pt x="8003" y="17736"/>
                      <a:pt x="7607" y="17579"/>
                    </a:cubicBezTo>
                    <a:cubicBezTo>
                      <a:pt x="7246" y="17437"/>
                      <a:pt x="6339" y="17365"/>
                      <a:pt x="6144" y="17168"/>
                    </a:cubicBezTo>
                    <a:cubicBezTo>
                      <a:pt x="5961" y="16989"/>
                      <a:pt x="5963" y="16747"/>
                      <a:pt x="5582" y="16747"/>
                    </a:cubicBezTo>
                    <a:cubicBezTo>
                      <a:pt x="4925" y="16747"/>
                      <a:pt x="5088" y="16289"/>
                      <a:pt x="4614" y="16271"/>
                    </a:cubicBezTo>
                    <a:cubicBezTo>
                      <a:pt x="4030" y="16248"/>
                      <a:pt x="3652" y="15891"/>
                      <a:pt x="3479" y="15536"/>
                    </a:cubicBezTo>
                    <a:cubicBezTo>
                      <a:pt x="3206" y="14966"/>
                      <a:pt x="2134" y="15146"/>
                      <a:pt x="2015" y="14457"/>
                    </a:cubicBezTo>
                    <a:lnTo>
                      <a:pt x="2015" y="14457"/>
                    </a:lnTo>
                    <a:lnTo>
                      <a:pt x="3087" y="14155"/>
                    </a:lnTo>
                    <a:cubicBezTo>
                      <a:pt x="3756" y="13733"/>
                      <a:pt x="2798" y="13199"/>
                      <a:pt x="2539" y="12875"/>
                    </a:cubicBezTo>
                    <a:cubicBezTo>
                      <a:pt x="2006" y="12210"/>
                      <a:pt x="2474" y="12386"/>
                      <a:pt x="3227" y="12274"/>
                    </a:cubicBezTo>
                    <a:cubicBezTo>
                      <a:pt x="4273" y="12117"/>
                      <a:pt x="2502" y="11213"/>
                      <a:pt x="2208" y="10958"/>
                    </a:cubicBezTo>
                    <a:cubicBezTo>
                      <a:pt x="1341" y="10208"/>
                      <a:pt x="1359" y="9640"/>
                      <a:pt x="2015" y="8746"/>
                    </a:cubicBezTo>
                    <a:lnTo>
                      <a:pt x="2590" y="7792"/>
                    </a:lnTo>
                    <a:lnTo>
                      <a:pt x="2604" y="7163"/>
                    </a:lnTo>
                    <a:lnTo>
                      <a:pt x="2604" y="7163"/>
                    </a:lnTo>
                    <a:lnTo>
                      <a:pt x="2539" y="6534"/>
                    </a:lnTo>
                    <a:cubicBezTo>
                      <a:pt x="2510" y="6339"/>
                      <a:pt x="2432" y="6148"/>
                      <a:pt x="2309" y="5981"/>
                    </a:cubicBezTo>
                    <a:cubicBezTo>
                      <a:pt x="2208" y="5841"/>
                      <a:pt x="2273" y="5643"/>
                      <a:pt x="2362" y="5511"/>
                    </a:cubicBezTo>
                    <a:cubicBezTo>
                      <a:pt x="2437" y="5397"/>
                      <a:pt x="2458" y="5482"/>
                      <a:pt x="2462" y="5312"/>
                    </a:cubicBezTo>
                    <a:cubicBezTo>
                      <a:pt x="1457" y="5069"/>
                      <a:pt x="1427" y="4718"/>
                      <a:pt x="1253" y="4043"/>
                    </a:cubicBezTo>
                    <a:cubicBezTo>
                      <a:pt x="1154" y="3657"/>
                      <a:pt x="794" y="3689"/>
                      <a:pt x="464" y="3462"/>
                    </a:cubicBezTo>
                    <a:cubicBezTo>
                      <a:pt x="196" y="3278"/>
                      <a:pt x="-32" y="2430"/>
                      <a:pt x="4" y="2173"/>
                    </a:cubicBezTo>
                    <a:cubicBezTo>
                      <a:pt x="33" y="1975"/>
                      <a:pt x="41" y="1791"/>
                      <a:pt x="45" y="1610"/>
                    </a:cubicBezTo>
                    <a:lnTo>
                      <a:pt x="63" y="1607"/>
                    </a:lnTo>
                    <a:cubicBezTo>
                      <a:pt x="938" y="1336"/>
                      <a:pt x="2572" y="1437"/>
                      <a:pt x="2919" y="698"/>
                    </a:cubicBezTo>
                    <a:cubicBezTo>
                      <a:pt x="3325" y="-167"/>
                      <a:pt x="4893" y="-101"/>
                      <a:pt x="5796" y="219"/>
                    </a:cubicBezTo>
                    <a:lnTo>
                      <a:pt x="7173" y="419"/>
                    </a:lnTo>
                    <a:lnTo>
                      <a:pt x="7989" y="466"/>
                    </a:lnTo>
                    <a:cubicBezTo>
                      <a:pt x="7989" y="466"/>
                      <a:pt x="7989" y="466"/>
                      <a:pt x="7989" y="466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8" name="Shape 3315"/>
              <p:cNvSpPr/>
              <p:nvPr/>
            </p:nvSpPr>
            <p:spPr>
              <a:xfrm>
                <a:off x="4243295" y="6832859"/>
                <a:ext cx="246685" cy="2660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529" h="21386" extrusionOk="0">
                    <a:moveTo>
                      <a:pt x="5060" y="6759"/>
                    </a:moveTo>
                    <a:cubicBezTo>
                      <a:pt x="6423" y="6110"/>
                      <a:pt x="5587" y="5913"/>
                      <a:pt x="6116" y="5144"/>
                    </a:cubicBezTo>
                    <a:cubicBezTo>
                      <a:pt x="7103" y="3703"/>
                      <a:pt x="8514" y="3987"/>
                      <a:pt x="7479" y="1996"/>
                    </a:cubicBezTo>
                    <a:cubicBezTo>
                      <a:pt x="6978" y="1022"/>
                      <a:pt x="9246" y="-214"/>
                      <a:pt x="9763" y="32"/>
                    </a:cubicBezTo>
                    <a:cubicBezTo>
                      <a:pt x="9971" y="130"/>
                      <a:pt x="10117" y="1185"/>
                      <a:pt x="10286" y="1459"/>
                    </a:cubicBezTo>
                    <a:cubicBezTo>
                      <a:pt x="10845" y="2334"/>
                      <a:pt x="12169" y="2065"/>
                      <a:pt x="13039" y="2536"/>
                    </a:cubicBezTo>
                    <a:cubicBezTo>
                      <a:pt x="13936" y="3013"/>
                      <a:pt x="14461" y="5625"/>
                      <a:pt x="15735" y="5815"/>
                    </a:cubicBezTo>
                    <a:cubicBezTo>
                      <a:pt x="17787" y="6118"/>
                      <a:pt x="15731" y="7529"/>
                      <a:pt x="17596" y="8125"/>
                    </a:cubicBezTo>
                    <a:cubicBezTo>
                      <a:pt x="18084" y="8284"/>
                      <a:pt x="18364" y="8606"/>
                      <a:pt x="18768" y="8856"/>
                    </a:cubicBezTo>
                    <a:cubicBezTo>
                      <a:pt x="19576" y="9357"/>
                      <a:pt x="21042" y="8353"/>
                      <a:pt x="20349" y="9953"/>
                    </a:cubicBezTo>
                    <a:lnTo>
                      <a:pt x="18293" y="14711"/>
                    </a:lnTo>
                    <a:lnTo>
                      <a:pt x="18293" y="14711"/>
                    </a:lnTo>
                    <a:cubicBezTo>
                      <a:pt x="17040" y="14864"/>
                      <a:pt x="15993" y="15903"/>
                      <a:pt x="15179" y="16787"/>
                    </a:cubicBezTo>
                    <a:cubicBezTo>
                      <a:pt x="13656" y="18439"/>
                      <a:pt x="14123" y="17545"/>
                      <a:pt x="12622" y="16628"/>
                    </a:cubicBezTo>
                    <a:cubicBezTo>
                      <a:pt x="11995" y="16237"/>
                      <a:pt x="10801" y="16903"/>
                      <a:pt x="10343" y="17322"/>
                    </a:cubicBezTo>
                    <a:cubicBezTo>
                      <a:pt x="9979" y="17658"/>
                      <a:pt x="9495" y="18375"/>
                      <a:pt x="9039" y="18481"/>
                    </a:cubicBezTo>
                    <a:cubicBezTo>
                      <a:pt x="7462" y="18858"/>
                      <a:pt x="9629" y="21318"/>
                      <a:pt x="7342" y="21386"/>
                    </a:cubicBezTo>
                    <a:lnTo>
                      <a:pt x="7342" y="21386"/>
                    </a:lnTo>
                    <a:cubicBezTo>
                      <a:pt x="6863" y="20784"/>
                      <a:pt x="7009" y="19270"/>
                      <a:pt x="7009" y="18508"/>
                    </a:cubicBezTo>
                    <a:cubicBezTo>
                      <a:pt x="7009" y="17314"/>
                      <a:pt x="6147" y="16551"/>
                      <a:pt x="5704" y="15523"/>
                    </a:cubicBezTo>
                    <a:cubicBezTo>
                      <a:pt x="5339" y="14685"/>
                      <a:pt x="4966" y="14299"/>
                      <a:pt x="4034" y="14047"/>
                    </a:cubicBezTo>
                    <a:cubicBezTo>
                      <a:pt x="2483" y="13616"/>
                      <a:pt x="3278" y="12797"/>
                      <a:pt x="2475" y="12024"/>
                    </a:cubicBezTo>
                    <a:cubicBezTo>
                      <a:pt x="2076" y="11636"/>
                      <a:pt x="1741" y="11227"/>
                      <a:pt x="1307" y="10845"/>
                    </a:cubicBezTo>
                    <a:lnTo>
                      <a:pt x="1307" y="10845"/>
                    </a:lnTo>
                    <a:lnTo>
                      <a:pt x="1476" y="10172"/>
                    </a:lnTo>
                    <a:cubicBezTo>
                      <a:pt x="1343" y="9876"/>
                      <a:pt x="1348" y="9452"/>
                      <a:pt x="1148" y="9172"/>
                    </a:cubicBezTo>
                    <a:cubicBezTo>
                      <a:pt x="889" y="8834"/>
                      <a:pt x="362" y="8808"/>
                      <a:pt x="113" y="8451"/>
                    </a:cubicBezTo>
                    <a:cubicBezTo>
                      <a:pt x="-558" y="7445"/>
                      <a:pt x="1974" y="7856"/>
                      <a:pt x="2369" y="7856"/>
                    </a:cubicBezTo>
                    <a:cubicBezTo>
                      <a:pt x="3070" y="7856"/>
                      <a:pt x="2933" y="7813"/>
                      <a:pt x="3230" y="7320"/>
                    </a:cubicBezTo>
                    <a:cubicBezTo>
                      <a:pt x="3483" y="6907"/>
                      <a:pt x="4624" y="6934"/>
                      <a:pt x="5060" y="6759"/>
                    </a:cubicBezTo>
                    <a:cubicBezTo>
                      <a:pt x="5060" y="6759"/>
                      <a:pt x="5060" y="6759"/>
                      <a:pt x="5060" y="6759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9" name="Shape 3316"/>
              <p:cNvSpPr/>
              <p:nvPr/>
            </p:nvSpPr>
            <p:spPr>
              <a:xfrm>
                <a:off x="4320213" y="7012334"/>
                <a:ext cx="334617" cy="3021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47" h="20764" extrusionOk="0">
                    <a:moveTo>
                      <a:pt x="4844" y="20380"/>
                    </a:moveTo>
                    <a:cubicBezTo>
                      <a:pt x="5935" y="20318"/>
                      <a:pt x="6033" y="19673"/>
                      <a:pt x="6931" y="19482"/>
                    </a:cubicBezTo>
                    <a:cubicBezTo>
                      <a:pt x="8617" y="19119"/>
                      <a:pt x="9426" y="19475"/>
                      <a:pt x="10779" y="17990"/>
                    </a:cubicBezTo>
                    <a:cubicBezTo>
                      <a:pt x="12700" y="15873"/>
                      <a:pt x="13057" y="16097"/>
                      <a:pt x="15486" y="16197"/>
                    </a:cubicBezTo>
                    <a:cubicBezTo>
                      <a:pt x="18392" y="16310"/>
                      <a:pt x="19017" y="15503"/>
                      <a:pt x="19708" y="12650"/>
                    </a:cubicBezTo>
                    <a:lnTo>
                      <a:pt x="20667" y="12100"/>
                    </a:lnTo>
                    <a:lnTo>
                      <a:pt x="20667" y="12100"/>
                    </a:lnTo>
                    <a:lnTo>
                      <a:pt x="20854" y="9181"/>
                    </a:lnTo>
                    <a:cubicBezTo>
                      <a:pt x="21355" y="7398"/>
                      <a:pt x="19658" y="6108"/>
                      <a:pt x="20230" y="4421"/>
                    </a:cubicBezTo>
                    <a:cubicBezTo>
                      <a:pt x="20389" y="3943"/>
                      <a:pt x="20326" y="3779"/>
                      <a:pt x="19828" y="3638"/>
                    </a:cubicBezTo>
                    <a:cubicBezTo>
                      <a:pt x="19090" y="3430"/>
                      <a:pt x="18279" y="3254"/>
                      <a:pt x="17617" y="2810"/>
                    </a:cubicBezTo>
                    <a:cubicBezTo>
                      <a:pt x="16915" y="2344"/>
                      <a:pt x="15987" y="1812"/>
                      <a:pt x="15570" y="1017"/>
                    </a:cubicBezTo>
                    <a:lnTo>
                      <a:pt x="15570" y="1017"/>
                    </a:lnTo>
                    <a:cubicBezTo>
                      <a:pt x="15523" y="728"/>
                      <a:pt x="14871" y="-72"/>
                      <a:pt x="14540" y="5"/>
                    </a:cubicBezTo>
                    <a:cubicBezTo>
                      <a:pt x="13970" y="145"/>
                      <a:pt x="13574" y="976"/>
                      <a:pt x="12976" y="833"/>
                    </a:cubicBezTo>
                    <a:cubicBezTo>
                      <a:pt x="12623" y="752"/>
                      <a:pt x="12516" y="499"/>
                      <a:pt x="12242" y="284"/>
                    </a:cubicBezTo>
                    <a:cubicBezTo>
                      <a:pt x="11881" y="-3"/>
                      <a:pt x="11223" y="819"/>
                      <a:pt x="11053" y="1091"/>
                    </a:cubicBezTo>
                    <a:cubicBezTo>
                      <a:pt x="10505" y="1919"/>
                      <a:pt x="9283" y="1031"/>
                      <a:pt x="8624" y="900"/>
                    </a:cubicBezTo>
                    <a:lnTo>
                      <a:pt x="8624" y="900"/>
                    </a:lnTo>
                    <a:cubicBezTo>
                      <a:pt x="7682" y="1031"/>
                      <a:pt x="6895" y="1919"/>
                      <a:pt x="6283" y="2674"/>
                    </a:cubicBezTo>
                    <a:cubicBezTo>
                      <a:pt x="5137" y="4087"/>
                      <a:pt x="5488" y="3323"/>
                      <a:pt x="4359" y="2539"/>
                    </a:cubicBezTo>
                    <a:cubicBezTo>
                      <a:pt x="3888" y="2205"/>
                      <a:pt x="2989" y="2774"/>
                      <a:pt x="2645" y="3132"/>
                    </a:cubicBezTo>
                    <a:cubicBezTo>
                      <a:pt x="2371" y="3420"/>
                      <a:pt x="2007" y="4032"/>
                      <a:pt x="1663" y="4123"/>
                    </a:cubicBezTo>
                    <a:cubicBezTo>
                      <a:pt x="478" y="4445"/>
                      <a:pt x="2108" y="6548"/>
                      <a:pt x="387" y="6607"/>
                    </a:cubicBezTo>
                    <a:lnTo>
                      <a:pt x="387" y="6607"/>
                    </a:lnTo>
                    <a:lnTo>
                      <a:pt x="177" y="8377"/>
                    </a:lnTo>
                    <a:cubicBezTo>
                      <a:pt x="76" y="8976"/>
                      <a:pt x="207" y="9508"/>
                      <a:pt x="177" y="10079"/>
                    </a:cubicBezTo>
                    <a:cubicBezTo>
                      <a:pt x="119" y="11282"/>
                      <a:pt x="-245" y="11535"/>
                      <a:pt x="281" y="12793"/>
                    </a:cubicBezTo>
                    <a:cubicBezTo>
                      <a:pt x="805" y="14035"/>
                      <a:pt x="1643" y="21528"/>
                      <a:pt x="3670" y="20700"/>
                    </a:cubicBezTo>
                    <a:lnTo>
                      <a:pt x="4844" y="20380"/>
                    </a:lnTo>
                    <a:cubicBezTo>
                      <a:pt x="4844" y="20380"/>
                      <a:pt x="4844" y="20380"/>
                      <a:pt x="4844" y="2038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27" name="Shape 3317"/>
              <p:cNvSpPr/>
              <p:nvPr/>
            </p:nvSpPr>
            <p:spPr>
              <a:xfrm>
                <a:off x="4153558" y="6961056"/>
                <a:ext cx="259531" cy="5505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58" h="21465" extrusionOk="0">
                    <a:moveTo>
                      <a:pt x="857" y="5690"/>
                    </a:moveTo>
                    <a:lnTo>
                      <a:pt x="1041" y="4886"/>
                    </a:lnTo>
                    <a:cubicBezTo>
                      <a:pt x="1264" y="4681"/>
                      <a:pt x="1364" y="4071"/>
                      <a:pt x="1062" y="3870"/>
                    </a:cubicBezTo>
                    <a:cubicBezTo>
                      <a:pt x="919" y="3772"/>
                      <a:pt x="110" y="3486"/>
                      <a:pt x="110" y="3427"/>
                    </a:cubicBezTo>
                    <a:cubicBezTo>
                      <a:pt x="861" y="3247"/>
                      <a:pt x="2068" y="1785"/>
                      <a:pt x="2513" y="1365"/>
                    </a:cubicBezTo>
                    <a:cubicBezTo>
                      <a:pt x="2763" y="1127"/>
                      <a:pt x="4166" y="23"/>
                      <a:pt x="4813" y="23"/>
                    </a:cubicBezTo>
                    <a:cubicBezTo>
                      <a:pt x="4927" y="-135"/>
                      <a:pt x="5189" y="557"/>
                      <a:pt x="5223" y="610"/>
                    </a:cubicBezTo>
                    <a:cubicBezTo>
                      <a:pt x="5399" y="876"/>
                      <a:pt x="6468" y="1402"/>
                      <a:pt x="6998" y="1015"/>
                    </a:cubicBezTo>
                    <a:cubicBezTo>
                      <a:pt x="7361" y="751"/>
                      <a:pt x="8528" y="663"/>
                      <a:pt x="9105" y="572"/>
                    </a:cubicBezTo>
                    <a:lnTo>
                      <a:pt x="9105" y="572"/>
                    </a:lnTo>
                    <a:cubicBezTo>
                      <a:pt x="9532" y="757"/>
                      <a:pt x="9862" y="955"/>
                      <a:pt x="10254" y="1144"/>
                    </a:cubicBezTo>
                    <a:cubicBezTo>
                      <a:pt x="11045" y="1519"/>
                      <a:pt x="10262" y="1916"/>
                      <a:pt x="11788" y="2125"/>
                    </a:cubicBezTo>
                    <a:cubicBezTo>
                      <a:pt x="12706" y="2247"/>
                      <a:pt x="13073" y="2434"/>
                      <a:pt x="13432" y="2840"/>
                    </a:cubicBezTo>
                    <a:cubicBezTo>
                      <a:pt x="13869" y="3339"/>
                      <a:pt x="14717" y="3709"/>
                      <a:pt x="14717" y="4288"/>
                    </a:cubicBezTo>
                    <a:cubicBezTo>
                      <a:pt x="14717" y="4658"/>
                      <a:pt x="14573" y="5392"/>
                      <a:pt x="15045" y="5684"/>
                    </a:cubicBezTo>
                    <a:lnTo>
                      <a:pt x="15045" y="5684"/>
                    </a:lnTo>
                    <a:lnTo>
                      <a:pt x="14769" y="6688"/>
                    </a:lnTo>
                    <a:cubicBezTo>
                      <a:pt x="14638" y="7028"/>
                      <a:pt x="14809" y="7330"/>
                      <a:pt x="14769" y="7654"/>
                    </a:cubicBezTo>
                    <a:cubicBezTo>
                      <a:pt x="14694" y="8336"/>
                      <a:pt x="14218" y="8479"/>
                      <a:pt x="14906" y="9193"/>
                    </a:cubicBezTo>
                    <a:cubicBezTo>
                      <a:pt x="15592" y="9898"/>
                      <a:pt x="16688" y="14148"/>
                      <a:pt x="19341" y="13678"/>
                    </a:cubicBezTo>
                    <a:lnTo>
                      <a:pt x="20876" y="13497"/>
                    </a:lnTo>
                    <a:lnTo>
                      <a:pt x="20876" y="13497"/>
                    </a:lnTo>
                    <a:cubicBezTo>
                      <a:pt x="20876" y="13807"/>
                      <a:pt x="20670" y="14134"/>
                      <a:pt x="20814" y="14436"/>
                    </a:cubicBezTo>
                    <a:cubicBezTo>
                      <a:pt x="20949" y="14697"/>
                      <a:pt x="21208" y="14887"/>
                      <a:pt x="21255" y="15166"/>
                    </a:cubicBezTo>
                    <a:cubicBezTo>
                      <a:pt x="21286" y="15369"/>
                      <a:pt x="21019" y="15563"/>
                      <a:pt x="20954" y="15764"/>
                    </a:cubicBezTo>
                    <a:cubicBezTo>
                      <a:pt x="20691" y="16119"/>
                      <a:pt x="20679" y="16520"/>
                      <a:pt x="19997" y="16754"/>
                    </a:cubicBezTo>
                    <a:cubicBezTo>
                      <a:pt x="19441" y="16948"/>
                      <a:pt x="18869" y="17070"/>
                      <a:pt x="18358" y="17304"/>
                    </a:cubicBezTo>
                    <a:cubicBezTo>
                      <a:pt x="17186" y="17839"/>
                      <a:pt x="17111" y="18578"/>
                      <a:pt x="15425" y="18843"/>
                    </a:cubicBezTo>
                    <a:cubicBezTo>
                      <a:pt x="14882" y="18929"/>
                      <a:pt x="13310" y="18972"/>
                      <a:pt x="12963" y="19118"/>
                    </a:cubicBezTo>
                    <a:cubicBezTo>
                      <a:pt x="12261" y="19407"/>
                      <a:pt x="13432" y="20116"/>
                      <a:pt x="13432" y="20447"/>
                    </a:cubicBezTo>
                    <a:cubicBezTo>
                      <a:pt x="13432" y="20645"/>
                      <a:pt x="12829" y="20755"/>
                      <a:pt x="12693" y="20941"/>
                    </a:cubicBezTo>
                    <a:cubicBezTo>
                      <a:pt x="12544" y="21151"/>
                      <a:pt x="12624" y="21465"/>
                      <a:pt x="11929" y="21465"/>
                    </a:cubicBezTo>
                    <a:cubicBezTo>
                      <a:pt x="11220" y="21465"/>
                      <a:pt x="10625" y="21296"/>
                      <a:pt x="9957" y="21202"/>
                    </a:cubicBezTo>
                    <a:lnTo>
                      <a:pt x="7982" y="21248"/>
                    </a:lnTo>
                    <a:lnTo>
                      <a:pt x="7982" y="21248"/>
                    </a:lnTo>
                    <a:cubicBezTo>
                      <a:pt x="7824" y="21151"/>
                      <a:pt x="7728" y="21053"/>
                      <a:pt x="7741" y="20941"/>
                    </a:cubicBezTo>
                    <a:cubicBezTo>
                      <a:pt x="7824" y="20086"/>
                      <a:pt x="7418" y="20437"/>
                      <a:pt x="6317" y="19779"/>
                    </a:cubicBezTo>
                    <a:cubicBezTo>
                      <a:pt x="4677" y="18799"/>
                      <a:pt x="1776" y="18623"/>
                      <a:pt x="704" y="17354"/>
                    </a:cubicBezTo>
                    <a:cubicBezTo>
                      <a:pt x="616" y="17252"/>
                      <a:pt x="-314" y="16624"/>
                      <a:pt x="110" y="16586"/>
                    </a:cubicBezTo>
                    <a:cubicBezTo>
                      <a:pt x="600" y="16542"/>
                      <a:pt x="1334" y="17252"/>
                      <a:pt x="1806" y="17252"/>
                    </a:cubicBezTo>
                    <a:cubicBezTo>
                      <a:pt x="1806" y="17226"/>
                      <a:pt x="1788" y="17233"/>
                      <a:pt x="1832" y="17226"/>
                    </a:cubicBezTo>
                    <a:cubicBezTo>
                      <a:pt x="1832" y="16752"/>
                      <a:pt x="1570" y="16426"/>
                      <a:pt x="845" y="16104"/>
                    </a:cubicBezTo>
                    <a:cubicBezTo>
                      <a:pt x="-86" y="15685"/>
                      <a:pt x="373" y="15294"/>
                      <a:pt x="324" y="14747"/>
                    </a:cubicBezTo>
                    <a:cubicBezTo>
                      <a:pt x="276" y="14138"/>
                      <a:pt x="3798" y="12752"/>
                      <a:pt x="1972" y="12205"/>
                    </a:cubicBezTo>
                    <a:cubicBezTo>
                      <a:pt x="214" y="11678"/>
                      <a:pt x="1731" y="11227"/>
                      <a:pt x="2264" y="10651"/>
                    </a:cubicBezTo>
                    <a:cubicBezTo>
                      <a:pt x="2561" y="10335"/>
                      <a:pt x="1509" y="10023"/>
                      <a:pt x="1473" y="9738"/>
                    </a:cubicBezTo>
                    <a:cubicBezTo>
                      <a:pt x="1391" y="9064"/>
                      <a:pt x="2134" y="9336"/>
                      <a:pt x="2816" y="8956"/>
                    </a:cubicBezTo>
                    <a:cubicBezTo>
                      <a:pt x="3515" y="8566"/>
                      <a:pt x="1255" y="8030"/>
                      <a:pt x="2540" y="8030"/>
                    </a:cubicBezTo>
                    <a:cubicBezTo>
                      <a:pt x="3763" y="8030"/>
                      <a:pt x="3235" y="7945"/>
                      <a:pt x="3034" y="7485"/>
                    </a:cubicBezTo>
                    <a:cubicBezTo>
                      <a:pt x="3152" y="6399"/>
                      <a:pt x="2912" y="5940"/>
                      <a:pt x="857" y="5690"/>
                    </a:cubicBezTo>
                    <a:cubicBezTo>
                      <a:pt x="857" y="5690"/>
                      <a:pt x="857" y="5690"/>
                      <a:pt x="857" y="569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28" name="Shape 3318"/>
              <p:cNvSpPr/>
              <p:nvPr/>
            </p:nvSpPr>
            <p:spPr>
              <a:xfrm>
                <a:off x="4038181" y="6781581"/>
                <a:ext cx="271504" cy="31696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002" y="21600"/>
                    </a:moveTo>
                    <a:cubicBezTo>
                      <a:pt x="9798" y="21552"/>
                      <a:pt x="9568" y="21513"/>
                      <a:pt x="9326" y="21472"/>
                    </a:cubicBezTo>
                    <a:cubicBezTo>
                      <a:pt x="6920" y="21102"/>
                      <a:pt x="7620" y="19709"/>
                      <a:pt x="6220" y="18877"/>
                    </a:cubicBezTo>
                    <a:cubicBezTo>
                      <a:pt x="5171" y="18254"/>
                      <a:pt x="5621" y="18109"/>
                      <a:pt x="5048" y="17276"/>
                    </a:cubicBezTo>
                    <a:cubicBezTo>
                      <a:pt x="4780" y="16896"/>
                      <a:pt x="2560" y="16212"/>
                      <a:pt x="1889" y="15705"/>
                    </a:cubicBezTo>
                    <a:cubicBezTo>
                      <a:pt x="1486" y="15411"/>
                      <a:pt x="3108" y="15087"/>
                      <a:pt x="3239" y="15022"/>
                    </a:cubicBezTo>
                    <a:cubicBezTo>
                      <a:pt x="4190" y="14572"/>
                      <a:pt x="3452" y="14447"/>
                      <a:pt x="3269" y="13814"/>
                    </a:cubicBezTo>
                    <a:cubicBezTo>
                      <a:pt x="2318" y="13615"/>
                      <a:pt x="2306" y="15116"/>
                      <a:pt x="1460" y="15116"/>
                    </a:cubicBezTo>
                    <a:cubicBezTo>
                      <a:pt x="947" y="15116"/>
                      <a:pt x="662" y="14945"/>
                      <a:pt x="433" y="14717"/>
                    </a:cubicBezTo>
                    <a:lnTo>
                      <a:pt x="433" y="14717"/>
                    </a:lnTo>
                    <a:lnTo>
                      <a:pt x="506" y="13906"/>
                    </a:lnTo>
                    <a:lnTo>
                      <a:pt x="0" y="12560"/>
                    </a:lnTo>
                    <a:lnTo>
                      <a:pt x="0" y="12560"/>
                    </a:lnTo>
                    <a:lnTo>
                      <a:pt x="1223" y="12174"/>
                    </a:lnTo>
                    <a:cubicBezTo>
                      <a:pt x="1660" y="11204"/>
                      <a:pt x="1342" y="10168"/>
                      <a:pt x="268" y="9712"/>
                    </a:cubicBezTo>
                    <a:cubicBezTo>
                      <a:pt x="268" y="9011"/>
                      <a:pt x="328" y="8229"/>
                      <a:pt x="480" y="7542"/>
                    </a:cubicBezTo>
                    <a:cubicBezTo>
                      <a:pt x="730" y="6400"/>
                      <a:pt x="1329" y="6632"/>
                      <a:pt x="2551" y="6632"/>
                    </a:cubicBezTo>
                    <a:cubicBezTo>
                      <a:pt x="2564" y="6590"/>
                      <a:pt x="2556" y="6597"/>
                      <a:pt x="2603" y="6590"/>
                    </a:cubicBezTo>
                    <a:cubicBezTo>
                      <a:pt x="2603" y="6248"/>
                      <a:pt x="2394" y="5873"/>
                      <a:pt x="2394" y="5448"/>
                    </a:cubicBezTo>
                    <a:cubicBezTo>
                      <a:pt x="2394" y="4976"/>
                      <a:pt x="2628" y="4909"/>
                      <a:pt x="2841" y="4561"/>
                    </a:cubicBezTo>
                    <a:cubicBezTo>
                      <a:pt x="3145" y="4070"/>
                      <a:pt x="2747" y="3254"/>
                      <a:pt x="3638" y="2942"/>
                    </a:cubicBezTo>
                    <a:cubicBezTo>
                      <a:pt x="4063" y="2790"/>
                      <a:pt x="4441" y="2244"/>
                      <a:pt x="5078" y="2619"/>
                    </a:cubicBezTo>
                    <a:cubicBezTo>
                      <a:pt x="5977" y="3160"/>
                      <a:pt x="5057" y="3648"/>
                      <a:pt x="6564" y="2960"/>
                    </a:cubicBezTo>
                    <a:cubicBezTo>
                      <a:pt x="7370" y="2594"/>
                      <a:pt x="5876" y="1611"/>
                      <a:pt x="5524" y="1254"/>
                    </a:cubicBezTo>
                    <a:lnTo>
                      <a:pt x="5286" y="408"/>
                    </a:lnTo>
                    <a:lnTo>
                      <a:pt x="6112" y="0"/>
                    </a:lnTo>
                    <a:lnTo>
                      <a:pt x="6881" y="433"/>
                    </a:lnTo>
                    <a:lnTo>
                      <a:pt x="8712" y="270"/>
                    </a:lnTo>
                    <a:lnTo>
                      <a:pt x="8712" y="270"/>
                    </a:lnTo>
                    <a:cubicBezTo>
                      <a:pt x="8962" y="1916"/>
                      <a:pt x="11199" y="1484"/>
                      <a:pt x="11769" y="2848"/>
                    </a:cubicBezTo>
                    <a:cubicBezTo>
                      <a:pt x="12128" y="3696"/>
                      <a:pt x="12918" y="4549"/>
                      <a:pt x="14137" y="4604"/>
                    </a:cubicBezTo>
                    <a:cubicBezTo>
                      <a:pt x="15126" y="4648"/>
                      <a:pt x="14785" y="5742"/>
                      <a:pt x="16157" y="5742"/>
                    </a:cubicBezTo>
                    <a:cubicBezTo>
                      <a:pt x="16951" y="5742"/>
                      <a:pt x="16947" y="6320"/>
                      <a:pt x="17329" y="6748"/>
                    </a:cubicBezTo>
                    <a:cubicBezTo>
                      <a:pt x="17737" y="7219"/>
                      <a:pt x="19630" y="7390"/>
                      <a:pt x="20382" y="7731"/>
                    </a:cubicBezTo>
                    <a:cubicBezTo>
                      <a:pt x="21209" y="8105"/>
                      <a:pt x="21078" y="8735"/>
                      <a:pt x="21600" y="9190"/>
                    </a:cubicBezTo>
                    <a:lnTo>
                      <a:pt x="21600" y="9190"/>
                    </a:lnTo>
                    <a:cubicBezTo>
                      <a:pt x="21184" y="9339"/>
                      <a:pt x="20093" y="9316"/>
                      <a:pt x="19851" y="9666"/>
                    </a:cubicBezTo>
                    <a:cubicBezTo>
                      <a:pt x="19567" y="10084"/>
                      <a:pt x="19698" y="10120"/>
                      <a:pt x="19027" y="10120"/>
                    </a:cubicBezTo>
                    <a:cubicBezTo>
                      <a:pt x="18650" y="10120"/>
                      <a:pt x="16230" y="9772"/>
                      <a:pt x="16871" y="10625"/>
                    </a:cubicBezTo>
                    <a:cubicBezTo>
                      <a:pt x="17109" y="10927"/>
                      <a:pt x="17613" y="10949"/>
                      <a:pt x="17860" y="11236"/>
                    </a:cubicBezTo>
                    <a:cubicBezTo>
                      <a:pt x="18051" y="11473"/>
                      <a:pt x="18047" y="11833"/>
                      <a:pt x="18174" y="12084"/>
                    </a:cubicBezTo>
                    <a:lnTo>
                      <a:pt x="18012" y="12654"/>
                    </a:lnTo>
                    <a:lnTo>
                      <a:pt x="18012" y="12654"/>
                    </a:lnTo>
                    <a:cubicBezTo>
                      <a:pt x="17453" y="12814"/>
                      <a:pt x="16319" y="12968"/>
                      <a:pt x="15967" y="13429"/>
                    </a:cubicBezTo>
                    <a:cubicBezTo>
                      <a:pt x="15452" y="14106"/>
                      <a:pt x="14413" y="13186"/>
                      <a:pt x="14243" y="12720"/>
                    </a:cubicBezTo>
                    <a:cubicBezTo>
                      <a:pt x="14209" y="12628"/>
                      <a:pt x="13955" y="11419"/>
                      <a:pt x="13844" y="11695"/>
                    </a:cubicBezTo>
                    <a:cubicBezTo>
                      <a:pt x="13216" y="11695"/>
                      <a:pt x="11853" y="13625"/>
                      <a:pt x="11610" y="14041"/>
                    </a:cubicBezTo>
                    <a:cubicBezTo>
                      <a:pt x="11178" y="14775"/>
                      <a:pt x="10006" y="17331"/>
                      <a:pt x="9276" y="17645"/>
                    </a:cubicBezTo>
                    <a:cubicBezTo>
                      <a:pt x="9276" y="17749"/>
                      <a:pt x="10061" y="18247"/>
                      <a:pt x="10201" y="18419"/>
                    </a:cubicBezTo>
                    <a:cubicBezTo>
                      <a:pt x="10494" y="18771"/>
                      <a:pt x="10397" y="19837"/>
                      <a:pt x="10180" y="20196"/>
                    </a:cubicBezTo>
                    <a:lnTo>
                      <a:pt x="10002" y="21600"/>
                    </a:lnTo>
                    <a:cubicBezTo>
                      <a:pt x="10002" y="21600"/>
                      <a:pt x="10002" y="21600"/>
                      <a:pt x="10002" y="2160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29" name="Shape 3319"/>
              <p:cNvSpPr/>
              <p:nvPr/>
            </p:nvSpPr>
            <p:spPr>
              <a:xfrm>
                <a:off x="3679232" y="6461090"/>
                <a:ext cx="508307" cy="50756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28" h="21369" extrusionOk="0">
                    <a:moveTo>
                      <a:pt x="10447" y="18813"/>
                    </a:moveTo>
                    <a:lnTo>
                      <a:pt x="11322" y="18722"/>
                    </a:lnTo>
                    <a:cubicBezTo>
                      <a:pt x="11524" y="18999"/>
                      <a:pt x="11721" y="19176"/>
                      <a:pt x="11949" y="19424"/>
                    </a:cubicBezTo>
                    <a:cubicBezTo>
                      <a:pt x="12349" y="19857"/>
                      <a:pt x="12832" y="20118"/>
                      <a:pt x="13269" y="20509"/>
                    </a:cubicBezTo>
                    <a:cubicBezTo>
                      <a:pt x="13481" y="20698"/>
                      <a:pt x="13560" y="20855"/>
                      <a:pt x="13864" y="20893"/>
                    </a:cubicBezTo>
                    <a:cubicBezTo>
                      <a:pt x="14094" y="20924"/>
                      <a:pt x="14361" y="20980"/>
                      <a:pt x="14527" y="21156"/>
                    </a:cubicBezTo>
                    <a:lnTo>
                      <a:pt x="14686" y="21369"/>
                    </a:lnTo>
                    <a:lnTo>
                      <a:pt x="14686" y="21369"/>
                    </a:lnTo>
                    <a:lnTo>
                      <a:pt x="15316" y="21131"/>
                    </a:lnTo>
                    <a:cubicBezTo>
                      <a:pt x="15541" y="20531"/>
                      <a:pt x="15377" y="19891"/>
                      <a:pt x="14824" y="19610"/>
                    </a:cubicBezTo>
                    <a:cubicBezTo>
                      <a:pt x="14824" y="19176"/>
                      <a:pt x="14855" y="18694"/>
                      <a:pt x="14933" y="18269"/>
                    </a:cubicBezTo>
                    <a:cubicBezTo>
                      <a:pt x="15062" y="17564"/>
                      <a:pt x="15371" y="17707"/>
                      <a:pt x="16000" y="17707"/>
                    </a:cubicBezTo>
                    <a:cubicBezTo>
                      <a:pt x="16007" y="17681"/>
                      <a:pt x="16003" y="17685"/>
                      <a:pt x="16027" y="17681"/>
                    </a:cubicBezTo>
                    <a:cubicBezTo>
                      <a:pt x="16027" y="17470"/>
                      <a:pt x="15919" y="17238"/>
                      <a:pt x="15919" y="16975"/>
                    </a:cubicBezTo>
                    <a:cubicBezTo>
                      <a:pt x="15919" y="16683"/>
                      <a:pt x="16040" y="16642"/>
                      <a:pt x="16149" y="16427"/>
                    </a:cubicBezTo>
                    <a:cubicBezTo>
                      <a:pt x="16306" y="16124"/>
                      <a:pt x="16101" y="15620"/>
                      <a:pt x="16560" y="15427"/>
                    </a:cubicBezTo>
                    <a:cubicBezTo>
                      <a:pt x="16779" y="15333"/>
                      <a:pt x="16974" y="14996"/>
                      <a:pt x="17301" y="15228"/>
                    </a:cubicBezTo>
                    <a:cubicBezTo>
                      <a:pt x="17765" y="15562"/>
                      <a:pt x="17291" y="15863"/>
                      <a:pt x="18067" y="15439"/>
                    </a:cubicBezTo>
                    <a:cubicBezTo>
                      <a:pt x="18482" y="15212"/>
                      <a:pt x="17713" y="14605"/>
                      <a:pt x="17531" y="14384"/>
                    </a:cubicBezTo>
                    <a:lnTo>
                      <a:pt x="17409" y="13862"/>
                    </a:lnTo>
                    <a:lnTo>
                      <a:pt x="17834" y="13610"/>
                    </a:lnTo>
                    <a:lnTo>
                      <a:pt x="18230" y="13877"/>
                    </a:lnTo>
                    <a:lnTo>
                      <a:pt x="19173" y="13776"/>
                    </a:lnTo>
                    <a:lnTo>
                      <a:pt x="19173" y="13776"/>
                    </a:lnTo>
                    <a:lnTo>
                      <a:pt x="20325" y="13329"/>
                    </a:lnTo>
                    <a:cubicBezTo>
                      <a:pt x="21044" y="12706"/>
                      <a:pt x="20015" y="11918"/>
                      <a:pt x="19737" y="11439"/>
                    </a:cubicBezTo>
                    <a:cubicBezTo>
                      <a:pt x="19164" y="10458"/>
                      <a:pt x="19667" y="10718"/>
                      <a:pt x="20476" y="10552"/>
                    </a:cubicBezTo>
                    <a:cubicBezTo>
                      <a:pt x="21600" y="10321"/>
                      <a:pt x="19697" y="8986"/>
                      <a:pt x="19381" y="8609"/>
                    </a:cubicBezTo>
                    <a:cubicBezTo>
                      <a:pt x="18449" y="7501"/>
                      <a:pt x="18469" y="6663"/>
                      <a:pt x="19173" y="5343"/>
                    </a:cubicBezTo>
                    <a:lnTo>
                      <a:pt x="19791" y="3934"/>
                    </a:lnTo>
                    <a:lnTo>
                      <a:pt x="19807" y="3006"/>
                    </a:lnTo>
                    <a:lnTo>
                      <a:pt x="19807" y="3006"/>
                    </a:lnTo>
                    <a:cubicBezTo>
                      <a:pt x="19300" y="3135"/>
                      <a:pt x="17804" y="3215"/>
                      <a:pt x="17450" y="2806"/>
                    </a:cubicBezTo>
                    <a:cubicBezTo>
                      <a:pt x="16775" y="2031"/>
                      <a:pt x="17537" y="1034"/>
                      <a:pt x="16206" y="1034"/>
                    </a:cubicBezTo>
                    <a:cubicBezTo>
                      <a:pt x="15458" y="1034"/>
                      <a:pt x="14433" y="1326"/>
                      <a:pt x="13742" y="1060"/>
                    </a:cubicBezTo>
                    <a:cubicBezTo>
                      <a:pt x="13434" y="942"/>
                      <a:pt x="13066" y="827"/>
                      <a:pt x="12743" y="919"/>
                    </a:cubicBezTo>
                    <a:cubicBezTo>
                      <a:pt x="12268" y="1057"/>
                      <a:pt x="12008" y="1326"/>
                      <a:pt x="11444" y="1144"/>
                    </a:cubicBezTo>
                    <a:cubicBezTo>
                      <a:pt x="10886" y="969"/>
                      <a:pt x="10816" y="677"/>
                      <a:pt x="10171" y="861"/>
                    </a:cubicBezTo>
                    <a:cubicBezTo>
                      <a:pt x="9791" y="976"/>
                      <a:pt x="9754" y="827"/>
                      <a:pt x="9419" y="807"/>
                    </a:cubicBezTo>
                    <a:cubicBezTo>
                      <a:pt x="9002" y="482"/>
                      <a:pt x="7996" y="248"/>
                      <a:pt x="7486" y="117"/>
                    </a:cubicBezTo>
                    <a:cubicBezTo>
                      <a:pt x="6133" y="-231"/>
                      <a:pt x="5418" y="232"/>
                      <a:pt x="4382" y="1088"/>
                    </a:cubicBezTo>
                    <a:cubicBezTo>
                      <a:pt x="3883" y="1501"/>
                      <a:pt x="3575" y="2054"/>
                      <a:pt x="2849" y="1598"/>
                    </a:cubicBezTo>
                    <a:cubicBezTo>
                      <a:pt x="2505" y="1380"/>
                      <a:pt x="1345" y="79"/>
                      <a:pt x="1084" y="243"/>
                    </a:cubicBezTo>
                    <a:cubicBezTo>
                      <a:pt x="761" y="450"/>
                      <a:pt x="418" y="1117"/>
                      <a:pt x="315" y="1483"/>
                    </a:cubicBezTo>
                    <a:cubicBezTo>
                      <a:pt x="57" y="2091"/>
                      <a:pt x="0" y="2710"/>
                      <a:pt x="0" y="3371"/>
                    </a:cubicBezTo>
                    <a:cubicBezTo>
                      <a:pt x="0" y="3828"/>
                      <a:pt x="601" y="4202"/>
                      <a:pt x="890" y="4485"/>
                    </a:cubicBezTo>
                    <a:cubicBezTo>
                      <a:pt x="1854" y="5415"/>
                      <a:pt x="1664" y="6489"/>
                      <a:pt x="2149" y="7625"/>
                    </a:cubicBezTo>
                    <a:cubicBezTo>
                      <a:pt x="2414" y="8237"/>
                      <a:pt x="3070" y="8895"/>
                      <a:pt x="3247" y="9470"/>
                    </a:cubicBezTo>
                    <a:cubicBezTo>
                      <a:pt x="3797" y="9979"/>
                      <a:pt x="4428" y="10337"/>
                      <a:pt x="4806" y="11020"/>
                    </a:cubicBezTo>
                    <a:cubicBezTo>
                      <a:pt x="5158" y="11655"/>
                      <a:pt x="5173" y="11977"/>
                      <a:pt x="5762" y="12442"/>
                    </a:cubicBezTo>
                    <a:cubicBezTo>
                      <a:pt x="6301" y="12866"/>
                      <a:pt x="7366" y="14241"/>
                      <a:pt x="7967" y="14271"/>
                    </a:cubicBezTo>
                    <a:cubicBezTo>
                      <a:pt x="8845" y="14318"/>
                      <a:pt x="8256" y="14910"/>
                      <a:pt x="8569" y="15554"/>
                    </a:cubicBezTo>
                    <a:cubicBezTo>
                      <a:pt x="8697" y="15822"/>
                      <a:pt x="9113" y="15883"/>
                      <a:pt x="9129" y="16002"/>
                    </a:cubicBezTo>
                    <a:cubicBezTo>
                      <a:pt x="9266" y="16940"/>
                      <a:pt x="10534" y="16986"/>
                      <a:pt x="10473" y="18017"/>
                    </a:cubicBezTo>
                    <a:lnTo>
                      <a:pt x="9912" y="18442"/>
                    </a:lnTo>
                    <a:lnTo>
                      <a:pt x="9912" y="18442"/>
                    </a:lnTo>
                    <a:cubicBezTo>
                      <a:pt x="10130" y="18557"/>
                      <a:pt x="10280" y="18642"/>
                      <a:pt x="10447" y="18813"/>
                    </a:cubicBezTo>
                    <a:cubicBezTo>
                      <a:pt x="10447" y="18813"/>
                      <a:pt x="10447" y="18813"/>
                      <a:pt x="10447" y="18813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0" name="Shape 3320"/>
              <p:cNvSpPr/>
              <p:nvPr/>
            </p:nvSpPr>
            <p:spPr>
              <a:xfrm>
                <a:off x="3384380" y="6204698"/>
                <a:ext cx="775059" cy="80205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16" h="21600" extrusionOk="0">
                    <a:moveTo>
                      <a:pt x="14812" y="18875"/>
                    </a:moveTo>
                    <a:lnTo>
                      <a:pt x="14812" y="18875"/>
                    </a:lnTo>
                    <a:lnTo>
                      <a:pt x="15192" y="18603"/>
                    </a:lnTo>
                    <a:cubicBezTo>
                      <a:pt x="15234" y="17944"/>
                      <a:pt x="14375" y="17914"/>
                      <a:pt x="14282" y="17315"/>
                    </a:cubicBezTo>
                    <a:cubicBezTo>
                      <a:pt x="14271" y="17239"/>
                      <a:pt x="13989" y="17199"/>
                      <a:pt x="13902" y="17028"/>
                    </a:cubicBezTo>
                    <a:cubicBezTo>
                      <a:pt x="13691" y="16616"/>
                      <a:pt x="14089" y="16237"/>
                      <a:pt x="13495" y="16207"/>
                    </a:cubicBezTo>
                    <a:cubicBezTo>
                      <a:pt x="13088" y="16188"/>
                      <a:pt x="12366" y="15309"/>
                      <a:pt x="12000" y="15037"/>
                    </a:cubicBezTo>
                    <a:cubicBezTo>
                      <a:pt x="11602" y="14740"/>
                      <a:pt x="11591" y="14534"/>
                      <a:pt x="11353" y="14127"/>
                    </a:cubicBezTo>
                    <a:cubicBezTo>
                      <a:pt x="11097" y="13690"/>
                      <a:pt x="10670" y="13462"/>
                      <a:pt x="10297" y="13136"/>
                    </a:cubicBezTo>
                    <a:cubicBezTo>
                      <a:pt x="10177" y="12768"/>
                      <a:pt x="9732" y="12347"/>
                      <a:pt x="9553" y="11956"/>
                    </a:cubicBezTo>
                    <a:cubicBezTo>
                      <a:pt x="9224" y="11229"/>
                      <a:pt x="9353" y="10542"/>
                      <a:pt x="8700" y="9947"/>
                    </a:cubicBezTo>
                    <a:cubicBezTo>
                      <a:pt x="8504" y="9766"/>
                      <a:pt x="8097" y="9527"/>
                      <a:pt x="8097" y="9235"/>
                    </a:cubicBezTo>
                    <a:cubicBezTo>
                      <a:pt x="8097" y="8812"/>
                      <a:pt x="8136" y="8416"/>
                      <a:pt x="8310" y="8027"/>
                    </a:cubicBezTo>
                    <a:cubicBezTo>
                      <a:pt x="8380" y="7793"/>
                      <a:pt x="8613" y="7366"/>
                      <a:pt x="8832" y="7234"/>
                    </a:cubicBezTo>
                    <a:cubicBezTo>
                      <a:pt x="9008" y="7129"/>
                      <a:pt x="9794" y="7961"/>
                      <a:pt x="10027" y="8100"/>
                    </a:cubicBezTo>
                    <a:cubicBezTo>
                      <a:pt x="10519" y="8392"/>
                      <a:pt x="10728" y="8038"/>
                      <a:pt x="11066" y="7774"/>
                    </a:cubicBezTo>
                    <a:cubicBezTo>
                      <a:pt x="11768" y="7227"/>
                      <a:pt x="12252" y="6931"/>
                      <a:pt x="13169" y="7153"/>
                    </a:cubicBezTo>
                    <a:cubicBezTo>
                      <a:pt x="13514" y="7237"/>
                      <a:pt x="14196" y="7386"/>
                      <a:pt x="14478" y="7595"/>
                    </a:cubicBezTo>
                    <a:cubicBezTo>
                      <a:pt x="14705" y="7608"/>
                      <a:pt x="14730" y="7703"/>
                      <a:pt x="14988" y="7629"/>
                    </a:cubicBezTo>
                    <a:cubicBezTo>
                      <a:pt x="15425" y="7511"/>
                      <a:pt x="15472" y="7698"/>
                      <a:pt x="15850" y="7810"/>
                    </a:cubicBezTo>
                    <a:cubicBezTo>
                      <a:pt x="16232" y="7926"/>
                      <a:pt x="16409" y="7755"/>
                      <a:pt x="16730" y="7666"/>
                    </a:cubicBezTo>
                    <a:cubicBezTo>
                      <a:pt x="16949" y="7608"/>
                      <a:pt x="17199" y="7681"/>
                      <a:pt x="17407" y="7757"/>
                    </a:cubicBezTo>
                    <a:cubicBezTo>
                      <a:pt x="17875" y="7926"/>
                      <a:pt x="18570" y="7740"/>
                      <a:pt x="19077" y="7740"/>
                    </a:cubicBezTo>
                    <a:cubicBezTo>
                      <a:pt x="19979" y="7740"/>
                      <a:pt x="19462" y="8378"/>
                      <a:pt x="19919" y="8873"/>
                    </a:cubicBezTo>
                    <a:cubicBezTo>
                      <a:pt x="20159" y="9135"/>
                      <a:pt x="21173" y="9084"/>
                      <a:pt x="21516" y="9001"/>
                    </a:cubicBezTo>
                    <a:lnTo>
                      <a:pt x="21516" y="9001"/>
                    </a:lnTo>
                    <a:lnTo>
                      <a:pt x="21469" y="8407"/>
                    </a:lnTo>
                    <a:cubicBezTo>
                      <a:pt x="21448" y="8222"/>
                      <a:pt x="21391" y="8042"/>
                      <a:pt x="21301" y="7885"/>
                    </a:cubicBezTo>
                    <a:cubicBezTo>
                      <a:pt x="21228" y="7752"/>
                      <a:pt x="21275" y="7566"/>
                      <a:pt x="21340" y="7441"/>
                    </a:cubicBezTo>
                    <a:cubicBezTo>
                      <a:pt x="21395" y="7333"/>
                      <a:pt x="21410" y="7413"/>
                      <a:pt x="21413" y="7252"/>
                    </a:cubicBezTo>
                    <a:cubicBezTo>
                      <a:pt x="20681" y="7023"/>
                      <a:pt x="20659" y="6692"/>
                      <a:pt x="20532" y="6054"/>
                    </a:cubicBezTo>
                    <a:cubicBezTo>
                      <a:pt x="20460" y="5689"/>
                      <a:pt x="20198" y="5719"/>
                      <a:pt x="19958" y="5505"/>
                    </a:cubicBezTo>
                    <a:cubicBezTo>
                      <a:pt x="19762" y="5331"/>
                      <a:pt x="19597" y="4531"/>
                      <a:pt x="19623" y="4288"/>
                    </a:cubicBezTo>
                    <a:cubicBezTo>
                      <a:pt x="19644" y="4101"/>
                      <a:pt x="19649" y="3927"/>
                      <a:pt x="19653" y="3756"/>
                    </a:cubicBezTo>
                    <a:lnTo>
                      <a:pt x="19666" y="3753"/>
                    </a:lnTo>
                    <a:lnTo>
                      <a:pt x="18891" y="4127"/>
                    </a:lnTo>
                    <a:cubicBezTo>
                      <a:pt x="18281" y="4443"/>
                      <a:pt x="17358" y="4411"/>
                      <a:pt x="16683" y="4539"/>
                    </a:cubicBezTo>
                    <a:cubicBezTo>
                      <a:pt x="15976" y="4674"/>
                      <a:pt x="15250" y="4233"/>
                      <a:pt x="14690" y="3857"/>
                    </a:cubicBezTo>
                    <a:cubicBezTo>
                      <a:pt x="14329" y="3612"/>
                      <a:pt x="14104" y="3229"/>
                      <a:pt x="13774" y="2955"/>
                    </a:cubicBezTo>
                    <a:cubicBezTo>
                      <a:pt x="13214" y="2664"/>
                      <a:pt x="12751" y="2381"/>
                      <a:pt x="12492" y="1793"/>
                    </a:cubicBezTo>
                    <a:cubicBezTo>
                      <a:pt x="12276" y="1300"/>
                      <a:pt x="11762" y="1169"/>
                      <a:pt x="11503" y="712"/>
                    </a:cubicBezTo>
                    <a:cubicBezTo>
                      <a:pt x="11344" y="436"/>
                      <a:pt x="11242" y="79"/>
                      <a:pt x="10898" y="0"/>
                    </a:cubicBezTo>
                    <a:lnTo>
                      <a:pt x="10898" y="0"/>
                    </a:lnTo>
                    <a:cubicBezTo>
                      <a:pt x="10701" y="306"/>
                      <a:pt x="10648" y="415"/>
                      <a:pt x="10648" y="783"/>
                    </a:cubicBezTo>
                    <a:cubicBezTo>
                      <a:pt x="10648" y="1105"/>
                      <a:pt x="10571" y="1266"/>
                      <a:pt x="10387" y="1523"/>
                    </a:cubicBezTo>
                    <a:cubicBezTo>
                      <a:pt x="9995" y="2078"/>
                      <a:pt x="8996" y="1842"/>
                      <a:pt x="8439" y="2190"/>
                    </a:cubicBezTo>
                    <a:cubicBezTo>
                      <a:pt x="8257" y="2305"/>
                      <a:pt x="8147" y="2522"/>
                      <a:pt x="7931" y="2568"/>
                    </a:cubicBezTo>
                    <a:cubicBezTo>
                      <a:pt x="7904" y="3154"/>
                      <a:pt x="8536" y="3634"/>
                      <a:pt x="8377" y="4098"/>
                    </a:cubicBezTo>
                    <a:cubicBezTo>
                      <a:pt x="8204" y="4607"/>
                      <a:pt x="7524" y="4669"/>
                      <a:pt x="7115" y="4883"/>
                    </a:cubicBezTo>
                    <a:cubicBezTo>
                      <a:pt x="6091" y="5416"/>
                      <a:pt x="7119" y="6717"/>
                      <a:pt x="5262" y="5947"/>
                    </a:cubicBezTo>
                    <a:cubicBezTo>
                      <a:pt x="5030" y="5852"/>
                      <a:pt x="3933" y="4993"/>
                      <a:pt x="3906" y="5001"/>
                    </a:cubicBezTo>
                    <a:cubicBezTo>
                      <a:pt x="3760" y="5029"/>
                      <a:pt x="3619" y="5631"/>
                      <a:pt x="3508" y="5748"/>
                    </a:cubicBezTo>
                    <a:cubicBezTo>
                      <a:pt x="3080" y="6198"/>
                      <a:pt x="1634" y="5997"/>
                      <a:pt x="1135" y="5774"/>
                    </a:cubicBezTo>
                    <a:lnTo>
                      <a:pt x="359" y="5490"/>
                    </a:lnTo>
                    <a:lnTo>
                      <a:pt x="359" y="5490"/>
                    </a:lnTo>
                    <a:cubicBezTo>
                      <a:pt x="190" y="5535"/>
                      <a:pt x="51" y="5594"/>
                      <a:pt x="14" y="5712"/>
                    </a:cubicBezTo>
                    <a:cubicBezTo>
                      <a:pt x="-84" y="6018"/>
                      <a:pt x="377" y="7468"/>
                      <a:pt x="522" y="7820"/>
                    </a:cubicBezTo>
                    <a:cubicBezTo>
                      <a:pt x="628" y="8073"/>
                      <a:pt x="1083" y="9060"/>
                      <a:pt x="1348" y="9117"/>
                    </a:cubicBezTo>
                    <a:cubicBezTo>
                      <a:pt x="1568" y="9164"/>
                      <a:pt x="1695" y="8680"/>
                      <a:pt x="1810" y="8550"/>
                    </a:cubicBezTo>
                    <a:cubicBezTo>
                      <a:pt x="2233" y="8080"/>
                      <a:pt x="2553" y="8168"/>
                      <a:pt x="2804" y="7487"/>
                    </a:cubicBezTo>
                    <a:cubicBezTo>
                      <a:pt x="3204" y="6400"/>
                      <a:pt x="3566" y="6507"/>
                      <a:pt x="4305" y="7073"/>
                    </a:cubicBezTo>
                    <a:cubicBezTo>
                      <a:pt x="5342" y="7864"/>
                      <a:pt x="4955" y="7704"/>
                      <a:pt x="4890" y="8954"/>
                    </a:cubicBezTo>
                    <a:cubicBezTo>
                      <a:pt x="5110" y="9521"/>
                      <a:pt x="5047" y="9908"/>
                      <a:pt x="5463" y="10414"/>
                    </a:cubicBezTo>
                    <a:cubicBezTo>
                      <a:pt x="5946" y="11001"/>
                      <a:pt x="6613" y="11603"/>
                      <a:pt x="7300" y="11956"/>
                    </a:cubicBezTo>
                    <a:cubicBezTo>
                      <a:pt x="7380" y="11996"/>
                      <a:pt x="7466" y="12063"/>
                      <a:pt x="7524" y="12125"/>
                    </a:cubicBezTo>
                    <a:cubicBezTo>
                      <a:pt x="7875" y="12525"/>
                      <a:pt x="6896" y="11986"/>
                      <a:pt x="6856" y="12009"/>
                    </a:cubicBezTo>
                    <a:cubicBezTo>
                      <a:pt x="6550" y="12183"/>
                      <a:pt x="6423" y="12243"/>
                      <a:pt x="6041" y="12243"/>
                    </a:cubicBezTo>
                    <a:cubicBezTo>
                      <a:pt x="5512" y="12243"/>
                      <a:pt x="6106" y="12641"/>
                      <a:pt x="6225" y="12830"/>
                    </a:cubicBezTo>
                    <a:cubicBezTo>
                      <a:pt x="6480" y="13233"/>
                      <a:pt x="6792" y="13755"/>
                      <a:pt x="7244" y="13974"/>
                    </a:cubicBezTo>
                    <a:cubicBezTo>
                      <a:pt x="7913" y="14295"/>
                      <a:pt x="7998" y="14360"/>
                      <a:pt x="8414" y="14963"/>
                    </a:cubicBezTo>
                    <a:cubicBezTo>
                      <a:pt x="8546" y="15238"/>
                      <a:pt x="8790" y="16400"/>
                      <a:pt x="8979" y="16280"/>
                    </a:cubicBezTo>
                    <a:cubicBezTo>
                      <a:pt x="9257" y="16100"/>
                      <a:pt x="10629" y="15688"/>
                      <a:pt x="10898" y="15883"/>
                    </a:cubicBezTo>
                    <a:lnTo>
                      <a:pt x="10898" y="15911"/>
                    </a:lnTo>
                    <a:lnTo>
                      <a:pt x="10722" y="16126"/>
                    </a:lnTo>
                    <a:lnTo>
                      <a:pt x="10722" y="16189"/>
                    </a:lnTo>
                    <a:cubicBezTo>
                      <a:pt x="10840" y="16305"/>
                      <a:pt x="11264" y="16352"/>
                      <a:pt x="11436" y="16415"/>
                    </a:cubicBezTo>
                    <a:cubicBezTo>
                      <a:pt x="12462" y="16794"/>
                      <a:pt x="13168" y="17747"/>
                      <a:pt x="13987" y="18424"/>
                    </a:cubicBezTo>
                    <a:cubicBezTo>
                      <a:pt x="14219" y="18617"/>
                      <a:pt x="14533" y="18730"/>
                      <a:pt x="14812" y="18875"/>
                    </a:cubicBezTo>
                    <a:close/>
                    <a:moveTo>
                      <a:pt x="18198" y="21600"/>
                    </a:moveTo>
                    <a:cubicBezTo>
                      <a:pt x="18096" y="21485"/>
                      <a:pt x="18025" y="21331"/>
                      <a:pt x="17853" y="21235"/>
                    </a:cubicBezTo>
                    <a:cubicBezTo>
                      <a:pt x="17584" y="21086"/>
                      <a:pt x="17434" y="21032"/>
                      <a:pt x="17231" y="20775"/>
                    </a:cubicBezTo>
                    <a:cubicBezTo>
                      <a:pt x="16989" y="20469"/>
                      <a:pt x="16770" y="20048"/>
                      <a:pt x="16266" y="20144"/>
                    </a:cubicBezTo>
                    <a:cubicBezTo>
                      <a:pt x="15819" y="19943"/>
                      <a:pt x="15545" y="19470"/>
                      <a:pt x="15209" y="19146"/>
                    </a:cubicBezTo>
                    <a:lnTo>
                      <a:pt x="15175" y="19112"/>
                    </a:lnTo>
                    <a:lnTo>
                      <a:pt x="15767" y="19054"/>
                    </a:lnTo>
                    <a:cubicBezTo>
                      <a:pt x="15905" y="19232"/>
                      <a:pt x="16038" y="19345"/>
                      <a:pt x="16192" y="19504"/>
                    </a:cubicBezTo>
                    <a:cubicBezTo>
                      <a:pt x="16464" y="19781"/>
                      <a:pt x="16791" y="19947"/>
                      <a:pt x="17087" y="20197"/>
                    </a:cubicBezTo>
                    <a:cubicBezTo>
                      <a:pt x="17231" y="20318"/>
                      <a:pt x="17284" y="20419"/>
                      <a:pt x="17490" y="20443"/>
                    </a:cubicBezTo>
                    <a:cubicBezTo>
                      <a:pt x="17646" y="20463"/>
                      <a:pt x="17826" y="20499"/>
                      <a:pt x="17939" y="20611"/>
                    </a:cubicBezTo>
                    <a:lnTo>
                      <a:pt x="18047" y="20748"/>
                    </a:lnTo>
                    <a:lnTo>
                      <a:pt x="18047" y="20748"/>
                    </a:lnTo>
                    <a:lnTo>
                      <a:pt x="18223" y="21280"/>
                    </a:lnTo>
                    <a:lnTo>
                      <a:pt x="18198" y="21600"/>
                    </a:lnTo>
                    <a:lnTo>
                      <a:pt x="18198" y="21600"/>
                    </a:lnTo>
                    <a:cubicBezTo>
                      <a:pt x="18198" y="21600"/>
                      <a:pt x="18198" y="21600"/>
                      <a:pt x="18198" y="21600"/>
                    </a:cubicBezTo>
                    <a:close/>
                    <a:moveTo>
                      <a:pt x="14402" y="19065"/>
                    </a:moveTo>
                    <a:cubicBezTo>
                      <a:pt x="14159" y="18979"/>
                      <a:pt x="13198" y="18301"/>
                      <a:pt x="13030" y="18466"/>
                    </a:cubicBezTo>
                    <a:cubicBezTo>
                      <a:pt x="13030" y="18668"/>
                      <a:pt x="13637" y="18930"/>
                      <a:pt x="13814" y="19016"/>
                    </a:cubicBezTo>
                    <a:cubicBezTo>
                      <a:pt x="13981" y="19098"/>
                      <a:pt x="14110" y="19223"/>
                      <a:pt x="14282" y="19288"/>
                    </a:cubicBezTo>
                    <a:cubicBezTo>
                      <a:pt x="14404" y="19332"/>
                      <a:pt x="14536" y="19340"/>
                      <a:pt x="14662" y="19390"/>
                    </a:cubicBezTo>
                    <a:cubicBezTo>
                      <a:pt x="14804" y="19448"/>
                      <a:pt x="14952" y="19584"/>
                      <a:pt x="15122" y="19584"/>
                    </a:cubicBezTo>
                    <a:cubicBezTo>
                      <a:pt x="15410" y="19584"/>
                      <a:pt x="14865" y="19239"/>
                      <a:pt x="14807" y="19206"/>
                    </a:cubicBezTo>
                    <a:lnTo>
                      <a:pt x="14402" y="19065"/>
                    </a:lnTo>
                    <a:cubicBezTo>
                      <a:pt x="14402" y="19065"/>
                      <a:pt x="14402" y="19065"/>
                      <a:pt x="14402" y="19065"/>
                    </a:cubicBezTo>
                    <a:close/>
                    <a:moveTo>
                      <a:pt x="14773" y="20016"/>
                    </a:moveTo>
                    <a:cubicBezTo>
                      <a:pt x="14505" y="19924"/>
                      <a:pt x="14162" y="19848"/>
                      <a:pt x="13874" y="19877"/>
                    </a:cubicBezTo>
                    <a:cubicBezTo>
                      <a:pt x="13652" y="19900"/>
                      <a:pt x="13532" y="20012"/>
                      <a:pt x="13791" y="20147"/>
                    </a:cubicBezTo>
                    <a:cubicBezTo>
                      <a:pt x="13948" y="20228"/>
                      <a:pt x="14230" y="20213"/>
                      <a:pt x="14409" y="20246"/>
                    </a:cubicBezTo>
                    <a:cubicBezTo>
                      <a:pt x="14646" y="20289"/>
                      <a:pt x="14840" y="20426"/>
                      <a:pt x="15075" y="20463"/>
                    </a:cubicBezTo>
                    <a:cubicBezTo>
                      <a:pt x="15119" y="20469"/>
                      <a:pt x="15274" y="20483"/>
                      <a:pt x="15289" y="20430"/>
                    </a:cubicBezTo>
                    <a:cubicBezTo>
                      <a:pt x="15320" y="20314"/>
                      <a:pt x="15115" y="20235"/>
                      <a:pt x="15046" y="20173"/>
                    </a:cubicBezTo>
                    <a:lnTo>
                      <a:pt x="14773" y="20016"/>
                    </a:lnTo>
                    <a:cubicBezTo>
                      <a:pt x="14773" y="20016"/>
                      <a:pt x="14773" y="20016"/>
                      <a:pt x="14773" y="20016"/>
                    </a:cubicBezTo>
                    <a:close/>
                    <a:moveTo>
                      <a:pt x="12437" y="18891"/>
                    </a:moveTo>
                    <a:cubicBezTo>
                      <a:pt x="12193" y="18955"/>
                      <a:pt x="11971" y="18780"/>
                      <a:pt x="11730" y="18773"/>
                    </a:cubicBezTo>
                    <a:cubicBezTo>
                      <a:pt x="11467" y="18765"/>
                      <a:pt x="11329" y="18734"/>
                      <a:pt x="11371" y="19034"/>
                    </a:cubicBezTo>
                    <a:cubicBezTo>
                      <a:pt x="11405" y="19271"/>
                      <a:pt x="11452" y="19375"/>
                      <a:pt x="11700" y="19278"/>
                    </a:cubicBezTo>
                    <a:cubicBezTo>
                      <a:pt x="11834" y="19224"/>
                      <a:pt x="12011" y="19245"/>
                      <a:pt x="12153" y="19245"/>
                    </a:cubicBezTo>
                    <a:cubicBezTo>
                      <a:pt x="12375" y="19245"/>
                      <a:pt x="12645" y="19269"/>
                      <a:pt x="12860" y="19232"/>
                    </a:cubicBezTo>
                    <a:cubicBezTo>
                      <a:pt x="12966" y="19213"/>
                      <a:pt x="12991" y="19122"/>
                      <a:pt x="12904" y="19062"/>
                    </a:cubicBezTo>
                    <a:cubicBezTo>
                      <a:pt x="12793" y="18982"/>
                      <a:pt x="12661" y="19001"/>
                      <a:pt x="12544" y="18945"/>
                    </a:cubicBezTo>
                    <a:lnTo>
                      <a:pt x="12437" y="18891"/>
                    </a:lnTo>
                    <a:cubicBezTo>
                      <a:pt x="12437" y="18891"/>
                      <a:pt x="12437" y="18891"/>
                      <a:pt x="12437" y="18891"/>
                    </a:cubicBezTo>
                    <a:close/>
                    <a:moveTo>
                      <a:pt x="12406" y="17958"/>
                    </a:moveTo>
                    <a:lnTo>
                      <a:pt x="12645" y="17940"/>
                    </a:lnTo>
                    <a:cubicBezTo>
                      <a:pt x="12874" y="17953"/>
                      <a:pt x="12858" y="18152"/>
                      <a:pt x="12649" y="18179"/>
                    </a:cubicBezTo>
                    <a:cubicBezTo>
                      <a:pt x="12522" y="18194"/>
                      <a:pt x="12366" y="18152"/>
                      <a:pt x="12250" y="18181"/>
                    </a:cubicBezTo>
                    <a:cubicBezTo>
                      <a:pt x="12146" y="18212"/>
                      <a:pt x="12058" y="18264"/>
                      <a:pt x="11945" y="18279"/>
                    </a:cubicBezTo>
                    <a:cubicBezTo>
                      <a:pt x="11805" y="18295"/>
                      <a:pt x="11639" y="18246"/>
                      <a:pt x="11496" y="18237"/>
                    </a:cubicBezTo>
                    <a:cubicBezTo>
                      <a:pt x="11189" y="18214"/>
                      <a:pt x="10824" y="18307"/>
                      <a:pt x="10522" y="18202"/>
                    </a:cubicBezTo>
                    <a:cubicBezTo>
                      <a:pt x="10107" y="18056"/>
                      <a:pt x="10746" y="17851"/>
                      <a:pt x="10837" y="17754"/>
                    </a:cubicBezTo>
                    <a:cubicBezTo>
                      <a:pt x="11118" y="17463"/>
                      <a:pt x="11428" y="17843"/>
                      <a:pt x="11728" y="17936"/>
                    </a:cubicBezTo>
                    <a:cubicBezTo>
                      <a:pt x="11921" y="17993"/>
                      <a:pt x="12206" y="17994"/>
                      <a:pt x="12406" y="17958"/>
                    </a:cubicBezTo>
                    <a:cubicBezTo>
                      <a:pt x="12406" y="17958"/>
                      <a:pt x="12406" y="17958"/>
                      <a:pt x="12406" y="17958"/>
                    </a:cubicBezTo>
                    <a:close/>
                    <a:moveTo>
                      <a:pt x="11769" y="17106"/>
                    </a:moveTo>
                    <a:cubicBezTo>
                      <a:pt x="11639" y="17099"/>
                      <a:pt x="11525" y="17014"/>
                      <a:pt x="11395" y="16990"/>
                    </a:cubicBezTo>
                    <a:cubicBezTo>
                      <a:pt x="11203" y="16953"/>
                      <a:pt x="10968" y="16770"/>
                      <a:pt x="10774" y="16804"/>
                    </a:cubicBezTo>
                    <a:cubicBezTo>
                      <a:pt x="10605" y="16833"/>
                      <a:pt x="10555" y="17048"/>
                      <a:pt x="10615" y="17183"/>
                    </a:cubicBezTo>
                    <a:cubicBezTo>
                      <a:pt x="10672" y="17310"/>
                      <a:pt x="10805" y="17336"/>
                      <a:pt x="10934" y="17336"/>
                    </a:cubicBezTo>
                    <a:cubicBezTo>
                      <a:pt x="11182" y="17336"/>
                      <a:pt x="11337" y="17475"/>
                      <a:pt x="11588" y="17475"/>
                    </a:cubicBezTo>
                    <a:cubicBezTo>
                      <a:pt x="11791" y="17475"/>
                      <a:pt x="12013" y="17485"/>
                      <a:pt x="11991" y="17231"/>
                    </a:cubicBezTo>
                    <a:lnTo>
                      <a:pt x="11769" y="17106"/>
                    </a:lnTo>
                    <a:cubicBezTo>
                      <a:pt x="11769" y="17106"/>
                      <a:pt x="11769" y="17106"/>
                      <a:pt x="11769" y="17106"/>
                    </a:cubicBezTo>
                    <a:close/>
                    <a:moveTo>
                      <a:pt x="7944" y="15363"/>
                    </a:moveTo>
                    <a:cubicBezTo>
                      <a:pt x="7861" y="15314"/>
                      <a:pt x="7776" y="15260"/>
                      <a:pt x="7690" y="15224"/>
                    </a:cubicBezTo>
                    <a:cubicBezTo>
                      <a:pt x="7650" y="15206"/>
                      <a:pt x="7589" y="15182"/>
                      <a:pt x="7546" y="15172"/>
                    </a:cubicBezTo>
                    <a:cubicBezTo>
                      <a:pt x="7508" y="15166"/>
                      <a:pt x="7490" y="15183"/>
                      <a:pt x="7463" y="15187"/>
                    </a:cubicBezTo>
                    <a:cubicBezTo>
                      <a:pt x="7455" y="15225"/>
                      <a:pt x="7428" y="15272"/>
                      <a:pt x="7454" y="15314"/>
                    </a:cubicBezTo>
                    <a:cubicBezTo>
                      <a:pt x="7503" y="15389"/>
                      <a:pt x="7610" y="15363"/>
                      <a:pt x="7657" y="15449"/>
                    </a:cubicBezTo>
                    <a:cubicBezTo>
                      <a:pt x="7676" y="15478"/>
                      <a:pt x="7698" y="15556"/>
                      <a:pt x="7733" y="15570"/>
                    </a:cubicBezTo>
                    <a:cubicBezTo>
                      <a:pt x="7783" y="15595"/>
                      <a:pt x="7860" y="15563"/>
                      <a:pt x="7899" y="15530"/>
                    </a:cubicBezTo>
                    <a:lnTo>
                      <a:pt x="7944" y="15363"/>
                    </a:lnTo>
                    <a:cubicBezTo>
                      <a:pt x="7944" y="15363"/>
                      <a:pt x="7944" y="15363"/>
                      <a:pt x="7944" y="15363"/>
                    </a:cubicBezTo>
                    <a:close/>
                    <a:moveTo>
                      <a:pt x="6173" y="13781"/>
                    </a:moveTo>
                    <a:lnTo>
                      <a:pt x="6404" y="13939"/>
                    </a:lnTo>
                    <a:cubicBezTo>
                      <a:pt x="6450" y="13968"/>
                      <a:pt x="6637" y="14026"/>
                      <a:pt x="6628" y="13918"/>
                    </a:cubicBezTo>
                    <a:cubicBezTo>
                      <a:pt x="6623" y="13852"/>
                      <a:pt x="6550" y="13798"/>
                      <a:pt x="6516" y="13745"/>
                    </a:cubicBezTo>
                    <a:cubicBezTo>
                      <a:pt x="6404" y="13564"/>
                      <a:pt x="6228" y="13425"/>
                      <a:pt x="6059" y="13294"/>
                    </a:cubicBezTo>
                    <a:cubicBezTo>
                      <a:pt x="5928" y="13197"/>
                      <a:pt x="5816" y="13071"/>
                      <a:pt x="5687" y="12980"/>
                    </a:cubicBezTo>
                    <a:cubicBezTo>
                      <a:pt x="5412" y="12782"/>
                      <a:pt x="5626" y="13129"/>
                      <a:pt x="5696" y="13210"/>
                    </a:cubicBezTo>
                    <a:cubicBezTo>
                      <a:pt x="5857" y="13398"/>
                      <a:pt x="5973" y="13623"/>
                      <a:pt x="6173" y="13781"/>
                    </a:cubicBezTo>
                    <a:cubicBezTo>
                      <a:pt x="6173" y="13781"/>
                      <a:pt x="6173" y="13781"/>
                      <a:pt x="6173" y="13781"/>
                    </a:cubicBezTo>
                    <a:close/>
                    <a:moveTo>
                      <a:pt x="5265" y="13930"/>
                    </a:moveTo>
                    <a:cubicBezTo>
                      <a:pt x="5144" y="13777"/>
                      <a:pt x="5075" y="13643"/>
                      <a:pt x="4973" y="13489"/>
                    </a:cubicBezTo>
                    <a:cubicBezTo>
                      <a:pt x="4912" y="13400"/>
                      <a:pt x="4877" y="13294"/>
                      <a:pt x="4829" y="13196"/>
                    </a:cubicBezTo>
                    <a:cubicBezTo>
                      <a:pt x="4754" y="13037"/>
                      <a:pt x="4594" y="12922"/>
                      <a:pt x="4625" y="12723"/>
                    </a:cubicBezTo>
                    <a:cubicBezTo>
                      <a:pt x="4650" y="12562"/>
                      <a:pt x="4856" y="12914"/>
                      <a:pt x="4867" y="12930"/>
                    </a:cubicBezTo>
                    <a:cubicBezTo>
                      <a:pt x="4939" y="13049"/>
                      <a:pt x="5009" y="13189"/>
                      <a:pt x="5089" y="13304"/>
                    </a:cubicBezTo>
                    <a:cubicBezTo>
                      <a:pt x="5200" y="13465"/>
                      <a:pt x="5333" y="13587"/>
                      <a:pt x="5410" y="13768"/>
                    </a:cubicBezTo>
                    <a:cubicBezTo>
                      <a:pt x="5438" y="13837"/>
                      <a:pt x="5579" y="14071"/>
                      <a:pt x="5415" y="14028"/>
                    </a:cubicBezTo>
                    <a:lnTo>
                      <a:pt x="5265" y="13930"/>
                    </a:lnTo>
                    <a:cubicBezTo>
                      <a:pt x="5265" y="13930"/>
                      <a:pt x="5265" y="13930"/>
                      <a:pt x="5265" y="13930"/>
                    </a:cubicBezTo>
                    <a:close/>
                    <a:moveTo>
                      <a:pt x="3295" y="10352"/>
                    </a:moveTo>
                    <a:cubicBezTo>
                      <a:pt x="3222" y="10279"/>
                      <a:pt x="3166" y="10165"/>
                      <a:pt x="3109" y="10072"/>
                    </a:cubicBezTo>
                    <a:cubicBezTo>
                      <a:pt x="3030" y="9938"/>
                      <a:pt x="2887" y="9636"/>
                      <a:pt x="2720" y="9603"/>
                    </a:cubicBezTo>
                    <a:cubicBezTo>
                      <a:pt x="2531" y="9566"/>
                      <a:pt x="2531" y="9779"/>
                      <a:pt x="2591" y="9891"/>
                    </a:cubicBezTo>
                    <a:cubicBezTo>
                      <a:pt x="2660" y="10023"/>
                      <a:pt x="2782" y="10098"/>
                      <a:pt x="2861" y="10217"/>
                    </a:cubicBezTo>
                    <a:cubicBezTo>
                      <a:pt x="2956" y="10363"/>
                      <a:pt x="3078" y="10487"/>
                      <a:pt x="3156" y="10639"/>
                    </a:cubicBezTo>
                    <a:cubicBezTo>
                      <a:pt x="3189" y="10701"/>
                      <a:pt x="3233" y="10767"/>
                      <a:pt x="3276" y="10819"/>
                    </a:cubicBezTo>
                    <a:cubicBezTo>
                      <a:pt x="3376" y="10936"/>
                      <a:pt x="3391" y="10817"/>
                      <a:pt x="3397" y="10729"/>
                    </a:cubicBezTo>
                    <a:lnTo>
                      <a:pt x="3295" y="10352"/>
                    </a:lnTo>
                    <a:cubicBezTo>
                      <a:pt x="3295" y="10352"/>
                      <a:pt x="3295" y="10352"/>
                      <a:pt x="3295" y="10352"/>
                    </a:cubicBezTo>
                    <a:close/>
                    <a:moveTo>
                      <a:pt x="5410" y="10893"/>
                    </a:moveTo>
                    <a:cubicBezTo>
                      <a:pt x="5243" y="10754"/>
                      <a:pt x="5105" y="10622"/>
                      <a:pt x="4964" y="10469"/>
                    </a:cubicBezTo>
                    <a:cubicBezTo>
                      <a:pt x="4907" y="10404"/>
                      <a:pt x="4737" y="10207"/>
                      <a:pt x="4657" y="10207"/>
                    </a:cubicBezTo>
                    <a:cubicBezTo>
                      <a:pt x="4379" y="10207"/>
                      <a:pt x="4826" y="10723"/>
                      <a:pt x="4879" y="10794"/>
                    </a:cubicBezTo>
                    <a:cubicBezTo>
                      <a:pt x="4982" y="10923"/>
                      <a:pt x="5105" y="11007"/>
                      <a:pt x="5205" y="11135"/>
                    </a:cubicBezTo>
                    <a:cubicBezTo>
                      <a:pt x="5332" y="11298"/>
                      <a:pt x="5391" y="11520"/>
                      <a:pt x="5567" y="11667"/>
                    </a:cubicBezTo>
                    <a:cubicBezTo>
                      <a:pt x="5607" y="11700"/>
                      <a:pt x="5770" y="11841"/>
                      <a:pt x="5826" y="11775"/>
                    </a:cubicBezTo>
                    <a:cubicBezTo>
                      <a:pt x="5943" y="11641"/>
                      <a:pt x="5757" y="11471"/>
                      <a:pt x="5671" y="11387"/>
                    </a:cubicBezTo>
                    <a:lnTo>
                      <a:pt x="5410" y="10893"/>
                    </a:lnTo>
                    <a:cubicBezTo>
                      <a:pt x="5410" y="10893"/>
                      <a:pt x="5410" y="10893"/>
                      <a:pt x="5410" y="10893"/>
                    </a:cubicBezTo>
                    <a:close/>
                    <a:moveTo>
                      <a:pt x="4102" y="8020"/>
                    </a:moveTo>
                    <a:lnTo>
                      <a:pt x="4289" y="8251"/>
                    </a:lnTo>
                    <a:cubicBezTo>
                      <a:pt x="4388" y="8290"/>
                      <a:pt x="4494" y="8100"/>
                      <a:pt x="4472" y="8020"/>
                    </a:cubicBezTo>
                    <a:cubicBezTo>
                      <a:pt x="4447" y="7916"/>
                      <a:pt x="4391" y="7836"/>
                      <a:pt x="4305" y="7774"/>
                    </a:cubicBezTo>
                    <a:cubicBezTo>
                      <a:pt x="4145" y="7659"/>
                      <a:pt x="4031" y="7262"/>
                      <a:pt x="3834" y="7262"/>
                    </a:cubicBezTo>
                    <a:cubicBezTo>
                      <a:pt x="3828" y="7281"/>
                      <a:pt x="3701" y="7421"/>
                      <a:pt x="3676" y="7449"/>
                    </a:cubicBezTo>
                    <a:cubicBezTo>
                      <a:pt x="3637" y="7498"/>
                      <a:pt x="3575" y="7589"/>
                      <a:pt x="3575" y="7649"/>
                    </a:cubicBezTo>
                    <a:cubicBezTo>
                      <a:pt x="3575" y="7715"/>
                      <a:pt x="3807" y="7859"/>
                      <a:pt x="3869" y="7891"/>
                    </a:cubicBezTo>
                    <a:cubicBezTo>
                      <a:pt x="3939" y="7928"/>
                      <a:pt x="4026" y="8000"/>
                      <a:pt x="4102" y="8020"/>
                    </a:cubicBezTo>
                    <a:cubicBezTo>
                      <a:pt x="4102" y="8020"/>
                      <a:pt x="4102" y="8020"/>
                      <a:pt x="4102" y="8020"/>
                    </a:cubicBezTo>
                    <a:close/>
                    <a:moveTo>
                      <a:pt x="3166" y="9352"/>
                    </a:moveTo>
                    <a:cubicBezTo>
                      <a:pt x="3031" y="9211"/>
                      <a:pt x="2944" y="9111"/>
                      <a:pt x="2944" y="8911"/>
                    </a:cubicBezTo>
                    <a:cubicBezTo>
                      <a:pt x="2944" y="8786"/>
                      <a:pt x="3033" y="8738"/>
                      <a:pt x="3083" y="8632"/>
                    </a:cubicBezTo>
                    <a:cubicBezTo>
                      <a:pt x="3115" y="8554"/>
                      <a:pt x="3175" y="8123"/>
                      <a:pt x="3314" y="8171"/>
                    </a:cubicBezTo>
                    <a:cubicBezTo>
                      <a:pt x="3399" y="8200"/>
                      <a:pt x="3456" y="8431"/>
                      <a:pt x="3454" y="8504"/>
                    </a:cubicBezTo>
                    <a:cubicBezTo>
                      <a:pt x="3449" y="8601"/>
                      <a:pt x="3404" y="8761"/>
                      <a:pt x="3444" y="8856"/>
                    </a:cubicBezTo>
                    <a:cubicBezTo>
                      <a:pt x="3487" y="8967"/>
                      <a:pt x="3554" y="9135"/>
                      <a:pt x="3554" y="9254"/>
                    </a:cubicBezTo>
                    <a:cubicBezTo>
                      <a:pt x="3554" y="9318"/>
                      <a:pt x="3578" y="9394"/>
                      <a:pt x="3564" y="9460"/>
                    </a:cubicBezTo>
                    <a:cubicBezTo>
                      <a:pt x="3536" y="9589"/>
                      <a:pt x="3410" y="9644"/>
                      <a:pt x="3295" y="9568"/>
                    </a:cubicBezTo>
                    <a:lnTo>
                      <a:pt x="3166" y="9352"/>
                    </a:lnTo>
                    <a:cubicBezTo>
                      <a:pt x="3166" y="9352"/>
                      <a:pt x="3166" y="9352"/>
                      <a:pt x="3166" y="9352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1" name="Shape 3321"/>
              <p:cNvSpPr/>
              <p:nvPr/>
            </p:nvSpPr>
            <p:spPr>
              <a:xfrm>
                <a:off x="3320282" y="5358603"/>
                <a:ext cx="791644" cy="45876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0696" extrusionOk="0">
                    <a:moveTo>
                      <a:pt x="8213" y="1077"/>
                    </a:moveTo>
                    <a:cubicBezTo>
                      <a:pt x="8961" y="2194"/>
                      <a:pt x="9118" y="1277"/>
                      <a:pt x="9882" y="1048"/>
                    </a:cubicBezTo>
                    <a:cubicBezTo>
                      <a:pt x="10368" y="902"/>
                      <a:pt x="10401" y="1905"/>
                      <a:pt x="10709" y="2392"/>
                    </a:cubicBezTo>
                    <a:cubicBezTo>
                      <a:pt x="11358" y="3420"/>
                      <a:pt x="12330" y="3824"/>
                      <a:pt x="13153" y="4173"/>
                    </a:cubicBezTo>
                    <a:cubicBezTo>
                      <a:pt x="13997" y="4531"/>
                      <a:pt x="13179" y="5714"/>
                      <a:pt x="13179" y="6134"/>
                    </a:cubicBezTo>
                    <a:cubicBezTo>
                      <a:pt x="13179" y="6266"/>
                      <a:pt x="13815" y="7338"/>
                      <a:pt x="13926" y="7687"/>
                    </a:cubicBezTo>
                    <a:cubicBezTo>
                      <a:pt x="13984" y="7872"/>
                      <a:pt x="14421" y="8898"/>
                      <a:pt x="14593" y="8638"/>
                    </a:cubicBezTo>
                    <a:cubicBezTo>
                      <a:pt x="14770" y="8371"/>
                      <a:pt x="14599" y="8038"/>
                      <a:pt x="14919" y="7913"/>
                    </a:cubicBezTo>
                    <a:cubicBezTo>
                      <a:pt x="15219" y="7800"/>
                      <a:pt x="14802" y="6436"/>
                      <a:pt x="15220" y="6300"/>
                    </a:cubicBezTo>
                    <a:cubicBezTo>
                      <a:pt x="15621" y="6166"/>
                      <a:pt x="16053" y="7025"/>
                      <a:pt x="16459" y="7128"/>
                    </a:cubicBezTo>
                    <a:cubicBezTo>
                      <a:pt x="16895" y="7057"/>
                      <a:pt x="17332" y="6889"/>
                      <a:pt x="17754" y="6842"/>
                    </a:cubicBezTo>
                    <a:cubicBezTo>
                      <a:pt x="18167" y="6799"/>
                      <a:pt x="17926" y="7234"/>
                      <a:pt x="17890" y="7630"/>
                    </a:cubicBezTo>
                    <a:cubicBezTo>
                      <a:pt x="17853" y="8051"/>
                      <a:pt x="18369" y="9618"/>
                      <a:pt x="18657" y="9258"/>
                    </a:cubicBezTo>
                    <a:cubicBezTo>
                      <a:pt x="19103" y="8698"/>
                      <a:pt x="19127" y="9447"/>
                      <a:pt x="19395" y="9801"/>
                    </a:cubicBezTo>
                    <a:cubicBezTo>
                      <a:pt x="19789" y="10320"/>
                      <a:pt x="20575" y="9641"/>
                      <a:pt x="20725" y="10662"/>
                    </a:cubicBezTo>
                    <a:cubicBezTo>
                      <a:pt x="20811" y="11245"/>
                      <a:pt x="21101" y="12420"/>
                      <a:pt x="21398" y="12776"/>
                    </a:cubicBezTo>
                    <a:lnTo>
                      <a:pt x="21600" y="13650"/>
                    </a:lnTo>
                    <a:lnTo>
                      <a:pt x="21600" y="13650"/>
                    </a:lnTo>
                    <a:lnTo>
                      <a:pt x="20015" y="14842"/>
                    </a:lnTo>
                    <a:cubicBezTo>
                      <a:pt x="19250" y="15734"/>
                      <a:pt x="19127" y="17251"/>
                      <a:pt x="18419" y="18089"/>
                    </a:cubicBezTo>
                    <a:cubicBezTo>
                      <a:pt x="17560" y="19102"/>
                      <a:pt x="16746" y="18919"/>
                      <a:pt x="15768" y="19081"/>
                    </a:cubicBezTo>
                    <a:cubicBezTo>
                      <a:pt x="15300" y="19160"/>
                      <a:pt x="15018" y="20106"/>
                      <a:pt x="14775" y="20696"/>
                    </a:cubicBezTo>
                    <a:lnTo>
                      <a:pt x="14775" y="20696"/>
                    </a:lnTo>
                    <a:cubicBezTo>
                      <a:pt x="14599" y="20409"/>
                      <a:pt x="14510" y="20101"/>
                      <a:pt x="14281" y="19867"/>
                    </a:cubicBezTo>
                    <a:cubicBezTo>
                      <a:pt x="14044" y="19624"/>
                      <a:pt x="13762" y="19454"/>
                      <a:pt x="13489" y="19352"/>
                    </a:cubicBezTo>
                    <a:cubicBezTo>
                      <a:pt x="12865" y="19124"/>
                      <a:pt x="12116" y="19249"/>
                      <a:pt x="11493" y="19444"/>
                    </a:cubicBezTo>
                    <a:cubicBezTo>
                      <a:pt x="10819" y="19302"/>
                      <a:pt x="10328" y="18483"/>
                      <a:pt x="9799" y="17874"/>
                    </a:cubicBezTo>
                    <a:cubicBezTo>
                      <a:pt x="9238" y="17236"/>
                      <a:pt x="9245" y="16996"/>
                      <a:pt x="8504" y="16938"/>
                    </a:cubicBezTo>
                    <a:cubicBezTo>
                      <a:pt x="8213" y="16917"/>
                      <a:pt x="8136" y="17564"/>
                      <a:pt x="8095" y="17937"/>
                    </a:cubicBezTo>
                    <a:cubicBezTo>
                      <a:pt x="8021" y="18579"/>
                      <a:pt x="7655" y="18845"/>
                      <a:pt x="7302" y="19066"/>
                    </a:cubicBezTo>
                    <a:cubicBezTo>
                      <a:pt x="6842" y="19358"/>
                      <a:pt x="6307" y="20344"/>
                      <a:pt x="5900" y="20455"/>
                    </a:cubicBezTo>
                    <a:cubicBezTo>
                      <a:pt x="5418" y="20585"/>
                      <a:pt x="4855" y="19345"/>
                      <a:pt x="4604" y="18796"/>
                    </a:cubicBezTo>
                    <a:lnTo>
                      <a:pt x="4604" y="18796"/>
                    </a:lnTo>
                    <a:lnTo>
                      <a:pt x="4140" y="17165"/>
                    </a:lnTo>
                    <a:cubicBezTo>
                      <a:pt x="4135" y="17106"/>
                      <a:pt x="4130" y="17056"/>
                      <a:pt x="4120" y="16998"/>
                    </a:cubicBezTo>
                    <a:cubicBezTo>
                      <a:pt x="3402" y="16257"/>
                      <a:pt x="3324" y="16187"/>
                      <a:pt x="3091" y="14778"/>
                    </a:cubicBezTo>
                    <a:cubicBezTo>
                      <a:pt x="2868" y="13441"/>
                      <a:pt x="1668" y="11514"/>
                      <a:pt x="1032" y="10616"/>
                    </a:cubicBezTo>
                    <a:cubicBezTo>
                      <a:pt x="415" y="9751"/>
                      <a:pt x="507" y="9413"/>
                      <a:pt x="613" y="8171"/>
                    </a:cubicBezTo>
                    <a:cubicBezTo>
                      <a:pt x="709" y="7057"/>
                      <a:pt x="269" y="6840"/>
                      <a:pt x="0" y="5997"/>
                    </a:cubicBezTo>
                    <a:cubicBezTo>
                      <a:pt x="60" y="5398"/>
                      <a:pt x="514" y="5897"/>
                      <a:pt x="731" y="5063"/>
                    </a:cubicBezTo>
                    <a:cubicBezTo>
                      <a:pt x="1086" y="3694"/>
                      <a:pt x="2194" y="4185"/>
                      <a:pt x="2818" y="3446"/>
                    </a:cubicBezTo>
                    <a:cubicBezTo>
                      <a:pt x="3337" y="2835"/>
                      <a:pt x="3864" y="2333"/>
                      <a:pt x="4486" y="2073"/>
                    </a:cubicBezTo>
                    <a:cubicBezTo>
                      <a:pt x="5211" y="1773"/>
                      <a:pt x="5627" y="935"/>
                      <a:pt x="6418" y="865"/>
                    </a:cubicBezTo>
                    <a:cubicBezTo>
                      <a:pt x="6904" y="829"/>
                      <a:pt x="7588" y="-904"/>
                      <a:pt x="7821" y="639"/>
                    </a:cubicBezTo>
                    <a:lnTo>
                      <a:pt x="8213" y="1077"/>
                    </a:lnTo>
                    <a:cubicBezTo>
                      <a:pt x="8213" y="1077"/>
                      <a:pt x="8213" y="1077"/>
                      <a:pt x="8213" y="1077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2" name="Shape 3322"/>
              <p:cNvSpPr/>
              <p:nvPr/>
            </p:nvSpPr>
            <p:spPr>
              <a:xfrm>
                <a:off x="3768969" y="5820109"/>
                <a:ext cx="844732" cy="54610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440" extrusionOk="0">
                    <a:moveTo>
                      <a:pt x="2939" y="4250"/>
                    </a:moveTo>
                    <a:lnTo>
                      <a:pt x="3571" y="5711"/>
                    </a:lnTo>
                    <a:lnTo>
                      <a:pt x="5218" y="6765"/>
                    </a:lnTo>
                    <a:cubicBezTo>
                      <a:pt x="5930" y="7037"/>
                      <a:pt x="6724" y="6890"/>
                      <a:pt x="7286" y="6787"/>
                    </a:cubicBezTo>
                    <a:cubicBezTo>
                      <a:pt x="7753" y="6701"/>
                      <a:pt x="8086" y="6486"/>
                      <a:pt x="8567" y="6695"/>
                    </a:cubicBezTo>
                    <a:cubicBezTo>
                      <a:pt x="8654" y="6441"/>
                      <a:pt x="8540" y="5803"/>
                      <a:pt x="8540" y="5463"/>
                    </a:cubicBezTo>
                    <a:cubicBezTo>
                      <a:pt x="8540" y="5117"/>
                      <a:pt x="8607" y="4791"/>
                      <a:pt x="8616" y="4449"/>
                    </a:cubicBezTo>
                    <a:cubicBezTo>
                      <a:pt x="8626" y="4198"/>
                      <a:pt x="8671" y="2805"/>
                      <a:pt x="9019" y="3163"/>
                    </a:cubicBezTo>
                    <a:cubicBezTo>
                      <a:pt x="9550" y="3710"/>
                      <a:pt x="10520" y="3278"/>
                      <a:pt x="11008" y="2859"/>
                    </a:cubicBezTo>
                    <a:cubicBezTo>
                      <a:pt x="11221" y="2639"/>
                      <a:pt x="11155" y="2193"/>
                      <a:pt x="11428" y="2113"/>
                    </a:cubicBezTo>
                    <a:cubicBezTo>
                      <a:pt x="12037" y="1934"/>
                      <a:pt x="12235" y="3124"/>
                      <a:pt x="12991" y="2296"/>
                    </a:cubicBezTo>
                    <a:cubicBezTo>
                      <a:pt x="13485" y="1754"/>
                      <a:pt x="13584" y="1119"/>
                      <a:pt x="13998" y="524"/>
                    </a:cubicBezTo>
                    <a:cubicBezTo>
                      <a:pt x="14340" y="31"/>
                      <a:pt x="14530" y="220"/>
                      <a:pt x="14930" y="220"/>
                    </a:cubicBezTo>
                    <a:cubicBezTo>
                      <a:pt x="15511" y="220"/>
                      <a:pt x="16069" y="0"/>
                      <a:pt x="16653" y="0"/>
                    </a:cubicBezTo>
                    <a:cubicBezTo>
                      <a:pt x="17489" y="0"/>
                      <a:pt x="17384" y="680"/>
                      <a:pt x="17943" y="1259"/>
                    </a:cubicBezTo>
                    <a:lnTo>
                      <a:pt x="18936" y="1207"/>
                    </a:lnTo>
                    <a:lnTo>
                      <a:pt x="18936" y="1207"/>
                    </a:lnTo>
                    <a:cubicBezTo>
                      <a:pt x="19315" y="1354"/>
                      <a:pt x="19371" y="1402"/>
                      <a:pt x="19600" y="1850"/>
                    </a:cubicBezTo>
                    <a:cubicBezTo>
                      <a:pt x="20165" y="2950"/>
                      <a:pt x="21168" y="3119"/>
                      <a:pt x="21600" y="4449"/>
                    </a:cubicBezTo>
                    <a:lnTo>
                      <a:pt x="21600" y="4449"/>
                    </a:lnTo>
                    <a:cubicBezTo>
                      <a:pt x="21600" y="5759"/>
                      <a:pt x="20941" y="5369"/>
                      <a:pt x="20413" y="5369"/>
                    </a:cubicBezTo>
                    <a:cubicBezTo>
                      <a:pt x="20022" y="5369"/>
                      <a:pt x="19544" y="6088"/>
                      <a:pt x="19395" y="6603"/>
                    </a:cubicBezTo>
                    <a:cubicBezTo>
                      <a:pt x="19259" y="7075"/>
                      <a:pt x="19155" y="8222"/>
                      <a:pt x="18780" y="8388"/>
                    </a:cubicBezTo>
                    <a:cubicBezTo>
                      <a:pt x="18487" y="8522"/>
                      <a:pt x="18310" y="8395"/>
                      <a:pt x="18439" y="8969"/>
                    </a:cubicBezTo>
                    <a:cubicBezTo>
                      <a:pt x="18821" y="10667"/>
                      <a:pt x="17662" y="12297"/>
                      <a:pt x="16919" y="13327"/>
                    </a:cubicBezTo>
                    <a:cubicBezTo>
                      <a:pt x="16742" y="13942"/>
                      <a:pt x="16396" y="14369"/>
                      <a:pt x="16245" y="15075"/>
                    </a:cubicBezTo>
                    <a:cubicBezTo>
                      <a:pt x="16057" y="15951"/>
                      <a:pt x="15703" y="17394"/>
                      <a:pt x="15091" y="17727"/>
                    </a:cubicBezTo>
                    <a:cubicBezTo>
                      <a:pt x="14634" y="17979"/>
                      <a:pt x="13966" y="18144"/>
                      <a:pt x="13614" y="18686"/>
                    </a:cubicBezTo>
                    <a:lnTo>
                      <a:pt x="13614" y="18686"/>
                    </a:lnTo>
                    <a:lnTo>
                      <a:pt x="13067" y="18622"/>
                    </a:lnTo>
                    <a:lnTo>
                      <a:pt x="12143" y="18346"/>
                    </a:lnTo>
                    <a:cubicBezTo>
                      <a:pt x="11538" y="17905"/>
                      <a:pt x="10486" y="17815"/>
                      <a:pt x="10214" y="19005"/>
                    </a:cubicBezTo>
                    <a:cubicBezTo>
                      <a:pt x="9981" y="20023"/>
                      <a:pt x="8885" y="19885"/>
                      <a:pt x="8298" y="20257"/>
                    </a:cubicBezTo>
                    <a:lnTo>
                      <a:pt x="8298" y="20257"/>
                    </a:lnTo>
                    <a:lnTo>
                      <a:pt x="7585" y="20802"/>
                    </a:lnTo>
                    <a:cubicBezTo>
                      <a:pt x="7023" y="21263"/>
                      <a:pt x="6173" y="21217"/>
                      <a:pt x="5551" y="21403"/>
                    </a:cubicBezTo>
                    <a:cubicBezTo>
                      <a:pt x="4900" y="21600"/>
                      <a:pt x="4231" y="20957"/>
                      <a:pt x="3715" y="20409"/>
                    </a:cubicBezTo>
                    <a:cubicBezTo>
                      <a:pt x="3382" y="20052"/>
                      <a:pt x="3175" y="19492"/>
                      <a:pt x="2871" y="19093"/>
                    </a:cubicBezTo>
                    <a:cubicBezTo>
                      <a:pt x="2355" y="18670"/>
                      <a:pt x="1929" y="18257"/>
                      <a:pt x="1691" y="17400"/>
                    </a:cubicBezTo>
                    <a:cubicBezTo>
                      <a:pt x="1491" y="16681"/>
                      <a:pt x="1018" y="16490"/>
                      <a:pt x="779" y="15824"/>
                    </a:cubicBezTo>
                    <a:cubicBezTo>
                      <a:pt x="633" y="15421"/>
                      <a:pt x="539" y="14901"/>
                      <a:pt x="222" y="14786"/>
                    </a:cubicBezTo>
                    <a:lnTo>
                      <a:pt x="222" y="14786"/>
                    </a:lnTo>
                    <a:lnTo>
                      <a:pt x="0" y="13093"/>
                    </a:lnTo>
                    <a:lnTo>
                      <a:pt x="0" y="13093"/>
                    </a:lnTo>
                    <a:cubicBezTo>
                      <a:pt x="188" y="12308"/>
                      <a:pt x="427" y="11536"/>
                      <a:pt x="503" y="10703"/>
                    </a:cubicBezTo>
                    <a:cubicBezTo>
                      <a:pt x="555" y="10153"/>
                      <a:pt x="996" y="9848"/>
                      <a:pt x="1008" y="9310"/>
                    </a:cubicBezTo>
                    <a:cubicBezTo>
                      <a:pt x="1021" y="8803"/>
                      <a:pt x="1195" y="8673"/>
                      <a:pt x="1289" y="8233"/>
                    </a:cubicBezTo>
                    <a:cubicBezTo>
                      <a:pt x="1393" y="7749"/>
                      <a:pt x="1021" y="6906"/>
                      <a:pt x="1452" y="6906"/>
                    </a:cubicBezTo>
                    <a:cubicBezTo>
                      <a:pt x="2018" y="6906"/>
                      <a:pt x="2403" y="6689"/>
                      <a:pt x="2853" y="6171"/>
                    </a:cubicBezTo>
                    <a:lnTo>
                      <a:pt x="2939" y="4250"/>
                    </a:lnTo>
                    <a:cubicBezTo>
                      <a:pt x="2939" y="4250"/>
                      <a:pt x="2939" y="4250"/>
                      <a:pt x="2939" y="425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3" name="Shape 3323"/>
              <p:cNvSpPr/>
              <p:nvPr/>
            </p:nvSpPr>
            <p:spPr>
              <a:xfrm>
                <a:off x="3397200" y="6153419"/>
                <a:ext cx="379645" cy="27277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0140" extrusionOk="0">
                    <a:moveTo>
                      <a:pt x="3129" y="5330"/>
                    </a:moveTo>
                    <a:lnTo>
                      <a:pt x="6834" y="5330"/>
                    </a:lnTo>
                    <a:cubicBezTo>
                      <a:pt x="8223" y="5542"/>
                      <a:pt x="8513" y="5842"/>
                      <a:pt x="9741" y="4762"/>
                    </a:cubicBezTo>
                    <a:cubicBezTo>
                      <a:pt x="10444" y="4148"/>
                      <a:pt x="10987" y="3396"/>
                      <a:pt x="11852" y="3108"/>
                    </a:cubicBezTo>
                    <a:cubicBezTo>
                      <a:pt x="12498" y="2899"/>
                      <a:pt x="12987" y="2989"/>
                      <a:pt x="13637" y="3084"/>
                    </a:cubicBezTo>
                    <a:cubicBezTo>
                      <a:pt x="14580" y="3226"/>
                      <a:pt x="15623" y="2143"/>
                      <a:pt x="16582" y="1926"/>
                    </a:cubicBezTo>
                    <a:cubicBezTo>
                      <a:pt x="17727" y="1666"/>
                      <a:pt x="18477" y="1449"/>
                      <a:pt x="19584" y="937"/>
                    </a:cubicBezTo>
                    <a:lnTo>
                      <a:pt x="21106" y="0"/>
                    </a:lnTo>
                    <a:lnTo>
                      <a:pt x="21106" y="0"/>
                    </a:lnTo>
                    <a:lnTo>
                      <a:pt x="21600" y="3183"/>
                    </a:lnTo>
                    <a:lnTo>
                      <a:pt x="21600" y="3183"/>
                    </a:lnTo>
                    <a:cubicBezTo>
                      <a:pt x="21197" y="4023"/>
                      <a:pt x="21087" y="4322"/>
                      <a:pt x="21087" y="5330"/>
                    </a:cubicBezTo>
                    <a:cubicBezTo>
                      <a:pt x="21087" y="6213"/>
                      <a:pt x="20929" y="6653"/>
                      <a:pt x="20552" y="7358"/>
                    </a:cubicBezTo>
                    <a:cubicBezTo>
                      <a:pt x="19748" y="8879"/>
                      <a:pt x="17702" y="8234"/>
                      <a:pt x="16561" y="9188"/>
                    </a:cubicBezTo>
                    <a:cubicBezTo>
                      <a:pt x="16187" y="9502"/>
                      <a:pt x="15962" y="10098"/>
                      <a:pt x="15519" y="10223"/>
                    </a:cubicBezTo>
                    <a:cubicBezTo>
                      <a:pt x="15464" y="11830"/>
                      <a:pt x="16758" y="13146"/>
                      <a:pt x="16433" y="14420"/>
                    </a:cubicBezTo>
                    <a:cubicBezTo>
                      <a:pt x="16078" y="15814"/>
                      <a:pt x="14684" y="15984"/>
                      <a:pt x="13847" y="16570"/>
                    </a:cubicBezTo>
                    <a:cubicBezTo>
                      <a:pt x="11748" y="18032"/>
                      <a:pt x="13855" y="21600"/>
                      <a:pt x="10049" y="19487"/>
                    </a:cubicBezTo>
                    <a:cubicBezTo>
                      <a:pt x="9572" y="19226"/>
                      <a:pt x="7325" y="16873"/>
                      <a:pt x="7270" y="16893"/>
                    </a:cubicBezTo>
                    <a:cubicBezTo>
                      <a:pt x="6970" y="16971"/>
                      <a:pt x="6681" y="18622"/>
                      <a:pt x="6454" y="18942"/>
                    </a:cubicBezTo>
                    <a:cubicBezTo>
                      <a:pt x="5576" y="20175"/>
                      <a:pt x="2613" y="19624"/>
                      <a:pt x="1590" y="19014"/>
                    </a:cubicBezTo>
                    <a:lnTo>
                      <a:pt x="0" y="18234"/>
                    </a:lnTo>
                    <a:lnTo>
                      <a:pt x="0" y="18234"/>
                    </a:lnTo>
                    <a:cubicBezTo>
                      <a:pt x="583" y="18025"/>
                      <a:pt x="1338" y="17910"/>
                      <a:pt x="1590" y="17287"/>
                    </a:cubicBezTo>
                    <a:lnTo>
                      <a:pt x="1590" y="17287"/>
                    </a:lnTo>
                    <a:lnTo>
                      <a:pt x="2559" y="17086"/>
                    </a:lnTo>
                    <a:cubicBezTo>
                      <a:pt x="3664" y="15779"/>
                      <a:pt x="1921" y="13714"/>
                      <a:pt x="1477" y="12567"/>
                    </a:cubicBezTo>
                    <a:cubicBezTo>
                      <a:pt x="1019" y="11393"/>
                      <a:pt x="1302" y="10118"/>
                      <a:pt x="1095" y="8864"/>
                    </a:cubicBezTo>
                    <a:cubicBezTo>
                      <a:pt x="925" y="7840"/>
                      <a:pt x="524" y="6273"/>
                      <a:pt x="1742" y="6099"/>
                    </a:cubicBezTo>
                    <a:lnTo>
                      <a:pt x="3129" y="5330"/>
                    </a:lnTo>
                    <a:cubicBezTo>
                      <a:pt x="3129" y="5330"/>
                      <a:pt x="3129" y="5330"/>
                      <a:pt x="3129" y="533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4" name="Shape 3324"/>
              <p:cNvSpPr/>
              <p:nvPr/>
            </p:nvSpPr>
            <p:spPr>
              <a:xfrm>
                <a:off x="3845887" y="5640634"/>
                <a:ext cx="713325" cy="35970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83" h="20484" extrusionOk="0">
                    <a:moveTo>
                      <a:pt x="429" y="9908"/>
                    </a:moveTo>
                    <a:cubicBezTo>
                      <a:pt x="698" y="9164"/>
                      <a:pt x="1010" y="7969"/>
                      <a:pt x="1525" y="7869"/>
                    </a:cubicBezTo>
                    <a:cubicBezTo>
                      <a:pt x="2606" y="7665"/>
                      <a:pt x="3504" y="7896"/>
                      <a:pt x="4452" y="6617"/>
                    </a:cubicBezTo>
                    <a:cubicBezTo>
                      <a:pt x="5233" y="5559"/>
                      <a:pt x="5369" y="3644"/>
                      <a:pt x="6213" y="2518"/>
                    </a:cubicBezTo>
                    <a:lnTo>
                      <a:pt x="7963" y="1014"/>
                    </a:lnTo>
                    <a:lnTo>
                      <a:pt x="7963" y="1014"/>
                    </a:lnTo>
                    <a:cubicBezTo>
                      <a:pt x="8151" y="1272"/>
                      <a:pt x="8554" y="2263"/>
                      <a:pt x="8818" y="1889"/>
                    </a:cubicBezTo>
                    <a:cubicBezTo>
                      <a:pt x="9257" y="1263"/>
                      <a:pt x="9450" y="-947"/>
                      <a:pt x="10226" y="460"/>
                    </a:cubicBezTo>
                    <a:cubicBezTo>
                      <a:pt x="10554" y="1056"/>
                      <a:pt x="10936" y="1621"/>
                      <a:pt x="11020" y="2502"/>
                    </a:cubicBezTo>
                    <a:cubicBezTo>
                      <a:pt x="11134" y="3700"/>
                      <a:pt x="12378" y="4408"/>
                      <a:pt x="12890" y="3851"/>
                    </a:cubicBezTo>
                    <a:cubicBezTo>
                      <a:pt x="13617" y="3064"/>
                      <a:pt x="13862" y="1505"/>
                      <a:pt x="14652" y="3182"/>
                    </a:cubicBezTo>
                    <a:cubicBezTo>
                      <a:pt x="15075" y="4177"/>
                      <a:pt x="16100" y="2770"/>
                      <a:pt x="16582" y="2535"/>
                    </a:cubicBezTo>
                    <a:cubicBezTo>
                      <a:pt x="17620" y="2037"/>
                      <a:pt x="18701" y="2682"/>
                      <a:pt x="19429" y="4116"/>
                    </a:cubicBezTo>
                    <a:cubicBezTo>
                      <a:pt x="20006" y="5250"/>
                      <a:pt x="20744" y="5532"/>
                      <a:pt x="21483" y="6158"/>
                    </a:cubicBezTo>
                    <a:lnTo>
                      <a:pt x="21483" y="6158"/>
                    </a:lnTo>
                    <a:lnTo>
                      <a:pt x="21260" y="7297"/>
                    </a:lnTo>
                    <a:cubicBezTo>
                      <a:pt x="21025" y="8133"/>
                      <a:pt x="20818" y="8981"/>
                      <a:pt x="20608" y="9832"/>
                    </a:cubicBezTo>
                    <a:cubicBezTo>
                      <a:pt x="20403" y="10649"/>
                      <a:pt x="20262" y="11499"/>
                      <a:pt x="19934" y="12196"/>
                    </a:cubicBezTo>
                    <a:lnTo>
                      <a:pt x="19934" y="12196"/>
                    </a:lnTo>
                    <a:lnTo>
                      <a:pt x="18765" y="12272"/>
                    </a:lnTo>
                    <a:cubicBezTo>
                      <a:pt x="18107" y="11432"/>
                      <a:pt x="18231" y="10445"/>
                      <a:pt x="17245" y="10445"/>
                    </a:cubicBezTo>
                    <a:cubicBezTo>
                      <a:pt x="16557" y="10445"/>
                      <a:pt x="15900" y="10765"/>
                      <a:pt x="15216" y="10765"/>
                    </a:cubicBezTo>
                    <a:cubicBezTo>
                      <a:pt x="14745" y="10765"/>
                      <a:pt x="14522" y="10491"/>
                      <a:pt x="14118" y="11205"/>
                    </a:cubicBezTo>
                    <a:cubicBezTo>
                      <a:pt x="13631" y="12068"/>
                      <a:pt x="13514" y="12989"/>
                      <a:pt x="12932" y="13776"/>
                    </a:cubicBezTo>
                    <a:cubicBezTo>
                      <a:pt x="12042" y="14977"/>
                      <a:pt x="11809" y="13250"/>
                      <a:pt x="11092" y="13511"/>
                    </a:cubicBezTo>
                    <a:cubicBezTo>
                      <a:pt x="10771" y="13626"/>
                      <a:pt x="10848" y="14274"/>
                      <a:pt x="10597" y="14593"/>
                    </a:cubicBezTo>
                    <a:cubicBezTo>
                      <a:pt x="10022" y="15201"/>
                      <a:pt x="8879" y="15827"/>
                      <a:pt x="8254" y="15034"/>
                    </a:cubicBezTo>
                    <a:cubicBezTo>
                      <a:pt x="7844" y="14515"/>
                      <a:pt x="7791" y="16535"/>
                      <a:pt x="7780" y="16899"/>
                    </a:cubicBezTo>
                    <a:cubicBezTo>
                      <a:pt x="7769" y="17395"/>
                      <a:pt x="7690" y="17868"/>
                      <a:pt x="7690" y="18370"/>
                    </a:cubicBezTo>
                    <a:cubicBezTo>
                      <a:pt x="7690" y="18862"/>
                      <a:pt x="7825" y="19789"/>
                      <a:pt x="7722" y="20157"/>
                    </a:cubicBezTo>
                    <a:cubicBezTo>
                      <a:pt x="7155" y="19853"/>
                      <a:pt x="6763" y="20165"/>
                      <a:pt x="6213" y="20291"/>
                    </a:cubicBezTo>
                    <a:cubicBezTo>
                      <a:pt x="5551" y="20439"/>
                      <a:pt x="4616" y="20653"/>
                      <a:pt x="3777" y="20258"/>
                    </a:cubicBezTo>
                    <a:lnTo>
                      <a:pt x="1837" y="18730"/>
                    </a:lnTo>
                    <a:lnTo>
                      <a:pt x="1093" y="16611"/>
                    </a:lnTo>
                    <a:lnTo>
                      <a:pt x="1093" y="16611"/>
                    </a:lnTo>
                    <a:lnTo>
                      <a:pt x="829" y="15319"/>
                    </a:lnTo>
                    <a:cubicBezTo>
                      <a:pt x="590" y="14739"/>
                      <a:pt x="360" y="14010"/>
                      <a:pt x="137" y="13374"/>
                    </a:cubicBezTo>
                    <a:cubicBezTo>
                      <a:pt x="-117" y="12667"/>
                      <a:pt x="28" y="11844"/>
                      <a:pt x="206" y="11147"/>
                    </a:cubicBezTo>
                    <a:cubicBezTo>
                      <a:pt x="319" y="10725"/>
                      <a:pt x="497" y="10407"/>
                      <a:pt x="429" y="9908"/>
                    </a:cubicBezTo>
                    <a:cubicBezTo>
                      <a:pt x="429" y="9908"/>
                      <a:pt x="429" y="9908"/>
                      <a:pt x="429" y="9908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5" name="Shape 3325"/>
              <p:cNvSpPr/>
              <p:nvPr/>
            </p:nvSpPr>
            <p:spPr>
              <a:xfrm>
                <a:off x="2922874" y="5730372"/>
                <a:ext cx="960747" cy="5012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403" extrusionOk="0">
                    <a:moveTo>
                      <a:pt x="288" y="9937"/>
                    </a:moveTo>
                    <a:lnTo>
                      <a:pt x="792" y="9759"/>
                    </a:lnTo>
                    <a:cubicBezTo>
                      <a:pt x="911" y="10010"/>
                      <a:pt x="1300" y="10735"/>
                      <a:pt x="1437" y="10887"/>
                    </a:cubicBezTo>
                    <a:cubicBezTo>
                      <a:pt x="1714" y="11198"/>
                      <a:pt x="2166" y="12215"/>
                      <a:pt x="2541" y="11804"/>
                    </a:cubicBezTo>
                    <a:cubicBezTo>
                      <a:pt x="2776" y="11542"/>
                      <a:pt x="2571" y="10096"/>
                      <a:pt x="2902" y="9929"/>
                    </a:cubicBezTo>
                    <a:cubicBezTo>
                      <a:pt x="3174" y="9788"/>
                      <a:pt x="3383" y="10213"/>
                      <a:pt x="3510" y="10571"/>
                    </a:cubicBezTo>
                    <a:cubicBezTo>
                      <a:pt x="3915" y="11721"/>
                      <a:pt x="4606" y="11393"/>
                      <a:pt x="5192" y="11055"/>
                    </a:cubicBezTo>
                    <a:cubicBezTo>
                      <a:pt x="5829" y="10694"/>
                      <a:pt x="6494" y="11425"/>
                      <a:pt x="7129" y="10785"/>
                    </a:cubicBezTo>
                    <a:cubicBezTo>
                      <a:pt x="7310" y="10465"/>
                      <a:pt x="7374" y="10030"/>
                      <a:pt x="7558" y="9727"/>
                    </a:cubicBezTo>
                    <a:cubicBezTo>
                      <a:pt x="7652" y="9575"/>
                      <a:pt x="7782" y="9420"/>
                      <a:pt x="7911" y="9572"/>
                    </a:cubicBezTo>
                    <a:cubicBezTo>
                      <a:pt x="8025" y="9707"/>
                      <a:pt x="8149" y="9935"/>
                      <a:pt x="8293" y="9941"/>
                    </a:cubicBezTo>
                    <a:cubicBezTo>
                      <a:pt x="8521" y="9957"/>
                      <a:pt x="8659" y="10072"/>
                      <a:pt x="8872" y="10213"/>
                    </a:cubicBezTo>
                    <a:cubicBezTo>
                      <a:pt x="9130" y="10388"/>
                      <a:pt x="9216" y="10974"/>
                      <a:pt x="9464" y="11231"/>
                    </a:cubicBezTo>
                    <a:cubicBezTo>
                      <a:pt x="10684" y="11665"/>
                      <a:pt x="9053" y="7196"/>
                      <a:pt x="9247" y="6186"/>
                    </a:cubicBezTo>
                    <a:cubicBezTo>
                      <a:pt x="9659" y="5963"/>
                      <a:pt x="10253" y="6317"/>
                      <a:pt x="10732" y="6130"/>
                    </a:cubicBezTo>
                    <a:cubicBezTo>
                      <a:pt x="11546" y="5820"/>
                      <a:pt x="11128" y="3815"/>
                      <a:pt x="11838" y="3815"/>
                    </a:cubicBezTo>
                    <a:cubicBezTo>
                      <a:pt x="12941" y="3815"/>
                      <a:pt x="12160" y="2830"/>
                      <a:pt x="12724" y="1759"/>
                    </a:cubicBezTo>
                    <a:lnTo>
                      <a:pt x="12724" y="1759"/>
                    </a:lnTo>
                    <a:cubicBezTo>
                      <a:pt x="12931" y="2279"/>
                      <a:pt x="13395" y="3453"/>
                      <a:pt x="13792" y="3330"/>
                    </a:cubicBezTo>
                    <a:cubicBezTo>
                      <a:pt x="14127" y="3224"/>
                      <a:pt x="14568" y="2290"/>
                      <a:pt x="14947" y="2015"/>
                    </a:cubicBezTo>
                    <a:cubicBezTo>
                      <a:pt x="15238" y="1805"/>
                      <a:pt x="15540" y="1554"/>
                      <a:pt x="15601" y="945"/>
                    </a:cubicBezTo>
                    <a:cubicBezTo>
                      <a:pt x="15634" y="593"/>
                      <a:pt x="15698" y="-20"/>
                      <a:pt x="15938" y="0"/>
                    </a:cubicBezTo>
                    <a:cubicBezTo>
                      <a:pt x="16548" y="55"/>
                      <a:pt x="16542" y="283"/>
                      <a:pt x="17004" y="887"/>
                    </a:cubicBezTo>
                    <a:cubicBezTo>
                      <a:pt x="17441" y="1463"/>
                      <a:pt x="17845" y="2238"/>
                      <a:pt x="18400" y="2373"/>
                    </a:cubicBezTo>
                    <a:cubicBezTo>
                      <a:pt x="18914" y="2188"/>
                      <a:pt x="19531" y="2069"/>
                      <a:pt x="20045" y="2285"/>
                    </a:cubicBezTo>
                    <a:cubicBezTo>
                      <a:pt x="20270" y="2381"/>
                      <a:pt x="20503" y="2543"/>
                      <a:pt x="20698" y="2773"/>
                    </a:cubicBezTo>
                    <a:cubicBezTo>
                      <a:pt x="20886" y="2994"/>
                      <a:pt x="20959" y="3286"/>
                      <a:pt x="21105" y="3557"/>
                    </a:cubicBezTo>
                    <a:lnTo>
                      <a:pt x="21105" y="3557"/>
                    </a:lnTo>
                    <a:cubicBezTo>
                      <a:pt x="21155" y="3932"/>
                      <a:pt x="21022" y="4170"/>
                      <a:pt x="20938" y="4486"/>
                    </a:cubicBezTo>
                    <a:cubicBezTo>
                      <a:pt x="20805" y="5009"/>
                      <a:pt x="20697" y="5626"/>
                      <a:pt x="20886" y="6156"/>
                    </a:cubicBezTo>
                    <a:cubicBezTo>
                      <a:pt x="21053" y="6633"/>
                      <a:pt x="21225" y="7180"/>
                      <a:pt x="21403" y="7615"/>
                    </a:cubicBezTo>
                    <a:lnTo>
                      <a:pt x="21600" y="8583"/>
                    </a:lnTo>
                    <a:lnTo>
                      <a:pt x="21600" y="8583"/>
                    </a:lnTo>
                    <a:lnTo>
                      <a:pt x="21525" y="10673"/>
                    </a:lnTo>
                    <a:cubicBezTo>
                      <a:pt x="21129" y="11236"/>
                      <a:pt x="20791" y="11472"/>
                      <a:pt x="20293" y="11472"/>
                    </a:cubicBezTo>
                    <a:cubicBezTo>
                      <a:pt x="19913" y="11472"/>
                      <a:pt x="20241" y="12389"/>
                      <a:pt x="20150" y="12916"/>
                    </a:cubicBezTo>
                    <a:cubicBezTo>
                      <a:pt x="20067" y="13394"/>
                      <a:pt x="19913" y="13535"/>
                      <a:pt x="19902" y="14086"/>
                    </a:cubicBezTo>
                    <a:cubicBezTo>
                      <a:pt x="19892" y="14672"/>
                      <a:pt x="19505" y="15004"/>
                      <a:pt x="19459" y="15601"/>
                    </a:cubicBezTo>
                    <a:cubicBezTo>
                      <a:pt x="19391" y="16508"/>
                      <a:pt x="19182" y="17347"/>
                      <a:pt x="19016" y="18201"/>
                    </a:cubicBezTo>
                    <a:lnTo>
                      <a:pt x="19016" y="18201"/>
                    </a:lnTo>
                    <a:lnTo>
                      <a:pt x="18415" y="18744"/>
                    </a:lnTo>
                    <a:cubicBezTo>
                      <a:pt x="17977" y="19040"/>
                      <a:pt x="17681" y="19165"/>
                      <a:pt x="17229" y="19316"/>
                    </a:cubicBezTo>
                    <a:cubicBezTo>
                      <a:pt x="16849" y="19441"/>
                      <a:pt x="16438" y="20067"/>
                      <a:pt x="16065" y="19985"/>
                    </a:cubicBezTo>
                    <a:cubicBezTo>
                      <a:pt x="15808" y="19930"/>
                      <a:pt x="15615" y="19878"/>
                      <a:pt x="15359" y="19999"/>
                    </a:cubicBezTo>
                    <a:cubicBezTo>
                      <a:pt x="15018" y="20166"/>
                      <a:pt x="14803" y="20601"/>
                      <a:pt x="14525" y="20956"/>
                    </a:cubicBezTo>
                    <a:cubicBezTo>
                      <a:pt x="14040" y="21580"/>
                      <a:pt x="13926" y="21407"/>
                      <a:pt x="13377" y="21284"/>
                    </a:cubicBezTo>
                    <a:lnTo>
                      <a:pt x="11913" y="21284"/>
                    </a:lnTo>
                    <a:lnTo>
                      <a:pt x="11913" y="21284"/>
                    </a:lnTo>
                    <a:cubicBezTo>
                      <a:pt x="11624" y="20387"/>
                      <a:pt x="11398" y="19767"/>
                      <a:pt x="10801" y="19644"/>
                    </a:cubicBezTo>
                    <a:cubicBezTo>
                      <a:pt x="10121" y="19502"/>
                      <a:pt x="9799" y="18516"/>
                      <a:pt x="9082" y="18399"/>
                    </a:cubicBezTo>
                    <a:cubicBezTo>
                      <a:pt x="8641" y="18329"/>
                      <a:pt x="8358" y="18232"/>
                      <a:pt x="7985" y="17785"/>
                    </a:cubicBezTo>
                    <a:cubicBezTo>
                      <a:pt x="7365" y="16707"/>
                      <a:pt x="7619" y="16162"/>
                      <a:pt x="7581" y="14770"/>
                    </a:cubicBezTo>
                    <a:cubicBezTo>
                      <a:pt x="7557" y="13923"/>
                      <a:pt x="6362" y="14300"/>
                      <a:pt x="6033" y="14300"/>
                    </a:cubicBezTo>
                    <a:cubicBezTo>
                      <a:pt x="5658" y="14300"/>
                      <a:pt x="5252" y="14034"/>
                      <a:pt x="4907" y="14056"/>
                    </a:cubicBezTo>
                    <a:cubicBezTo>
                      <a:pt x="4383" y="14088"/>
                      <a:pt x="3953" y="15100"/>
                      <a:pt x="3443" y="14913"/>
                    </a:cubicBezTo>
                    <a:cubicBezTo>
                      <a:pt x="3330" y="14872"/>
                      <a:pt x="2974" y="14433"/>
                      <a:pt x="2909" y="14499"/>
                    </a:cubicBezTo>
                    <a:cubicBezTo>
                      <a:pt x="2651" y="14770"/>
                      <a:pt x="2451" y="15275"/>
                      <a:pt x="2155" y="15380"/>
                    </a:cubicBezTo>
                    <a:lnTo>
                      <a:pt x="2155" y="15380"/>
                    </a:lnTo>
                    <a:cubicBezTo>
                      <a:pt x="1933" y="15184"/>
                      <a:pt x="1675" y="15164"/>
                      <a:pt x="1437" y="15237"/>
                    </a:cubicBezTo>
                    <a:cubicBezTo>
                      <a:pt x="1186" y="15316"/>
                      <a:pt x="1026" y="15297"/>
                      <a:pt x="873" y="14868"/>
                    </a:cubicBezTo>
                    <a:cubicBezTo>
                      <a:pt x="692" y="14346"/>
                      <a:pt x="756" y="13790"/>
                      <a:pt x="415" y="13542"/>
                    </a:cubicBezTo>
                    <a:lnTo>
                      <a:pt x="415" y="13542"/>
                    </a:lnTo>
                    <a:lnTo>
                      <a:pt x="366" y="13222"/>
                    </a:lnTo>
                    <a:cubicBezTo>
                      <a:pt x="323" y="13043"/>
                      <a:pt x="256" y="12835"/>
                      <a:pt x="242" y="12639"/>
                    </a:cubicBezTo>
                    <a:lnTo>
                      <a:pt x="208" y="12106"/>
                    </a:lnTo>
                    <a:cubicBezTo>
                      <a:pt x="188" y="11828"/>
                      <a:pt x="110" y="11614"/>
                      <a:pt x="0" y="11434"/>
                    </a:cubicBezTo>
                    <a:lnTo>
                      <a:pt x="0" y="11434"/>
                    </a:lnTo>
                    <a:cubicBezTo>
                      <a:pt x="54" y="11363"/>
                      <a:pt x="118" y="11297"/>
                      <a:pt x="192" y="11242"/>
                    </a:cubicBezTo>
                    <a:cubicBezTo>
                      <a:pt x="294" y="11170"/>
                      <a:pt x="288" y="10924"/>
                      <a:pt x="288" y="10657"/>
                    </a:cubicBezTo>
                    <a:cubicBezTo>
                      <a:pt x="288" y="10382"/>
                      <a:pt x="237" y="10222"/>
                      <a:pt x="288" y="9937"/>
                    </a:cubicBezTo>
                    <a:cubicBezTo>
                      <a:pt x="288" y="9937"/>
                      <a:pt x="288" y="9937"/>
                      <a:pt x="288" y="9937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6" name="Shape 3326"/>
              <p:cNvSpPr/>
              <p:nvPr/>
            </p:nvSpPr>
            <p:spPr>
              <a:xfrm>
                <a:off x="2910054" y="5999584"/>
                <a:ext cx="30608" cy="543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7981" h="21600" extrusionOk="0">
                    <a:moveTo>
                      <a:pt x="7133" y="0"/>
                    </a:moveTo>
                    <a:cubicBezTo>
                      <a:pt x="10020" y="1681"/>
                      <a:pt x="12053" y="3670"/>
                      <a:pt x="12557" y="6255"/>
                    </a:cubicBezTo>
                    <a:lnTo>
                      <a:pt x="13469" y="11208"/>
                    </a:lnTo>
                    <a:cubicBezTo>
                      <a:pt x="13811" y="13038"/>
                      <a:pt x="15565" y="14967"/>
                      <a:pt x="16698" y="16638"/>
                    </a:cubicBezTo>
                    <a:lnTo>
                      <a:pt x="17981" y="19611"/>
                    </a:lnTo>
                    <a:lnTo>
                      <a:pt x="17981" y="19611"/>
                    </a:lnTo>
                    <a:lnTo>
                      <a:pt x="1772" y="21600"/>
                    </a:lnTo>
                    <a:cubicBezTo>
                      <a:pt x="676" y="14310"/>
                      <a:pt x="-3619" y="5082"/>
                      <a:pt x="7133" y="0"/>
                    </a:cubicBezTo>
                    <a:cubicBezTo>
                      <a:pt x="7133" y="0"/>
                      <a:pt x="7133" y="0"/>
                      <a:pt x="7133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7" name="Shape 3327"/>
              <p:cNvSpPr/>
              <p:nvPr/>
            </p:nvSpPr>
            <p:spPr>
              <a:xfrm>
                <a:off x="2410089" y="5884207"/>
                <a:ext cx="604087" cy="37067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57" h="21257" extrusionOk="0">
                    <a:moveTo>
                      <a:pt x="18053" y="6991"/>
                    </a:moveTo>
                    <a:cubicBezTo>
                      <a:pt x="17403" y="7725"/>
                      <a:pt x="17662" y="9058"/>
                      <a:pt x="17729" y="10110"/>
                    </a:cubicBezTo>
                    <a:lnTo>
                      <a:pt x="18709" y="9823"/>
                    </a:lnTo>
                    <a:lnTo>
                      <a:pt x="18709" y="9823"/>
                    </a:lnTo>
                    <a:cubicBezTo>
                      <a:pt x="19247" y="10156"/>
                      <a:pt x="19146" y="10903"/>
                      <a:pt x="19433" y="11603"/>
                    </a:cubicBezTo>
                    <a:cubicBezTo>
                      <a:pt x="19673" y="12179"/>
                      <a:pt x="19927" y="12205"/>
                      <a:pt x="20323" y="12099"/>
                    </a:cubicBezTo>
                    <a:cubicBezTo>
                      <a:pt x="20699" y="12001"/>
                      <a:pt x="21106" y="12028"/>
                      <a:pt x="21457" y="12291"/>
                    </a:cubicBezTo>
                    <a:lnTo>
                      <a:pt x="21457" y="12291"/>
                    </a:lnTo>
                    <a:lnTo>
                      <a:pt x="21106" y="13255"/>
                    </a:lnTo>
                    <a:cubicBezTo>
                      <a:pt x="20992" y="13627"/>
                      <a:pt x="20837" y="13931"/>
                      <a:pt x="20951" y="14388"/>
                    </a:cubicBezTo>
                    <a:cubicBezTo>
                      <a:pt x="21043" y="14752"/>
                      <a:pt x="21108" y="15018"/>
                      <a:pt x="21036" y="15424"/>
                    </a:cubicBezTo>
                    <a:cubicBezTo>
                      <a:pt x="20833" y="16576"/>
                      <a:pt x="19910" y="15553"/>
                      <a:pt x="19588" y="15753"/>
                    </a:cubicBezTo>
                    <a:cubicBezTo>
                      <a:pt x="19345" y="15897"/>
                      <a:pt x="19516" y="16774"/>
                      <a:pt x="19516" y="17111"/>
                    </a:cubicBezTo>
                    <a:cubicBezTo>
                      <a:pt x="19516" y="18216"/>
                      <a:pt x="19075" y="18039"/>
                      <a:pt x="18604" y="17763"/>
                    </a:cubicBezTo>
                    <a:cubicBezTo>
                      <a:pt x="18308" y="17594"/>
                      <a:pt x="18189" y="17574"/>
                      <a:pt x="17879" y="17555"/>
                    </a:cubicBezTo>
                    <a:cubicBezTo>
                      <a:pt x="17581" y="17545"/>
                      <a:pt x="17272" y="17246"/>
                      <a:pt x="16991" y="17096"/>
                    </a:cubicBezTo>
                    <a:cubicBezTo>
                      <a:pt x="16845" y="16903"/>
                      <a:pt x="16434" y="15431"/>
                      <a:pt x="16243" y="15505"/>
                    </a:cubicBezTo>
                    <a:cubicBezTo>
                      <a:pt x="15956" y="15611"/>
                      <a:pt x="15767" y="16735"/>
                      <a:pt x="15757" y="17155"/>
                    </a:cubicBezTo>
                    <a:cubicBezTo>
                      <a:pt x="15719" y="18546"/>
                      <a:pt x="14905" y="19173"/>
                      <a:pt x="14499" y="20434"/>
                    </a:cubicBezTo>
                    <a:cubicBezTo>
                      <a:pt x="14122" y="21600"/>
                      <a:pt x="13745" y="21448"/>
                      <a:pt x="13383" y="20474"/>
                    </a:cubicBezTo>
                    <a:cubicBezTo>
                      <a:pt x="13026" y="19511"/>
                      <a:pt x="12967" y="18264"/>
                      <a:pt x="12243" y="17806"/>
                    </a:cubicBezTo>
                    <a:cubicBezTo>
                      <a:pt x="10892" y="16939"/>
                      <a:pt x="12653" y="14896"/>
                      <a:pt x="11662" y="15272"/>
                    </a:cubicBezTo>
                    <a:cubicBezTo>
                      <a:pt x="11285" y="15416"/>
                      <a:pt x="10454" y="16595"/>
                      <a:pt x="10204" y="17078"/>
                    </a:cubicBezTo>
                    <a:cubicBezTo>
                      <a:pt x="9724" y="17989"/>
                      <a:pt x="9855" y="19878"/>
                      <a:pt x="8756" y="19590"/>
                    </a:cubicBezTo>
                    <a:cubicBezTo>
                      <a:pt x="7391" y="19228"/>
                      <a:pt x="7706" y="18402"/>
                      <a:pt x="6324" y="19226"/>
                    </a:cubicBezTo>
                    <a:cubicBezTo>
                      <a:pt x="5708" y="19590"/>
                      <a:pt x="5397" y="19211"/>
                      <a:pt x="4853" y="18862"/>
                    </a:cubicBezTo>
                    <a:lnTo>
                      <a:pt x="4853" y="18862"/>
                    </a:lnTo>
                    <a:cubicBezTo>
                      <a:pt x="4836" y="18519"/>
                      <a:pt x="4846" y="18164"/>
                      <a:pt x="4829" y="17826"/>
                    </a:cubicBezTo>
                    <a:cubicBezTo>
                      <a:pt x="4815" y="17512"/>
                      <a:pt x="4700" y="17304"/>
                      <a:pt x="4603" y="17038"/>
                    </a:cubicBezTo>
                    <a:cubicBezTo>
                      <a:pt x="4531" y="16836"/>
                      <a:pt x="4510" y="16695"/>
                      <a:pt x="4510" y="16460"/>
                    </a:cubicBezTo>
                    <a:cubicBezTo>
                      <a:pt x="4510" y="16119"/>
                      <a:pt x="4556" y="15911"/>
                      <a:pt x="4651" y="15599"/>
                    </a:cubicBezTo>
                    <a:cubicBezTo>
                      <a:pt x="4651" y="13963"/>
                      <a:pt x="4358" y="12581"/>
                      <a:pt x="3180" y="12949"/>
                    </a:cubicBezTo>
                    <a:cubicBezTo>
                      <a:pt x="2533" y="13154"/>
                      <a:pt x="2071" y="13359"/>
                      <a:pt x="1887" y="14485"/>
                    </a:cubicBezTo>
                    <a:cubicBezTo>
                      <a:pt x="1756" y="15288"/>
                      <a:pt x="1301" y="15575"/>
                      <a:pt x="809" y="15443"/>
                    </a:cubicBezTo>
                    <a:cubicBezTo>
                      <a:pt x="448" y="15348"/>
                      <a:pt x="283" y="14985"/>
                      <a:pt x="107" y="14525"/>
                    </a:cubicBezTo>
                    <a:cubicBezTo>
                      <a:pt x="-143" y="13868"/>
                      <a:pt x="77" y="13543"/>
                      <a:pt x="418" y="13143"/>
                    </a:cubicBezTo>
                    <a:cubicBezTo>
                      <a:pt x="833" y="12521"/>
                      <a:pt x="1318" y="11928"/>
                      <a:pt x="1589" y="11108"/>
                    </a:cubicBezTo>
                    <a:cubicBezTo>
                      <a:pt x="1841" y="10354"/>
                      <a:pt x="2075" y="9526"/>
                      <a:pt x="2564" y="9079"/>
                    </a:cubicBezTo>
                    <a:cubicBezTo>
                      <a:pt x="3428" y="8286"/>
                      <a:pt x="3758" y="6041"/>
                      <a:pt x="4795" y="6217"/>
                    </a:cubicBezTo>
                    <a:cubicBezTo>
                      <a:pt x="5397" y="6318"/>
                      <a:pt x="6170" y="5360"/>
                      <a:pt x="6502" y="4586"/>
                    </a:cubicBezTo>
                    <a:cubicBezTo>
                      <a:pt x="6783" y="3931"/>
                      <a:pt x="6193" y="4099"/>
                      <a:pt x="5968" y="3875"/>
                    </a:cubicBezTo>
                    <a:cubicBezTo>
                      <a:pt x="5487" y="3396"/>
                      <a:pt x="5894" y="2898"/>
                      <a:pt x="6123" y="2398"/>
                    </a:cubicBezTo>
                    <a:cubicBezTo>
                      <a:pt x="6496" y="1594"/>
                      <a:pt x="6605" y="1710"/>
                      <a:pt x="7237" y="2092"/>
                    </a:cubicBezTo>
                    <a:cubicBezTo>
                      <a:pt x="7723" y="2389"/>
                      <a:pt x="8591" y="2952"/>
                      <a:pt x="9029" y="2263"/>
                    </a:cubicBezTo>
                    <a:lnTo>
                      <a:pt x="9899" y="1608"/>
                    </a:lnTo>
                    <a:lnTo>
                      <a:pt x="9899" y="1608"/>
                    </a:lnTo>
                    <a:cubicBezTo>
                      <a:pt x="10024" y="2089"/>
                      <a:pt x="10238" y="2454"/>
                      <a:pt x="10549" y="2424"/>
                    </a:cubicBezTo>
                    <a:cubicBezTo>
                      <a:pt x="10976" y="2374"/>
                      <a:pt x="11402" y="1997"/>
                      <a:pt x="11840" y="1997"/>
                    </a:cubicBezTo>
                    <a:cubicBezTo>
                      <a:pt x="12355" y="1997"/>
                      <a:pt x="13184" y="3699"/>
                      <a:pt x="13714" y="3054"/>
                    </a:cubicBezTo>
                    <a:cubicBezTo>
                      <a:pt x="13830" y="2912"/>
                      <a:pt x="13889" y="2738"/>
                      <a:pt x="13949" y="2563"/>
                    </a:cubicBezTo>
                    <a:cubicBezTo>
                      <a:pt x="13991" y="1765"/>
                      <a:pt x="13506" y="0"/>
                      <a:pt x="14415" y="0"/>
                    </a:cubicBezTo>
                    <a:cubicBezTo>
                      <a:pt x="14925" y="0"/>
                      <a:pt x="15219" y="777"/>
                      <a:pt x="15614" y="1131"/>
                    </a:cubicBezTo>
                    <a:cubicBezTo>
                      <a:pt x="16152" y="1621"/>
                      <a:pt x="16821" y="1612"/>
                      <a:pt x="17276" y="2322"/>
                    </a:cubicBezTo>
                    <a:lnTo>
                      <a:pt x="18388" y="4069"/>
                    </a:lnTo>
                    <a:lnTo>
                      <a:pt x="18508" y="4981"/>
                    </a:lnTo>
                    <a:lnTo>
                      <a:pt x="18508" y="4981"/>
                    </a:lnTo>
                    <a:cubicBezTo>
                      <a:pt x="18428" y="5364"/>
                      <a:pt x="18508" y="5578"/>
                      <a:pt x="18508" y="5947"/>
                    </a:cubicBezTo>
                    <a:cubicBezTo>
                      <a:pt x="18508" y="6306"/>
                      <a:pt x="18517" y="6637"/>
                      <a:pt x="18356" y="6734"/>
                    </a:cubicBezTo>
                    <a:cubicBezTo>
                      <a:pt x="18239" y="6808"/>
                      <a:pt x="18138" y="6897"/>
                      <a:pt x="18053" y="6991"/>
                    </a:cubicBezTo>
                    <a:cubicBezTo>
                      <a:pt x="18053" y="6991"/>
                      <a:pt x="18053" y="6991"/>
                      <a:pt x="18053" y="6991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8" name="Shape 3328"/>
              <p:cNvSpPr/>
              <p:nvPr/>
            </p:nvSpPr>
            <p:spPr>
              <a:xfrm>
                <a:off x="2294712" y="4807359"/>
                <a:ext cx="508517" cy="4640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3" h="21239" extrusionOk="0">
                    <a:moveTo>
                      <a:pt x="0" y="13905"/>
                    </a:moveTo>
                    <a:lnTo>
                      <a:pt x="716" y="14991"/>
                    </a:lnTo>
                    <a:cubicBezTo>
                      <a:pt x="1329" y="15442"/>
                      <a:pt x="1434" y="15951"/>
                      <a:pt x="2175" y="15573"/>
                    </a:cubicBezTo>
                    <a:cubicBezTo>
                      <a:pt x="3221" y="15038"/>
                      <a:pt x="3984" y="15597"/>
                      <a:pt x="5103" y="14730"/>
                    </a:cubicBezTo>
                    <a:cubicBezTo>
                      <a:pt x="6780" y="13434"/>
                      <a:pt x="8674" y="14911"/>
                      <a:pt x="9811" y="16230"/>
                    </a:cubicBezTo>
                    <a:cubicBezTo>
                      <a:pt x="10232" y="16720"/>
                      <a:pt x="11007" y="17419"/>
                      <a:pt x="11130" y="18098"/>
                    </a:cubicBezTo>
                    <a:cubicBezTo>
                      <a:pt x="11249" y="18772"/>
                      <a:pt x="11578" y="19661"/>
                      <a:pt x="11647" y="20272"/>
                    </a:cubicBezTo>
                    <a:lnTo>
                      <a:pt x="11943" y="21239"/>
                    </a:lnTo>
                    <a:lnTo>
                      <a:pt x="11943" y="21239"/>
                    </a:lnTo>
                    <a:cubicBezTo>
                      <a:pt x="12623" y="20216"/>
                      <a:pt x="12603" y="19048"/>
                      <a:pt x="13104" y="17944"/>
                    </a:cubicBezTo>
                    <a:cubicBezTo>
                      <a:pt x="13328" y="17461"/>
                      <a:pt x="13606" y="17158"/>
                      <a:pt x="13876" y="16720"/>
                    </a:cubicBezTo>
                    <a:cubicBezTo>
                      <a:pt x="14154" y="16273"/>
                      <a:pt x="13848" y="15628"/>
                      <a:pt x="13637" y="15224"/>
                    </a:cubicBezTo>
                    <a:cubicBezTo>
                      <a:pt x="13577" y="14632"/>
                      <a:pt x="12652" y="14403"/>
                      <a:pt x="13162" y="13707"/>
                    </a:cubicBezTo>
                    <a:cubicBezTo>
                      <a:pt x="13664" y="13015"/>
                      <a:pt x="14120" y="13213"/>
                      <a:pt x="14801" y="13030"/>
                    </a:cubicBezTo>
                    <a:cubicBezTo>
                      <a:pt x="16032" y="12698"/>
                      <a:pt x="16813" y="13302"/>
                      <a:pt x="17980" y="12281"/>
                    </a:cubicBezTo>
                    <a:cubicBezTo>
                      <a:pt x="18710" y="11643"/>
                      <a:pt x="17375" y="11018"/>
                      <a:pt x="18430" y="10489"/>
                    </a:cubicBezTo>
                    <a:cubicBezTo>
                      <a:pt x="19444" y="9977"/>
                      <a:pt x="19325" y="9392"/>
                      <a:pt x="19524" y="8314"/>
                    </a:cubicBezTo>
                    <a:cubicBezTo>
                      <a:pt x="19627" y="7748"/>
                      <a:pt x="18687" y="8213"/>
                      <a:pt x="18933" y="7334"/>
                    </a:cubicBezTo>
                    <a:cubicBezTo>
                      <a:pt x="19117" y="6680"/>
                      <a:pt x="19198" y="6610"/>
                      <a:pt x="19692" y="6341"/>
                    </a:cubicBezTo>
                    <a:cubicBezTo>
                      <a:pt x="20402" y="5952"/>
                      <a:pt x="20603" y="5293"/>
                      <a:pt x="20782" y="4502"/>
                    </a:cubicBezTo>
                    <a:lnTo>
                      <a:pt x="21315" y="2528"/>
                    </a:lnTo>
                    <a:lnTo>
                      <a:pt x="21333" y="2514"/>
                    </a:lnTo>
                    <a:cubicBezTo>
                      <a:pt x="20793" y="2394"/>
                      <a:pt x="20046" y="952"/>
                      <a:pt x="19674" y="520"/>
                    </a:cubicBezTo>
                    <a:cubicBezTo>
                      <a:pt x="18915" y="-361"/>
                      <a:pt x="17601" y="803"/>
                      <a:pt x="16802" y="1014"/>
                    </a:cubicBezTo>
                    <a:cubicBezTo>
                      <a:pt x="16357" y="1129"/>
                      <a:pt x="16858" y="-17"/>
                      <a:pt x="16552" y="0"/>
                    </a:cubicBezTo>
                    <a:lnTo>
                      <a:pt x="13989" y="140"/>
                    </a:lnTo>
                    <a:cubicBezTo>
                      <a:pt x="13169" y="181"/>
                      <a:pt x="12943" y="1324"/>
                      <a:pt x="12838" y="2113"/>
                    </a:cubicBezTo>
                    <a:cubicBezTo>
                      <a:pt x="12663" y="3415"/>
                      <a:pt x="13921" y="2811"/>
                      <a:pt x="13747" y="3673"/>
                    </a:cubicBezTo>
                    <a:cubicBezTo>
                      <a:pt x="13637" y="4233"/>
                      <a:pt x="13424" y="4817"/>
                      <a:pt x="13863" y="5327"/>
                    </a:cubicBezTo>
                    <a:cubicBezTo>
                      <a:pt x="14013" y="5508"/>
                      <a:pt x="14902" y="5737"/>
                      <a:pt x="14687" y="6036"/>
                    </a:cubicBezTo>
                    <a:cubicBezTo>
                      <a:pt x="14620" y="6128"/>
                      <a:pt x="13608" y="5188"/>
                      <a:pt x="12979" y="6187"/>
                    </a:cubicBezTo>
                    <a:cubicBezTo>
                      <a:pt x="12744" y="6556"/>
                      <a:pt x="13285" y="6768"/>
                      <a:pt x="13285" y="7108"/>
                    </a:cubicBezTo>
                    <a:cubicBezTo>
                      <a:pt x="13285" y="8111"/>
                      <a:pt x="11145" y="7769"/>
                      <a:pt x="10861" y="6600"/>
                    </a:cubicBezTo>
                    <a:cubicBezTo>
                      <a:pt x="10373" y="4592"/>
                      <a:pt x="12502" y="5419"/>
                      <a:pt x="12166" y="3966"/>
                    </a:cubicBezTo>
                    <a:cubicBezTo>
                      <a:pt x="10890" y="3690"/>
                      <a:pt x="11870" y="3202"/>
                      <a:pt x="11548" y="2267"/>
                    </a:cubicBezTo>
                    <a:cubicBezTo>
                      <a:pt x="11441" y="1952"/>
                      <a:pt x="10642" y="2694"/>
                      <a:pt x="10232" y="2328"/>
                    </a:cubicBezTo>
                    <a:cubicBezTo>
                      <a:pt x="9728" y="1878"/>
                      <a:pt x="9993" y="1822"/>
                      <a:pt x="10315" y="1593"/>
                    </a:cubicBezTo>
                    <a:cubicBezTo>
                      <a:pt x="10798" y="1251"/>
                      <a:pt x="10975" y="164"/>
                      <a:pt x="9921" y="1226"/>
                    </a:cubicBezTo>
                    <a:cubicBezTo>
                      <a:pt x="9464" y="1688"/>
                      <a:pt x="8842" y="3187"/>
                      <a:pt x="8842" y="3845"/>
                    </a:cubicBezTo>
                    <a:cubicBezTo>
                      <a:pt x="8777" y="6488"/>
                      <a:pt x="6805" y="7677"/>
                      <a:pt x="5439" y="9418"/>
                    </a:cubicBezTo>
                    <a:cubicBezTo>
                      <a:pt x="5034" y="9934"/>
                      <a:pt x="3682" y="10463"/>
                      <a:pt x="5229" y="10810"/>
                    </a:cubicBezTo>
                    <a:cubicBezTo>
                      <a:pt x="5742" y="10925"/>
                      <a:pt x="6630" y="11509"/>
                      <a:pt x="6630" y="12129"/>
                    </a:cubicBezTo>
                    <a:cubicBezTo>
                      <a:pt x="6091" y="12129"/>
                      <a:pt x="5554" y="12156"/>
                      <a:pt x="5003" y="12266"/>
                    </a:cubicBezTo>
                    <a:cubicBezTo>
                      <a:pt x="4640" y="12337"/>
                      <a:pt x="3458" y="12212"/>
                      <a:pt x="4177" y="12847"/>
                    </a:cubicBezTo>
                    <a:cubicBezTo>
                      <a:pt x="4580" y="13199"/>
                      <a:pt x="4862" y="14088"/>
                      <a:pt x="4065" y="13583"/>
                    </a:cubicBezTo>
                    <a:cubicBezTo>
                      <a:pt x="3682" y="13340"/>
                      <a:pt x="3487" y="12864"/>
                      <a:pt x="3141" y="12678"/>
                    </a:cubicBezTo>
                    <a:cubicBezTo>
                      <a:pt x="2438" y="12305"/>
                      <a:pt x="1894" y="12984"/>
                      <a:pt x="1627" y="11853"/>
                    </a:cubicBezTo>
                    <a:cubicBezTo>
                      <a:pt x="1533" y="11445"/>
                      <a:pt x="517" y="11834"/>
                      <a:pt x="255" y="11975"/>
                    </a:cubicBezTo>
                    <a:cubicBezTo>
                      <a:pt x="-267" y="12261"/>
                      <a:pt x="1891" y="13801"/>
                      <a:pt x="2187" y="14027"/>
                    </a:cubicBezTo>
                    <a:cubicBezTo>
                      <a:pt x="2578" y="14319"/>
                      <a:pt x="3319" y="13963"/>
                      <a:pt x="3774" y="14090"/>
                    </a:cubicBezTo>
                    <a:cubicBezTo>
                      <a:pt x="4063" y="14166"/>
                      <a:pt x="4345" y="14466"/>
                      <a:pt x="4642" y="14547"/>
                    </a:cubicBezTo>
                    <a:cubicBezTo>
                      <a:pt x="4642" y="14779"/>
                      <a:pt x="3261" y="14686"/>
                      <a:pt x="3015" y="14686"/>
                    </a:cubicBezTo>
                    <a:cubicBezTo>
                      <a:pt x="2630" y="14686"/>
                      <a:pt x="2021" y="14801"/>
                      <a:pt x="1685" y="14576"/>
                    </a:cubicBezTo>
                    <a:cubicBezTo>
                      <a:pt x="1087" y="14183"/>
                      <a:pt x="544" y="13968"/>
                      <a:pt x="0" y="13905"/>
                    </a:cubicBezTo>
                    <a:cubicBezTo>
                      <a:pt x="0" y="13905"/>
                      <a:pt x="0" y="13905"/>
                      <a:pt x="0" y="13905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9" name="Shape 3329"/>
              <p:cNvSpPr/>
              <p:nvPr/>
            </p:nvSpPr>
            <p:spPr>
              <a:xfrm>
                <a:off x="2525466" y="5384242"/>
                <a:ext cx="86996" cy="1309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181" h="21543" extrusionOk="0">
                    <a:moveTo>
                      <a:pt x="2738" y="19099"/>
                    </a:moveTo>
                    <a:cubicBezTo>
                      <a:pt x="3233" y="17184"/>
                      <a:pt x="1983" y="15849"/>
                      <a:pt x="1029" y="14094"/>
                    </a:cubicBezTo>
                    <a:cubicBezTo>
                      <a:pt x="-654" y="10983"/>
                      <a:pt x="-295" y="7902"/>
                      <a:pt x="2268" y="5014"/>
                    </a:cubicBezTo>
                    <a:cubicBezTo>
                      <a:pt x="5064" y="1846"/>
                      <a:pt x="8828" y="1186"/>
                      <a:pt x="13420" y="0"/>
                    </a:cubicBezTo>
                    <a:lnTo>
                      <a:pt x="13420" y="0"/>
                    </a:lnTo>
                    <a:cubicBezTo>
                      <a:pt x="13915" y="1870"/>
                      <a:pt x="13036" y="4074"/>
                      <a:pt x="13036" y="5998"/>
                    </a:cubicBezTo>
                    <a:cubicBezTo>
                      <a:pt x="13036" y="9624"/>
                      <a:pt x="18990" y="11004"/>
                      <a:pt x="20030" y="14473"/>
                    </a:cubicBezTo>
                    <a:cubicBezTo>
                      <a:pt x="20946" y="17558"/>
                      <a:pt x="17393" y="18823"/>
                      <a:pt x="17393" y="21522"/>
                    </a:cubicBezTo>
                    <a:lnTo>
                      <a:pt x="17393" y="21522"/>
                    </a:lnTo>
                    <a:lnTo>
                      <a:pt x="12579" y="21196"/>
                    </a:lnTo>
                    <a:cubicBezTo>
                      <a:pt x="11452" y="21246"/>
                      <a:pt x="10289" y="21353"/>
                      <a:pt x="9175" y="21460"/>
                    </a:cubicBezTo>
                    <a:cubicBezTo>
                      <a:pt x="8494" y="21538"/>
                      <a:pt x="7504" y="21600"/>
                      <a:pt x="6846" y="21460"/>
                    </a:cubicBezTo>
                    <a:cubicBezTo>
                      <a:pt x="5091" y="21110"/>
                      <a:pt x="4013" y="19931"/>
                      <a:pt x="2738" y="19099"/>
                    </a:cubicBezTo>
                    <a:cubicBezTo>
                      <a:pt x="2738" y="19099"/>
                      <a:pt x="2738" y="19099"/>
                      <a:pt x="2738" y="19099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0" name="Shape 3330"/>
              <p:cNvSpPr/>
              <p:nvPr/>
            </p:nvSpPr>
            <p:spPr>
              <a:xfrm>
                <a:off x="2204975" y="5115030"/>
                <a:ext cx="404198" cy="39254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79" h="21074" extrusionOk="0">
                    <a:moveTo>
                      <a:pt x="5114" y="26"/>
                    </a:moveTo>
                    <a:lnTo>
                      <a:pt x="6016" y="1301"/>
                    </a:lnTo>
                    <a:cubicBezTo>
                      <a:pt x="6790" y="1830"/>
                      <a:pt x="6922" y="2427"/>
                      <a:pt x="7857" y="1984"/>
                    </a:cubicBezTo>
                    <a:cubicBezTo>
                      <a:pt x="9175" y="1356"/>
                      <a:pt x="10137" y="2012"/>
                      <a:pt x="11548" y="994"/>
                    </a:cubicBezTo>
                    <a:cubicBezTo>
                      <a:pt x="13662" y="-526"/>
                      <a:pt x="16050" y="1207"/>
                      <a:pt x="17484" y="2754"/>
                    </a:cubicBezTo>
                    <a:cubicBezTo>
                      <a:pt x="18015" y="3329"/>
                      <a:pt x="18991" y="4149"/>
                      <a:pt x="19147" y="4945"/>
                    </a:cubicBezTo>
                    <a:cubicBezTo>
                      <a:pt x="19296" y="5735"/>
                      <a:pt x="19711" y="6778"/>
                      <a:pt x="19799" y="7495"/>
                    </a:cubicBezTo>
                    <a:lnTo>
                      <a:pt x="20171" y="8629"/>
                    </a:lnTo>
                    <a:lnTo>
                      <a:pt x="20171" y="8629"/>
                    </a:lnTo>
                    <a:cubicBezTo>
                      <a:pt x="20388" y="9565"/>
                      <a:pt x="21187" y="10205"/>
                      <a:pt x="21339" y="11233"/>
                    </a:cubicBezTo>
                    <a:cubicBezTo>
                      <a:pt x="21506" y="12396"/>
                      <a:pt x="21131" y="13213"/>
                      <a:pt x="20592" y="14232"/>
                    </a:cubicBezTo>
                    <a:lnTo>
                      <a:pt x="19990" y="14842"/>
                    </a:lnTo>
                    <a:lnTo>
                      <a:pt x="19990" y="14842"/>
                    </a:lnTo>
                    <a:cubicBezTo>
                      <a:pt x="18943" y="15229"/>
                      <a:pt x="18085" y="15444"/>
                      <a:pt x="17447" y="16478"/>
                    </a:cubicBezTo>
                    <a:cubicBezTo>
                      <a:pt x="16863" y="17420"/>
                      <a:pt x="16781" y="18426"/>
                      <a:pt x="17165" y="19441"/>
                    </a:cubicBezTo>
                    <a:cubicBezTo>
                      <a:pt x="17383" y="20013"/>
                      <a:pt x="17668" y="20449"/>
                      <a:pt x="17555" y="21074"/>
                    </a:cubicBezTo>
                    <a:lnTo>
                      <a:pt x="17555" y="21074"/>
                    </a:lnTo>
                    <a:cubicBezTo>
                      <a:pt x="16290" y="20219"/>
                      <a:pt x="16383" y="20411"/>
                      <a:pt x="14941" y="20411"/>
                    </a:cubicBezTo>
                    <a:cubicBezTo>
                      <a:pt x="13880" y="20411"/>
                      <a:pt x="13778" y="18730"/>
                      <a:pt x="13174" y="18111"/>
                    </a:cubicBezTo>
                    <a:cubicBezTo>
                      <a:pt x="12545" y="17473"/>
                      <a:pt x="11913" y="17045"/>
                      <a:pt x="11565" y="16172"/>
                    </a:cubicBezTo>
                    <a:cubicBezTo>
                      <a:pt x="11348" y="15627"/>
                      <a:pt x="11320" y="13854"/>
                      <a:pt x="10719" y="13728"/>
                    </a:cubicBezTo>
                    <a:cubicBezTo>
                      <a:pt x="9976" y="13576"/>
                      <a:pt x="8988" y="16154"/>
                      <a:pt x="8261" y="15184"/>
                    </a:cubicBezTo>
                    <a:cubicBezTo>
                      <a:pt x="7600" y="14305"/>
                      <a:pt x="7352" y="12614"/>
                      <a:pt x="7521" y="11522"/>
                    </a:cubicBezTo>
                    <a:cubicBezTo>
                      <a:pt x="7132" y="10654"/>
                      <a:pt x="6468" y="11041"/>
                      <a:pt x="5825" y="10674"/>
                    </a:cubicBezTo>
                    <a:cubicBezTo>
                      <a:pt x="5139" y="10288"/>
                      <a:pt x="4916" y="9711"/>
                      <a:pt x="4710" y="9004"/>
                    </a:cubicBezTo>
                    <a:cubicBezTo>
                      <a:pt x="4284" y="7514"/>
                      <a:pt x="2551" y="8230"/>
                      <a:pt x="3118" y="5933"/>
                    </a:cubicBezTo>
                    <a:cubicBezTo>
                      <a:pt x="3367" y="4948"/>
                      <a:pt x="2861" y="4446"/>
                      <a:pt x="1916" y="4927"/>
                    </a:cubicBezTo>
                    <a:cubicBezTo>
                      <a:pt x="620" y="5593"/>
                      <a:pt x="216" y="4836"/>
                      <a:pt x="14" y="3524"/>
                    </a:cubicBezTo>
                    <a:cubicBezTo>
                      <a:pt x="-94" y="2840"/>
                      <a:pt x="463" y="2587"/>
                      <a:pt x="753" y="2093"/>
                    </a:cubicBezTo>
                    <a:lnTo>
                      <a:pt x="487" y="1285"/>
                    </a:lnTo>
                    <a:lnTo>
                      <a:pt x="487" y="1285"/>
                    </a:lnTo>
                    <a:cubicBezTo>
                      <a:pt x="1063" y="1118"/>
                      <a:pt x="1608" y="888"/>
                      <a:pt x="2079" y="565"/>
                    </a:cubicBezTo>
                    <a:cubicBezTo>
                      <a:pt x="3214" y="138"/>
                      <a:pt x="4168" y="-80"/>
                      <a:pt x="5114" y="26"/>
                    </a:cubicBezTo>
                    <a:cubicBezTo>
                      <a:pt x="5114" y="26"/>
                      <a:pt x="5114" y="26"/>
                      <a:pt x="5114" y="26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1" name="Shape 3331"/>
              <p:cNvSpPr/>
              <p:nvPr/>
            </p:nvSpPr>
            <p:spPr>
              <a:xfrm>
                <a:off x="2487007" y="6063682"/>
                <a:ext cx="1544707" cy="19960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81" h="21545" extrusionOk="0">
                    <a:moveTo>
                      <a:pt x="868" y="1572"/>
                    </a:moveTo>
                    <a:lnTo>
                      <a:pt x="868" y="1572"/>
                    </a:lnTo>
                    <a:lnTo>
                      <a:pt x="539" y="1641"/>
                    </a:lnTo>
                    <a:cubicBezTo>
                      <a:pt x="557" y="1705"/>
                      <a:pt x="533" y="1768"/>
                      <a:pt x="557" y="1828"/>
                    </a:cubicBezTo>
                    <a:cubicBezTo>
                      <a:pt x="597" y="1930"/>
                      <a:pt x="715" y="1902"/>
                      <a:pt x="715" y="2041"/>
                    </a:cubicBezTo>
                    <a:cubicBezTo>
                      <a:pt x="715" y="2132"/>
                      <a:pt x="674" y="2258"/>
                      <a:pt x="780" y="2323"/>
                    </a:cubicBezTo>
                    <a:cubicBezTo>
                      <a:pt x="1038" y="2482"/>
                      <a:pt x="939" y="2608"/>
                      <a:pt x="747" y="2756"/>
                    </a:cubicBezTo>
                    <a:cubicBezTo>
                      <a:pt x="605" y="2866"/>
                      <a:pt x="462" y="2956"/>
                      <a:pt x="260" y="2984"/>
                    </a:cubicBezTo>
                    <a:cubicBezTo>
                      <a:pt x="131" y="3001"/>
                      <a:pt x="-6" y="3005"/>
                      <a:pt x="0" y="3128"/>
                    </a:cubicBezTo>
                    <a:cubicBezTo>
                      <a:pt x="4" y="3236"/>
                      <a:pt x="45" y="3438"/>
                      <a:pt x="166" y="3496"/>
                    </a:cubicBezTo>
                    <a:cubicBezTo>
                      <a:pt x="394" y="3605"/>
                      <a:pt x="477" y="3607"/>
                      <a:pt x="477" y="3832"/>
                    </a:cubicBezTo>
                    <a:cubicBezTo>
                      <a:pt x="319" y="4035"/>
                      <a:pt x="4" y="4038"/>
                      <a:pt x="121" y="4345"/>
                    </a:cubicBezTo>
                    <a:cubicBezTo>
                      <a:pt x="193" y="4538"/>
                      <a:pt x="138" y="4757"/>
                      <a:pt x="264" y="4937"/>
                    </a:cubicBezTo>
                    <a:cubicBezTo>
                      <a:pt x="413" y="5150"/>
                      <a:pt x="1081" y="5095"/>
                      <a:pt x="1100" y="5363"/>
                    </a:cubicBezTo>
                    <a:cubicBezTo>
                      <a:pt x="1107" y="5463"/>
                      <a:pt x="1013" y="5504"/>
                      <a:pt x="980" y="5595"/>
                    </a:cubicBezTo>
                    <a:cubicBezTo>
                      <a:pt x="930" y="5728"/>
                      <a:pt x="991" y="5933"/>
                      <a:pt x="1040" y="6067"/>
                    </a:cubicBezTo>
                    <a:lnTo>
                      <a:pt x="1040" y="6067"/>
                    </a:lnTo>
                    <a:cubicBezTo>
                      <a:pt x="1272" y="6072"/>
                      <a:pt x="1963" y="5955"/>
                      <a:pt x="2173" y="5861"/>
                    </a:cubicBezTo>
                    <a:cubicBezTo>
                      <a:pt x="2360" y="5778"/>
                      <a:pt x="2393" y="5544"/>
                      <a:pt x="2596" y="5418"/>
                    </a:cubicBezTo>
                    <a:cubicBezTo>
                      <a:pt x="2949" y="5196"/>
                      <a:pt x="3320" y="5006"/>
                      <a:pt x="3813" y="5082"/>
                    </a:cubicBezTo>
                    <a:cubicBezTo>
                      <a:pt x="4199" y="5140"/>
                      <a:pt x="4152" y="5406"/>
                      <a:pt x="4421" y="5277"/>
                    </a:cubicBezTo>
                    <a:cubicBezTo>
                      <a:pt x="4562" y="5209"/>
                      <a:pt x="4826" y="5535"/>
                      <a:pt x="4909" y="5595"/>
                    </a:cubicBezTo>
                    <a:cubicBezTo>
                      <a:pt x="5011" y="5666"/>
                      <a:pt x="5158" y="5917"/>
                      <a:pt x="5322" y="5837"/>
                    </a:cubicBezTo>
                    <a:cubicBezTo>
                      <a:pt x="5887" y="5561"/>
                      <a:pt x="5986" y="6767"/>
                      <a:pt x="5986" y="6942"/>
                    </a:cubicBezTo>
                    <a:cubicBezTo>
                      <a:pt x="6068" y="7289"/>
                      <a:pt x="6433" y="7579"/>
                      <a:pt x="6521" y="7931"/>
                    </a:cubicBezTo>
                    <a:cubicBezTo>
                      <a:pt x="6567" y="8116"/>
                      <a:pt x="6467" y="8166"/>
                      <a:pt x="6427" y="8324"/>
                    </a:cubicBezTo>
                    <a:cubicBezTo>
                      <a:pt x="6373" y="8543"/>
                      <a:pt x="6650" y="8348"/>
                      <a:pt x="6743" y="8397"/>
                    </a:cubicBezTo>
                    <a:cubicBezTo>
                      <a:pt x="6823" y="8437"/>
                      <a:pt x="6796" y="8590"/>
                      <a:pt x="6920" y="8671"/>
                    </a:cubicBezTo>
                    <a:cubicBezTo>
                      <a:pt x="7142" y="8818"/>
                      <a:pt x="7756" y="9093"/>
                      <a:pt x="7756" y="9350"/>
                    </a:cubicBezTo>
                    <a:cubicBezTo>
                      <a:pt x="7676" y="9370"/>
                      <a:pt x="7558" y="9336"/>
                      <a:pt x="7478" y="9364"/>
                    </a:cubicBezTo>
                    <a:cubicBezTo>
                      <a:pt x="7434" y="9380"/>
                      <a:pt x="7548" y="9492"/>
                      <a:pt x="7566" y="9523"/>
                    </a:cubicBezTo>
                    <a:cubicBezTo>
                      <a:pt x="7662" y="9700"/>
                      <a:pt x="7794" y="9522"/>
                      <a:pt x="7979" y="9545"/>
                    </a:cubicBezTo>
                    <a:cubicBezTo>
                      <a:pt x="8142" y="9565"/>
                      <a:pt x="8322" y="9717"/>
                      <a:pt x="8388" y="9830"/>
                    </a:cubicBezTo>
                    <a:cubicBezTo>
                      <a:pt x="8568" y="10296"/>
                      <a:pt x="9131" y="10414"/>
                      <a:pt x="9447" y="10801"/>
                    </a:cubicBezTo>
                    <a:lnTo>
                      <a:pt x="10018" y="11498"/>
                    </a:lnTo>
                    <a:cubicBezTo>
                      <a:pt x="10189" y="11706"/>
                      <a:pt x="10541" y="11760"/>
                      <a:pt x="10691" y="11946"/>
                    </a:cubicBezTo>
                    <a:cubicBezTo>
                      <a:pt x="10745" y="12011"/>
                      <a:pt x="10884" y="12225"/>
                      <a:pt x="10952" y="12264"/>
                    </a:cubicBezTo>
                    <a:cubicBezTo>
                      <a:pt x="11002" y="12293"/>
                      <a:pt x="11203" y="12115"/>
                      <a:pt x="11328" y="12105"/>
                    </a:cubicBezTo>
                    <a:cubicBezTo>
                      <a:pt x="11961" y="12053"/>
                      <a:pt x="12390" y="12252"/>
                      <a:pt x="12578" y="12723"/>
                    </a:cubicBezTo>
                    <a:cubicBezTo>
                      <a:pt x="12612" y="12821"/>
                      <a:pt x="12801" y="12863"/>
                      <a:pt x="12801" y="12917"/>
                    </a:cubicBezTo>
                    <a:cubicBezTo>
                      <a:pt x="12801" y="12998"/>
                      <a:pt x="12704" y="13210"/>
                      <a:pt x="12861" y="13195"/>
                    </a:cubicBezTo>
                    <a:cubicBezTo>
                      <a:pt x="13188" y="13164"/>
                      <a:pt x="13405" y="13103"/>
                      <a:pt x="13622" y="13372"/>
                    </a:cubicBezTo>
                    <a:cubicBezTo>
                      <a:pt x="13735" y="13512"/>
                      <a:pt x="13283" y="13554"/>
                      <a:pt x="13283" y="13683"/>
                    </a:cubicBezTo>
                    <a:lnTo>
                      <a:pt x="13288" y="13687"/>
                    </a:lnTo>
                    <a:cubicBezTo>
                      <a:pt x="13542" y="13687"/>
                      <a:pt x="13806" y="13518"/>
                      <a:pt x="14078" y="13567"/>
                    </a:cubicBezTo>
                    <a:cubicBezTo>
                      <a:pt x="14273" y="13604"/>
                      <a:pt x="14346" y="13850"/>
                      <a:pt x="14412" y="13972"/>
                    </a:cubicBezTo>
                    <a:cubicBezTo>
                      <a:pt x="14465" y="14072"/>
                      <a:pt x="14430" y="14173"/>
                      <a:pt x="14319" y="14242"/>
                    </a:cubicBezTo>
                    <a:cubicBezTo>
                      <a:pt x="14127" y="14363"/>
                      <a:pt x="14636" y="14405"/>
                      <a:pt x="14769" y="14531"/>
                    </a:cubicBezTo>
                    <a:cubicBezTo>
                      <a:pt x="14822" y="14581"/>
                      <a:pt x="14932" y="14654"/>
                      <a:pt x="14960" y="14712"/>
                    </a:cubicBezTo>
                    <a:cubicBezTo>
                      <a:pt x="14999" y="14791"/>
                      <a:pt x="14909" y="14830"/>
                      <a:pt x="14923" y="14875"/>
                    </a:cubicBezTo>
                    <a:cubicBezTo>
                      <a:pt x="15370" y="14923"/>
                      <a:pt x="15042" y="15092"/>
                      <a:pt x="15531" y="14784"/>
                    </a:cubicBezTo>
                    <a:cubicBezTo>
                      <a:pt x="15769" y="14635"/>
                      <a:pt x="16152" y="14981"/>
                      <a:pt x="16173" y="15141"/>
                    </a:cubicBezTo>
                    <a:cubicBezTo>
                      <a:pt x="16266" y="15355"/>
                      <a:pt x="16043" y="15514"/>
                      <a:pt x="16149" y="15716"/>
                    </a:cubicBezTo>
                    <a:cubicBezTo>
                      <a:pt x="16250" y="15907"/>
                      <a:pt x="16423" y="15945"/>
                      <a:pt x="16590" y="16091"/>
                    </a:cubicBezTo>
                    <a:cubicBezTo>
                      <a:pt x="16842" y="16312"/>
                      <a:pt x="16505" y="16644"/>
                      <a:pt x="16785" y="16839"/>
                    </a:cubicBezTo>
                    <a:cubicBezTo>
                      <a:pt x="17005" y="16992"/>
                      <a:pt x="17087" y="17021"/>
                      <a:pt x="17050" y="17287"/>
                    </a:cubicBezTo>
                    <a:cubicBezTo>
                      <a:pt x="17021" y="17493"/>
                      <a:pt x="16902" y="17421"/>
                      <a:pt x="16669" y="17435"/>
                    </a:cubicBezTo>
                    <a:cubicBezTo>
                      <a:pt x="16472" y="17446"/>
                      <a:pt x="16259" y="17607"/>
                      <a:pt x="16107" y="17712"/>
                    </a:cubicBezTo>
                    <a:cubicBezTo>
                      <a:pt x="15848" y="17892"/>
                      <a:pt x="16750" y="17941"/>
                      <a:pt x="16223" y="18186"/>
                    </a:cubicBezTo>
                    <a:cubicBezTo>
                      <a:pt x="16115" y="18288"/>
                      <a:pt x="15930" y="18536"/>
                      <a:pt x="15735" y="18536"/>
                    </a:cubicBezTo>
                    <a:lnTo>
                      <a:pt x="15730" y="18543"/>
                    </a:lnTo>
                    <a:cubicBezTo>
                      <a:pt x="15702" y="18549"/>
                      <a:pt x="15722" y="18645"/>
                      <a:pt x="15722" y="18662"/>
                    </a:cubicBezTo>
                    <a:cubicBezTo>
                      <a:pt x="15722" y="18764"/>
                      <a:pt x="15669" y="18849"/>
                      <a:pt x="15717" y="18951"/>
                    </a:cubicBezTo>
                    <a:cubicBezTo>
                      <a:pt x="15815" y="19161"/>
                      <a:pt x="15879" y="19185"/>
                      <a:pt x="16182" y="19185"/>
                    </a:cubicBezTo>
                    <a:cubicBezTo>
                      <a:pt x="16305" y="19185"/>
                      <a:pt x="16657" y="19230"/>
                      <a:pt x="16683" y="19103"/>
                    </a:cubicBezTo>
                    <a:cubicBezTo>
                      <a:pt x="16739" y="18835"/>
                      <a:pt x="16985" y="18580"/>
                      <a:pt x="17232" y="18399"/>
                    </a:cubicBezTo>
                    <a:cubicBezTo>
                      <a:pt x="17339" y="18319"/>
                      <a:pt x="17606" y="18377"/>
                      <a:pt x="17640" y="18265"/>
                    </a:cubicBezTo>
                    <a:cubicBezTo>
                      <a:pt x="17666" y="18181"/>
                      <a:pt x="17720" y="17903"/>
                      <a:pt x="17695" y="17829"/>
                    </a:cubicBezTo>
                    <a:cubicBezTo>
                      <a:pt x="17695" y="17613"/>
                      <a:pt x="17674" y="17454"/>
                      <a:pt x="17826" y="17272"/>
                    </a:cubicBezTo>
                    <a:cubicBezTo>
                      <a:pt x="17905" y="17178"/>
                      <a:pt x="18181" y="17008"/>
                      <a:pt x="18341" y="17059"/>
                    </a:cubicBezTo>
                    <a:cubicBezTo>
                      <a:pt x="18408" y="17081"/>
                      <a:pt x="18514" y="17261"/>
                      <a:pt x="18555" y="17240"/>
                    </a:cubicBezTo>
                    <a:lnTo>
                      <a:pt x="18851" y="17084"/>
                    </a:lnTo>
                    <a:cubicBezTo>
                      <a:pt x="18926" y="17045"/>
                      <a:pt x="18880" y="16670"/>
                      <a:pt x="18885" y="16576"/>
                    </a:cubicBezTo>
                    <a:cubicBezTo>
                      <a:pt x="18888" y="16504"/>
                      <a:pt x="18932" y="16261"/>
                      <a:pt x="18851" y="16214"/>
                    </a:cubicBezTo>
                    <a:cubicBezTo>
                      <a:pt x="18655" y="16098"/>
                      <a:pt x="18388" y="15864"/>
                      <a:pt x="18151" y="15813"/>
                    </a:cubicBezTo>
                    <a:cubicBezTo>
                      <a:pt x="17689" y="15713"/>
                      <a:pt x="17617" y="15576"/>
                      <a:pt x="17640" y="15207"/>
                    </a:cubicBezTo>
                    <a:cubicBezTo>
                      <a:pt x="17887" y="14812"/>
                      <a:pt x="18086" y="14495"/>
                      <a:pt x="18476" y="14167"/>
                    </a:cubicBezTo>
                    <a:cubicBezTo>
                      <a:pt x="18602" y="14060"/>
                      <a:pt x="18729" y="14033"/>
                      <a:pt x="18917" y="14033"/>
                    </a:cubicBezTo>
                    <a:cubicBezTo>
                      <a:pt x="19201" y="14033"/>
                      <a:pt x="19148" y="14026"/>
                      <a:pt x="19094" y="14185"/>
                    </a:cubicBezTo>
                    <a:cubicBezTo>
                      <a:pt x="19006" y="14440"/>
                      <a:pt x="20117" y="14447"/>
                      <a:pt x="20259" y="14459"/>
                    </a:cubicBezTo>
                    <a:cubicBezTo>
                      <a:pt x="20888" y="14515"/>
                      <a:pt x="20472" y="15225"/>
                      <a:pt x="21156" y="15362"/>
                    </a:cubicBezTo>
                    <a:cubicBezTo>
                      <a:pt x="21417" y="15414"/>
                      <a:pt x="21323" y="15301"/>
                      <a:pt x="21323" y="15152"/>
                    </a:cubicBezTo>
                    <a:cubicBezTo>
                      <a:pt x="21323" y="14912"/>
                      <a:pt x="21594" y="14791"/>
                      <a:pt x="21425" y="14528"/>
                    </a:cubicBezTo>
                    <a:cubicBezTo>
                      <a:pt x="21131" y="14069"/>
                      <a:pt x="20788" y="13744"/>
                      <a:pt x="20166" y="13520"/>
                    </a:cubicBezTo>
                    <a:cubicBezTo>
                      <a:pt x="19812" y="13394"/>
                      <a:pt x="19479" y="13140"/>
                      <a:pt x="19131" y="12990"/>
                    </a:cubicBezTo>
                    <a:lnTo>
                      <a:pt x="17742" y="12394"/>
                    </a:lnTo>
                    <a:cubicBezTo>
                      <a:pt x="17398" y="12248"/>
                      <a:pt x="17027" y="12122"/>
                      <a:pt x="16725" y="11924"/>
                    </a:cubicBezTo>
                    <a:cubicBezTo>
                      <a:pt x="16577" y="11828"/>
                      <a:pt x="16423" y="11761"/>
                      <a:pt x="16687" y="11683"/>
                    </a:cubicBezTo>
                    <a:cubicBezTo>
                      <a:pt x="16927" y="11610"/>
                      <a:pt x="16877" y="11512"/>
                      <a:pt x="17032" y="11408"/>
                    </a:cubicBezTo>
                    <a:cubicBezTo>
                      <a:pt x="17047" y="11316"/>
                      <a:pt x="17147" y="11182"/>
                      <a:pt x="17082" y="11094"/>
                    </a:cubicBezTo>
                    <a:cubicBezTo>
                      <a:pt x="16790" y="11049"/>
                      <a:pt x="16448" y="11140"/>
                      <a:pt x="16126" y="11094"/>
                    </a:cubicBezTo>
                    <a:cubicBezTo>
                      <a:pt x="15542" y="11010"/>
                      <a:pt x="15189" y="10990"/>
                      <a:pt x="14644" y="10747"/>
                    </a:cubicBezTo>
                    <a:cubicBezTo>
                      <a:pt x="14443" y="10655"/>
                      <a:pt x="14401" y="10422"/>
                      <a:pt x="14175" y="10422"/>
                    </a:cubicBezTo>
                    <a:cubicBezTo>
                      <a:pt x="13965" y="10422"/>
                      <a:pt x="13743" y="10329"/>
                      <a:pt x="13743" y="10148"/>
                    </a:cubicBezTo>
                    <a:cubicBezTo>
                      <a:pt x="13677" y="10112"/>
                      <a:pt x="13644" y="10079"/>
                      <a:pt x="13552" y="10079"/>
                    </a:cubicBezTo>
                    <a:cubicBezTo>
                      <a:pt x="13262" y="9854"/>
                      <a:pt x="13150" y="9630"/>
                      <a:pt x="12921" y="9386"/>
                    </a:cubicBezTo>
                    <a:cubicBezTo>
                      <a:pt x="12703" y="9154"/>
                      <a:pt x="12732" y="8673"/>
                      <a:pt x="12716" y="8386"/>
                    </a:cubicBezTo>
                    <a:cubicBezTo>
                      <a:pt x="12654" y="8239"/>
                      <a:pt x="12571" y="8049"/>
                      <a:pt x="12540" y="7898"/>
                    </a:cubicBezTo>
                    <a:cubicBezTo>
                      <a:pt x="12516" y="7779"/>
                      <a:pt x="12548" y="7641"/>
                      <a:pt x="12479" y="7529"/>
                    </a:cubicBezTo>
                    <a:cubicBezTo>
                      <a:pt x="12426" y="7443"/>
                      <a:pt x="12042" y="7484"/>
                      <a:pt x="11917" y="7429"/>
                    </a:cubicBezTo>
                    <a:cubicBezTo>
                      <a:pt x="11736" y="7347"/>
                      <a:pt x="11441" y="7128"/>
                      <a:pt x="11337" y="6989"/>
                    </a:cubicBezTo>
                    <a:cubicBezTo>
                      <a:pt x="10829" y="6683"/>
                      <a:pt x="10230" y="6307"/>
                      <a:pt x="10121" y="5786"/>
                    </a:cubicBezTo>
                    <a:cubicBezTo>
                      <a:pt x="10074" y="5566"/>
                      <a:pt x="10083" y="5341"/>
                      <a:pt x="10027" y="5125"/>
                    </a:cubicBezTo>
                    <a:cubicBezTo>
                      <a:pt x="9936" y="4771"/>
                      <a:pt x="10099" y="4936"/>
                      <a:pt x="10403" y="4779"/>
                    </a:cubicBezTo>
                    <a:cubicBezTo>
                      <a:pt x="10640" y="4628"/>
                      <a:pt x="10711" y="4264"/>
                      <a:pt x="10371" y="4160"/>
                    </a:cubicBezTo>
                    <a:cubicBezTo>
                      <a:pt x="10220" y="4116"/>
                      <a:pt x="9873" y="3775"/>
                      <a:pt x="10115" y="3681"/>
                    </a:cubicBezTo>
                    <a:cubicBezTo>
                      <a:pt x="10316" y="3602"/>
                      <a:pt x="10460" y="3491"/>
                      <a:pt x="10655" y="3396"/>
                    </a:cubicBezTo>
                    <a:cubicBezTo>
                      <a:pt x="10820" y="3315"/>
                      <a:pt x="11042" y="3412"/>
                      <a:pt x="10761" y="3475"/>
                    </a:cubicBezTo>
                    <a:cubicBezTo>
                      <a:pt x="10667" y="3496"/>
                      <a:pt x="10601" y="3689"/>
                      <a:pt x="10886" y="3590"/>
                    </a:cubicBezTo>
                    <a:cubicBezTo>
                      <a:pt x="11090" y="3520"/>
                      <a:pt x="11322" y="3410"/>
                      <a:pt x="11546" y="3410"/>
                    </a:cubicBezTo>
                    <a:cubicBezTo>
                      <a:pt x="11593" y="3410"/>
                      <a:pt x="12062" y="3384"/>
                      <a:pt x="11969" y="3330"/>
                    </a:cubicBezTo>
                    <a:cubicBezTo>
                      <a:pt x="11821" y="3245"/>
                      <a:pt x="11594" y="3277"/>
                      <a:pt x="11881" y="3128"/>
                    </a:cubicBezTo>
                    <a:cubicBezTo>
                      <a:pt x="12024" y="3053"/>
                      <a:pt x="12129" y="2973"/>
                      <a:pt x="12271" y="3120"/>
                    </a:cubicBezTo>
                    <a:cubicBezTo>
                      <a:pt x="12516" y="3375"/>
                      <a:pt x="12645" y="2990"/>
                      <a:pt x="12990" y="3258"/>
                    </a:cubicBezTo>
                    <a:cubicBezTo>
                      <a:pt x="13298" y="3498"/>
                      <a:pt x="13214" y="3301"/>
                      <a:pt x="13028" y="3576"/>
                    </a:cubicBezTo>
                    <a:lnTo>
                      <a:pt x="13028" y="3576"/>
                    </a:lnTo>
                    <a:lnTo>
                      <a:pt x="13265" y="3546"/>
                    </a:lnTo>
                    <a:cubicBezTo>
                      <a:pt x="13535" y="3355"/>
                      <a:pt x="13109" y="3053"/>
                      <a:pt x="13000" y="2886"/>
                    </a:cubicBezTo>
                    <a:cubicBezTo>
                      <a:pt x="12888" y="2714"/>
                      <a:pt x="12957" y="2528"/>
                      <a:pt x="12907" y="2345"/>
                    </a:cubicBezTo>
                    <a:cubicBezTo>
                      <a:pt x="12865" y="2195"/>
                      <a:pt x="12767" y="1966"/>
                      <a:pt x="13065" y="1940"/>
                    </a:cubicBezTo>
                    <a:lnTo>
                      <a:pt x="13404" y="1828"/>
                    </a:lnTo>
                    <a:lnTo>
                      <a:pt x="13404" y="1828"/>
                    </a:lnTo>
                    <a:cubicBezTo>
                      <a:pt x="13225" y="1601"/>
                      <a:pt x="13086" y="1444"/>
                      <a:pt x="12716" y="1413"/>
                    </a:cubicBezTo>
                    <a:cubicBezTo>
                      <a:pt x="12295" y="1377"/>
                      <a:pt x="12097" y="1128"/>
                      <a:pt x="11653" y="1099"/>
                    </a:cubicBezTo>
                    <a:cubicBezTo>
                      <a:pt x="11380" y="1081"/>
                      <a:pt x="11205" y="1056"/>
                      <a:pt x="10975" y="943"/>
                    </a:cubicBezTo>
                    <a:cubicBezTo>
                      <a:pt x="10591" y="671"/>
                      <a:pt x="10748" y="533"/>
                      <a:pt x="10725" y="181"/>
                    </a:cubicBezTo>
                    <a:cubicBezTo>
                      <a:pt x="10710" y="-33"/>
                      <a:pt x="9971" y="62"/>
                      <a:pt x="9767" y="62"/>
                    </a:cubicBezTo>
                    <a:cubicBezTo>
                      <a:pt x="9535" y="62"/>
                      <a:pt x="9284" y="-5"/>
                      <a:pt x="9071" y="1"/>
                    </a:cubicBezTo>
                    <a:cubicBezTo>
                      <a:pt x="8746" y="9"/>
                      <a:pt x="8481" y="265"/>
                      <a:pt x="8165" y="217"/>
                    </a:cubicBezTo>
                    <a:cubicBezTo>
                      <a:pt x="8095" y="207"/>
                      <a:pt x="7875" y="96"/>
                      <a:pt x="7835" y="113"/>
                    </a:cubicBezTo>
                    <a:cubicBezTo>
                      <a:pt x="7675" y="181"/>
                      <a:pt x="7552" y="309"/>
                      <a:pt x="7368" y="335"/>
                    </a:cubicBezTo>
                    <a:lnTo>
                      <a:pt x="7368" y="335"/>
                    </a:lnTo>
                    <a:lnTo>
                      <a:pt x="7231" y="517"/>
                    </a:lnTo>
                    <a:cubicBezTo>
                      <a:pt x="7186" y="587"/>
                      <a:pt x="7126" y="644"/>
                      <a:pt x="7170" y="730"/>
                    </a:cubicBezTo>
                    <a:cubicBezTo>
                      <a:pt x="7206" y="799"/>
                      <a:pt x="7232" y="849"/>
                      <a:pt x="7204" y="925"/>
                    </a:cubicBezTo>
                    <a:cubicBezTo>
                      <a:pt x="7124" y="1142"/>
                      <a:pt x="6763" y="949"/>
                      <a:pt x="6637" y="987"/>
                    </a:cubicBezTo>
                    <a:cubicBezTo>
                      <a:pt x="6542" y="1014"/>
                      <a:pt x="6609" y="1179"/>
                      <a:pt x="6609" y="1243"/>
                    </a:cubicBezTo>
                    <a:cubicBezTo>
                      <a:pt x="6609" y="1450"/>
                      <a:pt x="6436" y="1417"/>
                      <a:pt x="6252" y="1365"/>
                    </a:cubicBezTo>
                    <a:cubicBezTo>
                      <a:pt x="6136" y="1333"/>
                      <a:pt x="6089" y="1330"/>
                      <a:pt x="5967" y="1326"/>
                    </a:cubicBezTo>
                    <a:cubicBezTo>
                      <a:pt x="5851" y="1324"/>
                      <a:pt x="5730" y="1268"/>
                      <a:pt x="5620" y="1240"/>
                    </a:cubicBezTo>
                    <a:cubicBezTo>
                      <a:pt x="5563" y="1203"/>
                      <a:pt x="5402" y="926"/>
                      <a:pt x="5327" y="940"/>
                    </a:cubicBezTo>
                    <a:cubicBezTo>
                      <a:pt x="5215" y="960"/>
                      <a:pt x="5141" y="1172"/>
                      <a:pt x="5137" y="1251"/>
                    </a:cubicBezTo>
                    <a:cubicBezTo>
                      <a:pt x="5122" y="1513"/>
                      <a:pt x="4803" y="1631"/>
                      <a:pt x="4644" y="1868"/>
                    </a:cubicBezTo>
                    <a:cubicBezTo>
                      <a:pt x="4497" y="2088"/>
                      <a:pt x="4349" y="2059"/>
                      <a:pt x="4207" y="1876"/>
                    </a:cubicBezTo>
                    <a:cubicBezTo>
                      <a:pt x="4068" y="1694"/>
                      <a:pt x="4045" y="1460"/>
                      <a:pt x="3761" y="1373"/>
                    </a:cubicBezTo>
                    <a:cubicBezTo>
                      <a:pt x="3232" y="1210"/>
                      <a:pt x="3922" y="826"/>
                      <a:pt x="3534" y="896"/>
                    </a:cubicBezTo>
                    <a:cubicBezTo>
                      <a:pt x="3386" y="923"/>
                      <a:pt x="3061" y="1145"/>
                      <a:pt x="2963" y="1236"/>
                    </a:cubicBezTo>
                    <a:cubicBezTo>
                      <a:pt x="2775" y="1408"/>
                      <a:pt x="2826" y="1763"/>
                      <a:pt x="2396" y="1709"/>
                    </a:cubicBezTo>
                    <a:cubicBezTo>
                      <a:pt x="1862" y="1641"/>
                      <a:pt x="1985" y="1486"/>
                      <a:pt x="1444" y="1641"/>
                    </a:cubicBezTo>
                    <a:cubicBezTo>
                      <a:pt x="1203" y="1709"/>
                      <a:pt x="1081" y="1638"/>
                      <a:pt x="868" y="1572"/>
                    </a:cubicBezTo>
                    <a:close/>
                    <a:moveTo>
                      <a:pt x="10306" y="6540"/>
                    </a:moveTo>
                    <a:cubicBezTo>
                      <a:pt x="10227" y="6496"/>
                      <a:pt x="10135" y="6463"/>
                      <a:pt x="10037" y="6486"/>
                    </a:cubicBezTo>
                    <a:cubicBezTo>
                      <a:pt x="9972" y="6501"/>
                      <a:pt x="9925" y="6575"/>
                      <a:pt x="9925" y="6623"/>
                    </a:cubicBezTo>
                    <a:cubicBezTo>
                      <a:pt x="9925" y="6690"/>
                      <a:pt x="9992" y="6772"/>
                      <a:pt x="10065" y="6808"/>
                    </a:cubicBezTo>
                    <a:cubicBezTo>
                      <a:pt x="10202" y="6877"/>
                      <a:pt x="10435" y="6832"/>
                      <a:pt x="10399" y="6675"/>
                    </a:cubicBezTo>
                    <a:lnTo>
                      <a:pt x="10306" y="6540"/>
                    </a:lnTo>
                    <a:cubicBezTo>
                      <a:pt x="10306" y="6540"/>
                      <a:pt x="10306" y="6540"/>
                      <a:pt x="10306" y="6540"/>
                    </a:cubicBezTo>
                    <a:close/>
                    <a:moveTo>
                      <a:pt x="6012" y="8731"/>
                    </a:moveTo>
                    <a:cubicBezTo>
                      <a:pt x="5986" y="8634"/>
                      <a:pt x="5823" y="8638"/>
                      <a:pt x="5722" y="8610"/>
                    </a:cubicBezTo>
                    <a:cubicBezTo>
                      <a:pt x="5662" y="8594"/>
                      <a:pt x="5599" y="8574"/>
                      <a:pt x="5564" y="8529"/>
                    </a:cubicBezTo>
                    <a:cubicBezTo>
                      <a:pt x="5463" y="8403"/>
                      <a:pt x="5667" y="8459"/>
                      <a:pt x="5738" y="8477"/>
                    </a:cubicBezTo>
                    <a:cubicBezTo>
                      <a:pt x="5811" y="8495"/>
                      <a:pt x="5929" y="8466"/>
                      <a:pt x="5998" y="8442"/>
                    </a:cubicBezTo>
                    <a:cubicBezTo>
                      <a:pt x="6016" y="8436"/>
                      <a:pt x="6104" y="8388"/>
                      <a:pt x="6104" y="8420"/>
                    </a:cubicBezTo>
                    <a:cubicBezTo>
                      <a:pt x="6104" y="8492"/>
                      <a:pt x="6119" y="8547"/>
                      <a:pt x="6132" y="8616"/>
                    </a:cubicBezTo>
                    <a:cubicBezTo>
                      <a:pt x="6140" y="8654"/>
                      <a:pt x="6163" y="8776"/>
                      <a:pt x="6068" y="8762"/>
                    </a:cubicBezTo>
                    <a:lnTo>
                      <a:pt x="6012" y="8731"/>
                    </a:lnTo>
                    <a:cubicBezTo>
                      <a:pt x="6012" y="8731"/>
                      <a:pt x="6012" y="8731"/>
                      <a:pt x="6012" y="8731"/>
                    </a:cubicBezTo>
                    <a:close/>
                    <a:moveTo>
                      <a:pt x="3641" y="15304"/>
                    </a:moveTo>
                    <a:cubicBezTo>
                      <a:pt x="3773" y="15052"/>
                      <a:pt x="3785" y="14698"/>
                      <a:pt x="3841" y="14427"/>
                    </a:cubicBezTo>
                    <a:cubicBezTo>
                      <a:pt x="3884" y="14214"/>
                      <a:pt x="3951" y="13983"/>
                      <a:pt x="3896" y="13770"/>
                    </a:cubicBezTo>
                    <a:cubicBezTo>
                      <a:pt x="3876" y="13691"/>
                      <a:pt x="3913" y="13624"/>
                      <a:pt x="3891" y="13546"/>
                    </a:cubicBezTo>
                    <a:lnTo>
                      <a:pt x="4119" y="13225"/>
                    </a:lnTo>
                    <a:cubicBezTo>
                      <a:pt x="4161" y="13166"/>
                      <a:pt x="4275" y="13110"/>
                      <a:pt x="4306" y="13055"/>
                    </a:cubicBezTo>
                    <a:cubicBezTo>
                      <a:pt x="4361" y="12952"/>
                      <a:pt x="4128" y="12825"/>
                      <a:pt x="4137" y="12679"/>
                    </a:cubicBezTo>
                    <a:cubicBezTo>
                      <a:pt x="4146" y="12567"/>
                      <a:pt x="4282" y="12527"/>
                      <a:pt x="4282" y="12448"/>
                    </a:cubicBezTo>
                    <a:cubicBezTo>
                      <a:pt x="4282" y="12371"/>
                      <a:pt x="3853" y="12322"/>
                      <a:pt x="3860" y="12257"/>
                    </a:cubicBezTo>
                    <a:cubicBezTo>
                      <a:pt x="3868" y="12160"/>
                      <a:pt x="4207" y="12148"/>
                      <a:pt x="4207" y="11993"/>
                    </a:cubicBezTo>
                    <a:lnTo>
                      <a:pt x="4203" y="11989"/>
                    </a:lnTo>
                    <a:cubicBezTo>
                      <a:pt x="4123" y="11989"/>
                      <a:pt x="4021" y="11999"/>
                      <a:pt x="3948" y="11978"/>
                    </a:cubicBezTo>
                    <a:cubicBezTo>
                      <a:pt x="3841" y="11968"/>
                      <a:pt x="3988" y="11784"/>
                      <a:pt x="3971" y="11718"/>
                    </a:cubicBezTo>
                    <a:cubicBezTo>
                      <a:pt x="3927" y="11553"/>
                      <a:pt x="3786" y="11800"/>
                      <a:pt x="3650" y="11683"/>
                    </a:cubicBezTo>
                    <a:cubicBezTo>
                      <a:pt x="3599" y="11637"/>
                      <a:pt x="3564" y="11533"/>
                      <a:pt x="3525" y="11473"/>
                    </a:cubicBezTo>
                    <a:cubicBezTo>
                      <a:pt x="3425" y="11318"/>
                      <a:pt x="3274" y="11448"/>
                      <a:pt x="3218" y="11556"/>
                    </a:cubicBezTo>
                    <a:cubicBezTo>
                      <a:pt x="3127" y="11734"/>
                      <a:pt x="3058" y="11659"/>
                      <a:pt x="2841" y="11729"/>
                    </a:cubicBezTo>
                    <a:cubicBezTo>
                      <a:pt x="2731" y="11765"/>
                      <a:pt x="2640" y="11862"/>
                      <a:pt x="2526" y="11903"/>
                    </a:cubicBezTo>
                    <a:cubicBezTo>
                      <a:pt x="2155" y="12037"/>
                      <a:pt x="1795" y="12084"/>
                      <a:pt x="1462" y="11870"/>
                    </a:cubicBezTo>
                    <a:cubicBezTo>
                      <a:pt x="1247" y="11732"/>
                      <a:pt x="1304" y="11718"/>
                      <a:pt x="1230" y="11906"/>
                    </a:cubicBezTo>
                    <a:cubicBezTo>
                      <a:pt x="1203" y="11974"/>
                      <a:pt x="1141" y="12018"/>
                      <a:pt x="1109" y="12083"/>
                    </a:cubicBezTo>
                    <a:cubicBezTo>
                      <a:pt x="1065" y="12175"/>
                      <a:pt x="1241" y="12207"/>
                      <a:pt x="1230" y="12241"/>
                    </a:cubicBezTo>
                    <a:cubicBezTo>
                      <a:pt x="1212" y="12301"/>
                      <a:pt x="1068" y="12401"/>
                      <a:pt x="1068" y="12433"/>
                    </a:cubicBezTo>
                    <a:cubicBezTo>
                      <a:pt x="1123" y="12444"/>
                      <a:pt x="1257" y="12517"/>
                      <a:pt x="1324" y="12542"/>
                    </a:cubicBezTo>
                    <a:cubicBezTo>
                      <a:pt x="1362" y="12557"/>
                      <a:pt x="1493" y="12545"/>
                      <a:pt x="1504" y="12581"/>
                    </a:cubicBezTo>
                    <a:cubicBezTo>
                      <a:pt x="1539" y="12588"/>
                      <a:pt x="1550" y="12732"/>
                      <a:pt x="1555" y="12762"/>
                    </a:cubicBezTo>
                    <a:cubicBezTo>
                      <a:pt x="1522" y="12803"/>
                      <a:pt x="1489" y="12911"/>
                      <a:pt x="1476" y="12964"/>
                    </a:cubicBezTo>
                    <a:cubicBezTo>
                      <a:pt x="1462" y="13022"/>
                      <a:pt x="1658" y="13061"/>
                      <a:pt x="1658" y="13184"/>
                    </a:cubicBezTo>
                    <a:cubicBezTo>
                      <a:pt x="1658" y="13295"/>
                      <a:pt x="1641" y="13550"/>
                      <a:pt x="1546" y="13633"/>
                    </a:cubicBezTo>
                    <a:cubicBezTo>
                      <a:pt x="1448" y="13719"/>
                      <a:pt x="1397" y="13790"/>
                      <a:pt x="1397" y="13918"/>
                    </a:cubicBezTo>
                    <a:cubicBezTo>
                      <a:pt x="1397" y="14090"/>
                      <a:pt x="1575" y="13880"/>
                      <a:pt x="1620" y="13846"/>
                    </a:cubicBezTo>
                    <a:cubicBezTo>
                      <a:pt x="1738" y="13759"/>
                      <a:pt x="1709" y="14180"/>
                      <a:pt x="1709" y="14224"/>
                    </a:cubicBezTo>
                    <a:cubicBezTo>
                      <a:pt x="1709" y="14276"/>
                      <a:pt x="1725" y="14372"/>
                      <a:pt x="1672" y="14405"/>
                    </a:cubicBezTo>
                    <a:cubicBezTo>
                      <a:pt x="1612" y="14441"/>
                      <a:pt x="1569" y="14286"/>
                      <a:pt x="1509" y="14286"/>
                    </a:cubicBezTo>
                    <a:cubicBezTo>
                      <a:pt x="1483" y="14370"/>
                      <a:pt x="1416" y="14435"/>
                      <a:pt x="1397" y="14531"/>
                    </a:cubicBezTo>
                    <a:lnTo>
                      <a:pt x="1327" y="14904"/>
                    </a:lnTo>
                    <a:cubicBezTo>
                      <a:pt x="1204" y="15065"/>
                      <a:pt x="1069" y="15299"/>
                      <a:pt x="1361" y="15412"/>
                    </a:cubicBezTo>
                    <a:cubicBezTo>
                      <a:pt x="1361" y="15425"/>
                      <a:pt x="1351" y="15452"/>
                      <a:pt x="1333" y="15456"/>
                    </a:cubicBezTo>
                    <a:cubicBezTo>
                      <a:pt x="1310" y="15509"/>
                      <a:pt x="1153" y="15387"/>
                      <a:pt x="1120" y="15387"/>
                    </a:cubicBezTo>
                    <a:cubicBezTo>
                      <a:pt x="951" y="15387"/>
                      <a:pt x="1034" y="15391"/>
                      <a:pt x="1063" y="15470"/>
                    </a:cubicBezTo>
                    <a:cubicBezTo>
                      <a:pt x="1085" y="15530"/>
                      <a:pt x="1011" y="15663"/>
                      <a:pt x="1128" y="15658"/>
                    </a:cubicBezTo>
                    <a:cubicBezTo>
                      <a:pt x="1271" y="15652"/>
                      <a:pt x="1552" y="15434"/>
                      <a:pt x="1569" y="15662"/>
                    </a:cubicBezTo>
                    <a:cubicBezTo>
                      <a:pt x="1572" y="15704"/>
                      <a:pt x="1566" y="16009"/>
                      <a:pt x="1579" y="16019"/>
                    </a:cubicBezTo>
                    <a:cubicBezTo>
                      <a:pt x="1615" y="16048"/>
                      <a:pt x="1939" y="16037"/>
                      <a:pt x="2038" y="16070"/>
                    </a:cubicBezTo>
                    <a:cubicBezTo>
                      <a:pt x="2166" y="16111"/>
                      <a:pt x="2351" y="16076"/>
                      <a:pt x="2442" y="16001"/>
                    </a:cubicBezTo>
                    <a:cubicBezTo>
                      <a:pt x="2554" y="15910"/>
                      <a:pt x="2486" y="15833"/>
                      <a:pt x="2447" y="15734"/>
                    </a:cubicBezTo>
                    <a:cubicBezTo>
                      <a:pt x="2406" y="15627"/>
                      <a:pt x="2427" y="15619"/>
                      <a:pt x="2517" y="15542"/>
                    </a:cubicBezTo>
                    <a:cubicBezTo>
                      <a:pt x="2593" y="15478"/>
                      <a:pt x="2376" y="15174"/>
                      <a:pt x="2483" y="15157"/>
                    </a:cubicBezTo>
                    <a:cubicBezTo>
                      <a:pt x="2577" y="15140"/>
                      <a:pt x="3243" y="15407"/>
                      <a:pt x="3292" y="15488"/>
                    </a:cubicBezTo>
                    <a:cubicBezTo>
                      <a:pt x="3315" y="15525"/>
                      <a:pt x="3390" y="15700"/>
                      <a:pt x="3422" y="15701"/>
                    </a:cubicBezTo>
                    <a:cubicBezTo>
                      <a:pt x="3591" y="15710"/>
                      <a:pt x="3541" y="15514"/>
                      <a:pt x="3603" y="15430"/>
                    </a:cubicBezTo>
                    <a:lnTo>
                      <a:pt x="3641" y="15304"/>
                    </a:lnTo>
                    <a:cubicBezTo>
                      <a:pt x="3641" y="15304"/>
                      <a:pt x="3641" y="15304"/>
                      <a:pt x="3641" y="15304"/>
                    </a:cubicBezTo>
                    <a:close/>
                    <a:moveTo>
                      <a:pt x="15095" y="19071"/>
                    </a:moveTo>
                    <a:lnTo>
                      <a:pt x="14499" y="19865"/>
                    </a:lnTo>
                    <a:cubicBezTo>
                      <a:pt x="14245" y="20206"/>
                      <a:pt x="14584" y="20117"/>
                      <a:pt x="14746" y="20319"/>
                    </a:cubicBezTo>
                    <a:cubicBezTo>
                      <a:pt x="14836" y="20432"/>
                      <a:pt x="14657" y="20507"/>
                      <a:pt x="14588" y="20580"/>
                    </a:cubicBezTo>
                    <a:cubicBezTo>
                      <a:pt x="14679" y="20698"/>
                      <a:pt x="15024" y="20928"/>
                      <a:pt x="14737" y="21035"/>
                    </a:cubicBezTo>
                    <a:cubicBezTo>
                      <a:pt x="14444" y="21143"/>
                      <a:pt x="14381" y="21535"/>
                      <a:pt x="14356" y="21543"/>
                    </a:cubicBezTo>
                    <a:cubicBezTo>
                      <a:pt x="14290" y="21567"/>
                      <a:pt x="14167" y="21401"/>
                      <a:pt x="14110" y="21363"/>
                    </a:cubicBezTo>
                    <a:cubicBezTo>
                      <a:pt x="13937" y="21249"/>
                      <a:pt x="13535" y="21332"/>
                      <a:pt x="13311" y="21266"/>
                    </a:cubicBezTo>
                    <a:cubicBezTo>
                      <a:pt x="12847" y="21128"/>
                      <a:pt x="13103" y="20830"/>
                      <a:pt x="12850" y="20634"/>
                    </a:cubicBezTo>
                    <a:cubicBezTo>
                      <a:pt x="12707" y="20522"/>
                      <a:pt x="12265" y="20580"/>
                      <a:pt x="12048" y="20522"/>
                    </a:cubicBezTo>
                    <a:cubicBezTo>
                      <a:pt x="11709" y="20432"/>
                      <a:pt x="11533" y="20138"/>
                      <a:pt x="11212" y="20074"/>
                    </a:cubicBezTo>
                    <a:cubicBezTo>
                      <a:pt x="11073" y="20023"/>
                      <a:pt x="10852" y="19998"/>
                      <a:pt x="10752" y="19904"/>
                    </a:cubicBezTo>
                    <a:cubicBezTo>
                      <a:pt x="10686" y="19844"/>
                      <a:pt x="10671" y="19765"/>
                      <a:pt x="10618" y="19710"/>
                    </a:cubicBezTo>
                    <a:cubicBezTo>
                      <a:pt x="10478" y="19566"/>
                      <a:pt x="10178" y="19734"/>
                      <a:pt x="10068" y="19566"/>
                    </a:cubicBezTo>
                    <a:cubicBezTo>
                      <a:pt x="9994" y="19449"/>
                      <a:pt x="9929" y="19391"/>
                      <a:pt x="9735" y="19403"/>
                    </a:cubicBezTo>
                    <a:cubicBezTo>
                      <a:pt x="9421" y="19422"/>
                      <a:pt x="9445" y="19456"/>
                      <a:pt x="9303" y="19248"/>
                    </a:cubicBezTo>
                    <a:cubicBezTo>
                      <a:pt x="9252" y="19174"/>
                      <a:pt x="9147" y="19145"/>
                      <a:pt x="9093" y="19081"/>
                    </a:cubicBezTo>
                    <a:cubicBezTo>
                      <a:pt x="9042" y="19019"/>
                      <a:pt x="9140" y="18913"/>
                      <a:pt x="9154" y="18846"/>
                    </a:cubicBezTo>
                    <a:cubicBezTo>
                      <a:pt x="9107" y="18755"/>
                      <a:pt x="9185" y="18562"/>
                      <a:pt x="9317" y="18457"/>
                    </a:cubicBezTo>
                    <a:lnTo>
                      <a:pt x="9698" y="18150"/>
                    </a:lnTo>
                    <a:cubicBezTo>
                      <a:pt x="9698" y="18311"/>
                      <a:pt x="10198" y="18645"/>
                      <a:pt x="10362" y="18414"/>
                    </a:cubicBezTo>
                    <a:cubicBezTo>
                      <a:pt x="10471" y="18260"/>
                      <a:pt x="10295" y="17959"/>
                      <a:pt x="10738" y="18182"/>
                    </a:cubicBezTo>
                    <a:cubicBezTo>
                      <a:pt x="10892" y="18260"/>
                      <a:pt x="11084" y="18372"/>
                      <a:pt x="11272" y="18377"/>
                    </a:cubicBezTo>
                    <a:cubicBezTo>
                      <a:pt x="11487" y="18384"/>
                      <a:pt x="11523" y="18683"/>
                      <a:pt x="11653" y="18804"/>
                    </a:cubicBezTo>
                    <a:cubicBezTo>
                      <a:pt x="11929" y="19059"/>
                      <a:pt x="12606" y="18778"/>
                      <a:pt x="12944" y="18763"/>
                    </a:cubicBezTo>
                    <a:cubicBezTo>
                      <a:pt x="13336" y="18787"/>
                      <a:pt x="13524" y="18647"/>
                      <a:pt x="13878" y="18572"/>
                    </a:cubicBezTo>
                    <a:cubicBezTo>
                      <a:pt x="14065" y="18532"/>
                      <a:pt x="14217" y="18677"/>
                      <a:pt x="14412" y="18677"/>
                    </a:cubicBezTo>
                    <a:cubicBezTo>
                      <a:pt x="14731" y="18677"/>
                      <a:pt x="14852" y="18398"/>
                      <a:pt x="15146" y="18384"/>
                    </a:cubicBezTo>
                    <a:cubicBezTo>
                      <a:pt x="15294" y="18378"/>
                      <a:pt x="15563" y="18344"/>
                      <a:pt x="15699" y="18369"/>
                    </a:cubicBezTo>
                    <a:cubicBezTo>
                      <a:pt x="15741" y="18502"/>
                      <a:pt x="15332" y="18806"/>
                      <a:pt x="15248" y="18922"/>
                    </a:cubicBezTo>
                    <a:lnTo>
                      <a:pt x="15095" y="19071"/>
                    </a:lnTo>
                    <a:cubicBezTo>
                      <a:pt x="15095" y="19071"/>
                      <a:pt x="15095" y="19071"/>
                      <a:pt x="15095" y="19071"/>
                    </a:cubicBezTo>
                    <a:close/>
                    <a:moveTo>
                      <a:pt x="8075" y="20780"/>
                    </a:moveTo>
                    <a:cubicBezTo>
                      <a:pt x="8022" y="20745"/>
                      <a:pt x="7995" y="20702"/>
                      <a:pt x="7923" y="20681"/>
                    </a:cubicBezTo>
                    <a:cubicBezTo>
                      <a:pt x="7878" y="20667"/>
                      <a:pt x="7829" y="20645"/>
                      <a:pt x="7784" y="20666"/>
                    </a:cubicBezTo>
                    <a:cubicBezTo>
                      <a:pt x="7744" y="20684"/>
                      <a:pt x="7876" y="20765"/>
                      <a:pt x="7893" y="20778"/>
                    </a:cubicBezTo>
                    <a:cubicBezTo>
                      <a:pt x="7919" y="20799"/>
                      <a:pt x="7920" y="20830"/>
                      <a:pt x="7957" y="20848"/>
                    </a:cubicBezTo>
                    <a:cubicBezTo>
                      <a:pt x="8003" y="20870"/>
                      <a:pt x="8021" y="20886"/>
                      <a:pt x="8079" y="20879"/>
                    </a:cubicBezTo>
                    <a:lnTo>
                      <a:pt x="8075" y="20780"/>
                    </a:lnTo>
                    <a:cubicBezTo>
                      <a:pt x="8075" y="20780"/>
                      <a:pt x="8075" y="20780"/>
                      <a:pt x="8075" y="2078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2" name="Shape 3332"/>
              <p:cNvSpPr/>
              <p:nvPr/>
            </p:nvSpPr>
            <p:spPr>
              <a:xfrm>
                <a:off x="3204906" y="6666204"/>
                <a:ext cx="34321" cy="3345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220" h="18812" extrusionOk="0">
                    <a:moveTo>
                      <a:pt x="16127" y="3234"/>
                    </a:moveTo>
                    <a:cubicBezTo>
                      <a:pt x="12756" y="925"/>
                      <a:pt x="8892" y="-807"/>
                      <a:pt x="4717" y="390"/>
                    </a:cubicBezTo>
                    <a:cubicBezTo>
                      <a:pt x="1973" y="1192"/>
                      <a:pt x="0" y="5037"/>
                      <a:pt x="0" y="7557"/>
                    </a:cubicBezTo>
                    <a:cubicBezTo>
                      <a:pt x="0" y="11035"/>
                      <a:pt x="2821" y="15273"/>
                      <a:pt x="5904" y="17160"/>
                    </a:cubicBezTo>
                    <a:cubicBezTo>
                      <a:pt x="11720" y="20793"/>
                      <a:pt x="21600" y="18413"/>
                      <a:pt x="20058" y="10232"/>
                    </a:cubicBezTo>
                    <a:cubicBezTo>
                      <a:pt x="20058" y="10232"/>
                      <a:pt x="16127" y="3234"/>
                      <a:pt x="16127" y="3234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3" name="Shape 3333"/>
              <p:cNvSpPr/>
              <p:nvPr/>
            </p:nvSpPr>
            <p:spPr>
              <a:xfrm>
                <a:off x="1205044" y="3281824"/>
                <a:ext cx="1160284" cy="206386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45" h="21583" extrusionOk="0">
                    <a:moveTo>
                      <a:pt x="5957" y="20900"/>
                    </a:moveTo>
                    <a:cubicBezTo>
                      <a:pt x="5932" y="20907"/>
                      <a:pt x="5933" y="20914"/>
                      <a:pt x="5914" y="20923"/>
                    </a:cubicBezTo>
                    <a:cubicBezTo>
                      <a:pt x="5866" y="20946"/>
                      <a:pt x="5759" y="20971"/>
                      <a:pt x="5731" y="20923"/>
                    </a:cubicBezTo>
                    <a:cubicBezTo>
                      <a:pt x="5722" y="20910"/>
                      <a:pt x="5720" y="20896"/>
                      <a:pt x="5722" y="20883"/>
                    </a:cubicBezTo>
                    <a:cubicBezTo>
                      <a:pt x="5722" y="20873"/>
                      <a:pt x="5746" y="20863"/>
                      <a:pt x="5762" y="20857"/>
                    </a:cubicBezTo>
                    <a:cubicBezTo>
                      <a:pt x="5848" y="20823"/>
                      <a:pt x="5881" y="20728"/>
                      <a:pt x="5997" y="20717"/>
                    </a:cubicBezTo>
                    <a:cubicBezTo>
                      <a:pt x="6041" y="20713"/>
                      <a:pt x="6075" y="20729"/>
                      <a:pt x="6081" y="20751"/>
                    </a:cubicBezTo>
                    <a:cubicBezTo>
                      <a:pt x="6088" y="20780"/>
                      <a:pt x="6042" y="20802"/>
                      <a:pt x="6025" y="20826"/>
                    </a:cubicBezTo>
                    <a:cubicBezTo>
                      <a:pt x="6025" y="20826"/>
                      <a:pt x="5957" y="20900"/>
                      <a:pt x="5957" y="20900"/>
                    </a:cubicBezTo>
                    <a:close/>
                    <a:moveTo>
                      <a:pt x="6586" y="21568"/>
                    </a:moveTo>
                    <a:cubicBezTo>
                      <a:pt x="6583" y="21572"/>
                      <a:pt x="6580" y="21574"/>
                      <a:pt x="6575" y="21576"/>
                    </a:cubicBezTo>
                    <a:cubicBezTo>
                      <a:pt x="6499" y="21534"/>
                      <a:pt x="6412" y="21527"/>
                      <a:pt x="6382" y="21463"/>
                    </a:cubicBezTo>
                    <a:cubicBezTo>
                      <a:pt x="6366" y="21430"/>
                      <a:pt x="6356" y="21412"/>
                      <a:pt x="6366" y="21379"/>
                    </a:cubicBezTo>
                    <a:cubicBezTo>
                      <a:pt x="6383" y="21327"/>
                      <a:pt x="6439" y="21314"/>
                      <a:pt x="6512" y="21340"/>
                    </a:cubicBezTo>
                    <a:cubicBezTo>
                      <a:pt x="6562" y="21358"/>
                      <a:pt x="6612" y="21371"/>
                      <a:pt x="6662" y="21389"/>
                    </a:cubicBezTo>
                    <a:cubicBezTo>
                      <a:pt x="6726" y="21413"/>
                      <a:pt x="6840" y="21415"/>
                      <a:pt x="6821" y="21478"/>
                    </a:cubicBezTo>
                    <a:cubicBezTo>
                      <a:pt x="6804" y="21542"/>
                      <a:pt x="6746" y="21542"/>
                      <a:pt x="6667" y="21583"/>
                    </a:cubicBezTo>
                    <a:lnTo>
                      <a:pt x="6586" y="21568"/>
                    </a:lnTo>
                    <a:cubicBezTo>
                      <a:pt x="6586" y="21568"/>
                      <a:pt x="6586" y="21568"/>
                      <a:pt x="6586" y="21568"/>
                    </a:cubicBezTo>
                    <a:close/>
                    <a:moveTo>
                      <a:pt x="9461" y="18884"/>
                    </a:moveTo>
                    <a:cubicBezTo>
                      <a:pt x="9599" y="18912"/>
                      <a:pt x="9905" y="18801"/>
                      <a:pt x="10004" y="18854"/>
                    </a:cubicBezTo>
                    <a:cubicBezTo>
                      <a:pt x="10054" y="18881"/>
                      <a:pt x="10223" y="18932"/>
                      <a:pt x="10236" y="18970"/>
                    </a:cubicBezTo>
                    <a:cubicBezTo>
                      <a:pt x="10252" y="19013"/>
                      <a:pt x="10109" y="19038"/>
                      <a:pt x="10056" y="19054"/>
                    </a:cubicBezTo>
                    <a:cubicBezTo>
                      <a:pt x="9962" y="19081"/>
                      <a:pt x="9849" y="19155"/>
                      <a:pt x="9731" y="19134"/>
                    </a:cubicBezTo>
                    <a:cubicBezTo>
                      <a:pt x="9660" y="19121"/>
                      <a:pt x="9605" y="19117"/>
                      <a:pt x="9552" y="19086"/>
                    </a:cubicBezTo>
                    <a:cubicBezTo>
                      <a:pt x="9521" y="19070"/>
                      <a:pt x="9491" y="19054"/>
                      <a:pt x="9461" y="19036"/>
                    </a:cubicBezTo>
                    <a:cubicBezTo>
                      <a:pt x="9425" y="19014"/>
                      <a:pt x="9416" y="18988"/>
                      <a:pt x="9388" y="18965"/>
                    </a:cubicBezTo>
                    <a:lnTo>
                      <a:pt x="9461" y="18884"/>
                    </a:lnTo>
                    <a:cubicBezTo>
                      <a:pt x="9461" y="18884"/>
                      <a:pt x="9461" y="18884"/>
                      <a:pt x="9461" y="18884"/>
                    </a:cubicBezTo>
                    <a:close/>
                    <a:moveTo>
                      <a:pt x="7802" y="7825"/>
                    </a:moveTo>
                    <a:cubicBezTo>
                      <a:pt x="7818" y="7764"/>
                      <a:pt x="7937" y="7657"/>
                      <a:pt x="8043" y="7636"/>
                    </a:cubicBezTo>
                    <a:cubicBezTo>
                      <a:pt x="8150" y="7615"/>
                      <a:pt x="8217" y="7577"/>
                      <a:pt x="8299" y="7535"/>
                    </a:cubicBezTo>
                    <a:cubicBezTo>
                      <a:pt x="8427" y="7469"/>
                      <a:pt x="8565" y="7396"/>
                      <a:pt x="8531" y="7543"/>
                    </a:cubicBezTo>
                    <a:cubicBezTo>
                      <a:pt x="8518" y="7602"/>
                      <a:pt x="8508" y="7685"/>
                      <a:pt x="8469" y="7738"/>
                    </a:cubicBezTo>
                    <a:cubicBezTo>
                      <a:pt x="8408" y="7822"/>
                      <a:pt x="8125" y="7705"/>
                      <a:pt x="8057" y="7838"/>
                    </a:cubicBezTo>
                    <a:cubicBezTo>
                      <a:pt x="8034" y="7880"/>
                      <a:pt x="8037" y="7906"/>
                      <a:pt x="7988" y="7946"/>
                    </a:cubicBezTo>
                    <a:cubicBezTo>
                      <a:pt x="7909" y="8012"/>
                      <a:pt x="7852" y="7960"/>
                      <a:pt x="7821" y="7900"/>
                    </a:cubicBezTo>
                    <a:lnTo>
                      <a:pt x="7802" y="7825"/>
                    </a:lnTo>
                    <a:cubicBezTo>
                      <a:pt x="7802" y="7825"/>
                      <a:pt x="7802" y="7825"/>
                      <a:pt x="7802" y="7825"/>
                    </a:cubicBezTo>
                    <a:close/>
                    <a:moveTo>
                      <a:pt x="7322" y="8581"/>
                    </a:moveTo>
                    <a:cubicBezTo>
                      <a:pt x="7330" y="8495"/>
                      <a:pt x="7352" y="8409"/>
                      <a:pt x="7359" y="8322"/>
                    </a:cubicBezTo>
                    <a:cubicBezTo>
                      <a:pt x="7362" y="8269"/>
                      <a:pt x="7488" y="8203"/>
                      <a:pt x="7579" y="8242"/>
                    </a:cubicBezTo>
                    <a:cubicBezTo>
                      <a:pt x="7630" y="8263"/>
                      <a:pt x="7601" y="8342"/>
                      <a:pt x="7597" y="8373"/>
                    </a:cubicBezTo>
                    <a:cubicBezTo>
                      <a:pt x="7585" y="8456"/>
                      <a:pt x="7603" y="8532"/>
                      <a:pt x="7571" y="8615"/>
                    </a:cubicBezTo>
                    <a:cubicBezTo>
                      <a:pt x="7559" y="8639"/>
                      <a:pt x="7557" y="8670"/>
                      <a:pt x="7501" y="8676"/>
                    </a:cubicBezTo>
                    <a:cubicBezTo>
                      <a:pt x="7438" y="8682"/>
                      <a:pt x="7355" y="8670"/>
                      <a:pt x="7345" y="8628"/>
                    </a:cubicBezTo>
                    <a:lnTo>
                      <a:pt x="7322" y="8581"/>
                    </a:lnTo>
                    <a:cubicBezTo>
                      <a:pt x="7322" y="8581"/>
                      <a:pt x="7322" y="8581"/>
                      <a:pt x="7322" y="8581"/>
                    </a:cubicBezTo>
                    <a:close/>
                    <a:moveTo>
                      <a:pt x="6930" y="8422"/>
                    </a:moveTo>
                    <a:lnTo>
                      <a:pt x="6923" y="8464"/>
                    </a:lnTo>
                    <a:cubicBezTo>
                      <a:pt x="6885" y="8479"/>
                      <a:pt x="6839" y="8491"/>
                      <a:pt x="6811" y="8513"/>
                    </a:cubicBezTo>
                    <a:cubicBezTo>
                      <a:pt x="6784" y="8532"/>
                      <a:pt x="6761" y="8557"/>
                      <a:pt x="6729" y="8572"/>
                    </a:cubicBezTo>
                    <a:cubicBezTo>
                      <a:pt x="6671" y="8601"/>
                      <a:pt x="6617" y="8629"/>
                      <a:pt x="6562" y="8662"/>
                    </a:cubicBezTo>
                    <a:cubicBezTo>
                      <a:pt x="6501" y="8695"/>
                      <a:pt x="6291" y="8779"/>
                      <a:pt x="6208" y="8742"/>
                    </a:cubicBezTo>
                    <a:cubicBezTo>
                      <a:pt x="6150" y="8715"/>
                      <a:pt x="6203" y="8648"/>
                      <a:pt x="6230" y="8619"/>
                    </a:cubicBezTo>
                    <a:cubicBezTo>
                      <a:pt x="6269" y="8580"/>
                      <a:pt x="6296" y="8531"/>
                      <a:pt x="6339" y="8494"/>
                    </a:cubicBezTo>
                    <a:cubicBezTo>
                      <a:pt x="6362" y="8473"/>
                      <a:pt x="6407" y="8455"/>
                      <a:pt x="6435" y="8432"/>
                    </a:cubicBezTo>
                    <a:cubicBezTo>
                      <a:pt x="6469" y="8405"/>
                      <a:pt x="6502" y="8372"/>
                      <a:pt x="6544" y="8348"/>
                    </a:cubicBezTo>
                    <a:cubicBezTo>
                      <a:pt x="6652" y="8276"/>
                      <a:pt x="6732" y="8204"/>
                      <a:pt x="6878" y="8147"/>
                    </a:cubicBezTo>
                    <a:cubicBezTo>
                      <a:pt x="6934" y="8125"/>
                      <a:pt x="7126" y="8070"/>
                      <a:pt x="7126" y="8028"/>
                    </a:cubicBezTo>
                    <a:cubicBezTo>
                      <a:pt x="7126" y="7978"/>
                      <a:pt x="7037" y="7993"/>
                      <a:pt x="7012" y="7960"/>
                    </a:cubicBezTo>
                    <a:cubicBezTo>
                      <a:pt x="6986" y="7928"/>
                      <a:pt x="7130" y="7853"/>
                      <a:pt x="7172" y="7838"/>
                    </a:cubicBezTo>
                    <a:cubicBezTo>
                      <a:pt x="7228" y="7819"/>
                      <a:pt x="7234" y="7791"/>
                      <a:pt x="7274" y="7766"/>
                    </a:cubicBezTo>
                    <a:cubicBezTo>
                      <a:pt x="7317" y="7733"/>
                      <a:pt x="7276" y="7689"/>
                      <a:pt x="7243" y="7657"/>
                    </a:cubicBezTo>
                    <a:cubicBezTo>
                      <a:pt x="7233" y="7647"/>
                      <a:pt x="7150" y="7626"/>
                      <a:pt x="7176" y="7614"/>
                    </a:cubicBezTo>
                    <a:cubicBezTo>
                      <a:pt x="7254" y="7576"/>
                      <a:pt x="7508" y="7476"/>
                      <a:pt x="7610" y="7488"/>
                    </a:cubicBezTo>
                    <a:lnTo>
                      <a:pt x="7612" y="7490"/>
                    </a:lnTo>
                    <a:cubicBezTo>
                      <a:pt x="7626" y="7520"/>
                      <a:pt x="7591" y="7545"/>
                      <a:pt x="7557" y="7568"/>
                    </a:cubicBezTo>
                    <a:cubicBezTo>
                      <a:pt x="7384" y="7685"/>
                      <a:pt x="7459" y="7923"/>
                      <a:pt x="7430" y="8063"/>
                    </a:cubicBezTo>
                    <a:cubicBezTo>
                      <a:pt x="7424" y="8095"/>
                      <a:pt x="7335" y="8106"/>
                      <a:pt x="7294" y="8121"/>
                    </a:cubicBezTo>
                    <a:cubicBezTo>
                      <a:pt x="7163" y="8165"/>
                      <a:pt x="7046" y="8352"/>
                      <a:pt x="6930" y="8422"/>
                    </a:cubicBezTo>
                    <a:cubicBezTo>
                      <a:pt x="6930" y="8422"/>
                      <a:pt x="6930" y="8422"/>
                      <a:pt x="6930" y="8422"/>
                    </a:cubicBezTo>
                    <a:close/>
                    <a:moveTo>
                      <a:pt x="6482" y="7552"/>
                    </a:moveTo>
                    <a:cubicBezTo>
                      <a:pt x="6601" y="7533"/>
                      <a:pt x="6673" y="7492"/>
                      <a:pt x="6745" y="7437"/>
                    </a:cubicBezTo>
                    <a:cubicBezTo>
                      <a:pt x="6769" y="7419"/>
                      <a:pt x="6999" y="7240"/>
                      <a:pt x="7022" y="7320"/>
                    </a:cubicBezTo>
                    <a:cubicBezTo>
                      <a:pt x="7041" y="7397"/>
                      <a:pt x="7095" y="7431"/>
                      <a:pt x="6987" y="7488"/>
                    </a:cubicBezTo>
                    <a:cubicBezTo>
                      <a:pt x="6848" y="7561"/>
                      <a:pt x="6695" y="7618"/>
                      <a:pt x="6593" y="7710"/>
                    </a:cubicBezTo>
                    <a:cubicBezTo>
                      <a:pt x="6564" y="7737"/>
                      <a:pt x="6494" y="7775"/>
                      <a:pt x="6437" y="7778"/>
                    </a:cubicBezTo>
                    <a:cubicBezTo>
                      <a:pt x="6301" y="7786"/>
                      <a:pt x="6355" y="7694"/>
                      <a:pt x="6360" y="7651"/>
                    </a:cubicBezTo>
                    <a:lnTo>
                      <a:pt x="6482" y="7552"/>
                    </a:lnTo>
                    <a:cubicBezTo>
                      <a:pt x="6482" y="7552"/>
                      <a:pt x="6482" y="7552"/>
                      <a:pt x="6482" y="7552"/>
                    </a:cubicBezTo>
                    <a:close/>
                    <a:moveTo>
                      <a:pt x="5656" y="7810"/>
                    </a:moveTo>
                    <a:cubicBezTo>
                      <a:pt x="5699" y="7776"/>
                      <a:pt x="5720" y="7621"/>
                      <a:pt x="5591" y="7651"/>
                    </a:cubicBezTo>
                    <a:cubicBezTo>
                      <a:pt x="5560" y="7657"/>
                      <a:pt x="5512" y="7690"/>
                      <a:pt x="5482" y="7705"/>
                    </a:cubicBezTo>
                    <a:cubicBezTo>
                      <a:pt x="5444" y="7723"/>
                      <a:pt x="5208" y="7786"/>
                      <a:pt x="5182" y="7740"/>
                    </a:cubicBezTo>
                    <a:cubicBezTo>
                      <a:pt x="5173" y="7724"/>
                      <a:pt x="5371" y="7615"/>
                      <a:pt x="5396" y="7587"/>
                    </a:cubicBezTo>
                    <a:cubicBezTo>
                      <a:pt x="5419" y="7561"/>
                      <a:pt x="5509" y="7435"/>
                      <a:pt x="5591" y="7461"/>
                    </a:cubicBezTo>
                    <a:cubicBezTo>
                      <a:pt x="5677" y="7489"/>
                      <a:pt x="5689" y="7513"/>
                      <a:pt x="5802" y="7521"/>
                    </a:cubicBezTo>
                    <a:cubicBezTo>
                      <a:pt x="5952" y="7531"/>
                      <a:pt x="5997" y="7627"/>
                      <a:pt x="6061" y="7691"/>
                    </a:cubicBezTo>
                    <a:cubicBezTo>
                      <a:pt x="6213" y="7835"/>
                      <a:pt x="6146" y="7918"/>
                      <a:pt x="5848" y="7946"/>
                    </a:cubicBezTo>
                    <a:cubicBezTo>
                      <a:pt x="5738" y="7956"/>
                      <a:pt x="5695" y="7993"/>
                      <a:pt x="5600" y="8009"/>
                    </a:cubicBezTo>
                    <a:cubicBezTo>
                      <a:pt x="5424" y="8038"/>
                      <a:pt x="5446" y="7969"/>
                      <a:pt x="5535" y="7913"/>
                    </a:cubicBezTo>
                    <a:lnTo>
                      <a:pt x="5656" y="7810"/>
                    </a:lnTo>
                    <a:cubicBezTo>
                      <a:pt x="5656" y="7810"/>
                      <a:pt x="5656" y="7810"/>
                      <a:pt x="5656" y="7810"/>
                    </a:cubicBezTo>
                    <a:close/>
                    <a:moveTo>
                      <a:pt x="6601" y="6721"/>
                    </a:moveTo>
                    <a:cubicBezTo>
                      <a:pt x="6713" y="6744"/>
                      <a:pt x="6882" y="6732"/>
                      <a:pt x="6987" y="6714"/>
                    </a:cubicBezTo>
                    <a:cubicBezTo>
                      <a:pt x="6997" y="6689"/>
                      <a:pt x="6841" y="6635"/>
                      <a:pt x="6841" y="6580"/>
                    </a:cubicBezTo>
                    <a:cubicBezTo>
                      <a:pt x="6955" y="6548"/>
                      <a:pt x="7218" y="6498"/>
                      <a:pt x="6977" y="6440"/>
                    </a:cubicBezTo>
                    <a:cubicBezTo>
                      <a:pt x="6877" y="6416"/>
                      <a:pt x="6624" y="6394"/>
                      <a:pt x="6664" y="6311"/>
                    </a:cubicBezTo>
                    <a:cubicBezTo>
                      <a:pt x="6684" y="6271"/>
                      <a:pt x="6900" y="6164"/>
                      <a:pt x="6968" y="6136"/>
                    </a:cubicBezTo>
                    <a:cubicBezTo>
                      <a:pt x="7104" y="6081"/>
                      <a:pt x="7177" y="6050"/>
                      <a:pt x="7228" y="6159"/>
                    </a:cubicBezTo>
                    <a:cubicBezTo>
                      <a:pt x="7297" y="6302"/>
                      <a:pt x="7419" y="6405"/>
                      <a:pt x="7513" y="6538"/>
                    </a:cubicBezTo>
                    <a:cubicBezTo>
                      <a:pt x="7576" y="6625"/>
                      <a:pt x="7662" y="6710"/>
                      <a:pt x="7582" y="6804"/>
                    </a:cubicBezTo>
                    <a:cubicBezTo>
                      <a:pt x="7446" y="6968"/>
                      <a:pt x="7037" y="6855"/>
                      <a:pt x="6806" y="6845"/>
                    </a:cubicBezTo>
                    <a:cubicBezTo>
                      <a:pt x="6705" y="6842"/>
                      <a:pt x="6067" y="6838"/>
                      <a:pt x="6342" y="6708"/>
                    </a:cubicBezTo>
                    <a:lnTo>
                      <a:pt x="6601" y="6721"/>
                    </a:lnTo>
                    <a:cubicBezTo>
                      <a:pt x="6601" y="6721"/>
                      <a:pt x="6601" y="6721"/>
                      <a:pt x="6601" y="6721"/>
                    </a:cubicBezTo>
                    <a:close/>
                    <a:moveTo>
                      <a:pt x="7579" y="4962"/>
                    </a:moveTo>
                    <a:cubicBezTo>
                      <a:pt x="7610" y="4894"/>
                      <a:pt x="7619" y="4696"/>
                      <a:pt x="7424" y="4736"/>
                    </a:cubicBezTo>
                    <a:cubicBezTo>
                      <a:pt x="7013" y="4819"/>
                      <a:pt x="7013" y="4496"/>
                      <a:pt x="7093" y="4514"/>
                    </a:cubicBezTo>
                    <a:cubicBezTo>
                      <a:pt x="7228" y="4546"/>
                      <a:pt x="7480" y="4578"/>
                      <a:pt x="7480" y="4449"/>
                    </a:cubicBezTo>
                    <a:cubicBezTo>
                      <a:pt x="7480" y="4393"/>
                      <a:pt x="7451" y="4276"/>
                      <a:pt x="7548" y="4244"/>
                    </a:cubicBezTo>
                    <a:cubicBezTo>
                      <a:pt x="7555" y="4247"/>
                      <a:pt x="7851" y="4603"/>
                      <a:pt x="7870" y="4430"/>
                    </a:cubicBezTo>
                    <a:cubicBezTo>
                      <a:pt x="7879" y="4357"/>
                      <a:pt x="8157" y="4133"/>
                      <a:pt x="8305" y="4174"/>
                    </a:cubicBezTo>
                    <a:cubicBezTo>
                      <a:pt x="8424" y="4440"/>
                      <a:pt x="8027" y="4629"/>
                      <a:pt x="8027" y="4880"/>
                    </a:cubicBezTo>
                    <a:cubicBezTo>
                      <a:pt x="8027" y="4953"/>
                      <a:pt x="8104" y="5117"/>
                      <a:pt x="8183" y="5171"/>
                    </a:cubicBezTo>
                    <a:cubicBezTo>
                      <a:pt x="8347" y="5285"/>
                      <a:pt x="8448" y="5200"/>
                      <a:pt x="8590" y="5245"/>
                    </a:cubicBezTo>
                    <a:cubicBezTo>
                      <a:pt x="8621" y="5389"/>
                      <a:pt x="8517" y="5356"/>
                      <a:pt x="8341" y="5412"/>
                    </a:cubicBezTo>
                    <a:cubicBezTo>
                      <a:pt x="8286" y="5429"/>
                      <a:pt x="8265" y="5482"/>
                      <a:pt x="8213" y="5508"/>
                    </a:cubicBezTo>
                    <a:cubicBezTo>
                      <a:pt x="8127" y="5548"/>
                      <a:pt x="8001" y="5545"/>
                      <a:pt x="7897" y="5536"/>
                    </a:cubicBezTo>
                    <a:cubicBezTo>
                      <a:pt x="7878" y="5516"/>
                      <a:pt x="8090" y="5423"/>
                      <a:pt x="8090" y="5368"/>
                    </a:cubicBezTo>
                    <a:cubicBezTo>
                      <a:pt x="8090" y="5278"/>
                      <a:pt x="7779" y="5268"/>
                      <a:pt x="7668" y="5255"/>
                    </a:cubicBezTo>
                    <a:cubicBezTo>
                      <a:pt x="7355" y="5222"/>
                      <a:pt x="7431" y="5189"/>
                      <a:pt x="7463" y="5039"/>
                    </a:cubicBezTo>
                    <a:lnTo>
                      <a:pt x="7579" y="4962"/>
                    </a:lnTo>
                    <a:cubicBezTo>
                      <a:pt x="7579" y="4962"/>
                      <a:pt x="7579" y="4962"/>
                      <a:pt x="7579" y="4962"/>
                    </a:cubicBezTo>
                    <a:close/>
                    <a:moveTo>
                      <a:pt x="5528" y="4745"/>
                    </a:moveTo>
                    <a:cubicBezTo>
                      <a:pt x="5530" y="4704"/>
                      <a:pt x="5571" y="4508"/>
                      <a:pt x="5644" y="4493"/>
                    </a:cubicBezTo>
                    <a:cubicBezTo>
                      <a:pt x="5680" y="4486"/>
                      <a:pt x="5879" y="4484"/>
                      <a:pt x="5879" y="4498"/>
                    </a:cubicBezTo>
                    <a:cubicBezTo>
                      <a:pt x="5879" y="4547"/>
                      <a:pt x="5831" y="4600"/>
                      <a:pt x="5805" y="4645"/>
                    </a:cubicBezTo>
                    <a:cubicBezTo>
                      <a:pt x="5767" y="4712"/>
                      <a:pt x="5764" y="4779"/>
                      <a:pt x="5738" y="4845"/>
                    </a:cubicBezTo>
                    <a:cubicBezTo>
                      <a:pt x="5729" y="4866"/>
                      <a:pt x="5713" y="4896"/>
                      <a:pt x="5666" y="4901"/>
                    </a:cubicBezTo>
                    <a:cubicBezTo>
                      <a:pt x="5582" y="4909"/>
                      <a:pt x="5585" y="4847"/>
                      <a:pt x="5585" y="4816"/>
                    </a:cubicBezTo>
                    <a:lnTo>
                      <a:pt x="5528" y="4745"/>
                    </a:lnTo>
                    <a:cubicBezTo>
                      <a:pt x="5528" y="4745"/>
                      <a:pt x="5528" y="4745"/>
                      <a:pt x="5528" y="4745"/>
                    </a:cubicBezTo>
                    <a:close/>
                    <a:moveTo>
                      <a:pt x="5985" y="4390"/>
                    </a:moveTo>
                    <a:cubicBezTo>
                      <a:pt x="5893" y="4358"/>
                      <a:pt x="5868" y="4340"/>
                      <a:pt x="5824" y="4290"/>
                    </a:cubicBezTo>
                    <a:cubicBezTo>
                      <a:pt x="5791" y="4253"/>
                      <a:pt x="5765" y="4200"/>
                      <a:pt x="5866" y="4200"/>
                    </a:cubicBezTo>
                    <a:cubicBezTo>
                      <a:pt x="5944" y="4200"/>
                      <a:pt x="6013" y="4204"/>
                      <a:pt x="6087" y="4211"/>
                    </a:cubicBezTo>
                    <a:cubicBezTo>
                      <a:pt x="6124" y="4215"/>
                      <a:pt x="6151" y="4212"/>
                      <a:pt x="6174" y="4231"/>
                    </a:cubicBezTo>
                    <a:cubicBezTo>
                      <a:pt x="6212" y="4261"/>
                      <a:pt x="6240" y="4294"/>
                      <a:pt x="6268" y="4329"/>
                    </a:cubicBezTo>
                    <a:cubicBezTo>
                      <a:pt x="6299" y="4371"/>
                      <a:pt x="6186" y="4399"/>
                      <a:pt x="6131" y="4406"/>
                    </a:cubicBezTo>
                    <a:lnTo>
                      <a:pt x="5985" y="4390"/>
                    </a:lnTo>
                    <a:cubicBezTo>
                      <a:pt x="5985" y="4390"/>
                      <a:pt x="5985" y="4390"/>
                      <a:pt x="5985" y="4390"/>
                    </a:cubicBezTo>
                    <a:close/>
                    <a:moveTo>
                      <a:pt x="6245" y="4112"/>
                    </a:moveTo>
                    <a:cubicBezTo>
                      <a:pt x="6189" y="4088"/>
                      <a:pt x="6149" y="4058"/>
                      <a:pt x="6106" y="4028"/>
                    </a:cubicBezTo>
                    <a:cubicBezTo>
                      <a:pt x="6053" y="3991"/>
                      <a:pt x="5841" y="3878"/>
                      <a:pt x="5979" y="3834"/>
                    </a:cubicBezTo>
                    <a:cubicBezTo>
                      <a:pt x="6013" y="3822"/>
                      <a:pt x="6079" y="3844"/>
                      <a:pt x="6115" y="3846"/>
                    </a:cubicBezTo>
                    <a:cubicBezTo>
                      <a:pt x="6233" y="3853"/>
                      <a:pt x="6352" y="3810"/>
                      <a:pt x="6469" y="3827"/>
                    </a:cubicBezTo>
                    <a:cubicBezTo>
                      <a:pt x="6610" y="3847"/>
                      <a:pt x="6583" y="3957"/>
                      <a:pt x="6620" y="4015"/>
                    </a:cubicBezTo>
                    <a:cubicBezTo>
                      <a:pt x="6675" y="4101"/>
                      <a:pt x="6476" y="4126"/>
                      <a:pt x="6366" y="4126"/>
                    </a:cubicBezTo>
                    <a:lnTo>
                      <a:pt x="6245" y="4112"/>
                    </a:lnTo>
                    <a:cubicBezTo>
                      <a:pt x="6245" y="4112"/>
                      <a:pt x="6245" y="4112"/>
                      <a:pt x="6245" y="4112"/>
                    </a:cubicBezTo>
                    <a:close/>
                    <a:moveTo>
                      <a:pt x="7070" y="3709"/>
                    </a:moveTo>
                    <a:cubicBezTo>
                      <a:pt x="7141" y="3678"/>
                      <a:pt x="7510" y="3548"/>
                      <a:pt x="7480" y="3495"/>
                    </a:cubicBezTo>
                    <a:cubicBezTo>
                      <a:pt x="7463" y="3467"/>
                      <a:pt x="7233" y="3417"/>
                      <a:pt x="7181" y="3386"/>
                    </a:cubicBezTo>
                    <a:cubicBezTo>
                      <a:pt x="7152" y="3368"/>
                      <a:pt x="7335" y="3330"/>
                      <a:pt x="7361" y="3291"/>
                    </a:cubicBezTo>
                    <a:cubicBezTo>
                      <a:pt x="7416" y="3214"/>
                      <a:pt x="7197" y="3141"/>
                      <a:pt x="7191" y="3066"/>
                    </a:cubicBezTo>
                    <a:cubicBezTo>
                      <a:pt x="7186" y="2986"/>
                      <a:pt x="7469" y="2966"/>
                      <a:pt x="7579" y="2966"/>
                    </a:cubicBezTo>
                    <a:cubicBezTo>
                      <a:pt x="7579" y="3038"/>
                      <a:pt x="7545" y="3135"/>
                      <a:pt x="7678" y="3180"/>
                    </a:cubicBezTo>
                    <a:cubicBezTo>
                      <a:pt x="8249" y="3368"/>
                      <a:pt x="8058" y="2990"/>
                      <a:pt x="8351" y="2907"/>
                    </a:cubicBezTo>
                    <a:cubicBezTo>
                      <a:pt x="8576" y="2843"/>
                      <a:pt x="8850" y="2771"/>
                      <a:pt x="9104" y="2756"/>
                    </a:cubicBezTo>
                    <a:cubicBezTo>
                      <a:pt x="9325" y="2743"/>
                      <a:pt x="9463" y="2660"/>
                      <a:pt x="9383" y="2856"/>
                    </a:cubicBezTo>
                    <a:cubicBezTo>
                      <a:pt x="9332" y="2985"/>
                      <a:pt x="9234" y="3045"/>
                      <a:pt x="9054" y="3125"/>
                    </a:cubicBezTo>
                    <a:cubicBezTo>
                      <a:pt x="8977" y="3161"/>
                      <a:pt x="8717" y="3188"/>
                      <a:pt x="8938" y="3233"/>
                    </a:cubicBezTo>
                    <a:cubicBezTo>
                      <a:pt x="9363" y="3321"/>
                      <a:pt x="8596" y="3336"/>
                      <a:pt x="8479" y="3349"/>
                    </a:cubicBezTo>
                    <a:cubicBezTo>
                      <a:pt x="8060" y="3395"/>
                      <a:pt x="8726" y="3471"/>
                      <a:pt x="8360" y="3614"/>
                    </a:cubicBezTo>
                    <a:cubicBezTo>
                      <a:pt x="8177" y="3685"/>
                      <a:pt x="7972" y="3635"/>
                      <a:pt x="7772" y="3619"/>
                    </a:cubicBezTo>
                    <a:cubicBezTo>
                      <a:pt x="7518" y="3598"/>
                      <a:pt x="7608" y="3818"/>
                      <a:pt x="7294" y="3846"/>
                    </a:cubicBezTo>
                    <a:cubicBezTo>
                      <a:pt x="7197" y="3854"/>
                      <a:pt x="7148" y="3878"/>
                      <a:pt x="7058" y="3887"/>
                    </a:cubicBezTo>
                    <a:cubicBezTo>
                      <a:pt x="6953" y="3895"/>
                      <a:pt x="6797" y="3791"/>
                      <a:pt x="6859" y="3738"/>
                    </a:cubicBezTo>
                    <a:lnTo>
                      <a:pt x="7070" y="3709"/>
                    </a:lnTo>
                    <a:cubicBezTo>
                      <a:pt x="7070" y="3709"/>
                      <a:pt x="7070" y="3709"/>
                      <a:pt x="7070" y="3709"/>
                    </a:cubicBezTo>
                    <a:close/>
                    <a:moveTo>
                      <a:pt x="6788" y="11300"/>
                    </a:moveTo>
                    <a:cubicBezTo>
                      <a:pt x="6851" y="11271"/>
                      <a:pt x="6908" y="11238"/>
                      <a:pt x="6970" y="11208"/>
                    </a:cubicBezTo>
                    <a:cubicBezTo>
                      <a:pt x="7027" y="11182"/>
                      <a:pt x="7104" y="11161"/>
                      <a:pt x="7153" y="11133"/>
                    </a:cubicBezTo>
                    <a:cubicBezTo>
                      <a:pt x="7250" y="11079"/>
                      <a:pt x="7322" y="11004"/>
                      <a:pt x="7463" y="10978"/>
                    </a:cubicBezTo>
                    <a:cubicBezTo>
                      <a:pt x="7581" y="10956"/>
                      <a:pt x="7635" y="10972"/>
                      <a:pt x="7750" y="10974"/>
                    </a:cubicBezTo>
                    <a:cubicBezTo>
                      <a:pt x="7856" y="10975"/>
                      <a:pt x="7874" y="11004"/>
                      <a:pt x="7777" y="11034"/>
                    </a:cubicBezTo>
                    <a:cubicBezTo>
                      <a:pt x="7588" y="11092"/>
                      <a:pt x="7712" y="11159"/>
                      <a:pt x="7735" y="11254"/>
                    </a:cubicBezTo>
                    <a:cubicBezTo>
                      <a:pt x="7755" y="11343"/>
                      <a:pt x="7660" y="11356"/>
                      <a:pt x="7532" y="11383"/>
                    </a:cubicBezTo>
                    <a:cubicBezTo>
                      <a:pt x="7419" y="11407"/>
                      <a:pt x="7315" y="11447"/>
                      <a:pt x="7207" y="11476"/>
                    </a:cubicBezTo>
                    <a:cubicBezTo>
                      <a:pt x="7088" y="11509"/>
                      <a:pt x="6952" y="11494"/>
                      <a:pt x="6831" y="11518"/>
                    </a:cubicBezTo>
                    <a:cubicBezTo>
                      <a:pt x="6621" y="11559"/>
                      <a:pt x="6667" y="11438"/>
                      <a:pt x="6667" y="11370"/>
                    </a:cubicBezTo>
                    <a:lnTo>
                      <a:pt x="6788" y="11300"/>
                    </a:lnTo>
                    <a:cubicBezTo>
                      <a:pt x="6788" y="11300"/>
                      <a:pt x="6788" y="11300"/>
                      <a:pt x="6788" y="11300"/>
                    </a:cubicBezTo>
                    <a:close/>
                    <a:moveTo>
                      <a:pt x="3787" y="10784"/>
                    </a:moveTo>
                    <a:lnTo>
                      <a:pt x="3805" y="10780"/>
                    </a:lnTo>
                    <a:cubicBezTo>
                      <a:pt x="3774" y="10734"/>
                      <a:pt x="3751" y="10589"/>
                      <a:pt x="3687" y="10553"/>
                    </a:cubicBezTo>
                    <a:cubicBezTo>
                      <a:pt x="3625" y="10517"/>
                      <a:pt x="3513" y="10512"/>
                      <a:pt x="3427" y="10497"/>
                    </a:cubicBezTo>
                    <a:cubicBezTo>
                      <a:pt x="3314" y="10477"/>
                      <a:pt x="3295" y="10460"/>
                      <a:pt x="3246" y="10395"/>
                    </a:cubicBezTo>
                    <a:cubicBezTo>
                      <a:pt x="3192" y="10321"/>
                      <a:pt x="3108" y="10045"/>
                      <a:pt x="2938" y="10045"/>
                    </a:cubicBezTo>
                    <a:cubicBezTo>
                      <a:pt x="2580" y="10045"/>
                      <a:pt x="2388" y="10234"/>
                      <a:pt x="2106" y="10262"/>
                    </a:cubicBezTo>
                    <a:cubicBezTo>
                      <a:pt x="1649" y="10308"/>
                      <a:pt x="1132" y="9982"/>
                      <a:pt x="990" y="9752"/>
                    </a:cubicBezTo>
                    <a:cubicBezTo>
                      <a:pt x="888" y="9586"/>
                      <a:pt x="905" y="9335"/>
                      <a:pt x="1239" y="9255"/>
                    </a:cubicBezTo>
                    <a:cubicBezTo>
                      <a:pt x="1379" y="9221"/>
                      <a:pt x="1737" y="9264"/>
                      <a:pt x="1547" y="9111"/>
                    </a:cubicBezTo>
                    <a:cubicBezTo>
                      <a:pt x="1438" y="9022"/>
                      <a:pt x="1309" y="8870"/>
                      <a:pt x="1598" y="8835"/>
                    </a:cubicBezTo>
                    <a:cubicBezTo>
                      <a:pt x="1753" y="8816"/>
                      <a:pt x="2206" y="8848"/>
                      <a:pt x="2169" y="8716"/>
                    </a:cubicBezTo>
                    <a:lnTo>
                      <a:pt x="2381" y="8537"/>
                    </a:lnTo>
                    <a:lnTo>
                      <a:pt x="2374" y="8520"/>
                    </a:lnTo>
                    <a:cubicBezTo>
                      <a:pt x="2427" y="8706"/>
                      <a:pt x="3187" y="7936"/>
                      <a:pt x="3260" y="7911"/>
                    </a:cubicBezTo>
                    <a:cubicBezTo>
                      <a:pt x="3332" y="7951"/>
                      <a:pt x="3473" y="8105"/>
                      <a:pt x="3533" y="8163"/>
                    </a:cubicBezTo>
                    <a:cubicBezTo>
                      <a:pt x="3781" y="8403"/>
                      <a:pt x="2994" y="8373"/>
                      <a:pt x="2994" y="8615"/>
                    </a:cubicBezTo>
                    <a:cubicBezTo>
                      <a:pt x="3276" y="8654"/>
                      <a:pt x="3452" y="8507"/>
                      <a:pt x="3818" y="8605"/>
                    </a:cubicBezTo>
                    <a:cubicBezTo>
                      <a:pt x="4052" y="8667"/>
                      <a:pt x="4603" y="8622"/>
                      <a:pt x="4878" y="8632"/>
                    </a:cubicBezTo>
                    <a:cubicBezTo>
                      <a:pt x="5217" y="8758"/>
                      <a:pt x="5241" y="8773"/>
                      <a:pt x="5226" y="8996"/>
                    </a:cubicBezTo>
                    <a:cubicBezTo>
                      <a:pt x="5213" y="9185"/>
                      <a:pt x="5430" y="9396"/>
                      <a:pt x="5430" y="9594"/>
                    </a:cubicBezTo>
                    <a:cubicBezTo>
                      <a:pt x="5430" y="9707"/>
                      <a:pt x="5186" y="9711"/>
                      <a:pt x="5177" y="9811"/>
                    </a:cubicBezTo>
                    <a:cubicBezTo>
                      <a:pt x="5167" y="9900"/>
                      <a:pt x="5582" y="9874"/>
                      <a:pt x="5697" y="9874"/>
                    </a:cubicBezTo>
                    <a:cubicBezTo>
                      <a:pt x="5773" y="10045"/>
                      <a:pt x="5659" y="10267"/>
                      <a:pt x="5684" y="10441"/>
                    </a:cubicBezTo>
                    <a:cubicBezTo>
                      <a:pt x="5704" y="10569"/>
                      <a:pt x="5553" y="10526"/>
                      <a:pt x="5504" y="10423"/>
                    </a:cubicBezTo>
                    <a:cubicBezTo>
                      <a:pt x="5480" y="10370"/>
                      <a:pt x="5419" y="10161"/>
                      <a:pt x="5314" y="10161"/>
                    </a:cubicBezTo>
                    <a:cubicBezTo>
                      <a:pt x="5285" y="10228"/>
                      <a:pt x="5322" y="10298"/>
                      <a:pt x="5289" y="10360"/>
                    </a:cubicBezTo>
                    <a:cubicBezTo>
                      <a:pt x="5255" y="10419"/>
                      <a:pt x="5113" y="10413"/>
                      <a:pt x="5090" y="10493"/>
                    </a:cubicBezTo>
                    <a:cubicBezTo>
                      <a:pt x="5053" y="10621"/>
                      <a:pt x="5425" y="10575"/>
                      <a:pt x="5078" y="10749"/>
                    </a:cubicBezTo>
                    <a:cubicBezTo>
                      <a:pt x="4918" y="10828"/>
                      <a:pt x="4869" y="10677"/>
                      <a:pt x="4749" y="10682"/>
                    </a:cubicBezTo>
                    <a:cubicBezTo>
                      <a:pt x="4659" y="10686"/>
                      <a:pt x="4582" y="10899"/>
                      <a:pt x="4345" y="10899"/>
                    </a:cubicBezTo>
                    <a:cubicBezTo>
                      <a:pt x="4128" y="10899"/>
                      <a:pt x="3933" y="10889"/>
                      <a:pt x="3805" y="10780"/>
                    </a:cubicBezTo>
                    <a:cubicBezTo>
                      <a:pt x="3798" y="10782"/>
                      <a:pt x="3796" y="10783"/>
                      <a:pt x="3787" y="10784"/>
                    </a:cubicBezTo>
                    <a:cubicBezTo>
                      <a:pt x="3787" y="10784"/>
                      <a:pt x="3787" y="10784"/>
                      <a:pt x="3787" y="10784"/>
                    </a:cubicBezTo>
                    <a:close/>
                    <a:moveTo>
                      <a:pt x="15809" y="2684"/>
                    </a:moveTo>
                    <a:lnTo>
                      <a:pt x="15884" y="2675"/>
                    </a:lnTo>
                    <a:cubicBezTo>
                      <a:pt x="15919" y="2664"/>
                      <a:pt x="15916" y="2656"/>
                      <a:pt x="15907" y="2635"/>
                    </a:cubicBezTo>
                    <a:cubicBezTo>
                      <a:pt x="15897" y="2606"/>
                      <a:pt x="15892" y="2597"/>
                      <a:pt x="15843" y="2578"/>
                    </a:cubicBezTo>
                    <a:cubicBezTo>
                      <a:pt x="15814" y="2567"/>
                      <a:pt x="15794" y="2549"/>
                      <a:pt x="15769" y="2539"/>
                    </a:cubicBezTo>
                    <a:cubicBezTo>
                      <a:pt x="15752" y="2533"/>
                      <a:pt x="15737" y="2527"/>
                      <a:pt x="15719" y="2521"/>
                    </a:cubicBezTo>
                    <a:cubicBezTo>
                      <a:pt x="15684" y="2510"/>
                      <a:pt x="15637" y="2499"/>
                      <a:pt x="15617" y="2529"/>
                    </a:cubicBezTo>
                    <a:cubicBezTo>
                      <a:pt x="15590" y="2570"/>
                      <a:pt x="15639" y="2606"/>
                      <a:pt x="15672" y="2639"/>
                    </a:cubicBezTo>
                    <a:cubicBezTo>
                      <a:pt x="15708" y="2674"/>
                      <a:pt x="15737" y="2679"/>
                      <a:pt x="15809" y="2684"/>
                    </a:cubicBezTo>
                    <a:cubicBezTo>
                      <a:pt x="15809" y="2684"/>
                      <a:pt x="15809" y="2684"/>
                      <a:pt x="15809" y="2684"/>
                    </a:cubicBezTo>
                    <a:close/>
                    <a:moveTo>
                      <a:pt x="14829" y="3242"/>
                    </a:moveTo>
                    <a:cubicBezTo>
                      <a:pt x="14795" y="3230"/>
                      <a:pt x="14766" y="3202"/>
                      <a:pt x="14739" y="3183"/>
                    </a:cubicBezTo>
                    <a:cubicBezTo>
                      <a:pt x="14713" y="3165"/>
                      <a:pt x="14694" y="3133"/>
                      <a:pt x="14677" y="3111"/>
                    </a:cubicBezTo>
                    <a:cubicBezTo>
                      <a:pt x="14659" y="3088"/>
                      <a:pt x="14644" y="3072"/>
                      <a:pt x="14681" y="3050"/>
                    </a:cubicBezTo>
                    <a:cubicBezTo>
                      <a:pt x="14721" y="3025"/>
                      <a:pt x="14784" y="3014"/>
                      <a:pt x="14841" y="3029"/>
                    </a:cubicBezTo>
                    <a:cubicBezTo>
                      <a:pt x="14881" y="3040"/>
                      <a:pt x="14935" y="3045"/>
                      <a:pt x="14972" y="3057"/>
                    </a:cubicBezTo>
                    <a:cubicBezTo>
                      <a:pt x="15024" y="3076"/>
                      <a:pt x="15058" y="3140"/>
                      <a:pt x="15080" y="3171"/>
                    </a:cubicBezTo>
                    <a:cubicBezTo>
                      <a:pt x="15123" y="3231"/>
                      <a:pt x="15039" y="3247"/>
                      <a:pt x="14943" y="3247"/>
                    </a:cubicBezTo>
                    <a:lnTo>
                      <a:pt x="14829" y="3242"/>
                    </a:lnTo>
                    <a:cubicBezTo>
                      <a:pt x="14829" y="3242"/>
                      <a:pt x="14829" y="3242"/>
                      <a:pt x="14829" y="3242"/>
                    </a:cubicBezTo>
                    <a:close/>
                    <a:moveTo>
                      <a:pt x="16479" y="2535"/>
                    </a:moveTo>
                    <a:cubicBezTo>
                      <a:pt x="16543" y="2518"/>
                      <a:pt x="16610" y="2493"/>
                      <a:pt x="16665" y="2468"/>
                    </a:cubicBezTo>
                    <a:cubicBezTo>
                      <a:pt x="16707" y="2448"/>
                      <a:pt x="16764" y="2434"/>
                      <a:pt x="16810" y="2418"/>
                    </a:cubicBezTo>
                    <a:cubicBezTo>
                      <a:pt x="16856" y="2403"/>
                      <a:pt x="16993" y="2349"/>
                      <a:pt x="17046" y="2375"/>
                    </a:cubicBezTo>
                    <a:cubicBezTo>
                      <a:pt x="17082" y="2392"/>
                      <a:pt x="17041" y="2425"/>
                      <a:pt x="17009" y="2437"/>
                    </a:cubicBezTo>
                    <a:cubicBezTo>
                      <a:pt x="16927" y="2463"/>
                      <a:pt x="16863" y="2499"/>
                      <a:pt x="16807" y="2541"/>
                    </a:cubicBezTo>
                    <a:cubicBezTo>
                      <a:pt x="16772" y="2568"/>
                      <a:pt x="16563" y="2596"/>
                      <a:pt x="16526" y="2565"/>
                    </a:cubicBezTo>
                    <a:lnTo>
                      <a:pt x="16479" y="2535"/>
                    </a:lnTo>
                    <a:cubicBezTo>
                      <a:pt x="16479" y="2535"/>
                      <a:pt x="16479" y="2535"/>
                      <a:pt x="16479" y="2535"/>
                    </a:cubicBezTo>
                    <a:close/>
                    <a:moveTo>
                      <a:pt x="15275" y="3002"/>
                    </a:moveTo>
                    <a:cubicBezTo>
                      <a:pt x="15220" y="2971"/>
                      <a:pt x="15291" y="2882"/>
                      <a:pt x="15235" y="2877"/>
                    </a:cubicBezTo>
                    <a:cubicBezTo>
                      <a:pt x="15155" y="2870"/>
                      <a:pt x="15048" y="2893"/>
                      <a:pt x="15006" y="2834"/>
                    </a:cubicBezTo>
                    <a:cubicBezTo>
                      <a:pt x="14950" y="2760"/>
                      <a:pt x="15136" y="2624"/>
                      <a:pt x="15263" y="2608"/>
                    </a:cubicBezTo>
                    <a:cubicBezTo>
                      <a:pt x="15369" y="2594"/>
                      <a:pt x="15437" y="2751"/>
                      <a:pt x="15476" y="2789"/>
                    </a:cubicBezTo>
                    <a:cubicBezTo>
                      <a:pt x="15537" y="2847"/>
                      <a:pt x="15574" y="2881"/>
                      <a:pt x="15685" y="2912"/>
                    </a:cubicBezTo>
                    <a:cubicBezTo>
                      <a:pt x="15868" y="2964"/>
                      <a:pt x="15934" y="2957"/>
                      <a:pt x="15961" y="3078"/>
                    </a:cubicBezTo>
                    <a:cubicBezTo>
                      <a:pt x="15964" y="3094"/>
                      <a:pt x="16000" y="3163"/>
                      <a:pt x="15989" y="3172"/>
                    </a:cubicBezTo>
                    <a:cubicBezTo>
                      <a:pt x="15963" y="3195"/>
                      <a:pt x="15764" y="3168"/>
                      <a:pt x="15722" y="3159"/>
                    </a:cubicBezTo>
                    <a:cubicBezTo>
                      <a:pt x="15565" y="3056"/>
                      <a:pt x="15407" y="3077"/>
                      <a:pt x="15275" y="3002"/>
                    </a:cubicBezTo>
                    <a:cubicBezTo>
                      <a:pt x="15275" y="3002"/>
                      <a:pt x="15275" y="3002"/>
                      <a:pt x="15275" y="3002"/>
                    </a:cubicBezTo>
                    <a:close/>
                    <a:moveTo>
                      <a:pt x="13829" y="10923"/>
                    </a:moveTo>
                    <a:cubicBezTo>
                      <a:pt x="13829" y="10709"/>
                      <a:pt x="13756" y="10455"/>
                      <a:pt x="13902" y="10252"/>
                    </a:cubicBezTo>
                    <a:cubicBezTo>
                      <a:pt x="14024" y="10084"/>
                      <a:pt x="14033" y="9917"/>
                      <a:pt x="14033" y="9738"/>
                    </a:cubicBezTo>
                    <a:cubicBezTo>
                      <a:pt x="14033" y="9375"/>
                      <a:pt x="13626" y="9118"/>
                      <a:pt x="13214" y="8870"/>
                    </a:cubicBezTo>
                    <a:lnTo>
                      <a:pt x="12942" y="8706"/>
                    </a:lnTo>
                    <a:cubicBezTo>
                      <a:pt x="12583" y="8381"/>
                      <a:pt x="12460" y="8617"/>
                      <a:pt x="11942" y="8594"/>
                    </a:cubicBezTo>
                    <a:cubicBezTo>
                      <a:pt x="11720" y="8583"/>
                      <a:pt x="10776" y="8240"/>
                      <a:pt x="10776" y="8128"/>
                    </a:cubicBezTo>
                    <a:cubicBezTo>
                      <a:pt x="11067" y="8088"/>
                      <a:pt x="11738" y="8486"/>
                      <a:pt x="11937" y="8233"/>
                    </a:cubicBezTo>
                    <a:cubicBezTo>
                      <a:pt x="12087" y="8043"/>
                      <a:pt x="13271" y="8224"/>
                      <a:pt x="13060" y="8073"/>
                    </a:cubicBezTo>
                    <a:cubicBezTo>
                      <a:pt x="12754" y="7853"/>
                      <a:pt x="13026" y="7858"/>
                      <a:pt x="12427" y="7810"/>
                    </a:cubicBezTo>
                    <a:cubicBezTo>
                      <a:pt x="11520" y="7738"/>
                      <a:pt x="12618" y="7646"/>
                      <a:pt x="12842" y="7687"/>
                    </a:cubicBezTo>
                    <a:cubicBezTo>
                      <a:pt x="13213" y="7756"/>
                      <a:pt x="14262" y="7175"/>
                      <a:pt x="14548" y="7023"/>
                    </a:cubicBezTo>
                    <a:cubicBezTo>
                      <a:pt x="14840" y="6867"/>
                      <a:pt x="14943" y="6645"/>
                      <a:pt x="15231" y="6484"/>
                    </a:cubicBezTo>
                    <a:cubicBezTo>
                      <a:pt x="15532" y="6314"/>
                      <a:pt x="15984" y="6345"/>
                      <a:pt x="15843" y="6030"/>
                    </a:cubicBezTo>
                    <a:cubicBezTo>
                      <a:pt x="15781" y="5887"/>
                      <a:pt x="15949" y="5841"/>
                      <a:pt x="15949" y="5722"/>
                    </a:cubicBezTo>
                    <a:cubicBezTo>
                      <a:pt x="15949" y="5672"/>
                      <a:pt x="15374" y="5679"/>
                      <a:pt x="15243" y="5645"/>
                    </a:cubicBezTo>
                    <a:cubicBezTo>
                      <a:pt x="14888" y="5592"/>
                      <a:pt x="14662" y="5484"/>
                      <a:pt x="14275" y="5455"/>
                    </a:cubicBezTo>
                    <a:cubicBezTo>
                      <a:pt x="13979" y="5434"/>
                      <a:pt x="13755" y="5308"/>
                      <a:pt x="13462" y="5274"/>
                    </a:cubicBezTo>
                    <a:cubicBezTo>
                      <a:pt x="12800" y="5197"/>
                      <a:pt x="12044" y="5478"/>
                      <a:pt x="11422" y="5389"/>
                    </a:cubicBezTo>
                    <a:cubicBezTo>
                      <a:pt x="11422" y="5288"/>
                      <a:pt x="11670" y="5242"/>
                      <a:pt x="11769" y="5190"/>
                    </a:cubicBezTo>
                    <a:cubicBezTo>
                      <a:pt x="11960" y="5089"/>
                      <a:pt x="11756" y="5056"/>
                      <a:pt x="11973" y="4984"/>
                    </a:cubicBezTo>
                    <a:cubicBezTo>
                      <a:pt x="12124" y="4933"/>
                      <a:pt x="12182" y="4948"/>
                      <a:pt x="12357" y="4969"/>
                    </a:cubicBezTo>
                    <a:cubicBezTo>
                      <a:pt x="12519" y="4989"/>
                      <a:pt x="12724" y="4934"/>
                      <a:pt x="12724" y="4830"/>
                    </a:cubicBezTo>
                    <a:cubicBezTo>
                      <a:pt x="12527" y="4830"/>
                      <a:pt x="12296" y="4869"/>
                      <a:pt x="12129" y="4795"/>
                    </a:cubicBezTo>
                    <a:cubicBezTo>
                      <a:pt x="12071" y="4768"/>
                      <a:pt x="11700" y="4595"/>
                      <a:pt x="11862" y="4612"/>
                    </a:cubicBezTo>
                    <a:cubicBezTo>
                      <a:pt x="11971" y="4625"/>
                      <a:pt x="12096" y="4646"/>
                      <a:pt x="12204" y="4651"/>
                    </a:cubicBezTo>
                    <a:cubicBezTo>
                      <a:pt x="12371" y="4659"/>
                      <a:pt x="12444" y="4595"/>
                      <a:pt x="12562" y="4554"/>
                    </a:cubicBezTo>
                    <a:cubicBezTo>
                      <a:pt x="12630" y="4530"/>
                      <a:pt x="12737" y="4549"/>
                      <a:pt x="12811" y="4532"/>
                    </a:cubicBezTo>
                    <a:cubicBezTo>
                      <a:pt x="12949" y="4502"/>
                      <a:pt x="12979" y="4481"/>
                      <a:pt x="13096" y="4431"/>
                    </a:cubicBezTo>
                    <a:cubicBezTo>
                      <a:pt x="13399" y="4328"/>
                      <a:pt x="13923" y="4141"/>
                      <a:pt x="14275" y="4106"/>
                    </a:cubicBezTo>
                    <a:cubicBezTo>
                      <a:pt x="14717" y="4060"/>
                      <a:pt x="14916" y="4039"/>
                      <a:pt x="14938" y="3759"/>
                    </a:cubicBezTo>
                    <a:cubicBezTo>
                      <a:pt x="14945" y="3659"/>
                      <a:pt x="15094" y="3580"/>
                      <a:pt x="15094" y="3476"/>
                    </a:cubicBezTo>
                    <a:cubicBezTo>
                      <a:pt x="14866" y="3476"/>
                      <a:pt x="14630" y="3579"/>
                      <a:pt x="14392" y="3574"/>
                    </a:cubicBezTo>
                    <a:cubicBezTo>
                      <a:pt x="14115" y="3568"/>
                      <a:pt x="14117" y="3440"/>
                      <a:pt x="13766" y="3511"/>
                    </a:cubicBezTo>
                    <a:cubicBezTo>
                      <a:pt x="13678" y="3528"/>
                      <a:pt x="13454" y="3452"/>
                      <a:pt x="13363" y="3434"/>
                    </a:cubicBezTo>
                    <a:cubicBezTo>
                      <a:pt x="13153" y="3392"/>
                      <a:pt x="12886" y="3512"/>
                      <a:pt x="12749" y="3381"/>
                    </a:cubicBezTo>
                    <a:cubicBezTo>
                      <a:pt x="12475" y="3120"/>
                      <a:pt x="12126" y="3408"/>
                      <a:pt x="12017" y="3353"/>
                    </a:cubicBezTo>
                    <a:cubicBezTo>
                      <a:pt x="11870" y="3280"/>
                      <a:pt x="11851" y="3151"/>
                      <a:pt x="11793" y="3052"/>
                    </a:cubicBezTo>
                    <a:cubicBezTo>
                      <a:pt x="11595" y="2716"/>
                      <a:pt x="11291" y="3376"/>
                      <a:pt x="11094" y="3444"/>
                    </a:cubicBezTo>
                    <a:cubicBezTo>
                      <a:pt x="10998" y="3524"/>
                      <a:pt x="10919" y="3733"/>
                      <a:pt x="10714" y="3633"/>
                    </a:cubicBezTo>
                    <a:cubicBezTo>
                      <a:pt x="10538" y="3548"/>
                      <a:pt x="10537" y="3723"/>
                      <a:pt x="10547" y="3770"/>
                    </a:cubicBezTo>
                    <a:cubicBezTo>
                      <a:pt x="10625" y="4107"/>
                      <a:pt x="10045" y="3708"/>
                      <a:pt x="10273" y="4018"/>
                    </a:cubicBezTo>
                    <a:cubicBezTo>
                      <a:pt x="10323" y="4084"/>
                      <a:pt x="10498" y="4218"/>
                      <a:pt x="10467" y="4284"/>
                    </a:cubicBezTo>
                    <a:cubicBezTo>
                      <a:pt x="10354" y="4524"/>
                      <a:pt x="9867" y="4202"/>
                      <a:pt x="9796" y="4185"/>
                    </a:cubicBezTo>
                    <a:cubicBezTo>
                      <a:pt x="9648" y="4151"/>
                      <a:pt x="9693" y="4330"/>
                      <a:pt x="9697" y="4378"/>
                    </a:cubicBezTo>
                    <a:cubicBezTo>
                      <a:pt x="9742" y="4823"/>
                      <a:pt x="9361" y="4351"/>
                      <a:pt x="9301" y="4214"/>
                    </a:cubicBezTo>
                    <a:cubicBezTo>
                      <a:pt x="9198" y="4257"/>
                      <a:pt x="9218" y="4334"/>
                      <a:pt x="9226" y="4400"/>
                    </a:cubicBezTo>
                    <a:cubicBezTo>
                      <a:pt x="9240" y="4508"/>
                      <a:pt x="9180" y="4500"/>
                      <a:pt x="9140" y="4588"/>
                    </a:cubicBezTo>
                    <a:cubicBezTo>
                      <a:pt x="9114" y="4643"/>
                      <a:pt x="9528" y="4937"/>
                      <a:pt x="9183" y="4840"/>
                    </a:cubicBezTo>
                    <a:cubicBezTo>
                      <a:pt x="9061" y="4806"/>
                      <a:pt x="8812" y="4699"/>
                      <a:pt x="8823" y="4826"/>
                    </a:cubicBezTo>
                    <a:cubicBezTo>
                      <a:pt x="8837" y="4981"/>
                      <a:pt x="8794" y="5102"/>
                      <a:pt x="9114" y="5040"/>
                    </a:cubicBezTo>
                    <a:cubicBezTo>
                      <a:pt x="9164" y="5030"/>
                      <a:pt x="9088" y="5154"/>
                      <a:pt x="9107" y="5200"/>
                    </a:cubicBezTo>
                    <a:cubicBezTo>
                      <a:pt x="9136" y="5267"/>
                      <a:pt x="9106" y="5379"/>
                      <a:pt x="9021" y="5428"/>
                    </a:cubicBezTo>
                    <a:cubicBezTo>
                      <a:pt x="8892" y="5501"/>
                      <a:pt x="8664" y="5448"/>
                      <a:pt x="8810" y="5585"/>
                    </a:cubicBezTo>
                    <a:cubicBezTo>
                      <a:pt x="9007" y="5769"/>
                      <a:pt x="8552" y="5653"/>
                      <a:pt x="8543" y="5627"/>
                    </a:cubicBezTo>
                    <a:cubicBezTo>
                      <a:pt x="8447" y="5673"/>
                      <a:pt x="8456" y="5858"/>
                      <a:pt x="8408" y="5848"/>
                    </a:cubicBezTo>
                    <a:cubicBezTo>
                      <a:pt x="8194" y="5801"/>
                      <a:pt x="8197" y="5766"/>
                      <a:pt x="8240" y="5893"/>
                    </a:cubicBezTo>
                    <a:cubicBezTo>
                      <a:pt x="8321" y="6130"/>
                      <a:pt x="7687" y="5962"/>
                      <a:pt x="7403" y="5994"/>
                    </a:cubicBezTo>
                    <a:cubicBezTo>
                      <a:pt x="7403" y="6048"/>
                      <a:pt x="7933" y="6206"/>
                      <a:pt x="8048" y="6222"/>
                    </a:cubicBezTo>
                    <a:cubicBezTo>
                      <a:pt x="8047" y="6224"/>
                      <a:pt x="7564" y="6328"/>
                      <a:pt x="7744" y="6407"/>
                    </a:cubicBezTo>
                    <a:cubicBezTo>
                      <a:pt x="7957" y="6502"/>
                      <a:pt x="7961" y="6551"/>
                      <a:pt x="8259" y="6481"/>
                    </a:cubicBezTo>
                    <a:cubicBezTo>
                      <a:pt x="8545" y="6412"/>
                      <a:pt x="8830" y="6359"/>
                      <a:pt x="9027" y="6222"/>
                    </a:cubicBezTo>
                    <a:cubicBezTo>
                      <a:pt x="9050" y="6207"/>
                      <a:pt x="9234" y="6142"/>
                      <a:pt x="9263" y="6152"/>
                    </a:cubicBezTo>
                    <a:cubicBezTo>
                      <a:pt x="9300" y="6164"/>
                      <a:pt x="9165" y="6260"/>
                      <a:pt x="9145" y="6277"/>
                    </a:cubicBezTo>
                    <a:cubicBezTo>
                      <a:pt x="9050" y="6365"/>
                      <a:pt x="8926" y="6508"/>
                      <a:pt x="8755" y="6551"/>
                    </a:cubicBezTo>
                    <a:cubicBezTo>
                      <a:pt x="8561" y="6599"/>
                      <a:pt x="7941" y="6787"/>
                      <a:pt x="7850" y="6897"/>
                    </a:cubicBezTo>
                    <a:cubicBezTo>
                      <a:pt x="7791" y="6969"/>
                      <a:pt x="7748" y="7011"/>
                      <a:pt x="7713" y="7089"/>
                    </a:cubicBezTo>
                    <a:cubicBezTo>
                      <a:pt x="7683" y="7158"/>
                      <a:pt x="7764" y="7200"/>
                      <a:pt x="7764" y="7253"/>
                    </a:cubicBezTo>
                    <a:cubicBezTo>
                      <a:pt x="7764" y="7372"/>
                      <a:pt x="7571" y="7546"/>
                      <a:pt x="7975" y="7454"/>
                    </a:cubicBezTo>
                    <a:cubicBezTo>
                      <a:pt x="8181" y="7405"/>
                      <a:pt x="8846" y="7088"/>
                      <a:pt x="8749" y="7362"/>
                    </a:cubicBezTo>
                    <a:cubicBezTo>
                      <a:pt x="8662" y="7609"/>
                      <a:pt x="8925" y="7691"/>
                      <a:pt x="9052" y="7905"/>
                    </a:cubicBezTo>
                    <a:cubicBezTo>
                      <a:pt x="9086" y="7970"/>
                      <a:pt x="9177" y="8037"/>
                      <a:pt x="9200" y="8094"/>
                    </a:cubicBezTo>
                    <a:cubicBezTo>
                      <a:pt x="8887" y="8094"/>
                      <a:pt x="8708" y="7911"/>
                      <a:pt x="8482" y="8139"/>
                    </a:cubicBezTo>
                    <a:cubicBezTo>
                      <a:pt x="8290" y="8333"/>
                      <a:pt x="8418" y="8368"/>
                      <a:pt x="8519" y="8562"/>
                    </a:cubicBezTo>
                    <a:cubicBezTo>
                      <a:pt x="8584" y="8686"/>
                      <a:pt x="8623" y="8811"/>
                      <a:pt x="8401" y="8887"/>
                    </a:cubicBezTo>
                    <a:cubicBezTo>
                      <a:pt x="8270" y="8932"/>
                      <a:pt x="8019" y="8845"/>
                      <a:pt x="7923" y="8912"/>
                    </a:cubicBezTo>
                    <a:cubicBezTo>
                      <a:pt x="7777" y="9015"/>
                      <a:pt x="7910" y="9134"/>
                      <a:pt x="7619" y="9202"/>
                    </a:cubicBezTo>
                    <a:cubicBezTo>
                      <a:pt x="7342" y="9268"/>
                      <a:pt x="7348" y="9369"/>
                      <a:pt x="7279" y="9517"/>
                    </a:cubicBezTo>
                    <a:cubicBezTo>
                      <a:pt x="7246" y="9583"/>
                      <a:pt x="7288" y="9651"/>
                      <a:pt x="7224" y="9706"/>
                    </a:cubicBezTo>
                    <a:cubicBezTo>
                      <a:pt x="7013" y="9884"/>
                      <a:pt x="7067" y="9426"/>
                      <a:pt x="7020" y="9419"/>
                    </a:cubicBezTo>
                    <a:cubicBezTo>
                      <a:pt x="6979" y="9485"/>
                      <a:pt x="6746" y="9505"/>
                      <a:pt x="6826" y="9622"/>
                    </a:cubicBezTo>
                    <a:cubicBezTo>
                      <a:pt x="6979" y="9846"/>
                      <a:pt x="6950" y="9878"/>
                      <a:pt x="6950" y="10099"/>
                    </a:cubicBezTo>
                    <a:cubicBezTo>
                      <a:pt x="6950" y="10148"/>
                      <a:pt x="7029" y="10321"/>
                      <a:pt x="7112" y="10339"/>
                    </a:cubicBezTo>
                    <a:cubicBezTo>
                      <a:pt x="7143" y="10347"/>
                      <a:pt x="7106" y="10128"/>
                      <a:pt x="7154" y="10052"/>
                    </a:cubicBezTo>
                    <a:cubicBezTo>
                      <a:pt x="7307" y="9822"/>
                      <a:pt x="7834" y="10493"/>
                      <a:pt x="7986" y="10493"/>
                    </a:cubicBezTo>
                    <a:cubicBezTo>
                      <a:pt x="8029" y="10398"/>
                      <a:pt x="8063" y="9982"/>
                      <a:pt x="8328" y="10011"/>
                    </a:cubicBezTo>
                    <a:cubicBezTo>
                      <a:pt x="8576" y="10038"/>
                      <a:pt x="8447" y="10165"/>
                      <a:pt x="8774" y="10203"/>
                    </a:cubicBezTo>
                    <a:cubicBezTo>
                      <a:pt x="8948" y="10223"/>
                      <a:pt x="8984" y="10330"/>
                      <a:pt x="9121" y="10343"/>
                    </a:cubicBezTo>
                    <a:cubicBezTo>
                      <a:pt x="9327" y="10363"/>
                      <a:pt x="9290" y="10092"/>
                      <a:pt x="9697" y="10143"/>
                    </a:cubicBezTo>
                    <a:cubicBezTo>
                      <a:pt x="9947" y="10175"/>
                      <a:pt x="10109" y="10229"/>
                      <a:pt x="10386" y="10249"/>
                    </a:cubicBezTo>
                    <a:cubicBezTo>
                      <a:pt x="10386" y="10312"/>
                      <a:pt x="10461" y="10514"/>
                      <a:pt x="10273" y="10514"/>
                    </a:cubicBezTo>
                    <a:cubicBezTo>
                      <a:pt x="9905" y="10514"/>
                      <a:pt x="9745" y="10743"/>
                      <a:pt x="9481" y="10856"/>
                    </a:cubicBezTo>
                    <a:cubicBezTo>
                      <a:pt x="9045" y="11046"/>
                      <a:pt x="9476" y="11227"/>
                      <a:pt x="9499" y="11442"/>
                    </a:cubicBezTo>
                    <a:cubicBezTo>
                      <a:pt x="9364" y="11599"/>
                      <a:pt x="9671" y="11620"/>
                      <a:pt x="9865" y="11620"/>
                    </a:cubicBezTo>
                    <a:cubicBezTo>
                      <a:pt x="9630" y="11885"/>
                      <a:pt x="9796" y="11788"/>
                      <a:pt x="10125" y="11788"/>
                    </a:cubicBezTo>
                    <a:cubicBezTo>
                      <a:pt x="10227" y="11788"/>
                      <a:pt x="10213" y="11822"/>
                      <a:pt x="10287" y="11847"/>
                    </a:cubicBezTo>
                    <a:cubicBezTo>
                      <a:pt x="10360" y="11871"/>
                      <a:pt x="10782" y="11789"/>
                      <a:pt x="10621" y="11906"/>
                    </a:cubicBezTo>
                    <a:cubicBezTo>
                      <a:pt x="10572" y="11944"/>
                      <a:pt x="9726" y="12270"/>
                      <a:pt x="10170" y="12270"/>
                    </a:cubicBezTo>
                    <a:cubicBezTo>
                      <a:pt x="10271" y="12270"/>
                      <a:pt x="10465" y="12199"/>
                      <a:pt x="10361" y="12292"/>
                    </a:cubicBezTo>
                    <a:cubicBezTo>
                      <a:pt x="10186" y="12448"/>
                      <a:pt x="10318" y="12459"/>
                      <a:pt x="9921" y="12448"/>
                    </a:cubicBezTo>
                    <a:cubicBezTo>
                      <a:pt x="9803" y="12446"/>
                      <a:pt x="9506" y="12470"/>
                      <a:pt x="9506" y="12560"/>
                    </a:cubicBezTo>
                    <a:cubicBezTo>
                      <a:pt x="9506" y="12649"/>
                      <a:pt x="9716" y="12648"/>
                      <a:pt x="9772" y="12728"/>
                    </a:cubicBezTo>
                    <a:cubicBezTo>
                      <a:pt x="9823" y="12803"/>
                      <a:pt x="9438" y="12792"/>
                      <a:pt x="9338" y="12823"/>
                    </a:cubicBezTo>
                    <a:cubicBezTo>
                      <a:pt x="9094" y="12900"/>
                      <a:pt x="9066" y="13002"/>
                      <a:pt x="9107" y="13155"/>
                    </a:cubicBezTo>
                    <a:cubicBezTo>
                      <a:pt x="9118" y="13333"/>
                      <a:pt x="9401" y="13445"/>
                      <a:pt x="9401" y="13600"/>
                    </a:cubicBezTo>
                    <a:cubicBezTo>
                      <a:pt x="9401" y="13779"/>
                      <a:pt x="9051" y="13632"/>
                      <a:pt x="8984" y="13526"/>
                    </a:cubicBezTo>
                    <a:cubicBezTo>
                      <a:pt x="8912" y="13410"/>
                      <a:pt x="8990" y="13329"/>
                      <a:pt x="8718" y="13393"/>
                    </a:cubicBezTo>
                    <a:cubicBezTo>
                      <a:pt x="8517" y="13440"/>
                      <a:pt x="8541" y="13543"/>
                      <a:pt x="8271" y="13414"/>
                    </a:cubicBezTo>
                    <a:cubicBezTo>
                      <a:pt x="7817" y="13197"/>
                      <a:pt x="6897" y="13340"/>
                      <a:pt x="6615" y="13110"/>
                    </a:cubicBezTo>
                    <a:cubicBezTo>
                      <a:pt x="6475" y="12996"/>
                      <a:pt x="6466" y="12816"/>
                      <a:pt x="6206" y="12771"/>
                    </a:cubicBezTo>
                    <a:cubicBezTo>
                      <a:pt x="6040" y="12742"/>
                      <a:pt x="5935" y="12896"/>
                      <a:pt x="5729" y="12935"/>
                    </a:cubicBezTo>
                    <a:cubicBezTo>
                      <a:pt x="5729" y="13083"/>
                      <a:pt x="6086" y="13310"/>
                      <a:pt x="6331" y="13344"/>
                    </a:cubicBezTo>
                    <a:cubicBezTo>
                      <a:pt x="6331" y="13351"/>
                      <a:pt x="6326" y="13350"/>
                      <a:pt x="6336" y="13351"/>
                    </a:cubicBezTo>
                    <a:cubicBezTo>
                      <a:pt x="6336" y="13557"/>
                      <a:pt x="5060" y="13616"/>
                      <a:pt x="4971" y="13764"/>
                    </a:cubicBezTo>
                    <a:cubicBezTo>
                      <a:pt x="4845" y="13980"/>
                      <a:pt x="6181" y="13880"/>
                      <a:pt x="6454" y="13932"/>
                    </a:cubicBezTo>
                    <a:cubicBezTo>
                      <a:pt x="6454" y="14010"/>
                      <a:pt x="6070" y="14289"/>
                      <a:pt x="6033" y="14422"/>
                    </a:cubicBezTo>
                    <a:cubicBezTo>
                      <a:pt x="5990" y="14564"/>
                      <a:pt x="6415" y="14616"/>
                      <a:pt x="6106" y="14656"/>
                    </a:cubicBezTo>
                    <a:cubicBezTo>
                      <a:pt x="5602" y="14723"/>
                      <a:pt x="5875" y="14974"/>
                      <a:pt x="5145" y="14974"/>
                    </a:cubicBezTo>
                    <a:cubicBezTo>
                      <a:pt x="4571" y="14974"/>
                      <a:pt x="4166" y="15147"/>
                      <a:pt x="3607" y="15104"/>
                    </a:cubicBezTo>
                    <a:cubicBezTo>
                      <a:pt x="3466" y="15119"/>
                      <a:pt x="3282" y="14983"/>
                      <a:pt x="3191" y="15052"/>
                    </a:cubicBezTo>
                    <a:cubicBezTo>
                      <a:pt x="3041" y="15165"/>
                      <a:pt x="2829" y="15155"/>
                      <a:pt x="2603" y="15181"/>
                    </a:cubicBezTo>
                    <a:cubicBezTo>
                      <a:pt x="2663" y="15231"/>
                      <a:pt x="2840" y="15238"/>
                      <a:pt x="2925" y="15328"/>
                    </a:cubicBezTo>
                    <a:cubicBezTo>
                      <a:pt x="3063" y="15477"/>
                      <a:pt x="2428" y="15433"/>
                      <a:pt x="2652" y="15527"/>
                    </a:cubicBezTo>
                    <a:cubicBezTo>
                      <a:pt x="2822" y="15599"/>
                      <a:pt x="2760" y="15783"/>
                      <a:pt x="3112" y="15698"/>
                    </a:cubicBezTo>
                    <a:cubicBezTo>
                      <a:pt x="3256" y="15664"/>
                      <a:pt x="3465" y="15601"/>
                      <a:pt x="3402" y="15727"/>
                    </a:cubicBezTo>
                    <a:cubicBezTo>
                      <a:pt x="3362" y="15810"/>
                      <a:pt x="3056" y="15796"/>
                      <a:pt x="2931" y="15807"/>
                    </a:cubicBezTo>
                    <a:cubicBezTo>
                      <a:pt x="2657" y="15832"/>
                      <a:pt x="3074" y="15871"/>
                      <a:pt x="3173" y="15912"/>
                    </a:cubicBezTo>
                    <a:cubicBezTo>
                      <a:pt x="3289" y="15960"/>
                      <a:pt x="3360" y="16074"/>
                      <a:pt x="3539" y="16010"/>
                    </a:cubicBezTo>
                    <a:cubicBezTo>
                      <a:pt x="3805" y="15915"/>
                      <a:pt x="4057" y="15849"/>
                      <a:pt x="4389" y="15849"/>
                    </a:cubicBezTo>
                    <a:cubicBezTo>
                      <a:pt x="4729" y="15849"/>
                      <a:pt x="4569" y="15944"/>
                      <a:pt x="4724" y="16031"/>
                    </a:cubicBezTo>
                    <a:cubicBezTo>
                      <a:pt x="4875" y="16116"/>
                      <a:pt x="5286" y="16095"/>
                      <a:pt x="5480" y="16213"/>
                    </a:cubicBezTo>
                    <a:cubicBezTo>
                      <a:pt x="5653" y="16318"/>
                      <a:pt x="5439" y="16549"/>
                      <a:pt x="5635" y="16661"/>
                    </a:cubicBezTo>
                    <a:cubicBezTo>
                      <a:pt x="5704" y="16843"/>
                      <a:pt x="6306" y="16995"/>
                      <a:pt x="6615" y="16947"/>
                    </a:cubicBezTo>
                    <a:cubicBezTo>
                      <a:pt x="6882" y="16907"/>
                      <a:pt x="7113" y="16773"/>
                      <a:pt x="7397" y="16797"/>
                    </a:cubicBezTo>
                    <a:cubicBezTo>
                      <a:pt x="7755" y="16827"/>
                      <a:pt x="7977" y="16778"/>
                      <a:pt x="8283" y="16671"/>
                    </a:cubicBezTo>
                    <a:cubicBezTo>
                      <a:pt x="8478" y="16604"/>
                      <a:pt x="8664" y="16499"/>
                      <a:pt x="8903" y="16499"/>
                    </a:cubicBezTo>
                    <a:cubicBezTo>
                      <a:pt x="8903" y="16599"/>
                      <a:pt x="8261" y="16866"/>
                      <a:pt x="8111" y="16906"/>
                    </a:cubicBezTo>
                    <a:cubicBezTo>
                      <a:pt x="7817" y="16982"/>
                      <a:pt x="7581" y="17073"/>
                      <a:pt x="7260" y="17122"/>
                    </a:cubicBezTo>
                    <a:cubicBezTo>
                      <a:pt x="7169" y="17137"/>
                      <a:pt x="6861" y="17148"/>
                      <a:pt x="6826" y="17193"/>
                    </a:cubicBezTo>
                    <a:cubicBezTo>
                      <a:pt x="6777" y="17256"/>
                      <a:pt x="6897" y="17377"/>
                      <a:pt x="6746" y="17410"/>
                    </a:cubicBezTo>
                    <a:cubicBezTo>
                      <a:pt x="6609" y="17437"/>
                      <a:pt x="6146" y="17309"/>
                      <a:pt x="6020" y="17269"/>
                    </a:cubicBezTo>
                    <a:cubicBezTo>
                      <a:pt x="5630" y="17148"/>
                      <a:pt x="5249" y="17122"/>
                      <a:pt x="4841" y="17035"/>
                    </a:cubicBezTo>
                    <a:cubicBezTo>
                      <a:pt x="4621" y="17052"/>
                      <a:pt x="4384" y="17009"/>
                      <a:pt x="4153" y="17035"/>
                    </a:cubicBezTo>
                    <a:cubicBezTo>
                      <a:pt x="3947" y="17058"/>
                      <a:pt x="4268" y="17148"/>
                      <a:pt x="4222" y="17227"/>
                    </a:cubicBezTo>
                    <a:cubicBezTo>
                      <a:pt x="3561" y="17136"/>
                      <a:pt x="3538" y="17303"/>
                      <a:pt x="3025" y="17525"/>
                    </a:cubicBezTo>
                    <a:cubicBezTo>
                      <a:pt x="2655" y="17684"/>
                      <a:pt x="2095" y="17787"/>
                      <a:pt x="1678" y="17899"/>
                    </a:cubicBezTo>
                    <a:cubicBezTo>
                      <a:pt x="1410" y="17972"/>
                      <a:pt x="1231" y="18125"/>
                      <a:pt x="966" y="18182"/>
                    </a:cubicBezTo>
                    <a:cubicBezTo>
                      <a:pt x="668" y="18247"/>
                      <a:pt x="147" y="18098"/>
                      <a:pt x="4" y="18361"/>
                    </a:cubicBezTo>
                    <a:cubicBezTo>
                      <a:pt x="-43" y="18448"/>
                      <a:pt x="390" y="18338"/>
                      <a:pt x="506" y="18399"/>
                    </a:cubicBezTo>
                    <a:cubicBezTo>
                      <a:pt x="608" y="18452"/>
                      <a:pt x="526" y="18631"/>
                      <a:pt x="581" y="18637"/>
                    </a:cubicBezTo>
                    <a:cubicBezTo>
                      <a:pt x="584" y="18645"/>
                      <a:pt x="590" y="18645"/>
                      <a:pt x="592" y="18655"/>
                    </a:cubicBezTo>
                    <a:cubicBezTo>
                      <a:pt x="905" y="18676"/>
                      <a:pt x="973" y="18487"/>
                      <a:pt x="1288" y="18385"/>
                    </a:cubicBezTo>
                    <a:cubicBezTo>
                      <a:pt x="1546" y="18302"/>
                      <a:pt x="1441" y="18432"/>
                      <a:pt x="1536" y="18497"/>
                    </a:cubicBezTo>
                    <a:cubicBezTo>
                      <a:pt x="1670" y="18591"/>
                      <a:pt x="2148" y="18358"/>
                      <a:pt x="2454" y="18462"/>
                    </a:cubicBezTo>
                    <a:cubicBezTo>
                      <a:pt x="2749" y="18562"/>
                      <a:pt x="2849" y="18398"/>
                      <a:pt x="3124" y="18630"/>
                    </a:cubicBezTo>
                    <a:cubicBezTo>
                      <a:pt x="3243" y="18731"/>
                      <a:pt x="3378" y="18435"/>
                      <a:pt x="3378" y="18536"/>
                    </a:cubicBezTo>
                    <a:cubicBezTo>
                      <a:pt x="3378" y="18801"/>
                      <a:pt x="3811" y="18790"/>
                      <a:pt x="4129" y="18914"/>
                    </a:cubicBezTo>
                    <a:cubicBezTo>
                      <a:pt x="4548" y="19078"/>
                      <a:pt x="5043" y="18347"/>
                      <a:pt x="5213" y="18238"/>
                    </a:cubicBezTo>
                    <a:cubicBezTo>
                      <a:pt x="5335" y="18161"/>
                      <a:pt x="5384" y="18304"/>
                      <a:pt x="5511" y="18316"/>
                    </a:cubicBezTo>
                    <a:cubicBezTo>
                      <a:pt x="5621" y="18326"/>
                      <a:pt x="5765" y="18299"/>
                      <a:pt x="5864" y="18326"/>
                    </a:cubicBezTo>
                    <a:cubicBezTo>
                      <a:pt x="6088" y="18388"/>
                      <a:pt x="5839" y="18427"/>
                      <a:pt x="6274" y="18427"/>
                    </a:cubicBezTo>
                    <a:cubicBezTo>
                      <a:pt x="6489" y="18427"/>
                      <a:pt x="6707" y="18477"/>
                      <a:pt x="6869" y="18550"/>
                    </a:cubicBezTo>
                    <a:cubicBezTo>
                      <a:pt x="6969" y="18676"/>
                      <a:pt x="6993" y="18890"/>
                      <a:pt x="7260" y="18844"/>
                    </a:cubicBezTo>
                    <a:cubicBezTo>
                      <a:pt x="7783" y="18753"/>
                      <a:pt x="8032" y="18982"/>
                      <a:pt x="8456" y="18994"/>
                    </a:cubicBezTo>
                    <a:cubicBezTo>
                      <a:pt x="8709" y="19002"/>
                      <a:pt x="8236" y="18733"/>
                      <a:pt x="8204" y="18682"/>
                    </a:cubicBezTo>
                    <a:cubicBezTo>
                      <a:pt x="8081" y="18505"/>
                      <a:pt x="8591" y="18706"/>
                      <a:pt x="8674" y="18735"/>
                    </a:cubicBezTo>
                    <a:cubicBezTo>
                      <a:pt x="9060" y="18870"/>
                      <a:pt x="9296" y="18678"/>
                      <a:pt x="9561" y="18717"/>
                    </a:cubicBezTo>
                    <a:cubicBezTo>
                      <a:pt x="10105" y="18798"/>
                      <a:pt x="9694" y="18508"/>
                      <a:pt x="9921" y="18508"/>
                    </a:cubicBezTo>
                    <a:lnTo>
                      <a:pt x="9934" y="18514"/>
                    </a:lnTo>
                    <a:cubicBezTo>
                      <a:pt x="9934" y="18850"/>
                      <a:pt x="11291" y="18654"/>
                      <a:pt x="11291" y="18893"/>
                    </a:cubicBezTo>
                    <a:cubicBezTo>
                      <a:pt x="11133" y="18946"/>
                      <a:pt x="10926" y="18901"/>
                      <a:pt x="10981" y="19029"/>
                    </a:cubicBezTo>
                    <a:cubicBezTo>
                      <a:pt x="11062" y="19215"/>
                      <a:pt x="11636" y="19019"/>
                      <a:pt x="11973" y="19091"/>
                    </a:cubicBezTo>
                    <a:cubicBezTo>
                      <a:pt x="12153" y="19131"/>
                      <a:pt x="12429" y="19061"/>
                      <a:pt x="12527" y="19169"/>
                    </a:cubicBezTo>
                    <a:cubicBezTo>
                      <a:pt x="12596" y="19248"/>
                      <a:pt x="12739" y="19397"/>
                      <a:pt x="12911" y="19403"/>
                    </a:cubicBezTo>
                    <a:cubicBezTo>
                      <a:pt x="13117" y="19478"/>
                      <a:pt x="13718" y="19334"/>
                      <a:pt x="13995" y="19334"/>
                    </a:cubicBezTo>
                    <a:cubicBezTo>
                      <a:pt x="14840" y="19334"/>
                      <a:pt x="15919" y="19178"/>
                      <a:pt x="16042" y="18651"/>
                    </a:cubicBezTo>
                    <a:cubicBezTo>
                      <a:pt x="16097" y="18416"/>
                      <a:pt x="15345" y="18552"/>
                      <a:pt x="15013" y="18483"/>
                    </a:cubicBezTo>
                    <a:cubicBezTo>
                      <a:pt x="14881" y="18456"/>
                      <a:pt x="14823" y="18365"/>
                      <a:pt x="14691" y="18330"/>
                    </a:cubicBezTo>
                    <a:cubicBezTo>
                      <a:pt x="14553" y="18292"/>
                      <a:pt x="14427" y="18289"/>
                      <a:pt x="14306" y="18221"/>
                    </a:cubicBezTo>
                    <a:cubicBezTo>
                      <a:pt x="14306" y="18214"/>
                      <a:pt x="14303" y="18216"/>
                      <a:pt x="14311" y="18211"/>
                    </a:cubicBezTo>
                    <a:cubicBezTo>
                      <a:pt x="14623" y="18211"/>
                      <a:pt x="14663" y="18104"/>
                      <a:pt x="14950" y="18099"/>
                    </a:cubicBezTo>
                    <a:cubicBezTo>
                      <a:pt x="15361" y="18090"/>
                      <a:pt x="15730" y="17987"/>
                      <a:pt x="15601" y="17752"/>
                    </a:cubicBezTo>
                    <a:cubicBezTo>
                      <a:pt x="15535" y="17628"/>
                      <a:pt x="15688" y="17638"/>
                      <a:pt x="15837" y="17647"/>
                    </a:cubicBezTo>
                    <a:cubicBezTo>
                      <a:pt x="16154" y="17668"/>
                      <a:pt x="16445" y="17572"/>
                      <a:pt x="16632" y="17433"/>
                    </a:cubicBezTo>
                    <a:cubicBezTo>
                      <a:pt x="16622" y="17443"/>
                      <a:pt x="16614" y="17445"/>
                      <a:pt x="16619" y="17455"/>
                    </a:cubicBezTo>
                    <a:cubicBezTo>
                      <a:pt x="16863" y="17283"/>
                      <a:pt x="17198" y="17330"/>
                      <a:pt x="17382" y="17102"/>
                    </a:cubicBezTo>
                    <a:cubicBezTo>
                      <a:pt x="17638" y="16781"/>
                      <a:pt x="17868" y="16576"/>
                      <a:pt x="17773" y="16195"/>
                    </a:cubicBezTo>
                    <a:cubicBezTo>
                      <a:pt x="17674" y="15803"/>
                      <a:pt x="16294" y="15247"/>
                      <a:pt x="15676" y="15503"/>
                    </a:cubicBezTo>
                    <a:cubicBezTo>
                      <a:pt x="15557" y="15553"/>
                      <a:pt x="15444" y="15672"/>
                      <a:pt x="15237" y="15636"/>
                    </a:cubicBezTo>
                    <a:cubicBezTo>
                      <a:pt x="15076" y="15608"/>
                      <a:pt x="15100" y="15576"/>
                      <a:pt x="14981" y="15527"/>
                    </a:cubicBezTo>
                    <a:cubicBezTo>
                      <a:pt x="14893" y="15491"/>
                      <a:pt x="14605" y="15517"/>
                      <a:pt x="14596" y="15447"/>
                    </a:cubicBezTo>
                    <a:cubicBezTo>
                      <a:pt x="14584" y="15343"/>
                      <a:pt x="14995" y="15191"/>
                      <a:pt x="15124" y="15118"/>
                    </a:cubicBezTo>
                    <a:cubicBezTo>
                      <a:pt x="15231" y="15094"/>
                      <a:pt x="15611" y="15019"/>
                      <a:pt x="15664" y="14971"/>
                    </a:cubicBezTo>
                    <a:cubicBezTo>
                      <a:pt x="15703" y="14936"/>
                      <a:pt x="15458" y="14587"/>
                      <a:pt x="15453" y="14502"/>
                    </a:cubicBezTo>
                    <a:cubicBezTo>
                      <a:pt x="15441" y="14337"/>
                      <a:pt x="15106" y="13818"/>
                      <a:pt x="14851" y="13733"/>
                    </a:cubicBezTo>
                    <a:cubicBezTo>
                      <a:pt x="14564" y="13636"/>
                      <a:pt x="14123" y="13645"/>
                      <a:pt x="13871" y="13540"/>
                    </a:cubicBezTo>
                    <a:cubicBezTo>
                      <a:pt x="14146" y="13488"/>
                      <a:pt x="14529" y="13541"/>
                      <a:pt x="14796" y="13597"/>
                    </a:cubicBezTo>
                    <a:cubicBezTo>
                      <a:pt x="15140" y="13667"/>
                      <a:pt x="15887" y="14057"/>
                      <a:pt x="15472" y="13614"/>
                    </a:cubicBezTo>
                    <a:cubicBezTo>
                      <a:pt x="15344" y="13476"/>
                      <a:pt x="15278" y="13374"/>
                      <a:pt x="15391" y="13219"/>
                    </a:cubicBezTo>
                    <a:cubicBezTo>
                      <a:pt x="15556" y="12992"/>
                      <a:pt x="15402" y="12840"/>
                      <a:pt x="15243" y="12623"/>
                    </a:cubicBezTo>
                    <a:cubicBezTo>
                      <a:pt x="15124" y="12458"/>
                      <a:pt x="15135" y="12284"/>
                      <a:pt x="15013" y="12112"/>
                    </a:cubicBezTo>
                    <a:cubicBezTo>
                      <a:pt x="14857" y="11892"/>
                      <a:pt x="14253" y="11862"/>
                      <a:pt x="14015" y="11703"/>
                    </a:cubicBezTo>
                    <a:cubicBezTo>
                      <a:pt x="13895" y="11624"/>
                      <a:pt x="13891" y="11490"/>
                      <a:pt x="13891" y="11385"/>
                    </a:cubicBezTo>
                    <a:cubicBezTo>
                      <a:pt x="13891" y="11331"/>
                      <a:pt x="13902" y="11275"/>
                      <a:pt x="13902" y="11221"/>
                    </a:cubicBezTo>
                    <a:cubicBezTo>
                      <a:pt x="13902" y="11160"/>
                      <a:pt x="13831" y="11098"/>
                      <a:pt x="13822" y="11032"/>
                    </a:cubicBezTo>
                    <a:lnTo>
                      <a:pt x="13829" y="10923"/>
                    </a:lnTo>
                    <a:cubicBezTo>
                      <a:pt x="13829" y="10923"/>
                      <a:pt x="13829" y="10923"/>
                      <a:pt x="13829" y="10923"/>
                    </a:cubicBezTo>
                    <a:close/>
                    <a:moveTo>
                      <a:pt x="21238" y="174"/>
                    </a:moveTo>
                    <a:cubicBezTo>
                      <a:pt x="21244" y="131"/>
                      <a:pt x="21279" y="117"/>
                      <a:pt x="21319" y="83"/>
                    </a:cubicBezTo>
                    <a:cubicBezTo>
                      <a:pt x="21353" y="56"/>
                      <a:pt x="21446" y="-17"/>
                      <a:pt x="21521" y="4"/>
                    </a:cubicBezTo>
                    <a:cubicBezTo>
                      <a:pt x="21557" y="14"/>
                      <a:pt x="21544" y="82"/>
                      <a:pt x="21534" y="100"/>
                    </a:cubicBezTo>
                    <a:cubicBezTo>
                      <a:pt x="21516" y="127"/>
                      <a:pt x="21473" y="151"/>
                      <a:pt x="21446" y="176"/>
                    </a:cubicBezTo>
                    <a:cubicBezTo>
                      <a:pt x="21429" y="193"/>
                      <a:pt x="21406" y="206"/>
                      <a:pt x="21391" y="223"/>
                    </a:cubicBezTo>
                    <a:cubicBezTo>
                      <a:pt x="21371" y="247"/>
                      <a:pt x="21348" y="268"/>
                      <a:pt x="21300" y="276"/>
                    </a:cubicBezTo>
                    <a:cubicBezTo>
                      <a:pt x="21249" y="284"/>
                      <a:pt x="21210" y="253"/>
                      <a:pt x="21210" y="227"/>
                    </a:cubicBezTo>
                    <a:lnTo>
                      <a:pt x="21238" y="174"/>
                    </a:lnTo>
                    <a:cubicBezTo>
                      <a:pt x="21238" y="174"/>
                      <a:pt x="21238" y="174"/>
                      <a:pt x="21238" y="174"/>
                    </a:cubicBezTo>
                    <a:close/>
                    <a:moveTo>
                      <a:pt x="20553" y="509"/>
                    </a:moveTo>
                    <a:cubicBezTo>
                      <a:pt x="20553" y="468"/>
                      <a:pt x="20573" y="430"/>
                      <a:pt x="20582" y="391"/>
                    </a:cubicBezTo>
                    <a:cubicBezTo>
                      <a:pt x="20594" y="331"/>
                      <a:pt x="20654" y="228"/>
                      <a:pt x="20770" y="213"/>
                    </a:cubicBezTo>
                    <a:cubicBezTo>
                      <a:pt x="20887" y="197"/>
                      <a:pt x="20899" y="219"/>
                      <a:pt x="20864" y="276"/>
                    </a:cubicBezTo>
                    <a:cubicBezTo>
                      <a:pt x="20819" y="349"/>
                      <a:pt x="20780" y="433"/>
                      <a:pt x="20761" y="509"/>
                    </a:cubicBezTo>
                    <a:cubicBezTo>
                      <a:pt x="20753" y="537"/>
                      <a:pt x="20747" y="564"/>
                      <a:pt x="20702" y="583"/>
                    </a:cubicBezTo>
                    <a:cubicBezTo>
                      <a:pt x="20639" y="612"/>
                      <a:pt x="20568" y="601"/>
                      <a:pt x="20563" y="552"/>
                    </a:cubicBezTo>
                    <a:lnTo>
                      <a:pt x="20553" y="509"/>
                    </a:lnTo>
                    <a:cubicBezTo>
                      <a:pt x="20553" y="509"/>
                      <a:pt x="20553" y="509"/>
                      <a:pt x="20553" y="509"/>
                    </a:cubicBezTo>
                    <a:close/>
                    <a:moveTo>
                      <a:pt x="20271" y="707"/>
                    </a:moveTo>
                    <a:cubicBezTo>
                      <a:pt x="20280" y="803"/>
                      <a:pt x="20446" y="868"/>
                      <a:pt x="20218" y="944"/>
                    </a:cubicBezTo>
                    <a:cubicBezTo>
                      <a:pt x="20069" y="994"/>
                      <a:pt x="20294" y="1098"/>
                      <a:pt x="20153" y="1181"/>
                    </a:cubicBezTo>
                    <a:cubicBezTo>
                      <a:pt x="20076" y="1226"/>
                      <a:pt x="19960" y="1263"/>
                      <a:pt x="19893" y="1309"/>
                    </a:cubicBezTo>
                    <a:cubicBezTo>
                      <a:pt x="19804" y="1372"/>
                      <a:pt x="19732" y="1512"/>
                      <a:pt x="19679" y="1590"/>
                    </a:cubicBezTo>
                    <a:cubicBezTo>
                      <a:pt x="19675" y="1596"/>
                      <a:pt x="19535" y="1911"/>
                      <a:pt x="19477" y="1779"/>
                    </a:cubicBezTo>
                    <a:cubicBezTo>
                      <a:pt x="19458" y="1732"/>
                      <a:pt x="19489" y="1674"/>
                      <a:pt x="19516" y="1630"/>
                    </a:cubicBezTo>
                    <a:cubicBezTo>
                      <a:pt x="19595" y="1491"/>
                      <a:pt x="19710" y="1354"/>
                      <a:pt x="19760" y="1210"/>
                    </a:cubicBezTo>
                    <a:cubicBezTo>
                      <a:pt x="19802" y="1087"/>
                      <a:pt x="19556" y="1102"/>
                      <a:pt x="19412" y="1085"/>
                    </a:cubicBezTo>
                    <a:cubicBezTo>
                      <a:pt x="19257" y="1069"/>
                      <a:pt x="19182" y="912"/>
                      <a:pt x="19372" y="908"/>
                    </a:cubicBezTo>
                    <a:cubicBezTo>
                      <a:pt x="19516" y="904"/>
                      <a:pt x="19762" y="966"/>
                      <a:pt x="19884" y="914"/>
                    </a:cubicBezTo>
                    <a:cubicBezTo>
                      <a:pt x="20097" y="824"/>
                      <a:pt x="19804" y="687"/>
                      <a:pt x="19697" y="617"/>
                    </a:cubicBezTo>
                    <a:cubicBezTo>
                      <a:pt x="19665" y="573"/>
                      <a:pt x="19454" y="458"/>
                      <a:pt x="19666" y="442"/>
                    </a:cubicBezTo>
                    <a:cubicBezTo>
                      <a:pt x="19715" y="438"/>
                      <a:pt x="19784" y="439"/>
                      <a:pt x="19824" y="421"/>
                    </a:cubicBezTo>
                    <a:cubicBezTo>
                      <a:pt x="19868" y="401"/>
                      <a:pt x="19878" y="367"/>
                      <a:pt x="19911" y="344"/>
                    </a:cubicBezTo>
                    <a:cubicBezTo>
                      <a:pt x="19955" y="315"/>
                      <a:pt x="20055" y="264"/>
                      <a:pt x="20119" y="253"/>
                    </a:cubicBezTo>
                    <a:cubicBezTo>
                      <a:pt x="20180" y="242"/>
                      <a:pt x="20225" y="273"/>
                      <a:pt x="20244" y="302"/>
                    </a:cubicBezTo>
                    <a:cubicBezTo>
                      <a:pt x="20266" y="340"/>
                      <a:pt x="20217" y="403"/>
                      <a:pt x="20200" y="442"/>
                    </a:cubicBezTo>
                    <a:cubicBezTo>
                      <a:pt x="20174" y="499"/>
                      <a:pt x="20193" y="552"/>
                      <a:pt x="20193" y="610"/>
                    </a:cubicBezTo>
                    <a:lnTo>
                      <a:pt x="20271" y="707"/>
                    </a:lnTo>
                    <a:cubicBezTo>
                      <a:pt x="20271" y="707"/>
                      <a:pt x="20271" y="707"/>
                      <a:pt x="20271" y="707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4" name="Shape 3334"/>
              <p:cNvSpPr/>
              <p:nvPr/>
            </p:nvSpPr>
            <p:spPr>
              <a:xfrm>
                <a:off x="1871665" y="2845956"/>
                <a:ext cx="88971" cy="1731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723" h="21053" extrusionOk="0">
                    <a:moveTo>
                      <a:pt x="16769" y="4216"/>
                    </a:moveTo>
                    <a:cubicBezTo>
                      <a:pt x="16260" y="3607"/>
                      <a:pt x="15975" y="2854"/>
                      <a:pt x="15600" y="2199"/>
                    </a:cubicBezTo>
                    <a:cubicBezTo>
                      <a:pt x="15265" y="1576"/>
                      <a:pt x="14520" y="-526"/>
                      <a:pt x="17154" y="123"/>
                    </a:cubicBezTo>
                    <a:cubicBezTo>
                      <a:pt x="18409" y="441"/>
                      <a:pt x="18385" y="1518"/>
                      <a:pt x="18558" y="2095"/>
                    </a:cubicBezTo>
                    <a:cubicBezTo>
                      <a:pt x="18883" y="3126"/>
                      <a:pt x="20198" y="3957"/>
                      <a:pt x="20621" y="4962"/>
                    </a:cubicBezTo>
                    <a:cubicBezTo>
                      <a:pt x="21391" y="6785"/>
                      <a:pt x="17540" y="5793"/>
                      <a:pt x="17352" y="4663"/>
                    </a:cubicBezTo>
                    <a:cubicBezTo>
                      <a:pt x="17352" y="4663"/>
                      <a:pt x="16769" y="4216"/>
                      <a:pt x="16769" y="4216"/>
                    </a:cubicBezTo>
                    <a:close/>
                    <a:moveTo>
                      <a:pt x="5037" y="3664"/>
                    </a:moveTo>
                    <a:cubicBezTo>
                      <a:pt x="4701" y="3652"/>
                      <a:pt x="4664" y="3581"/>
                      <a:pt x="4528" y="3418"/>
                    </a:cubicBezTo>
                    <a:cubicBezTo>
                      <a:pt x="4166" y="3023"/>
                      <a:pt x="3296" y="2238"/>
                      <a:pt x="4216" y="1894"/>
                    </a:cubicBezTo>
                    <a:cubicBezTo>
                      <a:pt x="4824" y="1660"/>
                      <a:pt x="5734" y="2004"/>
                      <a:pt x="6157" y="2218"/>
                    </a:cubicBezTo>
                    <a:cubicBezTo>
                      <a:pt x="6900" y="2620"/>
                      <a:pt x="7224" y="3321"/>
                      <a:pt x="7559" y="3846"/>
                    </a:cubicBezTo>
                    <a:cubicBezTo>
                      <a:pt x="7658" y="4015"/>
                      <a:pt x="7820" y="4352"/>
                      <a:pt x="7323" y="4359"/>
                    </a:cubicBezTo>
                    <a:cubicBezTo>
                      <a:pt x="6814" y="4365"/>
                      <a:pt x="6404" y="4300"/>
                      <a:pt x="5931" y="4236"/>
                    </a:cubicBezTo>
                    <a:cubicBezTo>
                      <a:pt x="5559" y="4190"/>
                      <a:pt x="5159" y="4164"/>
                      <a:pt x="4863" y="4028"/>
                    </a:cubicBezTo>
                    <a:lnTo>
                      <a:pt x="5037" y="3664"/>
                    </a:lnTo>
                    <a:cubicBezTo>
                      <a:pt x="5037" y="3664"/>
                      <a:pt x="5037" y="3664"/>
                      <a:pt x="5037" y="3664"/>
                    </a:cubicBezTo>
                    <a:close/>
                    <a:moveTo>
                      <a:pt x="10466" y="5331"/>
                    </a:moveTo>
                    <a:cubicBezTo>
                      <a:pt x="10245" y="4775"/>
                      <a:pt x="10380" y="4145"/>
                      <a:pt x="10157" y="3568"/>
                    </a:cubicBezTo>
                    <a:cubicBezTo>
                      <a:pt x="9997" y="3100"/>
                      <a:pt x="9574" y="2419"/>
                      <a:pt x="9548" y="1959"/>
                    </a:cubicBezTo>
                    <a:cubicBezTo>
                      <a:pt x="9473" y="1291"/>
                      <a:pt x="9672" y="1181"/>
                      <a:pt x="10268" y="635"/>
                    </a:cubicBezTo>
                    <a:cubicBezTo>
                      <a:pt x="10567" y="376"/>
                      <a:pt x="11137" y="-201"/>
                      <a:pt x="11811" y="169"/>
                    </a:cubicBezTo>
                    <a:cubicBezTo>
                      <a:pt x="13016" y="863"/>
                      <a:pt x="12954" y="1531"/>
                      <a:pt x="13003" y="2426"/>
                    </a:cubicBezTo>
                    <a:lnTo>
                      <a:pt x="13202" y="6428"/>
                    </a:lnTo>
                    <a:cubicBezTo>
                      <a:pt x="13228" y="6882"/>
                      <a:pt x="13537" y="7453"/>
                      <a:pt x="12643" y="7751"/>
                    </a:cubicBezTo>
                    <a:cubicBezTo>
                      <a:pt x="11127" y="8269"/>
                      <a:pt x="10319" y="6882"/>
                      <a:pt x="10319" y="6350"/>
                    </a:cubicBezTo>
                    <a:lnTo>
                      <a:pt x="10466" y="5331"/>
                    </a:lnTo>
                    <a:cubicBezTo>
                      <a:pt x="10466" y="5331"/>
                      <a:pt x="10466" y="5331"/>
                      <a:pt x="10466" y="5331"/>
                    </a:cubicBezTo>
                    <a:close/>
                    <a:moveTo>
                      <a:pt x="9883" y="12635"/>
                    </a:moveTo>
                    <a:cubicBezTo>
                      <a:pt x="9125" y="12687"/>
                      <a:pt x="8131" y="12376"/>
                      <a:pt x="7510" y="12149"/>
                    </a:cubicBezTo>
                    <a:cubicBezTo>
                      <a:pt x="6776" y="11857"/>
                      <a:pt x="6788" y="11111"/>
                      <a:pt x="6652" y="10677"/>
                    </a:cubicBezTo>
                    <a:cubicBezTo>
                      <a:pt x="6590" y="10482"/>
                      <a:pt x="6243" y="9567"/>
                      <a:pt x="6626" y="9444"/>
                    </a:cubicBezTo>
                    <a:cubicBezTo>
                      <a:pt x="7336" y="9211"/>
                      <a:pt x="9672" y="10709"/>
                      <a:pt x="10119" y="10949"/>
                    </a:cubicBezTo>
                    <a:cubicBezTo>
                      <a:pt x="10802" y="11305"/>
                      <a:pt x="11525" y="11487"/>
                      <a:pt x="11525" y="12026"/>
                    </a:cubicBezTo>
                    <a:cubicBezTo>
                      <a:pt x="11525" y="12467"/>
                      <a:pt x="11612" y="12817"/>
                      <a:pt x="11746" y="13246"/>
                    </a:cubicBezTo>
                    <a:cubicBezTo>
                      <a:pt x="11884" y="13648"/>
                      <a:pt x="12892" y="14504"/>
                      <a:pt x="12034" y="14808"/>
                    </a:cubicBezTo>
                    <a:cubicBezTo>
                      <a:pt x="10740" y="15256"/>
                      <a:pt x="9857" y="13810"/>
                      <a:pt x="9771" y="13381"/>
                    </a:cubicBezTo>
                    <a:lnTo>
                      <a:pt x="9883" y="12635"/>
                    </a:lnTo>
                    <a:cubicBezTo>
                      <a:pt x="9883" y="12635"/>
                      <a:pt x="9883" y="12635"/>
                      <a:pt x="9883" y="12635"/>
                    </a:cubicBezTo>
                    <a:close/>
                    <a:moveTo>
                      <a:pt x="326" y="18882"/>
                    </a:moveTo>
                    <a:cubicBezTo>
                      <a:pt x="326" y="17759"/>
                      <a:pt x="-209" y="16598"/>
                      <a:pt x="91" y="15476"/>
                    </a:cubicBezTo>
                    <a:cubicBezTo>
                      <a:pt x="189" y="15100"/>
                      <a:pt x="437" y="14419"/>
                      <a:pt x="1046" y="14179"/>
                    </a:cubicBezTo>
                    <a:cubicBezTo>
                      <a:pt x="2564" y="13589"/>
                      <a:pt x="3892" y="14854"/>
                      <a:pt x="3892" y="15503"/>
                    </a:cubicBezTo>
                    <a:cubicBezTo>
                      <a:pt x="3892" y="16741"/>
                      <a:pt x="3919" y="18110"/>
                      <a:pt x="3669" y="19342"/>
                    </a:cubicBezTo>
                    <a:cubicBezTo>
                      <a:pt x="3570" y="19797"/>
                      <a:pt x="3583" y="20406"/>
                      <a:pt x="3109" y="20808"/>
                    </a:cubicBezTo>
                    <a:cubicBezTo>
                      <a:pt x="2886" y="21003"/>
                      <a:pt x="1905" y="21074"/>
                      <a:pt x="1494" y="21048"/>
                    </a:cubicBezTo>
                    <a:cubicBezTo>
                      <a:pt x="500" y="20990"/>
                      <a:pt x="524" y="20394"/>
                      <a:pt x="524" y="19991"/>
                    </a:cubicBezTo>
                    <a:lnTo>
                      <a:pt x="326" y="18882"/>
                    </a:lnTo>
                    <a:cubicBezTo>
                      <a:pt x="326" y="18882"/>
                      <a:pt x="326" y="18882"/>
                      <a:pt x="326" y="18882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5" name="Shape 3335"/>
              <p:cNvSpPr/>
              <p:nvPr/>
            </p:nvSpPr>
            <p:spPr>
              <a:xfrm>
                <a:off x="820455" y="4038181"/>
                <a:ext cx="596212" cy="60964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36" h="21418" extrusionOk="0">
                    <a:moveTo>
                      <a:pt x="18490" y="1754"/>
                    </a:moveTo>
                    <a:cubicBezTo>
                      <a:pt x="18422" y="1356"/>
                      <a:pt x="18716" y="1319"/>
                      <a:pt x="18737" y="1025"/>
                    </a:cubicBezTo>
                    <a:cubicBezTo>
                      <a:pt x="18762" y="711"/>
                      <a:pt x="19107" y="96"/>
                      <a:pt x="18585" y="27"/>
                    </a:cubicBezTo>
                    <a:cubicBezTo>
                      <a:pt x="18028" y="-48"/>
                      <a:pt x="16985" y="35"/>
                      <a:pt x="16454" y="226"/>
                    </a:cubicBezTo>
                    <a:cubicBezTo>
                      <a:pt x="15958" y="408"/>
                      <a:pt x="15817" y="646"/>
                      <a:pt x="15443" y="946"/>
                    </a:cubicBezTo>
                    <a:cubicBezTo>
                      <a:pt x="15188" y="1362"/>
                      <a:pt x="14964" y="1677"/>
                      <a:pt x="14407" y="1767"/>
                    </a:cubicBezTo>
                    <a:cubicBezTo>
                      <a:pt x="14187" y="1802"/>
                      <a:pt x="13362" y="1698"/>
                      <a:pt x="13362" y="2039"/>
                    </a:cubicBezTo>
                    <a:cubicBezTo>
                      <a:pt x="13362" y="2685"/>
                      <a:pt x="14259" y="3083"/>
                      <a:pt x="14801" y="3317"/>
                    </a:cubicBezTo>
                    <a:cubicBezTo>
                      <a:pt x="14896" y="3358"/>
                      <a:pt x="16080" y="3531"/>
                      <a:pt x="15563" y="3728"/>
                    </a:cubicBezTo>
                    <a:cubicBezTo>
                      <a:pt x="14983" y="3951"/>
                      <a:pt x="14742" y="4223"/>
                      <a:pt x="14122" y="4046"/>
                    </a:cubicBezTo>
                    <a:cubicBezTo>
                      <a:pt x="13278" y="3802"/>
                      <a:pt x="12648" y="4333"/>
                      <a:pt x="13552" y="5046"/>
                    </a:cubicBezTo>
                    <a:cubicBezTo>
                      <a:pt x="13923" y="5338"/>
                      <a:pt x="13062" y="5205"/>
                      <a:pt x="12837" y="5278"/>
                    </a:cubicBezTo>
                    <a:cubicBezTo>
                      <a:pt x="12452" y="5410"/>
                      <a:pt x="12794" y="4639"/>
                      <a:pt x="12326" y="4528"/>
                    </a:cubicBezTo>
                    <a:cubicBezTo>
                      <a:pt x="11754" y="4388"/>
                      <a:pt x="11476" y="4039"/>
                      <a:pt x="10922" y="4470"/>
                    </a:cubicBezTo>
                    <a:cubicBezTo>
                      <a:pt x="10317" y="4939"/>
                      <a:pt x="10794" y="3630"/>
                      <a:pt x="10291" y="3447"/>
                    </a:cubicBezTo>
                    <a:cubicBezTo>
                      <a:pt x="9861" y="3291"/>
                      <a:pt x="8628" y="2398"/>
                      <a:pt x="8818" y="3308"/>
                    </a:cubicBezTo>
                    <a:cubicBezTo>
                      <a:pt x="8913" y="3765"/>
                      <a:pt x="8280" y="3257"/>
                      <a:pt x="8187" y="3163"/>
                    </a:cubicBezTo>
                    <a:cubicBezTo>
                      <a:pt x="7852" y="2832"/>
                      <a:pt x="8015" y="2415"/>
                      <a:pt x="7508" y="2918"/>
                    </a:cubicBezTo>
                    <a:cubicBezTo>
                      <a:pt x="7407" y="3017"/>
                      <a:pt x="6341" y="3640"/>
                      <a:pt x="6985" y="3670"/>
                    </a:cubicBezTo>
                    <a:cubicBezTo>
                      <a:pt x="7117" y="3677"/>
                      <a:pt x="7552" y="3557"/>
                      <a:pt x="7639" y="3647"/>
                    </a:cubicBezTo>
                    <a:cubicBezTo>
                      <a:pt x="7479" y="3698"/>
                      <a:pt x="7518" y="4302"/>
                      <a:pt x="6997" y="4164"/>
                    </a:cubicBezTo>
                    <a:cubicBezTo>
                      <a:pt x="6784" y="4109"/>
                      <a:pt x="5933" y="3879"/>
                      <a:pt x="6128" y="4316"/>
                    </a:cubicBezTo>
                    <a:cubicBezTo>
                      <a:pt x="6256" y="4599"/>
                      <a:pt x="7371" y="5657"/>
                      <a:pt x="7710" y="5669"/>
                    </a:cubicBezTo>
                    <a:cubicBezTo>
                      <a:pt x="8187" y="5683"/>
                      <a:pt x="7901" y="6287"/>
                      <a:pt x="7377" y="6127"/>
                    </a:cubicBezTo>
                    <a:cubicBezTo>
                      <a:pt x="6334" y="5805"/>
                      <a:pt x="7071" y="7014"/>
                      <a:pt x="6449" y="7044"/>
                    </a:cubicBezTo>
                    <a:cubicBezTo>
                      <a:pt x="5961" y="7065"/>
                      <a:pt x="5702" y="6729"/>
                      <a:pt x="5533" y="7325"/>
                    </a:cubicBezTo>
                    <a:cubicBezTo>
                      <a:pt x="5533" y="7650"/>
                      <a:pt x="5128" y="7901"/>
                      <a:pt x="5296" y="8229"/>
                    </a:cubicBezTo>
                    <a:cubicBezTo>
                      <a:pt x="5415" y="8468"/>
                      <a:pt x="5634" y="8439"/>
                      <a:pt x="5879" y="8501"/>
                    </a:cubicBezTo>
                    <a:cubicBezTo>
                      <a:pt x="6524" y="8658"/>
                      <a:pt x="5486" y="8926"/>
                      <a:pt x="6045" y="9217"/>
                    </a:cubicBezTo>
                    <a:cubicBezTo>
                      <a:pt x="6461" y="9434"/>
                      <a:pt x="6548" y="9065"/>
                      <a:pt x="6782" y="9065"/>
                    </a:cubicBezTo>
                    <a:cubicBezTo>
                      <a:pt x="6782" y="9608"/>
                      <a:pt x="6322" y="10047"/>
                      <a:pt x="7058" y="10169"/>
                    </a:cubicBezTo>
                    <a:cubicBezTo>
                      <a:pt x="7654" y="10269"/>
                      <a:pt x="8166" y="10557"/>
                      <a:pt x="8793" y="10557"/>
                    </a:cubicBezTo>
                    <a:cubicBezTo>
                      <a:pt x="8793" y="11738"/>
                      <a:pt x="8582" y="11061"/>
                      <a:pt x="7710" y="11061"/>
                    </a:cubicBezTo>
                    <a:cubicBezTo>
                      <a:pt x="7198" y="11061"/>
                      <a:pt x="6225" y="12195"/>
                      <a:pt x="5830" y="12533"/>
                    </a:cubicBezTo>
                    <a:cubicBezTo>
                      <a:pt x="5304" y="12983"/>
                      <a:pt x="4794" y="12878"/>
                      <a:pt x="4201" y="13084"/>
                    </a:cubicBezTo>
                    <a:cubicBezTo>
                      <a:pt x="4045" y="13225"/>
                      <a:pt x="3872" y="13152"/>
                      <a:pt x="3738" y="13283"/>
                    </a:cubicBezTo>
                    <a:cubicBezTo>
                      <a:pt x="4475" y="14010"/>
                      <a:pt x="5927" y="13470"/>
                      <a:pt x="6723" y="13744"/>
                    </a:cubicBezTo>
                    <a:cubicBezTo>
                      <a:pt x="7117" y="13879"/>
                      <a:pt x="7377" y="13470"/>
                      <a:pt x="7639" y="13823"/>
                    </a:cubicBezTo>
                    <a:cubicBezTo>
                      <a:pt x="7744" y="13965"/>
                      <a:pt x="8259" y="14045"/>
                      <a:pt x="8259" y="14260"/>
                    </a:cubicBezTo>
                    <a:cubicBezTo>
                      <a:pt x="7407" y="14260"/>
                      <a:pt x="6520" y="14454"/>
                      <a:pt x="5710" y="14248"/>
                    </a:cubicBezTo>
                    <a:cubicBezTo>
                      <a:pt x="4887" y="14038"/>
                      <a:pt x="4475" y="14340"/>
                      <a:pt x="3724" y="14340"/>
                    </a:cubicBezTo>
                    <a:cubicBezTo>
                      <a:pt x="2625" y="14340"/>
                      <a:pt x="3564" y="14732"/>
                      <a:pt x="3179" y="15328"/>
                    </a:cubicBezTo>
                    <a:cubicBezTo>
                      <a:pt x="2986" y="15620"/>
                      <a:pt x="2612" y="14992"/>
                      <a:pt x="2274" y="14976"/>
                    </a:cubicBezTo>
                    <a:cubicBezTo>
                      <a:pt x="2122" y="14968"/>
                      <a:pt x="1806" y="15047"/>
                      <a:pt x="1702" y="14916"/>
                    </a:cubicBezTo>
                    <a:cubicBezTo>
                      <a:pt x="1329" y="14454"/>
                      <a:pt x="1411" y="14593"/>
                      <a:pt x="788" y="14681"/>
                    </a:cubicBezTo>
                    <a:cubicBezTo>
                      <a:pt x="691" y="14696"/>
                      <a:pt x="-364" y="14702"/>
                      <a:pt x="132" y="14976"/>
                    </a:cubicBezTo>
                    <a:cubicBezTo>
                      <a:pt x="818" y="15354"/>
                      <a:pt x="1772" y="15450"/>
                      <a:pt x="2403" y="15881"/>
                    </a:cubicBezTo>
                    <a:cubicBezTo>
                      <a:pt x="3142" y="16383"/>
                      <a:pt x="2276" y="16175"/>
                      <a:pt x="1953" y="16175"/>
                    </a:cubicBezTo>
                    <a:cubicBezTo>
                      <a:pt x="1426" y="16175"/>
                      <a:pt x="1251" y="16160"/>
                      <a:pt x="848" y="16516"/>
                    </a:cubicBezTo>
                    <a:cubicBezTo>
                      <a:pt x="575" y="16755"/>
                      <a:pt x="-229" y="16770"/>
                      <a:pt x="192" y="17326"/>
                    </a:cubicBezTo>
                    <a:cubicBezTo>
                      <a:pt x="369" y="17561"/>
                      <a:pt x="541" y="17390"/>
                      <a:pt x="444" y="17785"/>
                    </a:cubicBezTo>
                    <a:cubicBezTo>
                      <a:pt x="345" y="18170"/>
                      <a:pt x="655" y="18119"/>
                      <a:pt x="928" y="18102"/>
                    </a:cubicBezTo>
                    <a:cubicBezTo>
                      <a:pt x="1069" y="18102"/>
                      <a:pt x="1812" y="18031"/>
                      <a:pt x="1812" y="18208"/>
                    </a:cubicBezTo>
                    <a:cubicBezTo>
                      <a:pt x="1683" y="18231"/>
                      <a:pt x="1565" y="18384"/>
                      <a:pt x="1441" y="18430"/>
                    </a:cubicBezTo>
                    <a:cubicBezTo>
                      <a:pt x="1282" y="18494"/>
                      <a:pt x="1002" y="18443"/>
                      <a:pt x="1002" y="18678"/>
                    </a:cubicBezTo>
                    <a:cubicBezTo>
                      <a:pt x="1002" y="18876"/>
                      <a:pt x="563" y="18775"/>
                      <a:pt x="417" y="18796"/>
                    </a:cubicBezTo>
                    <a:cubicBezTo>
                      <a:pt x="238" y="18821"/>
                      <a:pt x="19" y="18922"/>
                      <a:pt x="324" y="18995"/>
                    </a:cubicBezTo>
                    <a:cubicBezTo>
                      <a:pt x="827" y="19116"/>
                      <a:pt x="1396" y="19120"/>
                      <a:pt x="1918" y="19104"/>
                    </a:cubicBezTo>
                    <a:cubicBezTo>
                      <a:pt x="2165" y="19094"/>
                      <a:pt x="2574" y="18869"/>
                      <a:pt x="2728" y="19111"/>
                    </a:cubicBezTo>
                    <a:cubicBezTo>
                      <a:pt x="2986" y="19531"/>
                      <a:pt x="2285" y="19572"/>
                      <a:pt x="2025" y="19572"/>
                    </a:cubicBezTo>
                    <a:cubicBezTo>
                      <a:pt x="1576" y="19572"/>
                      <a:pt x="1401" y="19675"/>
                      <a:pt x="1310" y="20137"/>
                    </a:cubicBezTo>
                    <a:lnTo>
                      <a:pt x="1407" y="20335"/>
                    </a:lnTo>
                    <a:cubicBezTo>
                      <a:pt x="1897" y="20397"/>
                      <a:pt x="2407" y="20183"/>
                      <a:pt x="2844" y="20241"/>
                    </a:cubicBezTo>
                    <a:cubicBezTo>
                      <a:pt x="3133" y="20278"/>
                      <a:pt x="3357" y="20578"/>
                      <a:pt x="3572" y="20772"/>
                    </a:cubicBezTo>
                    <a:cubicBezTo>
                      <a:pt x="4047" y="21198"/>
                      <a:pt x="5189" y="21322"/>
                      <a:pt x="5807" y="21322"/>
                    </a:cubicBezTo>
                    <a:cubicBezTo>
                      <a:pt x="6142" y="21322"/>
                      <a:pt x="6870" y="21552"/>
                      <a:pt x="7103" y="21299"/>
                    </a:cubicBezTo>
                    <a:cubicBezTo>
                      <a:pt x="7502" y="21136"/>
                      <a:pt x="7649" y="20835"/>
                      <a:pt x="7828" y="20511"/>
                    </a:cubicBezTo>
                    <a:cubicBezTo>
                      <a:pt x="8008" y="20187"/>
                      <a:pt x="8019" y="20639"/>
                      <a:pt x="8282" y="20745"/>
                    </a:cubicBezTo>
                    <a:cubicBezTo>
                      <a:pt x="9222" y="21136"/>
                      <a:pt x="9143" y="20140"/>
                      <a:pt x="9661" y="20170"/>
                    </a:cubicBezTo>
                    <a:cubicBezTo>
                      <a:pt x="10116" y="20198"/>
                      <a:pt x="9950" y="20613"/>
                      <a:pt x="10673" y="20371"/>
                    </a:cubicBezTo>
                    <a:cubicBezTo>
                      <a:pt x="11336" y="20149"/>
                      <a:pt x="10578" y="19353"/>
                      <a:pt x="11659" y="19876"/>
                    </a:cubicBezTo>
                    <a:cubicBezTo>
                      <a:pt x="11927" y="20007"/>
                      <a:pt x="13351" y="20371"/>
                      <a:pt x="13491" y="20301"/>
                    </a:cubicBezTo>
                    <a:cubicBezTo>
                      <a:pt x="13776" y="20159"/>
                      <a:pt x="13947" y="19389"/>
                      <a:pt x="14050" y="20112"/>
                    </a:cubicBezTo>
                    <a:cubicBezTo>
                      <a:pt x="14145" y="20770"/>
                      <a:pt x="14301" y="20452"/>
                      <a:pt x="14812" y="20452"/>
                    </a:cubicBezTo>
                    <a:cubicBezTo>
                      <a:pt x="15228" y="20452"/>
                      <a:pt x="15933" y="21475"/>
                      <a:pt x="16264" y="21180"/>
                    </a:cubicBezTo>
                    <a:cubicBezTo>
                      <a:pt x="16791" y="20717"/>
                      <a:pt x="16057" y="20599"/>
                      <a:pt x="16585" y="19960"/>
                    </a:cubicBezTo>
                    <a:lnTo>
                      <a:pt x="17800" y="18489"/>
                    </a:lnTo>
                    <a:cubicBezTo>
                      <a:pt x="18039" y="17716"/>
                      <a:pt x="18507" y="17557"/>
                      <a:pt x="19062" y="17081"/>
                    </a:cubicBezTo>
                    <a:cubicBezTo>
                      <a:pt x="19383" y="16799"/>
                      <a:pt x="19254" y="16065"/>
                      <a:pt x="19453" y="15669"/>
                    </a:cubicBezTo>
                    <a:cubicBezTo>
                      <a:pt x="19626" y="15326"/>
                      <a:pt x="19121" y="15005"/>
                      <a:pt x="19142" y="14719"/>
                    </a:cubicBezTo>
                    <a:cubicBezTo>
                      <a:pt x="19168" y="14400"/>
                      <a:pt x="19721" y="14707"/>
                      <a:pt x="19879" y="14199"/>
                    </a:cubicBezTo>
                    <a:cubicBezTo>
                      <a:pt x="20054" y="13643"/>
                      <a:pt x="19818" y="13071"/>
                      <a:pt x="20476" y="12776"/>
                    </a:cubicBezTo>
                    <a:cubicBezTo>
                      <a:pt x="20601" y="12722"/>
                      <a:pt x="20215" y="12360"/>
                      <a:pt x="20273" y="12143"/>
                    </a:cubicBezTo>
                    <a:cubicBezTo>
                      <a:pt x="20371" y="11764"/>
                      <a:pt x="20592" y="11500"/>
                      <a:pt x="20713" y="11108"/>
                    </a:cubicBezTo>
                    <a:cubicBezTo>
                      <a:pt x="20843" y="10696"/>
                      <a:pt x="20280" y="10827"/>
                      <a:pt x="20225" y="10146"/>
                    </a:cubicBezTo>
                    <a:cubicBezTo>
                      <a:pt x="20396" y="9515"/>
                      <a:pt x="20191" y="9280"/>
                      <a:pt x="20725" y="9852"/>
                    </a:cubicBezTo>
                    <a:cubicBezTo>
                      <a:pt x="21137" y="10293"/>
                      <a:pt x="21172" y="9480"/>
                      <a:pt x="21200" y="9359"/>
                    </a:cubicBezTo>
                    <a:lnTo>
                      <a:pt x="21236" y="9348"/>
                    </a:lnTo>
                    <a:cubicBezTo>
                      <a:pt x="21175" y="9192"/>
                      <a:pt x="21132" y="8705"/>
                      <a:pt x="21010" y="8583"/>
                    </a:cubicBezTo>
                    <a:cubicBezTo>
                      <a:pt x="20890" y="8461"/>
                      <a:pt x="20675" y="8446"/>
                      <a:pt x="20510" y="8395"/>
                    </a:cubicBezTo>
                    <a:cubicBezTo>
                      <a:pt x="20293" y="8328"/>
                      <a:pt x="20257" y="8271"/>
                      <a:pt x="20164" y="8052"/>
                    </a:cubicBezTo>
                    <a:cubicBezTo>
                      <a:pt x="20060" y="7803"/>
                      <a:pt x="19898" y="6879"/>
                      <a:pt x="19573" y="6879"/>
                    </a:cubicBezTo>
                    <a:cubicBezTo>
                      <a:pt x="18885" y="6879"/>
                      <a:pt x="18516" y="7511"/>
                      <a:pt x="17977" y="7606"/>
                    </a:cubicBezTo>
                    <a:cubicBezTo>
                      <a:pt x="17101" y="7762"/>
                      <a:pt x="16108" y="6665"/>
                      <a:pt x="15835" y="5893"/>
                    </a:cubicBezTo>
                    <a:cubicBezTo>
                      <a:pt x="15639" y="5336"/>
                      <a:pt x="15673" y="4491"/>
                      <a:pt x="16314" y="4223"/>
                    </a:cubicBezTo>
                    <a:cubicBezTo>
                      <a:pt x="16582" y="4110"/>
                      <a:pt x="17268" y="4254"/>
                      <a:pt x="16905" y="3741"/>
                    </a:cubicBezTo>
                    <a:cubicBezTo>
                      <a:pt x="16696" y="3439"/>
                      <a:pt x="16447" y="2929"/>
                      <a:pt x="17001" y="2811"/>
                    </a:cubicBezTo>
                    <a:cubicBezTo>
                      <a:pt x="17300" y="2747"/>
                      <a:pt x="18169" y="2856"/>
                      <a:pt x="18096" y="2411"/>
                    </a:cubicBezTo>
                    <a:lnTo>
                      <a:pt x="18505" y="1810"/>
                    </a:lnTo>
                    <a:cubicBezTo>
                      <a:pt x="18505" y="1810"/>
                      <a:pt x="18490" y="1754"/>
                      <a:pt x="18490" y="1754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6" name="Shape 3336"/>
              <p:cNvSpPr/>
              <p:nvPr/>
            </p:nvSpPr>
            <p:spPr>
              <a:xfrm>
                <a:off x="1153766" y="5140669"/>
                <a:ext cx="1654132" cy="196277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53" h="21580" extrusionOk="0">
                    <a:moveTo>
                      <a:pt x="2116" y="13740"/>
                    </a:moveTo>
                    <a:lnTo>
                      <a:pt x="2116" y="13740"/>
                    </a:lnTo>
                    <a:lnTo>
                      <a:pt x="2359" y="13968"/>
                    </a:lnTo>
                    <a:cubicBezTo>
                      <a:pt x="2428" y="13988"/>
                      <a:pt x="2679" y="14058"/>
                      <a:pt x="2715" y="14109"/>
                    </a:cubicBezTo>
                    <a:cubicBezTo>
                      <a:pt x="2765" y="14180"/>
                      <a:pt x="2668" y="14281"/>
                      <a:pt x="2636" y="14344"/>
                    </a:cubicBezTo>
                    <a:cubicBezTo>
                      <a:pt x="2564" y="14484"/>
                      <a:pt x="2990" y="14298"/>
                      <a:pt x="3026" y="14420"/>
                    </a:cubicBezTo>
                    <a:cubicBezTo>
                      <a:pt x="3094" y="14653"/>
                      <a:pt x="3225" y="14956"/>
                      <a:pt x="3537" y="15002"/>
                    </a:cubicBezTo>
                    <a:cubicBezTo>
                      <a:pt x="3665" y="15021"/>
                      <a:pt x="3667" y="15161"/>
                      <a:pt x="3689" y="15249"/>
                    </a:cubicBezTo>
                    <a:cubicBezTo>
                      <a:pt x="3731" y="15425"/>
                      <a:pt x="3911" y="15389"/>
                      <a:pt x="4070" y="15414"/>
                    </a:cubicBezTo>
                    <a:cubicBezTo>
                      <a:pt x="4310" y="15477"/>
                      <a:pt x="4304" y="15456"/>
                      <a:pt x="4408" y="15664"/>
                    </a:cubicBezTo>
                    <a:cubicBezTo>
                      <a:pt x="4618" y="16081"/>
                      <a:pt x="4974" y="15821"/>
                      <a:pt x="5353" y="15925"/>
                    </a:cubicBezTo>
                    <a:cubicBezTo>
                      <a:pt x="5441" y="15950"/>
                      <a:pt x="5951" y="16199"/>
                      <a:pt x="5919" y="16006"/>
                    </a:cubicBezTo>
                    <a:cubicBezTo>
                      <a:pt x="5907" y="15920"/>
                      <a:pt x="5856" y="15637"/>
                      <a:pt x="6054" y="15786"/>
                    </a:cubicBezTo>
                    <a:cubicBezTo>
                      <a:pt x="6164" y="15869"/>
                      <a:pt x="6351" y="15918"/>
                      <a:pt x="6483" y="15977"/>
                    </a:cubicBezTo>
                    <a:cubicBezTo>
                      <a:pt x="6650" y="16052"/>
                      <a:pt x="6759" y="16167"/>
                      <a:pt x="6942" y="16197"/>
                    </a:cubicBezTo>
                    <a:cubicBezTo>
                      <a:pt x="7130" y="16229"/>
                      <a:pt x="7107" y="16386"/>
                      <a:pt x="7168" y="16506"/>
                    </a:cubicBezTo>
                    <a:lnTo>
                      <a:pt x="7168" y="16506"/>
                    </a:lnTo>
                    <a:cubicBezTo>
                      <a:pt x="7165" y="16503"/>
                      <a:pt x="7164" y="16501"/>
                      <a:pt x="7165" y="16498"/>
                    </a:cubicBezTo>
                    <a:cubicBezTo>
                      <a:pt x="7323" y="16498"/>
                      <a:pt x="7454" y="16492"/>
                      <a:pt x="7598" y="16561"/>
                    </a:cubicBezTo>
                    <a:cubicBezTo>
                      <a:pt x="7727" y="16623"/>
                      <a:pt x="7760" y="16747"/>
                      <a:pt x="7804" y="16861"/>
                    </a:cubicBezTo>
                    <a:lnTo>
                      <a:pt x="7784" y="16945"/>
                    </a:lnTo>
                    <a:lnTo>
                      <a:pt x="7784" y="16945"/>
                    </a:lnTo>
                    <a:cubicBezTo>
                      <a:pt x="7939" y="17105"/>
                      <a:pt x="7993" y="17325"/>
                      <a:pt x="8288" y="17305"/>
                    </a:cubicBezTo>
                    <a:cubicBezTo>
                      <a:pt x="8479" y="17292"/>
                      <a:pt x="8619" y="17258"/>
                      <a:pt x="8796" y="17342"/>
                    </a:cubicBezTo>
                    <a:cubicBezTo>
                      <a:pt x="8895" y="17389"/>
                      <a:pt x="8922" y="17475"/>
                      <a:pt x="9060" y="17493"/>
                    </a:cubicBezTo>
                    <a:cubicBezTo>
                      <a:pt x="9227" y="17514"/>
                      <a:pt x="9427" y="17439"/>
                      <a:pt x="9610" y="17456"/>
                    </a:cubicBezTo>
                    <a:cubicBezTo>
                      <a:pt x="9803" y="17473"/>
                      <a:pt x="10046" y="17587"/>
                      <a:pt x="10221" y="17636"/>
                    </a:cubicBezTo>
                    <a:lnTo>
                      <a:pt x="10221" y="17636"/>
                    </a:lnTo>
                    <a:cubicBezTo>
                      <a:pt x="10200" y="17434"/>
                      <a:pt x="10181" y="17232"/>
                      <a:pt x="10225" y="17033"/>
                    </a:cubicBezTo>
                    <a:cubicBezTo>
                      <a:pt x="10281" y="16786"/>
                      <a:pt x="10178" y="16835"/>
                      <a:pt x="10121" y="16646"/>
                    </a:cubicBezTo>
                    <a:cubicBezTo>
                      <a:pt x="10048" y="16403"/>
                      <a:pt x="10335" y="16561"/>
                      <a:pt x="10377" y="16528"/>
                    </a:cubicBezTo>
                    <a:cubicBezTo>
                      <a:pt x="10555" y="16387"/>
                      <a:pt x="10555" y="16246"/>
                      <a:pt x="10805" y="16139"/>
                    </a:cubicBezTo>
                    <a:cubicBezTo>
                      <a:pt x="10987" y="16061"/>
                      <a:pt x="11181" y="16055"/>
                      <a:pt x="11351" y="15981"/>
                    </a:cubicBezTo>
                    <a:cubicBezTo>
                      <a:pt x="11583" y="15879"/>
                      <a:pt x="11958" y="15653"/>
                      <a:pt x="12214" y="15653"/>
                    </a:cubicBezTo>
                    <a:cubicBezTo>
                      <a:pt x="12415" y="15653"/>
                      <a:pt x="12228" y="15897"/>
                      <a:pt x="12357" y="15958"/>
                    </a:cubicBezTo>
                    <a:cubicBezTo>
                      <a:pt x="12509" y="16031"/>
                      <a:pt x="13001" y="16096"/>
                      <a:pt x="13085" y="16194"/>
                    </a:cubicBezTo>
                    <a:cubicBezTo>
                      <a:pt x="13143" y="16262"/>
                      <a:pt x="13026" y="16335"/>
                      <a:pt x="13167" y="16378"/>
                    </a:cubicBezTo>
                    <a:cubicBezTo>
                      <a:pt x="13297" y="16417"/>
                      <a:pt x="13379" y="16409"/>
                      <a:pt x="13496" y="16352"/>
                    </a:cubicBezTo>
                    <a:cubicBezTo>
                      <a:pt x="13641" y="16316"/>
                      <a:pt x="13704" y="16205"/>
                      <a:pt x="13721" y="16364"/>
                    </a:cubicBezTo>
                    <a:cubicBezTo>
                      <a:pt x="13741" y="16546"/>
                      <a:pt x="14187" y="16410"/>
                      <a:pt x="14254" y="16653"/>
                    </a:cubicBezTo>
                    <a:cubicBezTo>
                      <a:pt x="14323" y="16903"/>
                      <a:pt x="14471" y="16875"/>
                      <a:pt x="14731" y="16929"/>
                    </a:cubicBezTo>
                    <a:cubicBezTo>
                      <a:pt x="14929" y="16970"/>
                      <a:pt x="14913" y="17081"/>
                      <a:pt x="15043" y="17172"/>
                    </a:cubicBezTo>
                    <a:cubicBezTo>
                      <a:pt x="15177" y="17266"/>
                      <a:pt x="15629" y="17217"/>
                      <a:pt x="15779" y="17198"/>
                    </a:cubicBezTo>
                    <a:cubicBezTo>
                      <a:pt x="15998" y="17170"/>
                      <a:pt x="16183" y="17208"/>
                      <a:pt x="16399" y="17198"/>
                    </a:cubicBezTo>
                    <a:cubicBezTo>
                      <a:pt x="16572" y="17190"/>
                      <a:pt x="16302" y="16999"/>
                      <a:pt x="16494" y="16904"/>
                    </a:cubicBezTo>
                    <a:cubicBezTo>
                      <a:pt x="16772" y="16767"/>
                      <a:pt x="17007" y="16817"/>
                      <a:pt x="17277" y="16631"/>
                    </a:cubicBezTo>
                    <a:cubicBezTo>
                      <a:pt x="17353" y="16580"/>
                      <a:pt x="17541" y="16520"/>
                      <a:pt x="17738" y="16467"/>
                    </a:cubicBezTo>
                    <a:lnTo>
                      <a:pt x="17738" y="16467"/>
                    </a:lnTo>
                    <a:lnTo>
                      <a:pt x="17772" y="16296"/>
                    </a:lnTo>
                    <a:cubicBezTo>
                      <a:pt x="17872" y="16215"/>
                      <a:pt x="18001" y="16240"/>
                      <a:pt x="18120" y="16254"/>
                    </a:cubicBezTo>
                    <a:cubicBezTo>
                      <a:pt x="18135" y="16256"/>
                      <a:pt x="18165" y="16358"/>
                      <a:pt x="18179" y="16362"/>
                    </a:cubicBezTo>
                    <a:lnTo>
                      <a:pt x="18179" y="16362"/>
                    </a:lnTo>
                    <a:cubicBezTo>
                      <a:pt x="18218" y="16353"/>
                      <a:pt x="18252" y="16346"/>
                      <a:pt x="18278" y="16341"/>
                    </a:cubicBezTo>
                    <a:lnTo>
                      <a:pt x="18278" y="16341"/>
                    </a:lnTo>
                    <a:cubicBezTo>
                      <a:pt x="18233" y="16204"/>
                      <a:pt x="18176" y="15995"/>
                      <a:pt x="18223" y="15859"/>
                    </a:cubicBezTo>
                    <a:cubicBezTo>
                      <a:pt x="18253" y="15767"/>
                      <a:pt x="18341" y="15726"/>
                      <a:pt x="18335" y="15624"/>
                    </a:cubicBezTo>
                    <a:cubicBezTo>
                      <a:pt x="18317" y="15351"/>
                      <a:pt x="17694" y="15406"/>
                      <a:pt x="17555" y="15190"/>
                    </a:cubicBezTo>
                    <a:cubicBezTo>
                      <a:pt x="17437" y="15006"/>
                      <a:pt x="17489" y="14783"/>
                      <a:pt x="17421" y="14586"/>
                    </a:cubicBezTo>
                    <a:cubicBezTo>
                      <a:pt x="17313" y="14274"/>
                      <a:pt x="17606" y="14271"/>
                      <a:pt x="17754" y="14064"/>
                    </a:cubicBezTo>
                    <a:cubicBezTo>
                      <a:pt x="17754" y="13835"/>
                      <a:pt x="17676" y="13833"/>
                      <a:pt x="17464" y="13722"/>
                    </a:cubicBezTo>
                    <a:cubicBezTo>
                      <a:pt x="17351" y="13663"/>
                      <a:pt x="17313" y="13457"/>
                      <a:pt x="17309" y="13347"/>
                    </a:cubicBezTo>
                    <a:cubicBezTo>
                      <a:pt x="17303" y="13221"/>
                      <a:pt x="17431" y="13218"/>
                      <a:pt x="17551" y="13200"/>
                    </a:cubicBezTo>
                    <a:cubicBezTo>
                      <a:pt x="17740" y="13171"/>
                      <a:pt x="17873" y="13080"/>
                      <a:pt x="18006" y="12968"/>
                    </a:cubicBezTo>
                    <a:cubicBezTo>
                      <a:pt x="18184" y="12817"/>
                      <a:pt x="18277" y="12689"/>
                      <a:pt x="18036" y="12527"/>
                    </a:cubicBezTo>
                    <a:cubicBezTo>
                      <a:pt x="17937" y="12461"/>
                      <a:pt x="17976" y="12332"/>
                      <a:pt x="17976" y="12240"/>
                    </a:cubicBezTo>
                    <a:cubicBezTo>
                      <a:pt x="17976" y="12098"/>
                      <a:pt x="17866" y="12127"/>
                      <a:pt x="17828" y="12023"/>
                    </a:cubicBezTo>
                    <a:cubicBezTo>
                      <a:pt x="17806" y="11962"/>
                      <a:pt x="17828" y="11898"/>
                      <a:pt x="17811" y="11832"/>
                    </a:cubicBezTo>
                    <a:lnTo>
                      <a:pt x="18118" y="11762"/>
                    </a:lnTo>
                    <a:lnTo>
                      <a:pt x="18118" y="11762"/>
                    </a:lnTo>
                    <a:cubicBezTo>
                      <a:pt x="18112" y="11696"/>
                      <a:pt x="18116" y="11628"/>
                      <a:pt x="18109" y="11564"/>
                    </a:cubicBezTo>
                    <a:cubicBezTo>
                      <a:pt x="18104" y="11503"/>
                      <a:pt x="18062" y="11463"/>
                      <a:pt x="18027" y="11413"/>
                    </a:cubicBezTo>
                    <a:cubicBezTo>
                      <a:pt x="18001" y="11374"/>
                      <a:pt x="17993" y="11347"/>
                      <a:pt x="17993" y="11302"/>
                    </a:cubicBezTo>
                    <a:cubicBezTo>
                      <a:pt x="17993" y="11236"/>
                      <a:pt x="18010" y="11196"/>
                      <a:pt x="18044" y="11137"/>
                    </a:cubicBezTo>
                    <a:cubicBezTo>
                      <a:pt x="18044" y="10823"/>
                      <a:pt x="17938" y="10558"/>
                      <a:pt x="17507" y="10628"/>
                    </a:cubicBezTo>
                    <a:cubicBezTo>
                      <a:pt x="17271" y="10668"/>
                      <a:pt x="17102" y="10707"/>
                      <a:pt x="17035" y="10923"/>
                    </a:cubicBezTo>
                    <a:cubicBezTo>
                      <a:pt x="16988" y="11077"/>
                      <a:pt x="16821" y="11132"/>
                      <a:pt x="16642" y="11107"/>
                    </a:cubicBezTo>
                    <a:cubicBezTo>
                      <a:pt x="16510" y="11088"/>
                      <a:pt x="16450" y="11019"/>
                      <a:pt x="16385" y="10931"/>
                    </a:cubicBezTo>
                    <a:cubicBezTo>
                      <a:pt x="16294" y="10805"/>
                      <a:pt x="16374" y="10742"/>
                      <a:pt x="16499" y="10666"/>
                    </a:cubicBezTo>
                    <a:cubicBezTo>
                      <a:pt x="16650" y="10546"/>
                      <a:pt x="16828" y="10433"/>
                      <a:pt x="16927" y="10276"/>
                    </a:cubicBezTo>
                    <a:cubicBezTo>
                      <a:pt x="17019" y="10131"/>
                      <a:pt x="17104" y="9972"/>
                      <a:pt x="17282" y="9887"/>
                    </a:cubicBezTo>
                    <a:cubicBezTo>
                      <a:pt x="17598" y="9735"/>
                      <a:pt x="17718" y="9304"/>
                      <a:pt x="18097" y="9338"/>
                    </a:cubicBezTo>
                    <a:cubicBezTo>
                      <a:pt x="18317" y="9357"/>
                      <a:pt x="18599" y="9174"/>
                      <a:pt x="18720" y="9025"/>
                    </a:cubicBezTo>
                    <a:cubicBezTo>
                      <a:pt x="18823" y="8900"/>
                      <a:pt x="18608" y="8932"/>
                      <a:pt x="18525" y="8889"/>
                    </a:cubicBezTo>
                    <a:cubicBezTo>
                      <a:pt x="18350" y="8797"/>
                      <a:pt x="18498" y="8701"/>
                      <a:pt x="18582" y="8606"/>
                    </a:cubicBezTo>
                    <a:cubicBezTo>
                      <a:pt x="18718" y="8452"/>
                      <a:pt x="18758" y="8474"/>
                      <a:pt x="18989" y="8547"/>
                    </a:cubicBezTo>
                    <a:cubicBezTo>
                      <a:pt x="19166" y="8604"/>
                      <a:pt x="19483" y="8712"/>
                      <a:pt x="19643" y="8580"/>
                    </a:cubicBezTo>
                    <a:lnTo>
                      <a:pt x="19961" y="8454"/>
                    </a:lnTo>
                    <a:lnTo>
                      <a:pt x="19961" y="8454"/>
                    </a:lnTo>
                    <a:cubicBezTo>
                      <a:pt x="19907" y="8350"/>
                      <a:pt x="19897" y="8216"/>
                      <a:pt x="19925" y="8132"/>
                    </a:cubicBezTo>
                    <a:cubicBezTo>
                      <a:pt x="19998" y="7908"/>
                      <a:pt x="19962" y="7713"/>
                      <a:pt x="20103" y="7509"/>
                    </a:cubicBezTo>
                    <a:cubicBezTo>
                      <a:pt x="20217" y="7346"/>
                      <a:pt x="20364" y="7242"/>
                      <a:pt x="20415" y="7039"/>
                    </a:cubicBezTo>
                    <a:cubicBezTo>
                      <a:pt x="20511" y="6654"/>
                      <a:pt x="20786" y="6443"/>
                      <a:pt x="21099" y="6164"/>
                    </a:cubicBezTo>
                    <a:cubicBezTo>
                      <a:pt x="21250" y="6030"/>
                      <a:pt x="21352" y="5884"/>
                      <a:pt x="21453" y="5743"/>
                    </a:cubicBezTo>
                    <a:lnTo>
                      <a:pt x="21298" y="5623"/>
                    </a:lnTo>
                    <a:cubicBezTo>
                      <a:pt x="21056" y="5473"/>
                      <a:pt x="20751" y="5379"/>
                      <a:pt x="20462" y="5318"/>
                    </a:cubicBezTo>
                    <a:cubicBezTo>
                      <a:pt x="20111" y="5243"/>
                      <a:pt x="20030" y="4993"/>
                      <a:pt x="19751" y="4892"/>
                    </a:cubicBezTo>
                    <a:cubicBezTo>
                      <a:pt x="19550" y="4818"/>
                      <a:pt x="19309" y="4853"/>
                      <a:pt x="19167" y="4685"/>
                    </a:cubicBezTo>
                    <a:cubicBezTo>
                      <a:pt x="19028" y="4521"/>
                      <a:pt x="18898" y="4345"/>
                      <a:pt x="18704" y="4215"/>
                    </a:cubicBezTo>
                    <a:lnTo>
                      <a:pt x="18704" y="4215"/>
                    </a:lnTo>
                    <a:lnTo>
                      <a:pt x="18435" y="4193"/>
                    </a:lnTo>
                    <a:cubicBezTo>
                      <a:pt x="18372" y="4196"/>
                      <a:pt x="18307" y="4203"/>
                      <a:pt x="18244" y="4210"/>
                    </a:cubicBezTo>
                    <a:cubicBezTo>
                      <a:pt x="18206" y="4216"/>
                      <a:pt x="18151" y="4220"/>
                      <a:pt x="18114" y="4210"/>
                    </a:cubicBezTo>
                    <a:cubicBezTo>
                      <a:pt x="18016" y="4187"/>
                      <a:pt x="17956" y="4108"/>
                      <a:pt x="17884" y="4053"/>
                    </a:cubicBezTo>
                    <a:lnTo>
                      <a:pt x="17884" y="4053"/>
                    </a:lnTo>
                    <a:cubicBezTo>
                      <a:pt x="17574" y="3878"/>
                      <a:pt x="17597" y="3917"/>
                      <a:pt x="17244" y="3917"/>
                    </a:cubicBezTo>
                    <a:cubicBezTo>
                      <a:pt x="16983" y="3917"/>
                      <a:pt x="16958" y="3573"/>
                      <a:pt x="16810" y="3446"/>
                    </a:cubicBezTo>
                    <a:cubicBezTo>
                      <a:pt x="16656" y="3315"/>
                      <a:pt x="16501" y="3228"/>
                      <a:pt x="16416" y="3049"/>
                    </a:cubicBezTo>
                    <a:cubicBezTo>
                      <a:pt x="16363" y="2937"/>
                      <a:pt x="16356" y="2574"/>
                      <a:pt x="16208" y="2548"/>
                    </a:cubicBezTo>
                    <a:cubicBezTo>
                      <a:pt x="16026" y="2517"/>
                      <a:pt x="15784" y="3045"/>
                      <a:pt x="15606" y="2846"/>
                    </a:cubicBezTo>
                    <a:cubicBezTo>
                      <a:pt x="15444" y="2666"/>
                      <a:pt x="15383" y="2320"/>
                      <a:pt x="15424" y="2097"/>
                    </a:cubicBezTo>
                    <a:cubicBezTo>
                      <a:pt x="15329" y="1919"/>
                      <a:pt x="15166" y="1998"/>
                      <a:pt x="15008" y="1923"/>
                    </a:cubicBezTo>
                    <a:cubicBezTo>
                      <a:pt x="14840" y="1844"/>
                      <a:pt x="14785" y="1726"/>
                      <a:pt x="14735" y="1581"/>
                    </a:cubicBezTo>
                    <a:cubicBezTo>
                      <a:pt x="14630" y="1276"/>
                      <a:pt x="14205" y="1422"/>
                      <a:pt x="14345" y="952"/>
                    </a:cubicBezTo>
                    <a:cubicBezTo>
                      <a:pt x="14405" y="750"/>
                      <a:pt x="14282" y="647"/>
                      <a:pt x="14050" y="746"/>
                    </a:cubicBezTo>
                    <a:cubicBezTo>
                      <a:pt x="13732" y="882"/>
                      <a:pt x="13633" y="727"/>
                      <a:pt x="13583" y="459"/>
                    </a:cubicBezTo>
                    <a:cubicBezTo>
                      <a:pt x="13557" y="319"/>
                      <a:pt x="13693" y="267"/>
                      <a:pt x="13765" y="165"/>
                    </a:cubicBezTo>
                    <a:lnTo>
                      <a:pt x="13699" y="0"/>
                    </a:lnTo>
                    <a:lnTo>
                      <a:pt x="13699" y="0"/>
                    </a:lnTo>
                    <a:cubicBezTo>
                      <a:pt x="13350" y="83"/>
                      <a:pt x="12949" y="88"/>
                      <a:pt x="12616" y="125"/>
                    </a:cubicBezTo>
                    <a:cubicBezTo>
                      <a:pt x="12290" y="160"/>
                      <a:pt x="12197" y="63"/>
                      <a:pt x="12058" y="327"/>
                    </a:cubicBezTo>
                    <a:cubicBezTo>
                      <a:pt x="11951" y="531"/>
                      <a:pt x="11547" y="1101"/>
                      <a:pt x="11677" y="1302"/>
                    </a:cubicBezTo>
                    <a:cubicBezTo>
                      <a:pt x="11707" y="1349"/>
                      <a:pt x="11751" y="1398"/>
                      <a:pt x="11751" y="1456"/>
                    </a:cubicBezTo>
                    <a:cubicBezTo>
                      <a:pt x="11751" y="1471"/>
                      <a:pt x="11654" y="1449"/>
                      <a:pt x="11625" y="1449"/>
                    </a:cubicBezTo>
                    <a:cubicBezTo>
                      <a:pt x="11555" y="1449"/>
                      <a:pt x="11481" y="1538"/>
                      <a:pt x="11434" y="1577"/>
                    </a:cubicBezTo>
                    <a:cubicBezTo>
                      <a:pt x="11322" y="1673"/>
                      <a:pt x="11089" y="1703"/>
                      <a:pt x="10940" y="1761"/>
                    </a:cubicBezTo>
                    <a:lnTo>
                      <a:pt x="10546" y="1849"/>
                    </a:lnTo>
                    <a:cubicBezTo>
                      <a:pt x="10069" y="1956"/>
                      <a:pt x="9290" y="1896"/>
                      <a:pt x="8922" y="2181"/>
                    </a:cubicBezTo>
                    <a:cubicBezTo>
                      <a:pt x="8580" y="2445"/>
                      <a:pt x="9649" y="2668"/>
                      <a:pt x="9802" y="2699"/>
                    </a:cubicBezTo>
                    <a:cubicBezTo>
                      <a:pt x="9802" y="2707"/>
                      <a:pt x="9798" y="2704"/>
                      <a:pt x="9806" y="2707"/>
                    </a:cubicBezTo>
                    <a:cubicBezTo>
                      <a:pt x="9791" y="2747"/>
                      <a:pt x="9362" y="2709"/>
                      <a:pt x="9299" y="2710"/>
                    </a:cubicBezTo>
                    <a:lnTo>
                      <a:pt x="8142" y="2744"/>
                    </a:lnTo>
                    <a:cubicBezTo>
                      <a:pt x="8059" y="2745"/>
                      <a:pt x="8076" y="2528"/>
                      <a:pt x="7934" y="2472"/>
                    </a:cubicBezTo>
                    <a:cubicBezTo>
                      <a:pt x="7784" y="2411"/>
                      <a:pt x="7461" y="2264"/>
                      <a:pt x="7310" y="2258"/>
                    </a:cubicBezTo>
                    <a:cubicBezTo>
                      <a:pt x="7157" y="2281"/>
                      <a:pt x="6638" y="2364"/>
                      <a:pt x="6886" y="2097"/>
                    </a:cubicBezTo>
                    <a:cubicBezTo>
                      <a:pt x="7009" y="1963"/>
                      <a:pt x="6685" y="1873"/>
                      <a:pt x="6886" y="1721"/>
                    </a:cubicBezTo>
                    <a:cubicBezTo>
                      <a:pt x="7381" y="1346"/>
                      <a:pt x="6557" y="1363"/>
                      <a:pt x="6362" y="1309"/>
                    </a:cubicBezTo>
                    <a:cubicBezTo>
                      <a:pt x="6184" y="1260"/>
                      <a:pt x="5857" y="1065"/>
                      <a:pt x="5665" y="1107"/>
                    </a:cubicBezTo>
                    <a:cubicBezTo>
                      <a:pt x="5665" y="1288"/>
                      <a:pt x="6141" y="1340"/>
                      <a:pt x="5820" y="1548"/>
                    </a:cubicBezTo>
                    <a:cubicBezTo>
                      <a:pt x="5676" y="1642"/>
                      <a:pt x="5902" y="2010"/>
                      <a:pt x="5902" y="2170"/>
                    </a:cubicBezTo>
                    <a:cubicBezTo>
                      <a:pt x="5902" y="2356"/>
                      <a:pt x="6036" y="2337"/>
                      <a:pt x="5998" y="2585"/>
                    </a:cubicBezTo>
                    <a:cubicBezTo>
                      <a:pt x="5932" y="3028"/>
                      <a:pt x="5836" y="3119"/>
                      <a:pt x="6071" y="3520"/>
                    </a:cubicBezTo>
                    <a:cubicBezTo>
                      <a:pt x="6253" y="3827"/>
                      <a:pt x="5685" y="3604"/>
                      <a:pt x="5590" y="3560"/>
                    </a:cubicBezTo>
                    <a:cubicBezTo>
                      <a:pt x="5440" y="3490"/>
                      <a:pt x="5430" y="3262"/>
                      <a:pt x="5391" y="3262"/>
                    </a:cubicBezTo>
                    <a:cubicBezTo>
                      <a:pt x="5189" y="3262"/>
                      <a:pt x="5222" y="3259"/>
                      <a:pt x="5222" y="3394"/>
                    </a:cubicBezTo>
                    <a:cubicBezTo>
                      <a:pt x="5222" y="3570"/>
                      <a:pt x="5049" y="3621"/>
                      <a:pt x="5049" y="3373"/>
                    </a:cubicBezTo>
                    <a:cubicBezTo>
                      <a:pt x="5049" y="3160"/>
                      <a:pt x="4856" y="3265"/>
                      <a:pt x="4611" y="3214"/>
                    </a:cubicBezTo>
                    <a:cubicBezTo>
                      <a:pt x="4606" y="3194"/>
                      <a:pt x="4737" y="3059"/>
                      <a:pt x="4664" y="3059"/>
                    </a:cubicBezTo>
                    <a:cubicBezTo>
                      <a:pt x="4329" y="3059"/>
                      <a:pt x="4528" y="3080"/>
                      <a:pt x="4270" y="3200"/>
                    </a:cubicBezTo>
                    <a:cubicBezTo>
                      <a:pt x="4183" y="3240"/>
                      <a:pt x="3991" y="3321"/>
                      <a:pt x="3893" y="3321"/>
                    </a:cubicBezTo>
                    <a:cubicBezTo>
                      <a:pt x="3768" y="3321"/>
                      <a:pt x="3910" y="2995"/>
                      <a:pt x="3862" y="2861"/>
                    </a:cubicBezTo>
                    <a:cubicBezTo>
                      <a:pt x="3811" y="2720"/>
                      <a:pt x="3734" y="2772"/>
                      <a:pt x="3772" y="2592"/>
                    </a:cubicBezTo>
                    <a:cubicBezTo>
                      <a:pt x="3792" y="2490"/>
                      <a:pt x="3729" y="2375"/>
                      <a:pt x="3628" y="2313"/>
                    </a:cubicBezTo>
                    <a:cubicBezTo>
                      <a:pt x="3330" y="2288"/>
                      <a:pt x="3433" y="2435"/>
                      <a:pt x="3191" y="2228"/>
                    </a:cubicBezTo>
                    <a:cubicBezTo>
                      <a:pt x="3162" y="2204"/>
                      <a:pt x="2845" y="2236"/>
                      <a:pt x="2840" y="2272"/>
                    </a:cubicBezTo>
                    <a:cubicBezTo>
                      <a:pt x="2830" y="2351"/>
                      <a:pt x="2890" y="2500"/>
                      <a:pt x="2744" y="2527"/>
                    </a:cubicBezTo>
                    <a:cubicBezTo>
                      <a:pt x="2670" y="2540"/>
                      <a:pt x="2623" y="2461"/>
                      <a:pt x="2558" y="2457"/>
                    </a:cubicBezTo>
                    <a:cubicBezTo>
                      <a:pt x="2478" y="2452"/>
                      <a:pt x="2428" y="2613"/>
                      <a:pt x="2307" y="2552"/>
                    </a:cubicBezTo>
                    <a:cubicBezTo>
                      <a:pt x="2150" y="2473"/>
                      <a:pt x="2223" y="2367"/>
                      <a:pt x="2195" y="2247"/>
                    </a:cubicBezTo>
                    <a:cubicBezTo>
                      <a:pt x="2071" y="2232"/>
                      <a:pt x="1924" y="2330"/>
                      <a:pt x="1787" y="2335"/>
                    </a:cubicBezTo>
                    <a:cubicBezTo>
                      <a:pt x="1622" y="2341"/>
                      <a:pt x="1528" y="2249"/>
                      <a:pt x="1381" y="2228"/>
                    </a:cubicBezTo>
                    <a:cubicBezTo>
                      <a:pt x="1281" y="2215"/>
                      <a:pt x="854" y="2273"/>
                      <a:pt x="774" y="2320"/>
                    </a:cubicBezTo>
                    <a:cubicBezTo>
                      <a:pt x="744" y="2337"/>
                      <a:pt x="627" y="2616"/>
                      <a:pt x="613" y="2670"/>
                    </a:cubicBezTo>
                    <a:cubicBezTo>
                      <a:pt x="570" y="2843"/>
                      <a:pt x="1183" y="2732"/>
                      <a:pt x="1327" y="2772"/>
                    </a:cubicBezTo>
                    <a:cubicBezTo>
                      <a:pt x="1396" y="2792"/>
                      <a:pt x="1224" y="2897"/>
                      <a:pt x="1250" y="2943"/>
                    </a:cubicBezTo>
                    <a:cubicBezTo>
                      <a:pt x="1269" y="2976"/>
                      <a:pt x="1386" y="3054"/>
                      <a:pt x="1420" y="3063"/>
                    </a:cubicBezTo>
                    <a:cubicBezTo>
                      <a:pt x="1420" y="3365"/>
                      <a:pt x="1050" y="2946"/>
                      <a:pt x="1020" y="2869"/>
                    </a:cubicBezTo>
                    <a:cubicBezTo>
                      <a:pt x="1005" y="2870"/>
                      <a:pt x="966" y="2929"/>
                      <a:pt x="938" y="2946"/>
                    </a:cubicBezTo>
                    <a:cubicBezTo>
                      <a:pt x="901" y="2967"/>
                      <a:pt x="795" y="2988"/>
                      <a:pt x="795" y="3038"/>
                    </a:cubicBezTo>
                    <a:cubicBezTo>
                      <a:pt x="890" y="3086"/>
                      <a:pt x="1315" y="3282"/>
                      <a:pt x="921" y="3313"/>
                    </a:cubicBezTo>
                    <a:cubicBezTo>
                      <a:pt x="852" y="3319"/>
                      <a:pt x="423" y="3198"/>
                      <a:pt x="423" y="3350"/>
                    </a:cubicBezTo>
                    <a:cubicBezTo>
                      <a:pt x="546" y="3412"/>
                      <a:pt x="687" y="3346"/>
                      <a:pt x="799" y="3475"/>
                    </a:cubicBezTo>
                    <a:cubicBezTo>
                      <a:pt x="894" y="3583"/>
                      <a:pt x="723" y="3756"/>
                      <a:pt x="899" y="3817"/>
                    </a:cubicBezTo>
                    <a:cubicBezTo>
                      <a:pt x="1006" y="3854"/>
                      <a:pt x="1074" y="3996"/>
                      <a:pt x="1198" y="3950"/>
                    </a:cubicBezTo>
                    <a:cubicBezTo>
                      <a:pt x="1296" y="3913"/>
                      <a:pt x="1435" y="3541"/>
                      <a:pt x="1536" y="3803"/>
                    </a:cubicBezTo>
                    <a:cubicBezTo>
                      <a:pt x="1641" y="4077"/>
                      <a:pt x="1674" y="4060"/>
                      <a:pt x="1982" y="4060"/>
                    </a:cubicBezTo>
                    <a:cubicBezTo>
                      <a:pt x="2125" y="4081"/>
                      <a:pt x="2080" y="4337"/>
                      <a:pt x="2142" y="4454"/>
                    </a:cubicBezTo>
                    <a:cubicBezTo>
                      <a:pt x="2226" y="4607"/>
                      <a:pt x="2401" y="4462"/>
                      <a:pt x="2532" y="4501"/>
                    </a:cubicBezTo>
                    <a:cubicBezTo>
                      <a:pt x="2593" y="4520"/>
                      <a:pt x="2493" y="4605"/>
                      <a:pt x="2667" y="4605"/>
                    </a:cubicBezTo>
                    <a:cubicBezTo>
                      <a:pt x="2910" y="4605"/>
                      <a:pt x="2788" y="4650"/>
                      <a:pt x="2710" y="4726"/>
                    </a:cubicBezTo>
                    <a:cubicBezTo>
                      <a:pt x="2658" y="4776"/>
                      <a:pt x="2684" y="4920"/>
                      <a:pt x="2684" y="4983"/>
                    </a:cubicBezTo>
                    <a:cubicBezTo>
                      <a:pt x="2785" y="4996"/>
                      <a:pt x="2876" y="4913"/>
                      <a:pt x="2996" y="4913"/>
                    </a:cubicBezTo>
                    <a:cubicBezTo>
                      <a:pt x="3045" y="4913"/>
                      <a:pt x="3360" y="4961"/>
                      <a:pt x="3363" y="4998"/>
                    </a:cubicBezTo>
                    <a:cubicBezTo>
                      <a:pt x="3377" y="5122"/>
                      <a:pt x="3039" y="5066"/>
                      <a:pt x="3039" y="5167"/>
                    </a:cubicBezTo>
                    <a:cubicBezTo>
                      <a:pt x="3146" y="5167"/>
                      <a:pt x="3258" y="5260"/>
                      <a:pt x="3356" y="5292"/>
                    </a:cubicBezTo>
                    <a:cubicBezTo>
                      <a:pt x="3473" y="5331"/>
                      <a:pt x="3593" y="5326"/>
                      <a:pt x="3710" y="5351"/>
                    </a:cubicBezTo>
                    <a:cubicBezTo>
                      <a:pt x="3710" y="5459"/>
                      <a:pt x="3640" y="5567"/>
                      <a:pt x="3507" y="5572"/>
                    </a:cubicBezTo>
                    <a:cubicBezTo>
                      <a:pt x="3383" y="5577"/>
                      <a:pt x="3535" y="5700"/>
                      <a:pt x="3503" y="5763"/>
                    </a:cubicBezTo>
                    <a:cubicBezTo>
                      <a:pt x="3357" y="6054"/>
                      <a:pt x="3641" y="5989"/>
                      <a:pt x="3919" y="5965"/>
                    </a:cubicBezTo>
                    <a:cubicBezTo>
                      <a:pt x="4175" y="5943"/>
                      <a:pt x="4231" y="6003"/>
                      <a:pt x="4413" y="6053"/>
                    </a:cubicBezTo>
                    <a:cubicBezTo>
                      <a:pt x="4409" y="6062"/>
                      <a:pt x="4411" y="6053"/>
                      <a:pt x="4408" y="6062"/>
                    </a:cubicBezTo>
                    <a:cubicBezTo>
                      <a:pt x="4307" y="6062"/>
                      <a:pt x="3788" y="6102"/>
                      <a:pt x="3958" y="6285"/>
                    </a:cubicBezTo>
                    <a:cubicBezTo>
                      <a:pt x="4171" y="6518"/>
                      <a:pt x="3846" y="6663"/>
                      <a:pt x="3719" y="6863"/>
                    </a:cubicBezTo>
                    <a:cubicBezTo>
                      <a:pt x="3741" y="6966"/>
                      <a:pt x="3782" y="7106"/>
                      <a:pt x="3849" y="7190"/>
                    </a:cubicBezTo>
                    <a:cubicBezTo>
                      <a:pt x="3865" y="7210"/>
                      <a:pt x="3866" y="7240"/>
                      <a:pt x="3883" y="7263"/>
                    </a:cubicBezTo>
                    <a:cubicBezTo>
                      <a:pt x="3944" y="7344"/>
                      <a:pt x="3984" y="7428"/>
                      <a:pt x="4022" y="7517"/>
                    </a:cubicBezTo>
                    <a:cubicBezTo>
                      <a:pt x="4180" y="7890"/>
                      <a:pt x="4658" y="8125"/>
                      <a:pt x="5075" y="8213"/>
                    </a:cubicBezTo>
                    <a:lnTo>
                      <a:pt x="5075" y="8231"/>
                    </a:lnTo>
                    <a:cubicBezTo>
                      <a:pt x="4919" y="8258"/>
                      <a:pt x="4917" y="8518"/>
                      <a:pt x="4910" y="8613"/>
                    </a:cubicBezTo>
                    <a:cubicBezTo>
                      <a:pt x="4901" y="8762"/>
                      <a:pt x="4799" y="8811"/>
                      <a:pt x="4729" y="8937"/>
                    </a:cubicBezTo>
                    <a:cubicBezTo>
                      <a:pt x="4640" y="9098"/>
                      <a:pt x="4814" y="9228"/>
                      <a:pt x="4542" y="9352"/>
                    </a:cubicBezTo>
                    <a:cubicBezTo>
                      <a:pt x="4347" y="9442"/>
                      <a:pt x="4798" y="9583"/>
                      <a:pt x="4845" y="9735"/>
                    </a:cubicBezTo>
                    <a:lnTo>
                      <a:pt x="4928" y="9952"/>
                    </a:lnTo>
                    <a:cubicBezTo>
                      <a:pt x="5004" y="10153"/>
                      <a:pt x="5261" y="11148"/>
                      <a:pt x="5036" y="11291"/>
                    </a:cubicBezTo>
                    <a:cubicBezTo>
                      <a:pt x="4910" y="10867"/>
                      <a:pt x="4973" y="10404"/>
                      <a:pt x="4759" y="9997"/>
                    </a:cubicBezTo>
                    <a:cubicBezTo>
                      <a:pt x="4683" y="9851"/>
                      <a:pt x="4586" y="9790"/>
                      <a:pt x="4400" y="9790"/>
                    </a:cubicBezTo>
                    <a:cubicBezTo>
                      <a:pt x="4297" y="9790"/>
                      <a:pt x="4343" y="10047"/>
                      <a:pt x="4317" y="10132"/>
                    </a:cubicBezTo>
                    <a:cubicBezTo>
                      <a:pt x="4215" y="10469"/>
                      <a:pt x="4090" y="10777"/>
                      <a:pt x="3923" y="11096"/>
                    </a:cubicBezTo>
                    <a:cubicBezTo>
                      <a:pt x="3899" y="11141"/>
                      <a:pt x="3755" y="11561"/>
                      <a:pt x="3849" y="11461"/>
                    </a:cubicBezTo>
                    <a:cubicBezTo>
                      <a:pt x="3952" y="11350"/>
                      <a:pt x="3991" y="11331"/>
                      <a:pt x="4026" y="11442"/>
                    </a:cubicBezTo>
                    <a:cubicBezTo>
                      <a:pt x="4074" y="11588"/>
                      <a:pt x="3837" y="11525"/>
                      <a:pt x="3757" y="11677"/>
                    </a:cubicBezTo>
                    <a:cubicBezTo>
                      <a:pt x="3615" y="11953"/>
                      <a:pt x="3560" y="12262"/>
                      <a:pt x="3425" y="12549"/>
                    </a:cubicBezTo>
                    <a:cubicBezTo>
                      <a:pt x="3229" y="12843"/>
                      <a:pt x="2724" y="14058"/>
                      <a:pt x="2116" y="13740"/>
                    </a:cubicBezTo>
                    <a:close/>
                    <a:moveTo>
                      <a:pt x="4494" y="8319"/>
                    </a:moveTo>
                    <a:cubicBezTo>
                      <a:pt x="4396" y="8313"/>
                      <a:pt x="4294" y="8276"/>
                      <a:pt x="4251" y="8195"/>
                    </a:cubicBezTo>
                    <a:cubicBezTo>
                      <a:pt x="4209" y="8113"/>
                      <a:pt x="4308" y="8162"/>
                      <a:pt x="4351" y="8171"/>
                    </a:cubicBezTo>
                    <a:cubicBezTo>
                      <a:pt x="4406" y="8181"/>
                      <a:pt x="4473" y="8169"/>
                      <a:pt x="4524" y="8189"/>
                    </a:cubicBezTo>
                    <a:cubicBezTo>
                      <a:pt x="4549" y="8199"/>
                      <a:pt x="4558" y="8226"/>
                      <a:pt x="4573" y="8245"/>
                    </a:cubicBezTo>
                    <a:cubicBezTo>
                      <a:pt x="4605" y="8289"/>
                      <a:pt x="4663" y="8308"/>
                      <a:pt x="4693" y="8348"/>
                    </a:cubicBezTo>
                    <a:cubicBezTo>
                      <a:pt x="4703" y="8361"/>
                      <a:pt x="4708" y="8372"/>
                      <a:pt x="4683" y="8373"/>
                    </a:cubicBezTo>
                    <a:cubicBezTo>
                      <a:pt x="4653" y="8375"/>
                      <a:pt x="4590" y="8364"/>
                      <a:pt x="4562" y="8356"/>
                    </a:cubicBezTo>
                    <a:lnTo>
                      <a:pt x="4494" y="8319"/>
                    </a:lnTo>
                    <a:cubicBezTo>
                      <a:pt x="4494" y="8319"/>
                      <a:pt x="4494" y="8319"/>
                      <a:pt x="4494" y="8319"/>
                    </a:cubicBezTo>
                    <a:close/>
                    <a:moveTo>
                      <a:pt x="4403" y="8984"/>
                    </a:moveTo>
                    <a:cubicBezTo>
                      <a:pt x="4369" y="8950"/>
                      <a:pt x="4355" y="8849"/>
                      <a:pt x="4333" y="8804"/>
                    </a:cubicBezTo>
                    <a:cubicBezTo>
                      <a:pt x="4304" y="8736"/>
                      <a:pt x="4287" y="8667"/>
                      <a:pt x="4297" y="8598"/>
                    </a:cubicBezTo>
                    <a:cubicBezTo>
                      <a:pt x="4345" y="8574"/>
                      <a:pt x="4404" y="8651"/>
                      <a:pt x="4429" y="8682"/>
                    </a:cubicBezTo>
                    <a:cubicBezTo>
                      <a:pt x="4499" y="8769"/>
                      <a:pt x="4535" y="8821"/>
                      <a:pt x="4535" y="8930"/>
                    </a:cubicBezTo>
                    <a:cubicBezTo>
                      <a:pt x="4535" y="8969"/>
                      <a:pt x="4530" y="8997"/>
                      <a:pt x="4539" y="9035"/>
                    </a:cubicBezTo>
                    <a:cubicBezTo>
                      <a:pt x="4548" y="9066"/>
                      <a:pt x="4562" y="9095"/>
                      <a:pt x="4541" y="9123"/>
                    </a:cubicBezTo>
                    <a:cubicBezTo>
                      <a:pt x="4487" y="9129"/>
                      <a:pt x="4459" y="9083"/>
                      <a:pt x="4440" y="9045"/>
                    </a:cubicBezTo>
                    <a:lnTo>
                      <a:pt x="4403" y="8984"/>
                    </a:lnTo>
                    <a:cubicBezTo>
                      <a:pt x="4403" y="8984"/>
                      <a:pt x="4403" y="8984"/>
                      <a:pt x="4403" y="8984"/>
                    </a:cubicBezTo>
                    <a:close/>
                    <a:moveTo>
                      <a:pt x="244" y="2451"/>
                    </a:moveTo>
                    <a:cubicBezTo>
                      <a:pt x="189" y="2473"/>
                      <a:pt x="118" y="2482"/>
                      <a:pt x="60" y="2453"/>
                    </a:cubicBezTo>
                    <a:cubicBezTo>
                      <a:pt x="6" y="2425"/>
                      <a:pt x="-40" y="2285"/>
                      <a:pt x="53" y="2282"/>
                    </a:cubicBezTo>
                    <a:cubicBezTo>
                      <a:pt x="94" y="2281"/>
                      <a:pt x="158" y="2295"/>
                      <a:pt x="195" y="2308"/>
                    </a:cubicBezTo>
                    <a:cubicBezTo>
                      <a:pt x="246" y="2325"/>
                      <a:pt x="268" y="2352"/>
                      <a:pt x="300" y="2389"/>
                    </a:cubicBezTo>
                    <a:lnTo>
                      <a:pt x="244" y="2451"/>
                    </a:lnTo>
                    <a:cubicBezTo>
                      <a:pt x="244" y="2451"/>
                      <a:pt x="244" y="2451"/>
                      <a:pt x="244" y="2451"/>
                    </a:cubicBezTo>
                    <a:close/>
                    <a:moveTo>
                      <a:pt x="20988" y="20568"/>
                    </a:moveTo>
                    <a:cubicBezTo>
                      <a:pt x="21022" y="20481"/>
                      <a:pt x="21021" y="20407"/>
                      <a:pt x="21081" y="20324"/>
                    </a:cubicBezTo>
                    <a:cubicBezTo>
                      <a:pt x="21122" y="20267"/>
                      <a:pt x="21179" y="20215"/>
                      <a:pt x="21224" y="20163"/>
                    </a:cubicBezTo>
                    <a:cubicBezTo>
                      <a:pt x="21329" y="20044"/>
                      <a:pt x="21405" y="19936"/>
                      <a:pt x="21397" y="19783"/>
                    </a:cubicBezTo>
                    <a:cubicBezTo>
                      <a:pt x="21393" y="19708"/>
                      <a:pt x="21418" y="19581"/>
                      <a:pt x="21395" y="19516"/>
                    </a:cubicBezTo>
                    <a:cubicBezTo>
                      <a:pt x="21395" y="19291"/>
                      <a:pt x="21227" y="18907"/>
                      <a:pt x="21345" y="18705"/>
                    </a:cubicBezTo>
                    <a:cubicBezTo>
                      <a:pt x="21376" y="18654"/>
                      <a:pt x="21560" y="18145"/>
                      <a:pt x="21330" y="18276"/>
                    </a:cubicBezTo>
                    <a:cubicBezTo>
                      <a:pt x="21217" y="18342"/>
                      <a:pt x="21206" y="18434"/>
                      <a:pt x="21135" y="18525"/>
                    </a:cubicBezTo>
                    <a:cubicBezTo>
                      <a:pt x="21076" y="18600"/>
                      <a:pt x="21161" y="18629"/>
                      <a:pt x="21161" y="18698"/>
                    </a:cubicBezTo>
                    <a:cubicBezTo>
                      <a:pt x="21161" y="18808"/>
                      <a:pt x="20992" y="18782"/>
                      <a:pt x="20923" y="18753"/>
                    </a:cubicBezTo>
                    <a:cubicBezTo>
                      <a:pt x="20675" y="18649"/>
                      <a:pt x="20237" y="18806"/>
                      <a:pt x="20047" y="18966"/>
                    </a:cubicBezTo>
                    <a:cubicBezTo>
                      <a:pt x="19959" y="19041"/>
                      <a:pt x="19948" y="19259"/>
                      <a:pt x="19816" y="19259"/>
                    </a:cubicBezTo>
                    <a:cubicBezTo>
                      <a:pt x="19752" y="19293"/>
                      <a:pt x="19666" y="19331"/>
                      <a:pt x="19753" y="19384"/>
                    </a:cubicBezTo>
                    <a:cubicBezTo>
                      <a:pt x="19793" y="19407"/>
                      <a:pt x="19932" y="19445"/>
                      <a:pt x="19916" y="19499"/>
                    </a:cubicBezTo>
                    <a:cubicBezTo>
                      <a:pt x="19900" y="19554"/>
                      <a:pt x="19669" y="19503"/>
                      <a:pt x="19701" y="19678"/>
                    </a:cubicBezTo>
                    <a:cubicBezTo>
                      <a:pt x="19718" y="19772"/>
                      <a:pt x="19720" y="19836"/>
                      <a:pt x="19842" y="19868"/>
                    </a:cubicBezTo>
                    <a:cubicBezTo>
                      <a:pt x="19881" y="19877"/>
                      <a:pt x="20024" y="19929"/>
                      <a:pt x="20020" y="19974"/>
                    </a:cubicBezTo>
                    <a:cubicBezTo>
                      <a:pt x="20015" y="20021"/>
                      <a:pt x="19796" y="20038"/>
                      <a:pt x="19775" y="20141"/>
                    </a:cubicBezTo>
                    <a:cubicBezTo>
                      <a:pt x="19755" y="20240"/>
                      <a:pt x="19666" y="20274"/>
                      <a:pt x="19615" y="20360"/>
                    </a:cubicBezTo>
                    <a:cubicBezTo>
                      <a:pt x="19529" y="20502"/>
                      <a:pt x="19647" y="20480"/>
                      <a:pt x="19756" y="20480"/>
                    </a:cubicBezTo>
                    <a:cubicBezTo>
                      <a:pt x="19776" y="20567"/>
                      <a:pt x="19454" y="20800"/>
                      <a:pt x="19656" y="20800"/>
                    </a:cubicBezTo>
                    <a:cubicBezTo>
                      <a:pt x="19776" y="20800"/>
                      <a:pt x="20076" y="20725"/>
                      <a:pt x="19872" y="20903"/>
                    </a:cubicBezTo>
                    <a:cubicBezTo>
                      <a:pt x="19691" y="21063"/>
                      <a:pt x="20327" y="21224"/>
                      <a:pt x="20366" y="21309"/>
                    </a:cubicBezTo>
                    <a:cubicBezTo>
                      <a:pt x="20406" y="21395"/>
                      <a:pt x="20365" y="21439"/>
                      <a:pt x="20474" y="21484"/>
                    </a:cubicBezTo>
                    <a:cubicBezTo>
                      <a:pt x="20565" y="21520"/>
                      <a:pt x="20571" y="21600"/>
                      <a:pt x="20685" y="21575"/>
                    </a:cubicBezTo>
                    <a:cubicBezTo>
                      <a:pt x="20685" y="21498"/>
                      <a:pt x="20589" y="21385"/>
                      <a:pt x="20653" y="21313"/>
                    </a:cubicBezTo>
                    <a:cubicBezTo>
                      <a:pt x="20696" y="21263"/>
                      <a:pt x="20757" y="21244"/>
                      <a:pt x="20784" y="21180"/>
                    </a:cubicBezTo>
                    <a:cubicBezTo>
                      <a:pt x="20839" y="21059"/>
                      <a:pt x="20661" y="21046"/>
                      <a:pt x="20845" y="20972"/>
                    </a:cubicBezTo>
                    <a:cubicBezTo>
                      <a:pt x="20926" y="20939"/>
                      <a:pt x="20925" y="20714"/>
                      <a:pt x="20934" y="20645"/>
                    </a:cubicBezTo>
                    <a:lnTo>
                      <a:pt x="20988" y="20568"/>
                    </a:lnTo>
                    <a:cubicBezTo>
                      <a:pt x="20988" y="20568"/>
                      <a:pt x="20988" y="20568"/>
                      <a:pt x="20988" y="20568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7" name="Shape 3337"/>
              <p:cNvSpPr/>
              <p:nvPr/>
            </p:nvSpPr>
            <p:spPr>
              <a:xfrm>
                <a:off x="2525466" y="6614926"/>
                <a:ext cx="33997" cy="2077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19546" extrusionOk="0">
                    <a:moveTo>
                      <a:pt x="21600" y="10548"/>
                    </a:moveTo>
                    <a:cubicBezTo>
                      <a:pt x="15805" y="12668"/>
                      <a:pt x="7767" y="15919"/>
                      <a:pt x="0" y="19546"/>
                    </a:cubicBezTo>
                    <a:lnTo>
                      <a:pt x="0" y="19546"/>
                    </a:lnTo>
                    <a:lnTo>
                      <a:pt x="1631" y="4918"/>
                    </a:lnTo>
                    <a:cubicBezTo>
                      <a:pt x="6546" y="-2054"/>
                      <a:pt x="12854" y="66"/>
                      <a:pt x="18721" y="1267"/>
                    </a:cubicBezTo>
                    <a:cubicBezTo>
                      <a:pt x="19432" y="1432"/>
                      <a:pt x="20924" y="10195"/>
                      <a:pt x="21600" y="10548"/>
                    </a:cubicBezTo>
                    <a:cubicBezTo>
                      <a:pt x="21600" y="10548"/>
                      <a:pt x="21600" y="10548"/>
                      <a:pt x="21600" y="10548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8" name="Shape 3338"/>
              <p:cNvSpPr/>
              <p:nvPr/>
            </p:nvSpPr>
            <p:spPr>
              <a:xfrm>
                <a:off x="230753" y="6050862"/>
                <a:ext cx="1796998" cy="153563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91" h="21239" extrusionOk="0">
                    <a:moveTo>
                      <a:pt x="13030" y="4626"/>
                    </a:moveTo>
                    <a:lnTo>
                      <a:pt x="13255" y="4913"/>
                    </a:lnTo>
                    <a:cubicBezTo>
                      <a:pt x="13319" y="4938"/>
                      <a:pt x="13551" y="5026"/>
                      <a:pt x="13585" y="5090"/>
                    </a:cubicBezTo>
                    <a:cubicBezTo>
                      <a:pt x="13631" y="5180"/>
                      <a:pt x="13541" y="5307"/>
                      <a:pt x="13511" y="5386"/>
                    </a:cubicBezTo>
                    <a:cubicBezTo>
                      <a:pt x="13445" y="5561"/>
                      <a:pt x="13839" y="5328"/>
                      <a:pt x="13872" y="5482"/>
                    </a:cubicBezTo>
                    <a:cubicBezTo>
                      <a:pt x="13936" y="5775"/>
                      <a:pt x="14057" y="6156"/>
                      <a:pt x="14346" y="6213"/>
                    </a:cubicBezTo>
                    <a:cubicBezTo>
                      <a:pt x="14464" y="6238"/>
                      <a:pt x="14467" y="6414"/>
                      <a:pt x="14487" y="6524"/>
                    </a:cubicBezTo>
                    <a:cubicBezTo>
                      <a:pt x="14526" y="6746"/>
                      <a:pt x="14692" y="6700"/>
                      <a:pt x="14840" y="6731"/>
                    </a:cubicBezTo>
                    <a:cubicBezTo>
                      <a:pt x="15062" y="6811"/>
                      <a:pt x="15057" y="6785"/>
                      <a:pt x="15153" y="7046"/>
                    </a:cubicBezTo>
                    <a:cubicBezTo>
                      <a:pt x="15347" y="7571"/>
                      <a:pt x="15677" y="7244"/>
                      <a:pt x="16028" y="7375"/>
                    </a:cubicBezTo>
                    <a:cubicBezTo>
                      <a:pt x="16110" y="7406"/>
                      <a:pt x="16582" y="7719"/>
                      <a:pt x="16553" y="7477"/>
                    </a:cubicBezTo>
                    <a:cubicBezTo>
                      <a:pt x="16541" y="7368"/>
                      <a:pt x="16494" y="7012"/>
                      <a:pt x="16678" y="7200"/>
                    </a:cubicBezTo>
                    <a:cubicBezTo>
                      <a:pt x="16780" y="7304"/>
                      <a:pt x="16953" y="7365"/>
                      <a:pt x="17075" y="7440"/>
                    </a:cubicBezTo>
                    <a:cubicBezTo>
                      <a:pt x="17230" y="7534"/>
                      <a:pt x="17331" y="7679"/>
                      <a:pt x="17500" y="7717"/>
                    </a:cubicBezTo>
                    <a:cubicBezTo>
                      <a:pt x="17674" y="7757"/>
                      <a:pt x="17653" y="7954"/>
                      <a:pt x="17710" y="8106"/>
                    </a:cubicBezTo>
                    <a:lnTo>
                      <a:pt x="17710" y="8106"/>
                    </a:lnTo>
                    <a:cubicBezTo>
                      <a:pt x="17667" y="8171"/>
                      <a:pt x="17591" y="8245"/>
                      <a:pt x="17591" y="8331"/>
                    </a:cubicBezTo>
                    <a:cubicBezTo>
                      <a:pt x="17591" y="8514"/>
                      <a:pt x="17581" y="8732"/>
                      <a:pt x="17763" y="8799"/>
                    </a:cubicBezTo>
                    <a:cubicBezTo>
                      <a:pt x="17845" y="8829"/>
                      <a:pt x="17967" y="8754"/>
                      <a:pt x="18039" y="8714"/>
                    </a:cubicBezTo>
                    <a:cubicBezTo>
                      <a:pt x="18126" y="8666"/>
                      <a:pt x="18187" y="8658"/>
                      <a:pt x="18281" y="8658"/>
                    </a:cubicBezTo>
                    <a:lnTo>
                      <a:pt x="18281" y="8658"/>
                    </a:lnTo>
                    <a:cubicBezTo>
                      <a:pt x="18424" y="8860"/>
                      <a:pt x="18474" y="9136"/>
                      <a:pt x="18748" y="9111"/>
                    </a:cubicBezTo>
                    <a:cubicBezTo>
                      <a:pt x="18925" y="9094"/>
                      <a:pt x="19054" y="9051"/>
                      <a:pt x="19218" y="9157"/>
                    </a:cubicBezTo>
                    <a:cubicBezTo>
                      <a:pt x="19309" y="9216"/>
                      <a:pt x="19335" y="9325"/>
                      <a:pt x="19463" y="9347"/>
                    </a:cubicBezTo>
                    <a:cubicBezTo>
                      <a:pt x="19618" y="9374"/>
                      <a:pt x="19803" y="9280"/>
                      <a:pt x="19972" y="9300"/>
                    </a:cubicBezTo>
                    <a:cubicBezTo>
                      <a:pt x="20151" y="9322"/>
                      <a:pt x="20376" y="9465"/>
                      <a:pt x="20538" y="9527"/>
                    </a:cubicBezTo>
                    <a:lnTo>
                      <a:pt x="20538" y="9527"/>
                    </a:lnTo>
                    <a:cubicBezTo>
                      <a:pt x="20540" y="9568"/>
                      <a:pt x="20543" y="9610"/>
                      <a:pt x="20546" y="9651"/>
                    </a:cubicBezTo>
                    <a:cubicBezTo>
                      <a:pt x="20568" y="9748"/>
                      <a:pt x="20667" y="9883"/>
                      <a:pt x="20667" y="9994"/>
                    </a:cubicBezTo>
                    <a:lnTo>
                      <a:pt x="20663" y="9998"/>
                    </a:lnTo>
                    <a:cubicBezTo>
                      <a:pt x="20620" y="9998"/>
                      <a:pt x="20402" y="9882"/>
                      <a:pt x="20402" y="10003"/>
                    </a:cubicBezTo>
                    <a:cubicBezTo>
                      <a:pt x="20402" y="10119"/>
                      <a:pt x="20413" y="10266"/>
                      <a:pt x="20454" y="10368"/>
                    </a:cubicBezTo>
                    <a:cubicBezTo>
                      <a:pt x="20559" y="10627"/>
                      <a:pt x="20527" y="10915"/>
                      <a:pt x="20253" y="10951"/>
                    </a:cubicBezTo>
                    <a:cubicBezTo>
                      <a:pt x="20058" y="10977"/>
                      <a:pt x="19854" y="11251"/>
                      <a:pt x="19623" y="11317"/>
                    </a:cubicBezTo>
                    <a:cubicBezTo>
                      <a:pt x="19357" y="11393"/>
                      <a:pt x="18723" y="11379"/>
                      <a:pt x="18555" y="11623"/>
                    </a:cubicBezTo>
                    <a:cubicBezTo>
                      <a:pt x="18464" y="11756"/>
                      <a:pt x="18292" y="11955"/>
                      <a:pt x="18143" y="11979"/>
                    </a:cubicBezTo>
                    <a:cubicBezTo>
                      <a:pt x="17913" y="12014"/>
                      <a:pt x="17679" y="12038"/>
                      <a:pt x="17444" y="12020"/>
                    </a:cubicBezTo>
                    <a:cubicBezTo>
                      <a:pt x="17202" y="12032"/>
                      <a:pt x="16280" y="11938"/>
                      <a:pt x="16111" y="12113"/>
                    </a:cubicBezTo>
                    <a:cubicBezTo>
                      <a:pt x="16014" y="12216"/>
                      <a:pt x="15395" y="12564"/>
                      <a:pt x="15670" y="12723"/>
                    </a:cubicBezTo>
                    <a:cubicBezTo>
                      <a:pt x="15900" y="12855"/>
                      <a:pt x="15888" y="12748"/>
                      <a:pt x="15682" y="12973"/>
                    </a:cubicBezTo>
                    <a:cubicBezTo>
                      <a:pt x="15624" y="13038"/>
                      <a:pt x="15548" y="13157"/>
                      <a:pt x="15454" y="13130"/>
                    </a:cubicBezTo>
                    <a:cubicBezTo>
                      <a:pt x="15454" y="12599"/>
                      <a:pt x="15315" y="12999"/>
                      <a:pt x="15081" y="13251"/>
                    </a:cubicBezTo>
                    <a:lnTo>
                      <a:pt x="14037" y="14371"/>
                    </a:lnTo>
                    <a:cubicBezTo>
                      <a:pt x="13862" y="14560"/>
                      <a:pt x="13617" y="15007"/>
                      <a:pt x="13439" y="15134"/>
                    </a:cubicBezTo>
                    <a:cubicBezTo>
                      <a:pt x="13132" y="15418"/>
                      <a:pt x="13325" y="15996"/>
                      <a:pt x="13388" y="16360"/>
                    </a:cubicBezTo>
                    <a:cubicBezTo>
                      <a:pt x="13441" y="16672"/>
                      <a:pt x="13531" y="17163"/>
                      <a:pt x="13849" y="17254"/>
                    </a:cubicBezTo>
                    <a:cubicBezTo>
                      <a:pt x="13849" y="17523"/>
                      <a:pt x="13871" y="17684"/>
                      <a:pt x="13604" y="17684"/>
                    </a:cubicBezTo>
                    <a:cubicBezTo>
                      <a:pt x="13329" y="17684"/>
                      <a:pt x="13305" y="18084"/>
                      <a:pt x="12990" y="18062"/>
                    </a:cubicBezTo>
                    <a:cubicBezTo>
                      <a:pt x="12676" y="18062"/>
                      <a:pt x="12418" y="18227"/>
                      <a:pt x="12192" y="18461"/>
                    </a:cubicBezTo>
                    <a:cubicBezTo>
                      <a:pt x="12060" y="18595"/>
                      <a:pt x="11977" y="18911"/>
                      <a:pt x="11794" y="18872"/>
                    </a:cubicBezTo>
                    <a:cubicBezTo>
                      <a:pt x="11672" y="18847"/>
                      <a:pt x="11567" y="19113"/>
                      <a:pt x="11554" y="19224"/>
                    </a:cubicBezTo>
                    <a:cubicBezTo>
                      <a:pt x="11526" y="19443"/>
                      <a:pt x="11700" y="19567"/>
                      <a:pt x="11854" y="19613"/>
                    </a:cubicBezTo>
                    <a:cubicBezTo>
                      <a:pt x="11854" y="19695"/>
                      <a:pt x="11524" y="19685"/>
                      <a:pt x="11473" y="19678"/>
                    </a:cubicBezTo>
                    <a:lnTo>
                      <a:pt x="10924" y="19604"/>
                    </a:lnTo>
                    <a:cubicBezTo>
                      <a:pt x="10493" y="19545"/>
                      <a:pt x="10392" y="19762"/>
                      <a:pt x="10017" y="19853"/>
                    </a:cubicBezTo>
                    <a:cubicBezTo>
                      <a:pt x="9886" y="19885"/>
                      <a:pt x="9624" y="20117"/>
                      <a:pt x="9511" y="20209"/>
                    </a:cubicBezTo>
                    <a:cubicBezTo>
                      <a:pt x="9233" y="20438"/>
                      <a:pt x="9385" y="20801"/>
                      <a:pt x="9061" y="20889"/>
                    </a:cubicBezTo>
                    <a:cubicBezTo>
                      <a:pt x="8785" y="21032"/>
                      <a:pt x="8674" y="21532"/>
                      <a:pt x="8532" y="20997"/>
                    </a:cubicBezTo>
                    <a:cubicBezTo>
                      <a:pt x="8408" y="20528"/>
                      <a:pt x="8233" y="21016"/>
                      <a:pt x="8111" y="20788"/>
                    </a:cubicBezTo>
                    <a:cubicBezTo>
                      <a:pt x="8020" y="20619"/>
                      <a:pt x="7853" y="20906"/>
                      <a:pt x="7785" y="20959"/>
                    </a:cubicBezTo>
                    <a:cubicBezTo>
                      <a:pt x="7518" y="21167"/>
                      <a:pt x="7505" y="20718"/>
                      <a:pt x="7404" y="20654"/>
                    </a:cubicBezTo>
                    <a:cubicBezTo>
                      <a:pt x="7311" y="20595"/>
                      <a:pt x="7186" y="20621"/>
                      <a:pt x="7091" y="20547"/>
                    </a:cubicBezTo>
                    <a:cubicBezTo>
                      <a:pt x="6880" y="20384"/>
                      <a:pt x="6907" y="20565"/>
                      <a:pt x="6742" y="20565"/>
                    </a:cubicBezTo>
                    <a:cubicBezTo>
                      <a:pt x="6574" y="20565"/>
                      <a:pt x="6410" y="20537"/>
                      <a:pt x="6292" y="20381"/>
                    </a:cubicBezTo>
                    <a:cubicBezTo>
                      <a:pt x="6139" y="20176"/>
                      <a:pt x="5855" y="20316"/>
                      <a:pt x="5694" y="20117"/>
                    </a:cubicBezTo>
                    <a:cubicBezTo>
                      <a:pt x="5600" y="20001"/>
                      <a:pt x="5413" y="20055"/>
                      <a:pt x="5305" y="19969"/>
                    </a:cubicBezTo>
                    <a:cubicBezTo>
                      <a:pt x="5078" y="19825"/>
                      <a:pt x="4676" y="19680"/>
                      <a:pt x="4442" y="19886"/>
                    </a:cubicBezTo>
                    <a:cubicBezTo>
                      <a:pt x="4087" y="20199"/>
                      <a:pt x="4111" y="19953"/>
                      <a:pt x="3797" y="19964"/>
                    </a:cubicBezTo>
                    <a:cubicBezTo>
                      <a:pt x="3600" y="19973"/>
                      <a:pt x="3416" y="20161"/>
                      <a:pt x="3291" y="20321"/>
                    </a:cubicBezTo>
                    <a:cubicBezTo>
                      <a:pt x="3087" y="20578"/>
                      <a:pt x="2984" y="20398"/>
                      <a:pt x="2793" y="20543"/>
                    </a:cubicBezTo>
                    <a:cubicBezTo>
                      <a:pt x="2497" y="20765"/>
                      <a:pt x="2304" y="20457"/>
                      <a:pt x="2187" y="20205"/>
                    </a:cubicBezTo>
                    <a:cubicBezTo>
                      <a:pt x="2083" y="19982"/>
                      <a:pt x="2011" y="20044"/>
                      <a:pt x="1826" y="19993"/>
                    </a:cubicBezTo>
                    <a:cubicBezTo>
                      <a:pt x="1694" y="19955"/>
                      <a:pt x="1698" y="19571"/>
                      <a:pt x="1661" y="19441"/>
                    </a:cubicBezTo>
                    <a:cubicBezTo>
                      <a:pt x="1628" y="19327"/>
                      <a:pt x="1392" y="18916"/>
                      <a:pt x="1401" y="18849"/>
                    </a:cubicBezTo>
                    <a:cubicBezTo>
                      <a:pt x="1410" y="18770"/>
                      <a:pt x="1552" y="18895"/>
                      <a:pt x="1573" y="18918"/>
                    </a:cubicBezTo>
                    <a:lnTo>
                      <a:pt x="1754" y="19113"/>
                    </a:lnTo>
                    <a:lnTo>
                      <a:pt x="1758" y="19108"/>
                    </a:lnTo>
                    <a:cubicBezTo>
                      <a:pt x="1758" y="18886"/>
                      <a:pt x="1675" y="18706"/>
                      <a:pt x="1493" y="18614"/>
                    </a:cubicBezTo>
                    <a:cubicBezTo>
                      <a:pt x="1269" y="18499"/>
                      <a:pt x="1467" y="18298"/>
                      <a:pt x="1621" y="18257"/>
                    </a:cubicBezTo>
                    <a:cubicBezTo>
                      <a:pt x="1694" y="18238"/>
                      <a:pt x="1855" y="18114"/>
                      <a:pt x="1830" y="18026"/>
                    </a:cubicBezTo>
                    <a:cubicBezTo>
                      <a:pt x="1767" y="18026"/>
                      <a:pt x="1634" y="18163"/>
                      <a:pt x="1577" y="18091"/>
                    </a:cubicBezTo>
                    <a:cubicBezTo>
                      <a:pt x="1483" y="17973"/>
                      <a:pt x="1437" y="17745"/>
                      <a:pt x="1396" y="17596"/>
                    </a:cubicBezTo>
                    <a:cubicBezTo>
                      <a:pt x="1185" y="17199"/>
                      <a:pt x="994" y="16997"/>
                      <a:pt x="734" y="16661"/>
                    </a:cubicBezTo>
                    <a:cubicBezTo>
                      <a:pt x="621" y="16514"/>
                      <a:pt x="173" y="16257"/>
                      <a:pt x="0" y="16314"/>
                    </a:cubicBezTo>
                    <a:lnTo>
                      <a:pt x="0" y="16314"/>
                    </a:lnTo>
                    <a:cubicBezTo>
                      <a:pt x="0" y="16049"/>
                      <a:pt x="55" y="15626"/>
                      <a:pt x="144" y="15384"/>
                    </a:cubicBezTo>
                    <a:cubicBezTo>
                      <a:pt x="236" y="15137"/>
                      <a:pt x="485" y="15052"/>
                      <a:pt x="565" y="14801"/>
                    </a:cubicBezTo>
                    <a:cubicBezTo>
                      <a:pt x="678" y="14624"/>
                      <a:pt x="738" y="14474"/>
                      <a:pt x="963" y="14509"/>
                    </a:cubicBezTo>
                    <a:cubicBezTo>
                      <a:pt x="1166" y="14542"/>
                      <a:pt x="1244" y="14533"/>
                      <a:pt x="1364" y="14338"/>
                    </a:cubicBezTo>
                    <a:cubicBezTo>
                      <a:pt x="1520" y="14086"/>
                      <a:pt x="1023" y="14187"/>
                      <a:pt x="1023" y="13797"/>
                    </a:cubicBezTo>
                    <a:cubicBezTo>
                      <a:pt x="1023" y="13580"/>
                      <a:pt x="1067" y="13340"/>
                      <a:pt x="1107" y="13130"/>
                    </a:cubicBezTo>
                    <a:cubicBezTo>
                      <a:pt x="1164" y="12837"/>
                      <a:pt x="1261" y="12655"/>
                      <a:pt x="1461" y="12460"/>
                    </a:cubicBezTo>
                    <a:lnTo>
                      <a:pt x="1806" y="12122"/>
                    </a:lnTo>
                    <a:cubicBezTo>
                      <a:pt x="1924" y="12006"/>
                      <a:pt x="1652" y="11806"/>
                      <a:pt x="1637" y="11600"/>
                    </a:cubicBezTo>
                    <a:cubicBezTo>
                      <a:pt x="1648" y="11371"/>
                      <a:pt x="1666" y="11218"/>
                      <a:pt x="1605" y="10997"/>
                    </a:cubicBezTo>
                    <a:cubicBezTo>
                      <a:pt x="1557" y="10828"/>
                      <a:pt x="1628" y="10694"/>
                      <a:pt x="1605" y="10530"/>
                    </a:cubicBezTo>
                    <a:cubicBezTo>
                      <a:pt x="1590" y="10426"/>
                      <a:pt x="1643" y="10378"/>
                      <a:pt x="1659" y="10292"/>
                    </a:cubicBezTo>
                    <a:lnTo>
                      <a:pt x="2155" y="10429"/>
                    </a:lnTo>
                    <a:lnTo>
                      <a:pt x="2279" y="10258"/>
                    </a:lnTo>
                    <a:cubicBezTo>
                      <a:pt x="2389" y="10115"/>
                      <a:pt x="2601" y="9819"/>
                      <a:pt x="2632" y="9637"/>
                    </a:cubicBezTo>
                    <a:cubicBezTo>
                      <a:pt x="2665" y="9453"/>
                      <a:pt x="2538" y="9058"/>
                      <a:pt x="2661" y="8944"/>
                    </a:cubicBezTo>
                    <a:cubicBezTo>
                      <a:pt x="2747" y="8863"/>
                      <a:pt x="2892" y="8940"/>
                      <a:pt x="3013" y="8832"/>
                    </a:cubicBezTo>
                    <a:cubicBezTo>
                      <a:pt x="3140" y="8721"/>
                      <a:pt x="3225" y="8446"/>
                      <a:pt x="3258" y="8268"/>
                    </a:cubicBezTo>
                    <a:cubicBezTo>
                      <a:pt x="3279" y="8132"/>
                      <a:pt x="3325" y="7977"/>
                      <a:pt x="3331" y="7842"/>
                    </a:cubicBezTo>
                    <a:cubicBezTo>
                      <a:pt x="3335" y="7746"/>
                      <a:pt x="3303" y="7620"/>
                      <a:pt x="3331" y="7532"/>
                    </a:cubicBezTo>
                    <a:cubicBezTo>
                      <a:pt x="3396" y="7327"/>
                      <a:pt x="3656" y="7254"/>
                      <a:pt x="3828" y="7223"/>
                    </a:cubicBezTo>
                    <a:cubicBezTo>
                      <a:pt x="4006" y="7189"/>
                      <a:pt x="4142" y="7124"/>
                      <a:pt x="4306" y="7051"/>
                    </a:cubicBezTo>
                    <a:cubicBezTo>
                      <a:pt x="4489" y="6971"/>
                      <a:pt x="4596" y="6728"/>
                      <a:pt x="4659" y="6538"/>
                    </a:cubicBezTo>
                    <a:cubicBezTo>
                      <a:pt x="4659" y="6348"/>
                      <a:pt x="4453" y="6303"/>
                      <a:pt x="4358" y="6167"/>
                    </a:cubicBezTo>
                    <a:cubicBezTo>
                      <a:pt x="4287" y="6066"/>
                      <a:pt x="4297" y="5775"/>
                      <a:pt x="4322" y="5655"/>
                    </a:cubicBezTo>
                    <a:cubicBezTo>
                      <a:pt x="4346" y="5534"/>
                      <a:pt x="4392" y="5479"/>
                      <a:pt x="4362" y="5358"/>
                    </a:cubicBezTo>
                    <a:cubicBezTo>
                      <a:pt x="4156" y="5310"/>
                      <a:pt x="4024" y="5139"/>
                      <a:pt x="3828" y="5094"/>
                    </a:cubicBezTo>
                    <a:cubicBezTo>
                      <a:pt x="3650" y="4838"/>
                      <a:pt x="3313" y="5232"/>
                      <a:pt x="3109" y="5021"/>
                    </a:cubicBezTo>
                    <a:cubicBezTo>
                      <a:pt x="3012" y="4918"/>
                      <a:pt x="2722" y="4597"/>
                      <a:pt x="2592" y="4590"/>
                    </a:cubicBezTo>
                    <a:cubicBezTo>
                      <a:pt x="2404" y="4579"/>
                      <a:pt x="2323" y="4757"/>
                      <a:pt x="2139" y="4594"/>
                    </a:cubicBezTo>
                    <a:cubicBezTo>
                      <a:pt x="2013" y="4483"/>
                      <a:pt x="1939" y="4181"/>
                      <a:pt x="2039" y="4016"/>
                    </a:cubicBezTo>
                    <a:cubicBezTo>
                      <a:pt x="2070" y="3963"/>
                      <a:pt x="2186" y="3837"/>
                      <a:pt x="2175" y="3784"/>
                    </a:cubicBezTo>
                    <a:cubicBezTo>
                      <a:pt x="2000" y="3784"/>
                      <a:pt x="1891" y="3903"/>
                      <a:pt x="1705" y="3840"/>
                    </a:cubicBezTo>
                    <a:cubicBezTo>
                      <a:pt x="1423" y="3744"/>
                      <a:pt x="1497" y="3840"/>
                      <a:pt x="1268" y="3936"/>
                    </a:cubicBezTo>
                    <a:lnTo>
                      <a:pt x="1026" y="4047"/>
                    </a:lnTo>
                    <a:lnTo>
                      <a:pt x="1026" y="4047"/>
                    </a:lnTo>
                    <a:cubicBezTo>
                      <a:pt x="1002" y="4008"/>
                      <a:pt x="896" y="3968"/>
                      <a:pt x="907" y="3891"/>
                    </a:cubicBezTo>
                    <a:cubicBezTo>
                      <a:pt x="929" y="3730"/>
                      <a:pt x="913" y="3553"/>
                      <a:pt x="1083" y="3493"/>
                    </a:cubicBezTo>
                    <a:cubicBezTo>
                      <a:pt x="1219" y="3445"/>
                      <a:pt x="1535" y="3354"/>
                      <a:pt x="1621" y="3229"/>
                    </a:cubicBezTo>
                    <a:cubicBezTo>
                      <a:pt x="1855" y="2889"/>
                      <a:pt x="1199" y="3407"/>
                      <a:pt x="1199" y="3169"/>
                    </a:cubicBezTo>
                    <a:cubicBezTo>
                      <a:pt x="1199" y="3025"/>
                      <a:pt x="1337" y="2972"/>
                      <a:pt x="1421" y="2919"/>
                    </a:cubicBezTo>
                    <a:cubicBezTo>
                      <a:pt x="1548" y="2839"/>
                      <a:pt x="1689" y="2887"/>
                      <a:pt x="1741" y="2716"/>
                    </a:cubicBezTo>
                    <a:cubicBezTo>
                      <a:pt x="1796" y="2533"/>
                      <a:pt x="1372" y="2739"/>
                      <a:pt x="1268" y="2628"/>
                    </a:cubicBezTo>
                    <a:cubicBezTo>
                      <a:pt x="1201" y="2557"/>
                      <a:pt x="1529" y="2354"/>
                      <a:pt x="1593" y="2221"/>
                    </a:cubicBezTo>
                    <a:cubicBezTo>
                      <a:pt x="1641" y="2123"/>
                      <a:pt x="1825" y="2017"/>
                      <a:pt x="1641" y="2017"/>
                    </a:cubicBezTo>
                    <a:cubicBezTo>
                      <a:pt x="1505" y="2017"/>
                      <a:pt x="1380" y="2096"/>
                      <a:pt x="1296" y="2235"/>
                    </a:cubicBezTo>
                    <a:cubicBezTo>
                      <a:pt x="1148" y="2477"/>
                      <a:pt x="1071" y="2356"/>
                      <a:pt x="1116" y="2110"/>
                    </a:cubicBezTo>
                    <a:cubicBezTo>
                      <a:pt x="1205" y="1981"/>
                      <a:pt x="1320" y="1882"/>
                      <a:pt x="1409" y="1762"/>
                    </a:cubicBezTo>
                    <a:cubicBezTo>
                      <a:pt x="1475" y="1673"/>
                      <a:pt x="1601" y="1728"/>
                      <a:pt x="1564" y="1555"/>
                    </a:cubicBezTo>
                    <a:lnTo>
                      <a:pt x="1561" y="1550"/>
                    </a:lnTo>
                    <a:cubicBezTo>
                      <a:pt x="1497" y="1550"/>
                      <a:pt x="1125" y="1831"/>
                      <a:pt x="1208" y="1578"/>
                    </a:cubicBezTo>
                    <a:cubicBezTo>
                      <a:pt x="1307" y="1275"/>
                      <a:pt x="970" y="1360"/>
                      <a:pt x="1055" y="1212"/>
                    </a:cubicBezTo>
                    <a:cubicBezTo>
                      <a:pt x="1110" y="1119"/>
                      <a:pt x="1253" y="1045"/>
                      <a:pt x="1188" y="921"/>
                    </a:cubicBezTo>
                    <a:cubicBezTo>
                      <a:pt x="1085" y="725"/>
                      <a:pt x="1445" y="847"/>
                      <a:pt x="1497" y="801"/>
                    </a:cubicBezTo>
                    <a:cubicBezTo>
                      <a:pt x="1488" y="761"/>
                      <a:pt x="1342" y="581"/>
                      <a:pt x="1424" y="555"/>
                    </a:cubicBezTo>
                    <a:cubicBezTo>
                      <a:pt x="1467" y="543"/>
                      <a:pt x="1633" y="562"/>
                      <a:pt x="1670" y="588"/>
                    </a:cubicBezTo>
                    <a:cubicBezTo>
                      <a:pt x="1925" y="770"/>
                      <a:pt x="1855" y="468"/>
                      <a:pt x="2019" y="454"/>
                    </a:cubicBezTo>
                    <a:cubicBezTo>
                      <a:pt x="2111" y="445"/>
                      <a:pt x="2207" y="566"/>
                      <a:pt x="2283" y="615"/>
                    </a:cubicBezTo>
                    <a:cubicBezTo>
                      <a:pt x="2406" y="694"/>
                      <a:pt x="2700" y="697"/>
                      <a:pt x="2769" y="828"/>
                    </a:cubicBezTo>
                    <a:cubicBezTo>
                      <a:pt x="2974" y="1222"/>
                      <a:pt x="3078" y="1003"/>
                      <a:pt x="3078" y="675"/>
                    </a:cubicBezTo>
                    <a:cubicBezTo>
                      <a:pt x="3106" y="644"/>
                      <a:pt x="3059" y="592"/>
                      <a:pt x="3046" y="564"/>
                    </a:cubicBezTo>
                    <a:cubicBezTo>
                      <a:pt x="3026" y="526"/>
                      <a:pt x="3038" y="505"/>
                      <a:pt x="3054" y="468"/>
                    </a:cubicBezTo>
                    <a:cubicBezTo>
                      <a:pt x="3087" y="389"/>
                      <a:pt x="2999" y="306"/>
                      <a:pt x="3049" y="236"/>
                    </a:cubicBezTo>
                    <a:cubicBezTo>
                      <a:pt x="3067" y="213"/>
                      <a:pt x="3137" y="203"/>
                      <a:pt x="3162" y="203"/>
                    </a:cubicBezTo>
                    <a:cubicBezTo>
                      <a:pt x="3207" y="203"/>
                      <a:pt x="3255" y="198"/>
                      <a:pt x="3299" y="181"/>
                    </a:cubicBezTo>
                    <a:cubicBezTo>
                      <a:pt x="3545" y="130"/>
                      <a:pt x="3558" y="145"/>
                      <a:pt x="3743" y="18"/>
                    </a:cubicBezTo>
                    <a:cubicBezTo>
                      <a:pt x="3870" y="-68"/>
                      <a:pt x="3855" y="170"/>
                      <a:pt x="3916" y="213"/>
                    </a:cubicBezTo>
                    <a:cubicBezTo>
                      <a:pt x="3965" y="246"/>
                      <a:pt x="4042" y="198"/>
                      <a:pt x="4088" y="236"/>
                    </a:cubicBezTo>
                    <a:cubicBezTo>
                      <a:pt x="4128" y="266"/>
                      <a:pt x="4081" y="390"/>
                      <a:pt x="4149" y="449"/>
                    </a:cubicBezTo>
                    <a:cubicBezTo>
                      <a:pt x="4255" y="539"/>
                      <a:pt x="4331" y="454"/>
                      <a:pt x="4447" y="629"/>
                    </a:cubicBezTo>
                    <a:cubicBezTo>
                      <a:pt x="4534" y="765"/>
                      <a:pt x="4703" y="1148"/>
                      <a:pt x="4823" y="1189"/>
                    </a:cubicBezTo>
                    <a:cubicBezTo>
                      <a:pt x="5135" y="1294"/>
                      <a:pt x="5490" y="1277"/>
                      <a:pt x="5815" y="1420"/>
                    </a:cubicBezTo>
                    <a:cubicBezTo>
                      <a:pt x="5941" y="1476"/>
                      <a:pt x="6155" y="1681"/>
                      <a:pt x="6277" y="1661"/>
                    </a:cubicBezTo>
                    <a:cubicBezTo>
                      <a:pt x="6398" y="1640"/>
                      <a:pt x="6662" y="1756"/>
                      <a:pt x="6670" y="1721"/>
                    </a:cubicBezTo>
                    <a:cubicBezTo>
                      <a:pt x="6689" y="1627"/>
                      <a:pt x="6593" y="1536"/>
                      <a:pt x="6729" y="1536"/>
                    </a:cubicBezTo>
                    <a:cubicBezTo>
                      <a:pt x="7047" y="1536"/>
                      <a:pt x="6778" y="1831"/>
                      <a:pt x="6947" y="1930"/>
                    </a:cubicBezTo>
                    <a:lnTo>
                      <a:pt x="7532" y="2272"/>
                    </a:lnTo>
                    <a:cubicBezTo>
                      <a:pt x="8278" y="2677"/>
                      <a:pt x="8684" y="3265"/>
                      <a:pt x="9571" y="3225"/>
                    </a:cubicBezTo>
                    <a:cubicBezTo>
                      <a:pt x="9728" y="3218"/>
                      <a:pt x="9857" y="3394"/>
                      <a:pt x="9932" y="3336"/>
                    </a:cubicBezTo>
                    <a:cubicBezTo>
                      <a:pt x="10083" y="3218"/>
                      <a:pt x="10405" y="3438"/>
                      <a:pt x="10357" y="3493"/>
                    </a:cubicBezTo>
                    <a:cubicBezTo>
                      <a:pt x="10001" y="3903"/>
                      <a:pt x="10441" y="3732"/>
                      <a:pt x="10618" y="3780"/>
                    </a:cubicBezTo>
                    <a:cubicBezTo>
                      <a:pt x="10721" y="3807"/>
                      <a:pt x="10934" y="4175"/>
                      <a:pt x="10999" y="4048"/>
                    </a:cubicBezTo>
                    <a:cubicBezTo>
                      <a:pt x="11171" y="3715"/>
                      <a:pt x="11201" y="3936"/>
                      <a:pt x="11429" y="3969"/>
                    </a:cubicBezTo>
                    <a:cubicBezTo>
                      <a:pt x="11611" y="4155"/>
                      <a:pt x="11751" y="4092"/>
                      <a:pt x="11874" y="4349"/>
                    </a:cubicBezTo>
                    <a:cubicBezTo>
                      <a:pt x="11938" y="4484"/>
                      <a:pt x="12137" y="4593"/>
                      <a:pt x="12248" y="4673"/>
                    </a:cubicBezTo>
                    <a:cubicBezTo>
                      <a:pt x="12517" y="4865"/>
                      <a:pt x="12792" y="4459"/>
                      <a:pt x="13030" y="4626"/>
                    </a:cubicBezTo>
                    <a:cubicBezTo>
                      <a:pt x="13030" y="4626"/>
                      <a:pt x="13030" y="4626"/>
                      <a:pt x="13030" y="4626"/>
                    </a:cubicBezTo>
                    <a:close/>
                    <a:moveTo>
                      <a:pt x="21211" y="16443"/>
                    </a:moveTo>
                    <a:cubicBezTo>
                      <a:pt x="21107" y="16420"/>
                      <a:pt x="21002" y="16296"/>
                      <a:pt x="20887" y="16264"/>
                    </a:cubicBezTo>
                    <a:cubicBezTo>
                      <a:pt x="20798" y="16239"/>
                      <a:pt x="20711" y="16248"/>
                      <a:pt x="20620" y="16235"/>
                    </a:cubicBezTo>
                    <a:cubicBezTo>
                      <a:pt x="20488" y="16216"/>
                      <a:pt x="20586" y="16132"/>
                      <a:pt x="20627" y="16049"/>
                    </a:cubicBezTo>
                    <a:cubicBezTo>
                      <a:pt x="20665" y="15969"/>
                      <a:pt x="20633" y="15799"/>
                      <a:pt x="20736" y="15779"/>
                    </a:cubicBezTo>
                    <a:cubicBezTo>
                      <a:pt x="20881" y="15751"/>
                      <a:pt x="21127" y="15834"/>
                      <a:pt x="21279" y="15860"/>
                    </a:cubicBezTo>
                    <a:cubicBezTo>
                      <a:pt x="21403" y="15881"/>
                      <a:pt x="21552" y="15841"/>
                      <a:pt x="21563" y="16024"/>
                    </a:cubicBezTo>
                    <a:cubicBezTo>
                      <a:pt x="21576" y="16211"/>
                      <a:pt x="21600" y="16367"/>
                      <a:pt x="21587" y="16554"/>
                    </a:cubicBezTo>
                    <a:cubicBezTo>
                      <a:pt x="21585" y="16593"/>
                      <a:pt x="21585" y="16694"/>
                      <a:pt x="21549" y="16713"/>
                    </a:cubicBezTo>
                    <a:cubicBezTo>
                      <a:pt x="21488" y="16744"/>
                      <a:pt x="21341" y="16607"/>
                      <a:pt x="21298" y="16563"/>
                    </a:cubicBezTo>
                    <a:cubicBezTo>
                      <a:pt x="21281" y="16535"/>
                      <a:pt x="21227" y="16412"/>
                      <a:pt x="21211" y="16443"/>
                    </a:cubicBezTo>
                    <a:cubicBezTo>
                      <a:pt x="21211" y="16443"/>
                      <a:pt x="21211" y="16443"/>
                      <a:pt x="21211" y="16443"/>
                    </a:cubicBezTo>
                    <a:close/>
                    <a:moveTo>
                      <a:pt x="18646" y="17117"/>
                    </a:moveTo>
                    <a:cubicBezTo>
                      <a:pt x="18604" y="16922"/>
                      <a:pt x="18701" y="16536"/>
                      <a:pt x="18437" y="16600"/>
                    </a:cubicBezTo>
                    <a:cubicBezTo>
                      <a:pt x="18366" y="16617"/>
                      <a:pt x="18319" y="16723"/>
                      <a:pt x="18251" y="16764"/>
                    </a:cubicBezTo>
                    <a:cubicBezTo>
                      <a:pt x="18143" y="16829"/>
                      <a:pt x="18160" y="16661"/>
                      <a:pt x="18153" y="16589"/>
                    </a:cubicBezTo>
                    <a:cubicBezTo>
                      <a:pt x="18082" y="16542"/>
                      <a:pt x="17829" y="16297"/>
                      <a:pt x="17974" y="16193"/>
                    </a:cubicBezTo>
                    <a:cubicBezTo>
                      <a:pt x="18011" y="16166"/>
                      <a:pt x="18169" y="16196"/>
                      <a:pt x="18221" y="16190"/>
                    </a:cubicBezTo>
                    <a:cubicBezTo>
                      <a:pt x="18407" y="16168"/>
                      <a:pt x="18585" y="16043"/>
                      <a:pt x="18760" y="15968"/>
                    </a:cubicBezTo>
                    <a:cubicBezTo>
                      <a:pt x="18886" y="15915"/>
                      <a:pt x="19507" y="15845"/>
                      <a:pt x="19513" y="16029"/>
                    </a:cubicBezTo>
                    <a:cubicBezTo>
                      <a:pt x="19516" y="16148"/>
                      <a:pt x="19527" y="16475"/>
                      <a:pt x="19688" y="16440"/>
                    </a:cubicBezTo>
                    <a:cubicBezTo>
                      <a:pt x="19885" y="16396"/>
                      <a:pt x="19852" y="16377"/>
                      <a:pt x="19852" y="16579"/>
                    </a:cubicBezTo>
                    <a:cubicBezTo>
                      <a:pt x="19852" y="16728"/>
                      <a:pt x="19717" y="16710"/>
                      <a:pt x="19637" y="16774"/>
                    </a:cubicBezTo>
                    <a:cubicBezTo>
                      <a:pt x="19482" y="16896"/>
                      <a:pt x="19335" y="17417"/>
                      <a:pt x="19135" y="17444"/>
                    </a:cubicBezTo>
                    <a:cubicBezTo>
                      <a:pt x="19050" y="17379"/>
                      <a:pt x="19096" y="17264"/>
                      <a:pt x="18946" y="17282"/>
                    </a:cubicBezTo>
                    <a:cubicBezTo>
                      <a:pt x="18884" y="17290"/>
                      <a:pt x="18782" y="17331"/>
                      <a:pt x="18724" y="17309"/>
                    </a:cubicBezTo>
                    <a:lnTo>
                      <a:pt x="18646" y="17117"/>
                    </a:lnTo>
                    <a:cubicBezTo>
                      <a:pt x="18646" y="17117"/>
                      <a:pt x="18646" y="17117"/>
                      <a:pt x="18646" y="17117"/>
                    </a:cubicBezTo>
                    <a:close/>
                    <a:moveTo>
                      <a:pt x="15919" y="17863"/>
                    </a:moveTo>
                    <a:cubicBezTo>
                      <a:pt x="15867" y="17859"/>
                      <a:pt x="15768" y="17711"/>
                      <a:pt x="15741" y="17662"/>
                    </a:cubicBezTo>
                    <a:cubicBezTo>
                      <a:pt x="15715" y="17616"/>
                      <a:pt x="15601" y="17382"/>
                      <a:pt x="15694" y="17382"/>
                    </a:cubicBezTo>
                    <a:cubicBezTo>
                      <a:pt x="15788" y="17382"/>
                      <a:pt x="15889" y="17466"/>
                      <a:pt x="15939" y="17317"/>
                    </a:cubicBezTo>
                    <a:cubicBezTo>
                      <a:pt x="15974" y="17215"/>
                      <a:pt x="15955" y="17133"/>
                      <a:pt x="16060" y="17077"/>
                    </a:cubicBezTo>
                    <a:cubicBezTo>
                      <a:pt x="16211" y="16995"/>
                      <a:pt x="16281" y="17074"/>
                      <a:pt x="16439" y="17065"/>
                    </a:cubicBezTo>
                    <a:cubicBezTo>
                      <a:pt x="16570" y="17057"/>
                      <a:pt x="16557" y="17166"/>
                      <a:pt x="16521" y="17277"/>
                    </a:cubicBezTo>
                    <a:cubicBezTo>
                      <a:pt x="16454" y="17482"/>
                      <a:pt x="16311" y="17496"/>
                      <a:pt x="16198" y="17639"/>
                    </a:cubicBezTo>
                    <a:cubicBezTo>
                      <a:pt x="16116" y="17742"/>
                      <a:pt x="16155" y="17929"/>
                      <a:pt x="15995" y="17889"/>
                    </a:cubicBezTo>
                    <a:lnTo>
                      <a:pt x="15919" y="17863"/>
                    </a:lnTo>
                    <a:cubicBezTo>
                      <a:pt x="15919" y="17863"/>
                      <a:pt x="15919" y="17863"/>
                      <a:pt x="15919" y="17863"/>
                    </a:cubicBezTo>
                    <a:close/>
                    <a:moveTo>
                      <a:pt x="16242" y="18379"/>
                    </a:moveTo>
                    <a:cubicBezTo>
                      <a:pt x="16193" y="18323"/>
                      <a:pt x="16183" y="18284"/>
                      <a:pt x="16107" y="18273"/>
                    </a:cubicBezTo>
                    <a:cubicBezTo>
                      <a:pt x="16073" y="18267"/>
                      <a:pt x="15992" y="18278"/>
                      <a:pt x="15995" y="18335"/>
                    </a:cubicBezTo>
                    <a:cubicBezTo>
                      <a:pt x="15997" y="18362"/>
                      <a:pt x="16070" y="18394"/>
                      <a:pt x="16090" y="18400"/>
                    </a:cubicBezTo>
                    <a:cubicBezTo>
                      <a:pt x="16156" y="18422"/>
                      <a:pt x="16193" y="18450"/>
                      <a:pt x="16218" y="18525"/>
                    </a:cubicBezTo>
                    <a:cubicBezTo>
                      <a:pt x="16235" y="18575"/>
                      <a:pt x="16306" y="18627"/>
                      <a:pt x="16326" y="18550"/>
                    </a:cubicBezTo>
                    <a:lnTo>
                      <a:pt x="16242" y="18379"/>
                    </a:lnTo>
                    <a:cubicBezTo>
                      <a:pt x="16242" y="18379"/>
                      <a:pt x="16242" y="18379"/>
                      <a:pt x="16242" y="18379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9" name="Shape 3339"/>
              <p:cNvSpPr/>
              <p:nvPr/>
            </p:nvSpPr>
            <p:spPr>
              <a:xfrm>
                <a:off x="0" y="6320075"/>
                <a:ext cx="625220" cy="92767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533" extrusionOk="0">
                    <a:moveTo>
                      <a:pt x="11153" y="441"/>
                    </a:moveTo>
                    <a:lnTo>
                      <a:pt x="11850" y="255"/>
                    </a:lnTo>
                    <a:cubicBezTo>
                      <a:pt x="12508" y="94"/>
                      <a:pt x="12296" y="-67"/>
                      <a:pt x="13107" y="94"/>
                    </a:cubicBezTo>
                    <a:cubicBezTo>
                      <a:pt x="13640" y="200"/>
                      <a:pt x="13953" y="0"/>
                      <a:pt x="14458" y="0"/>
                    </a:cubicBezTo>
                    <a:cubicBezTo>
                      <a:pt x="14490" y="88"/>
                      <a:pt x="14156" y="300"/>
                      <a:pt x="14066" y="389"/>
                    </a:cubicBezTo>
                    <a:cubicBezTo>
                      <a:pt x="13780" y="665"/>
                      <a:pt x="13992" y="1173"/>
                      <a:pt x="14355" y="1359"/>
                    </a:cubicBezTo>
                    <a:cubicBezTo>
                      <a:pt x="14884" y="1633"/>
                      <a:pt x="15115" y="1333"/>
                      <a:pt x="15656" y="1352"/>
                    </a:cubicBezTo>
                    <a:cubicBezTo>
                      <a:pt x="16031" y="1364"/>
                      <a:pt x="16864" y="1903"/>
                      <a:pt x="17144" y="2075"/>
                    </a:cubicBezTo>
                    <a:cubicBezTo>
                      <a:pt x="17729" y="2430"/>
                      <a:pt x="18698" y="1768"/>
                      <a:pt x="19211" y="2198"/>
                    </a:cubicBezTo>
                    <a:cubicBezTo>
                      <a:pt x="19773" y="2273"/>
                      <a:pt x="20155" y="2561"/>
                      <a:pt x="20745" y="2641"/>
                    </a:cubicBezTo>
                    <a:cubicBezTo>
                      <a:pt x="20831" y="2844"/>
                      <a:pt x="20700" y="2937"/>
                      <a:pt x="20631" y="3139"/>
                    </a:cubicBezTo>
                    <a:cubicBezTo>
                      <a:pt x="20559" y="3341"/>
                      <a:pt x="20531" y="3829"/>
                      <a:pt x="20734" y="4000"/>
                    </a:cubicBezTo>
                    <a:cubicBezTo>
                      <a:pt x="21006" y="4226"/>
                      <a:pt x="21600" y="4303"/>
                      <a:pt x="21600" y="4621"/>
                    </a:cubicBezTo>
                    <a:cubicBezTo>
                      <a:pt x="21418" y="4941"/>
                      <a:pt x="21110" y="5349"/>
                      <a:pt x="20584" y="5482"/>
                    </a:cubicBezTo>
                    <a:cubicBezTo>
                      <a:pt x="20113" y="5605"/>
                      <a:pt x="19723" y="5714"/>
                      <a:pt x="19211" y="5771"/>
                    </a:cubicBezTo>
                    <a:cubicBezTo>
                      <a:pt x="18715" y="5824"/>
                      <a:pt x="17968" y="5945"/>
                      <a:pt x="17782" y="6289"/>
                    </a:cubicBezTo>
                    <a:cubicBezTo>
                      <a:pt x="17701" y="6437"/>
                      <a:pt x="17793" y="6649"/>
                      <a:pt x="17782" y="6810"/>
                    </a:cubicBezTo>
                    <a:cubicBezTo>
                      <a:pt x="17764" y="7037"/>
                      <a:pt x="17633" y="7297"/>
                      <a:pt x="17572" y="7526"/>
                    </a:cubicBezTo>
                    <a:cubicBezTo>
                      <a:pt x="17476" y="7823"/>
                      <a:pt x="17231" y="8285"/>
                      <a:pt x="16868" y="8472"/>
                    </a:cubicBezTo>
                    <a:cubicBezTo>
                      <a:pt x="16519" y="8653"/>
                      <a:pt x="16103" y="8523"/>
                      <a:pt x="15854" y="8659"/>
                    </a:cubicBezTo>
                    <a:cubicBezTo>
                      <a:pt x="15502" y="8850"/>
                      <a:pt x="15865" y="9514"/>
                      <a:pt x="15773" y="9823"/>
                    </a:cubicBezTo>
                    <a:cubicBezTo>
                      <a:pt x="15682" y="10128"/>
                      <a:pt x="15074" y="10625"/>
                      <a:pt x="14755" y="10864"/>
                    </a:cubicBezTo>
                    <a:lnTo>
                      <a:pt x="14401" y="11152"/>
                    </a:lnTo>
                    <a:lnTo>
                      <a:pt x="12974" y="10922"/>
                    </a:lnTo>
                    <a:cubicBezTo>
                      <a:pt x="12927" y="11067"/>
                      <a:pt x="12775" y="11147"/>
                      <a:pt x="12819" y="11322"/>
                    </a:cubicBezTo>
                    <a:cubicBezTo>
                      <a:pt x="12884" y="11597"/>
                      <a:pt x="12681" y="11821"/>
                      <a:pt x="12819" y="12105"/>
                    </a:cubicBezTo>
                    <a:cubicBezTo>
                      <a:pt x="12995" y="12475"/>
                      <a:pt x="12941" y="12732"/>
                      <a:pt x="12912" y="13117"/>
                    </a:cubicBezTo>
                    <a:cubicBezTo>
                      <a:pt x="12952" y="13463"/>
                      <a:pt x="13736" y="13799"/>
                      <a:pt x="13397" y="13994"/>
                    </a:cubicBezTo>
                    <a:lnTo>
                      <a:pt x="12405" y="14560"/>
                    </a:lnTo>
                    <a:cubicBezTo>
                      <a:pt x="11829" y="14888"/>
                      <a:pt x="11549" y="15194"/>
                      <a:pt x="11387" y="15684"/>
                    </a:cubicBezTo>
                    <a:cubicBezTo>
                      <a:pt x="11273" y="16038"/>
                      <a:pt x="11146" y="16440"/>
                      <a:pt x="11146" y="16804"/>
                    </a:cubicBezTo>
                    <a:cubicBezTo>
                      <a:pt x="11146" y="17458"/>
                      <a:pt x="12574" y="17289"/>
                      <a:pt x="12127" y="17712"/>
                    </a:cubicBezTo>
                    <a:cubicBezTo>
                      <a:pt x="11782" y="18040"/>
                      <a:pt x="11555" y="18054"/>
                      <a:pt x="10972" y="17999"/>
                    </a:cubicBezTo>
                    <a:cubicBezTo>
                      <a:pt x="10325" y="17940"/>
                      <a:pt x="10152" y="18193"/>
                      <a:pt x="9829" y="18490"/>
                    </a:cubicBezTo>
                    <a:cubicBezTo>
                      <a:pt x="9599" y="18911"/>
                      <a:pt x="8882" y="19052"/>
                      <a:pt x="8618" y="19467"/>
                    </a:cubicBezTo>
                    <a:cubicBezTo>
                      <a:pt x="8362" y="19874"/>
                      <a:pt x="8203" y="20584"/>
                      <a:pt x="8203" y="21028"/>
                    </a:cubicBezTo>
                    <a:lnTo>
                      <a:pt x="8203" y="21028"/>
                    </a:lnTo>
                    <a:cubicBezTo>
                      <a:pt x="7479" y="21167"/>
                      <a:pt x="6878" y="21533"/>
                      <a:pt x="6080" y="21533"/>
                    </a:cubicBezTo>
                    <a:cubicBezTo>
                      <a:pt x="5531" y="21533"/>
                      <a:pt x="4858" y="20909"/>
                      <a:pt x="4360" y="20694"/>
                    </a:cubicBezTo>
                    <a:cubicBezTo>
                      <a:pt x="3980" y="20532"/>
                      <a:pt x="3563" y="20558"/>
                      <a:pt x="3184" y="20354"/>
                    </a:cubicBezTo>
                    <a:cubicBezTo>
                      <a:pt x="2745" y="20115"/>
                      <a:pt x="2442" y="19932"/>
                      <a:pt x="1845" y="19965"/>
                    </a:cubicBezTo>
                    <a:cubicBezTo>
                      <a:pt x="1517" y="19982"/>
                      <a:pt x="269" y="20153"/>
                      <a:pt x="0" y="20050"/>
                    </a:cubicBezTo>
                    <a:cubicBezTo>
                      <a:pt x="0" y="19824"/>
                      <a:pt x="1113" y="19283"/>
                      <a:pt x="1154" y="18838"/>
                    </a:cubicBezTo>
                    <a:cubicBezTo>
                      <a:pt x="1737" y="18345"/>
                      <a:pt x="2896" y="17041"/>
                      <a:pt x="2618" y="16400"/>
                    </a:cubicBezTo>
                    <a:cubicBezTo>
                      <a:pt x="2452" y="16015"/>
                      <a:pt x="2852" y="16116"/>
                      <a:pt x="3092" y="15873"/>
                    </a:cubicBezTo>
                    <a:cubicBezTo>
                      <a:pt x="3224" y="15738"/>
                      <a:pt x="3451" y="15630"/>
                      <a:pt x="3600" y="15493"/>
                    </a:cubicBezTo>
                    <a:cubicBezTo>
                      <a:pt x="4045" y="15077"/>
                      <a:pt x="3777" y="14652"/>
                      <a:pt x="3936" y="14227"/>
                    </a:cubicBezTo>
                    <a:cubicBezTo>
                      <a:pt x="4015" y="14227"/>
                      <a:pt x="4047" y="14341"/>
                      <a:pt x="4096" y="14390"/>
                    </a:cubicBezTo>
                    <a:cubicBezTo>
                      <a:pt x="4157" y="14449"/>
                      <a:pt x="4303" y="14488"/>
                      <a:pt x="4393" y="14522"/>
                    </a:cubicBezTo>
                    <a:cubicBezTo>
                      <a:pt x="4557" y="14581"/>
                      <a:pt x="5027" y="14738"/>
                      <a:pt x="5204" y="14707"/>
                    </a:cubicBezTo>
                    <a:cubicBezTo>
                      <a:pt x="5204" y="14514"/>
                      <a:pt x="4926" y="14530"/>
                      <a:pt x="5018" y="14273"/>
                    </a:cubicBezTo>
                    <a:cubicBezTo>
                      <a:pt x="5145" y="13926"/>
                      <a:pt x="4714" y="14249"/>
                      <a:pt x="4509" y="14249"/>
                    </a:cubicBezTo>
                    <a:cubicBezTo>
                      <a:pt x="4194" y="14249"/>
                      <a:pt x="4319" y="14010"/>
                      <a:pt x="4013" y="13985"/>
                    </a:cubicBezTo>
                    <a:cubicBezTo>
                      <a:pt x="3711" y="13985"/>
                      <a:pt x="3425" y="14133"/>
                      <a:pt x="3125" y="14172"/>
                    </a:cubicBezTo>
                    <a:cubicBezTo>
                      <a:pt x="2782" y="14218"/>
                      <a:pt x="2595" y="14086"/>
                      <a:pt x="2293" y="14016"/>
                    </a:cubicBezTo>
                    <a:cubicBezTo>
                      <a:pt x="1641" y="13865"/>
                      <a:pt x="1372" y="13938"/>
                      <a:pt x="1948" y="13550"/>
                    </a:cubicBezTo>
                    <a:cubicBezTo>
                      <a:pt x="2125" y="13433"/>
                      <a:pt x="2190" y="13222"/>
                      <a:pt x="2190" y="13061"/>
                    </a:cubicBezTo>
                    <a:cubicBezTo>
                      <a:pt x="2190" y="12772"/>
                      <a:pt x="2826" y="12914"/>
                      <a:pt x="3079" y="12937"/>
                    </a:cubicBezTo>
                    <a:cubicBezTo>
                      <a:pt x="3294" y="12957"/>
                      <a:pt x="3563" y="12924"/>
                      <a:pt x="3704" y="12813"/>
                    </a:cubicBezTo>
                    <a:cubicBezTo>
                      <a:pt x="4456" y="12223"/>
                      <a:pt x="3361" y="12572"/>
                      <a:pt x="2837" y="12572"/>
                    </a:cubicBezTo>
                    <a:cubicBezTo>
                      <a:pt x="1558" y="12572"/>
                      <a:pt x="1447" y="12234"/>
                      <a:pt x="2087" y="11586"/>
                    </a:cubicBezTo>
                    <a:cubicBezTo>
                      <a:pt x="2360" y="11310"/>
                      <a:pt x="2861" y="11202"/>
                      <a:pt x="2931" y="10849"/>
                    </a:cubicBezTo>
                    <a:cubicBezTo>
                      <a:pt x="3007" y="10775"/>
                      <a:pt x="3060" y="10672"/>
                      <a:pt x="3150" y="10609"/>
                    </a:cubicBezTo>
                    <a:cubicBezTo>
                      <a:pt x="3180" y="10584"/>
                      <a:pt x="3223" y="10564"/>
                      <a:pt x="3254" y="10539"/>
                    </a:cubicBezTo>
                    <a:cubicBezTo>
                      <a:pt x="3390" y="10419"/>
                      <a:pt x="3335" y="10239"/>
                      <a:pt x="3241" y="10112"/>
                    </a:cubicBezTo>
                    <a:cubicBezTo>
                      <a:pt x="3156" y="9997"/>
                      <a:pt x="3158" y="10107"/>
                      <a:pt x="3311" y="9932"/>
                    </a:cubicBezTo>
                    <a:cubicBezTo>
                      <a:pt x="3768" y="9907"/>
                      <a:pt x="4212" y="9613"/>
                      <a:pt x="4557" y="9436"/>
                    </a:cubicBezTo>
                    <a:cubicBezTo>
                      <a:pt x="5007" y="9203"/>
                      <a:pt x="4850" y="8913"/>
                      <a:pt x="5191" y="8667"/>
                    </a:cubicBezTo>
                    <a:cubicBezTo>
                      <a:pt x="5434" y="8489"/>
                      <a:pt x="5687" y="8395"/>
                      <a:pt x="5849" y="8162"/>
                    </a:cubicBezTo>
                    <a:lnTo>
                      <a:pt x="7754" y="6275"/>
                    </a:lnTo>
                    <a:cubicBezTo>
                      <a:pt x="8159" y="5871"/>
                      <a:pt x="9507" y="5227"/>
                      <a:pt x="9507" y="4769"/>
                    </a:cubicBezTo>
                    <a:lnTo>
                      <a:pt x="9494" y="4760"/>
                    </a:lnTo>
                    <a:cubicBezTo>
                      <a:pt x="9370" y="4760"/>
                      <a:pt x="8861" y="4952"/>
                      <a:pt x="8861" y="4924"/>
                    </a:cubicBezTo>
                    <a:cubicBezTo>
                      <a:pt x="8861" y="4849"/>
                      <a:pt x="9002" y="4610"/>
                      <a:pt x="9092" y="4589"/>
                    </a:cubicBezTo>
                    <a:cubicBezTo>
                      <a:pt x="9131" y="4407"/>
                      <a:pt x="9588" y="3831"/>
                      <a:pt x="9667" y="3603"/>
                    </a:cubicBezTo>
                    <a:lnTo>
                      <a:pt x="10222" y="2066"/>
                    </a:lnTo>
                    <a:cubicBezTo>
                      <a:pt x="10281" y="1878"/>
                      <a:pt x="10705" y="1301"/>
                      <a:pt x="10650" y="1167"/>
                    </a:cubicBezTo>
                    <a:cubicBezTo>
                      <a:pt x="10482" y="766"/>
                      <a:pt x="10602" y="773"/>
                      <a:pt x="11124" y="514"/>
                    </a:cubicBezTo>
                    <a:cubicBezTo>
                      <a:pt x="11173" y="487"/>
                      <a:pt x="11177" y="466"/>
                      <a:pt x="11153" y="441"/>
                    </a:cubicBezTo>
                    <a:cubicBezTo>
                      <a:pt x="11153" y="441"/>
                      <a:pt x="11153" y="441"/>
                      <a:pt x="11153" y="441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0" name="Shape 3340"/>
              <p:cNvSpPr/>
              <p:nvPr/>
            </p:nvSpPr>
            <p:spPr>
              <a:xfrm>
                <a:off x="1692190" y="6640565"/>
                <a:ext cx="58917" cy="5140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13" h="20721" extrusionOk="0">
                    <a:moveTo>
                      <a:pt x="3572" y="318"/>
                    </a:moveTo>
                    <a:cubicBezTo>
                      <a:pt x="2279" y="2216"/>
                      <a:pt x="3" y="4365"/>
                      <a:pt x="3" y="6879"/>
                    </a:cubicBezTo>
                    <a:cubicBezTo>
                      <a:pt x="3" y="12218"/>
                      <a:pt x="-287" y="18567"/>
                      <a:pt x="5193" y="20525"/>
                    </a:cubicBezTo>
                    <a:cubicBezTo>
                      <a:pt x="7647" y="21383"/>
                      <a:pt x="11311" y="19213"/>
                      <a:pt x="13496" y="18032"/>
                    </a:cubicBezTo>
                    <a:cubicBezTo>
                      <a:pt x="16100" y="16629"/>
                      <a:pt x="17953" y="16397"/>
                      <a:pt x="20772" y="16397"/>
                    </a:cubicBezTo>
                    <a:lnTo>
                      <a:pt x="20772" y="16397"/>
                    </a:lnTo>
                    <a:lnTo>
                      <a:pt x="21313" y="13318"/>
                    </a:lnTo>
                    <a:cubicBezTo>
                      <a:pt x="20077" y="9140"/>
                      <a:pt x="19169" y="4598"/>
                      <a:pt x="15580" y="2306"/>
                    </a:cubicBezTo>
                    <a:cubicBezTo>
                      <a:pt x="11563" y="-217"/>
                      <a:pt x="7896" y="5"/>
                      <a:pt x="3495" y="5"/>
                    </a:cubicBezTo>
                    <a:cubicBezTo>
                      <a:pt x="3458" y="126"/>
                      <a:pt x="3495" y="197"/>
                      <a:pt x="3572" y="318"/>
                    </a:cubicBezTo>
                    <a:cubicBezTo>
                      <a:pt x="3572" y="318"/>
                      <a:pt x="3572" y="318"/>
                      <a:pt x="3572" y="318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1" name="Shape 3341"/>
              <p:cNvSpPr/>
              <p:nvPr/>
            </p:nvSpPr>
            <p:spPr>
              <a:xfrm>
                <a:off x="3371561" y="8153281"/>
                <a:ext cx="65852" cy="4755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88" h="21278" extrusionOk="0">
                    <a:moveTo>
                      <a:pt x="5389" y="1672"/>
                    </a:moveTo>
                    <a:cubicBezTo>
                      <a:pt x="4566" y="1436"/>
                      <a:pt x="4566" y="1504"/>
                      <a:pt x="4045" y="910"/>
                    </a:cubicBezTo>
                    <a:cubicBezTo>
                      <a:pt x="3659" y="383"/>
                      <a:pt x="3187" y="215"/>
                      <a:pt x="2641" y="159"/>
                    </a:cubicBezTo>
                    <a:cubicBezTo>
                      <a:pt x="2329" y="126"/>
                      <a:pt x="2102" y="-20"/>
                      <a:pt x="1765" y="2"/>
                    </a:cubicBezTo>
                    <a:cubicBezTo>
                      <a:pt x="1104" y="92"/>
                      <a:pt x="686" y="854"/>
                      <a:pt x="318" y="1336"/>
                    </a:cubicBezTo>
                    <a:cubicBezTo>
                      <a:pt x="-12" y="1817"/>
                      <a:pt x="0" y="1672"/>
                      <a:pt x="0" y="2411"/>
                    </a:cubicBezTo>
                    <a:cubicBezTo>
                      <a:pt x="0" y="4293"/>
                      <a:pt x="595" y="6467"/>
                      <a:pt x="1978" y="6892"/>
                    </a:cubicBezTo>
                    <a:cubicBezTo>
                      <a:pt x="2520" y="7060"/>
                      <a:pt x="3499" y="6892"/>
                      <a:pt x="4045" y="6892"/>
                    </a:cubicBezTo>
                    <a:cubicBezTo>
                      <a:pt x="4884" y="6859"/>
                      <a:pt x="5894" y="6422"/>
                      <a:pt x="5602" y="5078"/>
                    </a:cubicBezTo>
                    <a:cubicBezTo>
                      <a:pt x="5602" y="5078"/>
                      <a:pt x="5389" y="1672"/>
                      <a:pt x="5389" y="1672"/>
                    </a:cubicBezTo>
                    <a:close/>
                    <a:moveTo>
                      <a:pt x="20714" y="14253"/>
                    </a:moveTo>
                    <a:cubicBezTo>
                      <a:pt x="19191" y="11508"/>
                      <a:pt x="17336" y="9604"/>
                      <a:pt x="15223" y="7789"/>
                    </a:cubicBezTo>
                    <a:cubicBezTo>
                      <a:pt x="13716" y="6545"/>
                      <a:pt x="11496" y="6758"/>
                      <a:pt x="9850" y="7329"/>
                    </a:cubicBezTo>
                    <a:cubicBezTo>
                      <a:pt x="8734" y="7755"/>
                      <a:pt x="8467" y="9671"/>
                      <a:pt x="8660" y="11082"/>
                    </a:cubicBezTo>
                    <a:cubicBezTo>
                      <a:pt x="9148" y="14522"/>
                      <a:pt x="11110" y="15407"/>
                      <a:pt x="12912" y="17390"/>
                    </a:cubicBezTo>
                    <a:cubicBezTo>
                      <a:pt x="13839" y="18365"/>
                      <a:pt x="14381" y="19866"/>
                      <a:pt x="15555" y="20504"/>
                    </a:cubicBezTo>
                    <a:cubicBezTo>
                      <a:pt x="17496" y="21580"/>
                      <a:pt x="19647" y="21490"/>
                      <a:pt x="21588" y="20504"/>
                    </a:cubicBezTo>
                    <a:lnTo>
                      <a:pt x="20714" y="14253"/>
                    </a:lnTo>
                    <a:cubicBezTo>
                      <a:pt x="20714" y="14253"/>
                      <a:pt x="20714" y="14253"/>
                      <a:pt x="20714" y="14253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2" name="Shape 3342"/>
              <p:cNvSpPr/>
              <p:nvPr/>
            </p:nvSpPr>
            <p:spPr>
              <a:xfrm>
                <a:off x="871734" y="1640912"/>
                <a:ext cx="840715" cy="66628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582" h="21407" extrusionOk="0">
                    <a:moveTo>
                      <a:pt x="14892" y="7596"/>
                    </a:moveTo>
                    <a:cubicBezTo>
                      <a:pt x="15064" y="8430"/>
                      <a:pt x="14959" y="8932"/>
                      <a:pt x="15694" y="8207"/>
                    </a:cubicBezTo>
                    <a:cubicBezTo>
                      <a:pt x="16336" y="7576"/>
                      <a:pt x="16449" y="7795"/>
                      <a:pt x="16256" y="8680"/>
                    </a:cubicBezTo>
                    <a:cubicBezTo>
                      <a:pt x="16203" y="8930"/>
                      <a:pt x="16979" y="8752"/>
                      <a:pt x="17068" y="8649"/>
                    </a:cubicBezTo>
                    <a:cubicBezTo>
                      <a:pt x="17311" y="8352"/>
                      <a:pt x="17361" y="7507"/>
                      <a:pt x="17729" y="7207"/>
                    </a:cubicBezTo>
                    <a:cubicBezTo>
                      <a:pt x="17907" y="7065"/>
                      <a:pt x="18316" y="7579"/>
                      <a:pt x="18531" y="7637"/>
                    </a:cubicBezTo>
                    <a:cubicBezTo>
                      <a:pt x="19000" y="7768"/>
                      <a:pt x="18480" y="9025"/>
                      <a:pt x="18719" y="9649"/>
                    </a:cubicBezTo>
                    <a:cubicBezTo>
                      <a:pt x="18986" y="10350"/>
                      <a:pt x="19207" y="9318"/>
                      <a:pt x="19446" y="9367"/>
                    </a:cubicBezTo>
                    <a:cubicBezTo>
                      <a:pt x="19759" y="9434"/>
                      <a:pt x="19763" y="9534"/>
                      <a:pt x="20099" y="9433"/>
                    </a:cubicBezTo>
                    <a:cubicBezTo>
                      <a:pt x="20210" y="9400"/>
                      <a:pt x="20671" y="9381"/>
                      <a:pt x="20567" y="9669"/>
                    </a:cubicBezTo>
                    <a:cubicBezTo>
                      <a:pt x="20480" y="9906"/>
                      <a:pt x="20086" y="9621"/>
                      <a:pt x="20002" y="9863"/>
                    </a:cubicBezTo>
                    <a:cubicBezTo>
                      <a:pt x="19882" y="10213"/>
                      <a:pt x="19634" y="10221"/>
                      <a:pt x="19356" y="10422"/>
                    </a:cubicBezTo>
                    <a:cubicBezTo>
                      <a:pt x="19085" y="10621"/>
                      <a:pt x="19665" y="11056"/>
                      <a:pt x="19830" y="11056"/>
                    </a:cubicBezTo>
                    <a:cubicBezTo>
                      <a:pt x="20320" y="11056"/>
                      <a:pt x="20222" y="11010"/>
                      <a:pt x="20222" y="11625"/>
                    </a:cubicBezTo>
                    <a:cubicBezTo>
                      <a:pt x="20222" y="12018"/>
                      <a:pt x="19722" y="12035"/>
                      <a:pt x="19471" y="12174"/>
                    </a:cubicBezTo>
                    <a:cubicBezTo>
                      <a:pt x="19301" y="12268"/>
                      <a:pt x="18328" y="12688"/>
                      <a:pt x="18889" y="12884"/>
                    </a:cubicBezTo>
                    <a:cubicBezTo>
                      <a:pt x="19135" y="12969"/>
                      <a:pt x="19528" y="12765"/>
                      <a:pt x="19806" y="12765"/>
                    </a:cubicBezTo>
                    <a:cubicBezTo>
                      <a:pt x="19704" y="12942"/>
                      <a:pt x="19733" y="13331"/>
                      <a:pt x="19642" y="13550"/>
                    </a:cubicBezTo>
                    <a:cubicBezTo>
                      <a:pt x="19780" y="14276"/>
                      <a:pt x="21387" y="15027"/>
                      <a:pt x="19879" y="15517"/>
                    </a:cubicBezTo>
                    <a:lnTo>
                      <a:pt x="19879" y="15537"/>
                    </a:lnTo>
                    <a:cubicBezTo>
                      <a:pt x="20075" y="15603"/>
                      <a:pt x="20537" y="15884"/>
                      <a:pt x="20271" y="16160"/>
                    </a:cubicBezTo>
                    <a:cubicBezTo>
                      <a:pt x="20109" y="16333"/>
                      <a:pt x="19384" y="15812"/>
                      <a:pt x="19674" y="16366"/>
                    </a:cubicBezTo>
                    <a:cubicBezTo>
                      <a:pt x="20137" y="17245"/>
                      <a:pt x="19420" y="17976"/>
                      <a:pt x="18875" y="17332"/>
                    </a:cubicBezTo>
                    <a:cubicBezTo>
                      <a:pt x="18717" y="17147"/>
                      <a:pt x="18524" y="17478"/>
                      <a:pt x="18407" y="17518"/>
                    </a:cubicBezTo>
                    <a:cubicBezTo>
                      <a:pt x="18407" y="17622"/>
                      <a:pt x="19045" y="17886"/>
                      <a:pt x="18931" y="18020"/>
                    </a:cubicBezTo>
                    <a:lnTo>
                      <a:pt x="18490" y="18546"/>
                    </a:lnTo>
                    <a:cubicBezTo>
                      <a:pt x="18214" y="18877"/>
                      <a:pt x="17422" y="19673"/>
                      <a:pt x="17132" y="19268"/>
                    </a:cubicBezTo>
                    <a:cubicBezTo>
                      <a:pt x="16844" y="18862"/>
                      <a:pt x="16678" y="19619"/>
                      <a:pt x="16503" y="19827"/>
                    </a:cubicBezTo>
                    <a:cubicBezTo>
                      <a:pt x="16368" y="19985"/>
                      <a:pt x="16614" y="20261"/>
                      <a:pt x="16453" y="20429"/>
                    </a:cubicBezTo>
                    <a:cubicBezTo>
                      <a:pt x="16239" y="20652"/>
                      <a:pt x="16115" y="20581"/>
                      <a:pt x="15873" y="20665"/>
                    </a:cubicBezTo>
                    <a:cubicBezTo>
                      <a:pt x="15575" y="20768"/>
                      <a:pt x="15767" y="21396"/>
                      <a:pt x="15375" y="21063"/>
                    </a:cubicBezTo>
                    <a:cubicBezTo>
                      <a:pt x="14897" y="20657"/>
                      <a:pt x="14994" y="21514"/>
                      <a:pt x="14673" y="21396"/>
                    </a:cubicBezTo>
                    <a:cubicBezTo>
                      <a:pt x="14511" y="21337"/>
                      <a:pt x="14341" y="20494"/>
                      <a:pt x="14401" y="20267"/>
                    </a:cubicBezTo>
                    <a:cubicBezTo>
                      <a:pt x="14560" y="19669"/>
                      <a:pt x="14039" y="19966"/>
                      <a:pt x="13902" y="20384"/>
                    </a:cubicBezTo>
                    <a:cubicBezTo>
                      <a:pt x="13694" y="21034"/>
                      <a:pt x="13165" y="20046"/>
                      <a:pt x="12970" y="20107"/>
                    </a:cubicBezTo>
                    <a:cubicBezTo>
                      <a:pt x="12671" y="20201"/>
                      <a:pt x="12575" y="20446"/>
                      <a:pt x="12251" y="20545"/>
                    </a:cubicBezTo>
                    <a:cubicBezTo>
                      <a:pt x="11822" y="20688"/>
                      <a:pt x="11023" y="21176"/>
                      <a:pt x="10600" y="20892"/>
                    </a:cubicBezTo>
                    <a:cubicBezTo>
                      <a:pt x="10346" y="20719"/>
                      <a:pt x="10117" y="20173"/>
                      <a:pt x="9799" y="19966"/>
                    </a:cubicBezTo>
                    <a:cubicBezTo>
                      <a:pt x="9641" y="19865"/>
                      <a:pt x="9659" y="20484"/>
                      <a:pt x="9502" y="20610"/>
                    </a:cubicBezTo>
                    <a:cubicBezTo>
                      <a:pt x="9108" y="20934"/>
                      <a:pt x="9041" y="20377"/>
                      <a:pt x="8940" y="20139"/>
                    </a:cubicBezTo>
                    <a:cubicBezTo>
                      <a:pt x="8875" y="19988"/>
                      <a:pt x="8594" y="20158"/>
                      <a:pt x="8474" y="20107"/>
                    </a:cubicBezTo>
                    <a:cubicBezTo>
                      <a:pt x="8295" y="20031"/>
                      <a:pt x="8229" y="19597"/>
                      <a:pt x="8210" y="19589"/>
                    </a:cubicBezTo>
                    <a:cubicBezTo>
                      <a:pt x="8016" y="20365"/>
                      <a:pt x="8017" y="20773"/>
                      <a:pt x="7403" y="20773"/>
                    </a:cubicBezTo>
                    <a:cubicBezTo>
                      <a:pt x="6939" y="20773"/>
                      <a:pt x="7309" y="19508"/>
                      <a:pt x="7052" y="19397"/>
                    </a:cubicBezTo>
                    <a:cubicBezTo>
                      <a:pt x="7011" y="19604"/>
                      <a:pt x="6839" y="20734"/>
                      <a:pt x="6772" y="20773"/>
                    </a:cubicBezTo>
                    <a:cubicBezTo>
                      <a:pt x="6404" y="20984"/>
                      <a:pt x="6019" y="20372"/>
                      <a:pt x="5823" y="20064"/>
                    </a:cubicBezTo>
                    <a:cubicBezTo>
                      <a:pt x="5651" y="19791"/>
                      <a:pt x="5310" y="19750"/>
                      <a:pt x="5178" y="19439"/>
                    </a:cubicBezTo>
                    <a:cubicBezTo>
                      <a:pt x="4977" y="18966"/>
                      <a:pt x="5586" y="19020"/>
                      <a:pt x="5586" y="18687"/>
                    </a:cubicBezTo>
                    <a:cubicBezTo>
                      <a:pt x="5240" y="18687"/>
                      <a:pt x="4935" y="19181"/>
                      <a:pt x="4654" y="18678"/>
                    </a:cubicBezTo>
                    <a:lnTo>
                      <a:pt x="4253" y="17751"/>
                    </a:lnTo>
                    <a:cubicBezTo>
                      <a:pt x="4210" y="17648"/>
                      <a:pt x="3923" y="17329"/>
                      <a:pt x="3993" y="17236"/>
                    </a:cubicBezTo>
                    <a:cubicBezTo>
                      <a:pt x="4137" y="17046"/>
                      <a:pt x="4867" y="17447"/>
                      <a:pt x="4867" y="17267"/>
                    </a:cubicBezTo>
                    <a:cubicBezTo>
                      <a:pt x="4771" y="17236"/>
                      <a:pt x="4256" y="16549"/>
                      <a:pt x="4130" y="16419"/>
                    </a:cubicBezTo>
                    <a:cubicBezTo>
                      <a:pt x="3864" y="16144"/>
                      <a:pt x="3722" y="15668"/>
                      <a:pt x="3722" y="15237"/>
                    </a:cubicBezTo>
                    <a:lnTo>
                      <a:pt x="3715" y="15226"/>
                    </a:lnTo>
                    <a:cubicBezTo>
                      <a:pt x="3445" y="15226"/>
                      <a:pt x="3257" y="15399"/>
                      <a:pt x="2971" y="15303"/>
                    </a:cubicBezTo>
                    <a:cubicBezTo>
                      <a:pt x="2687" y="15207"/>
                      <a:pt x="2596" y="14553"/>
                      <a:pt x="2350" y="14465"/>
                    </a:cubicBezTo>
                    <a:cubicBezTo>
                      <a:pt x="2137" y="14387"/>
                      <a:pt x="1975" y="14428"/>
                      <a:pt x="1808" y="14205"/>
                    </a:cubicBezTo>
                    <a:cubicBezTo>
                      <a:pt x="1598" y="13921"/>
                      <a:pt x="1119" y="13670"/>
                      <a:pt x="836" y="13508"/>
                    </a:cubicBezTo>
                    <a:cubicBezTo>
                      <a:pt x="631" y="13388"/>
                      <a:pt x="-213" y="12983"/>
                      <a:pt x="51" y="12539"/>
                    </a:cubicBezTo>
                    <a:lnTo>
                      <a:pt x="813" y="11260"/>
                    </a:lnTo>
                    <a:cubicBezTo>
                      <a:pt x="844" y="11394"/>
                      <a:pt x="1003" y="12162"/>
                      <a:pt x="1057" y="12207"/>
                    </a:cubicBezTo>
                    <a:cubicBezTo>
                      <a:pt x="1246" y="12359"/>
                      <a:pt x="1544" y="12260"/>
                      <a:pt x="1753" y="12390"/>
                    </a:cubicBezTo>
                    <a:cubicBezTo>
                      <a:pt x="2522" y="12866"/>
                      <a:pt x="2567" y="11809"/>
                      <a:pt x="3215" y="11776"/>
                    </a:cubicBezTo>
                    <a:cubicBezTo>
                      <a:pt x="3916" y="11742"/>
                      <a:pt x="3164" y="11270"/>
                      <a:pt x="3061" y="10885"/>
                    </a:cubicBezTo>
                    <a:cubicBezTo>
                      <a:pt x="3240" y="10581"/>
                      <a:pt x="3196" y="10437"/>
                      <a:pt x="3526" y="10411"/>
                    </a:cubicBezTo>
                    <a:cubicBezTo>
                      <a:pt x="3786" y="10393"/>
                      <a:pt x="3937" y="10154"/>
                      <a:pt x="3600" y="10079"/>
                    </a:cubicBezTo>
                    <a:cubicBezTo>
                      <a:pt x="3426" y="10038"/>
                      <a:pt x="3249" y="10062"/>
                      <a:pt x="3076" y="10014"/>
                    </a:cubicBezTo>
                    <a:cubicBezTo>
                      <a:pt x="2306" y="9798"/>
                      <a:pt x="3400" y="8584"/>
                      <a:pt x="2897" y="8080"/>
                    </a:cubicBezTo>
                    <a:cubicBezTo>
                      <a:pt x="2376" y="7557"/>
                      <a:pt x="1846" y="7194"/>
                      <a:pt x="1262" y="6811"/>
                    </a:cubicBezTo>
                    <a:cubicBezTo>
                      <a:pt x="1044" y="6667"/>
                      <a:pt x="961" y="5025"/>
                      <a:pt x="1800" y="6381"/>
                    </a:cubicBezTo>
                    <a:cubicBezTo>
                      <a:pt x="2046" y="6777"/>
                      <a:pt x="2298" y="6551"/>
                      <a:pt x="2628" y="6660"/>
                    </a:cubicBezTo>
                    <a:cubicBezTo>
                      <a:pt x="3065" y="6804"/>
                      <a:pt x="3293" y="7327"/>
                      <a:pt x="3656" y="7411"/>
                    </a:cubicBezTo>
                    <a:cubicBezTo>
                      <a:pt x="3928" y="7476"/>
                      <a:pt x="4195" y="7391"/>
                      <a:pt x="4468" y="7488"/>
                    </a:cubicBezTo>
                    <a:cubicBezTo>
                      <a:pt x="4866" y="7632"/>
                      <a:pt x="5631" y="8188"/>
                      <a:pt x="5848" y="7315"/>
                    </a:cubicBezTo>
                    <a:cubicBezTo>
                      <a:pt x="5625" y="7219"/>
                      <a:pt x="5254" y="7221"/>
                      <a:pt x="5071" y="6994"/>
                    </a:cubicBezTo>
                    <a:lnTo>
                      <a:pt x="4434" y="6199"/>
                    </a:lnTo>
                    <a:lnTo>
                      <a:pt x="5267" y="5950"/>
                    </a:lnTo>
                    <a:cubicBezTo>
                      <a:pt x="5493" y="5886"/>
                      <a:pt x="6371" y="6072"/>
                      <a:pt x="6371" y="6071"/>
                    </a:cubicBezTo>
                    <a:cubicBezTo>
                      <a:pt x="6371" y="5865"/>
                      <a:pt x="6074" y="5618"/>
                      <a:pt x="5955" y="5532"/>
                    </a:cubicBezTo>
                    <a:cubicBezTo>
                      <a:pt x="5777" y="5402"/>
                      <a:pt x="5281" y="5136"/>
                      <a:pt x="5710" y="4939"/>
                    </a:cubicBezTo>
                    <a:cubicBezTo>
                      <a:pt x="6046" y="4788"/>
                      <a:pt x="5061" y="4406"/>
                      <a:pt x="5006" y="4286"/>
                    </a:cubicBezTo>
                    <a:cubicBezTo>
                      <a:pt x="4585" y="3346"/>
                      <a:pt x="3551" y="4095"/>
                      <a:pt x="2953" y="3715"/>
                    </a:cubicBezTo>
                    <a:cubicBezTo>
                      <a:pt x="2807" y="3437"/>
                      <a:pt x="2688" y="2986"/>
                      <a:pt x="2628" y="2662"/>
                    </a:cubicBezTo>
                    <a:cubicBezTo>
                      <a:pt x="2558" y="2638"/>
                      <a:pt x="2426" y="2361"/>
                      <a:pt x="2324" y="2330"/>
                    </a:cubicBezTo>
                    <a:cubicBezTo>
                      <a:pt x="2324" y="2326"/>
                      <a:pt x="2858" y="1651"/>
                      <a:pt x="2930" y="1845"/>
                    </a:cubicBezTo>
                    <a:lnTo>
                      <a:pt x="3263" y="2758"/>
                    </a:lnTo>
                    <a:lnTo>
                      <a:pt x="3291" y="2758"/>
                    </a:lnTo>
                    <a:cubicBezTo>
                      <a:pt x="3304" y="2686"/>
                      <a:pt x="3322" y="2460"/>
                      <a:pt x="3378" y="2446"/>
                    </a:cubicBezTo>
                    <a:cubicBezTo>
                      <a:pt x="3395" y="2361"/>
                      <a:pt x="3668" y="2664"/>
                      <a:pt x="3771" y="2630"/>
                    </a:cubicBezTo>
                    <a:cubicBezTo>
                      <a:pt x="3771" y="2421"/>
                      <a:pt x="3500" y="1916"/>
                      <a:pt x="3519" y="1887"/>
                    </a:cubicBezTo>
                    <a:cubicBezTo>
                      <a:pt x="3899" y="1327"/>
                      <a:pt x="4031" y="2792"/>
                      <a:pt x="4286" y="2909"/>
                    </a:cubicBezTo>
                    <a:cubicBezTo>
                      <a:pt x="4654" y="3079"/>
                      <a:pt x="4916" y="2565"/>
                      <a:pt x="4647" y="2189"/>
                    </a:cubicBezTo>
                    <a:cubicBezTo>
                      <a:pt x="4573" y="2086"/>
                      <a:pt x="4073" y="1431"/>
                      <a:pt x="4230" y="1349"/>
                    </a:cubicBezTo>
                    <a:cubicBezTo>
                      <a:pt x="4500" y="1210"/>
                      <a:pt x="5026" y="2621"/>
                      <a:pt x="5170" y="1887"/>
                    </a:cubicBezTo>
                    <a:cubicBezTo>
                      <a:pt x="5262" y="1419"/>
                      <a:pt x="4821" y="684"/>
                      <a:pt x="5513" y="684"/>
                    </a:cubicBezTo>
                    <a:cubicBezTo>
                      <a:pt x="5578" y="934"/>
                      <a:pt x="5586" y="1560"/>
                      <a:pt x="5823" y="1642"/>
                    </a:cubicBezTo>
                    <a:cubicBezTo>
                      <a:pt x="6266" y="1790"/>
                      <a:pt x="5741" y="941"/>
                      <a:pt x="6086" y="912"/>
                    </a:cubicBezTo>
                    <a:cubicBezTo>
                      <a:pt x="7065" y="819"/>
                      <a:pt x="6091" y="1352"/>
                      <a:pt x="6716" y="1899"/>
                    </a:cubicBezTo>
                    <a:cubicBezTo>
                      <a:pt x="6938" y="2095"/>
                      <a:pt x="6219" y="3154"/>
                      <a:pt x="6903" y="3274"/>
                    </a:cubicBezTo>
                    <a:cubicBezTo>
                      <a:pt x="7338" y="3351"/>
                      <a:pt x="7514" y="2225"/>
                      <a:pt x="7352" y="1845"/>
                    </a:cubicBezTo>
                    <a:cubicBezTo>
                      <a:pt x="7145" y="1358"/>
                      <a:pt x="7624" y="1287"/>
                      <a:pt x="7729" y="1738"/>
                    </a:cubicBezTo>
                    <a:cubicBezTo>
                      <a:pt x="7827" y="2155"/>
                      <a:pt x="8061" y="1999"/>
                      <a:pt x="7827" y="1414"/>
                    </a:cubicBezTo>
                    <a:cubicBezTo>
                      <a:pt x="7660" y="996"/>
                      <a:pt x="6946" y="543"/>
                      <a:pt x="7336" y="104"/>
                    </a:cubicBezTo>
                    <a:cubicBezTo>
                      <a:pt x="7506" y="-86"/>
                      <a:pt x="7573" y="15"/>
                      <a:pt x="7729" y="158"/>
                    </a:cubicBezTo>
                    <a:cubicBezTo>
                      <a:pt x="8035" y="435"/>
                      <a:pt x="8134" y="84"/>
                      <a:pt x="8489" y="480"/>
                    </a:cubicBezTo>
                    <a:cubicBezTo>
                      <a:pt x="8747" y="764"/>
                      <a:pt x="8879" y="658"/>
                      <a:pt x="8767" y="1177"/>
                    </a:cubicBezTo>
                    <a:cubicBezTo>
                      <a:pt x="8635" y="1795"/>
                      <a:pt x="8677" y="2311"/>
                      <a:pt x="8767" y="2921"/>
                    </a:cubicBezTo>
                    <a:cubicBezTo>
                      <a:pt x="8808" y="3190"/>
                      <a:pt x="8969" y="3286"/>
                      <a:pt x="9070" y="3500"/>
                    </a:cubicBezTo>
                    <a:cubicBezTo>
                      <a:pt x="9084" y="3526"/>
                      <a:pt x="9396" y="3963"/>
                      <a:pt x="9267" y="4005"/>
                    </a:cubicBezTo>
                    <a:cubicBezTo>
                      <a:pt x="9247" y="4097"/>
                      <a:pt x="8909" y="3795"/>
                      <a:pt x="8759" y="3843"/>
                    </a:cubicBezTo>
                    <a:cubicBezTo>
                      <a:pt x="8697" y="4248"/>
                      <a:pt x="9058" y="4282"/>
                      <a:pt x="8603" y="4651"/>
                    </a:cubicBezTo>
                    <a:cubicBezTo>
                      <a:pt x="8457" y="4771"/>
                      <a:pt x="8448" y="5061"/>
                      <a:pt x="8302" y="5167"/>
                    </a:cubicBezTo>
                    <a:cubicBezTo>
                      <a:pt x="8141" y="5282"/>
                      <a:pt x="8042" y="4877"/>
                      <a:pt x="7974" y="4759"/>
                    </a:cubicBezTo>
                    <a:cubicBezTo>
                      <a:pt x="7750" y="4366"/>
                      <a:pt x="7769" y="6017"/>
                      <a:pt x="7705" y="6100"/>
                    </a:cubicBezTo>
                    <a:cubicBezTo>
                      <a:pt x="7458" y="6570"/>
                      <a:pt x="7238" y="6232"/>
                      <a:pt x="7010" y="6456"/>
                    </a:cubicBezTo>
                    <a:cubicBezTo>
                      <a:pt x="7010" y="6941"/>
                      <a:pt x="6984" y="7084"/>
                      <a:pt x="6910" y="7572"/>
                    </a:cubicBezTo>
                    <a:cubicBezTo>
                      <a:pt x="6896" y="7684"/>
                      <a:pt x="6717" y="8167"/>
                      <a:pt x="6764" y="8196"/>
                    </a:cubicBezTo>
                    <a:cubicBezTo>
                      <a:pt x="6922" y="8299"/>
                      <a:pt x="7557" y="7281"/>
                      <a:pt x="7697" y="7135"/>
                    </a:cubicBezTo>
                    <a:cubicBezTo>
                      <a:pt x="7944" y="6871"/>
                      <a:pt x="8287" y="6724"/>
                      <a:pt x="8589" y="6822"/>
                    </a:cubicBezTo>
                    <a:lnTo>
                      <a:pt x="8596" y="6833"/>
                    </a:lnTo>
                    <a:cubicBezTo>
                      <a:pt x="8635" y="7043"/>
                      <a:pt x="8191" y="8035"/>
                      <a:pt x="8703" y="8035"/>
                    </a:cubicBezTo>
                    <a:cubicBezTo>
                      <a:pt x="8899" y="7672"/>
                      <a:pt x="8978" y="7295"/>
                      <a:pt x="9177" y="6950"/>
                    </a:cubicBezTo>
                    <a:cubicBezTo>
                      <a:pt x="9497" y="6400"/>
                      <a:pt x="9890" y="6012"/>
                      <a:pt x="10174" y="5369"/>
                    </a:cubicBezTo>
                    <a:cubicBezTo>
                      <a:pt x="10387" y="4886"/>
                      <a:pt x="10487" y="4375"/>
                      <a:pt x="10999" y="4886"/>
                    </a:cubicBezTo>
                    <a:cubicBezTo>
                      <a:pt x="10999" y="5201"/>
                      <a:pt x="10688" y="5567"/>
                      <a:pt x="10688" y="6036"/>
                    </a:cubicBezTo>
                    <a:cubicBezTo>
                      <a:pt x="10688" y="6830"/>
                      <a:pt x="11360" y="7936"/>
                      <a:pt x="11523" y="6585"/>
                    </a:cubicBezTo>
                    <a:cubicBezTo>
                      <a:pt x="11561" y="6273"/>
                      <a:pt x="11980" y="5565"/>
                      <a:pt x="12226" y="5724"/>
                    </a:cubicBezTo>
                    <a:cubicBezTo>
                      <a:pt x="13007" y="6239"/>
                      <a:pt x="13249" y="5050"/>
                      <a:pt x="13249" y="6789"/>
                    </a:cubicBezTo>
                    <a:cubicBezTo>
                      <a:pt x="13249" y="7210"/>
                      <a:pt x="13343" y="7667"/>
                      <a:pt x="13298" y="8090"/>
                    </a:cubicBezTo>
                    <a:cubicBezTo>
                      <a:pt x="13258" y="8472"/>
                      <a:pt x="13126" y="8760"/>
                      <a:pt x="13126" y="9143"/>
                    </a:cubicBezTo>
                    <a:lnTo>
                      <a:pt x="13151" y="9163"/>
                    </a:lnTo>
                    <a:cubicBezTo>
                      <a:pt x="13323" y="9033"/>
                      <a:pt x="13485" y="8402"/>
                      <a:pt x="13748" y="8188"/>
                    </a:cubicBezTo>
                    <a:cubicBezTo>
                      <a:pt x="14420" y="7631"/>
                      <a:pt x="13846" y="7930"/>
                      <a:pt x="13846" y="7068"/>
                    </a:cubicBezTo>
                    <a:cubicBezTo>
                      <a:pt x="13846" y="6534"/>
                      <a:pt x="14329" y="6746"/>
                      <a:pt x="14558" y="6746"/>
                    </a:cubicBezTo>
                    <a:cubicBezTo>
                      <a:pt x="14652" y="6911"/>
                      <a:pt x="14712" y="7169"/>
                      <a:pt x="14802" y="7360"/>
                    </a:cubicBezTo>
                    <a:cubicBezTo>
                      <a:pt x="14802" y="7360"/>
                      <a:pt x="14892" y="7596"/>
                      <a:pt x="14892" y="7596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3" name="Shape 3343"/>
              <p:cNvSpPr/>
              <p:nvPr/>
            </p:nvSpPr>
            <p:spPr>
              <a:xfrm>
                <a:off x="3179266" y="7025154"/>
                <a:ext cx="15312" cy="1557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82" y="21600"/>
                    </a:moveTo>
                    <a:cubicBezTo>
                      <a:pt x="16725" y="21600"/>
                      <a:pt x="21600" y="16808"/>
                      <a:pt x="21600" y="10800"/>
                    </a:cubicBezTo>
                    <a:cubicBezTo>
                      <a:pt x="21600" y="4792"/>
                      <a:pt x="16725" y="0"/>
                      <a:pt x="10782" y="0"/>
                    </a:cubicBezTo>
                    <a:cubicBezTo>
                      <a:pt x="4751" y="0"/>
                      <a:pt x="0" y="4792"/>
                      <a:pt x="0" y="10800"/>
                    </a:cubicBezTo>
                    <a:cubicBezTo>
                      <a:pt x="0" y="16808"/>
                      <a:pt x="4751" y="21600"/>
                      <a:pt x="10782" y="2160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4" name="Shape 3344"/>
              <p:cNvSpPr/>
              <p:nvPr/>
            </p:nvSpPr>
            <p:spPr>
              <a:xfrm>
                <a:off x="4204836" y="4576605"/>
                <a:ext cx="332686" cy="1844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83" h="20969" extrusionOk="0">
                    <a:moveTo>
                      <a:pt x="21332" y="8609"/>
                    </a:moveTo>
                    <a:cubicBezTo>
                      <a:pt x="20986" y="5073"/>
                      <a:pt x="19529" y="4994"/>
                      <a:pt x="17851" y="5412"/>
                    </a:cubicBezTo>
                    <a:cubicBezTo>
                      <a:pt x="16387" y="5788"/>
                      <a:pt x="15938" y="5617"/>
                      <a:pt x="14652" y="4464"/>
                    </a:cubicBezTo>
                    <a:cubicBezTo>
                      <a:pt x="14188" y="4046"/>
                      <a:pt x="13558" y="4168"/>
                      <a:pt x="13088" y="3823"/>
                    </a:cubicBezTo>
                    <a:cubicBezTo>
                      <a:pt x="12464" y="3362"/>
                      <a:pt x="12257" y="2542"/>
                      <a:pt x="11777" y="1839"/>
                    </a:cubicBezTo>
                    <a:lnTo>
                      <a:pt x="10759" y="0"/>
                    </a:lnTo>
                    <a:cubicBezTo>
                      <a:pt x="10749" y="934"/>
                      <a:pt x="10223" y="601"/>
                      <a:pt x="9908" y="1498"/>
                    </a:cubicBezTo>
                    <a:cubicBezTo>
                      <a:pt x="9024" y="4034"/>
                      <a:pt x="11397" y="10502"/>
                      <a:pt x="7312" y="7895"/>
                    </a:cubicBezTo>
                    <a:cubicBezTo>
                      <a:pt x="6866" y="7601"/>
                      <a:pt x="6266" y="8501"/>
                      <a:pt x="5961" y="7923"/>
                    </a:cubicBezTo>
                    <a:cubicBezTo>
                      <a:pt x="4895" y="5933"/>
                      <a:pt x="5666" y="5765"/>
                      <a:pt x="4047" y="6941"/>
                    </a:cubicBezTo>
                    <a:cubicBezTo>
                      <a:pt x="2788" y="7852"/>
                      <a:pt x="2126" y="6175"/>
                      <a:pt x="1623" y="9295"/>
                    </a:cubicBezTo>
                    <a:cubicBezTo>
                      <a:pt x="1368" y="10394"/>
                      <a:pt x="1523" y="11806"/>
                      <a:pt x="1128" y="12794"/>
                    </a:cubicBezTo>
                    <a:cubicBezTo>
                      <a:pt x="737" y="13768"/>
                      <a:pt x="377" y="14884"/>
                      <a:pt x="0" y="15969"/>
                    </a:cubicBezTo>
                    <a:lnTo>
                      <a:pt x="3855" y="18161"/>
                    </a:lnTo>
                    <a:cubicBezTo>
                      <a:pt x="5392" y="18858"/>
                      <a:pt x="6990" y="19567"/>
                      <a:pt x="8557" y="19878"/>
                    </a:cubicBezTo>
                    <a:cubicBezTo>
                      <a:pt x="9668" y="20083"/>
                      <a:pt x="10803" y="19974"/>
                      <a:pt x="11904" y="20174"/>
                    </a:cubicBezTo>
                    <a:cubicBezTo>
                      <a:pt x="14987" y="20763"/>
                      <a:pt x="17371" y="21600"/>
                      <a:pt x="20492" y="20216"/>
                    </a:cubicBezTo>
                    <a:lnTo>
                      <a:pt x="20362" y="16868"/>
                    </a:lnTo>
                    <a:cubicBezTo>
                      <a:pt x="20738" y="14192"/>
                      <a:pt x="21600" y="11402"/>
                      <a:pt x="21332" y="8609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5" name="Shape 3345"/>
              <p:cNvSpPr/>
              <p:nvPr/>
            </p:nvSpPr>
            <p:spPr>
              <a:xfrm>
                <a:off x="5461160" y="2589564"/>
                <a:ext cx="36438" cy="4656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7580" h="21133" extrusionOk="0">
                    <a:moveTo>
                      <a:pt x="11202" y="42"/>
                    </a:moveTo>
                    <a:cubicBezTo>
                      <a:pt x="7511" y="-467"/>
                      <a:pt x="4424" y="3868"/>
                      <a:pt x="1132" y="4883"/>
                    </a:cubicBezTo>
                    <a:cubicBezTo>
                      <a:pt x="-1930" y="5854"/>
                      <a:pt x="2063" y="10528"/>
                      <a:pt x="3216" y="11928"/>
                    </a:cubicBezTo>
                    <a:cubicBezTo>
                      <a:pt x="4533" y="13627"/>
                      <a:pt x="5204" y="15735"/>
                      <a:pt x="6484" y="17258"/>
                    </a:cubicBezTo>
                    <a:lnTo>
                      <a:pt x="8109" y="21133"/>
                    </a:lnTo>
                    <a:cubicBezTo>
                      <a:pt x="10398" y="21062"/>
                      <a:pt x="13201" y="20846"/>
                      <a:pt x="13587" y="18352"/>
                    </a:cubicBezTo>
                    <a:cubicBezTo>
                      <a:pt x="14034" y="15857"/>
                      <a:pt x="15677" y="14789"/>
                      <a:pt x="17067" y="12854"/>
                    </a:cubicBezTo>
                    <a:cubicBezTo>
                      <a:pt x="19670" y="9340"/>
                      <a:pt x="11558" y="10283"/>
                      <a:pt x="10942" y="6411"/>
                    </a:cubicBezTo>
                    <a:cubicBezTo>
                      <a:pt x="10658" y="4351"/>
                      <a:pt x="11510" y="2317"/>
                      <a:pt x="11510" y="306"/>
                    </a:cubicBezTo>
                    <a:cubicBezTo>
                      <a:pt x="11298" y="212"/>
                      <a:pt x="11328" y="235"/>
                      <a:pt x="11202" y="42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6" name="Shape 3346"/>
              <p:cNvSpPr/>
              <p:nvPr/>
            </p:nvSpPr>
            <p:spPr>
              <a:xfrm>
                <a:off x="4794539" y="0"/>
                <a:ext cx="4247578" cy="647234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98" h="21504" extrusionOk="0">
                    <a:moveTo>
                      <a:pt x="21593" y="8690"/>
                    </a:moveTo>
                    <a:lnTo>
                      <a:pt x="21483" y="8260"/>
                    </a:lnTo>
                    <a:cubicBezTo>
                      <a:pt x="21477" y="8236"/>
                      <a:pt x="21461" y="8200"/>
                      <a:pt x="21447" y="8178"/>
                    </a:cubicBezTo>
                    <a:lnTo>
                      <a:pt x="20816" y="7188"/>
                    </a:lnTo>
                    <a:lnTo>
                      <a:pt x="20055" y="6111"/>
                    </a:lnTo>
                    <a:cubicBezTo>
                      <a:pt x="20040" y="6089"/>
                      <a:pt x="20010" y="6057"/>
                      <a:pt x="19988" y="6038"/>
                    </a:cubicBezTo>
                    <a:lnTo>
                      <a:pt x="19673" y="5763"/>
                    </a:lnTo>
                    <a:cubicBezTo>
                      <a:pt x="19651" y="5744"/>
                      <a:pt x="19633" y="5710"/>
                      <a:pt x="19633" y="5686"/>
                    </a:cubicBezTo>
                    <a:lnTo>
                      <a:pt x="19633" y="5343"/>
                    </a:lnTo>
                    <a:cubicBezTo>
                      <a:pt x="19633" y="5319"/>
                      <a:pt x="19638" y="5281"/>
                      <a:pt x="19644" y="5258"/>
                    </a:cubicBezTo>
                    <a:lnTo>
                      <a:pt x="19754" y="4827"/>
                    </a:lnTo>
                    <a:cubicBezTo>
                      <a:pt x="19760" y="4804"/>
                      <a:pt x="19740" y="4775"/>
                      <a:pt x="19708" y="4763"/>
                    </a:cubicBezTo>
                    <a:lnTo>
                      <a:pt x="18246" y="4206"/>
                    </a:lnTo>
                    <a:cubicBezTo>
                      <a:pt x="18214" y="4194"/>
                      <a:pt x="18173" y="4168"/>
                      <a:pt x="18153" y="4148"/>
                    </a:cubicBezTo>
                    <a:lnTo>
                      <a:pt x="17700" y="3705"/>
                    </a:lnTo>
                    <a:cubicBezTo>
                      <a:pt x="17680" y="3685"/>
                      <a:pt x="17664" y="3650"/>
                      <a:pt x="17664" y="3626"/>
                    </a:cubicBezTo>
                    <a:lnTo>
                      <a:pt x="17664" y="2554"/>
                    </a:lnTo>
                    <a:lnTo>
                      <a:pt x="17664" y="2082"/>
                    </a:lnTo>
                    <a:cubicBezTo>
                      <a:pt x="17664" y="2058"/>
                      <a:pt x="17658" y="2020"/>
                      <a:pt x="17651" y="1997"/>
                    </a:cubicBezTo>
                    <a:lnTo>
                      <a:pt x="17545" y="1652"/>
                    </a:lnTo>
                    <a:cubicBezTo>
                      <a:pt x="17538" y="1629"/>
                      <a:pt x="17515" y="1594"/>
                      <a:pt x="17494" y="1575"/>
                    </a:cubicBezTo>
                    <a:lnTo>
                      <a:pt x="16914" y="1044"/>
                    </a:lnTo>
                    <a:cubicBezTo>
                      <a:pt x="16893" y="1025"/>
                      <a:pt x="16875" y="990"/>
                      <a:pt x="16875" y="966"/>
                    </a:cubicBezTo>
                    <a:lnTo>
                      <a:pt x="16875" y="623"/>
                    </a:lnTo>
                    <a:cubicBezTo>
                      <a:pt x="16875" y="599"/>
                      <a:pt x="16864" y="563"/>
                      <a:pt x="16850" y="541"/>
                    </a:cubicBezTo>
                    <a:lnTo>
                      <a:pt x="16507" y="19"/>
                    </a:lnTo>
                    <a:cubicBezTo>
                      <a:pt x="16493" y="-3"/>
                      <a:pt x="16461" y="-7"/>
                      <a:pt x="16435" y="10"/>
                    </a:cubicBezTo>
                    <a:lnTo>
                      <a:pt x="15565" y="579"/>
                    </a:lnTo>
                    <a:cubicBezTo>
                      <a:pt x="15540" y="595"/>
                      <a:pt x="15492" y="617"/>
                      <a:pt x="15460" y="628"/>
                    </a:cubicBezTo>
                    <a:lnTo>
                      <a:pt x="15052" y="761"/>
                    </a:lnTo>
                    <a:cubicBezTo>
                      <a:pt x="15020" y="772"/>
                      <a:pt x="14976" y="765"/>
                      <a:pt x="14955" y="745"/>
                    </a:cubicBezTo>
                    <a:lnTo>
                      <a:pt x="14813" y="615"/>
                    </a:lnTo>
                    <a:cubicBezTo>
                      <a:pt x="14791" y="596"/>
                      <a:pt x="14764" y="598"/>
                      <a:pt x="14751" y="620"/>
                    </a:cubicBezTo>
                    <a:lnTo>
                      <a:pt x="14579" y="912"/>
                    </a:lnTo>
                    <a:cubicBezTo>
                      <a:pt x="14566" y="934"/>
                      <a:pt x="14556" y="971"/>
                      <a:pt x="14556" y="995"/>
                    </a:cubicBezTo>
                    <a:lnTo>
                      <a:pt x="14556" y="1395"/>
                    </a:lnTo>
                    <a:cubicBezTo>
                      <a:pt x="14556" y="1419"/>
                      <a:pt x="14527" y="1436"/>
                      <a:pt x="14490" y="1433"/>
                    </a:cubicBezTo>
                    <a:lnTo>
                      <a:pt x="14271" y="1415"/>
                    </a:lnTo>
                    <a:cubicBezTo>
                      <a:pt x="14235" y="1412"/>
                      <a:pt x="14191" y="1426"/>
                      <a:pt x="14173" y="1447"/>
                    </a:cubicBezTo>
                    <a:cubicBezTo>
                      <a:pt x="14130" y="1498"/>
                      <a:pt x="14054" y="1590"/>
                      <a:pt x="14010" y="1656"/>
                    </a:cubicBezTo>
                    <a:cubicBezTo>
                      <a:pt x="13996" y="1678"/>
                      <a:pt x="13977" y="1714"/>
                      <a:pt x="13965" y="1736"/>
                    </a:cubicBezTo>
                    <a:cubicBezTo>
                      <a:pt x="13919" y="1820"/>
                      <a:pt x="13855" y="1925"/>
                      <a:pt x="13855" y="1925"/>
                    </a:cubicBezTo>
                    <a:lnTo>
                      <a:pt x="13615" y="2342"/>
                    </a:lnTo>
                    <a:cubicBezTo>
                      <a:pt x="13603" y="2364"/>
                      <a:pt x="13564" y="2385"/>
                      <a:pt x="13528" y="2389"/>
                    </a:cubicBezTo>
                    <a:lnTo>
                      <a:pt x="13132" y="2432"/>
                    </a:lnTo>
                    <a:cubicBezTo>
                      <a:pt x="13096" y="2436"/>
                      <a:pt x="13069" y="2459"/>
                      <a:pt x="13071" y="2482"/>
                    </a:cubicBezTo>
                    <a:lnTo>
                      <a:pt x="13107" y="2854"/>
                    </a:lnTo>
                    <a:cubicBezTo>
                      <a:pt x="13109" y="2878"/>
                      <a:pt x="13091" y="2911"/>
                      <a:pt x="13068" y="2929"/>
                    </a:cubicBezTo>
                    <a:lnTo>
                      <a:pt x="12541" y="3322"/>
                    </a:lnTo>
                    <a:cubicBezTo>
                      <a:pt x="12517" y="3340"/>
                      <a:pt x="12485" y="3337"/>
                      <a:pt x="12469" y="3316"/>
                    </a:cubicBezTo>
                    <a:lnTo>
                      <a:pt x="12396" y="3222"/>
                    </a:lnTo>
                    <a:cubicBezTo>
                      <a:pt x="12380" y="3200"/>
                      <a:pt x="12338" y="3186"/>
                      <a:pt x="12302" y="3189"/>
                    </a:cubicBezTo>
                    <a:lnTo>
                      <a:pt x="11819" y="3234"/>
                    </a:lnTo>
                    <a:cubicBezTo>
                      <a:pt x="11783" y="3237"/>
                      <a:pt x="11737" y="3256"/>
                      <a:pt x="11716" y="3275"/>
                    </a:cubicBezTo>
                    <a:lnTo>
                      <a:pt x="11485" y="3491"/>
                    </a:lnTo>
                    <a:cubicBezTo>
                      <a:pt x="11464" y="3511"/>
                      <a:pt x="11420" y="3533"/>
                      <a:pt x="11386" y="3542"/>
                    </a:cubicBezTo>
                    <a:lnTo>
                      <a:pt x="10940" y="3654"/>
                    </a:lnTo>
                    <a:cubicBezTo>
                      <a:pt x="10906" y="3662"/>
                      <a:pt x="10870" y="3651"/>
                      <a:pt x="10860" y="3628"/>
                    </a:cubicBezTo>
                    <a:lnTo>
                      <a:pt x="10809" y="3511"/>
                    </a:lnTo>
                    <a:cubicBezTo>
                      <a:pt x="10799" y="3488"/>
                      <a:pt x="10772" y="3484"/>
                      <a:pt x="10748" y="3502"/>
                    </a:cubicBezTo>
                    <a:lnTo>
                      <a:pt x="10571" y="3637"/>
                    </a:lnTo>
                    <a:cubicBezTo>
                      <a:pt x="10548" y="3655"/>
                      <a:pt x="10505" y="3681"/>
                      <a:pt x="10476" y="3695"/>
                    </a:cubicBezTo>
                    <a:lnTo>
                      <a:pt x="10055" y="3901"/>
                    </a:lnTo>
                    <a:cubicBezTo>
                      <a:pt x="10026" y="3915"/>
                      <a:pt x="9990" y="3944"/>
                      <a:pt x="9973" y="3965"/>
                    </a:cubicBezTo>
                    <a:lnTo>
                      <a:pt x="9901" y="4060"/>
                    </a:lnTo>
                    <a:cubicBezTo>
                      <a:pt x="9885" y="4081"/>
                      <a:pt x="9861" y="4080"/>
                      <a:pt x="9849" y="4058"/>
                    </a:cubicBezTo>
                    <a:lnTo>
                      <a:pt x="9763" y="3910"/>
                    </a:lnTo>
                    <a:cubicBezTo>
                      <a:pt x="9751" y="3888"/>
                      <a:pt x="9716" y="3881"/>
                      <a:pt x="9687" y="3894"/>
                    </a:cubicBezTo>
                    <a:lnTo>
                      <a:pt x="9356" y="4045"/>
                    </a:lnTo>
                    <a:cubicBezTo>
                      <a:pt x="9327" y="4059"/>
                      <a:pt x="9299" y="4089"/>
                      <a:pt x="9293" y="4112"/>
                    </a:cubicBezTo>
                    <a:lnTo>
                      <a:pt x="9268" y="4227"/>
                    </a:lnTo>
                    <a:cubicBezTo>
                      <a:pt x="9263" y="4251"/>
                      <a:pt x="9229" y="4270"/>
                      <a:pt x="9193" y="4270"/>
                    </a:cubicBezTo>
                    <a:lnTo>
                      <a:pt x="8887" y="4270"/>
                    </a:lnTo>
                    <a:cubicBezTo>
                      <a:pt x="8850" y="4270"/>
                      <a:pt x="8799" y="4283"/>
                      <a:pt x="8773" y="4299"/>
                    </a:cubicBezTo>
                    <a:cubicBezTo>
                      <a:pt x="8469" y="4497"/>
                      <a:pt x="8389" y="4733"/>
                      <a:pt x="8369" y="4828"/>
                    </a:cubicBezTo>
                    <a:cubicBezTo>
                      <a:pt x="8367" y="4840"/>
                      <a:pt x="8364" y="4856"/>
                      <a:pt x="8360" y="4872"/>
                    </a:cubicBezTo>
                    <a:lnTo>
                      <a:pt x="8310" y="4910"/>
                    </a:lnTo>
                    <a:lnTo>
                      <a:pt x="8277" y="4934"/>
                    </a:lnTo>
                    <a:cubicBezTo>
                      <a:pt x="8244" y="4980"/>
                      <a:pt x="8219" y="5022"/>
                      <a:pt x="8193" y="5069"/>
                    </a:cubicBezTo>
                    <a:cubicBezTo>
                      <a:pt x="8171" y="5108"/>
                      <a:pt x="8135" y="5135"/>
                      <a:pt x="8118" y="5178"/>
                    </a:cubicBezTo>
                    <a:cubicBezTo>
                      <a:pt x="8096" y="5235"/>
                      <a:pt x="8160" y="5324"/>
                      <a:pt x="8121" y="5367"/>
                    </a:cubicBezTo>
                    <a:cubicBezTo>
                      <a:pt x="8088" y="5405"/>
                      <a:pt x="8036" y="5425"/>
                      <a:pt x="7982" y="5447"/>
                    </a:cubicBezTo>
                    <a:cubicBezTo>
                      <a:pt x="7865" y="5496"/>
                      <a:pt x="7931" y="5528"/>
                      <a:pt x="7900" y="5595"/>
                    </a:cubicBezTo>
                    <a:cubicBezTo>
                      <a:pt x="7884" y="5644"/>
                      <a:pt x="7855" y="5691"/>
                      <a:pt x="7832" y="5738"/>
                    </a:cubicBezTo>
                    <a:cubicBezTo>
                      <a:pt x="7817" y="5773"/>
                      <a:pt x="7821" y="5806"/>
                      <a:pt x="7804" y="5839"/>
                    </a:cubicBezTo>
                    <a:cubicBezTo>
                      <a:pt x="7799" y="5847"/>
                      <a:pt x="7776" y="5900"/>
                      <a:pt x="7772" y="5897"/>
                    </a:cubicBezTo>
                    <a:cubicBezTo>
                      <a:pt x="7742" y="5951"/>
                      <a:pt x="7788" y="5980"/>
                      <a:pt x="7680" y="6010"/>
                    </a:cubicBezTo>
                    <a:cubicBezTo>
                      <a:pt x="7603" y="6031"/>
                      <a:pt x="7650" y="6073"/>
                      <a:pt x="7590" y="6090"/>
                    </a:cubicBezTo>
                    <a:cubicBezTo>
                      <a:pt x="7549" y="6101"/>
                      <a:pt x="7476" y="6085"/>
                      <a:pt x="7445" y="6095"/>
                    </a:cubicBezTo>
                    <a:cubicBezTo>
                      <a:pt x="7394" y="6113"/>
                      <a:pt x="7490" y="6137"/>
                      <a:pt x="7510" y="6140"/>
                    </a:cubicBezTo>
                    <a:cubicBezTo>
                      <a:pt x="7581" y="6149"/>
                      <a:pt x="7490" y="6196"/>
                      <a:pt x="7632" y="6192"/>
                    </a:cubicBezTo>
                    <a:cubicBezTo>
                      <a:pt x="7777" y="6188"/>
                      <a:pt x="7515" y="6252"/>
                      <a:pt x="7488" y="6259"/>
                    </a:cubicBezTo>
                    <a:cubicBezTo>
                      <a:pt x="7282" y="6306"/>
                      <a:pt x="7449" y="6409"/>
                      <a:pt x="7449" y="6493"/>
                    </a:cubicBezTo>
                    <a:cubicBezTo>
                      <a:pt x="7449" y="6562"/>
                      <a:pt x="7471" y="6556"/>
                      <a:pt x="7534" y="6605"/>
                    </a:cubicBezTo>
                    <a:cubicBezTo>
                      <a:pt x="7589" y="6649"/>
                      <a:pt x="7588" y="6739"/>
                      <a:pt x="7552" y="6789"/>
                    </a:cubicBezTo>
                    <a:cubicBezTo>
                      <a:pt x="7544" y="6801"/>
                      <a:pt x="7448" y="6834"/>
                      <a:pt x="7432" y="6834"/>
                    </a:cubicBezTo>
                    <a:cubicBezTo>
                      <a:pt x="7275" y="6880"/>
                      <a:pt x="7094" y="6983"/>
                      <a:pt x="6919" y="6869"/>
                    </a:cubicBezTo>
                    <a:cubicBezTo>
                      <a:pt x="6834" y="6813"/>
                      <a:pt x="6742" y="6727"/>
                      <a:pt x="6608" y="6727"/>
                    </a:cubicBezTo>
                    <a:cubicBezTo>
                      <a:pt x="6497" y="6727"/>
                      <a:pt x="6401" y="6681"/>
                      <a:pt x="6302" y="6700"/>
                    </a:cubicBezTo>
                    <a:cubicBezTo>
                      <a:pt x="6201" y="6719"/>
                      <a:pt x="6242" y="6569"/>
                      <a:pt x="6290" y="6553"/>
                    </a:cubicBezTo>
                    <a:cubicBezTo>
                      <a:pt x="6367" y="6528"/>
                      <a:pt x="6254" y="6480"/>
                      <a:pt x="6285" y="6466"/>
                    </a:cubicBezTo>
                    <a:cubicBezTo>
                      <a:pt x="6348" y="6437"/>
                      <a:pt x="6691" y="6391"/>
                      <a:pt x="6590" y="6288"/>
                    </a:cubicBezTo>
                    <a:cubicBezTo>
                      <a:pt x="6564" y="6262"/>
                      <a:pt x="6467" y="6172"/>
                      <a:pt x="6433" y="6159"/>
                    </a:cubicBezTo>
                    <a:cubicBezTo>
                      <a:pt x="6404" y="6147"/>
                      <a:pt x="6285" y="6147"/>
                      <a:pt x="6285" y="6121"/>
                    </a:cubicBezTo>
                    <a:cubicBezTo>
                      <a:pt x="6285" y="6075"/>
                      <a:pt x="6297" y="6064"/>
                      <a:pt x="6226" y="6056"/>
                    </a:cubicBezTo>
                    <a:cubicBezTo>
                      <a:pt x="5997" y="6033"/>
                      <a:pt x="5821" y="6090"/>
                      <a:pt x="5608" y="6128"/>
                    </a:cubicBezTo>
                    <a:cubicBezTo>
                      <a:pt x="5493" y="6148"/>
                      <a:pt x="5428" y="6129"/>
                      <a:pt x="5321" y="6133"/>
                    </a:cubicBezTo>
                    <a:cubicBezTo>
                      <a:pt x="5259" y="6136"/>
                      <a:pt x="5540" y="6258"/>
                      <a:pt x="5572" y="6269"/>
                    </a:cubicBezTo>
                    <a:cubicBezTo>
                      <a:pt x="5776" y="6334"/>
                      <a:pt x="5778" y="6478"/>
                      <a:pt x="5827" y="6600"/>
                    </a:cubicBezTo>
                    <a:cubicBezTo>
                      <a:pt x="5880" y="6639"/>
                      <a:pt x="5900" y="6666"/>
                      <a:pt x="5867" y="6714"/>
                    </a:cubicBezTo>
                    <a:cubicBezTo>
                      <a:pt x="5828" y="6773"/>
                      <a:pt x="5832" y="6762"/>
                      <a:pt x="5832" y="6824"/>
                    </a:cubicBezTo>
                    <a:cubicBezTo>
                      <a:pt x="5832" y="6960"/>
                      <a:pt x="5893" y="6862"/>
                      <a:pt x="6000" y="6845"/>
                    </a:cubicBezTo>
                    <a:cubicBezTo>
                      <a:pt x="6091" y="6831"/>
                      <a:pt x="6109" y="6873"/>
                      <a:pt x="6158" y="6913"/>
                    </a:cubicBezTo>
                    <a:cubicBezTo>
                      <a:pt x="6234" y="6975"/>
                      <a:pt x="6353" y="6982"/>
                      <a:pt x="6297" y="7084"/>
                    </a:cubicBezTo>
                    <a:cubicBezTo>
                      <a:pt x="6279" y="7117"/>
                      <a:pt x="6313" y="7154"/>
                      <a:pt x="6369" y="7154"/>
                    </a:cubicBezTo>
                    <a:cubicBezTo>
                      <a:pt x="6439" y="7154"/>
                      <a:pt x="6287" y="7224"/>
                      <a:pt x="6377" y="7247"/>
                    </a:cubicBezTo>
                    <a:cubicBezTo>
                      <a:pt x="6386" y="7249"/>
                      <a:pt x="6477" y="7272"/>
                      <a:pt x="6411" y="7274"/>
                    </a:cubicBezTo>
                    <a:cubicBezTo>
                      <a:pt x="6378" y="7276"/>
                      <a:pt x="6335" y="7273"/>
                      <a:pt x="6304" y="7278"/>
                    </a:cubicBezTo>
                    <a:cubicBezTo>
                      <a:pt x="6268" y="7284"/>
                      <a:pt x="6291" y="7345"/>
                      <a:pt x="6275" y="7363"/>
                    </a:cubicBezTo>
                    <a:cubicBezTo>
                      <a:pt x="6258" y="7412"/>
                      <a:pt x="6376" y="7466"/>
                      <a:pt x="6411" y="7502"/>
                    </a:cubicBezTo>
                    <a:cubicBezTo>
                      <a:pt x="6428" y="7520"/>
                      <a:pt x="6437" y="7616"/>
                      <a:pt x="6411" y="7610"/>
                    </a:cubicBezTo>
                    <a:cubicBezTo>
                      <a:pt x="6411" y="7590"/>
                      <a:pt x="6326" y="7481"/>
                      <a:pt x="6312" y="7485"/>
                    </a:cubicBezTo>
                    <a:cubicBezTo>
                      <a:pt x="6233" y="7508"/>
                      <a:pt x="6200" y="7566"/>
                      <a:pt x="6221" y="7620"/>
                    </a:cubicBezTo>
                    <a:cubicBezTo>
                      <a:pt x="6225" y="7631"/>
                      <a:pt x="6271" y="7723"/>
                      <a:pt x="6206" y="7670"/>
                    </a:cubicBezTo>
                    <a:cubicBezTo>
                      <a:pt x="6143" y="7620"/>
                      <a:pt x="6106" y="7621"/>
                      <a:pt x="6122" y="7547"/>
                    </a:cubicBezTo>
                    <a:cubicBezTo>
                      <a:pt x="6139" y="7469"/>
                      <a:pt x="6344" y="7470"/>
                      <a:pt x="6144" y="7439"/>
                    </a:cubicBezTo>
                    <a:cubicBezTo>
                      <a:pt x="6088" y="7430"/>
                      <a:pt x="6054" y="7402"/>
                      <a:pt x="6004" y="7391"/>
                    </a:cubicBezTo>
                    <a:cubicBezTo>
                      <a:pt x="5983" y="7387"/>
                      <a:pt x="5812" y="7452"/>
                      <a:pt x="5786" y="7466"/>
                    </a:cubicBezTo>
                    <a:cubicBezTo>
                      <a:pt x="5710" y="7504"/>
                      <a:pt x="5714" y="7405"/>
                      <a:pt x="5582" y="7439"/>
                    </a:cubicBezTo>
                    <a:cubicBezTo>
                      <a:pt x="5490" y="7463"/>
                      <a:pt x="5508" y="7562"/>
                      <a:pt x="5473" y="7610"/>
                    </a:cubicBezTo>
                    <a:cubicBezTo>
                      <a:pt x="5448" y="7646"/>
                      <a:pt x="5386" y="7660"/>
                      <a:pt x="5370" y="7699"/>
                    </a:cubicBezTo>
                    <a:cubicBezTo>
                      <a:pt x="5321" y="7821"/>
                      <a:pt x="5128" y="7794"/>
                      <a:pt x="5105" y="7884"/>
                    </a:cubicBezTo>
                    <a:cubicBezTo>
                      <a:pt x="5072" y="8008"/>
                      <a:pt x="5038" y="8041"/>
                      <a:pt x="4930" y="8142"/>
                    </a:cubicBezTo>
                    <a:cubicBezTo>
                      <a:pt x="4874" y="8260"/>
                      <a:pt x="4957" y="8308"/>
                      <a:pt x="5100" y="8367"/>
                    </a:cubicBezTo>
                    <a:cubicBezTo>
                      <a:pt x="5169" y="8396"/>
                      <a:pt x="5413" y="8506"/>
                      <a:pt x="5424" y="8558"/>
                    </a:cubicBezTo>
                    <a:cubicBezTo>
                      <a:pt x="5445" y="8655"/>
                      <a:pt x="5410" y="8599"/>
                      <a:pt x="5538" y="8650"/>
                    </a:cubicBezTo>
                    <a:cubicBezTo>
                      <a:pt x="5658" y="8699"/>
                      <a:pt x="5734" y="8725"/>
                      <a:pt x="5875" y="8743"/>
                    </a:cubicBezTo>
                    <a:cubicBezTo>
                      <a:pt x="5931" y="8750"/>
                      <a:pt x="5993" y="8721"/>
                      <a:pt x="6041" y="8744"/>
                    </a:cubicBezTo>
                    <a:cubicBezTo>
                      <a:pt x="6056" y="8751"/>
                      <a:pt x="6151" y="8866"/>
                      <a:pt x="6151" y="8876"/>
                    </a:cubicBezTo>
                    <a:cubicBezTo>
                      <a:pt x="6076" y="8876"/>
                      <a:pt x="5993" y="8814"/>
                      <a:pt x="5915" y="8804"/>
                    </a:cubicBezTo>
                    <a:cubicBezTo>
                      <a:pt x="5860" y="8796"/>
                      <a:pt x="5571" y="8766"/>
                      <a:pt x="5553" y="8753"/>
                    </a:cubicBezTo>
                    <a:cubicBezTo>
                      <a:pt x="5468" y="8685"/>
                      <a:pt x="5454" y="8704"/>
                      <a:pt x="5334" y="8733"/>
                    </a:cubicBezTo>
                    <a:cubicBezTo>
                      <a:pt x="5214" y="8775"/>
                      <a:pt x="5164" y="8767"/>
                      <a:pt x="5042" y="8731"/>
                    </a:cubicBezTo>
                    <a:cubicBezTo>
                      <a:pt x="4948" y="8702"/>
                      <a:pt x="4810" y="8719"/>
                      <a:pt x="4706" y="8708"/>
                    </a:cubicBezTo>
                    <a:cubicBezTo>
                      <a:pt x="4608" y="8699"/>
                      <a:pt x="4669" y="8739"/>
                      <a:pt x="4674" y="8773"/>
                    </a:cubicBezTo>
                    <a:cubicBezTo>
                      <a:pt x="4625" y="8794"/>
                      <a:pt x="4601" y="8777"/>
                      <a:pt x="4570" y="8819"/>
                    </a:cubicBezTo>
                    <a:cubicBezTo>
                      <a:pt x="4527" y="8877"/>
                      <a:pt x="4514" y="8815"/>
                      <a:pt x="4488" y="8799"/>
                    </a:cubicBezTo>
                    <a:cubicBezTo>
                      <a:pt x="4368" y="8726"/>
                      <a:pt x="4563" y="8726"/>
                      <a:pt x="4548" y="8687"/>
                    </a:cubicBezTo>
                    <a:cubicBezTo>
                      <a:pt x="4518" y="8682"/>
                      <a:pt x="4464" y="8679"/>
                      <a:pt x="4436" y="8671"/>
                    </a:cubicBezTo>
                    <a:cubicBezTo>
                      <a:pt x="4389" y="8656"/>
                      <a:pt x="4331" y="8619"/>
                      <a:pt x="4281" y="8615"/>
                    </a:cubicBezTo>
                    <a:cubicBezTo>
                      <a:pt x="4224" y="8610"/>
                      <a:pt x="3909" y="8551"/>
                      <a:pt x="3909" y="8577"/>
                    </a:cubicBezTo>
                    <a:cubicBezTo>
                      <a:pt x="3909" y="8614"/>
                      <a:pt x="3925" y="8688"/>
                      <a:pt x="3901" y="8719"/>
                    </a:cubicBezTo>
                    <a:cubicBezTo>
                      <a:pt x="3850" y="8749"/>
                      <a:pt x="3756" y="8766"/>
                      <a:pt x="3821" y="8804"/>
                    </a:cubicBezTo>
                    <a:cubicBezTo>
                      <a:pt x="3847" y="8819"/>
                      <a:pt x="3929" y="8846"/>
                      <a:pt x="3938" y="8865"/>
                    </a:cubicBezTo>
                    <a:cubicBezTo>
                      <a:pt x="3980" y="8947"/>
                      <a:pt x="4126" y="8971"/>
                      <a:pt x="4207" y="9034"/>
                    </a:cubicBezTo>
                    <a:cubicBezTo>
                      <a:pt x="4243" y="9063"/>
                      <a:pt x="4381" y="9030"/>
                      <a:pt x="4381" y="9001"/>
                    </a:cubicBezTo>
                    <a:cubicBezTo>
                      <a:pt x="4381" y="8969"/>
                      <a:pt x="4364" y="8951"/>
                      <a:pt x="4417" y="8956"/>
                    </a:cubicBezTo>
                    <a:cubicBezTo>
                      <a:pt x="4487" y="8963"/>
                      <a:pt x="4462" y="8940"/>
                      <a:pt x="4499" y="8990"/>
                    </a:cubicBezTo>
                    <a:cubicBezTo>
                      <a:pt x="4525" y="9025"/>
                      <a:pt x="4578" y="8976"/>
                      <a:pt x="4565" y="9046"/>
                    </a:cubicBezTo>
                    <a:cubicBezTo>
                      <a:pt x="4551" y="9119"/>
                      <a:pt x="4578" y="9107"/>
                      <a:pt x="4643" y="9145"/>
                    </a:cubicBezTo>
                    <a:cubicBezTo>
                      <a:pt x="4657" y="9153"/>
                      <a:pt x="4776" y="9238"/>
                      <a:pt x="4736" y="9235"/>
                    </a:cubicBezTo>
                    <a:cubicBezTo>
                      <a:pt x="4624" y="9225"/>
                      <a:pt x="4596" y="9262"/>
                      <a:pt x="4497" y="9252"/>
                    </a:cubicBezTo>
                    <a:cubicBezTo>
                      <a:pt x="4442" y="9246"/>
                      <a:pt x="4485" y="9328"/>
                      <a:pt x="4455" y="9354"/>
                    </a:cubicBezTo>
                    <a:cubicBezTo>
                      <a:pt x="4405" y="9365"/>
                      <a:pt x="4315" y="9391"/>
                      <a:pt x="4315" y="9340"/>
                    </a:cubicBezTo>
                    <a:cubicBezTo>
                      <a:pt x="4315" y="9296"/>
                      <a:pt x="4283" y="9312"/>
                      <a:pt x="4229" y="9312"/>
                    </a:cubicBezTo>
                    <a:cubicBezTo>
                      <a:pt x="4117" y="9312"/>
                      <a:pt x="3968" y="9368"/>
                      <a:pt x="3896" y="9286"/>
                    </a:cubicBezTo>
                    <a:cubicBezTo>
                      <a:pt x="3865" y="9251"/>
                      <a:pt x="3907" y="9192"/>
                      <a:pt x="3847" y="9175"/>
                    </a:cubicBezTo>
                    <a:cubicBezTo>
                      <a:pt x="3778" y="9157"/>
                      <a:pt x="3699" y="9203"/>
                      <a:pt x="3663" y="9126"/>
                    </a:cubicBezTo>
                    <a:cubicBezTo>
                      <a:pt x="3624" y="9042"/>
                      <a:pt x="3466" y="9115"/>
                      <a:pt x="3412" y="9125"/>
                    </a:cubicBezTo>
                    <a:cubicBezTo>
                      <a:pt x="3393" y="9129"/>
                      <a:pt x="3246" y="9085"/>
                      <a:pt x="3232" y="9076"/>
                    </a:cubicBezTo>
                    <a:cubicBezTo>
                      <a:pt x="3179" y="9039"/>
                      <a:pt x="3241" y="8983"/>
                      <a:pt x="3208" y="8954"/>
                    </a:cubicBezTo>
                    <a:cubicBezTo>
                      <a:pt x="3186" y="8934"/>
                      <a:pt x="3110" y="8951"/>
                      <a:pt x="3132" y="8914"/>
                    </a:cubicBezTo>
                    <a:cubicBezTo>
                      <a:pt x="3158" y="8869"/>
                      <a:pt x="3205" y="8902"/>
                      <a:pt x="3184" y="8846"/>
                    </a:cubicBezTo>
                    <a:cubicBezTo>
                      <a:pt x="3151" y="8835"/>
                      <a:pt x="3091" y="8828"/>
                      <a:pt x="3065" y="8816"/>
                    </a:cubicBezTo>
                    <a:cubicBezTo>
                      <a:pt x="3031" y="8800"/>
                      <a:pt x="3081" y="8773"/>
                      <a:pt x="3081" y="8753"/>
                    </a:cubicBezTo>
                    <a:cubicBezTo>
                      <a:pt x="3081" y="8713"/>
                      <a:pt x="2969" y="8638"/>
                      <a:pt x="2921" y="8617"/>
                    </a:cubicBezTo>
                    <a:cubicBezTo>
                      <a:pt x="2910" y="8612"/>
                      <a:pt x="2859" y="8599"/>
                      <a:pt x="2864" y="8592"/>
                    </a:cubicBezTo>
                    <a:cubicBezTo>
                      <a:pt x="2883" y="8554"/>
                      <a:pt x="2941" y="8544"/>
                      <a:pt x="2984" y="8525"/>
                    </a:cubicBezTo>
                    <a:cubicBezTo>
                      <a:pt x="3038" y="8501"/>
                      <a:pt x="2968" y="8408"/>
                      <a:pt x="2950" y="8377"/>
                    </a:cubicBezTo>
                    <a:cubicBezTo>
                      <a:pt x="2937" y="8356"/>
                      <a:pt x="2856" y="8300"/>
                      <a:pt x="2860" y="8296"/>
                    </a:cubicBezTo>
                    <a:cubicBezTo>
                      <a:pt x="2886" y="8269"/>
                      <a:pt x="2956" y="8291"/>
                      <a:pt x="2999" y="8284"/>
                    </a:cubicBezTo>
                    <a:cubicBezTo>
                      <a:pt x="2999" y="8222"/>
                      <a:pt x="2794" y="8240"/>
                      <a:pt x="2799" y="8197"/>
                    </a:cubicBezTo>
                    <a:cubicBezTo>
                      <a:pt x="2802" y="8173"/>
                      <a:pt x="2842" y="8180"/>
                      <a:pt x="2802" y="8148"/>
                    </a:cubicBezTo>
                    <a:cubicBezTo>
                      <a:pt x="2738" y="8047"/>
                      <a:pt x="2606" y="8113"/>
                      <a:pt x="2506" y="8103"/>
                    </a:cubicBezTo>
                    <a:cubicBezTo>
                      <a:pt x="2467" y="8099"/>
                      <a:pt x="2445" y="8087"/>
                      <a:pt x="2401" y="8088"/>
                    </a:cubicBezTo>
                    <a:lnTo>
                      <a:pt x="2223" y="8093"/>
                    </a:lnTo>
                    <a:cubicBezTo>
                      <a:pt x="2256" y="8027"/>
                      <a:pt x="2445" y="8096"/>
                      <a:pt x="2445" y="7983"/>
                    </a:cubicBezTo>
                    <a:cubicBezTo>
                      <a:pt x="2445" y="7945"/>
                      <a:pt x="2054" y="8000"/>
                      <a:pt x="2211" y="7873"/>
                    </a:cubicBezTo>
                    <a:cubicBezTo>
                      <a:pt x="2260" y="7833"/>
                      <a:pt x="2028" y="7842"/>
                      <a:pt x="1977" y="7835"/>
                    </a:cubicBezTo>
                    <a:cubicBezTo>
                      <a:pt x="1914" y="7826"/>
                      <a:pt x="1967" y="7811"/>
                      <a:pt x="1965" y="7786"/>
                    </a:cubicBezTo>
                    <a:cubicBezTo>
                      <a:pt x="1962" y="7752"/>
                      <a:pt x="1849" y="7729"/>
                      <a:pt x="1807" y="7715"/>
                    </a:cubicBezTo>
                    <a:cubicBezTo>
                      <a:pt x="1676" y="7671"/>
                      <a:pt x="1786" y="7670"/>
                      <a:pt x="1746" y="7627"/>
                    </a:cubicBezTo>
                    <a:cubicBezTo>
                      <a:pt x="1738" y="7619"/>
                      <a:pt x="1672" y="7600"/>
                      <a:pt x="1656" y="7595"/>
                    </a:cubicBezTo>
                    <a:cubicBezTo>
                      <a:pt x="1635" y="7588"/>
                      <a:pt x="1554" y="7559"/>
                      <a:pt x="1561" y="7557"/>
                    </a:cubicBezTo>
                    <a:cubicBezTo>
                      <a:pt x="1600" y="7545"/>
                      <a:pt x="1624" y="7543"/>
                      <a:pt x="1668" y="7545"/>
                    </a:cubicBezTo>
                    <a:cubicBezTo>
                      <a:pt x="1747" y="7547"/>
                      <a:pt x="1869" y="7519"/>
                      <a:pt x="1909" y="7582"/>
                    </a:cubicBezTo>
                    <a:cubicBezTo>
                      <a:pt x="1961" y="7666"/>
                      <a:pt x="2096" y="7671"/>
                      <a:pt x="2193" y="7724"/>
                    </a:cubicBezTo>
                    <a:cubicBezTo>
                      <a:pt x="2405" y="7841"/>
                      <a:pt x="2254" y="7583"/>
                      <a:pt x="2354" y="7693"/>
                    </a:cubicBezTo>
                    <a:cubicBezTo>
                      <a:pt x="2372" y="7712"/>
                      <a:pt x="2383" y="7728"/>
                      <a:pt x="2413" y="7741"/>
                    </a:cubicBezTo>
                    <a:cubicBezTo>
                      <a:pt x="2457" y="7753"/>
                      <a:pt x="2539" y="7761"/>
                      <a:pt x="2586" y="7751"/>
                    </a:cubicBezTo>
                    <a:cubicBezTo>
                      <a:pt x="2645" y="7740"/>
                      <a:pt x="2646" y="7755"/>
                      <a:pt x="2646" y="7793"/>
                    </a:cubicBezTo>
                    <a:cubicBezTo>
                      <a:pt x="2646" y="7886"/>
                      <a:pt x="2777" y="7845"/>
                      <a:pt x="2857" y="7838"/>
                    </a:cubicBezTo>
                    <a:cubicBezTo>
                      <a:pt x="2962" y="7829"/>
                      <a:pt x="2989" y="7881"/>
                      <a:pt x="3077" y="7898"/>
                    </a:cubicBezTo>
                    <a:cubicBezTo>
                      <a:pt x="3128" y="7908"/>
                      <a:pt x="3149" y="7911"/>
                      <a:pt x="3201" y="7908"/>
                    </a:cubicBezTo>
                    <a:cubicBezTo>
                      <a:pt x="3393" y="7908"/>
                      <a:pt x="3733" y="7854"/>
                      <a:pt x="3898" y="7911"/>
                    </a:cubicBezTo>
                    <a:cubicBezTo>
                      <a:pt x="4085" y="7978"/>
                      <a:pt x="4235" y="7961"/>
                      <a:pt x="4430" y="7899"/>
                    </a:cubicBezTo>
                    <a:cubicBezTo>
                      <a:pt x="4744" y="7801"/>
                      <a:pt x="4914" y="7679"/>
                      <a:pt x="4981" y="7462"/>
                    </a:cubicBezTo>
                    <a:cubicBezTo>
                      <a:pt x="4996" y="7414"/>
                      <a:pt x="5042" y="7373"/>
                      <a:pt x="5054" y="7323"/>
                    </a:cubicBezTo>
                    <a:cubicBezTo>
                      <a:pt x="5063" y="7301"/>
                      <a:pt x="5049" y="7259"/>
                      <a:pt x="5035" y="7238"/>
                    </a:cubicBezTo>
                    <a:cubicBezTo>
                      <a:pt x="5027" y="7224"/>
                      <a:pt x="4979" y="7199"/>
                      <a:pt x="4981" y="7197"/>
                    </a:cubicBezTo>
                    <a:cubicBezTo>
                      <a:pt x="4995" y="7183"/>
                      <a:pt x="5021" y="7186"/>
                      <a:pt x="5042" y="7190"/>
                    </a:cubicBezTo>
                    <a:cubicBezTo>
                      <a:pt x="5076" y="7197"/>
                      <a:pt x="5068" y="7181"/>
                      <a:pt x="5061" y="7167"/>
                    </a:cubicBezTo>
                    <a:cubicBezTo>
                      <a:pt x="5046" y="7138"/>
                      <a:pt x="5036" y="7117"/>
                      <a:pt x="5027" y="7085"/>
                    </a:cubicBezTo>
                    <a:cubicBezTo>
                      <a:pt x="5015" y="7045"/>
                      <a:pt x="5023" y="7018"/>
                      <a:pt x="4938" y="7028"/>
                    </a:cubicBezTo>
                    <a:cubicBezTo>
                      <a:pt x="4830" y="7040"/>
                      <a:pt x="4852" y="6951"/>
                      <a:pt x="4803" y="6908"/>
                    </a:cubicBezTo>
                    <a:cubicBezTo>
                      <a:pt x="4764" y="6874"/>
                      <a:pt x="4725" y="6855"/>
                      <a:pt x="4701" y="6813"/>
                    </a:cubicBezTo>
                    <a:cubicBezTo>
                      <a:pt x="4676" y="6772"/>
                      <a:pt x="4685" y="6762"/>
                      <a:pt x="4606" y="6768"/>
                    </a:cubicBezTo>
                    <a:cubicBezTo>
                      <a:pt x="4521" y="6773"/>
                      <a:pt x="4487" y="6748"/>
                      <a:pt x="4487" y="6817"/>
                    </a:cubicBezTo>
                    <a:cubicBezTo>
                      <a:pt x="4487" y="6837"/>
                      <a:pt x="4390" y="6777"/>
                      <a:pt x="4394" y="6743"/>
                    </a:cubicBezTo>
                    <a:cubicBezTo>
                      <a:pt x="4395" y="6724"/>
                      <a:pt x="4333" y="6738"/>
                      <a:pt x="4309" y="6731"/>
                    </a:cubicBezTo>
                    <a:cubicBezTo>
                      <a:pt x="4271" y="6723"/>
                      <a:pt x="4200" y="6627"/>
                      <a:pt x="4178" y="6598"/>
                    </a:cubicBezTo>
                    <a:cubicBezTo>
                      <a:pt x="4096" y="6598"/>
                      <a:pt x="4185" y="6696"/>
                      <a:pt x="4147" y="6727"/>
                    </a:cubicBezTo>
                    <a:cubicBezTo>
                      <a:pt x="4062" y="6727"/>
                      <a:pt x="3905" y="6556"/>
                      <a:pt x="3756" y="6552"/>
                    </a:cubicBezTo>
                    <a:cubicBezTo>
                      <a:pt x="3668" y="6550"/>
                      <a:pt x="3662" y="6605"/>
                      <a:pt x="3565" y="6556"/>
                    </a:cubicBezTo>
                    <a:lnTo>
                      <a:pt x="3301" y="6427"/>
                    </a:lnTo>
                    <a:cubicBezTo>
                      <a:pt x="3222" y="6387"/>
                      <a:pt x="3005" y="6302"/>
                      <a:pt x="2909" y="6300"/>
                    </a:cubicBezTo>
                    <a:cubicBezTo>
                      <a:pt x="2813" y="6298"/>
                      <a:pt x="2772" y="6290"/>
                      <a:pt x="2702" y="6250"/>
                    </a:cubicBezTo>
                    <a:cubicBezTo>
                      <a:pt x="2637" y="6236"/>
                      <a:pt x="2585" y="6197"/>
                      <a:pt x="2517" y="6180"/>
                    </a:cubicBezTo>
                    <a:cubicBezTo>
                      <a:pt x="2458" y="6165"/>
                      <a:pt x="2396" y="6172"/>
                      <a:pt x="2335" y="6161"/>
                    </a:cubicBezTo>
                    <a:cubicBezTo>
                      <a:pt x="2164" y="6129"/>
                      <a:pt x="2461" y="6251"/>
                      <a:pt x="2313" y="6241"/>
                    </a:cubicBezTo>
                    <a:lnTo>
                      <a:pt x="2228" y="6235"/>
                    </a:lnTo>
                    <a:lnTo>
                      <a:pt x="1965" y="6222"/>
                    </a:lnTo>
                    <a:cubicBezTo>
                      <a:pt x="1832" y="6215"/>
                      <a:pt x="1752" y="6141"/>
                      <a:pt x="1741" y="6252"/>
                    </a:cubicBezTo>
                    <a:lnTo>
                      <a:pt x="1731" y="6352"/>
                    </a:lnTo>
                    <a:cubicBezTo>
                      <a:pt x="1631" y="6352"/>
                      <a:pt x="1730" y="6158"/>
                      <a:pt x="1649" y="6140"/>
                    </a:cubicBezTo>
                    <a:cubicBezTo>
                      <a:pt x="1606" y="6130"/>
                      <a:pt x="1586" y="6184"/>
                      <a:pt x="1561" y="6188"/>
                    </a:cubicBezTo>
                    <a:cubicBezTo>
                      <a:pt x="1512" y="6195"/>
                      <a:pt x="1465" y="6166"/>
                      <a:pt x="1392" y="6173"/>
                    </a:cubicBezTo>
                    <a:cubicBezTo>
                      <a:pt x="1216" y="6191"/>
                      <a:pt x="1303" y="6153"/>
                      <a:pt x="1199" y="6112"/>
                    </a:cubicBezTo>
                    <a:cubicBezTo>
                      <a:pt x="1128" y="6084"/>
                      <a:pt x="1111" y="6097"/>
                      <a:pt x="1178" y="6056"/>
                    </a:cubicBezTo>
                    <a:cubicBezTo>
                      <a:pt x="1192" y="6049"/>
                      <a:pt x="1187" y="6035"/>
                      <a:pt x="1199" y="6030"/>
                    </a:cubicBezTo>
                    <a:cubicBezTo>
                      <a:pt x="1227" y="6019"/>
                      <a:pt x="1291" y="6049"/>
                      <a:pt x="1321" y="6053"/>
                    </a:cubicBezTo>
                    <a:cubicBezTo>
                      <a:pt x="1365" y="6058"/>
                      <a:pt x="1506" y="6066"/>
                      <a:pt x="1523" y="6034"/>
                    </a:cubicBezTo>
                    <a:cubicBezTo>
                      <a:pt x="1573" y="5943"/>
                      <a:pt x="1490" y="5946"/>
                      <a:pt x="1379" y="5951"/>
                    </a:cubicBezTo>
                    <a:cubicBezTo>
                      <a:pt x="1270" y="5960"/>
                      <a:pt x="1205" y="5897"/>
                      <a:pt x="1114" y="5897"/>
                    </a:cubicBezTo>
                    <a:cubicBezTo>
                      <a:pt x="1022" y="5897"/>
                      <a:pt x="1106" y="5980"/>
                      <a:pt x="1080" y="6009"/>
                    </a:cubicBezTo>
                    <a:cubicBezTo>
                      <a:pt x="1057" y="6034"/>
                      <a:pt x="988" y="5969"/>
                      <a:pt x="980" y="5987"/>
                    </a:cubicBezTo>
                    <a:cubicBezTo>
                      <a:pt x="965" y="6019"/>
                      <a:pt x="982" y="6090"/>
                      <a:pt x="1036" y="6102"/>
                    </a:cubicBezTo>
                    <a:cubicBezTo>
                      <a:pt x="1006" y="6108"/>
                      <a:pt x="954" y="6115"/>
                      <a:pt x="924" y="6129"/>
                    </a:cubicBezTo>
                    <a:cubicBezTo>
                      <a:pt x="883" y="6147"/>
                      <a:pt x="874" y="6170"/>
                      <a:pt x="892" y="6111"/>
                    </a:cubicBezTo>
                    <a:cubicBezTo>
                      <a:pt x="906" y="6064"/>
                      <a:pt x="819" y="6060"/>
                      <a:pt x="748" y="6064"/>
                    </a:cubicBezTo>
                    <a:lnTo>
                      <a:pt x="734" y="6177"/>
                    </a:lnTo>
                    <a:lnTo>
                      <a:pt x="638" y="6248"/>
                    </a:lnTo>
                    <a:cubicBezTo>
                      <a:pt x="593" y="6277"/>
                      <a:pt x="593" y="6271"/>
                      <a:pt x="577" y="6310"/>
                    </a:cubicBezTo>
                    <a:cubicBezTo>
                      <a:pt x="568" y="6333"/>
                      <a:pt x="529" y="6347"/>
                      <a:pt x="527" y="6372"/>
                    </a:cubicBezTo>
                    <a:cubicBezTo>
                      <a:pt x="520" y="6444"/>
                      <a:pt x="525" y="6480"/>
                      <a:pt x="409" y="6512"/>
                    </a:cubicBezTo>
                    <a:cubicBezTo>
                      <a:pt x="374" y="6522"/>
                      <a:pt x="304" y="6512"/>
                      <a:pt x="292" y="6538"/>
                    </a:cubicBezTo>
                    <a:cubicBezTo>
                      <a:pt x="263" y="6602"/>
                      <a:pt x="207" y="6572"/>
                      <a:pt x="149" y="6616"/>
                    </a:cubicBezTo>
                    <a:cubicBezTo>
                      <a:pt x="113" y="6643"/>
                      <a:pt x="53" y="6660"/>
                      <a:pt x="0" y="6663"/>
                    </a:cubicBezTo>
                    <a:cubicBezTo>
                      <a:pt x="4" y="6685"/>
                      <a:pt x="68" y="6692"/>
                      <a:pt x="97" y="6706"/>
                    </a:cubicBezTo>
                    <a:cubicBezTo>
                      <a:pt x="109" y="6774"/>
                      <a:pt x="66" y="6845"/>
                      <a:pt x="129" y="6910"/>
                    </a:cubicBezTo>
                    <a:cubicBezTo>
                      <a:pt x="209" y="6993"/>
                      <a:pt x="339" y="7049"/>
                      <a:pt x="443" y="7118"/>
                    </a:cubicBezTo>
                    <a:cubicBezTo>
                      <a:pt x="465" y="7183"/>
                      <a:pt x="567" y="7272"/>
                      <a:pt x="637" y="7320"/>
                    </a:cubicBezTo>
                    <a:cubicBezTo>
                      <a:pt x="765" y="7409"/>
                      <a:pt x="640" y="7562"/>
                      <a:pt x="586" y="7661"/>
                    </a:cubicBezTo>
                    <a:cubicBezTo>
                      <a:pt x="555" y="7718"/>
                      <a:pt x="486" y="7776"/>
                      <a:pt x="506" y="7840"/>
                    </a:cubicBezTo>
                    <a:cubicBezTo>
                      <a:pt x="531" y="7924"/>
                      <a:pt x="644" y="7969"/>
                      <a:pt x="710" y="8037"/>
                    </a:cubicBezTo>
                    <a:cubicBezTo>
                      <a:pt x="787" y="8157"/>
                      <a:pt x="998" y="8258"/>
                      <a:pt x="1024" y="8392"/>
                    </a:cubicBezTo>
                    <a:cubicBezTo>
                      <a:pt x="1036" y="8456"/>
                      <a:pt x="1024" y="8513"/>
                      <a:pt x="997" y="8575"/>
                    </a:cubicBezTo>
                    <a:cubicBezTo>
                      <a:pt x="966" y="8646"/>
                      <a:pt x="984" y="8664"/>
                      <a:pt x="1038" y="8725"/>
                    </a:cubicBezTo>
                    <a:cubicBezTo>
                      <a:pt x="1050" y="8761"/>
                      <a:pt x="1062" y="8790"/>
                      <a:pt x="1068" y="8827"/>
                    </a:cubicBezTo>
                    <a:cubicBezTo>
                      <a:pt x="1077" y="8878"/>
                      <a:pt x="1096" y="8919"/>
                      <a:pt x="1129" y="8965"/>
                    </a:cubicBezTo>
                    <a:cubicBezTo>
                      <a:pt x="1163" y="9013"/>
                      <a:pt x="1282" y="9037"/>
                      <a:pt x="1287" y="9092"/>
                    </a:cubicBezTo>
                    <a:lnTo>
                      <a:pt x="1292" y="9139"/>
                    </a:lnTo>
                    <a:cubicBezTo>
                      <a:pt x="1294" y="9218"/>
                      <a:pt x="1383" y="9261"/>
                      <a:pt x="1428" y="9329"/>
                    </a:cubicBezTo>
                    <a:cubicBezTo>
                      <a:pt x="1476" y="9399"/>
                      <a:pt x="1456" y="9501"/>
                      <a:pt x="1435" y="9575"/>
                    </a:cubicBezTo>
                    <a:cubicBezTo>
                      <a:pt x="1369" y="9680"/>
                      <a:pt x="1459" y="9697"/>
                      <a:pt x="1542" y="9764"/>
                    </a:cubicBezTo>
                    <a:cubicBezTo>
                      <a:pt x="1571" y="9787"/>
                      <a:pt x="1592" y="9816"/>
                      <a:pt x="1618" y="9841"/>
                    </a:cubicBezTo>
                    <a:cubicBezTo>
                      <a:pt x="1656" y="9876"/>
                      <a:pt x="1774" y="9868"/>
                      <a:pt x="1819" y="9907"/>
                    </a:cubicBezTo>
                    <a:lnTo>
                      <a:pt x="1939" y="10010"/>
                    </a:lnTo>
                    <a:cubicBezTo>
                      <a:pt x="2095" y="10143"/>
                      <a:pt x="2232" y="10165"/>
                      <a:pt x="2109" y="10352"/>
                    </a:cubicBezTo>
                    <a:cubicBezTo>
                      <a:pt x="1985" y="10474"/>
                      <a:pt x="1931" y="10622"/>
                      <a:pt x="1804" y="10747"/>
                    </a:cubicBezTo>
                    <a:cubicBezTo>
                      <a:pt x="1664" y="10884"/>
                      <a:pt x="1461" y="11004"/>
                      <a:pt x="1343" y="11147"/>
                    </a:cubicBezTo>
                    <a:cubicBezTo>
                      <a:pt x="1268" y="11206"/>
                      <a:pt x="1213" y="11275"/>
                      <a:pt x="1133" y="11336"/>
                    </a:cubicBezTo>
                    <a:cubicBezTo>
                      <a:pt x="1030" y="11414"/>
                      <a:pt x="734" y="11716"/>
                      <a:pt x="808" y="11830"/>
                    </a:cubicBezTo>
                    <a:cubicBezTo>
                      <a:pt x="848" y="11822"/>
                      <a:pt x="918" y="11881"/>
                      <a:pt x="982" y="11865"/>
                    </a:cubicBezTo>
                    <a:cubicBezTo>
                      <a:pt x="1025" y="11854"/>
                      <a:pt x="1025" y="11809"/>
                      <a:pt x="1036" y="11786"/>
                    </a:cubicBezTo>
                    <a:cubicBezTo>
                      <a:pt x="1058" y="11741"/>
                      <a:pt x="1124" y="11708"/>
                      <a:pt x="1143" y="11669"/>
                    </a:cubicBezTo>
                    <a:cubicBezTo>
                      <a:pt x="1173" y="11660"/>
                      <a:pt x="1311" y="11581"/>
                      <a:pt x="1276" y="11670"/>
                    </a:cubicBezTo>
                    <a:cubicBezTo>
                      <a:pt x="1257" y="11717"/>
                      <a:pt x="1261" y="11745"/>
                      <a:pt x="1282" y="11789"/>
                    </a:cubicBezTo>
                    <a:cubicBezTo>
                      <a:pt x="1286" y="11797"/>
                      <a:pt x="1316" y="11859"/>
                      <a:pt x="1279" y="11853"/>
                    </a:cubicBezTo>
                    <a:cubicBezTo>
                      <a:pt x="1248" y="11848"/>
                      <a:pt x="1234" y="11808"/>
                      <a:pt x="1211" y="11797"/>
                    </a:cubicBezTo>
                    <a:cubicBezTo>
                      <a:pt x="1194" y="11789"/>
                      <a:pt x="1102" y="11801"/>
                      <a:pt x="1119" y="11807"/>
                    </a:cubicBezTo>
                    <a:lnTo>
                      <a:pt x="1234" y="11850"/>
                    </a:lnTo>
                    <a:cubicBezTo>
                      <a:pt x="1271" y="11864"/>
                      <a:pt x="1242" y="11951"/>
                      <a:pt x="1302" y="11935"/>
                    </a:cubicBezTo>
                    <a:cubicBezTo>
                      <a:pt x="1440" y="11898"/>
                      <a:pt x="1425" y="11999"/>
                      <a:pt x="1540" y="12008"/>
                    </a:cubicBezTo>
                    <a:cubicBezTo>
                      <a:pt x="1603" y="12013"/>
                      <a:pt x="1665" y="11993"/>
                      <a:pt x="1729" y="11993"/>
                    </a:cubicBezTo>
                    <a:cubicBezTo>
                      <a:pt x="1803" y="11993"/>
                      <a:pt x="1840" y="12012"/>
                      <a:pt x="1894" y="12040"/>
                    </a:cubicBezTo>
                    <a:cubicBezTo>
                      <a:pt x="1908" y="12073"/>
                      <a:pt x="1944" y="12102"/>
                      <a:pt x="1997" y="12108"/>
                    </a:cubicBezTo>
                    <a:cubicBezTo>
                      <a:pt x="2035" y="12112"/>
                      <a:pt x="2069" y="12134"/>
                      <a:pt x="2103" y="12139"/>
                    </a:cubicBezTo>
                    <a:lnTo>
                      <a:pt x="2104" y="12140"/>
                    </a:lnTo>
                    <a:cubicBezTo>
                      <a:pt x="2104" y="12161"/>
                      <a:pt x="1905" y="12170"/>
                      <a:pt x="1877" y="12167"/>
                    </a:cubicBezTo>
                    <a:cubicBezTo>
                      <a:pt x="1817" y="12162"/>
                      <a:pt x="1773" y="12146"/>
                      <a:pt x="1708" y="12146"/>
                    </a:cubicBezTo>
                    <a:cubicBezTo>
                      <a:pt x="1629" y="12146"/>
                      <a:pt x="1518" y="12160"/>
                      <a:pt x="1535" y="12226"/>
                    </a:cubicBezTo>
                    <a:cubicBezTo>
                      <a:pt x="1540" y="12244"/>
                      <a:pt x="1567" y="12278"/>
                      <a:pt x="1534" y="12291"/>
                    </a:cubicBezTo>
                    <a:cubicBezTo>
                      <a:pt x="1497" y="12305"/>
                      <a:pt x="1408" y="12286"/>
                      <a:pt x="1369" y="12282"/>
                    </a:cubicBezTo>
                    <a:cubicBezTo>
                      <a:pt x="1332" y="12288"/>
                      <a:pt x="1285" y="12262"/>
                      <a:pt x="1248" y="12284"/>
                    </a:cubicBezTo>
                    <a:cubicBezTo>
                      <a:pt x="1216" y="12302"/>
                      <a:pt x="1255" y="12377"/>
                      <a:pt x="1195" y="12377"/>
                    </a:cubicBezTo>
                    <a:cubicBezTo>
                      <a:pt x="1155" y="12377"/>
                      <a:pt x="1157" y="12320"/>
                      <a:pt x="1152" y="12305"/>
                    </a:cubicBezTo>
                    <a:cubicBezTo>
                      <a:pt x="880" y="12305"/>
                      <a:pt x="1099" y="12430"/>
                      <a:pt x="1057" y="12493"/>
                    </a:cubicBezTo>
                    <a:lnTo>
                      <a:pt x="1121" y="12536"/>
                    </a:lnTo>
                    <a:cubicBezTo>
                      <a:pt x="1203" y="12591"/>
                      <a:pt x="1084" y="12595"/>
                      <a:pt x="1034" y="12624"/>
                    </a:cubicBezTo>
                    <a:cubicBezTo>
                      <a:pt x="976" y="12658"/>
                      <a:pt x="1023" y="12678"/>
                      <a:pt x="1002" y="12712"/>
                    </a:cubicBezTo>
                    <a:cubicBezTo>
                      <a:pt x="985" y="12740"/>
                      <a:pt x="945" y="12759"/>
                      <a:pt x="914" y="12781"/>
                    </a:cubicBezTo>
                    <a:cubicBezTo>
                      <a:pt x="776" y="12875"/>
                      <a:pt x="908" y="12963"/>
                      <a:pt x="934" y="13059"/>
                    </a:cubicBezTo>
                    <a:cubicBezTo>
                      <a:pt x="944" y="13089"/>
                      <a:pt x="914" y="13117"/>
                      <a:pt x="914" y="13150"/>
                    </a:cubicBezTo>
                    <a:cubicBezTo>
                      <a:pt x="914" y="13209"/>
                      <a:pt x="928" y="13242"/>
                      <a:pt x="948" y="13294"/>
                    </a:cubicBezTo>
                    <a:cubicBezTo>
                      <a:pt x="960" y="13328"/>
                      <a:pt x="1000" y="13347"/>
                      <a:pt x="1027" y="13375"/>
                    </a:cubicBezTo>
                    <a:cubicBezTo>
                      <a:pt x="1057" y="13406"/>
                      <a:pt x="1027" y="13482"/>
                      <a:pt x="988" y="13508"/>
                    </a:cubicBezTo>
                    <a:cubicBezTo>
                      <a:pt x="927" y="13548"/>
                      <a:pt x="857" y="13573"/>
                      <a:pt x="829" y="13629"/>
                    </a:cubicBezTo>
                    <a:lnTo>
                      <a:pt x="820" y="13674"/>
                    </a:lnTo>
                    <a:lnTo>
                      <a:pt x="832" y="13684"/>
                    </a:lnTo>
                    <a:cubicBezTo>
                      <a:pt x="894" y="13690"/>
                      <a:pt x="1025" y="13756"/>
                      <a:pt x="1065" y="13785"/>
                    </a:cubicBezTo>
                    <a:cubicBezTo>
                      <a:pt x="1122" y="13829"/>
                      <a:pt x="1107" y="13874"/>
                      <a:pt x="1107" y="13926"/>
                    </a:cubicBezTo>
                    <a:cubicBezTo>
                      <a:pt x="1107" y="14127"/>
                      <a:pt x="1450" y="14174"/>
                      <a:pt x="1450" y="14352"/>
                    </a:cubicBezTo>
                    <a:lnTo>
                      <a:pt x="1459" y="14537"/>
                    </a:lnTo>
                    <a:cubicBezTo>
                      <a:pt x="1521" y="14535"/>
                      <a:pt x="1572" y="14549"/>
                      <a:pt x="1625" y="14567"/>
                    </a:cubicBezTo>
                    <a:cubicBezTo>
                      <a:pt x="1668" y="14581"/>
                      <a:pt x="1708" y="14550"/>
                      <a:pt x="1741" y="14561"/>
                    </a:cubicBezTo>
                    <a:cubicBezTo>
                      <a:pt x="1785" y="14576"/>
                      <a:pt x="1807" y="14601"/>
                      <a:pt x="1844" y="14617"/>
                    </a:cubicBezTo>
                    <a:cubicBezTo>
                      <a:pt x="1894" y="14638"/>
                      <a:pt x="1941" y="14599"/>
                      <a:pt x="1989" y="14597"/>
                    </a:cubicBezTo>
                    <a:cubicBezTo>
                      <a:pt x="2215" y="14586"/>
                      <a:pt x="2129" y="14818"/>
                      <a:pt x="2299" y="14731"/>
                    </a:cubicBezTo>
                    <a:cubicBezTo>
                      <a:pt x="2436" y="14662"/>
                      <a:pt x="2556" y="14620"/>
                      <a:pt x="2729" y="14609"/>
                    </a:cubicBezTo>
                    <a:cubicBezTo>
                      <a:pt x="2755" y="14607"/>
                      <a:pt x="2907" y="14665"/>
                      <a:pt x="2952" y="14677"/>
                    </a:cubicBezTo>
                    <a:cubicBezTo>
                      <a:pt x="3091" y="14714"/>
                      <a:pt x="3072" y="14870"/>
                      <a:pt x="3069" y="14946"/>
                    </a:cubicBezTo>
                    <a:cubicBezTo>
                      <a:pt x="3066" y="15001"/>
                      <a:pt x="3097" y="15042"/>
                      <a:pt x="3109" y="15094"/>
                    </a:cubicBezTo>
                    <a:cubicBezTo>
                      <a:pt x="3119" y="15132"/>
                      <a:pt x="3067" y="15209"/>
                      <a:pt x="3052" y="15250"/>
                    </a:cubicBezTo>
                    <a:cubicBezTo>
                      <a:pt x="3113" y="15317"/>
                      <a:pt x="3211" y="15284"/>
                      <a:pt x="3276" y="15328"/>
                    </a:cubicBezTo>
                    <a:cubicBezTo>
                      <a:pt x="3379" y="15399"/>
                      <a:pt x="3419" y="15471"/>
                      <a:pt x="3502" y="15547"/>
                    </a:cubicBezTo>
                    <a:cubicBezTo>
                      <a:pt x="3590" y="15629"/>
                      <a:pt x="3704" y="15596"/>
                      <a:pt x="3784" y="15650"/>
                    </a:cubicBezTo>
                    <a:cubicBezTo>
                      <a:pt x="3832" y="15683"/>
                      <a:pt x="3804" y="15755"/>
                      <a:pt x="3821" y="15800"/>
                    </a:cubicBezTo>
                    <a:cubicBezTo>
                      <a:pt x="3832" y="15827"/>
                      <a:pt x="3945" y="15804"/>
                      <a:pt x="3977" y="15807"/>
                    </a:cubicBezTo>
                    <a:cubicBezTo>
                      <a:pt x="4035" y="15812"/>
                      <a:pt x="4184" y="15849"/>
                      <a:pt x="4146" y="15901"/>
                    </a:cubicBezTo>
                    <a:cubicBezTo>
                      <a:pt x="4088" y="15979"/>
                      <a:pt x="4151" y="15973"/>
                      <a:pt x="4235" y="16007"/>
                    </a:cubicBezTo>
                    <a:cubicBezTo>
                      <a:pt x="4318" y="16053"/>
                      <a:pt x="4275" y="16058"/>
                      <a:pt x="4215" y="16094"/>
                    </a:cubicBezTo>
                    <a:cubicBezTo>
                      <a:pt x="4126" y="16147"/>
                      <a:pt x="4137" y="16241"/>
                      <a:pt x="3991" y="16244"/>
                    </a:cubicBezTo>
                    <a:cubicBezTo>
                      <a:pt x="3907" y="16246"/>
                      <a:pt x="3794" y="16174"/>
                      <a:pt x="3731" y="16215"/>
                    </a:cubicBezTo>
                    <a:cubicBezTo>
                      <a:pt x="3731" y="16264"/>
                      <a:pt x="3687" y="16304"/>
                      <a:pt x="3687" y="16353"/>
                    </a:cubicBezTo>
                    <a:cubicBezTo>
                      <a:pt x="3687" y="16439"/>
                      <a:pt x="3894" y="16466"/>
                      <a:pt x="3928" y="16554"/>
                    </a:cubicBezTo>
                    <a:cubicBezTo>
                      <a:pt x="3961" y="16638"/>
                      <a:pt x="3953" y="16724"/>
                      <a:pt x="3984" y="16809"/>
                    </a:cubicBezTo>
                    <a:lnTo>
                      <a:pt x="4038" y="16890"/>
                    </a:lnTo>
                    <a:cubicBezTo>
                      <a:pt x="4095" y="16888"/>
                      <a:pt x="4362" y="16905"/>
                      <a:pt x="4387" y="16878"/>
                    </a:cubicBezTo>
                    <a:cubicBezTo>
                      <a:pt x="4434" y="16826"/>
                      <a:pt x="4440" y="16734"/>
                      <a:pt x="4519" y="16697"/>
                    </a:cubicBezTo>
                    <a:cubicBezTo>
                      <a:pt x="4579" y="16670"/>
                      <a:pt x="4673" y="16692"/>
                      <a:pt x="4743" y="16674"/>
                    </a:cubicBezTo>
                    <a:cubicBezTo>
                      <a:pt x="4890" y="16637"/>
                      <a:pt x="5060" y="16631"/>
                      <a:pt x="5215" y="16621"/>
                    </a:cubicBezTo>
                    <a:cubicBezTo>
                      <a:pt x="5356" y="16612"/>
                      <a:pt x="5355" y="16658"/>
                      <a:pt x="5404" y="16726"/>
                    </a:cubicBezTo>
                    <a:cubicBezTo>
                      <a:pt x="5450" y="16792"/>
                      <a:pt x="5727" y="16837"/>
                      <a:pt x="5557" y="16926"/>
                    </a:cubicBezTo>
                    <a:cubicBezTo>
                      <a:pt x="5483" y="16965"/>
                      <a:pt x="5568" y="16989"/>
                      <a:pt x="5603" y="17022"/>
                    </a:cubicBezTo>
                    <a:cubicBezTo>
                      <a:pt x="5629" y="17047"/>
                      <a:pt x="5608" y="17123"/>
                      <a:pt x="5611" y="17155"/>
                    </a:cubicBezTo>
                    <a:cubicBezTo>
                      <a:pt x="5710" y="17195"/>
                      <a:pt x="5781" y="17180"/>
                      <a:pt x="5881" y="17210"/>
                    </a:cubicBezTo>
                    <a:cubicBezTo>
                      <a:pt x="5953" y="17231"/>
                      <a:pt x="6043" y="17171"/>
                      <a:pt x="6116" y="17157"/>
                    </a:cubicBezTo>
                    <a:cubicBezTo>
                      <a:pt x="6169" y="17148"/>
                      <a:pt x="6400" y="17218"/>
                      <a:pt x="6394" y="17253"/>
                    </a:cubicBezTo>
                    <a:cubicBezTo>
                      <a:pt x="6381" y="17328"/>
                      <a:pt x="6476" y="17337"/>
                      <a:pt x="6516" y="17397"/>
                    </a:cubicBezTo>
                    <a:cubicBezTo>
                      <a:pt x="6543" y="17435"/>
                      <a:pt x="6517" y="17493"/>
                      <a:pt x="6558" y="17524"/>
                    </a:cubicBezTo>
                    <a:cubicBezTo>
                      <a:pt x="6595" y="17552"/>
                      <a:pt x="6747" y="17659"/>
                      <a:pt x="6805" y="17633"/>
                    </a:cubicBezTo>
                    <a:cubicBezTo>
                      <a:pt x="6950" y="17570"/>
                      <a:pt x="7042" y="17628"/>
                      <a:pt x="7168" y="17595"/>
                    </a:cubicBezTo>
                    <a:cubicBezTo>
                      <a:pt x="7356" y="17624"/>
                      <a:pt x="7367" y="17515"/>
                      <a:pt x="7513" y="17507"/>
                    </a:cubicBezTo>
                    <a:cubicBezTo>
                      <a:pt x="7611" y="17501"/>
                      <a:pt x="7635" y="17445"/>
                      <a:pt x="7678" y="17403"/>
                    </a:cubicBezTo>
                    <a:cubicBezTo>
                      <a:pt x="7742" y="17340"/>
                      <a:pt x="7748" y="17367"/>
                      <a:pt x="7798" y="17412"/>
                    </a:cubicBezTo>
                    <a:cubicBezTo>
                      <a:pt x="7862" y="17469"/>
                      <a:pt x="8061" y="17548"/>
                      <a:pt x="8158" y="17587"/>
                    </a:cubicBezTo>
                    <a:cubicBezTo>
                      <a:pt x="8183" y="17596"/>
                      <a:pt x="8242" y="17620"/>
                      <a:pt x="8272" y="17613"/>
                    </a:cubicBezTo>
                    <a:cubicBezTo>
                      <a:pt x="8314" y="17605"/>
                      <a:pt x="8269" y="17495"/>
                      <a:pt x="8393" y="17551"/>
                    </a:cubicBezTo>
                    <a:cubicBezTo>
                      <a:pt x="8478" y="17590"/>
                      <a:pt x="8667" y="17677"/>
                      <a:pt x="8770" y="17663"/>
                    </a:cubicBezTo>
                    <a:cubicBezTo>
                      <a:pt x="8836" y="17654"/>
                      <a:pt x="8869" y="17614"/>
                      <a:pt x="8922" y="17607"/>
                    </a:cubicBezTo>
                    <a:cubicBezTo>
                      <a:pt x="8991" y="17597"/>
                      <a:pt x="8968" y="17654"/>
                      <a:pt x="9023" y="17674"/>
                    </a:cubicBezTo>
                    <a:cubicBezTo>
                      <a:pt x="9116" y="17698"/>
                      <a:pt x="9204" y="17704"/>
                      <a:pt x="9296" y="17728"/>
                    </a:cubicBezTo>
                    <a:cubicBezTo>
                      <a:pt x="9390" y="17752"/>
                      <a:pt x="9414" y="17702"/>
                      <a:pt x="9485" y="17683"/>
                    </a:cubicBezTo>
                    <a:cubicBezTo>
                      <a:pt x="9525" y="17673"/>
                      <a:pt x="9629" y="17684"/>
                      <a:pt x="9576" y="17721"/>
                    </a:cubicBezTo>
                    <a:cubicBezTo>
                      <a:pt x="9528" y="17755"/>
                      <a:pt x="9680" y="17812"/>
                      <a:pt x="9604" y="17881"/>
                    </a:cubicBezTo>
                    <a:cubicBezTo>
                      <a:pt x="9551" y="17929"/>
                      <a:pt x="9281" y="18056"/>
                      <a:pt x="9531" y="18056"/>
                    </a:cubicBezTo>
                    <a:cubicBezTo>
                      <a:pt x="9607" y="18056"/>
                      <a:pt x="9672" y="18096"/>
                      <a:pt x="9602" y="18139"/>
                    </a:cubicBezTo>
                    <a:cubicBezTo>
                      <a:pt x="9543" y="18175"/>
                      <a:pt x="9420" y="18167"/>
                      <a:pt x="9349" y="18203"/>
                    </a:cubicBezTo>
                    <a:cubicBezTo>
                      <a:pt x="9368" y="18234"/>
                      <a:pt x="9332" y="18299"/>
                      <a:pt x="9378" y="18320"/>
                    </a:cubicBezTo>
                    <a:cubicBezTo>
                      <a:pt x="9417" y="18338"/>
                      <a:pt x="9510" y="18312"/>
                      <a:pt x="9563" y="18312"/>
                    </a:cubicBezTo>
                    <a:cubicBezTo>
                      <a:pt x="9642" y="18312"/>
                      <a:pt x="9728" y="18393"/>
                      <a:pt x="9738" y="18439"/>
                    </a:cubicBezTo>
                    <a:cubicBezTo>
                      <a:pt x="9757" y="18523"/>
                      <a:pt x="9746" y="18700"/>
                      <a:pt x="9677" y="18770"/>
                    </a:cubicBezTo>
                    <a:cubicBezTo>
                      <a:pt x="9648" y="18800"/>
                      <a:pt x="9451" y="18803"/>
                      <a:pt x="9392" y="18809"/>
                    </a:cubicBezTo>
                    <a:cubicBezTo>
                      <a:pt x="9308" y="18819"/>
                      <a:pt x="9171" y="18823"/>
                      <a:pt x="9145" y="18887"/>
                    </a:cubicBezTo>
                    <a:cubicBezTo>
                      <a:pt x="9156" y="18910"/>
                      <a:pt x="9121" y="18965"/>
                      <a:pt x="9083" y="18975"/>
                    </a:cubicBezTo>
                    <a:cubicBezTo>
                      <a:pt x="9020" y="18990"/>
                      <a:pt x="8944" y="18992"/>
                      <a:pt x="8902" y="19032"/>
                    </a:cubicBezTo>
                    <a:cubicBezTo>
                      <a:pt x="8856" y="19076"/>
                      <a:pt x="8844" y="19129"/>
                      <a:pt x="8873" y="19176"/>
                    </a:cubicBezTo>
                    <a:cubicBezTo>
                      <a:pt x="8905" y="19227"/>
                      <a:pt x="8954" y="19299"/>
                      <a:pt x="8926" y="19358"/>
                    </a:cubicBezTo>
                    <a:cubicBezTo>
                      <a:pt x="8950" y="19350"/>
                      <a:pt x="9056" y="19320"/>
                      <a:pt x="9069" y="19311"/>
                    </a:cubicBezTo>
                    <a:cubicBezTo>
                      <a:pt x="9070" y="19310"/>
                      <a:pt x="9139" y="19231"/>
                      <a:pt x="9139" y="19262"/>
                    </a:cubicBezTo>
                    <a:cubicBezTo>
                      <a:pt x="9139" y="19274"/>
                      <a:pt x="9090" y="19334"/>
                      <a:pt x="9145" y="19325"/>
                    </a:cubicBezTo>
                    <a:cubicBezTo>
                      <a:pt x="9246" y="19309"/>
                      <a:pt x="9298" y="19271"/>
                      <a:pt x="9364" y="19228"/>
                    </a:cubicBezTo>
                    <a:cubicBezTo>
                      <a:pt x="9465" y="19162"/>
                      <a:pt x="9443" y="19201"/>
                      <a:pt x="9459" y="19254"/>
                    </a:cubicBezTo>
                    <a:cubicBezTo>
                      <a:pt x="9468" y="19283"/>
                      <a:pt x="9532" y="19318"/>
                      <a:pt x="9534" y="19347"/>
                    </a:cubicBezTo>
                    <a:cubicBezTo>
                      <a:pt x="9535" y="19356"/>
                      <a:pt x="9433" y="19378"/>
                      <a:pt x="9412" y="19387"/>
                    </a:cubicBezTo>
                    <a:cubicBezTo>
                      <a:pt x="9330" y="19424"/>
                      <a:pt x="9301" y="19435"/>
                      <a:pt x="9203" y="19452"/>
                    </a:cubicBezTo>
                    <a:cubicBezTo>
                      <a:pt x="9179" y="19456"/>
                      <a:pt x="9144" y="19520"/>
                      <a:pt x="9145" y="19537"/>
                    </a:cubicBezTo>
                    <a:cubicBezTo>
                      <a:pt x="9148" y="19566"/>
                      <a:pt x="9229" y="19546"/>
                      <a:pt x="9241" y="19576"/>
                    </a:cubicBezTo>
                    <a:cubicBezTo>
                      <a:pt x="9254" y="19613"/>
                      <a:pt x="9160" y="19650"/>
                      <a:pt x="9118" y="19661"/>
                    </a:cubicBezTo>
                    <a:cubicBezTo>
                      <a:pt x="9016" y="19686"/>
                      <a:pt x="8997" y="19652"/>
                      <a:pt x="8955" y="19598"/>
                    </a:cubicBezTo>
                    <a:cubicBezTo>
                      <a:pt x="8935" y="19598"/>
                      <a:pt x="8893" y="19645"/>
                      <a:pt x="8867" y="19654"/>
                    </a:cubicBezTo>
                    <a:cubicBezTo>
                      <a:pt x="8774" y="19684"/>
                      <a:pt x="8742" y="19659"/>
                      <a:pt x="8654" y="19659"/>
                    </a:cubicBezTo>
                    <a:cubicBezTo>
                      <a:pt x="8579" y="19659"/>
                      <a:pt x="8727" y="19760"/>
                      <a:pt x="8744" y="19787"/>
                    </a:cubicBezTo>
                    <a:cubicBezTo>
                      <a:pt x="8775" y="19835"/>
                      <a:pt x="8865" y="19879"/>
                      <a:pt x="8920" y="19817"/>
                    </a:cubicBezTo>
                    <a:cubicBezTo>
                      <a:pt x="8951" y="19782"/>
                      <a:pt x="9055" y="19821"/>
                      <a:pt x="9091" y="19839"/>
                    </a:cubicBezTo>
                    <a:cubicBezTo>
                      <a:pt x="9150" y="19869"/>
                      <a:pt x="9194" y="19886"/>
                      <a:pt x="9261" y="19907"/>
                    </a:cubicBezTo>
                    <a:cubicBezTo>
                      <a:pt x="9374" y="19943"/>
                      <a:pt x="9398" y="20013"/>
                      <a:pt x="9246" y="19967"/>
                    </a:cubicBezTo>
                    <a:cubicBezTo>
                      <a:pt x="9189" y="19950"/>
                      <a:pt x="9100" y="19885"/>
                      <a:pt x="9120" y="19966"/>
                    </a:cubicBezTo>
                    <a:cubicBezTo>
                      <a:pt x="9126" y="19991"/>
                      <a:pt x="9097" y="20074"/>
                      <a:pt x="9128" y="20081"/>
                    </a:cubicBezTo>
                    <a:cubicBezTo>
                      <a:pt x="9226" y="20101"/>
                      <a:pt x="9211" y="20068"/>
                      <a:pt x="9194" y="20133"/>
                    </a:cubicBezTo>
                    <a:cubicBezTo>
                      <a:pt x="9190" y="20150"/>
                      <a:pt x="9201" y="20166"/>
                      <a:pt x="9201" y="20183"/>
                    </a:cubicBezTo>
                    <a:cubicBezTo>
                      <a:pt x="9201" y="20205"/>
                      <a:pt x="9173" y="20186"/>
                      <a:pt x="9168" y="20175"/>
                    </a:cubicBezTo>
                    <a:cubicBezTo>
                      <a:pt x="9152" y="20141"/>
                      <a:pt x="9160" y="20123"/>
                      <a:pt x="9100" y="20129"/>
                    </a:cubicBezTo>
                    <a:cubicBezTo>
                      <a:pt x="9054" y="20134"/>
                      <a:pt x="9019" y="20115"/>
                      <a:pt x="9006" y="20087"/>
                    </a:cubicBezTo>
                    <a:cubicBezTo>
                      <a:pt x="8985" y="20044"/>
                      <a:pt x="9067" y="20038"/>
                      <a:pt x="9043" y="19999"/>
                    </a:cubicBezTo>
                    <a:cubicBezTo>
                      <a:pt x="9021" y="19964"/>
                      <a:pt x="8968" y="19966"/>
                      <a:pt x="8953" y="20003"/>
                    </a:cubicBezTo>
                    <a:cubicBezTo>
                      <a:pt x="8942" y="20035"/>
                      <a:pt x="8920" y="20059"/>
                      <a:pt x="8918" y="20094"/>
                    </a:cubicBezTo>
                    <a:cubicBezTo>
                      <a:pt x="8915" y="20150"/>
                      <a:pt x="8884" y="20179"/>
                      <a:pt x="8831" y="20220"/>
                    </a:cubicBezTo>
                    <a:cubicBezTo>
                      <a:pt x="8806" y="20239"/>
                      <a:pt x="8833" y="20360"/>
                      <a:pt x="8823" y="20396"/>
                    </a:cubicBezTo>
                    <a:cubicBezTo>
                      <a:pt x="8817" y="20412"/>
                      <a:pt x="8790" y="20489"/>
                      <a:pt x="8772" y="20498"/>
                    </a:cubicBezTo>
                    <a:cubicBezTo>
                      <a:pt x="8720" y="20523"/>
                      <a:pt x="8724" y="20486"/>
                      <a:pt x="8728" y="20540"/>
                    </a:cubicBezTo>
                    <a:cubicBezTo>
                      <a:pt x="8731" y="20600"/>
                      <a:pt x="8621" y="20621"/>
                      <a:pt x="8621" y="20552"/>
                    </a:cubicBezTo>
                    <a:cubicBezTo>
                      <a:pt x="8621" y="20508"/>
                      <a:pt x="8637" y="20506"/>
                      <a:pt x="8568" y="20506"/>
                    </a:cubicBezTo>
                    <a:cubicBezTo>
                      <a:pt x="8469" y="20506"/>
                      <a:pt x="8468" y="20490"/>
                      <a:pt x="8405" y="20536"/>
                    </a:cubicBezTo>
                    <a:cubicBezTo>
                      <a:pt x="8394" y="20544"/>
                      <a:pt x="8300" y="20581"/>
                      <a:pt x="8332" y="20596"/>
                    </a:cubicBezTo>
                    <a:cubicBezTo>
                      <a:pt x="8372" y="20616"/>
                      <a:pt x="8435" y="20569"/>
                      <a:pt x="8471" y="20569"/>
                    </a:cubicBezTo>
                    <a:cubicBezTo>
                      <a:pt x="8471" y="20613"/>
                      <a:pt x="8393" y="20648"/>
                      <a:pt x="8325" y="20648"/>
                    </a:cubicBezTo>
                    <a:cubicBezTo>
                      <a:pt x="8264" y="20648"/>
                      <a:pt x="8358" y="20734"/>
                      <a:pt x="8385" y="20746"/>
                    </a:cubicBezTo>
                    <a:cubicBezTo>
                      <a:pt x="8447" y="20775"/>
                      <a:pt x="8497" y="20698"/>
                      <a:pt x="8551" y="20698"/>
                    </a:cubicBezTo>
                    <a:cubicBezTo>
                      <a:pt x="8654" y="20698"/>
                      <a:pt x="8821" y="20698"/>
                      <a:pt x="8629" y="20741"/>
                    </a:cubicBezTo>
                    <a:cubicBezTo>
                      <a:pt x="8544" y="20759"/>
                      <a:pt x="8641" y="20765"/>
                      <a:pt x="8668" y="20772"/>
                    </a:cubicBezTo>
                    <a:cubicBezTo>
                      <a:pt x="8768" y="20796"/>
                      <a:pt x="8761" y="20844"/>
                      <a:pt x="8847" y="20880"/>
                    </a:cubicBezTo>
                    <a:cubicBezTo>
                      <a:pt x="8898" y="20901"/>
                      <a:pt x="9006" y="20931"/>
                      <a:pt x="9067" y="20931"/>
                    </a:cubicBezTo>
                    <a:cubicBezTo>
                      <a:pt x="9098" y="20931"/>
                      <a:pt x="9156" y="20878"/>
                      <a:pt x="9168" y="20882"/>
                    </a:cubicBezTo>
                    <a:cubicBezTo>
                      <a:pt x="9225" y="20903"/>
                      <a:pt x="9213" y="20939"/>
                      <a:pt x="9322" y="20928"/>
                    </a:cubicBezTo>
                    <a:cubicBezTo>
                      <a:pt x="9457" y="20913"/>
                      <a:pt x="9399" y="20987"/>
                      <a:pt x="9488" y="20990"/>
                    </a:cubicBezTo>
                    <a:lnTo>
                      <a:pt x="9923" y="21071"/>
                    </a:lnTo>
                    <a:cubicBezTo>
                      <a:pt x="10013" y="21088"/>
                      <a:pt x="10070" y="21143"/>
                      <a:pt x="10142" y="21180"/>
                    </a:cubicBezTo>
                    <a:cubicBezTo>
                      <a:pt x="10249" y="21234"/>
                      <a:pt x="10424" y="21233"/>
                      <a:pt x="10501" y="21313"/>
                    </a:cubicBezTo>
                    <a:cubicBezTo>
                      <a:pt x="10532" y="21347"/>
                      <a:pt x="10638" y="21384"/>
                      <a:pt x="10740" y="21412"/>
                    </a:cubicBezTo>
                    <a:lnTo>
                      <a:pt x="10815" y="21309"/>
                    </a:lnTo>
                    <a:cubicBezTo>
                      <a:pt x="10900" y="21253"/>
                      <a:pt x="11009" y="21248"/>
                      <a:pt x="11115" y="21225"/>
                    </a:cubicBezTo>
                    <a:cubicBezTo>
                      <a:pt x="11203" y="21207"/>
                      <a:pt x="11296" y="21185"/>
                      <a:pt x="11391" y="21198"/>
                    </a:cubicBezTo>
                    <a:cubicBezTo>
                      <a:pt x="11488" y="21210"/>
                      <a:pt x="11468" y="21230"/>
                      <a:pt x="11571" y="21198"/>
                    </a:cubicBezTo>
                    <a:cubicBezTo>
                      <a:pt x="11658" y="21170"/>
                      <a:pt x="11776" y="21231"/>
                      <a:pt x="11846" y="21176"/>
                    </a:cubicBezTo>
                    <a:cubicBezTo>
                      <a:pt x="11937" y="21106"/>
                      <a:pt x="11977" y="21115"/>
                      <a:pt x="12114" y="21100"/>
                    </a:cubicBezTo>
                    <a:cubicBezTo>
                      <a:pt x="12292" y="21121"/>
                      <a:pt x="12457" y="21064"/>
                      <a:pt x="12633" y="21056"/>
                    </a:cubicBezTo>
                    <a:cubicBezTo>
                      <a:pt x="12691" y="21054"/>
                      <a:pt x="12731" y="21083"/>
                      <a:pt x="12778" y="21102"/>
                    </a:cubicBezTo>
                    <a:cubicBezTo>
                      <a:pt x="12900" y="21151"/>
                      <a:pt x="13465" y="21147"/>
                      <a:pt x="13483" y="21212"/>
                    </a:cubicBezTo>
                    <a:cubicBezTo>
                      <a:pt x="13512" y="21321"/>
                      <a:pt x="13686" y="21246"/>
                      <a:pt x="13760" y="21212"/>
                    </a:cubicBezTo>
                    <a:cubicBezTo>
                      <a:pt x="13844" y="21173"/>
                      <a:pt x="13866" y="21089"/>
                      <a:pt x="13948" y="21053"/>
                    </a:cubicBezTo>
                    <a:cubicBezTo>
                      <a:pt x="14077" y="20990"/>
                      <a:pt x="13982" y="21030"/>
                      <a:pt x="14106" y="21056"/>
                    </a:cubicBezTo>
                    <a:cubicBezTo>
                      <a:pt x="14195" y="21075"/>
                      <a:pt x="14255" y="21034"/>
                      <a:pt x="14339" y="21034"/>
                    </a:cubicBezTo>
                    <a:cubicBezTo>
                      <a:pt x="14394" y="21034"/>
                      <a:pt x="14458" y="21058"/>
                      <a:pt x="14521" y="21061"/>
                    </a:cubicBezTo>
                    <a:cubicBezTo>
                      <a:pt x="14617" y="21066"/>
                      <a:pt x="14789" y="21064"/>
                      <a:pt x="14841" y="21131"/>
                    </a:cubicBezTo>
                    <a:cubicBezTo>
                      <a:pt x="14872" y="21170"/>
                      <a:pt x="14840" y="21216"/>
                      <a:pt x="14870" y="21249"/>
                    </a:cubicBezTo>
                    <a:cubicBezTo>
                      <a:pt x="14943" y="21328"/>
                      <a:pt x="15084" y="21227"/>
                      <a:pt x="15190" y="21288"/>
                    </a:cubicBezTo>
                    <a:cubicBezTo>
                      <a:pt x="15288" y="21343"/>
                      <a:pt x="15408" y="21301"/>
                      <a:pt x="15524" y="21282"/>
                    </a:cubicBezTo>
                    <a:lnTo>
                      <a:pt x="15664" y="21314"/>
                    </a:lnTo>
                    <a:cubicBezTo>
                      <a:pt x="15756" y="21329"/>
                      <a:pt x="15794" y="21342"/>
                      <a:pt x="15900" y="21342"/>
                    </a:cubicBezTo>
                    <a:cubicBezTo>
                      <a:pt x="16114" y="21342"/>
                      <a:pt x="16370" y="21593"/>
                      <a:pt x="16599" y="21469"/>
                    </a:cubicBezTo>
                    <a:cubicBezTo>
                      <a:pt x="16697" y="21416"/>
                      <a:pt x="16669" y="21316"/>
                      <a:pt x="16790" y="21281"/>
                    </a:cubicBezTo>
                    <a:cubicBezTo>
                      <a:pt x="16914" y="21245"/>
                      <a:pt x="16971" y="21137"/>
                      <a:pt x="16971" y="21045"/>
                    </a:cubicBezTo>
                    <a:cubicBezTo>
                      <a:pt x="16892" y="21014"/>
                      <a:pt x="16806" y="20993"/>
                      <a:pt x="16741" y="20946"/>
                    </a:cubicBezTo>
                    <a:cubicBezTo>
                      <a:pt x="16644" y="20878"/>
                      <a:pt x="16501" y="20832"/>
                      <a:pt x="16417" y="20759"/>
                    </a:cubicBezTo>
                    <a:cubicBezTo>
                      <a:pt x="16253" y="20724"/>
                      <a:pt x="16264" y="20680"/>
                      <a:pt x="16161" y="20603"/>
                    </a:cubicBezTo>
                    <a:cubicBezTo>
                      <a:pt x="16093" y="20552"/>
                      <a:pt x="15973" y="20572"/>
                      <a:pt x="15908" y="20530"/>
                    </a:cubicBezTo>
                    <a:cubicBezTo>
                      <a:pt x="15855" y="20495"/>
                      <a:pt x="15821" y="20280"/>
                      <a:pt x="15821" y="20223"/>
                    </a:cubicBezTo>
                    <a:cubicBezTo>
                      <a:pt x="15821" y="20159"/>
                      <a:pt x="15850" y="20071"/>
                      <a:pt x="15806" y="20013"/>
                    </a:cubicBezTo>
                    <a:cubicBezTo>
                      <a:pt x="15754" y="19944"/>
                      <a:pt x="15729" y="20118"/>
                      <a:pt x="15728" y="20134"/>
                    </a:cubicBezTo>
                    <a:cubicBezTo>
                      <a:pt x="15726" y="20177"/>
                      <a:pt x="15703" y="20443"/>
                      <a:pt x="15667" y="20256"/>
                    </a:cubicBezTo>
                    <a:cubicBezTo>
                      <a:pt x="15657" y="20205"/>
                      <a:pt x="15672" y="20143"/>
                      <a:pt x="15672" y="20089"/>
                    </a:cubicBezTo>
                    <a:cubicBezTo>
                      <a:pt x="15672" y="20039"/>
                      <a:pt x="15545" y="19987"/>
                      <a:pt x="15492" y="19955"/>
                    </a:cubicBezTo>
                    <a:cubicBezTo>
                      <a:pt x="15447" y="19938"/>
                      <a:pt x="15404" y="19891"/>
                      <a:pt x="15356" y="19891"/>
                    </a:cubicBezTo>
                    <a:cubicBezTo>
                      <a:pt x="15291" y="19891"/>
                      <a:pt x="15306" y="19889"/>
                      <a:pt x="15249" y="19866"/>
                    </a:cubicBezTo>
                    <a:cubicBezTo>
                      <a:pt x="15225" y="19856"/>
                      <a:pt x="15089" y="19877"/>
                      <a:pt x="15035" y="19864"/>
                    </a:cubicBezTo>
                    <a:cubicBezTo>
                      <a:pt x="14992" y="19854"/>
                      <a:pt x="14989" y="19856"/>
                      <a:pt x="15015" y="19825"/>
                    </a:cubicBezTo>
                    <a:cubicBezTo>
                      <a:pt x="15048" y="19785"/>
                      <a:pt x="15032" y="19733"/>
                      <a:pt x="15032" y="19689"/>
                    </a:cubicBezTo>
                    <a:cubicBezTo>
                      <a:pt x="15032" y="19646"/>
                      <a:pt x="15066" y="19636"/>
                      <a:pt x="15105" y="19610"/>
                    </a:cubicBezTo>
                    <a:cubicBezTo>
                      <a:pt x="15132" y="19590"/>
                      <a:pt x="15118" y="19570"/>
                      <a:pt x="15125" y="19547"/>
                    </a:cubicBezTo>
                    <a:cubicBezTo>
                      <a:pt x="15138" y="19509"/>
                      <a:pt x="15193" y="19482"/>
                      <a:pt x="15205" y="19439"/>
                    </a:cubicBezTo>
                    <a:cubicBezTo>
                      <a:pt x="15220" y="19387"/>
                      <a:pt x="15229" y="19335"/>
                      <a:pt x="15229" y="19282"/>
                    </a:cubicBezTo>
                    <a:cubicBezTo>
                      <a:pt x="15198" y="19201"/>
                      <a:pt x="15214" y="19123"/>
                      <a:pt x="15227" y="19042"/>
                    </a:cubicBezTo>
                    <a:cubicBezTo>
                      <a:pt x="15231" y="19015"/>
                      <a:pt x="15251" y="18997"/>
                      <a:pt x="15265" y="18974"/>
                    </a:cubicBezTo>
                    <a:cubicBezTo>
                      <a:pt x="15282" y="18943"/>
                      <a:pt x="15240" y="18917"/>
                      <a:pt x="15249" y="18891"/>
                    </a:cubicBezTo>
                    <a:cubicBezTo>
                      <a:pt x="15300" y="18891"/>
                      <a:pt x="15419" y="19034"/>
                      <a:pt x="15443" y="18930"/>
                    </a:cubicBezTo>
                    <a:cubicBezTo>
                      <a:pt x="15454" y="18881"/>
                      <a:pt x="15419" y="18835"/>
                      <a:pt x="15533" y="18824"/>
                    </a:cubicBezTo>
                    <a:cubicBezTo>
                      <a:pt x="15608" y="18816"/>
                      <a:pt x="15626" y="18810"/>
                      <a:pt x="15623" y="18757"/>
                    </a:cubicBezTo>
                    <a:cubicBezTo>
                      <a:pt x="15621" y="18727"/>
                      <a:pt x="15606" y="18700"/>
                      <a:pt x="15643" y="18676"/>
                    </a:cubicBezTo>
                    <a:cubicBezTo>
                      <a:pt x="15683" y="18649"/>
                      <a:pt x="15665" y="18581"/>
                      <a:pt x="15720" y="18603"/>
                    </a:cubicBezTo>
                    <a:cubicBezTo>
                      <a:pt x="15811" y="18642"/>
                      <a:pt x="15806" y="18590"/>
                      <a:pt x="15812" y="18532"/>
                    </a:cubicBezTo>
                    <a:cubicBezTo>
                      <a:pt x="15798" y="18527"/>
                      <a:pt x="15703" y="18475"/>
                      <a:pt x="15743" y="18475"/>
                    </a:cubicBezTo>
                    <a:cubicBezTo>
                      <a:pt x="15864" y="18475"/>
                      <a:pt x="15844" y="18462"/>
                      <a:pt x="15937" y="18421"/>
                    </a:cubicBezTo>
                    <a:cubicBezTo>
                      <a:pt x="16017" y="18386"/>
                      <a:pt x="15985" y="18392"/>
                      <a:pt x="15960" y="18348"/>
                    </a:cubicBezTo>
                    <a:cubicBezTo>
                      <a:pt x="15949" y="18327"/>
                      <a:pt x="16081" y="18337"/>
                      <a:pt x="16054" y="18267"/>
                    </a:cubicBezTo>
                    <a:cubicBezTo>
                      <a:pt x="16045" y="18241"/>
                      <a:pt x="15903" y="18263"/>
                      <a:pt x="15903" y="18207"/>
                    </a:cubicBezTo>
                    <a:cubicBezTo>
                      <a:pt x="16012" y="18207"/>
                      <a:pt x="16039" y="18233"/>
                      <a:pt x="16093" y="18160"/>
                    </a:cubicBezTo>
                    <a:cubicBezTo>
                      <a:pt x="16106" y="18142"/>
                      <a:pt x="16122" y="18131"/>
                      <a:pt x="16140" y="18124"/>
                    </a:cubicBezTo>
                    <a:lnTo>
                      <a:pt x="16054" y="18073"/>
                    </a:lnTo>
                    <a:cubicBezTo>
                      <a:pt x="15854" y="18083"/>
                      <a:pt x="15847" y="18081"/>
                      <a:pt x="15667" y="18157"/>
                    </a:cubicBezTo>
                    <a:cubicBezTo>
                      <a:pt x="15595" y="18187"/>
                      <a:pt x="15429" y="18243"/>
                      <a:pt x="15355" y="18194"/>
                    </a:cubicBezTo>
                    <a:cubicBezTo>
                      <a:pt x="15355" y="18145"/>
                      <a:pt x="15567" y="18163"/>
                      <a:pt x="15477" y="18064"/>
                    </a:cubicBezTo>
                    <a:cubicBezTo>
                      <a:pt x="15450" y="18036"/>
                      <a:pt x="15331" y="18020"/>
                      <a:pt x="15282" y="17983"/>
                    </a:cubicBezTo>
                    <a:lnTo>
                      <a:pt x="15027" y="17792"/>
                    </a:lnTo>
                    <a:cubicBezTo>
                      <a:pt x="14978" y="17755"/>
                      <a:pt x="14677" y="17713"/>
                      <a:pt x="14606" y="17719"/>
                    </a:cubicBezTo>
                    <a:cubicBezTo>
                      <a:pt x="14535" y="17812"/>
                      <a:pt x="14365" y="17746"/>
                      <a:pt x="14251" y="17692"/>
                    </a:cubicBezTo>
                    <a:cubicBezTo>
                      <a:pt x="14178" y="17658"/>
                      <a:pt x="14254" y="17591"/>
                      <a:pt x="14239" y="17544"/>
                    </a:cubicBezTo>
                    <a:cubicBezTo>
                      <a:pt x="14216" y="17480"/>
                      <a:pt x="14078" y="17477"/>
                      <a:pt x="13994" y="17457"/>
                    </a:cubicBezTo>
                    <a:cubicBezTo>
                      <a:pt x="13937" y="17459"/>
                      <a:pt x="13887" y="17447"/>
                      <a:pt x="13831" y="17446"/>
                    </a:cubicBezTo>
                    <a:cubicBezTo>
                      <a:pt x="13747" y="17445"/>
                      <a:pt x="13647" y="17482"/>
                      <a:pt x="13566" y="17501"/>
                    </a:cubicBezTo>
                    <a:cubicBezTo>
                      <a:pt x="13499" y="17517"/>
                      <a:pt x="13507" y="17528"/>
                      <a:pt x="13468" y="17491"/>
                    </a:cubicBezTo>
                    <a:cubicBezTo>
                      <a:pt x="13420" y="17446"/>
                      <a:pt x="13386" y="17342"/>
                      <a:pt x="13412" y="17290"/>
                    </a:cubicBezTo>
                    <a:cubicBezTo>
                      <a:pt x="13445" y="17220"/>
                      <a:pt x="13488" y="17157"/>
                      <a:pt x="13510" y="17084"/>
                    </a:cubicBezTo>
                    <a:cubicBezTo>
                      <a:pt x="13518" y="17030"/>
                      <a:pt x="13415" y="16979"/>
                      <a:pt x="13395" y="16926"/>
                    </a:cubicBezTo>
                    <a:cubicBezTo>
                      <a:pt x="13382" y="16893"/>
                      <a:pt x="13373" y="16842"/>
                      <a:pt x="13376" y="16791"/>
                    </a:cubicBezTo>
                    <a:lnTo>
                      <a:pt x="16810" y="17385"/>
                    </a:lnTo>
                    <a:lnTo>
                      <a:pt x="17287" y="17490"/>
                    </a:lnTo>
                    <a:cubicBezTo>
                      <a:pt x="17296" y="17492"/>
                      <a:pt x="17306" y="17492"/>
                      <a:pt x="17315" y="17492"/>
                    </a:cubicBezTo>
                    <a:lnTo>
                      <a:pt x="17078" y="17413"/>
                    </a:lnTo>
                    <a:lnTo>
                      <a:pt x="15978" y="16527"/>
                    </a:lnTo>
                    <a:lnTo>
                      <a:pt x="15869" y="15425"/>
                    </a:lnTo>
                    <a:lnTo>
                      <a:pt x="17175" y="15014"/>
                    </a:lnTo>
                    <a:lnTo>
                      <a:pt x="17245" y="14996"/>
                    </a:lnTo>
                    <a:lnTo>
                      <a:pt x="17305" y="14956"/>
                    </a:lnTo>
                    <a:lnTo>
                      <a:pt x="17320" y="14904"/>
                    </a:lnTo>
                    <a:lnTo>
                      <a:pt x="17332" y="14859"/>
                    </a:lnTo>
                    <a:lnTo>
                      <a:pt x="17319" y="14782"/>
                    </a:lnTo>
                    <a:lnTo>
                      <a:pt x="17319" y="14707"/>
                    </a:lnTo>
                    <a:lnTo>
                      <a:pt x="17349" y="14644"/>
                    </a:lnTo>
                    <a:lnTo>
                      <a:pt x="17450" y="14632"/>
                    </a:lnTo>
                    <a:lnTo>
                      <a:pt x="17483" y="14567"/>
                    </a:lnTo>
                    <a:lnTo>
                      <a:pt x="17581" y="14589"/>
                    </a:lnTo>
                    <a:lnTo>
                      <a:pt x="17647" y="14503"/>
                    </a:lnTo>
                    <a:lnTo>
                      <a:pt x="17778" y="14524"/>
                    </a:lnTo>
                    <a:lnTo>
                      <a:pt x="17950" y="14527"/>
                    </a:lnTo>
                    <a:lnTo>
                      <a:pt x="18189" y="14138"/>
                    </a:lnTo>
                    <a:lnTo>
                      <a:pt x="18554" y="13662"/>
                    </a:lnTo>
                    <a:cubicBezTo>
                      <a:pt x="18570" y="13640"/>
                      <a:pt x="18583" y="13604"/>
                      <a:pt x="18583" y="13580"/>
                    </a:cubicBezTo>
                    <a:lnTo>
                      <a:pt x="18583" y="13151"/>
                    </a:lnTo>
                    <a:cubicBezTo>
                      <a:pt x="18583" y="13128"/>
                      <a:pt x="18609" y="13100"/>
                      <a:pt x="18641" y="13089"/>
                    </a:cubicBezTo>
                    <a:lnTo>
                      <a:pt x="19838" y="12699"/>
                    </a:lnTo>
                    <a:cubicBezTo>
                      <a:pt x="19870" y="12688"/>
                      <a:pt x="19904" y="12661"/>
                      <a:pt x="19914" y="12638"/>
                    </a:cubicBezTo>
                    <a:lnTo>
                      <a:pt x="20403" y="11519"/>
                    </a:lnTo>
                    <a:cubicBezTo>
                      <a:pt x="20413" y="11497"/>
                      <a:pt x="20435" y="11461"/>
                      <a:pt x="20451" y="11440"/>
                    </a:cubicBezTo>
                    <a:lnTo>
                      <a:pt x="20655" y="11173"/>
                    </a:lnTo>
                    <a:cubicBezTo>
                      <a:pt x="20671" y="11152"/>
                      <a:pt x="20703" y="11120"/>
                      <a:pt x="20725" y="11101"/>
                    </a:cubicBezTo>
                    <a:lnTo>
                      <a:pt x="21168" y="10739"/>
                    </a:lnTo>
                    <a:cubicBezTo>
                      <a:pt x="21191" y="10721"/>
                      <a:pt x="21215" y="10687"/>
                      <a:pt x="21221" y="10663"/>
                    </a:cubicBezTo>
                    <a:lnTo>
                      <a:pt x="21460" y="9804"/>
                    </a:lnTo>
                    <a:cubicBezTo>
                      <a:pt x="21467" y="9781"/>
                      <a:pt x="21472" y="9743"/>
                      <a:pt x="21472" y="9719"/>
                    </a:cubicBezTo>
                    <a:lnTo>
                      <a:pt x="21472" y="9461"/>
                    </a:lnTo>
                    <a:cubicBezTo>
                      <a:pt x="21472" y="9438"/>
                      <a:pt x="21476" y="9400"/>
                      <a:pt x="21480" y="9376"/>
                    </a:cubicBezTo>
                    <a:lnTo>
                      <a:pt x="21595" y="8775"/>
                    </a:lnTo>
                    <a:cubicBezTo>
                      <a:pt x="21600" y="8751"/>
                      <a:pt x="21599" y="8713"/>
                      <a:pt x="21593" y="869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7" name="Shape 3347"/>
              <p:cNvSpPr/>
              <p:nvPr/>
            </p:nvSpPr>
            <p:spPr>
              <a:xfrm>
                <a:off x="7422562" y="4358672"/>
                <a:ext cx="1124532" cy="111689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24" h="21428" extrusionOk="0">
                    <a:moveTo>
                      <a:pt x="21461" y="9076"/>
                    </a:moveTo>
                    <a:lnTo>
                      <a:pt x="21009" y="8564"/>
                    </a:lnTo>
                    <a:lnTo>
                      <a:pt x="20738" y="7772"/>
                    </a:lnTo>
                    <a:lnTo>
                      <a:pt x="20344" y="7479"/>
                    </a:lnTo>
                    <a:lnTo>
                      <a:pt x="19695" y="6195"/>
                    </a:lnTo>
                    <a:lnTo>
                      <a:pt x="19431" y="5018"/>
                    </a:lnTo>
                    <a:lnTo>
                      <a:pt x="18882" y="4008"/>
                    </a:lnTo>
                    <a:lnTo>
                      <a:pt x="18366" y="3064"/>
                    </a:lnTo>
                    <a:lnTo>
                      <a:pt x="18080" y="2919"/>
                    </a:lnTo>
                    <a:lnTo>
                      <a:pt x="18023" y="2587"/>
                    </a:lnTo>
                    <a:lnTo>
                      <a:pt x="17957" y="2208"/>
                    </a:lnTo>
                    <a:lnTo>
                      <a:pt x="17563" y="1334"/>
                    </a:lnTo>
                    <a:lnTo>
                      <a:pt x="17231" y="599"/>
                    </a:lnTo>
                    <a:cubicBezTo>
                      <a:pt x="17175" y="473"/>
                      <a:pt x="17171" y="269"/>
                      <a:pt x="17222" y="142"/>
                    </a:cubicBezTo>
                    <a:lnTo>
                      <a:pt x="16574" y="124"/>
                    </a:lnTo>
                    <a:lnTo>
                      <a:pt x="16081" y="0"/>
                    </a:lnTo>
                    <a:lnTo>
                      <a:pt x="15832" y="496"/>
                    </a:lnTo>
                    <a:lnTo>
                      <a:pt x="15463" y="372"/>
                    </a:lnTo>
                    <a:lnTo>
                      <a:pt x="15339" y="744"/>
                    </a:lnTo>
                    <a:lnTo>
                      <a:pt x="14959" y="815"/>
                    </a:lnTo>
                    <a:lnTo>
                      <a:pt x="14578" y="1017"/>
                    </a:lnTo>
                    <a:cubicBezTo>
                      <a:pt x="14391" y="1391"/>
                      <a:pt x="14785" y="1506"/>
                      <a:pt x="14834" y="1826"/>
                    </a:cubicBezTo>
                    <a:cubicBezTo>
                      <a:pt x="14858" y="1991"/>
                      <a:pt x="14861" y="2509"/>
                      <a:pt x="14730" y="2628"/>
                    </a:cubicBezTo>
                    <a:cubicBezTo>
                      <a:pt x="14637" y="2718"/>
                      <a:pt x="14520" y="2528"/>
                      <a:pt x="14449" y="2488"/>
                    </a:cubicBezTo>
                    <a:cubicBezTo>
                      <a:pt x="14390" y="2004"/>
                      <a:pt x="13798" y="1325"/>
                      <a:pt x="13299" y="1299"/>
                    </a:cubicBezTo>
                    <a:cubicBezTo>
                      <a:pt x="13036" y="1287"/>
                      <a:pt x="12710" y="1341"/>
                      <a:pt x="12545" y="1095"/>
                    </a:cubicBezTo>
                    <a:cubicBezTo>
                      <a:pt x="12280" y="705"/>
                      <a:pt x="12094" y="873"/>
                      <a:pt x="11682" y="857"/>
                    </a:cubicBezTo>
                    <a:cubicBezTo>
                      <a:pt x="11535" y="925"/>
                      <a:pt x="10954" y="1180"/>
                      <a:pt x="10832" y="1160"/>
                    </a:cubicBezTo>
                    <a:cubicBezTo>
                      <a:pt x="10477" y="1097"/>
                      <a:pt x="10287" y="690"/>
                      <a:pt x="10059" y="645"/>
                    </a:cubicBezTo>
                    <a:cubicBezTo>
                      <a:pt x="9906" y="615"/>
                      <a:pt x="9566" y="838"/>
                      <a:pt x="9431" y="915"/>
                    </a:cubicBezTo>
                    <a:cubicBezTo>
                      <a:pt x="8945" y="1192"/>
                      <a:pt x="9063" y="964"/>
                      <a:pt x="8907" y="1539"/>
                    </a:cubicBezTo>
                    <a:cubicBezTo>
                      <a:pt x="8796" y="1942"/>
                      <a:pt x="8586" y="2677"/>
                      <a:pt x="8000" y="2205"/>
                    </a:cubicBezTo>
                    <a:cubicBezTo>
                      <a:pt x="7842" y="2079"/>
                      <a:pt x="7786" y="1698"/>
                      <a:pt x="7718" y="1659"/>
                    </a:cubicBezTo>
                    <a:cubicBezTo>
                      <a:pt x="7646" y="1616"/>
                      <a:pt x="6956" y="1963"/>
                      <a:pt x="6790" y="1987"/>
                    </a:cubicBezTo>
                    <a:cubicBezTo>
                      <a:pt x="6296" y="2059"/>
                      <a:pt x="6392" y="2176"/>
                      <a:pt x="6177" y="2565"/>
                    </a:cubicBezTo>
                    <a:cubicBezTo>
                      <a:pt x="6034" y="3032"/>
                      <a:pt x="6026" y="3372"/>
                      <a:pt x="5781" y="3809"/>
                    </a:cubicBezTo>
                    <a:cubicBezTo>
                      <a:pt x="5586" y="4159"/>
                      <a:pt x="5162" y="4402"/>
                      <a:pt x="5001" y="4758"/>
                    </a:cubicBezTo>
                    <a:cubicBezTo>
                      <a:pt x="4887" y="5007"/>
                      <a:pt x="4861" y="5211"/>
                      <a:pt x="4624" y="5376"/>
                    </a:cubicBezTo>
                    <a:cubicBezTo>
                      <a:pt x="4397" y="5532"/>
                      <a:pt x="3684" y="5548"/>
                      <a:pt x="3601" y="5716"/>
                    </a:cubicBezTo>
                    <a:cubicBezTo>
                      <a:pt x="3402" y="6115"/>
                      <a:pt x="4452" y="6508"/>
                      <a:pt x="4074" y="6871"/>
                    </a:cubicBezTo>
                    <a:cubicBezTo>
                      <a:pt x="3829" y="7199"/>
                      <a:pt x="3967" y="7486"/>
                      <a:pt x="3799" y="7744"/>
                    </a:cubicBezTo>
                    <a:cubicBezTo>
                      <a:pt x="3694" y="7904"/>
                      <a:pt x="3167" y="8174"/>
                      <a:pt x="3173" y="8199"/>
                    </a:cubicBezTo>
                    <a:cubicBezTo>
                      <a:pt x="3283" y="8671"/>
                      <a:pt x="4187" y="9191"/>
                      <a:pt x="4503" y="9534"/>
                    </a:cubicBezTo>
                    <a:cubicBezTo>
                      <a:pt x="4539" y="9576"/>
                      <a:pt x="4201" y="10543"/>
                      <a:pt x="4150" y="10676"/>
                    </a:cubicBezTo>
                    <a:cubicBezTo>
                      <a:pt x="4012" y="11043"/>
                      <a:pt x="3029" y="10396"/>
                      <a:pt x="2878" y="10297"/>
                    </a:cubicBezTo>
                    <a:cubicBezTo>
                      <a:pt x="2541" y="10081"/>
                      <a:pt x="2230" y="9990"/>
                      <a:pt x="1862" y="9849"/>
                    </a:cubicBezTo>
                    <a:cubicBezTo>
                      <a:pt x="1654" y="9770"/>
                      <a:pt x="1006" y="9315"/>
                      <a:pt x="910" y="9573"/>
                    </a:cubicBezTo>
                    <a:cubicBezTo>
                      <a:pt x="768" y="9952"/>
                      <a:pt x="732" y="10552"/>
                      <a:pt x="768" y="10954"/>
                    </a:cubicBezTo>
                    <a:cubicBezTo>
                      <a:pt x="768" y="11594"/>
                      <a:pt x="551" y="11975"/>
                      <a:pt x="186" y="12467"/>
                    </a:cubicBezTo>
                    <a:cubicBezTo>
                      <a:pt x="-55" y="12797"/>
                      <a:pt x="-24" y="13612"/>
                      <a:pt x="72" y="13996"/>
                    </a:cubicBezTo>
                    <a:cubicBezTo>
                      <a:pt x="147" y="14301"/>
                      <a:pt x="535" y="14595"/>
                      <a:pt x="507" y="14907"/>
                    </a:cubicBezTo>
                    <a:cubicBezTo>
                      <a:pt x="423" y="15326"/>
                      <a:pt x="262" y="15691"/>
                      <a:pt x="136" y="16093"/>
                    </a:cubicBezTo>
                    <a:cubicBezTo>
                      <a:pt x="40" y="16398"/>
                      <a:pt x="168" y="16996"/>
                      <a:pt x="346" y="17255"/>
                    </a:cubicBezTo>
                    <a:cubicBezTo>
                      <a:pt x="494" y="17469"/>
                      <a:pt x="466" y="17406"/>
                      <a:pt x="717" y="17313"/>
                    </a:cubicBezTo>
                    <a:cubicBezTo>
                      <a:pt x="1020" y="17201"/>
                      <a:pt x="1400" y="16988"/>
                      <a:pt x="1715" y="16998"/>
                    </a:cubicBezTo>
                    <a:cubicBezTo>
                      <a:pt x="1926" y="17004"/>
                      <a:pt x="2115" y="17073"/>
                      <a:pt x="2329" y="17057"/>
                    </a:cubicBezTo>
                    <a:cubicBezTo>
                      <a:pt x="2646" y="17175"/>
                      <a:pt x="3166" y="17192"/>
                      <a:pt x="3249" y="17563"/>
                    </a:cubicBezTo>
                    <a:cubicBezTo>
                      <a:pt x="3308" y="17832"/>
                      <a:pt x="3019" y="18219"/>
                      <a:pt x="3294" y="18417"/>
                    </a:cubicBezTo>
                    <a:cubicBezTo>
                      <a:pt x="3726" y="18731"/>
                      <a:pt x="4363" y="19109"/>
                      <a:pt x="4630" y="18571"/>
                    </a:cubicBezTo>
                    <a:cubicBezTo>
                      <a:pt x="4899" y="18538"/>
                      <a:pt x="6031" y="18781"/>
                      <a:pt x="6216" y="18994"/>
                    </a:cubicBezTo>
                    <a:lnTo>
                      <a:pt x="7175" y="20098"/>
                    </a:lnTo>
                    <a:cubicBezTo>
                      <a:pt x="7361" y="20312"/>
                      <a:pt x="7811" y="20402"/>
                      <a:pt x="7911" y="20567"/>
                    </a:cubicBezTo>
                    <a:cubicBezTo>
                      <a:pt x="8251" y="21137"/>
                      <a:pt x="7450" y="21033"/>
                      <a:pt x="7450" y="21318"/>
                    </a:cubicBezTo>
                    <a:cubicBezTo>
                      <a:pt x="7730" y="21600"/>
                      <a:pt x="8356" y="21273"/>
                      <a:pt x="8625" y="21099"/>
                    </a:cubicBezTo>
                    <a:cubicBezTo>
                      <a:pt x="9305" y="20663"/>
                      <a:pt x="9328" y="20675"/>
                      <a:pt x="10084" y="20619"/>
                    </a:cubicBezTo>
                    <a:lnTo>
                      <a:pt x="10406" y="20911"/>
                    </a:lnTo>
                    <a:cubicBezTo>
                      <a:pt x="10642" y="20760"/>
                      <a:pt x="10959" y="20875"/>
                      <a:pt x="11164" y="20465"/>
                    </a:cubicBezTo>
                    <a:cubicBezTo>
                      <a:pt x="11410" y="19971"/>
                      <a:pt x="11782" y="19621"/>
                      <a:pt x="12091" y="19155"/>
                    </a:cubicBezTo>
                    <a:cubicBezTo>
                      <a:pt x="12111" y="19172"/>
                      <a:pt x="12358" y="19087"/>
                      <a:pt x="12385" y="19059"/>
                    </a:cubicBezTo>
                    <a:cubicBezTo>
                      <a:pt x="12557" y="18885"/>
                      <a:pt x="12709" y="18533"/>
                      <a:pt x="12870" y="18321"/>
                    </a:cubicBezTo>
                    <a:cubicBezTo>
                      <a:pt x="13159" y="17941"/>
                      <a:pt x="13495" y="17099"/>
                      <a:pt x="14059" y="17333"/>
                    </a:cubicBezTo>
                    <a:cubicBezTo>
                      <a:pt x="14309" y="17436"/>
                      <a:pt x="14778" y="17195"/>
                      <a:pt x="14959" y="17326"/>
                    </a:cubicBezTo>
                    <a:lnTo>
                      <a:pt x="14959" y="17227"/>
                    </a:lnTo>
                    <a:cubicBezTo>
                      <a:pt x="15012" y="17202"/>
                      <a:pt x="15060" y="17165"/>
                      <a:pt x="15091" y="17117"/>
                    </a:cubicBezTo>
                    <a:lnTo>
                      <a:pt x="15103" y="17099"/>
                    </a:lnTo>
                    <a:cubicBezTo>
                      <a:pt x="15177" y="16984"/>
                      <a:pt x="15346" y="16890"/>
                      <a:pt x="15484" y="16890"/>
                    </a:cubicBezTo>
                    <a:lnTo>
                      <a:pt x="15649" y="16890"/>
                    </a:lnTo>
                    <a:cubicBezTo>
                      <a:pt x="15783" y="16890"/>
                      <a:pt x="15930" y="16784"/>
                      <a:pt x="15973" y="16655"/>
                    </a:cubicBezTo>
                    <a:lnTo>
                      <a:pt x="15982" y="16628"/>
                    </a:lnTo>
                    <a:cubicBezTo>
                      <a:pt x="16024" y="16500"/>
                      <a:pt x="16157" y="16339"/>
                      <a:pt x="16276" y="16273"/>
                    </a:cubicBezTo>
                    <a:lnTo>
                      <a:pt x="17904" y="15358"/>
                    </a:lnTo>
                    <a:cubicBezTo>
                      <a:pt x="18023" y="15292"/>
                      <a:pt x="18191" y="15152"/>
                      <a:pt x="18277" y="15046"/>
                    </a:cubicBezTo>
                    <a:lnTo>
                      <a:pt x="20433" y="12455"/>
                    </a:lnTo>
                    <a:cubicBezTo>
                      <a:pt x="20521" y="12349"/>
                      <a:pt x="20626" y="12159"/>
                      <a:pt x="20669" y="12029"/>
                    </a:cubicBezTo>
                    <a:lnTo>
                      <a:pt x="21502" y="9526"/>
                    </a:lnTo>
                    <a:cubicBezTo>
                      <a:pt x="21545" y="9396"/>
                      <a:pt x="21525" y="9193"/>
                      <a:pt x="21461" y="9076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78" name="Group 277"/>
          <p:cNvGrpSpPr/>
          <p:nvPr/>
        </p:nvGrpSpPr>
        <p:grpSpPr>
          <a:xfrm>
            <a:off x="8391181" y="4494107"/>
            <a:ext cx="1257479" cy="1197177"/>
            <a:chOff x="6388601" y="3066330"/>
            <a:chExt cx="1855827" cy="1766831"/>
          </a:xfrm>
        </p:grpSpPr>
        <p:sp>
          <p:nvSpPr>
            <p:cNvPr id="279" name="Shape 4255"/>
            <p:cNvSpPr/>
            <p:nvPr/>
          </p:nvSpPr>
          <p:spPr>
            <a:xfrm>
              <a:off x="6504728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80" name="Shape 4256"/>
            <p:cNvSpPr/>
            <p:nvPr/>
          </p:nvSpPr>
          <p:spPr>
            <a:xfrm>
              <a:off x="6953659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81" name="Shape 4257"/>
            <p:cNvSpPr/>
            <p:nvPr/>
          </p:nvSpPr>
          <p:spPr>
            <a:xfrm>
              <a:off x="7402589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82" name="Shape 4258"/>
            <p:cNvSpPr/>
            <p:nvPr/>
          </p:nvSpPr>
          <p:spPr>
            <a:xfrm>
              <a:off x="7851520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83" name="Shape 4276"/>
            <p:cNvSpPr/>
            <p:nvPr/>
          </p:nvSpPr>
          <p:spPr>
            <a:xfrm flipH="1">
              <a:off x="6388601" y="4829240"/>
              <a:ext cx="1855827" cy="0"/>
            </a:xfrm>
            <a:prstGeom prst="line">
              <a:avLst/>
            </a:prstGeom>
            <a:ln w="3175">
              <a:solidFill>
                <a:schemeClr val="accent1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 algn="l">
                <a:spcBef>
                  <a:spcPts val="2000"/>
                </a:spcBef>
                <a:defRPr sz="2000">
                  <a:solidFill>
                    <a:srgbClr val="A6AAA9"/>
                  </a:solidFill>
                  <a:latin typeface="Source Sans Pro"/>
                  <a:ea typeface="Source Sans Pro"/>
                  <a:cs typeface="Source Sans Pro"/>
                  <a:sym typeface="Source Sans Pro"/>
                </a:defRPr>
              </a:pPr>
              <a:endParaRPr/>
            </a:p>
          </p:txBody>
        </p:sp>
      </p:grpSp>
      <p:grpSp>
        <p:nvGrpSpPr>
          <p:cNvPr id="284" name="Group 4281"/>
          <p:cNvGrpSpPr/>
          <p:nvPr/>
        </p:nvGrpSpPr>
        <p:grpSpPr>
          <a:xfrm>
            <a:off x="8469867" y="4569504"/>
            <a:ext cx="1114033" cy="1121780"/>
            <a:chOff x="0" y="-81077"/>
            <a:chExt cx="3356260" cy="2410048"/>
          </a:xfrm>
        </p:grpSpPr>
        <p:sp>
          <p:nvSpPr>
            <p:cNvPr id="285" name="Shape 4277"/>
            <p:cNvSpPr/>
            <p:nvPr/>
          </p:nvSpPr>
          <p:spPr>
            <a:xfrm>
              <a:off x="0" y="307174"/>
              <a:ext cx="606962" cy="202179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86" name="Shape 4278"/>
            <p:cNvSpPr/>
            <p:nvPr/>
          </p:nvSpPr>
          <p:spPr>
            <a:xfrm>
              <a:off x="916432" y="764867"/>
              <a:ext cx="606963" cy="1564103"/>
            </a:xfrm>
            <a:prstGeom prst="rect">
              <a:avLst/>
            </a:prstGeom>
            <a:solidFill>
              <a:schemeClr val="accent5">
                <a:alpha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87" name="Shape 4279"/>
            <p:cNvSpPr/>
            <p:nvPr/>
          </p:nvSpPr>
          <p:spPr>
            <a:xfrm>
              <a:off x="1832864" y="-81077"/>
              <a:ext cx="606964" cy="2410047"/>
            </a:xfrm>
            <a:prstGeom prst="rect">
              <a:avLst/>
            </a:prstGeom>
            <a:solidFill>
              <a:schemeClr val="accent5">
                <a:lumMod val="60000"/>
                <a:lumOff val="40000"/>
                <a:alpha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88" name="Shape 4280"/>
            <p:cNvSpPr/>
            <p:nvPr/>
          </p:nvSpPr>
          <p:spPr>
            <a:xfrm>
              <a:off x="2749295" y="333717"/>
              <a:ext cx="606965" cy="1995254"/>
            </a:xfrm>
            <a:prstGeom prst="rect">
              <a:avLst/>
            </a:prstGeom>
            <a:solidFill>
              <a:schemeClr val="accent5">
                <a:lumMod val="40000"/>
                <a:lumOff val="60000"/>
                <a:alpha val="41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94" name="Group 293"/>
          <p:cNvGrpSpPr/>
          <p:nvPr/>
        </p:nvGrpSpPr>
        <p:grpSpPr>
          <a:xfrm>
            <a:off x="5644660" y="3138137"/>
            <a:ext cx="930424" cy="930423"/>
            <a:chOff x="5644660" y="2457675"/>
            <a:chExt cx="930424" cy="930423"/>
          </a:xfrm>
        </p:grpSpPr>
        <p:sp>
          <p:nvSpPr>
            <p:cNvPr id="295" name="Shape 1096"/>
            <p:cNvSpPr/>
            <p:nvPr/>
          </p:nvSpPr>
          <p:spPr>
            <a:xfrm>
              <a:off x="5644660" y="2457675"/>
              <a:ext cx="930424" cy="9304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96" name="Text Placeholder 1"/>
            <p:cNvSpPr txBox="1">
              <a:spLocks/>
            </p:cNvSpPr>
            <p:nvPr/>
          </p:nvSpPr>
          <p:spPr>
            <a:xfrm>
              <a:off x="5758228" y="2717024"/>
              <a:ext cx="673100" cy="456087"/>
            </a:xfrm>
            <a:prstGeom prst="rect">
              <a:avLst/>
            </a:prstGeom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2800" dirty="0" smtClean="0">
                  <a:latin typeface="Clear Sans Medium" panose="020B0603030202020304" pitchFamily="34" charset="0"/>
                  <a:cs typeface="Clear Sans Medium" panose="020B0603030202020304" pitchFamily="34" charset="0"/>
                </a:rPr>
                <a:t>VS</a:t>
              </a:r>
              <a:endParaRPr lang="en-GB" sz="2800" dirty="0">
                <a:latin typeface="Clear Sans Medium" panose="020B0603030202020304" pitchFamily="34" charset="0"/>
                <a:cs typeface="Clear Sans Medium" panose="020B06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967888" y="1715263"/>
            <a:ext cx="2307122" cy="2348477"/>
            <a:chOff x="1967888" y="1715263"/>
            <a:chExt cx="2307122" cy="2348477"/>
          </a:xfrm>
        </p:grpSpPr>
        <p:grpSp>
          <p:nvGrpSpPr>
            <p:cNvPr id="258" name="Group 257"/>
            <p:cNvGrpSpPr/>
            <p:nvPr/>
          </p:nvGrpSpPr>
          <p:grpSpPr>
            <a:xfrm>
              <a:off x="1967888" y="1715263"/>
              <a:ext cx="2307122" cy="1838310"/>
              <a:chOff x="1301410" y="2087306"/>
              <a:chExt cx="4809848" cy="3832477"/>
            </a:xfrm>
            <a:solidFill>
              <a:schemeClr val="tx2">
                <a:lumMod val="60000"/>
                <a:lumOff val="40000"/>
              </a:schemeClr>
            </a:solidFill>
          </p:grpSpPr>
          <p:grpSp>
            <p:nvGrpSpPr>
              <p:cNvPr id="259" name="Group 258"/>
              <p:cNvGrpSpPr/>
              <p:nvPr/>
            </p:nvGrpSpPr>
            <p:grpSpPr>
              <a:xfrm>
                <a:off x="1301410" y="2087306"/>
                <a:ext cx="4794123" cy="3828159"/>
                <a:chOff x="1458578" y="2244473"/>
                <a:chExt cx="4794123" cy="3828159"/>
              </a:xfrm>
              <a:grpFill/>
            </p:grpSpPr>
            <p:sp>
              <p:nvSpPr>
                <p:cNvPr id="270" name="Shape 3139"/>
                <p:cNvSpPr/>
                <p:nvPr/>
              </p:nvSpPr>
              <p:spPr>
                <a:xfrm>
                  <a:off x="1458578" y="2683791"/>
                  <a:ext cx="1896004" cy="2788212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85" y="11425"/>
                      </a:moveTo>
                      <a:cubicBezTo>
                        <a:pt x="63" y="11422"/>
                        <a:pt x="50" y="11419"/>
                        <a:pt x="30" y="11415"/>
                      </a:cubicBezTo>
                      <a:cubicBezTo>
                        <a:pt x="17" y="11430"/>
                        <a:pt x="0" y="11438"/>
                        <a:pt x="0" y="11455"/>
                      </a:cubicBezTo>
                      <a:cubicBezTo>
                        <a:pt x="0" y="11613"/>
                        <a:pt x="90" y="11698"/>
                        <a:pt x="199" y="11836"/>
                      </a:cubicBezTo>
                      <a:cubicBezTo>
                        <a:pt x="258" y="11912"/>
                        <a:pt x="281" y="11962"/>
                        <a:pt x="354" y="12032"/>
                      </a:cubicBezTo>
                      <a:cubicBezTo>
                        <a:pt x="329" y="11809"/>
                        <a:pt x="85" y="11712"/>
                        <a:pt x="85" y="11489"/>
                      </a:cubicBezTo>
                      <a:cubicBezTo>
                        <a:pt x="85" y="11489"/>
                        <a:pt x="85" y="11425"/>
                        <a:pt x="85" y="11425"/>
                      </a:cubicBezTo>
                      <a:close/>
                      <a:moveTo>
                        <a:pt x="3137" y="6797"/>
                      </a:moveTo>
                      <a:cubicBezTo>
                        <a:pt x="3195" y="6719"/>
                        <a:pt x="3252" y="6666"/>
                        <a:pt x="3374" y="6641"/>
                      </a:cubicBezTo>
                      <a:cubicBezTo>
                        <a:pt x="3364" y="6720"/>
                        <a:pt x="3327" y="6812"/>
                        <a:pt x="3211" y="6812"/>
                      </a:cubicBezTo>
                      <a:cubicBezTo>
                        <a:pt x="3181" y="6812"/>
                        <a:pt x="3163" y="6803"/>
                        <a:pt x="3137" y="6797"/>
                      </a:cubicBezTo>
                      <a:cubicBezTo>
                        <a:pt x="3137" y="6797"/>
                        <a:pt x="3137" y="6797"/>
                        <a:pt x="3137" y="6797"/>
                      </a:cubicBezTo>
                      <a:close/>
                      <a:moveTo>
                        <a:pt x="21541" y="1091"/>
                      </a:moveTo>
                      <a:cubicBezTo>
                        <a:pt x="21453" y="1065"/>
                        <a:pt x="21351" y="1048"/>
                        <a:pt x="21253" y="1034"/>
                      </a:cubicBezTo>
                      <a:cubicBezTo>
                        <a:pt x="21146" y="1019"/>
                        <a:pt x="21098" y="969"/>
                        <a:pt x="20987" y="969"/>
                      </a:cubicBezTo>
                      <a:cubicBezTo>
                        <a:pt x="20926" y="969"/>
                        <a:pt x="20893" y="986"/>
                        <a:pt x="20832" y="989"/>
                      </a:cubicBezTo>
                      <a:cubicBezTo>
                        <a:pt x="20838" y="1039"/>
                        <a:pt x="20858" y="1083"/>
                        <a:pt x="20898" y="1124"/>
                      </a:cubicBezTo>
                      <a:lnTo>
                        <a:pt x="20891" y="1144"/>
                      </a:lnTo>
                      <a:cubicBezTo>
                        <a:pt x="20854" y="1137"/>
                        <a:pt x="20830" y="1130"/>
                        <a:pt x="20795" y="1119"/>
                      </a:cubicBezTo>
                      <a:lnTo>
                        <a:pt x="20766" y="1124"/>
                      </a:lnTo>
                      <a:cubicBezTo>
                        <a:pt x="20775" y="1140"/>
                        <a:pt x="20782" y="1149"/>
                        <a:pt x="20795" y="1164"/>
                      </a:cubicBezTo>
                      <a:lnTo>
                        <a:pt x="20788" y="1185"/>
                      </a:lnTo>
                      <a:cubicBezTo>
                        <a:pt x="20736" y="1173"/>
                        <a:pt x="20708" y="1156"/>
                        <a:pt x="20670" y="1129"/>
                      </a:cubicBezTo>
                      <a:lnTo>
                        <a:pt x="20640" y="1144"/>
                      </a:lnTo>
                      <a:cubicBezTo>
                        <a:pt x="20644" y="1180"/>
                        <a:pt x="20670" y="1199"/>
                        <a:pt x="20670" y="1235"/>
                      </a:cubicBezTo>
                      <a:cubicBezTo>
                        <a:pt x="20670" y="1246"/>
                        <a:pt x="20653" y="1248"/>
                        <a:pt x="20640" y="1255"/>
                      </a:cubicBezTo>
                      <a:lnTo>
                        <a:pt x="20559" y="1175"/>
                      </a:lnTo>
                      <a:cubicBezTo>
                        <a:pt x="20509" y="1212"/>
                        <a:pt x="20470" y="1241"/>
                        <a:pt x="20470" y="1292"/>
                      </a:cubicBezTo>
                      <a:cubicBezTo>
                        <a:pt x="20470" y="1377"/>
                        <a:pt x="20584" y="1571"/>
                        <a:pt x="20418" y="1370"/>
                      </a:cubicBezTo>
                      <a:cubicBezTo>
                        <a:pt x="20380" y="1426"/>
                        <a:pt x="20345" y="1508"/>
                        <a:pt x="20345" y="1548"/>
                      </a:cubicBezTo>
                      <a:cubicBezTo>
                        <a:pt x="20345" y="1571"/>
                        <a:pt x="20380" y="1624"/>
                        <a:pt x="20341" y="1581"/>
                      </a:cubicBezTo>
                      <a:lnTo>
                        <a:pt x="20272" y="1489"/>
                      </a:lnTo>
                      <a:cubicBezTo>
                        <a:pt x="20175" y="1480"/>
                        <a:pt x="20082" y="1441"/>
                        <a:pt x="20249" y="1441"/>
                      </a:cubicBezTo>
                      <a:cubicBezTo>
                        <a:pt x="20311" y="1441"/>
                        <a:pt x="20367" y="1408"/>
                        <a:pt x="20367" y="1365"/>
                      </a:cubicBezTo>
                      <a:cubicBezTo>
                        <a:pt x="20367" y="1294"/>
                        <a:pt x="20316" y="1256"/>
                        <a:pt x="20316" y="1185"/>
                      </a:cubicBezTo>
                      <a:cubicBezTo>
                        <a:pt x="20316" y="1133"/>
                        <a:pt x="20297" y="1099"/>
                        <a:pt x="20330" y="1054"/>
                      </a:cubicBezTo>
                      <a:cubicBezTo>
                        <a:pt x="20357" y="1016"/>
                        <a:pt x="20426" y="1006"/>
                        <a:pt x="20426" y="964"/>
                      </a:cubicBezTo>
                      <a:cubicBezTo>
                        <a:pt x="20426" y="868"/>
                        <a:pt x="20306" y="826"/>
                        <a:pt x="20182" y="783"/>
                      </a:cubicBezTo>
                      <a:cubicBezTo>
                        <a:pt x="20079" y="746"/>
                        <a:pt x="20031" y="707"/>
                        <a:pt x="19976" y="637"/>
                      </a:cubicBezTo>
                      <a:cubicBezTo>
                        <a:pt x="19955" y="611"/>
                        <a:pt x="19887" y="614"/>
                        <a:pt x="19887" y="582"/>
                      </a:cubicBezTo>
                      <a:cubicBezTo>
                        <a:pt x="19887" y="569"/>
                        <a:pt x="19902" y="564"/>
                        <a:pt x="19902" y="552"/>
                      </a:cubicBezTo>
                      <a:cubicBezTo>
                        <a:pt x="19902" y="481"/>
                        <a:pt x="19793" y="462"/>
                        <a:pt x="19703" y="426"/>
                      </a:cubicBezTo>
                      <a:cubicBezTo>
                        <a:pt x="19642" y="403"/>
                        <a:pt x="19620" y="372"/>
                        <a:pt x="19555" y="351"/>
                      </a:cubicBezTo>
                      <a:cubicBezTo>
                        <a:pt x="19499" y="332"/>
                        <a:pt x="19415" y="339"/>
                        <a:pt x="19415" y="296"/>
                      </a:cubicBezTo>
                      <a:cubicBezTo>
                        <a:pt x="19415" y="249"/>
                        <a:pt x="19416" y="186"/>
                        <a:pt x="19348" y="186"/>
                      </a:cubicBezTo>
                      <a:cubicBezTo>
                        <a:pt x="19267" y="186"/>
                        <a:pt x="19223" y="201"/>
                        <a:pt x="19141" y="201"/>
                      </a:cubicBezTo>
                      <a:cubicBezTo>
                        <a:pt x="18976" y="201"/>
                        <a:pt x="18883" y="108"/>
                        <a:pt x="18831" y="0"/>
                      </a:cubicBezTo>
                      <a:cubicBezTo>
                        <a:pt x="18778" y="26"/>
                        <a:pt x="18746" y="47"/>
                        <a:pt x="18684" y="65"/>
                      </a:cubicBezTo>
                      <a:lnTo>
                        <a:pt x="18558" y="35"/>
                      </a:lnTo>
                      <a:lnTo>
                        <a:pt x="18529" y="40"/>
                      </a:lnTo>
                      <a:cubicBezTo>
                        <a:pt x="18603" y="109"/>
                        <a:pt x="18634" y="163"/>
                        <a:pt x="18743" y="205"/>
                      </a:cubicBezTo>
                      <a:lnTo>
                        <a:pt x="18728" y="222"/>
                      </a:lnTo>
                      <a:cubicBezTo>
                        <a:pt x="18671" y="218"/>
                        <a:pt x="18638" y="223"/>
                        <a:pt x="18580" y="221"/>
                      </a:cubicBezTo>
                      <a:cubicBezTo>
                        <a:pt x="18569" y="314"/>
                        <a:pt x="18509" y="366"/>
                        <a:pt x="18396" y="417"/>
                      </a:cubicBezTo>
                      <a:cubicBezTo>
                        <a:pt x="18350" y="437"/>
                        <a:pt x="18348" y="482"/>
                        <a:pt x="18292" y="482"/>
                      </a:cubicBezTo>
                      <a:cubicBezTo>
                        <a:pt x="18169" y="482"/>
                        <a:pt x="18167" y="365"/>
                        <a:pt x="18167" y="281"/>
                      </a:cubicBezTo>
                      <a:cubicBezTo>
                        <a:pt x="18167" y="157"/>
                        <a:pt x="18189" y="251"/>
                        <a:pt x="18057" y="301"/>
                      </a:cubicBezTo>
                      <a:cubicBezTo>
                        <a:pt x="18008" y="319"/>
                        <a:pt x="17931" y="314"/>
                        <a:pt x="17931" y="351"/>
                      </a:cubicBezTo>
                      <a:cubicBezTo>
                        <a:pt x="17931" y="387"/>
                        <a:pt x="18001" y="389"/>
                        <a:pt x="18019" y="422"/>
                      </a:cubicBezTo>
                      <a:cubicBezTo>
                        <a:pt x="17948" y="438"/>
                        <a:pt x="17918" y="477"/>
                        <a:pt x="17843" y="477"/>
                      </a:cubicBezTo>
                      <a:cubicBezTo>
                        <a:pt x="17653" y="477"/>
                        <a:pt x="17824" y="318"/>
                        <a:pt x="17606" y="487"/>
                      </a:cubicBezTo>
                      <a:lnTo>
                        <a:pt x="17621" y="527"/>
                      </a:lnTo>
                      <a:cubicBezTo>
                        <a:pt x="17586" y="568"/>
                        <a:pt x="17525" y="585"/>
                        <a:pt x="17525" y="632"/>
                      </a:cubicBezTo>
                      <a:cubicBezTo>
                        <a:pt x="17525" y="663"/>
                        <a:pt x="17555" y="677"/>
                        <a:pt x="17555" y="708"/>
                      </a:cubicBezTo>
                      <a:cubicBezTo>
                        <a:pt x="17555" y="753"/>
                        <a:pt x="17458" y="744"/>
                        <a:pt x="17392" y="748"/>
                      </a:cubicBezTo>
                      <a:cubicBezTo>
                        <a:pt x="17399" y="784"/>
                        <a:pt x="17414" y="803"/>
                        <a:pt x="17429" y="838"/>
                      </a:cubicBezTo>
                      <a:lnTo>
                        <a:pt x="17399" y="828"/>
                      </a:lnTo>
                      <a:cubicBezTo>
                        <a:pt x="17370" y="802"/>
                        <a:pt x="17331" y="796"/>
                        <a:pt x="17303" y="768"/>
                      </a:cubicBezTo>
                      <a:cubicBezTo>
                        <a:pt x="17274" y="738"/>
                        <a:pt x="17285" y="683"/>
                        <a:pt x="17229" y="683"/>
                      </a:cubicBezTo>
                      <a:cubicBezTo>
                        <a:pt x="17018" y="683"/>
                        <a:pt x="17065" y="922"/>
                        <a:pt x="17065" y="547"/>
                      </a:cubicBezTo>
                      <a:cubicBezTo>
                        <a:pt x="17065" y="538"/>
                        <a:pt x="17082" y="536"/>
                        <a:pt x="17082" y="527"/>
                      </a:cubicBezTo>
                      <a:cubicBezTo>
                        <a:pt x="17082" y="489"/>
                        <a:pt x="17015" y="484"/>
                        <a:pt x="16973" y="462"/>
                      </a:cubicBezTo>
                      <a:lnTo>
                        <a:pt x="16973" y="661"/>
                      </a:lnTo>
                      <a:cubicBezTo>
                        <a:pt x="16973" y="705"/>
                        <a:pt x="16964" y="729"/>
                        <a:pt x="16956" y="773"/>
                      </a:cubicBezTo>
                      <a:cubicBezTo>
                        <a:pt x="16857" y="773"/>
                        <a:pt x="16770" y="779"/>
                        <a:pt x="16720" y="838"/>
                      </a:cubicBezTo>
                      <a:cubicBezTo>
                        <a:pt x="16711" y="829"/>
                        <a:pt x="16704" y="823"/>
                        <a:pt x="16691" y="818"/>
                      </a:cubicBezTo>
                      <a:lnTo>
                        <a:pt x="16691" y="793"/>
                      </a:lnTo>
                      <a:lnTo>
                        <a:pt x="16632" y="798"/>
                      </a:lnTo>
                      <a:cubicBezTo>
                        <a:pt x="16610" y="793"/>
                        <a:pt x="16596" y="783"/>
                        <a:pt x="16572" y="783"/>
                      </a:cubicBezTo>
                      <a:cubicBezTo>
                        <a:pt x="16558" y="783"/>
                        <a:pt x="16556" y="796"/>
                        <a:pt x="16543" y="798"/>
                      </a:cubicBezTo>
                      <a:cubicBezTo>
                        <a:pt x="16558" y="863"/>
                        <a:pt x="16417" y="878"/>
                        <a:pt x="16417" y="944"/>
                      </a:cubicBezTo>
                      <a:cubicBezTo>
                        <a:pt x="16417" y="1004"/>
                        <a:pt x="16506" y="1044"/>
                        <a:pt x="16595" y="1044"/>
                      </a:cubicBezTo>
                      <a:cubicBezTo>
                        <a:pt x="16596" y="1051"/>
                        <a:pt x="16610" y="1055"/>
                        <a:pt x="16610" y="1064"/>
                      </a:cubicBezTo>
                      <a:cubicBezTo>
                        <a:pt x="16610" y="1099"/>
                        <a:pt x="16576" y="1114"/>
                        <a:pt x="16551" y="1144"/>
                      </a:cubicBezTo>
                      <a:lnTo>
                        <a:pt x="16558" y="1164"/>
                      </a:lnTo>
                      <a:cubicBezTo>
                        <a:pt x="16571" y="1165"/>
                        <a:pt x="16574" y="1175"/>
                        <a:pt x="16587" y="1175"/>
                      </a:cubicBezTo>
                      <a:cubicBezTo>
                        <a:pt x="16613" y="1175"/>
                        <a:pt x="16626" y="1158"/>
                        <a:pt x="16646" y="1149"/>
                      </a:cubicBezTo>
                      <a:cubicBezTo>
                        <a:pt x="16666" y="1162"/>
                        <a:pt x="16670" y="1185"/>
                        <a:pt x="16698" y="1185"/>
                      </a:cubicBezTo>
                      <a:cubicBezTo>
                        <a:pt x="16720" y="1185"/>
                        <a:pt x="16737" y="1190"/>
                        <a:pt x="16757" y="1195"/>
                      </a:cubicBezTo>
                      <a:cubicBezTo>
                        <a:pt x="16730" y="1203"/>
                        <a:pt x="16705" y="1215"/>
                        <a:pt x="16705" y="1235"/>
                      </a:cubicBezTo>
                      <a:cubicBezTo>
                        <a:pt x="16705" y="1277"/>
                        <a:pt x="16770" y="1287"/>
                        <a:pt x="16816" y="1315"/>
                      </a:cubicBezTo>
                      <a:cubicBezTo>
                        <a:pt x="16755" y="1329"/>
                        <a:pt x="16718" y="1345"/>
                        <a:pt x="16654" y="1345"/>
                      </a:cubicBezTo>
                      <a:cubicBezTo>
                        <a:pt x="16560" y="1345"/>
                        <a:pt x="16519" y="1304"/>
                        <a:pt x="16432" y="1280"/>
                      </a:cubicBezTo>
                      <a:cubicBezTo>
                        <a:pt x="16427" y="1305"/>
                        <a:pt x="16420" y="1318"/>
                        <a:pt x="16403" y="1340"/>
                      </a:cubicBezTo>
                      <a:cubicBezTo>
                        <a:pt x="16231" y="1281"/>
                        <a:pt x="16244" y="1088"/>
                        <a:pt x="16218" y="1300"/>
                      </a:cubicBezTo>
                      <a:cubicBezTo>
                        <a:pt x="16150" y="1305"/>
                        <a:pt x="16113" y="1308"/>
                        <a:pt x="16045" y="1300"/>
                      </a:cubicBezTo>
                      <a:cubicBezTo>
                        <a:pt x="16049" y="1324"/>
                        <a:pt x="16049" y="1336"/>
                        <a:pt x="16045" y="1360"/>
                      </a:cubicBezTo>
                      <a:lnTo>
                        <a:pt x="16100" y="1365"/>
                      </a:lnTo>
                      <a:cubicBezTo>
                        <a:pt x="16157" y="1356"/>
                        <a:pt x="16189" y="1334"/>
                        <a:pt x="16248" y="1340"/>
                      </a:cubicBezTo>
                      <a:cubicBezTo>
                        <a:pt x="16194" y="1377"/>
                        <a:pt x="16153" y="1392"/>
                        <a:pt x="16085" y="1410"/>
                      </a:cubicBezTo>
                      <a:cubicBezTo>
                        <a:pt x="16107" y="1448"/>
                        <a:pt x="16157" y="1466"/>
                        <a:pt x="16218" y="1466"/>
                      </a:cubicBezTo>
                      <a:cubicBezTo>
                        <a:pt x="16261" y="1466"/>
                        <a:pt x="16281" y="1442"/>
                        <a:pt x="16322" y="1436"/>
                      </a:cubicBezTo>
                      <a:cubicBezTo>
                        <a:pt x="16309" y="1473"/>
                        <a:pt x="16299" y="1497"/>
                        <a:pt x="16299" y="1536"/>
                      </a:cubicBezTo>
                      <a:cubicBezTo>
                        <a:pt x="16299" y="1595"/>
                        <a:pt x="16562" y="1749"/>
                        <a:pt x="16491" y="1737"/>
                      </a:cubicBezTo>
                      <a:cubicBezTo>
                        <a:pt x="16370" y="1706"/>
                        <a:pt x="16395" y="1646"/>
                        <a:pt x="16307" y="1646"/>
                      </a:cubicBezTo>
                      <a:cubicBezTo>
                        <a:pt x="16272" y="1646"/>
                        <a:pt x="16261" y="1668"/>
                        <a:pt x="16233" y="1681"/>
                      </a:cubicBezTo>
                      <a:cubicBezTo>
                        <a:pt x="16180" y="1660"/>
                        <a:pt x="16128" y="1659"/>
                        <a:pt x="16100" y="1621"/>
                      </a:cubicBezTo>
                      <a:cubicBezTo>
                        <a:pt x="16076" y="1587"/>
                        <a:pt x="16126" y="1548"/>
                        <a:pt x="16085" y="1521"/>
                      </a:cubicBezTo>
                      <a:cubicBezTo>
                        <a:pt x="16045" y="1493"/>
                        <a:pt x="15990" y="1524"/>
                        <a:pt x="15938" y="1511"/>
                      </a:cubicBezTo>
                      <a:cubicBezTo>
                        <a:pt x="15916" y="1506"/>
                        <a:pt x="15910" y="1486"/>
                        <a:pt x="15886" y="1486"/>
                      </a:cubicBezTo>
                      <a:cubicBezTo>
                        <a:pt x="15805" y="1486"/>
                        <a:pt x="15788" y="1544"/>
                        <a:pt x="15724" y="1576"/>
                      </a:cubicBezTo>
                      <a:lnTo>
                        <a:pt x="15753" y="1616"/>
                      </a:lnTo>
                      <a:cubicBezTo>
                        <a:pt x="15717" y="1647"/>
                        <a:pt x="15680" y="1667"/>
                        <a:pt x="15621" y="1667"/>
                      </a:cubicBezTo>
                      <a:cubicBezTo>
                        <a:pt x="15582" y="1667"/>
                        <a:pt x="15561" y="1646"/>
                        <a:pt x="15532" y="1631"/>
                      </a:cubicBezTo>
                      <a:cubicBezTo>
                        <a:pt x="15502" y="1673"/>
                        <a:pt x="15414" y="1675"/>
                        <a:pt x="15414" y="1722"/>
                      </a:cubicBezTo>
                      <a:cubicBezTo>
                        <a:pt x="15414" y="1739"/>
                        <a:pt x="15431" y="1747"/>
                        <a:pt x="15443" y="1762"/>
                      </a:cubicBezTo>
                      <a:cubicBezTo>
                        <a:pt x="15369" y="1795"/>
                        <a:pt x="15362" y="1847"/>
                        <a:pt x="15362" y="1907"/>
                      </a:cubicBezTo>
                      <a:cubicBezTo>
                        <a:pt x="15362" y="1936"/>
                        <a:pt x="15393" y="1962"/>
                        <a:pt x="15436" y="1962"/>
                      </a:cubicBezTo>
                      <a:cubicBezTo>
                        <a:pt x="15448" y="1962"/>
                        <a:pt x="15452" y="1953"/>
                        <a:pt x="15465" y="1953"/>
                      </a:cubicBezTo>
                      <a:lnTo>
                        <a:pt x="15514" y="1953"/>
                      </a:lnTo>
                      <a:cubicBezTo>
                        <a:pt x="15511" y="1984"/>
                        <a:pt x="15510" y="2001"/>
                        <a:pt x="15514" y="2033"/>
                      </a:cubicBezTo>
                      <a:cubicBezTo>
                        <a:pt x="15681" y="1983"/>
                        <a:pt x="15713" y="1897"/>
                        <a:pt x="15846" y="1817"/>
                      </a:cubicBezTo>
                      <a:lnTo>
                        <a:pt x="15846" y="1921"/>
                      </a:lnTo>
                      <a:cubicBezTo>
                        <a:pt x="15846" y="1993"/>
                        <a:pt x="15672" y="1993"/>
                        <a:pt x="15672" y="2064"/>
                      </a:cubicBezTo>
                      <a:cubicBezTo>
                        <a:pt x="15672" y="2083"/>
                        <a:pt x="15678" y="2095"/>
                        <a:pt x="15680" y="2113"/>
                      </a:cubicBezTo>
                      <a:cubicBezTo>
                        <a:pt x="15646" y="2121"/>
                        <a:pt x="15613" y="2130"/>
                        <a:pt x="15613" y="2153"/>
                      </a:cubicBezTo>
                      <a:cubicBezTo>
                        <a:pt x="15613" y="2186"/>
                        <a:pt x="15650" y="2201"/>
                        <a:pt x="15650" y="2234"/>
                      </a:cubicBezTo>
                      <a:cubicBezTo>
                        <a:pt x="15650" y="2268"/>
                        <a:pt x="15580" y="2269"/>
                        <a:pt x="15561" y="2299"/>
                      </a:cubicBezTo>
                      <a:cubicBezTo>
                        <a:pt x="15511" y="2294"/>
                        <a:pt x="15486" y="2280"/>
                        <a:pt x="15443" y="2264"/>
                      </a:cubicBezTo>
                      <a:cubicBezTo>
                        <a:pt x="15428" y="2328"/>
                        <a:pt x="15426" y="2367"/>
                        <a:pt x="15384" y="2424"/>
                      </a:cubicBezTo>
                      <a:cubicBezTo>
                        <a:pt x="15417" y="2433"/>
                        <a:pt x="15436" y="2444"/>
                        <a:pt x="15472" y="2444"/>
                      </a:cubicBezTo>
                      <a:cubicBezTo>
                        <a:pt x="15508" y="2444"/>
                        <a:pt x="15526" y="2435"/>
                        <a:pt x="15561" y="2435"/>
                      </a:cubicBezTo>
                      <a:cubicBezTo>
                        <a:pt x="15607" y="2435"/>
                        <a:pt x="16079" y="2532"/>
                        <a:pt x="15975" y="2550"/>
                      </a:cubicBezTo>
                      <a:cubicBezTo>
                        <a:pt x="15805" y="2521"/>
                        <a:pt x="15704" y="2549"/>
                        <a:pt x="15532" y="2530"/>
                      </a:cubicBezTo>
                      <a:cubicBezTo>
                        <a:pt x="15450" y="2521"/>
                        <a:pt x="15416" y="2475"/>
                        <a:pt x="15333" y="2475"/>
                      </a:cubicBezTo>
                      <a:cubicBezTo>
                        <a:pt x="15320" y="2475"/>
                        <a:pt x="15316" y="2483"/>
                        <a:pt x="15303" y="2484"/>
                      </a:cubicBezTo>
                      <a:cubicBezTo>
                        <a:pt x="15318" y="2529"/>
                        <a:pt x="15356" y="2560"/>
                        <a:pt x="15421" y="2570"/>
                      </a:cubicBezTo>
                      <a:cubicBezTo>
                        <a:pt x="15419" y="2595"/>
                        <a:pt x="15408" y="2609"/>
                        <a:pt x="15392" y="2630"/>
                      </a:cubicBezTo>
                      <a:cubicBezTo>
                        <a:pt x="15349" y="2605"/>
                        <a:pt x="15324" y="2575"/>
                        <a:pt x="15266" y="2575"/>
                      </a:cubicBezTo>
                      <a:cubicBezTo>
                        <a:pt x="15242" y="2575"/>
                        <a:pt x="15231" y="2590"/>
                        <a:pt x="15207" y="2590"/>
                      </a:cubicBezTo>
                      <a:cubicBezTo>
                        <a:pt x="15098" y="2590"/>
                        <a:pt x="15094" y="2503"/>
                        <a:pt x="15030" y="2444"/>
                      </a:cubicBezTo>
                      <a:cubicBezTo>
                        <a:pt x="14974" y="2393"/>
                        <a:pt x="14889" y="2394"/>
                        <a:pt x="14793" y="2394"/>
                      </a:cubicBezTo>
                      <a:cubicBezTo>
                        <a:pt x="14781" y="2394"/>
                        <a:pt x="14777" y="2403"/>
                        <a:pt x="14764" y="2404"/>
                      </a:cubicBezTo>
                      <a:cubicBezTo>
                        <a:pt x="14784" y="2438"/>
                        <a:pt x="14838" y="2448"/>
                        <a:pt x="14838" y="2486"/>
                      </a:cubicBezTo>
                      <a:cubicBezTo>
                        <a:pt x="14838" y="2494"/>
                        <a:pt x="14830" y="2497"/>
                        <a:pt x="14830" y="2505"/>
                      </a:cubicBezTo>
                      <a:lnTo>
                        <a:pt x="14766" y="2505"/>
                      </a:lnTo>
                      <a:cubicBezTo>
                        <a:pt x="14729" y="2505"/>
                        <a:pt x="14712" y="2530"/>
                        <a:pt x="14676" y="2530"/>
                      </a:cubicBezTo>
                      <a:cubicBezTo>
                        <a:pt x="14637" y="2530"/>
                        <a:pt x="14625" y="2503"/>
                        <a:pt x="14601" y="2484"/>
                      </a:cubicBezTo>
                      <a:cubicBezTo>
                        <a:pt x="14533" y="2433"/>
                        <a:pt x="14454" y="2405"/>
                        <a:pt x="14454" y="2335"/>
                      </a:cubicBezTo>
                      <a:cubicBezTo>
                        <a:pt x="14454" y="2319"/>
                        <a:pt x="14459" y="2310"/>
                        <a:pt x="14462" y="2294"/>
                      </a:cubicBezTo>
                      <a:lnTo>
                        <a:pt x="14403" y="2304"/>
                      </a:lnTo>
                      <a:cubicBezTo>
                        <a:pt x="14391" y="2303"/>
                        <a:pt x="14386" y="2294"/>
                        <a:pt x="14373" y="2294"/>
                      </a:cubicBezTo>
                      <a:cubicBezTo>
                        <a:pt x="14358" y="2294"/>
                        <a:pt x="14351" y="2299"/>
                        <a:pt x="14336" y="2299"/>
                      </a:cubicBezTo>
                      <a:cubicBezTo>
                        <a:pt x="14341" y="2330"/>
                        <a:pt x="14313" y="2348"/>
                        <a:pt x="14313" y="2379"/>
                      </a:cubicBezTo>
                      <a:cubicBezTo>
                        <a:pt x="14313" y="2388"/>
                        <a:pt x="14334" y="2389"/>
                        <a:pt x="14336" y="2397"/>
                      </a:cubicBezTo>
                      <a:lnTo>
                        <a:pt x="14428" y="2397"/>
                      </a:lnTo>
                      <a:lnTo>
                        <a:pt x="14428" y="2525"/>
                      </a:lnTo>
                      <a:cubicBezTo>
                        <a:pt x="14393" y="2540"/>
                        <a:pt x="14343" y="2541"/>
                        <a:pt x="14343" y="2570"/>
                      </a:cubicBezTo>
                      <a:cubicBezTo>
                        <a:pt x="14343" y="2595"/>
                        <a:pt x="14373" y="2605"/>
                        <a:pt x="14373" y="2630"/>
                      </a:cubicBezTo>
                      <a:cubicBezTo>
                        <a:pt x="14373" y="2679"/>
                        <a:pt x="14269" y="2687"/>
                        <a:pt x="14269" y="2736"/>
                      </a:cubicBezTo>
                      <a:cubicBezTo>
                        <a:pt x="14269" y="2792"/>
                        <a:pt x="14406" y="2761"/>
                        <a:pt x="14462" y="2801"/>
                      </a:cubicBezTo>
                      <a:cubicBezTo>
                        <a:pt x="14535" y="2855"/>
                        <a:pt x="14507" y="2915"/>
                        <a:pt x="14542" y="2987"/>
                      </a:cubicBezTo>
                      <a:cubicBezTo>
                        <a:pt x="14600" y="2978"/>
                        <a:pt x="14638" y="2984"/>
                        <a:pt x="14690" y="2967"/>
                      </a:cubicBezTo>
                      <a:lnTo>
                        <a:pt x="14720" y="2972"/>
                      </a:lnTo>
                      <a:cubicBezTo>
                        <a:pt x="14677" y="3004"/>
                        <a:pt x="14638" y="3017"/>
                        <a:pt x="14580" y="3037"/>
                      </a:cubicBezTo>
                      <a:cubicBezTo>
                        <a:pt x="14661" y="3122"/>
                        <a:pt x="14747" y="3161"/>
                        <a:pt x="14565" y="3082"/>
                      </a:cubicBezTo>
                      <a:cubicBezTo>
                        <a:pt x="14614" y="3172"/>
                        <a:pt x="14648" y="3224"/>
                        <a:pt x="14720" y="3308"/>
                      </a:cubicBezTo>
                      <a:lnTo>
                        <a:pt x="14712" y="3328"/>
                      </a:lnTo>
                      <a:cubicBezTo>
                        <a:pt x="14618" y="3280"/>
                        <a:pt x="14552" y="3264"/>
                        <a:pt x="14462" y="3213"/>
                      </a:cubicBezTo>
                      <a:cubicBezTo>
                        <a:pt x="14401" y="3177"/>
                        <a:pt x="14424" y="3097"/>
                        <a:pt x="14343" y="3097"/>
                      </a:cubicBezTo>
                      <a:cubicBezTo>
                        <a:pt x="14293" y="3097"/>
                        <a:pt x="14321" y="3149"/>
                        <a:pt x="14321" y="3182"/>
                      </a:cubicBezTo>
                      <a:cubicBezTo>
                        <a:pt x="14321" y="3240"/>
                        <a:pt x="14386" y="3263"/>
                        <a:pt x="14424" y="3313"/>
                      </a:cubicBezTo>
                      <a:cubicBezTo>
                        <a:pt x="14397" y="3329"/>
                        <a:pt x="14373" y="3337"/>
                        <a:pt x="14336" y="3338"/>
                      </a:cubicBezTo>
                      <a:cubicBezTo>
                        <a:pt x="14336" y="3392"/>
                        <a:pt x="14254" y="3410"/>
                        <a:pt x="14254" y="3463"/>
                      </a:cubicBezTo>
                      <a:cubicBezTo>
                        <a:pt x="14254" y="3484"/>
                        <a:pt x="14273" y="3495"/>
                        <a:pt x="14273" y="3515"/>
                      </a:cubicBezTo>
                      <a:cubicBezTo>
                        <a:pt x="14273" y="3578"/>
                        <a:pt x="14218" y="3854"/>
                        <a:pt x="14218" y="3654"/>
                      </a:cubicBezTo>
                      <a:cubicBezTo>
                        <a:pt x="14218" y="3623"/>
                        <a:pt x="14240" y="3605"/>
                        <a:pt x="14240" y="3574"/>
                      </a:cubicBezTo>
                      <a:cubicBezTo>
                        <a:pt x="14240" y="3496"/>
                        <a:pt x="14132" y="3474"/>
                        <a:pt x="14048" y="3423"/>
                      </a:cubicBezTo>
                      <a:cubicBezTo>
                        <a:pt x="13928" y="3352"/>
                        <a:pt x="13970" y="3258"/>
                        <a:pt x="13893" y="3162"/>
                      </a:cubicBezTo>
                      <a:cubicBezTo>
                        <a:pt x="13829" y="3083"/>
                        <a:pt x="13679" y="3072"/>
                        <a:pt x="13679" y="2982"/>
                      </a:cubicBezTo>
                      <a:cubicBezTo>
                        <a:pt x="13679" y="2954"/>
                        <a:pt x="13701" y="2940"/>
                        <a:pt x="13701" y="2913"/>
                      </a:cubicBezTo>
                      <a:lnTo>
                        <a:pt x="13701" y="2871"/>
                      </a:lnTo>
                      <a:cubicBezTo>
                        <a:pt x="13664" y="2867"/>
                        <a:pt x="13646" y="2862"/>
                        <a:pt x="13612" y="2851"/>
                      </a:cubicBezTo>
                      <a:lnTo>
                        <a:pt x="13627" y="2811"/>
                      </a:lnTo>
                      <a:cubicBezTo>
                        <a:pt x="13554" y="2748"/>
                        <a:pt x="13420" y="2741"/>
                        <a:pt x="13420" y="2660"/>
                      </a:cubicBezTo>
                      <a:cubicBezTo>
                        <a:pt x="13420" y="2609"/>
                        <a:pt x="13472" y="2586"/>
                        <a:pt x="13494" y="2537"/>
                      </a:cubicBezTo>
                      <a:cubicBezTo>
                        <a:pt x="13448" y="2537"/>
                        <a:pt x="13422" y="2536"/>
                        <a:pt x="13376" y="2537"/>
                      </a:cubicBezTo>
                      <a:cubicBezTo>
                        <a:pt x="13348" y="2606"/>
                        <a:pt x="13275" y="2644"/>
                        <a:pt x="13170" y="2655"/>
                      </a:cubicBezTo>
                      <a:cubicBezTo>
                        <a:pt x="13188" y="2696"/>
                        <a:pt x="13170" y="2723"/>
                        <a:pt x="13170" y="2766"/>
                      </a:cubicBezTo>
                      <a:cubicBezTo>
                        <a:pt x="13170" y="2807"/>
                        <a:pt x="13219" y="2829"/>
                        <a:pt x="13273" y="2846"/>
                      </a:cubicBezTo>
                      <a:cubicBezTo>
                        <a:pt x="13268" y="2855"/>
                        <a:pt x="13262" y="2862"/>
                        <a:pt x="13258" y="2871"/>
                      </a:cubicBezTo>
                      <a:cubicBezTo>
                        <a:pt x="13161" y="2871"/>
                        <a:pt x="13105" y="2896"/>
                        <a:pt x="13007" y="2896"/>
                      </a:cubicBezTo>
                      <a:cubicBezTo>
                        <a:pt x="12959" y="2896"/>
                        <a:pt x="12942" y="2866"/>
                        <a:pt x="12898" y="2856"/>
                      </a:cubicBezTo>
                      <a:cubicBezTo>
                        <a:pt x="12894" y="2926"/>
                        <a:pt x="12913" y="2967"/>
                        <a:pt x="12898" y="3037"/>
                      </a:cubicBezTo>
                      <a:lnTo>
                        <a:pt x="12867" y="3037"/>
                      </a:lnTo>
                      <a:cubicBezTo>
                        <a:pt x="12712" y="3063"/>
                        <a:pt x="12655" y="3130"/>
                        <a:pt x="12564" y="3218"/>
                      </a:cubicBezTo>
                      <a:cubicBezTo>
                        <a:pt x="12479" y="3302"/>
                        <a:pt x="12387" y="3351"/>
                        <a:pt x="12387" y="3454"/>
                      </a:cubicBezTo>
                      <a:cubicBezTo>
                        <a:pt x="12387" y="3583"/>
                        <a:pt x="12431" y="3656"/>
                        <a:pt x="12446" y="3785"/>
                      </a:cubicBezTo>
                      <a:cubicBezTo>
                        <a:pt x="12453" y="3855"/>
                        <a:pt x="12407" y="3915"/>
                        <a:pt x="12476" y="3966"/>
                      </a:cubicBezTo>
                      <a:cubicBezTo>
                        <a:pt x="12540" y="4013"/>
                        <a:pt x="12704" y="3974"/>
                        <a:pt x="12704" y="4041"/>
                      </a:cubicBezTo>
                      <a:cubicBezTo>
                        <a:pt x="12704" y="4192"/>
                        <a:pt x="12516" y="4258"/>
                        <a:pt x="12321" y="4332"/>
                      </a:cubicBezTo>
                      <a:cubicBezTo>
                        <a:pt x="12171" y="4388"/>
                        <a:pt x="12105" y="4454"/>
                        <a:pt x="11937" y="4477"/>
                      </a:cubicBezTo>
                      <a:cubicBezTo>
                        <a:pt x="11872" y="4486"/>
                        <a:pt x="11883" y="4548"/>
                        <a:pt x="11826" y="4568"/>
                      </a:cubicBezTo>
                      <a:cubicBezTo>
                        <a:pt x="11845" y="4599"/>
                        <a:pt x="11885" y="4613"/>
                        <a:pt x="11885" y="4648"/>
                      </a:cubicBezTo>
                      <a:cubicBezTo>
                        <a:pt x="11885" y="4697"/>
                        <a:pt x="11822" y="4733"/>
                        <a:pt x="11750" y="4733"/>
                      </a:cubicBezTo>
                      <a:cubicBezTo>
                        <a:pt x="11728" y="4733"/>
                        <a:pt x="11713" y="4736"/>
                        <a:pt x="11693" y="4738"/>
                      </a:cubicBezTo>
                      <a:cubicBezTo>
                        <a:pt x="11700" y="4758"/>
                        <a:pt x="11708" y="4769"/>
                        <a:pt x="11708" y="4789"/>
                      </a:cubicBezTo>
                      <a:cubicBezTo>
                        <a:pt x="11708" y="4968"/>
                        <a:pt x="11562" y="5057"/>
                        <a:pt x="11405" y="5200"/>
                      </a:cubicBezTo>
                      <a:cubicBezTo>
                        <a:pt x="11239" y="5352"/>
                        <a:pt x="11143" y="5449"/>
                        <a:pt x="10911" y="5557"/>
                      </a:cubicBezTo>
                      <a:cubicBezTo>
                        <a:pt x="10680" y="5663"/>
                        <a:pt x="10517" y="5691"/>
                        <a:pt x="10261" y="5763"/>
                      </a:cubicBezTo>
                      <a:cubicBezTo>
                        <a:pt x="10038" y="5826"/>
                        <a:pt x="9912" y="5898"/>
                        <a:pt x="9669" y="5898"/>
                      </a:cubicBezTo>
                      <a:lnTo>
                        <a:pt x="9495" y="5898"/>
                      </a:lnTo>
                      <a:cubicBezTo>
                        <a:pt x="9230" y="5898"/>
                        <a:pt x="9109" y="6039"/>
                        <a:pt x="8844" y="6039"/>
                      </a:cubicBezTo>
                      <a:cubicBezTo>
                        <a:pt x="8661" y="6039"/>
                        <a:pt x="8582" y="5938"/>
                        <a:pt x="8399" y="5938"/>
                      </a:cubicBezTo>
                      <a:cubicBezTo>
                        <a:pt x="8381" y="5938"/>
                        <a:pt x="8371" y="5942"/>
                        <a:pt x="8353" y="5943"/>
                      </a:cubicBezTo>
                      <a:cubicBezTo>
                        <a:pt x="8355" y="5967"/>
                        <a:pt x="8356" y="5980"/>
                        <a:pt x="8353" y="6004"/>
                      </a:cubicBezTo>
                      <a:cubicBezTo>
                        <a:pt x="8314" y="5997"/>
                        <a:pt x="8294" y="5983"/>
                        <a:pt x="8253" y="5983"/>
                      </a:cubicBezTo>
                      <a:cubicBezTo>
                        <a:pt x="8067" y="5983"/>
                        <a:pt x="8048" y="6127"/>
                        <a:pt x="7906" y="6210"/>
                      </a:cubicBezTo>
                      <a:cubicBezTo>
                        <a:pt x="7760" y="6293"/>
                        <a:pt x="7631" y="6315"/>
                        <a:pt x="7439" y="6315"/>
                      </a:cubicBezTo>
                      <a:lnTo>
                        <a:pt x="7323" y="6315"/>
                      </a:lnTo>
                      <a:cubicBezTo>
                        <a:pt x="7116" y="6345"/>
                        <a:pt x="6974" y="6346"/>
                        <a:pt x="6791" y="6415"/>
                      </a:cubicBezTo>
                      <a:cubicBezTo>
                        <a:pt x="6666" y="6463"/>
                        <a:pt x="6640" y="6533"/>
                        <a:pt x="6526" y="6591"/>
                      </a:cubicBezTo>
                      <a:cubicBezTo>
                        <a:pt x="6332" y="6689"/>
                        <a:pt x="6171" y="6716"/>
                        <a:pt x="5928" y="6716"/>
                      </a:cubicBezTo>
                      <a:cubicBezTo>
                        <a:pt x="5782" y="6716"/>
                        <a:pt x="5734" y="6606"/>
                        <a:pt x="5588" y="6606"/>
                      </a:cubicBezTo>
                      <a:cubicBezTo>
                        <a:pt x="5427" y="6606"/>
                        <a:pt x="5358" y="6696"/>
                        <a:pt x="5197" y="6696"/>
                      </a:cubicBezTo>
                      <a:cubicBezTo>
                        <a:pt x="5162" y="6696"/>
                        <a:pt x="5140" y="6691"/>
                        <a:pt x="5109" y="6681"/>
                      </a:cubicBezTo>
                      <a:cubicBezTo>
                        <a:pt x="5111" y="6673"/>
                        <a:pt x="5194" y="6474"/>
                        <a:pt x="5145" y="6540"/>
                      </a:cubicBezTo>
                      <a:cubicBezTo>
                        <a:pt x="4963" y="6706"/>
                        <a:pt x="4772" y="6747"/>
                        <a:pt x="4496" y="6842"/>
                      </a:cubicBezTo>
                      <a:lnTo>
                        <a:pt x="4437" y="6822"/>
                      </a:lnTo>
                      <a:cubicBezTo>
                        <a:pt x="4398" y="6867"/>
                        <a:pt x="4413" y="6916"/>
                        <a:pt x="4348" y="6942"/>
                      </a:cubicBezTo>
                      <a:cubicBezTo>
                        <a:pt x="4209" y="7000"/>
                        <a:pt x="4075" y="6983"/>
                        <a:pt x="3964" y="7063"/>
                      </a:cubicBezTo>
                      <a:cubicBezTo>
                        <a:pt x="3793" y="7185"/>
                        <a:pt x="3718" y="7271"/>
                        <a:pt x="3528" y="7384"/>
                      </a:cubicBezTo>
                      <a:cubicBezTo>
                        <a:pt x="3254" y="7547"/>
                        <a:pt x="3042" y="7590"/>
                        <a:pt x="2687" y="7650"/>
                      </a:cubicBezTo>
                      <a:cubicBezTo>
                        <a:pt x="2589" y="7666"/>
                        <a:pt x="2558" y="7730"/>
                        <a:pt x="2456" y="7730"/>
                      </a:cubicBezTo>
                      <a:cubicBezTo>
                        <a:pt x="2423" y="7730"/>
                        <a:pt x="2388" y="7735"/>
                        <a:pt x="2355" y="7735"/>
                      </a:cubicBezTo>
                      <a:cubicBezTo>
                        <a:pt x="2294" y="7807"/>
                        <a:pt x="2305" y="7865"/>
                        <a:pt x="2244" y="7936"/>
                      </a:cubicBezTo>
                      <a:cubicBezTo>
                        <a:pt x="2178" y="8015"/>
                        <a:pt x="2099" y="8048"/>
                        <a:pt x="2067" y="8137"/>
                      </a:cubicBezTo>
                      <a:cubicBezTo>
                        <a:pt x="2030" y="8241"/>
                        <a:pt x="2054" y="8330"/>
                        <a:pt x="1926" y="8393"/>
                      </a:cubicBezTo>
                      <a:cubicBezTo>
                        <a:pt x="1899" y="8377"/>
                        <a:pt x="1879" y="8364"/>
                        <a:pt x="1846" y="8353"/>
                      </a:cubicBezTo>
                      <a:cubicBezTo>
                        <a:pt x="1807" y="8407"/>
                        <a:pt x="1748" y="8422"/>
                        <a:pt x="1668" y="8448"/>
                      </a:cubicBezTo>
                      <a:cubicBezTo>
                        <a:pt x="1643" y="8420"/>
                        <a:pt x="1624" y="8402"/>
                        <a:pt x="1624" y="8368"/>
                      </a:cubicBezTo>
                      <a:cubicBezTo>
                        <a:pt x="1624" y="8321"/>
                        <a:pt x="1657" y="8295"/>
                        <a:pt x="1668" y="8248"/>
                      </a:cubicBezTo>
                      <a:lnTo>
                        <a:pt x="1565" y="8067"/>
                      </a:lnTo>
                      <a:cubicBezTo>
                        <a:pt x="1574" y="8039"/>
                        <a:pt x="1583" y="8023"/>
                        <a:pt x="1587" y="7994"/>
                      </a:cubicBezTo>
                      <a:lnTo>
                        <a:pt x="1543" y="7861"/>
                      </a:lnTo>
                      <a:cubicBezTo>
                        <a:pt x="1567" y="7819"/>
                        <a:pt x="1632" y="7806"/>
                        <a:pt x="1632" y="7760"/>
                      </a:cubicBezTo>
                      <a:cubicBezTo>
                        <a:pt x="1632" y="7744"/>
                        <a:pt x="1618" y="7725"/>
                        <a:pt x="1594" y="7725"/>
                      </a:cubicBezTo>
                      <a:cubicBezTo>
                        <a:pt x="1463" y="7725"/>
                        <a:pt x="1428" y="7822"/>
                        <a:pt x="1388" y="7906"/>
                      </a:cubicBezTo>
                      <a:cubicBezTo>
                        <a:pt x="1345" y="7995"/>
                        <a:pt x="1299" y="8042"/>
                        <a:pt x="1240" y="8127"/>
                      </a:cubicBezTo>
                      <a:cubicBezTo>
                        <a:pt x="1194" y="8195"/>
                        <a:pt x="1198" y="8243"/>
                        <a:pt x="1159" y="8313"/>
                      </a:cubicBezTo>
                      <a:cubicBezTo>
                        <a:pt x="1113" y="8398"/>
                        <a:pt x="1041" y="8442"/>
                        <a:pt x="1041" y="8533"/>
                      </a:cubicBezTo>
                      <a:cubicBezTo>
                        <a:pt x="1041" y="8699"/>
                        <a:pt x="1247" y="8769"/>
                        <a:pt x="1247" y="8935"/>
                      </a:cubicBezTo>
                      <a:cubicBezTo>
                        <a:pt x="1247" y="8981"/>
                        <a:pt x="1174" y="8997"/>
                        <a:pt x="1174" y="9043"/>
                      </a:cubicBezTo>
                      <a:cubicBezTo>
                        <a:pt x="1174" y="9103"/>
                        <a:pt x="1196" y="9136"/>
                        <a:pt x="1196" y="9196"/>
                      </a:cubicBezTo>
                      <a:cubicBezTo>
                        <a:pt x="1196" y="9353"/>
                        <a:pt x="1047" y="9419"/>
                        <a:pt x="937" y="9558"/>
                      </a:cubicBezTo>
                      <a:cubicBezTo>
                        <a:pt x="753" y="9790"/>
                        <a:pt x="649" y="9945"/>
                        <a:pt x="649" y="10210"/>
                      </a:cubicBezTo>
                      <a:cubicBezTo>
                        <a:pt x="649" y="10486"/>
                        <a:pt x="1078" y="10597"/>
                        <a:pt x="1011" y="10873"/>
                      </a:cubicBezTo>
                      <a:cubicBezTo>
                        <a:pt x="1011" y="10932"/>
                        <a:pt x="1019" y="10982"/>
                        <a:pt x="1092" y="11013"/>
                      </a:cubicBezTo>
                      <a:cubicBezTo>
                        <a:pt x="1157" y="11040"/>
                        <a:pt x="1229" y="11045"/>
                        <a:pt x="1255" y="11093"/>
                      </a:cubicBezTo>
                      <a:cubicBezTo>
                        <a:pt x="1342" y="11252"/>
                        <a:pt x="1344" y="11361"/>
                        <a:pt x="1491" y="11495"/>
                      </a:cubicBezTo>
                      <a:cubicBezTo>
                        <a:pt x="1574" y="11572"/>
                        <a:pt x="1609" y="11626"/>
                        <a:pt x="1705" y="11696"/>
                      </a:cubicBezTo>
                      <a:cubicBezTo>
                        <a:pt x="1766" y="11741"/>
                        <a:pt x="1838" y="11765"/>
                        <a:pt x="1838" y="11827"/>
                      </a:cubicBezTo>
                      <a:cubicBezTo>
                        <a:pt x="1838" y="11839"/>
                        <a:pt x="1816" y="11844"/>
                        <a:pt x="1816" y="11856"/>
                      </a:cubicBezTo>
                      <a:cubicBezTo>
                        <a:pt x="1816" y="11877"/>
                        <a:pt x="1831" y="11887"/>
                        <a:pt x="1831" y="11907"/>
                      </a:cubicBezTo>
                      <a:cubicBezTo>
                        <a:pt x="1831" y="11927"/>
                        <a:pt x="1781" y="11918"/>
                        <a:pt x="1772" y="11937"/>
                      </a:cubicBezTo>
                      <a:cubicBezTo>
                        <a:pt x="1755" y="11973"/>
                        <a:pt x="1783" y="12000"/>
                        <a:pt x="1772" y="12037"/>
                      </a:cubicBezTo>
                      <a:cubicBezTo>
                        <a:pt x="1760" y="12071"/>
                        <a:pt x="1713" y="12082"/>
                        <a:pt x="1713" y="12118"/>
                      </a:cubicBezTo>
                      <a:cubicBezTo>
                        <a:pt x="1713" y="12161"/>
                        <a:pt x="1757" y="12184"/>
                        <a:pt x="1757" y="12228"/>
                      </a:cubicBezTo>
                      <a:cubicBezTo>
                        <a:pt x="1757" y="12304"/>
                        <a:pt x="1683" y="12374"/>
                        <a:pt x="1572" y="12374"/>
                      </a:cubicBezTo>
                      <a:cubicBezTo>
                        <a:pt x="1475" y="12374"/>
                        <a:pt x="1482" y="12287"/>
                        <a:pt x="1440" y="12228"/>
                      </a:cubicBezTo>
                      <a:cubicBezTo>
                        <a:pt x="1393" y="12165"/>
                        <a:pt x="1323" y="12144"/>
                        <a:pt x="1292" y="12078"/>
                      </a:cubicBezTo>
                      <a:lnTo>
                        <a:pt x="1262" y="12073"/>
                      </a:lnTo>
                      <a:cubicBezTo>
                        <a:pt x="1193" y="12120"/>
                        <a:pt x="1111" y="12146"/>
                        <a:pt x="989" y="12057"/>
                      </a:cubicBezTo>
                      <a:cubicBezTo>
                        <a:pt x="989" y="11962"/>
                        <a:pt x="1078" y="11917"/>
                        <a:pt x="1078" y="11821"/>
                      </a:cubicBezTo>
                      <a:cubicBezTo>
                        <a:pt x="1078" y="11755"/>
                        <a:pt x="998" y="11731"/>
                        <a:pt x="945" y="11676"/>
                      </a:cubicBezTo>
                      <a:cubicBezTo>
                        <a:pt x="875" y="11604"/>
                        <a:pt x="843" y="11557"/>
                        <a:pt x="753" y="11495"/>
                      </a:cubicBezTo>
                      <a:lnTo>
                        <a:pt x="698" y="11500"/>
                      </a:lnTo>
                      <a:cubicBezTo>
                        <a:pt x="694" y="11531"/>
                        <a:pt x="692" y="11549"/>
                        <a:pt x="692" y="11581"/>
                      </a:cubicBezTo>
                      <a:lnTo>
                        <a:pt x="692" y="11642"/>
                      </a:lnTo>
                      <a:cubicBezTo>
                        <a:pt x="692" y="11718"/>
                        <a:pt x="770" y="11751"/>
                        <a:pt x="812" y="11821"/>
                      </a:cubicBezTo>
                      <a:cubicBezTo>
                        <a:pt x="873" y="11922"/>
                        <a:pt x="869" y="11992"/>
                        <a:pt x="960" y="12082"/>
                      </a:cubicBezTo>
                      <a:cubicBezTo>
                        <a:pt x="1032" y="12155"/>
                        <a:pt x="1131" y="12163"/>
                        <a:pt x="1233" y="12218"/>
                      </a:cubicBezTo>
                      <a:cubicBezTo>
                        <a:pt x="1325" y="12269"/>
                        <a:pt x="1306" y="12339"/>
                        <a:pt x="1306" y="12419"/>
                      </a:cubicBezTo>
                      <a:cubicBezTo>
                        <a:pt x="1306" y="12464"/>
                        <a:pt x="1261" y="12485"/>
                        <a:pt x="1218" y="12519"/>
                      </a:cubicBezTo>
                      <a:cubicBezTo>
                        <a:pt x="1163" y="12563"/>
                        <a:pt x="1140" y="12620"/>
                        <a:pt x="1056" y="12620"/>
                      </a:cubicBezTo>
                      <a:cubicBezTo>
                        <a:pt x="1013" y="12620"/>
                        <a:pt x="1004" y="12590"/>
                        <a:pt x="967" y="12574"/>
                      </a:cubicBezTo>
                      <a:cubicBezTo>
                        <a:pt x="902" y="12548"/>
                        <a:pt x="812" y="12546"/>
                        <a:pt x="812" y="12494"/>
                      </a:cubicBezTo>
                      <a:cubicBezTo>
                        <a:pt x="812" y="12450"/>
                        <a:pt x="827" y="12426"/>
                        <a:pt x="842" y="12384"/>
                      </a:cubicBezTo>
                      <a:cubicBezTo>
                        <a:pt x="790" y="12366"/>
                        <a:pt x="735" y="12357"/>
                        <a:pt x="709" y="12324"/>
                      </a:cubicBezTo>
                      <a:cubicBezTo>
                        <a:pt x="723" y="12291"/>
                        <a:pt x="731" y="12269"/>
                        <a:pt x="731" y="12233"/>
                      </a:cubicBezTo>
                      <a:cubicBezTo>
                        <a:pt x="731" y="12189"/>
                        <a:pt x="709" y="12158"/>
                        <a:pt x="657" y="12133"/>
                      </a:cubicBezTo>
                      <a:lnTo>
                        <a:pt x="613" y="12138"/>
                      </a:lnTo>
                      <a:lnTo>
                        <a:pt x="613" y="12183"/>
                      </a:lnTo>
                      <a:lnTo>
                        <a:pt x="642" y="12263"/>
                      </a:lnTo>
                      <a:lnTo>
                        <a:pt x="642" y="12344"/>
                      </a:lnTo>
                      <a:lnTo>
                        <a:pt x="613" y="12353"/>
                      </a:lnTo>
                      <a:cubicBezTo>
                        <a:pt x="587" y="12317"/>
                        <a:pt x="576" y="12291"/>
                        <a:pt x="531" y="12269"/>
                      </a:cubicBezTo>
                      <a:lnTo>
                        <a:pt x="502" y="12263"/>
                      </a:lnTo>
                      <a:cubicBezTo>
                        <a:pt x="527" y="12335"/>
                        <a:pt x="614" y="12347"/>
                        <a:pt x="664" y="12409"/>
                      </a:cubicBezTo>
                      <a:cubicBezTo>
                        <a:pt x="768" y="12534"/>
                        <a:pt x="864" y="12591"/>
                        <a:pt x="1004" y="12700"/>
                      </a:cubicBezTo>
                      <a:cubicBezTo>
                        <a:pt x="1137" y="12804"/>
                        <a:pt x="1170" y="12884"/>
                        <a:pt x="1277" y="13001"/>
                      </a:cubicBezTo>
                      <a:cubicBezTo>
                        <a:pt x="1463" y="13204"/>
                        <a:pt x="1596" y="13328"/>
                        <a:pt x="1624" y="13568"/>
                      </a:cubicBezTo>
                      <a:cubicBezTo>
                        <a:pt x="1646" y="13571"/>
                        <a:pt x="1661" y="13572"/>
                        <a:pt x="1683" y="13573"/>
                      </a:cubicBezTo>
                      <a:lnTo>
                        <a:pt x="1690" y="13593"/>
                      </a:lnTo>
                      <a:cubicBezTo>
                        <a:pt x="1598" y="13656"/>
                        <a:pt x="1617" y="13726"/>
                        <a:pt x="1617" y="13814"/>
                      </a:cubicBezTo>
                      <a:cubicBezTo>
                        <a:pt x="1617" y="13925"/>
                        <a:pt x="1602" y="13997"/>
                        <a:pt x="1676" y="14096"/>
                      </a:cubicBezTo>
                      <a:cubicBezTo>
                        <a:pt x="1705" y="14134"/>
                        <a:pt x="1772" y="14126"/>
                        <a:pt x="1816" y="14156"/>
                      </a:cubicBezTo>
                      <a:cubicBezTo>
                        <a:pt x="1873" y="14195"/>
                        <a:pt x="1879" y="14232"/>
                        <a:pt x="1926" y="14276"/>
                      </a:cubicBezTo>
                      <a:cubicBezTo>
                        <a:pt x="2048" y="14388"/>
                        <a:pt x="2150" y="14441"/>
                        <a:pt x="2200" y="14577"/>
                      </a:cubicBezTo>
                      <a:cubicBezTo>
                        <a:pt x="2278" y="14704"/>
                        <a:pt x="2240" y="14798"/>
                        <a:pt x="2340" y="14919"/>
                      </a:cubicBezTo>
                      <a:cubicBezTo>
                        <a:pt x="2404" y="14998"/>
                        <a:pt x="2510" y="15003"/>
                        <a:pt x="2591" y="15074"/>
                      </a:cubicBezTo>
                      <a:cubicBezTo>
                        <a:pt x="2772" y="15234"/>
                        <a:pt x="2783" y="15374"/>
                        <a:pt x="2783" y="15577"/>
                      </a:cubicBezTo>
                      <a:cubicBezTo>
                        <a:pt x="2783" y="15650"/>
                        <a:pt x="2742" y="15692"/>
                        <a:pt x="2742" y="15766"/>
                      </a:cubicBezTo>
                      <a:lnTo>
                        <a:pt x="2742" y="15929"/>
                      </a:lnTo>
                      <a:cubicBezTo>
                        <a:pt x="2742" y="15983"/>
                        <a:pt x="2724" y="16014"/>
                        <a:pt x="2724" y="16068"/>
                      </a:cubicBezTo>
                      <a:cubicBezTo>
                        <a:pt x="2724" y="16127"/>
                        <a:pt x="2781" y="16152"/>
                        <a:pt x="2805" y="16209"/>
                      </a:cubicBezTo>
                      <a:cubicBezTo>
                        <a:pt x="2859" y="16337"/>
                        <a:pt x="2840" y="16419"/>
                        <a:pt x="2871" y="16550"/>
                      </a:cubicBezTo>
                      <a:cubicBezTo>
                        <a:pt x="2920" y="16747"/>
                        <a:pt x="3021" y="16846"/>
                        <a:pt x="3159" y="17022"/>
                      </a:cubicBezTo>
                      <a:cubicBezTo>
                        <a:pt x="3346" y="17258"/>
                        <a:pt x="3430" y="17400"/>
                        <a:pt x="3580" y="17650"/>
                      </a:cubicBezTo>
                      <a:cubicBezTo>
                        <a:pt x="3654" y="17772"/>
                        <a:pt x="3791" y="17826"/>
                        <a:pt x="3791" y="17959"/>
                      </a:cubicBezTo>
                      <a:lnTo>
                        <a:pt x="3791" y="18102"/>
                      </a:lnTo>
                      <a:cubicBezTo>
                        <a:pt x="3791" y="18121"/>
                        <a:pt x="3780" y="18133"/>
                        <a:pt x="3780" y="18151"/>
                      </a:cubicBezTo>
                      <a:cubicBezTo>
                        <a:pt x="3780" y="18234"/>
                        <a:pt x="3831" y="18279"/>
                        <a:pt x="3831" y="18363"/>
                      </a:cubicBezTo>
                      <a:cubicBezTo>
                        <a:pt x="3831" y="18417"/>
                        <a:pt x="3802" y="18448"/>
                        <a:pt x="3772" y="18498"/>
                      </a:cubicBezTo>
                      <a:lnTo>
                        <a:pt x="3802" y="18578"/>
                      </a:lnTo>
                      <a:cubicBezTo>
                        <a:pt x="3780" y="18640"/>
                        <a:pt x="3798" y="18683"/>
                        <a:pt x="3757" y="18739"/>
                      </a:cubicBezTo>
                      <a:cubicBezTo>
                        <a:pt x="3741" y="18762"/>
                        <a:pt x="3697" y="18757"/>
                        <a:pt x="3669" y="18774"/>
                      </a:cubicBezTo>
                      <a:cubicBezTo>
                        <a:pt x="3612" y="18810"/>
                        <a:pt x="3614" y="18850"/>
                        <a:pt x="3595" y="18904"/>
                      </a:cubicBezTo>
                      <a:lnTo>
                        <a:pt x="3706" y="19384"/>
                      </a:lnTo>
                      <a:cubicBezTo>
                        <a:pt x="3706" y="19539"/>
                        <a:pt x="3637" y="19629"/>
                        <a:pt x="3536" y="19768"/>
                      </a:cubicBezTo>
                      <a:cubicBezTo>
                        <a:pt x="3440" y="19898"/>
                        <a:pt x="3317" y="19999"/>
                        <a:pt x="3100" y="19999"/>
                      </a:cubicBezTo>
                      <a:cubicBezTo>
                        <a:pt x="2977" y="19999"/>
                        <a:pt x="2944" y="19921"/>
                        <a:pt x="2839" y="19873"/>
                      </a:cubicBezTo>
                      <a:lnTo>
                        <a:pt x="2839" y="19970"/>
                      </a:lnTo>
                      <a:cubicBezTo>
                        <a:pt x="2839" y="20005"/>
                        <a:pt x="2794" y="20019"/>
                        <a:pt x="2794" y="20054"/>
                      </a:cubicBezTo>
                      <a:lnTo>
                        <a:pt x="2794" y="20315"/>
                      </a:lnTo>
                      <a:cubicBezTo>
                        <a:pt x="2794" y="20410"/>
                        <a:pt x="2831" y="20463"/>
                        <a:pt x="2864" y="20556"/>
                      </a:cubicBezTo>
                      <a:cubicBezTo>
                        <a:pt x="2892" y="20635"/>
                        <a:pt x="2898" y="20696"/>
                        <a:pt x="2990" y="20747"/>
                      </a:cubicBezTo>
                      <a:cubicBezTo>
                        <a:pt x="3017" y="20714"/>
                        <a:pt x="3027" y="20693"/>
                        <a:pt x="3056" y="20661"/>
                      </a:cubicBezTo>
                      <a:cubicBezTo>
                        <a:pt x="3351" y="20744"/>
                        <a:pt x="3531" y="20798"/>
                        <a:pt x="3757" y="20953"/>
                      </a:cubicBezTo>
                      <a:cubicBezTo>
                        <a:pt x="3887" y="21040"/>
                        <a:pt x="4014" y="21066"/>
                        <a:pt x="4090" y="21178"/>
                      </a:cubicBezTo>
                      <a:cubicBezTo>
                        <a:pt x="4125" y="21231"/>
                        <a:pt x="4090" y="21285"/>
                        <a:pt x="4156" y="21319"/>
                      </a:cubicBezTo>
                      <a:cubicBezTo>
                        <a:pt x="4239" y="21360"/>
                        <a:pt x="4322" y="21327"/>
                        <a:pt x="4422" y="21349"/>
                      </a:cubicBezTo>
                      <a:cubicBezTo>
                        <a:pt x="4662" y="21403"/>
                        <a:pt x="4793" y="21443"/>
                        <a:pt x="5012" y="21529"/>
                      </a:cubicBezTo>
                      <a:cubicBezTo>
                        <a:pt x="5027" y="21498"/>
                        <a:pt x="5041" y="21478"/>
                        <a:pt x="5064" y="21450"/>
                      </a:cubicBezTo>
                      <a:lnTo>
                        <a:pt x="5337" y="21529"/>
                      </a:lnTo>
                      <a:cubicBezTo>
                        <a:pt x="5385" y="21509"/>
                        <a:pt x="5398" y="21478"/>
                        <a:pt x="5426" y="21445"/>
                      </a:cubicBezTo>
                      <a:cubicBezTo>
                        <a:pt x="5496" y="21480"/>
                        <a:pt x="5546" y="21505"/>
                        <a:pt x="5634" y="21505"/>
                      </a:cubicBezTo>
                      <a:cubicBezTo>
                        <a:pt x="5714" y="21505"/>
                        <a:pt x="5758" y="21510"/>
                        <a:pt x="5837" y="21510"/>
                      </a:cubicBezTo>
                      <a:cubicBezTo>
                        <a:pt x="5893" y="21510"/>
                        <a:pt x="5911" y="21470"/>
                        <a:pt x="5967" y="21470"/>
                      </a:cubicBezTo>
                      <a:cubicBezTo>
                        <a:pt x="6018" y="21470"/>
                        <a:pt x="6046" y="21475"/>
                        <a:pt x="6098" y="21471"/>
                      </a:cubicBezTo>
                      <a:cubicBezTo>
                        <a:pt x="6094" y="21490"/>
                        <a:pt x="6083" y="21501"/>
                        <a:pt x="6083" y="21520"/>
                      </a:cubicBezTo>
                      <a:cubicBezTo>
                        <a:pt x="6083" y="21541"/>
                        <a:pt x="6129" y="21537"/>
                        <a:pt x="6157" y="21545"/>
                      </a:cubicBezTo>
                      <a:cubicBezTo>
                        <a:pt x="6214" y="21560"/>
                        <a:pt x="6242" y="21590"/>
                        <a:pt x="6304" y="21590"/>
                      </a:cubicBezTo>
                      <a:cubicBezTo>
                        <a:pt x="6371" y="21590"/>
                        <a:pt x="6371" y="21515"/>
                        <a:pt x="6437" y="21515"/>
                      </a:cubicBezTo>
                      <a:cubicBezTo>
                        <a:pt x="6557" y="21515"/>
                        <a:pt x="6598" y="21588"/>
                        <a:pt x="6718" y="21600"/>
                      </a:cubicBezTo>
                      <a:cubicBezTo>
                        <a:pt x="6718" y="21476"/>
                        <a:pt x="6918" y="21453"/>
                        <a:pt x="7080" y="21395"/>
                      </a:cubicBezTo>
                      <a:cubicBezTo>
                        <a:pt x="7173" y="21360"/>
                        <a:pt x="7238" y="21353"/>
                        <a:pt x="7331" y="21314"/>
                      </a:cubicBezTo>
                      <a:cubicBezTo>
                        <a:pt x="7399" y="21285"/>
                        <a:pt x="7387" y="21227"/>
                        <a:pt x="7456" y="21199"/>
                      </a:cubicBezTo>
                      <a:cubicBezTo>
                        <a:pt x="7524" y="21170"/>
                        <a:pt x="7552" y="21136"/>
                        <a:pt x="7626" y="21113"/>
                      </a:cubicBezTo>
                      <a:cubicBezTo>
                        <a:pt x="7703" y="21089"/>
                        <a:pt x="7777" y="21106"/>
                        <a:pt x="7833" y="21063"/>
                      </a:cubicBezTo>
                      <a:cubicBezTo>
                        <a:pt x="7871" y="21033"/>
                        <a:pt x="7838" y="20996"/>
                        <a:pt x="7869" y="20962"/>
                      </a:cubicBezTo>
                      <a:cubicBezTo>
                        <a:pt x="7954" y="20875"/>
                        <a:pt x="8093" y="20872"/>
                        <a:pt x="8249" y="20872"/>
                      </a:cubicBezTo>
                      <a:cubicBezTo>
                        <a:pt x="8358" y="20872"/>
                        <a:pt x="8413" y="20900"/>
                        <a:pt x="8519" y="20918"/>
                      </a:cubicBezTo>
                      <a:cubicBezTo>
                        <a:pt x="8543" y="20878"/>
                        <a:pt x="8605" y="20871"/>
                        <a:pt x="8666" y="20857"/>
                      </a:cubicBezTo>
                      <a:cubicBezTo>
                        <a:pt x="8891" y="20550"/>
                        <a:pt x="9141" y="20290"/>
                        <a:pt x="9641" y="20290"/>
                      </a:cubicBezTo>
                      <a:cubicBezTo>
                        <a:pt x="9682" y="20290"/>
                        <a:pt x="9704" y="20305"/>
                        <a:pt x="9744" y="20305"/>
                      </a:cubicBezTo>
                      <a:cubicBezTo>
                        <a:pt x="9796" y="20305"/>
                        <a:pt x="9825" y="20285"/>
                        <a:pt x="9877" y="20285"/>
                      </a:cubicBezTo>
                      <a:cubicBezTo>
                        <a:pt x="9977" y="20285"/>
                        <a:pt x="10029" y="20325"/>
                        <a:pt x="10128" y="20325"/>
                      </a:cubicBezTo>
                      <a:cubicBezTo>
                        <a:pt x="10204" y="20325"/>
                        <a:pt x="10195" y="20248"/>
                        <a:pt x="10268" y="20235"/>
                      </a:cubicBezTo>
                      <a:cubicBezTo>
                        <a:pt x="10425" y="20208"/>
                        <a:pt x="10516" y="20205"/>
                        <a:pt x="10676" y="20205"/>
                      </a:cubicBezTo>
                      <a:lnTo>
                        <a:pt x="10946" y="20205"/>
                      </a:lnTo>
                      <a:cubicBezTo>
                        <a:pt x="11125" y="20205"/>
                        <a:pt x="11219" y="20155"/>
                        <a:pt x="11398" y="20155"/>
                      </a:cubicBezTo>
                      <a:cubicBezTo>
                        <a:pt x="11621" y="20155"/>
                        <a:pt x="11735" y="20240"/>
                        <a:pt x="11959" y="20240"/>
                      </a:cubicBezTo>
                      <a:cubicBezTo>
                        <a:pt x="12038" y="20240"/>
                        <a:pt x="12071" y="20195"/>
                        <a:pt x="12151" y="20195"/>
                      </a:cubicBezTo>
                      <a:cubicBezTo>
                        <a:pt x="12236" y="20195"/>
                        <a:pt x="12295" y="20225"/>
                        <a:pt x="12335" y="20275"/>
                      </a:cubicBezTo>
                      <a:cubicBezTo>
                        <a:pt x="12359" y="20305"/>
                        <a:pt x="12350" y="20355"/>
                        <a:pt x="12402" y="20355"/>
                      </a:cubicBezTo>
                      <a:cubicBezTo>
                        <a:pt x="12465" y="20355"/>
                        <a:pt x="12511" y="20368"/>
                        <a:pt x="12564" y="20345"/>
                      </a:cubicBezTo>
                      <a:cubicBezTo>
                        <a:pt x="12631" y="20318"/>
                        <a:pt x="12625" y="20245"/>
                        <a:pt x="12704" y="20245"/>
                      </a:cubicBezTo>
                      <a:cubicBezTo>
                        <a:pt x="12789" y="20245"/>
                        <a:pt x="12826" y="20290"/>
                        <a:pt x="12911" y="20290"/>
                      </a:cubicBezTo>
                      <a:cubicBezTo>
                        <a:pt x="12952" y="20290"/>
                        <a:pt x="12972" y="20269"/>
                        <a:pt x="13000" y="20250"/>
                      </a:cubicBezTo>
                      <a:lnTo>
                        <a:pt x="13146" y="20250"/>
                      </a:lnTo>
                      <a:cubicBezTo>
                        <a:pt x="13308" y="20250"/>
                        <a:pt x="13398" y="20230"/>
                        <a:pt x="13561" y="20230"/>
                      </a:cubicBezTo>
                      <a:cubicBezTo>
                        <a:pt x="13684" y="20230"/>
                        <a:pt x="13703" y="20350"/>
                        <a:pt x="13827" y="20350"/>
                      </a:cubicBezTo>
                      <a:cubicBezTo>
                        <a:pt x="13991" y="20350"/>
                        <a:pt x="14072" y="20294"/>
                        <a:pt x="14218" y="20245"/>
                      </a:cubicBezTo>
                      <a:cubicBezTo>
                        <a:pt x="14292" y="20219"/>
                        <a:pt x="14343" y="20218"/>
                        <a:pt x="14424" y="20205"/>
                      </a:cubicBezTo>
                      <a:cubicBezTo>
                        <a:pt x="14474" y="20197"/>
                        <a:pt x="14542" y="20195"/>
                        <a:pt x="14542" y="20160"/>
                      </a:cubicBezTo>
                      <a:cubicBezTo>
                        <a:pt x="14542" y="20130"/>
                        <a:pt x="14520" y="20116"/>
                        <a:pt x="14520" y="20087"/>
                      </a:cubicBezTo>
                      <a:cubicBezTo>
                        <a:pt x="14520" y="19966"/>
                        <a:pt x="14735" y="19963"/>
                        <a:pt x="14838" y="19863"/>
                      </a:cubicBezTo>
                      <a:cubicBezTo>
                        <a:pt x="14936" y="19769"/>
                        <a:pt x="14919" y="19690"/>
                        <a:pt x="14956" y="19577"/>
                      </a:cubicBezTo>
                      <a:cubicBezTo>
                        <a:pt x="14998" y="19449"/>
                        <a:pt x="15068" y="19365"/>
                        <a:pt x="15237" y="19301"/>
                      </a:cubicBezTo>
                      <a:cubicBezTo>
                        <a:pt x="15371" y="19250"/>
                        <a:pt x="15437" y="19180"/>
                        <a:pt x="15593" y="19180"/>
                      </a:cubicBezTo>
                      <a:lnTo>
                        <a:pt x="15736" y="19180"/>
                      </a:lnTo>
                      <a:cubicBezTo>
                        <a:pt x="15894" y="19180"/>
                        <a:pt x="15960" y="19112"/>
                        <a:pt x="16093" y="19055"/>
                      </a:cubicBezTo>
                      <a:cubicBezTo>
                        <a:pt x="16348" y="18947"/>
                        <a:pt x="16503" y="18873"/>
                        <a:pt x="16794" y="18824"/>
                      </a:cubicBezTo>
                      <a:cubicBezTo>
                        <a:pt x="17187" y="18803"/>
                        <a:pt x="17274" y="18533"/>
                        <a:pt x="17658" y="18468"/>
                      </a:cubicBezTo>
                      <a:lnTo>
                        <a:pt x="17717" y="18478"/>
                      </a:lnTo>
                      <a:cubicBezTo>
                        <a:pt x="17769" y="18452"/>
                        <a:pt x="17804" y="18433"/>
                        <a:pt x="17868" y="18433"/>
                      </a:cubicBezTo>
                      <a:cubicBezTo>
                        <a:pt x="18099" y="18433"/>
                        <a:pt x="18213" y="18528"/>
                        <a:pt x="18443" y="18528"/>
                      </a:cubicBezTo>
                      <a:cubicBezTo>
                        <a:pt x="18883" y="18528"/>
                        <a:pt x="19130" y="18497"/>
                        <a:pt x="19562" y="18427"/>
                      </a:cubicBezTo>
                      <a:cubicBezTo>
                        <a:pt x="19759" y="18396"/>
                        <a:pt x="19847" y="18330"/>
                        <a:pt x="20042" y="18297"/>
                      </a:cubicBezTo>
                      <a:cubicBezTo>
                        <a:pt x="20384" y="18239"/>
                        <a:pt x="20561" y="18187"/>
                        <a:pt x="20884" y="18091"/>
                      </a:cubicBezTo>
                      <a:cubicBezTo>
                        <a:pt x="21170" y="18006"/>
                        <a:pt x="21296" y="17861"/>
                        <a:pt x="21599" y="17856"/>
                      </a:cubicBezTo>
                      <a:lnTo>
                        <a:pt x="21599" y="17856"/>
                      </a:lnTo>
                      <a:lnTo>
                        <a:pt x="21600" y="11882"/>
                      </a:lnTo>
                      <a:lnTo>
                        <a:pt x="21600" y="11882"/>
                      </a:lnTo>
                      <a:lnTo>
                        <a:pt x="21541" y="1091"/>
                      </a:lnTo>
                      <a:lnTo>
                        <a:pt x="21541" y="1091"/>
                      </a:lnTo>
                      <a:cubicBezTo>
                        <a:pt x="21541" y="1091"/>
                        <a:pt x="21541" y="1091"/>
                        <a:pt x="21541" y="1091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rgbClr val="FFFFFF"/>
                  </a:solidFill>
                  <a:prstDash val="solid"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271" name="Shape 3140"/>
                <p:cNvSpPr/>
                <p:nvPr/>
              </p:nvSpPr>
              <p:spPr>
                <a:xfrm>
                  <a:off x="3350335" y="2361026"/>
                  <a:ext cx="1065917" cy="186270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21570" y="7791"/>
                      </a:moveTo>
                      <a:lnTo>
                        <a:pt x="21570" y="7791"/>
                      </a:lnTo>
                      <a:lnTo>
                        <a:pt x="21600" y="21600"/>
                      </a:lnTo>
                      <a:lnTo>
                        <a:pt x="21600" y="21600"/>
                      </a:lnTo>
                      <a:lnTo>
                        <a:pt x="105" y="21550"/>
                      </a:lnTo>
                      <a:lnTo>
                        <a:pt x="105" y="21550"/>
                      </a:lnTo>
                      <a:lnTo>
                        <a:pt x="0" y="5398"/>
                      </a:lnTo>
                      <a:lnTo>
                        <a:pt x="0" y="5398"/>
                      </a:lnTo>
                      <a:cubicBezTo>
                        <a:pt x="247" y="5459"/>
                        <a:pt x="433" y="5555"/>
                        <a:pt x="433" y="5716"/>
                      </a:cubicBezTo>
                      <a:cubicBezTo>
                        <a:pt x="433" y="6065"/>
                        <a:pt x="409" y="5710"/>
                        <a:pt x="708" y="5710"/>
                      </a:cubicBezTo>
                      <a:cubicBezTo>
                        <a:pt x="669" y="5615"/>
                        <a:pt x="564" y="5567"/>
                        <a:pt x="564" y="5468"/>
                      </a:cubicBezTo>
                      <a:cubicBezTo>
                        <a:pt x="564" y="5434"/>
                        <a:pt x="574" y="5414"/>
                        <a:pt x="577" y="5380"/>
                      </a:cubicBezTo>
                      <a:cubicBezTo>
                        <a:pt x="600" y="5376"/>
                        <a:pt x="616" y="5365"/>
                        <a:pt x="643" y="5365"/>
                      </a:cubicBezTo>
                      <a:cubicBezTo>
                        <a:pt x="685" y="5365"/>
                        <a:pt x="708" y="5380"/>
                        <a:pt x="748" y="5388"/>
                      </a:cubicBezTo>
                      <a:lnTo>
                        <a:pt x="853" y="5372"/>
                      </a:lnTo>
                      <a:cubicBezTo>
                        <a:pt x="945" y="5451"/>
                        <a:pt x="1039" y="5489"/>
                        <a:pt x="1194" y="5523"/>
                      </a:cubicBezTo>
                      <a:cubicBezTo>
                        <a:pt x="1319" y="5551"/>
                        <a:pt x="1312" y="5628"/>
                        <a:pt x="1417" y="5673"/>
                      </a:cubicBezTo>
                      <a:cubicBezTo>
                        <a:pt x="1662" y="5778"/>
                        <a:pt x="1978" y="5812"/>
                        <a:pt x="1876" y="5801"/>
                      </a:cubicBezTo>
                      <a:cubicBezTo>
                        <a:pt x="1876" y="5750"/>
                        <a:pt x="1755" y="5761"/>
                        <a:pt x="1693" y="5725"/>
                      </a:cubicBezTo>
                      <a:cubicBezTo>
                        <a:pt x="1588" y="5665"/>
                        <a:pt x="1591" y="5600"/>
                        <a:pt x="1562" y="5515"/>
                      </a:cubicBezTo>
                      <a:cubicBezTo>
                        <a:pt x="1545" y="5466"/>
                        <a:pt x="1470" y="5444"/>
                        <a:pt x="1470" y="5393"/>
                      </a:cubicBezTo>
                      <a:lnTo>
                        <a:pt x="1470" y="5331"/>
                      </a:lnTo>
                      <a:lnTo>
                        <a:pt x="1822" y="5331"/>
                      </a:lnTo>
                      <a:cubicBezTo>
                        <a:pt x="1867" y="5331"/>
                        <a:pt x="1883" y="5305"/>
                        <a:pt x="1930" y="5305"/>
                      </a:cubicBezTo>
                      <a:cubicBezTo>
                        <a:pt x="1963" y="5305"/>
                        <a:pt x="1976" y="5320"/>
                        <a:pt x="2009" y="5320"/>
                      </a:cubicBezTo>
                      <a:cubicBezTo>
                        <a:pt x="2136" y="5320"/>
                        <a:pt x="2183" y="5243"/>
                        <a:pt x="2311" y="5237"/>
                      </a:cubicBezTo>
                      <a:cubicBezTo>
                        <a:pt x="2277" y="5219"/>
                        <a:pt x="2265" y="5192"/>
                        <a:pt x="2218" y="5192"/>
                      </a:cubicBezTo>
                      <a:cubicBezTo>
                        <a:pt x="2077" y="5192"/>
                        <a:pt x="2001" y="5230"/>
                        <a:pt x="1860" y="5230"/>
                      </a:cubicBezTo>
                      <a:cubicBezTo>
                        <a:pt x="1769" y="5230"/>
                        <a:pt x="1719" y="5224"/>
                        <a:pt x="1628" y="5230"/>
                      </a:cubicBezTo>
                      <a:cubicBezTo>
                        <a:pt x="1634" y="5173"/>
                        <a:pt x="1628" y="5143"/>
                        <a:pt x="1628" y="5087"/>
                      </a:cubicBezTo>
                      <a:cubicBezTo>
                        <a:pt x="1628" y="4999"/>
                        <a:pt x="1795" y="4985"/>
                        <a:pt x="1864" y="4907"/>
                      </a:cubicBezTo>
                      <a:cubicBezTo>
                        <a:pt x="1834" y="4901"/>
                        <a:pt x="1817" y="4892"/>
                        <a:pt x="1785" y="4892"/>
                      </a:cubicBezTo>
                      <a:cubicBezTo>
                        <a:pt x="1710" y="4892"/>
                        <a:pt x="1674" y="4908"/>
                        <a:pt x="1601" y="4922"/>
                      </a:cubicBezTo>
                      <a:cubicBezTo>
                        <a:pt x="1529" y="4839"/>
                        <a:pt x="1365" y="4867"/>
                        <a:pt x="1233" y="4816"/>
                      </a:cubicBezTo>
                      <a:cubicBezTo>
                        <a:pt x="1043" y="4743"/>
                        <a:pt x="958" y="4647"/>
                        <a:pt x="958" y="4516"/>
                      </a:cubicBezTo>
                      <a:cubicBezTo>
                        <a:pt x="958" y="4422"/>
                        <a:pt x="1056" y="4356"/>
                        <a:pt x="1207" y="4320"/>
                      </a:cubicBezTo>
                      <a:lnTo>
                        <a:pt x="1312" y="4350"/>
                      </a:lnTo>
                      <a:cubicBezTo>
                        <a:pt x="1437" y="4195"/>
                        <a:pt x="1798" y="4183"/>
                        <a:pt x="1798" y="4012"/>
                      </a:cubicBezTo>
                      <a:cubicBezTo>
                        <a:pt x="1798" y="3935"/>
                        <a:pt x="1903" y="3903"/>
                        <a:pt x="1943" y="3832"/>
                      </a:cubicBezTo>
                      <a:cubicBezTo>
                        <a:pt x="2006" y="3725"/>
                        <a:pt x="1956" y="3653"/>
                        <a:pt x="1956" y="3539"/>
                      </a:cubicBezTo>
                      <a:cubicBezTo>
                        <a:pt x="1956" y="3475"/>
                        <a:pt x="1989" y="3426"/>
                        <a:pt x="2074" y="3389"/>
                      </a:cubicBezTo>
                      <a:cubicBezTo>
                        <a:pt x="2153" y="3422"/>
                        <a:pt x="2209" y="3456"/>
                        <a:pt x="2311" y="3456"/>
                      </a:cubicBezTo>
                      <a:cubicBezTo>
                        <a:pt x="2599" y="3456"/>
                        <a:pt x="2666" y="3283"/>
                        <a:pt x="2941" y="3231"/>
                      </a:cubicBezTo>
                      <a:cubicBezTo>
                        <a:pt x="2984" y="3281"/>
                        <a:pt x="3016" y="3312"/>
                        <a:pt x="3085" y="3351"/>
                      </a:cubicBezTo>
                      <a:lnTo>
                        <a:pt x="3138" y="3359"/>
                      </a:lnTo>
                      <a:cubicBezTo>
                        <a:pt x="3108" y="3315"/>
                        <a:pt x="3059" y="3293"/>
                        <a:pt x="3059" y="3246"/>
                      </a:cubicBezTo>
                      <a:cubicBezTo>
                        <a:pt x="3059" y="3210"/>
                        <a:pt x="3098" y="3192"/>
                        <a:pt x="3098" y="3156"/>
                      </a:cubicBezTo>
                      <a:cubicBezTo>
                        <a:pt x="3098" y="2992"/>
                        <a:pt x="2744" y="2951"/>
                        <a:pt x="2744" y="2788"/>
                      </a:cubicBezTo>
                      <a:cubicBezTo>
                        <a:pt x="2744" y="2718"/>
                        <a:pt x="2783" y="2676"/>
                        <a:pt x="2783" y="2607"/>
                      </a:cubicBezTo>
                      <a:cubicBezTo>
                        <a:pt x="2803" y="2607"/>
                        <a:pt x="2813" y="2600"/>
                        <a:pt x="2832" y="2600"/>
                      </a:cubicBezTo>
                      <a:cubicBezTo>
                        <a:pt x="2901" y="2600"/>
                        <a:pt x="2937" y="2630"/>
                        <a:pt x="3006" y="2630"/>
                      </a:cubicBezTo>
                      <a:cubicBezTo>
                        <a:pt x="3250" y="2630"/>
                        <a:pt x="3282" y="2446"/>
                        <a:pt x="3282" y="2307"/>
                      </a:cubicBezTo>
                      <a:cubicBezTo>
                        <a:pt x="3342" y="2280"/>
                        <a:pt x="3362" y="2232"/>
                        <a:pt x="3440" y="2232"/>
                      </a:cubicBezTo>
                      <a:cubicBezTo>
                        <a:pt x="3650" y="2232"/>
                        <a:pt x="3712" y="2367"/>
                        <a:pt x="3922" y="2367"/>
                      </a:cubicBezTo>
                      <a:cubicBezTo>
                        <a:pt x="4014" y="2367"/>
                        <a:pt x="4070" y="2359"/>
                        <a:pt x="4162" y="2359"/>
                      </a:cubicBezTo>
                      <a:cubicBezTo>
                        <a:pt x="4174" y="2344"/>
                        <a:pt x="4188" y="2335"/>
                        <a:pt x="4201" y="2322"/>
                      </a:cubicBezTo>
                      <a:cubicBezTo>
                        <a:pt x="4080" y="2252"/>
                        <a:pt x="3859" y="2262"/>
                        <a:pt x="3859" y="2164"/>
                      </a:cubicBezTo>
                      <a:cubicBezTo>
                        <a:pt x="3859" y="2130"/>
                        <a:pt x="3768" y="2130"/>
                        <a:pt x="3768" y="2096"/>
                      </a:cubicBezTo>
                      <a:cubicBezTo>
                        <a:pt x="3768" y="2017"/>
                        <a:pt x="3850" y="1980"/>
                        <a:pt x="3859" y="1901"/>
                      </a:cubicBezTo>
                      <a:cubicBezTo>
                        <a:pt x="4070" y="1927"/>
                        <a:pt x="4211" y="1993"/>
                        <a:pt x="4280" y="2111"/>
                      </a:cubicBezTo>
                      <a:lnTo>
                        <a:pt x="4333" y="2119"/>
                      </a:lnTo>
                      <a:lnTo>
                        <a:pt x="4358" y="2089"/>
                      </a:lnTo>
                      <a:cubicBezTo>
                        <a:pt x="4418" y="2113"/>
                        <a:pt x="4451" y="2134"/>
                        <a:pt x="4503" y="2164"/>
                      </a:cubicBezTo>
                      <a:lnTo>
                        <a:pt x="4555" y="2171"/>
                      </a:lnTo>
                      <a:cubicBezTo>
                        <a:pt x="4549" y="2149"/>
                        <a:pt x="4546" y="2134"/>
                        <a:pt x="4542" y="2111"/>
                      </a:cubicBezTo>
                      <a:lnTo>
                        <a:pt x="4595" y="2089"/>
                      </a:lnTo>
                      <a:cubicBezTo>
                        <a:pt x="4628" y="2108"/>
                        <a:pt x="4661" y="2115"/>
                        <a:pt x="4700" y="2126"/>
                      </a:cubicBezTo>
                      <a:cubicBezTo>
                        <a:pt x="4713" y="2111"/>
                        <a:pt x="4739" y="2100"/>
                        <a:pt x="4739" y="2081"/>
                      </a:cubicBezTo>
                      <a:cubicBezTo>
                        <a:pt x="4739" y="1973"/>
                        <a:pt x="4542" y="1933"/>
                        <a:pt x="4542" y="1824"/>
                      </a:cubicBezTo>
                      <a:lnTo>
                        <a:pt x="4542" y="1766"/>
                      </a:lnTo>
                      <a:cubicBezTo>
                        <a:pt x="4716" y="1753"/>
                        <a:pt x="4808" y="1724"/>
                        <a:pt x="4976" y="1706"/>
                      </a:cubicBezTo>
                      <a:cubicBezTo>
                        <a:pt x="5077" y="1694"/>
                        <a:pt x="5166" y="1709"/>
                        <a:pt x="5238" y="1668"/>
                      </a:cubicBezTo>
                      <a:cubicBezTo>
                        <a:pt x="5343" y="1608"/>
                        <a:pt x="5301" y="1527"/>
                        <a:pt x="5409" y="1473"/>
                      </a:cubicBezTo>
                      <a:cubicBezTo>
                        <a:pt x="5426" y="1629"/>
                        <a:pt x="5744" y="1675"/>
                        <a:pt x="6016" y="1675"/>
                      </a:cubicBezTo>
                      <a:lnTo>
                        <a:pt x="6272" y="1675"/>
                      </a:lnTo>
                      <a:cubicBezTo>
                        <a:pt x="6348" y="1675"/>
                        <a:pt x="6384" y="1706"/>
                        <a:pt x="6460" y="1706"/>
                      </a:cubicBezTo>
                      <a:cubicBezTo>
                        <a:pt x="6591" y="1706"/>
                        <a:pt x="6657" y="1661"/>
                        <a:pt x="6788" y="1661"/>
                      </a:cubicBezTo>
                      <a:cubicBezTo>
                        <a:pt x="6943" y="1661"/>
                        <a:pt x="7001" y="1750"/>
                        <a:pt x="7155" y="1750"/>
                      </a:cubicBezTo>
                      <a:cubicBezTo>
                        <a:pt x="7428" y="1750"/>
                        <a:pt x="7521" y="1615"/>
                        <a:pt x="7786" y="1578"/>
                      </a:cubicBezTo>
                      <a:cubicBezTo>
                        <a:pt x="7989" y="1549"/>
                        <a:pt x="8101" y="1518"/>
                        <a:pt x="8311" y="1503"/>
                      </a:cubicBezTo>
                      <a:cubicBezTo>
                        <a:pt x="8463" y="1493"/>
                        <a:pt x="8636" y="1508"/>
                        <a:pt x="8678" y="1428"/>
                      </a:cubicBezTo>
                      <a:cubicBezTo>
                        <a:pt x="8721" y="1347"/>
                        <a:pt x="8691" y="1290"/>
                        <a:pt x="8691" y="1204"/>
                      </a:cubicBezTo>
                      <a:lnTo>
                        <a:pt x="8691" y="978"/>
                      </a:lnTo>
                      <a:cubicBezTo>
                        <a:pt x="8691" y="894"/>
                        <a:pt x="8797" y="857"/>
                        <a:pt x="8902" y="797"/>
                      </a:cubicBezTo>
                      <a:cubicBezTo>
                        <a:pt x="8879" y="792"/>
                        <a:pt x="8875" y="774"/>
                        <a:pt x="8849" y="774"/>
                      </a:cubicBezTo>
                      <a:cubicBezTo>
                        <a:pt x="8711" y="774"/>
                        <a:pt x="8666" y="840"/>
                        <a:pt x="8534" y="864"/>
                      </a:cubicBezTo>
                      <a:cubicBezTo>
                        <a:pt x="8530" y="851"/>
                        <a:pt x="8508" y="847"/>
                        <a:pt x="8508" y="834"/>
                      </a:cubicBezTo>
                      <a:cubicBezTo>
                        <a:pt x="8508" y="772"/>
                        <a:pt x="8600" y="746"/>
                        <a:pt x="8600" y="683"/>
                      </a:cubicBezTo>
                      <a:cubicBezTo>
                        <a:pt x="8600" y="550"/>
                        <a:pt x="8322" y="511"/>
                        <a:pt x="8088" y="511"/>
                      </a:cubicBezTo>
                      <a:cubicBezTo>
                        <a:pt x="7780" y="511"/>
                        <a:pt x="7632" y="597"/>
                        <a:pt x="7352" y="676"/>
                      </a:cubicBezTo>
                      <a:cubicBezTo>
                        <a:pt x="7320" y="545"/>
                        <a:pt x="7211" y="475"/>
                        <a:pt x="7037" y="391"/>
                      </a:cubicBezTo>
                      <a:cubicBezTo>
                        <a:pt x="6939" y="344"/>
                        <a:pt x="6802" y="329"/>
                        <a:pt x="6802" y="253"/>
                      </a:cubicBezTo>
                      <a:cubicBezTo>
                        <a:pt x="6802" y="226"/>
                        <a:pt x="6811" y="208"/>
                        <a:pt x="6814" y="180"/>
                      </a:cubicBezTo>
                      <a:lnTo>
                        <a:pt x="6916" y="180"/>
                      </a:lnTo>
                      <a:cubicBezTo>
                        <a:pt x="6968" y="180"/>
                        <a:pt x="6998" y="203"/>
                        <a:pt x="7050" y="203"/>
                      </a:cubicBezTo>
                      <a:cubicBezTo>
                        <a:pt x="7129" y="203"/>
                        <a:pt x="7129" y="128"/>
                        <a:pt x="7208" y="128"/>
                      </a:cubicBezTo>
                      <a:cubicBezTo>
                        <a:pt x="7418" y="128"/>
                        <a:pt x="7402" y="284"/>
                        <a:pt x="7549" y="368"/>
                      </a:cubicBezTo>
                      <a:cubicBezTo>
                        <a:pt x="7552" y="357"/>
                        <a:pt x="7576" y="351"/>
                        <a:pt x="7576" y="338"/>
                      </a:cubicBezTo>
                      <a:cubicBezTo>
                        <a:pt x="7576" y="306"/>
                        <a:pt x="7549" y="287"/>
                        <a:pt x="7549" y="255"/>
                      </a:cubicBezTo>
                      <a:cubicBezTo>
                        <a:pt x="7549" y="188"/>
                        <a:pt x="7595" y="141"/>
                        <a:pt x="7680" y="98"/>
                      </a:cubicBezTo>
                      <a:cubicBezTo>
                        <a:pt x="7724" y="122"/>
                        <a:pt x="7749" y="150"/>
                        <a:pt x="7812" y="150"/>
                      </a:cubicBezTo>
                      <a:cubicBezTo>
                        <a:pt x="7887" y="150"/>
                        <a:pt x="7921" y="105"/>
                        <a:pt x="7996" y="105"/>
                      </a:cubicBezTo>
                      <a:cubicBezTo>
                        <a:pt x="8094" y="105"/>
                        <a:pt x="8074" y="184"/>
                        <a:pt x="8141" y="226"/>
                      </a:cubicBezTo>
                      <a:cubicBezTo>
                        <a:pt x="8216" y="272"/>
                        <a:pt x="8308" y="263"/>
                        <a:pt x="8403" y="293"/>
                      </a:cubicBezTo>
                      <a:cubicBezTo>
                        <a:pt x="8403" y="280"/>
                        <a:pt x="8429" y="276"/>
                        <a:pt x="8429" y="263"/>
                      </a:cubicBezTo>
                      <a:cubicBezTo>
                        <a:pt x="8429" y="192"/>
                        <a:pt x="8351" y="154"/>
                        <a:pt x="8351" y="83"/>
                      </a:cubicBezTo>
                      <a:cubicBezTo>
                        <a:pt x="8351" y="40"/>
                        <a:pt x="8436" y="34"/>
                        <a:pt x="8482" y="0"/>
                      </a:cubicBezTo>
                      <a:cubicBezTo>
                        <a:pt x="8557" y="43"/>
                        <a:pt x="8547" y="92"/>
                        <a:pt x="8547" y="152"/>
                      </a:cubicBezTo>
                      <a:lnTo>
                        <a:pt x="8547" y="332"/>
                      </a:lnTo>
                      <a:cubicBezTo>
                        <a:pt x="8547" y="392"/>
                        <a:pt x="8577" y="441"/>
                        <a:pt x="8666" y="473"/>
                      </a:cubicBezTo>
                      <a:cubicBezTo>
                        <a:pt x="8758" y="507"/>
                        <a:pt x="8698" y="616"/>
                        <a:pt x="8810" y="616"/>
                      </a:cubicBezTo>
                      <a:cubicBezTo>
                        <a:pt x="8935" y="616"/>
                        <a:pt x="9033" y="626"/>
                        <a:pt x="9125" y="578"/>
                      </a:cubicBezTo>
                      <a:cubicBezTo>
                        <a:pt x="9207" y="537"/>
                        <a:pt x="9159" y="436"/>
                        <a:pt x="9269" y="436"/>
                      </a:cubicBezTo>
                      <a:cubicBezTo>
                        <a:pt x="9752" y="436"/>
                        <a:pt x="9641" y="947"/>
                        <a:pt x="10123" y="947"/>
                      </a:cubicBezTo>
                      <a:cubicBezTo>
                        <a:pt x="10215" y="947"/>
                        <a:pt x="10267" y="932"/>
                        <a:pt x="10359" y="932"/>
                      </a:cubicBezTo>
                      <a:cubicBezTo>
                        <a:pt x="10462" y="932"/>
                        <a:pt x="10493" y="986"/>
                        <a:pt x="10583" y="1015"/>
                      </a:cubicBezTo>
                      <a:cubicBezTo>
                        <a:pt x="10757" y="1069"/>
                        <a:pt x="10881" y="1089"/>
                        <a:pt x="11082" y="1089"/>
                      </a:cubicBezTo>
                      <a:cubicBezTo>
                        <a:pt x="11158" y="1089"/>
                        <a:pt x="11180" y="1048"/>
                        <a:pt x="11226" y="1015"/>
                      </a:cubicBezTo>
                      <a:cubicBezTo>
                        <a:pt x="11319" y="947"/>
                        <a:pt x="11443" y="952"/>
                        <a:pt x="11594" y="939"/>
                      </a:cubicBezTo>
                      <a:cubicBezTo>
                        <a:pt x="11597" y="950"/>
                        <a:pt x="11620" y="956"/>
                        <a:pt x="11620" y="969"/>
                      </a:cubicBezTo>
                      <a:cubicBezTo>
                        <a:pt x="11620" y="1026"/>
                        <a:pt x="11488" y="1041"/>
                        <a:pt x="11488" y="1097"/>
                      </a:cubicBezTo>
                      <a:cubicBezTo>
                        <a:pt x="11488" y="1181"/>
                        <a:pt x="11643" y="1232"/>
                        <a:pt x="11791" y="1232"/>
                      </a:cubicBezTo>
                      <a:cubicBezTo>
                        <a:pt x="11883" y="1232"/>
                        <a:pt x="11909" y="1172"/>
                        <a:pt x="12001" y="1172"/>
                      </a:cubicBezTo>
                      <a:cubicBezTo>
                        <a:pt x="12217" y="1172"/>
                        <a:pt x="12316" y="1311"/>
                        <a:pt x="12316" y="1435"/>
                      </a:cubicBezTo>
                      <a:cubicBezTo>
                        <a:pt x="12339" y="1439"/>
                        <a:pt x="12358" y="1445"/>
                        <a:pt x="12382" y="1450"/>
                      </a:cubicBezTo>
                      <a:cubicBezTo>
                        <a:pt x="12418" y="1396"/>
                        <a:pt x="12424" y="1322"/>
                        <a:pt x="12526" y="1322"/>
                      </a:cubicBezTo>
                      <a:cubicBezTo>
                        <a:pt x="12740" y="1322"/>
                        <a:pt x="12828" y="1428"/>
                        <a:pt x="13041" y="1428"/>
                      </a:cubicBezTo>
                      <a:lnTo>
                        <a:pt x="13298" y="1428"/>
                      </a:lnTo>
                      <a:cubicBezTo>
                        <a:pt x="13485" y="1428"/>
                        <a:pt x="13517" y="1313"/>
                        <a:pt x="13694" y="1277"/>
                      </a:cubicBezTo>
                      <a:cubicBezTo>
                        <a:pt x="13868" y="1428"/>
                        <a:pt x="14076" y="1463"/>
                        <a:pt x="14325" y="1571"/>
                      </a:cubicBezTo>
                      <a:cubicBezTo>
                        <a:pt x="14397" y="1600"/>
                        <a:pt x="14390" y="1675"/>
                        <a:pt x="14482" y="1675"/>
                      </a:cubicBezTo>
                      <a:cubicBezTo>
                        <a:pt x="14551" y="1675"/>
                        <a:pt x="14584" y="1653"/>
                        <a:pt x="14654" y="1653"/>
                      </a:cubicBezTo>
                      <a:cubicBezTo>
                        <a:pt x="14788" y="1653"/>
                        <a:pt x="14834" y="1728"/>
                        <a:pt x="14969" y="1728"/>
                      </a:cubicBezTo>
                      <a:cubicBezTo>
                        <a:pt x="15073" y="1728"/>
                        <a:pt x="15103" y="1674"/>
                        <a:pt x="15178" y="1631"/>
                      </a:cubicBezTo>
                      <a:cubicBezTo>
                        <a:pt x="15116" y="1617"/>
                        <a:pt x="15070" y="1619"/>
                        <a:pt x="15008" y="1631"/>
                      </a:cubicBezTo>
                      <a:cubicBezTo>
                        <a:pt x="15047" y="1559"/>
                        <a:pt x="15159" y="1548"/>
                        <a:pt x="15218" y="1480"/>
                      </a:cubicBezTo>
                      <a:cubicBezTo>
                        <a:pt x="15263" y="1495"/>
                        <a:pt x="15294" y="1510"/>
                        <a:pt x="15350" y="1510"/>
                      </a:cubicBezTo>
                      <a:cubicBezTo>
                        <a:pt x="15478" y="1510"/>
                        <a:pt x="15471" y="1383"/>
                        <a:pt x="15599" y="1383"/>
                      </a:cubicBezTo>
                      <a:cubicBezTo>
                        <a:pt x="15641" y="1383"/>
                        <a:pt x="15661" y="1405"/>
                        <a:pt x="15703" y="1405"/>
                      </a:cubicBezTo>
                      <a:cubicBezTo>
                        <a:pt x="15793" y="1405"/>
                        <a:pt x="15838" y="1377"/>
                        <a:pt x="15914" y="1353"/>
                      </a:cubicBezTo>
                      <a:cubicBezTo>
                        <a:pt x="15874" y="1341"/>
                        <a:pt x="15842" y="1334"/>
                        <a:pt x="15809" y="1315"/>
                      </a:cubicBezTo>
                      <a:cubicBezTo>
                        <a:pt x="16015" y="1276"/>
                        <a:pt x="16137" y="1250"/>
                        <a:pt x="16333" y="1202"/>
                      </a:cubicBezTo>
                      <a:lnTo>
                        <a:pt x="16386" y="1210"/>
                      </a:lnTo>
                      <a:cubicBezTo>
                        <a:pt x="16281" y="1332"/>
                        <a:pt x="16281" y="1435"/>
                        <a:pt x="16098" y="1518"/>
                      </a:cubicBezTo>
                      <a:cubicBezTo>
                        <a:pt x="16035" y="1546"/>
                        <a:pt x="15993" y="1574"/>
                        <a:pt x="15993" y="1621"/>
                      </a:cubicBezTo>
                      <a:lnTo>
                        <a:pt x="15993" y="1683"/>
                      </a:lnTo>
                      <a:cubicBezTo>
                        <a:pt x="16033" y="1685"/>
                        <a:pt x="16055" y="1691"/>
                        <a:pt x="16094" y="1691"/>
                      </a:cubicBezTo>
                      <a:cubicBezTo>
                        <a:pt x="16242" y="1691"/>
                        <a:pt x="16252" y="1563"/>
                        <a:pt x="16400" y="1563"/>
                      </a:cubicBezTo>
                      <a:cubicBezTo>
                        <a:pt x="16452" y="1563"/>
                        <a:pt x="16442" y="1612"/>
                        <a:pt x="16492" y="1623"/>
                      </a:cubicBezTo>
                      <a:cubicBezTo>
                        <a:pt x="16617" y="1651"/>
                        <a:pt x="16780" y="1651"/>
                        <a:pt x="16780" y="1728"/>
                      </a:cubicBezTo>
                      <a:cubicBezTo>
                        <a:pt x="16780" y="1798"/>
                        <a:pt x="16662" y="1822"/>
                        <a:pt x="16662" y="1892"/>
                      </a:cubicBezTo>
                      <a:cubicBezTo>
                        <a:pt x="16662" y="1922"/>
                        <a:pt x="16669" y="1936"/>
                        <a:pt x="16676" y="1967"/>
                      </a:cubicBezTo>
                      <a:lnTo>
                        <a:pt x="17092" y="1967"/>
                      </a:lnTo>
                      <a:cubicBezTo>
                        <a:pt x="17125" y="1967"/>
                        <a:pt x="17141" y="1976"/>
                        <a:pt x="17174" y="1976"/>
                      </a:cubicBezTo>
                      <a:cubicBezTo>
                        <a:pt x="17352" y="1976"/>
                        <a:pt x="17420" y="1882"/>
                        <a:pt x="17490" y="1788"/>
                      </a:cubicBezTo>
                      <a:cubicBezTo>
                        <a:pt x="17535" y="1728"/>
                        <a:pt x="17634" y="1704"/>
                        <a:pt x="17634" y="1638"/>
                      </a:cubicBezTo>
                      <a:cubicBezTo>
                        <a:pt x="17634" y="1533"/>
                        <a:pt x="17374" y="1565"/>
                        <a:pt x="17200" y="1533"/>
                      </a:cubicBezTo>
                      <a:cubicBezTo>
                        <a:pt x="17282" y="1454"/>
                        <a:pt x="17387" y="1422"/>
                        <a:pt x="17541" y="1397"/>
                      </a:cubicBezTo>
                      <a:cubicBezTo>
                        <a:pt x="17700" y="1373"/>
                        <a:pt x="17752" y="1300"/>
                        <a:pt x="17910" y="1277"/>
                      </a:cubicBezTo>
                      <a:cubicBezTo>
                        <a:pt x="17929" y="1431"/>
                        <a:pt x="18037" y="1535"/>
                        <a:pt x="18264" y="1615"/>
                      </a:cubicBezTo>
                      <a:cubicBezTo>
                        <a:pt x="18359" y="1649"/>
                        <a:pt x="18376" y="1721"/>
                        <a:pt x="18488" y="1721"/>
                      </a:cubicBezTo>
                      <a:cubicBezTo>
                        <a:pt x="18540" y="1721"/>
                        <a:pt x="18553" y="1683"/>
                        <a:pt x="18553" y="1653"/>
                      </a:cubicBezTo>
                      <a:cubicBezTo>
                        <a:pt x="18553" y="1612"/>
                        <a:pt x="18523" y="1589"/>
                        <a:pt x="18513" y="1548"/>
                      </a:cubicBezTo>
                      <a:cubicBezTo>
                        <a:pt x="18537" y="1548"/>
                        <a:pt x="18543" y="1533"/>
                        <a:pt x="18566" y="1533"/>
                      </a:cubicBezTo>
                      <a:cubicBezTo>
                        <a:pt x="18734" y="1533"/>
                        <a:pt x="18868" y="1617"/>
                        <a:pt x="18868" y="1713"/>
                      </a:cubicBezTo>
                      <a:cubicBezTo>
                        <a:pt x="18868" y="1818"/>
                        <a:pt x="18855" y="1961"/>
                        <a:pt x="18672" y="1961"/>
                      </a:cubicBezTo>
                      <a:cubicBezTo>
                        <a:pt x="18625" y="1961"/>
                        <a:pt x="18609" y="1938"/>
                        <a:pt x="18562" y="1938"/>
                      </a:cubicBezTo>
                      <a:lnTo>
                        <a:pt x="18461" y="1938"/>
                      </a:lnTo>
                      <a:cubicBezTo>
                        <a:pt x="18425" y="2115"/>
                        <a:pt x="18365" y="2228"/>
                        <a:pt x="18159" y="2359"/>
                      </a:cubicBezTo>
                      <a:lnTo>
                        <a:pt x="18054" y="2344"/>
                      </a:lnTo>
                      <a:cubicBezTo>
                        <a:pt x="17982" y="2374"/>
                        <a:pt x="17939" y="2397"/>
                        <a:pt x="17857" y="2420"/>
                      </a:cubicBezTo>
                      <a:cubicBezTo>
                        <a:pt x="17922" y="2513"/>
                        <a:pt x="18041" y="2551"/>
                        <a:pt x="18107" y="2645"/>
                      </a:cubicBezTo>
                      <a:cubicBezTo>
                        <a:pt x="17976" y="2656"/>
                        <a:pt x="17883" y="2652"/>
                        <a:pt x="17778" y="2698"/>
                      </a:cubicBezTo>
                      <a:cubicBezTo>
                        <a:pt x="17880" y="2735"/>
                        <a:pt x="17936" y="2767"/>
                        <a:pt x="18002" y="2825"/>
                      </a:cubicBezTo>
                      <a:cubicBezTo>
                        <a:pt x="17847" y="2868"/>
                        <a:pt x="17857" y="2945"/>
                        <a:pt x="17739" y="3013"/>
                      </a:cubicBezTo>
                      <a:cubicBezTo>
                        <a:pt x="17637" y="2940"/>
                        <a:pt x="17674" y="2870"/>
                        <a:pt x="17621" y="2780"/>
                      </a:cubicBezTo>
                      <a:lnTo>
                        <a:pt x="17568" y="2773"/>
                      </a:lnTo>
                      <a:cubicBezTo>
                        <a:pt x="17532" y="2836"/>
                        <a:pt x="17450" y="2891"/>
                        <a:pt x="17333" y="2885"/>
                      </a:cubicBezTo>
                      <a:lnTo>
                        <a:pt x="17319" y="2916"/>
                      </a:lnTo>
                      <a:cubicBezTo>
                        <a:pt x="17319" y="2928"/>
                        <a:pt x="17345" y="2932"/>
                        <a:pt x="17345" y="2945"/>
                      </a:cubicBezTo>
                      <a:cubicBezTo>
                        <a:pt x="17345" y="3011"/>
                        <a:pt x="17197" y="3011"/>
                        <a:pt x="17109" y="3051"/>
                      </a:cubicBezTo>
                      <a:cubicBezTo>
                        <a:pt x="17079" y="2977"/>
                        <a:pt x="17112" y="2917"/>
                        <a:pt x="17017" y="2863"/>
                      </a:cubicBezTo>
                      <a:cubicBezTo>
                        <a:pt x="16958" y="2932"/>
                        <a:pt x="16941" y="2983"/>
                        <a:pt x="16833" y="3028"/>
                      </a:cubicBezTo>
                      <a:cubicBezTo>
                        <a:pt x="16814" y="3017"/>
                        <a:pt x="16810" y="2998"/>
                        <a:pt x="16780" y="2998"/>
                      </a:cubicBezTo>
                      <a:cubicBezTo>
                        <a:pt x="16600" y="2998"/>
                        <a:pt x="16439" y="3075"/>
                        <a:pt x="16439" y="3178"/>
                      </a:cubicBezTo>
                      <a:cubicBezTo>
                        <a:pt x="16439" y="3233"/>
                        <a:pt x="16527" y="3248"/>
                        <a:pt x="16570" y="3299"/>
                      </a:cubicBezTo>
                      <a:lnTo>
                        <a:pt x="16518" y="3306"/>
                      </a:lnTo>
                      <a:lnTo>
                        <a:pt x="16439" y="3283"/>
                      </a:lnTo>
                      <a:cubicBezTo>
                        <a:pt x="16400" y="3373"/>
                        <a:pt x="16373" y="3430"/>
                        <a:pt x="16373" y="3524"/>
                      </a:cubicBezTo>
                      <a:cubicBezTo>
                        <a:pt x="16373" y="3633"/>
                        <a:pt x="16459" y="3757"/>
                        <a:pt x="16649" y="3757"/>
                      </a:cubicBezTo>
                      <a:cubicBezTo>
                        <a:pt x="16934" y="3757"/>
                        <a:pt x="16681" y="4078"/>
                        <a:pt x="16505" y="4283"/>
                      </a:cubicBezTo>
                      <a:cubicBezTo>
                        <a:pt x="16389" y="4414"/>
                        <a:pt x="16134" y="4413"/>
                        <a:pt x="16019" y="4546"/>
                      </a:cubicBezTo>
                      <a:cubicBezTo>
                        <a:pt x="15854" y="4736"/>
                        <a:pt x="15806" y="4860"/>
                        <a:pt x="15572" y="5027"/>
                      </a:cubicBezTo>
                      <a:cubicBezTo>
                        <a:pt x="15478" y="5096"/>
                        <a:pt x="15372" y="5115"/>
                        <a:pt x="15290" y="5192"/>
                      </a:cubicBezTo>
                      <a:lnTo>
                        <a:pt x="15290" y="5374"/>
                      </a:lnTo>
                      <a:cubicBezTo>
                        <a:pt x="15290" y="5436"/>
                        <a:pt x="15431" y="5429"/>
                        <a:pt x="15520" y="5463"/>
                      </a:cubicBezTo>
                      <a:cubicBezTo>
                        <a:pt x="16034" y="5656"/>
                        <a:pt x="15706" y="5710"/>
                        <a:pt x="16084" y="5710"/>
                      </a:cubicBezTo>
                      <a:cubicBezTo>
                        <a:pt x="16252" y="5710"/>
                        <a:pt x="16281" y="5814"/>
                        <a:pt x="16426" y="5861"/>
                      </a:cubicBezTo>
                      <a:cubicBezTo>
                        <a:pt x="16767" y="5974"/>
                        <a:pt x="17046" y="5981"/>
                        <a:pt x="17319" y="6146"/>
                      </a:cubicBezTo>
                      <a:cubicBezTo>
                        <a:pt x="17424" y="6210"/>
                        <a:pt x="17387" y="6289"/>
                        <a:pt x="17490" y="6357"/>
                      </a:cubicBezTo>
                      <a:cubicBezTo>
                        <a:pt x="17874" y="6613"/>
                        <a:pt x="18446" y="6449"/>
                        <a:pt x="18238" y="6687"/>
                      </a:cubicBezTo>
                      <a:cubicBezTo>
                        <a:pt x="18379" y="6706"/>
                        <a:pt x="18409" y="6776"/>
                        <a:pt x="18488" y="6845"/>
                      </a:cubicBezTo>
                      <a:cubicBezTo>
                        <a:pt x="18546" y="6834"/>
                        <a:pt x="18569" y="6808"/>
                        <a:pt x="18632" y="6808"/>
                      </a:cubicBezTo>
                      <a:cubicBezTo>
                        <a:pt x="18723" y="6808"/>
                        <a:pt x="18776" y="6838"/>
                        <a:pt x="18868" y="6838"/>
                      </a:cubicBezTo>
                      <a:cubicBezTo>
                        <a:pt x="18920" y="6838"/>
                        <a:pt x="18937" y="6828"/>
                        <a:pt x="18987" y="6815"/>
                      </a:cubicBezTo>
                      <a:cubicBezTo>
                        <a:pt x="19036" y="6813"/>
                        <a:pt x="19065" y="6808"/>
                        <a:pt x="19114" y="6808"/>
                      </a:cubicBezTo>
                      <a:cubicBezTo>
                        <a:pt x="19370" y="6808"/>
                        <a:pt x="19524" y="6892"/>
                        <a:pt x="19656" y="7018"/>
                      </a:cubicBezTo>
                      <a:cubicBezTo>
                        <a:pt x="19748" y="7108"/>
                        <a:pt x="19925" y="7080"/>
                        <a:pt x="20076" y="7138"/>
                      </a:cubicBezTo>
                      <a:cubicBezTo>
                        <a:pt x="20361" y="7249"/>
                        <a:pt x="20532" y="7348"/>
                        <a:pt x="20877" y="7348"/>
                      </a:cubicBezTo>
                      <a:cubicBezTo>
                        <a:pt x="20877" y="7364"/>
                        <a:pt x="20890" y="7371"/>
                        <a:pt x="20890" y="7386"/>
                      </a:cubicBezTo>
                      <a:cubicBezTo>
                        <a:pt x="20890" y="7399"/>
                        <a:pt x="20864" y="7403"/>
                        <a:pt x="20864" y="7416"/>
                      </a:cubicBezTo>
                      <a:cubicBezTo>
                        <a:pt x="20864" y="7443"/>
                        <a:pt x="20933" y="7440"/>
                        <a:pt x="20969" y="7454"/>
                      </a:cubicBezTo>
                      <a:cubicBezTo>
                        <a:pt x="21080" y="7497"/>
                        <a:pt x="21140" y="7529"/>
                        <a:pt x="21232" y="7589"/>
                      </a:cubicBezTo>
                      <a:cubicBezTo>
                        <a:pt x="21352" y="7668"/>
                        <a:pt x="21458" y="7735"/>
                        <a:pt x="21570" y="7791"/>
                      </a:cubicBezTo>
                      <a:close/>
                      <a:moveTo>
                        <a:pt x="19315" y="6552"/>
                      </a:moveTo>
                      <a:cubicBezTo>
                        <a:pt x="19265" y="6496"/>
                        <a:pt x="19262" y="6424"/>
                        <a:pt x="19157" y="6424"/>
                      </a:cubicBezTo>
                      <a:cubicBezTo>
                        <a:pt x="19075" y="6424"/>
                        <a:pt x="19029" y="6453"/>
                        <a:pt x="18974" y="6485"/>
                      </a:cubicBezTo>
                      <a:cubicBezTo>
                        <a:pt x="19081" y="6571"/>
                        <a:pt x="19177" y="6610"/>
                        <a:pt x="19328" y="6673"/>
                      </a:cubicBezTo>
                      <a:cubicBezTo>
                        <a:pt x="19332" y="6656"/>
                        <a:pt x="19341" y="6644"/>
                        <a:pt x="19341" y="6627"/>
                      </a:cubicBezTo>
                      <a:cubicBezTo>
                        <a:pt x="19341" y="6608"/>
                        <a:pt x="19325" y="6569"/>
                        <a:pt x="19315" y="6552"/>
                      </a:cubicBezTo>
                      <a:cubicBezTo>
                        <a:pt x="19315" y="6552"/>
                        <a:pt x="19315" y="6552"/>
                        <a:pt x="19315" y="6552"/>
                      </a:cubicBezTo>
                      <a:close/>
                      <a:moveTo>
                        <a:pt x="17358" y="3682"/>
                      </a:moveTo>
                      <a:cubicBezTo>
                        <a:pt x="17299" y="3671"/>
                        <a:pt x="17263" y="3665"/>
                        <a:pt x="17200" y="3659"/>
                      </a:cubicBezTo>
                      <a:cubicBezTo>
                        <a:pt x="17194" y="3683"/>
                        <a:pt x="17187" y="3697"/>
                        <a:pt x="17187" y="3722"/>
                      </a:cubicBezTo>
                      <a:cubicBezTo>
                        <a:pt x="17187" y="3798"/>
                        <a:pt x="17253" y="3841"/>
                        <a:pt x="17319" y="3907"/>
                      </a:cubicBezTo>
                      <a:cubicBezTo>
                        <a:pt x="17329" y="3819"/>
                        <a:pt x="17380" y="3770"/>
                        <a:pt x="17358" y="3682"/>
                      </a:cubicBezTo>
                      <a:cubicBezTo>
                        <a:pt x="17358" y="3682"/>
                        <a:pt x="17358" y="3682"/>
                        <a:pt x="17358" y="3682"/>
                      </a:cubicBezTo>
                      <a:close/>
                      <a:moveTo>
                        <a:pt x="17805" y="3900"/>
                      </a:moveTo>
                      <a:cubicBezTo>
                        <a:pt x="17812" y="3952"/>
                        <a:pt x="17844" y="3982"/>
                        <a:pt x="17844" y="4035"/>
                      </a:cubicBezTo>
                      <a:cubicBezTo>
                        <a:pt x="17844" y="4172"/>
                        <a:pt x="17812" y="4251"/>
                        <a:pt x="17792" y="4388"/>
                      </a:cubicBezTo>
                      <a:cubicBezTo>
                        <a:pt x="18192" y="4388"/>
                        <a:pt x="18392" y="4523"/>
                        <a:pt x="18793" y="4523"/>
                      </a:cubicBezTo>
                      <a:cubicBezTo>
                        <a:pt x="18864" y="4523"/>
                        <a:pt x="18907" y="4517"/>
                        <a:pt x="18980" y="4523"/>
                      </a:cubicBezTo>
                      <a:cubicBezTo>
                        <a:pt x="18980" y="4473"/>
                        <a:pt x="18983" y="4446"/>
                        <a:pt x="18980" y="4396"/>
                      </a:cubicBezTo>
                      <a:lnTo>
                        <a:pt x="18934" y="4373"/>
                      </a:lnTo>
                      <a:cubicBezTo>
                        <a:pt x="18881" y="4407"/>
                        <a:pt x="18844" y="4440"/>
                        <a:pt x="18763" y="4440"/>
                      </a:cubicBezTo>
                      <a:cubicBezTo>
                        <a:pt x="18720" y="4440"/>
                        <a:pt x="18714" y="4403"/>
                        <a:pt x="18672" y="4403"/>
                      </a:cubicBezTo>
                      <a:cubicBezTo>
                        <a:pt x="18632" y="4403"/>
                        <a:pt x="18605" y="4418"/>
                        <a:pt x="18566" y="4418"/>
                      </a:cubicBezTo>
                      <a:cubicBezTo>
                        <a:pt x="18461" y="4418"/>
                        <a:pt x="18382" y="4365"/>
                        <a:pt x="18382" y="4305"/>
                      </a:cubicBezTo>
                      <a:cubicBezTo>
                        <a:pt x="18382" y="4236"/>
                        <a:pt x="18513" y="4225"/>
                        <a:pt x="18566" y="4163"/>
                      </a:cubicBezTo>
                      <a:cubicBezTo>
                        <a:pt x="18488" y="4144"/>
                        <a:pt x="18409" y="4121"/>
                        <a:pt x="18409" y="4070"/>
                      </a:cubicBezTo>
                      <a:cubicBezTo>
                        <a:pt x="18409" y="4037"/>
                        <a:pt x="18418" y="4016"/>
                        <a:pt x="18421" y="3982"/>
                      </a:cubicBezTo>
                      <a:cubicBezTo>
                        <a:pt x="18478" y="3982"/>
                        <a:pt x="18506" y="3990"/>
                        <a:pt x="18562" y="3990"/>
                      </a:cubicBezTo>
                      <a:cubicBezTo>
                        <a:pt x="18757" y="3990"/>
                        <a:pt x="18967" y="3929"/>
                        <a:pt x="18619" y="3929"/>
                      </a:cubicBezTo>
                      <a:cubicBezTo>
                        <a:pt x="18504" y="3929"/>
                        <a:pt x="18396" y="3883"/>
                        <a:pt x="18396" y="3817"/>
                      </a:cubicBezTo>
                      <a:cubicBezTo>
                        <a:pt x="18396" y="3772"/>
                        <a:pt x="18448" y="3749"/>
                        <a:pt x="18448" y="3704"/>
                      </a:cubicBezTo>
                      <a:cubicBezTo>
                        <a:pt x="18448" y="3642"/>
                        <a:pt x="18300" y="3765"/>
                        <a:pt x="18251" y="3817"/>
                      </a:cubicBezTo>
                      <a:cubicBezTo>
                        <a:pt x="18163" y="3907"/>
                        <a:pt x="17985" y="3900"/>
                        <a:pt x="17805" y="3900"/>
                      </a:cubicBezTo>
                      <a:cubicBezTo>
                        <a:pt x="17805" y="3900"/>
                        <a:pt x="17805" y="3900"/>
                        <a:pt x="17805" y="3900"/>
                      </a:cubicBezTo>
                      <a:close/>
                      <a:moveTo>
                        <a:pt x="3295" y="473"/>
                      </a:moveTo>
                      <a:cubicBezTo>
                        <a:pt x="3334" y="586"/>
                        <a:pt x="3216" y="646"/>
                        <a:pt x="3190" y="759"/>
                      </a:cubicBezTo>
                      <a:cubicBezTo>
                        <a:pt x="3289" y="759"/>
                        <a:pt x="3362" y="746"/>
                        <a:pt x="3440" y="781"/>
                      </a:cubicBezTo>
                      <a:lnTo>
                        <a:pt x="3387" y="841"/>
                      </a:lnTo>
                      <a:cubicBezTo>
                        <a:pt x="3390" y="858"/>
                        <a:pt x="3397" y="870"/>
                        <a:pt x="3400" y="886"/>
                      </a:cubicBezTo>
                      <a:cubicBezTo>
                        <a:pt x="3597" y="900"/>
                        <a:pt x="3718" y="934"/>
                        <a:pt x="3859" y="1015"/>
                      </a:cubicBezTo>
                      <a:cubicBezTo>
                        <a:pt x="3797" y="1046"/>
                        <a:pt x="3748" y="1067"/>
                        <a:pt x="3662" y="1067"/>
                      </a:cubicBezTo>
                      <a:cubicBezTo>
                        <a:pt x="3390" y="1067"/>
                        <a:pt x="3252" y="984"/>
                        <a:pt x="2980" y="984"/>
                      </a:cubicBezTo>
                      <a:cubicBezTo>
                        <a:pt x="2816" y="984"/>
                        <a:pt x="2737" y="1024"/>
                        <a:pt x="2573" y="1037"/>
                      </a:cubicBezTo>
                      <a:cubicBezTo>
                        <a:pt x="2619" y="984"/>
                        <a:pt x="2622" y="947"/>
                        <a:pt x="2639" y="886"/>
                      </a:cubicBezTo>
                      <a:lnTo>
                        <a:pt x="2744" y="886"/>
                      </a:lnTo>
                      <a:cubicBezTo>
                        <a:pt x="2773" y="894"/>
                        <a:pt x="2790" y="909"/>
                        <a:pt x="2822" y="909"/>
                      </a:cubicBezTo>
                      <a:cubicBezTo>
                        <a:pt x="2931" y="909"/>
                        <a:pt x="3085" y="918"/>
                        <a:pt x="3085" y="857"/>
                      </a:cubicBezTo>
                      <a:cubicBezTo>
                        <a:pt x="3085" y="765"/>
                        <a:pt x="2934" y="738"/>
                        <a:pt x="2874" y="654"/>
                      </a:cubicBezTo>
                      <a:lnTo>
                        <a:pt x="2928" y="593"/>
                      </a:lnTo>
                      <a:cubicBezTo>
                        <a:pt x="2888" y="584"/>
                        <a:pt x="2861" y="578"/>
                        <a:pt x="2822" y="571"/>
                      </a:cubicBezTo>
                      <a:lnTo>
                        <a:pt x="2835" y="541"/>
                      </a:lnTo>
                      <a:cubicBezTo>
                        <a:pt x="3010" y="493"/>
                        <a:pt x="3065" y="432"/>
                        <a:pt x="3203" y="353"/>
                      </a:cubicBezTo>
                      <a:cubicBezTo>
                        <a:pt x="3250" y="395"/>
                        <a:pt x="3275" y="424"/>
                        <a:pt x="3295" y="473"/>
                      </a:cubicBezTo>
                      <a:cubicBezTo>
                        <a:pt x="3295" y="473"/>
                        <a:pt x="3295" y="473"/>
                        <a:pt x="3295" y="473"/>
                      </a:cubicBezTo>
                      <a:close/>
                      <a:moveTo>
                        <a:pt x="5386" y="158"/>
                      </a:moveTo>
                      <a:cubicBezTo>
                        <a:pt x="5360" y="287"/>
                        <a:pt x="5399" y="359"/>
                        <a:pt x="5386" y="488"/>
                      </a:cubicBezTo>
                      <a:cubicBezTo>
                        <a:pt x="5321" y="417"/>
                        <a:pt x="5314" y="323"/>
                        <a:pt x="5173" y="323"/>
                      </a:cubicBezTo>
                      <a:cubicBezTo>
                        <a:pt x="5028" y="323"/>
                        <a:pt x="4864" y="361"/>
                        <a:pt x="4864" y="444"/>
                      </a:cubicBezTo>
                      <a:cubicBezTo>
                        <a:pt x="4864" y="501"/>
                        <a:pt x="4880" y="536"/>
                        <a:pt x="4864" y="593"/>
                      </a:cubicBezTo>
                      <a:cubicBezTo>
                        <a:pt x="4779" y="507"/>
                        <a:pt x="4835" y="368"/>
                        <a:pt x="4661" y="368"/>
                      </a:cubicBezTo>
                      <a:cubicBezTo>
                        <a:pt x="4487" y="368"/>
                        <a:pt x="4408" y="436"/>
                        <a:pt x="4240" y="458"/>
                      </a:cubicBezTo>
                      <a:cubicBezTo>
                        <a:pt x="4273" y="533"/>
                        <a:pt x="4329" y="565"/>
                        <a:pt x="4372" y="639"/>
                      </a:cubicBezTo>
                      <a:lnTo>
                        <a:pt x="4320" y="646"/>
                      </a:lnTo>
                      <a:cubicBezTo>
                        <a:pt x="4171" y="584"/>
                        <a:pt x="4110" y="522"/>
                        <a:pt x="3939" y="481"/>
                      </a:cubicBezTo>
                      <a:cubicBezTo>
                        <a:pt x="3827" y="454"/>
                        <a:pt x="3718" y="436"/>
                        <a:pt x="3689" y="368"/>
                      </a:cubicBezTo>
                      <a:lnTo>
                        <a:pt x="3794" y="368"/>
                      </a:lnTo>
                      <a:cubicBezTo>
                        <a:pt x="3801" y="348"/>
                        <a:pt x="3811" y="335"/>
                        <a:pt x="3821" y="316"/>
                      </a:cubicBezTo>
                      <a:cubicBezTo>
                        <a:pt x="3613" y="287"/>
                        <a:pt x="3548" y="214"/>
                        <a:pt x="3347" y="158"/>
                      </a:cubicBezTo>
                      <a:cubicBezTo>
                        <a:pt x="3344" y="169"/>
                        <a:pt x="3322" y="175"/>
                        <a:pt x="3322" y="188"/>
                      </a:cubicBezTo>
                      <a:cubicBezTo>
                        <a:pt x="3322" y="439"/>
                        <a:pt x="3571" y="567"/>
                        <a:pt x="3571" y="819"/>
                      </a:cubicBezTo>
                      <a:cubicBezTo>
                        <a:pt x="3702" y="823"/>
                        <a:pt x="3788" y="834"/>
                        <a:pt x="3899" y="872"/>
                      </a:cubicBezTo>
                      <a:cubicBezTo>
                        <a:pt x="4024" y="913"/>
                        <a:pt x="3975" y="1010"/>
                        <a:pt x="4096" y="1052"/>
                      </a:cubicBezTo>
                      <a:cubicBezTo>
                        <a:pt x="4204" y="1087"/>
                        <a:pt x="4307" y="1050"/>
                        <a:pt x="4425" y="1075"/>
                      </a:cubicBezTo>
                      <a:cubicBezTo>
                        <a:pt x="4559" y="1103"/>
                        <a:pt x="4598" y="1159"/>
                        <a:pt x="4700" y="1217"/>
                      </a:cubicBezTo>
                      <a:cubicBezTo>
                        <a:pt x="4786" y="1179"/>
                        <a:pt x="4786" y="1127"/>
                        <a:pt x="4871" y="1089"/>
                      </a:cubicBezTo>
                      <a:cubicBezTo>
                        <a:pt x="4996" y="1035"/>
                        <a:pt x="5124" y="1050"/>
                        <a:pt x="5238" y="992"/>
                      </a:cubicBezTo>
                      <a:cubicBezTo>
                        <a:pt x="5412" y="904"/>
                        <a:pt x="5426" y="743"/>
                        <a:pt x="5659" y="743"/>
                      </a:cubicBezTo>
                      <a:cubicBezTo>
                        <a:pt x="5711" y="743"/>
                        <a:pt x="5737" y="751"/>
                        <a:pt x="5790" y="759"/>
                      </a:cubicBezTo>
                      <a:cubicBezTo>
                        <a:pt x="5878" y="657"/>
                        <a:pt x="6039" y="616"/>
                        <a:pt x="6039" y="503"/>
                      </a:cubicBezTo>
                      <a:cubicBezTo>
                        <a:pt x="6039" y="430"/>
                        <a:pt x="5862" y="444"/>
                        <a:pt x="5790" y="383"/>
                      </a:cubicBezTo>
                      <a:cubicBezTo>
                        <a:pt x="5663" y="280"/>
                        <a:pt x="5593" y="207"/>
                        <a:pt x="5386" y="158"/>
                      </a:cubicBezTo>
                      <a:cubicBezTo>
                        <a:pt x="5386" y="158"/>
                        <a:pt x="5386" y="158"/>
                        <a:pt x="5386" y="158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rgbClr val="FFFFFF"/>
                  </a:solidFill>
                  <a:prstDash val="solid"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272" name="Shape 3141"/>
                <p:cNvSpPr/>
                <p:nvPr/>
              </p:nvSpPr>
              <p:spPr>
                <a:xfrm>
                  <a:off x="4408285" y="2244473"/>
                  <a:ext cx="1837429" cy="239661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590" extrusionOk="0">
                      <a:moveTo>
                        <a:pt x="21600" y="20345"/>
                      </a:moveTo>
                      <a:lnTo>
                        <a:pt x="21600" y="20345"/>
                      </a:lnTo>
                      <a:cubicBezTo>
                        <a:pt x="21497" y="20390"/>
                        <a:pt x="21448" y="20418"/>
                        <a:pt x="21338" y="20446"/>
                      </a:cubicBezTo>
                      <a:cubicBezTo>
                        <a:pt x="21271" y="20462"/>
                        <a:pt x="21218" y="20433"/>
                        <a:pt x="21156" y="20457"/>
                      </a:cubicBezTo>
                      <a:cubicBezTo>
                        <a:pt x="21078" y="20488"/>
                        <a:pt x="21084" y="20586"/>
                        <a:pt x="20995" y="20586"/>
                      </a:cubicBezTo>
                      <a:cubicBezTo>
                        <a:pt x="20946" y="20586"/>
                        <a:pt x="20919" y="20568"/>
                        <a:pt x="20874" y="20557"/>
                      </a:cubicBezTo>
                      <a:cubicBezTo>
                        <a:pt x="20767" y="20551"/>
                        <a:pt x="20698" y="20574"/>
                        <a:pt x="20592" y="20574"/>
                      </a:cubicBezTo>
                      <a:cubicBezTo>
                        <a:pt x="20422" y="20574"/>
                        <a:pt x="20350" y="20469"/>
                        <a:pt x="20180" y="20469"/>
                      </a:cubicBezTo>
                      <a:cubicBezTo>
                        <a:pt x="20051" y="20469"/>
                        <a:pt x="20031" y="20580"/>
                        <a:pt x="19929" y="20638"/>
                      </a:cubicBezTo>
                      <a:cubicBezTo>
                        <a:pt x="19882" y="20665"/>
                        <a:pt x="19834" y="20646"/>
                        <a:pt x="19777" y="20662"/>
                      </a:cubicBezTo>
                      <a:cubicBezTo>
                        <a:pt x="19622" y="20706"/>
                        <a:pt x="19569" y="20786"/>
                        <a:pt x="19411" y="20825"/>
                      </a:cubicBezTo>
                      <a:cubicBezTo>
                        <a:pt x="19453" y="20881"/>
                        <a:pt x="19466" y="20920"/>
                        <a:pt x="19525" y="20965"/>
                      </a:cubicBezTo>
                      <a:cubicBezTo>
                        <a:pt x="19542" y="20979"/>
                        <a:pt x="19578" y="20975"/>
                        <a:pt x="19578" y="20994"/>
                      </a:cubicBezTo>
                      <a:cubicBezTo>
                        <a:pt x="19578" y="21137"/>
                        <a:pt x="19445" y="21269"/>
                        <a:pt x="19258" y="21269"/>
                      </a:cubicBezTo>
                      <a:cubicBezTo>
                        <a:pt x="19258" y="21296"/>
                        <a:pt x="19258" y="21311"/>
                        <a:pt x="19251" y="21339"/>
                      </a:cubicBezTo>
                      <a:cubicBezTo>
                        <a:pt x="19157" y="21328"/>
                        <a:pt x="19139" y="21245"/>
                        <a:pt x="19045" y="21245"/>
                      </a:cubicBezTo>
                      <a:cubicBezTo>
                        <a:pt x="18862" y="21245"/>
                        <a:pt x="18792" y="21371"/>
                        <a:pt x="18710" y="21496"/>
                      </a:cubicBezTo>
                      <a:cubicBezTo>
                        <a:pt x="18687" y="21533"/>
                        <a:pt x="18695" y="21590"/>
                        <a:pt x="18642" y="21590"/>
                      </a:cubicBezTo>
                      <a:cubicBezTo>
                        <a:pt x="18415" y="21590"/>
                        <a:pt x="18550" y="21276"/>
                        <a:pt x="18345" y="21205"/>
                      </a:cubicBezTo>
                      <a:cubicBezTo>
                        <a:pt x="18164" y="21142"/>
                        <a:pt x="18087" y="21069"/>
                        <a:pt x="17925" y="20983"/>
                      </a:cubicBezTo>
                      <a:cubicBezTo>
                        <a:pt x="17880" y="20960"/>
                        <a:pt x="17868" y="20913"/>
                        <a:pt x="17811" y="20913"/>
                      </a:cubicBezTo>
                      <a:cubicBezTo>
                        <a:pt x="17737" y="20913"/>
                        <a:pt x="17701" y="20948"/>
                        <a:pt x="17627" y="20948"/>
                      </a:cubicBezTo>
                      <a:lnTo>
                        <a:pt x="17478" y="20948"/>
                      </a:lnTo>
                      <a:cubicBezTo>
                        <a:pt x="17447" y="20948"/>
                        <a:pt x="17430" y="20960"/>
                        <a:pt x="17399" y="20960"/>
                      </a:cubicBezTo>
                      <a:cubicBezTo>
                        <a:pt x="17275" y="20960"/>
                        <a:pt x="17251" y="20825"/>
                        <a:pt x="17125" y="20825"/>
                      </a:cubicBezTo>
                      <a:cubicBezTo>
                        <a:pt x="16911" y="20825"/>
                        <a:pt x="16800" y="20919"/>
                        <a:pt x="16585" y="20919"/>
                      </a:cubicBezTo>
                      <a:cubicBezTo>
                        <a:pt x="16537" y="20919"/>
                        <a:pt x="16509" y="20907"/>
                        <a:pt x="16461" y="20907"/>
                      </a:cubicBezTo>
                      <a:lnTo>
                        <a:pt x="16313" y="20907"/>
                      </a:lnTo>
                      <a:cubicBezTo>
                        <a:pt x="16215" y="20907"/>
                        <a:pt x="16164" y="20860"/>
                        <a:pt x="16067" y="20860"/>
                      </a:cubicBezTo>
                      <a:cubicBezTo>
                        <a:pt x="15922" y="20860"/>
                        <a:pt x="15876" y="20958"/>
                        <a:pt x="15762" y="21024"/>
                      </a:cubicBezTo>
                      <a:cubicBezTo>
                        <a:pt x="15633" y="21098"/>
                        <a:pt x="15509" y="21105"/>
                        <a:pt x="15412" y="21205"/>
                      </a:cubicBezTo>
                      <a:cubicBezTo>
                        <a:pt x="15368" y="21250"/>
                        <a:pt x="15394" y="21324"/>
                        <a:pt x="15320" y="21333"/>
                      </a:cubicBezTo>
                      <a:lnTo>
                        <a:pt x="4229" y="21357"/>
                      </a:lnTo>
                      <a:lnTo>
                        <a:pt x="4229" y="21357"/>
                      </a:lnTo>
                      <a:lnTo>
                        <a:pt x="4229" y="17761"/>
                      </a:lnTo>
                      <a:lnTo>
                        <a:pt x="18" y="17753"/>
                      </a:lnTo>
                      <a:lnTo>
                        <a:pt x="18" y="17753"/>
                      </a:lnTo>
                      <a:lnTo>
                        <a:pt x="0" y="7025"/>
                      </a:lnTo>
                      <a:lnTo>
                        <a:pt x="0" y="7025"/>
                      </a:lnTo>
                      <a:cubicBezTo>
                        <a:pt x="101" y="7094"/>
                        <a:pt x="209" y="7142"/>
                        <a:pt x="367" y="7177"/>
                      </a:cubicBezTo>
                      <a:cubicBezTo>
                        <a:pt x="678" y="7246"/>
                        <a:pt x="849" y="7295"/>
                        <a:pt x="1160" y="7364"/>
                      </a:cubicBezTo>
                      <a:cubicBezTo>
                        <a:pt x="1312" y="7398"/>
                        <a:pt x="1444" y="7404"/>
                        <a:pt x="1525" y="7510"/>
                      </a:cubicBezTo>
                      <a:cubicBezTo>
                        <a:pt x="1624" y="7637"/>
                        <a:pt x="1548" y="7761"/>
                        <a:pt x="1686" y="7866"/>
                      </a:cubicBezTo>
                      <a:cubicBezTo>
                        <a:pt x="1788" y="7945"/>
                        <a:pt x="1914" y="7900"/>
                        <a:pt x="2051" y="7930"/>
                      </a:cubicBezTo>
                      <a:cubicBezTo>
                        <a:pt x="2131" y="7948"/>
                        <a:pt x="2146" y="8002"/>
                        <a:pt x="2211" y="8041"/>
                      </a:cubicBezTo>
                      <a:cubicBezTo>
                        <a:pt x="2429" y="8174"/>
                        <a:pt x="2281" y="8141"/>
                        <a:pt x="2470" y="8141"/>
                      </a:cubicBezTo>
                      <a:cubicBezTo>
                        <a:pt x="2649" y="8141"/>
                        <a:pt x="2704" y="8298"/>
                        <a:pt x="2883" y="8298"/>
                      </a:cubicBezTo>
                      <a:lnTo>
                        <a:pt x="3032" y="8298"/>
                      </a:lnTo>
                      <a:cubicBezTo>
                        <a:pt x="3315" y="8298"/>
                        <a:pt x="3436" y="8111"/>
                        <a:pt x="3719" y="8111"/>
                      </a:cubicBezTo>
                      <a:cubicBezTo>
                        <a:pt x="3750" y="8111"/>
                        <a:pt x="3751" y="8141"/>
                        <a:pt x="3771" y="8158"/>
                      </a:cubicBezTo>
                      <a:lnTo>
                        <a:pt x="3771" y="8065"/>
                      </a:lnTo>
                      <a:cubicBezTo>
                        <a:pt x="3786" y="8062"/>
                        <a:pt x="3793" y="8053"/>
                        <a:pt x="3811" y="8053"/>
                      </a:cubicBezTo>
                      <a:cubicBezTo>
                        <a:pt x="3833" y="8053"/>
                        <a:pt x="3849" y="8060"/>
                        <a:pt x="3871" y="8065"/>
                      </a:cubicBezTo>
                      <a:cubicBezTo>
                        <a:pt x="3881" y="7952"/>
                        <a:pt x="3982" y="7908"/>
                        <a:pt x="4046" y="7808"/>
                      </a:cubicBezTo>
                      <a:lnTo>
                        <a:pt x="4077" y="7831"/>
                      </a:lnTo>
                      <a:cubicBezTo>
                        <a:pt x="4159" y="7694"/>
                        <a:pt x="4224" y="7603"/>
                        <a:pt x="4192" y="7452"/>
                      </a:cubicBezTo>
                      <a:cubicBezTo>
                        <a:pt x="4262" y="7430"/>
                        <a:pt x="4294" y="7393"/>
                        <a:pt x="4329" y="7341"/>
                      </a:cubicBezTo>
                      <a:cubicBezTo>
                        <a:pt x="4346" y="7314"/>
                        <a:pt x="4342" y="7271"/>
                        <a:pt x="4382" y="7271"/>
                      </a:cubicBezTo>
                      <a:cubicBezTo>
                        <a:pt x="4397" y="7271"/>
                        <a:pt x="4392" y="7289"/>
                        <a:pt x="4405" y="7294"/>
                      </a:cubicBezTo>
                      <a:cubicBezTo>
                        <a:pt x="4407" y="7261"/>
                        <a:pt x="4405" y="7240"/>
                        <a:pt x="4405" y="7207"/>
                      </a:cubicBezTo>
                      <a:cubicBezTo>
                        <a:pt x="4464" y="7203"/>
                        <a:pt x="4498" y="7207"/>
                        <a:pt x="4557" y="7207"/>
                      </a:cubicBezTo>
                      <a:cubicBezTo>
                        <a:pt x="4534" y="7186"/>
                        <a:pt x="4519" y="7170"/>
                        <a:pt x="4519" y="7142"/>
                      </a:cubicBezTo>
                      <a:cubicBezTo>
                        <a:pt x="4519" y="7116"/>
                        <a:pt x="4530" y="7084"/>
                        <a:pt x="4565" y="7084"/>
                      </a:cubicBezTo>
                      <a:cubicBezTo>
                        <a:pt x="4576" y="7084"/>
                        <a:pt x="4580" y="7096"/>
                        <a:pt x="4592" y="7096"/>
                      </a:cubicBezTo>
                      <a:lnTo>
                        <a:pt x="4592" y="7018"/>
                      </a:lnTo>
                      <a:cubicBezTo>
                        <a:pt x="4592" y="6782"/>
                        <a:pt x="4793" y="6667"/>
                        <a:pt x="4793" y="6430"/>
                      </a:cubicBezTo>
                      <a:cubicBezTo>
                        <a:pt x="4793" y="6389"/>
                        <a:pt x="4771" y="6366"/>
                        <a:pt x="4771" y="6325"/>
                      </a:cubicBezTo>
                      <a:cubicBezTo>
                        <a:pt x="4771" y="6265"/>
                        <a:pt x="4793" y="6233"/>
                        <a:pt x="4793" y="6173"/>
                      </a:cubicBezTo>
                      <a:cubicBezTo>
                        <a:pt x="4793" y="6013"/>
                        <a:pt x="4858" y="5927"/>
                        <a:pt x="4930" y="5776"/>
                      </a:cubicBezTo>
                      <a:cubicBezTo>
                        <a:pt x="4971" y="5692"/>
                        <a:pt x="4947" y="5610"/>
                        <a:pt x="5045" y="5560"/>
                      </a:cubicBezTo>
                      <a:cubicBezTo>
                        <a:pt x="5205" y="5560"/>
                        <a:pt x="5045" y="5568"/>
                        <a:pt x="5045" y="5502"/>
                      </a:cubicBezTo>
                      <a:cubicBezTo>
                        <a:pt x="5045" y="5474"/>
                        <a:pt x="5085" y="5470"/>
                        <a:pt x="5105" y="5449"/>
                      </a:cubicBezTo>
                      <a:cubicBezTo>
                        <a:pt x="5151" y="5407"/>
                        <a:pt x="5140" y="5365"/>
                        <a:pt x="5151" y="5309"/>
                      </a:cubicBezTo>
                      <a:cubicBezTo>
                        <a:pt x="4980" y="5111"/>
                        <a:pt x="4938" y="4962"/>
                        <a:pt x="4938" y="4726"/>
                      </a:cubicBezTo>
                      <a:cubicBezTo>
                        <a:pt x="4938" y="4602"/>
                        <a:pt x="5052" y="4545"/>
                        <a:pt x="5052" y="4421"/>
                      </a:cubicBezTo>
                      <a:lnTo>
                        <a:pt x="5052" y="4307"/>
                      </a:lnTo>
                      <a:cubicBezTo>
                        <a:pt x="5052" y="4208"/>
                        <a:pt x="4846" y="4206"/>
                        <a:pt x="4846" y="4107"/>
                      </a:cubicBezTo>
                      <a:cubicBezTo>
                        <a:pt x="4846" y="4046"/>
                        <a:pt x="4890" y="4016"/>
                        <a:pt x="4900" y="3955"/>
                      </a:cubicBezTo>
                      <a:cubicBezTo>
                        <a:pt x="4915" y="3862"/>
                        <a:pt x="4909" y="3796"/>
                        <a:pt x="4984" y="3722"/>
                      </a:cubicBezTo>
                      <a:cubicBezTo>
                        <a:pt x="5050" y="3655"/>
                        <a:pt x="4999" y="3581"/>
                        <a:pt x="5060" y="3512"/>
                      </a:cubicBezTo>
                      <a:cubicBezTo>
                        <a:pt x="5115" y="3527"/>
                        <a:pt x="5115" y="3571"/>
                        <a:pt x="5159" y="3605"/>
                      </a:cubicBezTo>
                      <a:lnTo>
                        <a:pt x="5189" y="3611"/>
                      </a:lnTo>
                      <a:cubicBezTo>
                        <a:pt x="5189" y="3551"/>
                        <a:pt x="5229" y="3526"/>
                        <a:pt x="5266" y="3471"/>
                      </a:cubicBezTo>
                      <a:cubicBezTo>
                        <a:pt x="5163" y="3444"/>
                        <a:pt x="5153" y="3365"/>
                        <a:pt x="5113" y="3290"/>
                      </a:cubicBezTo>
                      <a:cubicBezTo>
                        <a:pt x="5071" y="3211"/>
                        <a:pt x="5029" y="3166"/>
                        <a:pt x="5029" y="3080"/>
                      </a:cubicBezTo>
                      <a:cubicBezTo>
                        <a:pt x="5029" y="3005"/>
                        <a:pt x="5136" y="2998"/>
                        <a:pt x="5212" y="2951"/>
                      </a:cubicBezTo>
                      <a:cubicBezTo>
                        <a:pt x="5289" y="2904"/>
                        <a:pt x="5289" y="2849"/>
                        <a:pt x="5342" y="2788"/>
                      </a:cubicBezTo>
                      <a:cubicBezTo>
                        <a:pt x="5502" y="2883"/>
                        <a:pt x="5567" y="3116"/>
                        <a:pt x="5479" y="2808"/>
                      </a:cubicBezTo>
                      <a:cubicBezTo>
                        <a:pt x="5725" y="2823"/>
                        <a:pt x="5485" y="2762"/>
                        <a:pt x="5395" y="2723"/>
                      </a:cubicBezTo>
                      <a:cubicBezTo>
                        <a:pt x="5823" y="2559"/>
                        <a:pt x="5167" y="2727"/>
                        <a:pt x="5167" y="2402"/>
                      </a:cubicBezTo>
                      <a:cubicBezTo>
                        <a:pt x="5167" y="2350"/>
                        <a:pt x="5174" y="2306"/>
                        <a:pt x="5227" y="2274"/>
                      </a:cubicBezTo>
                      <a:lnTo>
                        <a:pt x="5289" y="2286"/>
                      </a:lnTo>
                      <a:cubicBezTo>
                        <a:pt x="5275" y="2261"/>
                        <a:pt x="5266" y="2243"/>
                        <a:pt x="5266" y="2215"/>
                      </a:cubicBezTo>
                      <a:cubicBezTo>
                        <a:pt x="5266" y="2142"/>
                        <a:pt x="5334" y="2108"/>
                        <a:pt x="5410" y="2064"/>
                      </a:cubicBezTo>
                      <a:cubicBezTo>
                        <a:pt x="5456" y="2116"/>
                        <a:pt x="5477" y="2150"/>
                        <a:pt x="5502" y="2209"/>
                      </a:cubicBezTo>
                      <a:cubicBezTo>
                        <a:pt x="5507" y="2230"/>
                        <a:pt x="5525" y="2254"/>
                        <a:pt x="5525" y="2215"/>
                      </a:cubicBezTo>
                      <a:cubicBezTo>
                        <a:pt x="5525" y="2176"/>
                        <a:pt x="5509" y="2156"/>
                        <a:pt x="5502" y="2116"/>
                      </a:cubicBezTo>
                      <a:lnTo>
                        <a:pt x="5509" y="2081"/>
                      </a:lnTo>
                      <a:lnTo>
                        <a:pt x="5631" y="2081"/>
                      </a:lnTo>
                      <a:cubicBezTo>
                        <a:pt x="5633" y="2065"/>
                        <a:pt x="5639" y="2057"/>
                        <a:pt x="5639" y="2040"/>
                      </a:cubicBezTo>
                      <a:cubicBezTo>
                        <a:pt x="5639" y="1984"/>
                        <a:pt x="5502" y="1992"/>
                        <a:pt x="5502" y="1935"/>
                      </a:cubicBezTo>
                      <a:cubicBezTo>
                        <a:pt x="5502" y="1832"/>
                        <a:pt x="5608" y="1794"/>
                        <a:pt x="5692" y="1714"/>
                      </a:cubicBezTo>
                      <a:cubicBezTo>
                        <a:pt x="5669" y="1699"/>
                        <a:pt x="5654" y="1680"/>
                        <a:pt x="5654" y="1655"/>
                      </a:cubicBezTo>
                      <a:cubicBezTo>
                        <a:pt x="5654" y="1514"/>
                        <a:pt x="5776" y="1445"/>
                        <a:pt x="5776" y="1304"/>
                      </a:cubicBezTo>
                      <a:lnTo>
                        <a:pt x="5776" y="1166"/>
                      </a:lnTo>
                      <a:cubicBezTo>
                        <a:pt x="5776" y="1093"/>
                        <a:pt x="5783" y="1057"/>
                        <a:pt x="5783" y="984"/>
                      </a:cubicBezTo>
                      <a:cubicBezTo>
                        <a:pt x="5787" y="944"/>
                        <a:pt x="5783" y="922"/>
                        <a:pt x="5783" y="883"/>
                      </a:cubicBezTo>
                      <a:cubicBezTo>
                        <a:pt x="5824" y="880"/>
                        <a:pt x="5848" y="885"/>
                        <a:pt x="5888" y="885"/>
                      </a:cubicBezTo>
                      <a:cubicBezTo>
                        <a:pt x="6010" y="885"/>
                        <a:pt x="6080" y="822"/>
                        <a:pt x="6134" y="739"/>
                      </a:cubicBezTo>
                      <a:cubicBezTo>
                        <a:pt x="6160" y="697"/>
                        <a:pt x="6140" y="626"/>
                        <a:pt x="6203" y="626"/>
                      </a:cubicBezTo>
                      <a:cubicBezTo>
                        <a:pt x="6250" y="626"/>
                        <a:pt x="6277" y="632"/>
                        <a:pt x="6325" y="628"/>
                      </a:cubicBezTo>
                      <a:cubicBezTo>
                        <a:pt x="6325" y="639"/>
                        <a:pt x="6332" y="647"/>
                        <a:pt x="6332" y="659"/>
                      </a:cubicBezTo>
                      <a:cubicBezTo>
                        <a:pt x="6332" y="742"/>
                        <a:pt x="6277" y="784"/>
                        <a:pt x="6264" y="867"/>
                      </a:cubicBezTo>
                      <a:cubicBezTo>
                        <a:pt x="6274" y="867"/>
                        <a:pt x="6280" y="873"/>
                        <a:pt x="6292" y="873"/>
                      </a:cubicBezTo>
                      <a:cubicBezTo>
                        <a:pt x="6352" y="873"/>
                        <a:pt x="6385" y="855"/>
                        <a:pt x="6446" y="855"/>
                      </a:cubicBezTo>
                      <a:cubicBezTo>
                        <a:pt x="6482" y="855"/>
                        <a:pt x="6480" y="898"/>
                        <a:pt x="6515" y="902"/>
                      </a:cubicBezTo>
                      <a:cubicBezTo>
                        <a:pt x="6572" y="909"/>
                        <a:pt x="6652" y="909"/>
                        <a:pt x="6652" y="954"/>
                      </a:cubicBezTo>
                      <a:cubicBezTo>
                        <a:pt x="6652" y="1006"/>
                        <a:pt x="6621" y="1032"/>
                        <a:pt x="6621" y="1083"/>
                      </a:cubicBezTo>
                      <a:cubicBezTo>
                        <a:pt x="6621" y="1159"/>
                        <a:pt x="6686" y="1194"/>
                        <a:pt x="6721" y="1264"/>
                      </a:cubicBezTo>
                      <a:cubicBezTo>
                        <a:pt x="6791" y="1410"/>
                        <a:pt x="6797" y="1505"/>
                        <a:pt x="6797" y="1661"/>
                      </a:cubicBezTo>
                      <a:cubicBezTo>
                        <a:pt x="6797" y="1717"/>
                        <a:pt x="6758" y="1746"/>
                        <a:pt x="6758" y="1801"/>
                      </a:cubicBezTo>
                      <a:cubicBezTo>
                        <a:pt x="6758" y="1883"/>
                        <a:pt x="6843" y="1953"/>
                        <a:pt x="6949" y="1953"/>
                      </a:cubicBezTo>
                      <a:cubicBezTo>
                        <a:pt x="7016" y="1953"/>
                        <a:pt x="7050" y="1924"/>
                        <a:pt x="7117" y="1924"/>
                      </a:cubicBezTo>
                      <a:cubicBezTo>
                        <a:pt x="7170" y="1924"/>
                        <a:pt x="7178" y="1976"/>
                        <a:pt x="7178" y="2017"/>
                      </a:cubicBezTo>
                      <a:cubicBezTo>
                        <a:pt x="7178" y="2106"/>
                        <a:pt x="7063" y="2138"/>
                        <a:pt x="7063" y="2227"/>
                      </a:cubicBezTo>
                      <a:cubicBezTo>
                        <a:pt x="7063" y="2293"/>
                        <a:pt x="7053" y="2354"/>
                        <a:pt x="7125" y="2391"/>
                      </a:cubicBezTo>
                      <a:cubicBezTo>
                        <a:pt x="7187" y="2424"/>
                        <a:pt x="7263" y="2399"/>
                        <a:pt x="7307" y="2449"/>
                      </a:cubicBezTo>
                      <a:cubicBezTo>
                        <a:pt x="7349" y="2496"/>
                        <a:pt x="7321" y="2547"/>
                        <a:pt x="7368" y="2589"/>
                      </a:cubicBezTo>
                      <a:cubicBezTo>
                        <a:pt x="7423" y="2637"/>
                        <a:pt x="7543" y="2618"/>
                        <a:pt x="7543" y="2683"/>
                      </a:cubicBezTo>
                      <a:cubicBezTo>
                        <a:pt x="7543" y="2788"/>
                        <a:pt x="7429" y="2834"/>
                        <a:pt x="7429" y="2939"/>
                      </a:cubicBezTo>
                      <a:cubicBezTo>
                        <a:pt x="7429" y="2960"/>
                        <a:pt x="7440" y="2986"/>
                        <a:pt x="7467" y="2986"/>
                      </a:cubicBezTo>
                      <a:cubicBezTo>
                        <a:pt x="7521" y="2986"/>
                        <a:pt x="7551" y="2969"/>
                        <a:pt x="7589" y="2939"/>
                      </a:cubicBezTo>
                      <a:lnTo>
                        <a:pt x="7650" y="2945"/>
                      </a:lnTo>
                      <a:cubicBezTo>
                        <a:pt x="7650" y="3025"/>
                        <a:pt x="7627" y="3069"/>
                        <a:pt x="7627" y="3149"/>
                      </a:cubicBezTo>
                      <a:cubicBezTo>
                        <a:pt x="7627" y="3347"/>
                        <a:pt x="7787" y="3443"/>
                        <a:pt x="7787" y="3640"/>
                      </a:cubicBezTo>
                      <a:cubicBezTo>
                        <a:pt x="7787" y="3739"/>
                        <a:pt x="7673" y="3780"/>
                        <a:pt x="7673" y="3879"/>
                      </a:cubicBezTo>
                      <a:cubicBezTo>
                        <a:pt x="7673" y="3970"/>
                        <a:pt x="7751" y="4012"/>
                        <a:pt x="7809" y="4089"/>
                      </a:cubicBezTo>
                      <a:cubicBezTo>
                        <a:pt x="7884" y="4226"/>
                        <a:pt x="7850" y="4326"/>
                        <a:pt x="7924" y="4463"/>
                      </a:cubicBezTo>
                      <a:cubicBezTo>
                        <a:pt x="8000" y="4604"/>
                        <a:pt x="8116" y="4657"/>
                        <a:pt x="8252" y="4772"/>
                      </a:cubicBezTo>
                      <a:cubicBezTo>
                        <a:pt x="8421" y="4669"/>
                        <a:pt x="8461" y="4498"/>
                        <a:pt x="8678" y="4498"/>
                      </a:cubicBezTo>
                      <a:cubicBezTo>
                        <a:pt x="8722" y="4498"/>
                        <a:pt x="8741" y="4527"/>
                        <a:pt x="8784" y="4527"/>
                      </a:cubicBezTo>
                      <a:cubicBezTo>
                        <a:pt x="8899" y="4527"/>
                        <a:pt x="8918" y="4425"/>
                        <a:pt x="9028" y="4405"/>
                      </a:cubicBezTo>
                      <a:cubicBezTo>
                        <a:pt x="9052" y="4450"/>
                        <a:pt x="9143" y="4448"/>
                        <a:pt x="9143" y="4498"/>
                      </a:cubicBezTo>
                      <a:cubicBezTo>
                        <a:pt x="9143" y="4512"/>
                        <a:pt x="9127" y="4518"/>
                        <a:pt x="9127" y="4533"/>
                      </a:cubicBezTo>
                      <a:cubicBezTo>
                        <a:pt x="9127" y="4556"/>
                        <a:pt x="9175" y="4553"/>
                        <a:pt x="9188" y="4574"/>
                      </a:cubicBezTo>
                      <a:cubicBezTo>
                        <a:pt x="9249" y="4669"/>
                        <a:pt x="9225" y="4772"/>
                        <a:pt x="9349" y="4819"/>
                      </a:cubicBezTo>
                      <a:cubicBezTo>
                        <a:pt x="9457" y="4860"/>
                        <a:pt x="9586" y="4824"/>
                        <a:pt x="9638" y="4907"/>
                      </a:cubicBezTo>
                      <a:cubicBezTo>
                        <a:pt x="9663" y="4949"/>
                        <a:pt x="9651" y="4988"/>
                        <a:pt x="9691" y="5023"/>
                      </a:cubicBezTo>
                      <a:cubicBezTo>
                        <a:pt x="9786" y="5105"/>
                        <a:pt x="9909" y="5092"/>
                        <a:pt x="10019" y="5164"/>
                      </a:cubicBezTo>
                      <a:cubicBezTo>
                        <a:pt x="10080" y="5203"/>
                        <a:pt x="10186" y="5196"/>
                        <a:pt x="10186" y="5257"/>
                      </a:cubicBezTo>
                      <a:cubicBezTo>
                        <a:pt x="10186" y="5338"/>
                        <a:pt x="10080" y="5368"/>
                        <a:pt x="10080" y="5449"/>
                      </a:cubicBezTo>
                      <a:cubicBezTo>
                        <a:pt x="10080" y="5524"/>
                        <a:pt x="10110" y="5572"/>
                        <a:pt x="10179" y="5624"/>
                      </a:cubicBezTo>
                      <a:cubicBezTo>
                        <a:pt x="10106" y="5674"/>
                        <a:pt x="10064" y="5719"/>
                        <a:pt x="10064" y="5794"/>
                      </a:cubicBezTo>
                      <a:cubicBezTo>
                        <a:pt x="10064" y="5946"/>
                        <a:pt x="10270" y="5998"/>
                        <a:pt x="10270" y="6150"/>
                      </a:cubicBezTo>
                      <a:cubicBezTo>
                        <a:pt x="10270" y="6191"/>
                        <a:pt x="10247" y="6214"/>
                        <a:pt x="10247" y="6255"/>
                      </a:cubicBezTo>
                      <a:cubicBezTo>
                        <a:pt x="10247" y="6329"/>
                        <a:pt x="10392" y="6338"/>
                        <a:pt x="10392" y="6413"/>
                      </a:cubicBezTo>
                      <a:cubicBezTo>
                        <a:pt x="10392" y="6487"/>
                        <a:pt x="10338" y="6525"/>
                        <a:pt x="10338" y="6600"/>
                      </a:cubicBezTo>
                      <a:cubicBezTo>
                        <a:pt x="10338" y="6628"/>
                        <a:pt x="10369" y="6640"/>
                        <a:pt x="10369" y="6669"/>
                      </a:cubicBezTo>
                      <a:cubicBezTo>
                        <a:pt x="10369" y="6725"/>
                        <a:pt x="10285" y="6742"/>
                        <a:pt x="10285" y="6798"/>
                      </a:cubicBezTo>
                      <a:cubicBezTo>
                        <a:pt x="10285" y="6918"/>
                        <a:pt x="10422" y="6954"/>
                        <a:pt x="10514" y="7049"/>
                      </a:cubicBezTo>
                      <a:cubicBezTo>
                        <a:pt x="10668" y="7208"/>
                        <a:pt x="10737" y="7323"/>
                        <a:pt x="10948" y="7440"/>
                      </a:cubicBezTo>
                      <a:lnTo>
                        <a:pt x="11009" y="7429"/>
                      </a:lnTo>
                      <a:cubicBezTo>
                        <a:pt x="11000" y="7459"/>
                        <a:pt x="10986" y="7478"/>
                        <a:pt x="10986" y="7510"/>
                      </a:cubicBezTo>
                      <a:cubicBezTo>
                        <a:pt x="10986" y="7564"/>
                        <a:pt x="11032" y="7589"/>
                        <a:pt x="11055" y="7639"/>
                      </a:cubicBezTo>
                      <a:cubicBezTo>
                        <a:pt x="11137" y="7808"/>
                        <a:pt x="11177" y="7913"/>
                        <a:pt x="11215" y="8094"/>
                      </a:cubicBezTo>
                      <a:cubicBezTo>
                        <a:pt x="11232" y="8120"/>
                        <a:pt x="11253" y="8133"/>
                        <a:pt x="11253" y="8162"/>
                      </a:cubicBezTo>
                      <a:cubicBezTo>
                        <a:pt x="11253" y="8308"/>
                        <a:pt x="11251" y="8391"/>
                        <a:pt x="11251" y="8537"/>
                      </a:cubicBezTo>
                      <a:lnTo>
                        <a:pt x="11116" y="8783"/>
                      </a:lnTo>
                      <a:cubicBezTo>
                        <a:pt x="11141" y="8898"/>
                        <a:pt x="11162" y="8975"/>
                        <a:pt x="11276" y="9051"/>
                      </a:cubicBezTo>
                      <a:cubicBezTo>
                        <a:pt x="11365" y="9111"/>
                        <a:pt x="11405" y="9150"/>
                        <a:pt x="11489" y="9214"/>
                      </a:cubicBezTo>
                      <a:cubicBezTo>
                        <a:pt x="11517" y="9236"/>
                        <a:pt x="11558" y="9242"/>
                        <a:pt x="11558" y="9273"/>
                      </a:cubicBezTo>
                      <a:cubicBezTo>
                        <a:pt x="11558" y="9365"/>
                        <a:pt x="11504" y="9415"/>
                        <a:pt x="11504" y="9507"/>
                      </a:cubicBezTo>
                      <a:cubicBezTo>
                        <a:pt x="11504" y="9595"/>
                        <a:pt x="11562" y="9639"/>
                        <a:pt x="11618" y="9717"/>
                      </a:cubicBezTo>
                      <a:cubicBezTo>
                        <a:pt x="11816" y="9854"/>
                        <a:pt x="11965" y="9899"/>
                        <a:pt x="12205" y="9991"/>
                      </a:cubicBezTo>
                      <a:cubicBezTo>
                        <a:pt x="12317" y="10033"/>
                        <a:pt x="12344" y="10106"/>
                        <a:pt x="12464" y="10137"/>
                      </a:cubicBezTo>
                      <a:cubicBezTo>
                        <a:pt x="12471" y="10067"/>
                        <a:pt x="12512" y="10026"/>
                        <a:pt x="12586" y="9985"/>
                      </a:cubicBezTo>
                      <a:lnTo>
                        <a:pt x="12593" y="10009"/>
                      </a:lnTo>
                      <a:lnTo>
                        <a:pt x="12563" y="10055"/>
                      </a:lnTo>
                      <a:cubicBezTo>
                        <a:pt x="12614" y="10175"/>
                        <a:pt x="12758" y="10225"/>
                        <a:pt x="12921" y="10225"/>
                      </a:cubicBezTo>
                      <a:cubicBezTo>
                        <a:pt x="13016" y="10225"/>
                        <a:pt x="13065" y="10195"/>
                        <a:pt x="13157" y="10178"/>
                      </a:cubicBezTo>
                      <a:cubicBezTo>
                        <a:pt x="13207" y="10253"/>
                        <a:pt x="13279" y="10290"/>
                        <a:pt x="13279" y="10375"/>
                      </a:cubicBezTo>
                      <a:cubicBezTo>
                        <a:pt x="13279" y="10404"/>
                        <a:pt x="13271" y="10419"/>
                        <a:pt x="13271" y="10448"/>
                      </a:cubicBezTo>
                      <a:cubicBezTo>
                        <a:pt x="13271" y="10575"/>
                        <a:pt x="13409" y="10624"/>
                        <a:pt x="13530" y="10709"/>
                      </a:cubicBezTo>
                      <a:cubicBezTo>
                        <a:pt x="13574" y="10649"/>
                        <a:pt x="13570" y="10606"/>
                        <a:pt x="13614" y="10546"/>
                      </a:cubicBezTo>
                      <a:lnTo>
                        <a:pt x="13691" y="10551"/>
                      </a:lnTo>
                      <a:cubicBezTo>
                        <a:pt x="13691" y="10670"/>
                        <a:pt x="13749" y="10808"/>
                        <a:pt x="13904" y="10808"/>
                      </a:cubicBezTo>
                      <a:cubicBezTo>
                        <a:pt x="13955" y="10808"/>
                        <a:pt x="13951" y="10738"/>
                        <a:pt x="14003" y="10738"/>
                      </a:cubicBezTo>
                      <a:cubicBezTo>
                        <a:pt x="14100" y="10738"/>
                        <a:pt x="14121" y="10811"/>
                        <a:pt x="14193" y="10861"/>
                      </a:cubicBezTo>
                      <a:cubicBezTo>
                        <a:pt x="14317" y="10945"/>
                        <a:pt x="14378" y="11014"/>
                        <a:pt x="14536" y="11054"/>
                      </a:cubicBezTo>
                      <a:cubicBezTo>
                        <a:pt x="14545" y="11020"/>
                        <a:pt x="14570" y="10996"/>
                        <a:pt x="14612" y="10983"/>
                      </a:cubicBezTo>
                      <a:cubicBezTo>
                        <a:pt x="14640" y="11029"/>
                        <a:pt x="14646" y="11068"/>
                        <a:pt x="14696" y="11100"/>
                      </a:cubicBezTo>
                      <a:cubicBezTo>
                        <a:pt x="14734" y="11125"/>
                        <a:pt x="14787" y="11112"/>
                        <a:pt x="14818" y="11141"/>
                      </a:cubicBezTo>
                      <a:cubicBezTo>
                        <a:pt x="14843" y="11164"/>
                        <a:pt x="14831" y="11197"/>
                        <a:pt x="14864" y="11211"/>
                      </a:cubicBezTo>
                      <a:cubicBezTo>
                        <a:pt x="14938" y="11246"/>
                        <a:pt x="15046" y="11243"/>
                        <a:pt x="15046" y="11310"/>
                      </a:cubicBezTo>
                      <a:cubicBezTo>
                        <a:pt x="15046" y="11357"/>
                        <a:pt x="14986" y="11386"/>
                        <a:pt x="14924" y="11386"/>
                      </a:cubicBezTo>
                      <a:cubicBezTo>
                        <a:pt x="14886" y="11386"/>
                        <a:pt x="14869" y="11363"/>
                        <a:pt x="14833" y="11357"/>
                      </a:cubicBezTo>
                      <a:cubicBezTo>
                        <a:pt x="14833" y="11367"/>
                        <a:pt x="14825" y="11371"/>
                        <a:pt x="14825" y="11382"/>
                      </a:cubicBezTo>
                      <a:cubicBezTo>
                        <a:pt x="14825" y="11401"/>
                        <a:pt x="14856" y="11408"/>
                        <a:pt x="14856" y="11427"/>
                      </a:cubicBezTo>
                      <a:cubicBezTo>
                        <a:pt x="14856" y="11458"/>
                        <a:pt x="14810" y="11466"/>
                        <a:pt x="14810" y="11497"/>
                      </a:cubicBezTo>
                      <a:cubicBezTo>
                        <a:pt x="14810" y="11550"/>
                        <a:pt x="14861" y="11571"/>
                        <a:pt x="14886" y="11620"/>
                      </a:cubicBezTo>
                      <a:cubicBezTo>
                        <a:pt x="15039" y="11736"/>
                        <a:pt x="15082" y="11910"/>
                        <a:pt x="15294" y="11894"/>
                      </a:cubicBezTo>
                      <a:cubicBezTo>
                        <a:pt x="15294" y="11928"/>
                        <a:pt x="15296" y="11948"/>
                        <a:pt x="15294" y="11982"/>
                      </a:cubicBezTo>
                      <a:lnTo>
                        <a:pt x="15328" y="11987"/>
                      </a:lnTo>
                      <a:cubicBezTo>
                        <a:pt x="15340" y="11986"/>
                        <a:pt x="15345" y="11976"/>
                        <a:pt x="15359" y="11976"/>
                      </a:cubicBezTo>
                      <a:cubicBezTo>
                        <a:pt x="15410" y="11976"/>
                        <a:pt x="15412" y="12021"/>
                        <a:pt x="15442" y="12051"/>
                      </a:cubicBezTo>
                      <a:cubicBezTo>
                        <a:pt x="15480" y="12089"/>
                        <a:pt x="15556" y="12091"/>
                        <a:pt x="15556" y="12139"/>
                      </a:cubicBezTo>
                      <a:cubicBezTo>
                        <a:pt x="15556" y="12180"/>
                        <a:pt x="15518" y="12202"/>
                        <a:pt x="15518" y="12242"/>
                      </a:cubicBezTo>
                      <a:cubicBezTo>
                        <a:pt x="15518" y="12262"/>
                        <a:pt x="15524" y="12272"/>
                        <a:pt x="15526" y="12291"/>
                      </a:cubicBezTo>
                      <a:cubicBezTo>
                        <a:pt x="15549" y="12288"/>
                        <a:pt x="15564" y="12279"/>
                        <a:pt x="15587" y="12279"/>
                      </a:cubicBezTo>
                      <a:cubicBezTo>
                        <a:pt x="15648" y="12279"/>
                        <a:pt x="15644" y="12343"/>
                        <a:pt x="15648" y="12390"/>
                      </a:cubicBezTo>
                      <a:cubicBezTo>
                        <a:pt x="15657" y="12484"/>
                        <a:pt x="15640" y="12612"/>
                        <a:pt x="15762" y="12612"/>
                      </a:cubicBezTo>
                      <a:cubicBezTo>
                        <a:pt x="15781" y="12612"/>
                        <a:pt x="15791" y="12605"/>
                        <a:pt x="15808" y="12600"/>
                      </a:cubicBezTo>
                      <a:cubicBezTo>
                        <a:pt x="15835" y="12641"/>
                        <a:pt x="15892" y="12650"/>
                        <a:pt x="15892" y="12694"/>
                      </a:cubicBezTo>
                      <a:cubicBezTo>
                        <a:pt x="15892" y="12745"/>
                        <a:pt x="15861" y="12771"/>
                        <a:pt x="15861" y="12822"/>
                      </a:cubicBezTo>
                      <a:cubicBezTo>
                        <a:pt x="15861" y="13070"/>
                        <a:pt x="16113" y="13181"/>
                        <a:pt x="16113" y="13429"/>
                      </a:cubicBezTo>
                      <a:cubicBezTo>
                        <a:pt x="16113" y="13458"/>
                        <a:pt x="16082" y="13470"/>
                        <a:pt x="16082" y="13499"/>
                      </a:cubicBezTo>
                      <a:cubicBezTo>
                        <a:pt x="16082" y="13529"/>
                        <a:pt x="16128" y="13531"/>
                        <a:pt x="16150" y="13552"/>
                      </a:cubicBezTo>
                      <a:cubicBezTo>
                        <a:pt x="16193" y="13588"/>
                        <a:pt x="16200" y="13645"/>
                        <a:pt x="16265" y="13645"/>
                      </a:cubicBezTo>
                      <a:cubicBezTo>
                        <a:pt x="16292" y="13645"/>
                        <a:pt x="16299" y="13616"/>
                        <a:pt x="16326" y="13616"/>
                      </a:cubicBezTo>
                      <a:cubicBezTo>
                        <a:pt x="16654" y="13616"/>
                        <a:pt x="16774" y="14074"/>
                        <a:pt x="16608" y="13552"/>
                      </a:cubicBezTo>
                      <a:lnTo>
                        <a:pt x="16638" y="13505"/>
                      </a:lnTo>
                      <a:cubicBezTo>
                        <a:pt x="16614" y="13483"/>
                        <a:pt x="16593" y="13470"/>
                        <a:pt x="16593" y="13441"/>
                      </a:cubicBezTo>
                      <a:cubicBezTo>
                        <a:pt x="16593" y="13382"/>
                        <a:pt x="16615" y="13313"/>
                        <a:pt x="16692" y="13313"/>
                      </a:cubicBezTo>
                      <a:cubicBezTo>
                        <a:pt x="16797" y="13313"/>
                        <a:pt x="16773" y="13424"/>
                        <a:pt x="16844" y="13482"/>
                      </a:cubicBezTo>
                      <a:cubicBezTo>
                        <a:pt x="16973" y="13590"/>
                        <a:pt x="17065" y="13642"/>
                        <a:pt x="17209" y="13739"/>
                      </a:cubicBezTo>
                      <a:cubicBezTo>
                        <a:pt x="17307" y="13803"/>
                        <a:pt x="17360" y="13858"/>
                        <a:pt x="17488" y="13872"/>
                      </a:cubicBezTo>
                      <a:lnTo>
                        <a:pt x="17488" y="13728"/>
                      </a:lnTo>
                      <a:cubicBezTo>
                        <a:pt x="17488" y="13662"/>
                        <a:pt x="17438" y="13628"/>
                        <a:pt x="17438" y="13562"/>
                      </a:cubicBezTo>
                      <a:lnTo>
                        <a:pt x="17438" y="13517"/>
                      </a:lnTo>
                      <a:cubicBezTo>
                        <a:pt x="17451" y="13517"/>
                        <a:pt x="17455" y="13505"/>
                        <a:pt x="17468" y="13505"/>
                      </a:cubicBezTo>
                      <a:cubicBezTo>
                        <a:pt x="17546" y="13505"/>
                        <a:pt x="17516" y="13596"/>
                        <a:pt x="17568" y="13639"/>
                      </a:cubicBezTo>
                      <a:cubicBezTo>
                        <a:pt x="17650" y="13710"/>
                        <a:pt x="17647" y="13774"/>
                        <a:pt x="17697" y="13861"/>
                      </a:cubicBezTo>
                      <a:cubicBezTo>
                        <a:pt x="17731" y="13924"/>
                        <a:pt x="17788" y="13956"/>
                        <a:pt x="17788" y="14024"/>
                      </a:cubicBezTo>
                      <a:cubicBezTo>
                        <a:pt x="17788" y="14076"/>
                        <a:pt x="17728" y="14096"/>
                        <a:pt x="17728" y="14147"/>
                      </a:cubicBezTo>
                      <a:cubicBezTo>
                        <a:pt x="17728" y="14209"/>
                        <a:pt x="17777" y="14239"/>
                        <a:pt x="17788" y="14299"/>
                      </a:cubicBezTo>
                      <a:cubicBezTo>
                        <a:pt x="17825" y="14468"/>
                        <a:pt x="17834" y="14569"/>
                        <a:pt x="17834" y="14741"/>
                      </a:cubicBezTo>
                      <a:lnTo>
                        <a:pt x="17834" y="14789"/>
                      </a:lnTo>
                      <a:cubicBezTo>
                        <a:pt x="17823" y="14789"/>
                        <a:pt x="17817" y="14795"/>
                        <a:pt x="17805" y="14795"/>
                      </a:cubicBezTo>
                      <a:cubicBezTo>
                        <a:pt x="17786" y="14795"/>
                        <a:pt x="17777" y="14783"/>
                        <a:pt x="17758" y="14783"/>
                      </a:cubicBezTo>
                      <a:cubicBezTo>
                        <a:pt x="17699" y="14783"/>
                        <a:pt x="17621" y="14791"/>
                        <a:pt x="17621" y="14836"/>
                      </a:cubicBezTo>
                      <a:cubicBezTo>
                        <a:pt x="17621" y="14883"/>
                        <a:pt x="17687" y="14890"/>
                        <a:pt x="17728" y="14923"/>
                      </a:cubicBezTo>
                      <a:cubicBezTo>
                        <a:pt x="17803" y="14986"/>
                        <a:pt x="17890" y="14989"/>
                        <a:pt x="17972" y="15052"/>
                      </a:cubicBezTo>
                      <a:cubicBezTo>
                        <a:pt x="18021" y="15030"/>
                        <a:pt x="18015" y="14992"/>
                        <a:pt x="18040" y="14953"/>
                      </a:cubicBezTo>
                      <a:cubicBezTo>
                        <a:pt x="18213" y="15007"/>
                        <a:pt x="18223" y="15131"/>
                        <a:pt x="18329" y="15250"/>
                      </a:cubicBezTo>
                      <a:cubicBezTo>
                        <a:pt x="18384" y="15313"/>
                        <a:pt x="18465" y="15312"/>
                        <a:pt x="18542" y="15356"/>
                      </a:cubicBezTo>
                      <a:cubicBezTo>
                        <a:pt x="18598" y="15386"/>
                        <a:pt x="18605" y="15427"/>
                        <a:pt x="18642" y="15472"/>
                      </a:cubicBezTo>
                      <a:cubicBezTo>
                        <a:pt x="18697" y="15541"/>
                        <a:pt x="18788" y="15535"/>
                        <a:pt x="18885" y="15566"/>
                      </a:cubicBezTo>
                      <a:cubicBezTo>
                        <a:pt x="18908" y="15538"/>
                        <a:pt x="18925" y="15507"/>
                        <a:pt x="18969" y="15507"/>
                      </a:cubicBezTo>
                      <a:cubicBezTo>
                        <a:pt x="19019" y="15507"/>
                        <a:pt x="19030" y="15545"/>
                        <a:pt x="19076" y="15560"/>
                      </a:cubicBezTo>
                      <a:cubicBezTo>
                        <a:pt x="19225" y="15609"/>
                        <a:pt x="19331" y="15648"/>
                        <a:pt x="19403" y="15758"/>
                      </a:cubicBezTo>
                      <a:cubicBezTo>
                        <a:pt x="19453" y="15852"/>
                        <a:pt x="19482" y="15913"/>
                        <a:pt x="19472" y="16015"/>
                      </a:cubicBezTo>
                      <a:lnTo>
                        <a:pt x="19503" y="16010"/>
                      </a:lnTo>
                      <a:cubicBezTo>
                        <a:pt x="19599" y="16075"/>
                        <a:pt x="19582" y="16162"/>
                        <a:pt x="19678" y="16231"/>
                      </a:cubicBezTo>
                      <a:cubicBezTo>
                        <a:pt x="19780" y="16306"/>
                        <a:pt x="19912" y="16270"/>
                        <a:pt x="20013" y="16348"/>
                      </a:cubicBezTo>
                      <a:cubicBezTo>
                        <a:pt x="20082" y="16400"/>
                        <a:pt x="20031" y="16464"/>
                        <a:pt x="20058" y="16535"/>
                      </a:cubicBezTo>
                      <a:cubicBezTo>
                        <a:pt x="20089" y="16619"/>
                        <a:pt x="20184" y="16643"/>
                        <a:pt x="20218" y="16728"/>
                      </a:cubicBezTo>
                      <a:cubicBezTo>
                        <a:pt x="20241" y="16784"/>
                        <a:pt x="20256" y="16830"/>
                        <a:pt x="20325" y="16856"/>
                      </a:cubicBezTo>
                      <a:cubicBezTo>
                        <a:pt x="20416" y="16891"/>
                        <a:pt x="20472" y="16911"/>
                        <a:pt x="20569" y="16932"/>
                      </a:cubicBezTo>
                      <a:cubicBezTo>
                        <a:pt x="20624" y="16943"/>
                        <a:pt x="20706" y="16939"/>
                        <a:pt x="20706" y="16984"/>
                      </a:cubicBezTo>
                      <a:cubicBezTo>
                        <a:pt x="20706" y="17101"/>
                        <a:pt x="20622" y="17159"/>
                        <a:pt x="20622" y="17276"/>
                      </a:cubicBezTo>
                      <a:cubicBezTo>
                        <a:pt x="20622" y="17436"/>
                        <a:pt x="20756" y="17513"/>
                        <a:pt x="20904" y="17626"/>
                      </a:cubicBezTo>
                      <a:cubicBezTo>
                        <a:pt x="20963" y="17671"/>
                        <a:pt x="21064" y="17673"/>
                        <a:pt x="21064" y="17737"/>
                      </a:cubicBezTo>
                      <a:cubicBezTo>
                        <a:pt x="21064" y="17902"/>
                        <a:pt x="20911" y="17981"/>
                        <a:pt x="20911" y="18146"/>
                      </a:cubicBezTo>
                      <a:cubicBezTo>
                        <a:pt x="20911" y="18197"/>
                        <a:pt x="20935" y="18223"/>
                        <a:pt x="20942" y="18274"/>
                      </a:cubicBezTo>
                      <a:cubicBezTo>
                        <a:pt x="20957" y="18274"/>
                        <a:pt x="20965" y="18280"/>
                        <a:pt x="20980" y="18280"/>
                      </a:cubicBezTo>
                      <a:cubicBezTo>
                        <a:pt x="20995" y="18280"/>
                        <a:pt x="20997" y="18265"/>
                        <a:pt x="21010" y="18262"/>
                      </a:cubicBezTo>
                      <a:cubicBezTo>
                        <a:pt x="21045" y="18309"/>
                        <a:pt x="21041" y="18347"/>
                        <a:pt x="21041" y="18401"/>
                      </a:cubicBezTo>
                      <a:lnTo>
                        <a:pt x="21041" y="18486"/>
                      </a:lnTo>
                      <a:cubicBezTo>
                        <a:pt x="21041" y="18547"/>
                        <a:pt x="21071" y="18585"/>
                        <a:pt x="21125" y="18630"/>
                      </a:cubicBezTo>
                      <a:cubicBezTo>
                        <a:pt x="20989" y="18712"/>
                        <a:pt x="20919" y="18801"/>
                        <a:pt x="20919" y="18934"/>
                      </a:cubicBezTo>
                      <a:cubicBezTo>
                        <a:pt x="20919" y="18988"/>
                        <a:pt x="20999" y="18995"/>
                        <a:pt x="21049" y="19033"/>
                      </a:cubicBezTo>
                      <a:cubicBezTo>
                        <a:pt x="21003" y="19068"/>
                        <a:pt x="20927" y="19071"/>
                        <a:pt x="20927" y="19121"/>
                      </a:cubicBezTo>
                      <a:cubicBezTo>
                        <a:pt x="20927" y="19192"/>
                        <a:pt x="21027" y="19207"/>
                        <a:pt x="21064" y="19272"/>
                      </a:cubicBezTo>
                      <a:cubicBezTo>
                        <a:pt x="21096" y="19331"/>
                        <a:pt x="21078" y="19376"/>
                        <a:pt x="21102" y="19436"/>
                      </a:cubicBezTo>
                      <a:cubicBezTo>
                        <a:pt x="21142" y="19531"/>
                        <a:pt x="21249" y="19547"/>
                        <a:pt x="21315" y="19634"/>
                      </a:cubicBezTo>
                      <a:cubicBezTo>
                        <a:pt x="21298" y="19688"/>
                        <a:pt x="21277" y="19719"/>
                        <a:pt x="21277" y="19774"/>
                      </a:cubicBezTo>
                      <a:cubicBezTo>
                        <a:pt x="21277" y="20019"/>
                        <a:pt x="21509" y="20146"/>
                        <a:pt x="21600" y="20345"/>
                      </a:cubicBezTo>
                      <a:close/>
                      <a:moveTo>
                        <a:pt x="21201" y="16394"/>
                      </a:moveTo>
                      <a:lnTo>
                        <a:pt x="21171" y="16389"/>
                      </a:lnTo>
                      <a:cubicBezTo>
                        <a:pt x="21171" y="16438"/>
                        <a:pt x="21193" y="16467"/>
                        <a:pt x="21193" y="16517"/>
                      </a:cubicBezTo>
                      <a:cubicBezTo>
                        <a:pt x="21193" y="16621"/>
                        <a:pt x="21125" y="16681"/>
                        <a:pt x="21018" y="16745"/>
                      </a:cubicBezTo>
                      <a:cubicBezTo>
                        <a:pt x="20984" y="16765"/>
                        <a:pt x="20927" y="16768"/>
                        <a:pt x="20927" y="16803"/>
                      </a:cubicBezTo>
                      <a:cubicBezTo>
                        <a:pt x="20927" y="16840"/>
                        <a:pt x="20950" y="16858"/>
                        <a:pt x="20950" y="16895"/>
                      </a:cubicBezTo>
                      <a:lnTo>
                        <a:pt x="20950" y="17050"/>
                      </a:lnTo>
                      <a:cubicBezTo>
                        <a:pt x="20950" y="17144"/>
                        <a:pt x="20857" y="17183"/>
                        <a:pt x="20782" y="17258"/>
                      </a:cubicBezTo>
                      <a:cubicBezTo>
                        <a:pt x="20871" y="17292"/>
                        <a:pt x="20835" y="17368"/>
                        <a:pt x="20874" y="17434"/>
                      </a:cubicBezTo>
                      <a:cubicBezTo>
                        <a:pt x="20894" y="17470"/>
                        <a:pt x="20942" y="17477"/>
                        <a:pt x="20973" y="17509"/>
                      </a:cubicBezTo>
                      <a:cubicBezTo>
                        <a:pt x="21075" y="17410"/>
                        <a:pt x="20984" y="17306"/>
                        <a:pt x="21056" y="17194"/>
                      </a:cubicBezTo>
                      <a:cubicBezTo>
                        <a:pt x="21131" y="17080"/>
                        <a:pt x="21140" y="17005"/>
                        <a:pt x="21201" y="16885"/>
                      </a:cubicBezTo>
                      <a:cubicBezTo>
                        <a:pt x="21254" y="16777"/>
                        <a:pt x="21346" y="16726"/>
                        <a:pt x="21346" y="16611"/>
                      </a:cubicBezTo>
                      <a:cubicBezTo>
                        <a:pt x="21346" y="16516"/>
                        <a:pt x="21249" y="16482"/>
                        <a:pt x="21201" y="16394"/>
                      </a:cubicBezTo>
                      <a:cubicBezTo>
                        <a:pt x="21201" y="16394"/>
                        <a:pt x="21201" y="16394"/>
                        <a:pt x="21201" y="16394"/>
                      </a:cubicBezTo>
                      <a:close/>
                      <a:moveTo>
                        <a:pt x="18124" y="14819"/>
                      </a:moveTo>
                      <a:cubicBezTo>
                        <a:pt x="18165" y="15014"/>
                        <a:pt x="18324" y="15090"/>
                        <a:pt x="18512" y="15221"/>
                      </a:cubicBezTo>
                      <a:cubicBezTo>
                        <a:pt x="18516" y="15211"/>
                        <a:pt x="18535" y="15209"/>
                        <a:pt x="18535" y="15198"/>
                      </a:cubicBezTo>
                      <a:cubicBezTo>
                        <a:pt x="18535" y="15116"/>
                        <a:pt x="18447" y="15087"/>
                        <a:pt x="18382" y="15023"/>
                      </a:cubicBezTo>
                      <a:cubicBezTo>
                        <a:pt x="18295" y="14935"/>
                        <a:pt x="18268" y="14836"/>
                        <a:pt x="18124" y="14819"/>
                      </a:cubicBezTo>
                      <a:cubicBezTo>
                        <a:pt x="18124" y="14819"/>
                        <a:pt x="18124" y="14819"/>
                        <a:pt x="18124" y="14819"/>
                      </a:cubicBezTo>
                      <a:close/>
                      <a:moveTo>
                        <a:pt x="5898" y="38"/>
                      </a:moveTo>
                      <a:cubicBezTo>
                        <a:pt x="5898" y="73"/>
                        <a:pt x="5949" y="81"/>
                        <a:pt x="5974" y="108"/>
                      </a:cubicBezTo>
                      <a:cubicBezTo>
                        <a:pt x="6021" y="85"/>
                        <a:pt x="6039" y="56"/>
                        <a:pt x="6058" y="15"/>
                      </a:cubicBezTo>
                      <a:cubicBezTo>
                        <a:pt x="6000" y="-7"/>
                        <a:pt x="5898" y="-10"/>
                        <a:pt x="5898" y="38"/>
                      </a:cubicBezTo>
                      <a:cubicBezTo>
                        <a:pt x="5898" y="38"/>
                        <a:pt x="5898" y="38"/>
                        <a:pt x="5898" y="38"/>
                      </a:cubicBezTo>
                      <a:close/>
                      <a:moveTo>
                        <a:pt x="5875" y="505"/>
                      </a:moveTo>
                      <a:cubicBezTo>
                        <a:pt x="5825" y="534"/>
                        <a:pt x="5783" y="561"/>
                        <a:pt x="5783" y="611"/>
                      </a:cubicBezTo>
                      <a:cubicBezTo>
                        <a:pt x="5783" y="629"/>
                        <a:pt x="5799" y="639"/>
                        <a:pt x="5806" y="657"/>
                      </a:cubicBezTo>
                      <a:cubicBezTo>
                        <a:pt x="5827" y="623"/>
                        <a:pt x="5866" y="611"/>
                        <a:pt x="5913" y="611"/>
                      </a:cubicBezTo>
                      <a:cubicBezTo>
                        <a:pt x="5915" y="600"/>
                        <a:pt x="5929" y="597"/>
                        <a:pt x="5929" y="587"/>
                      </a:cubicBezTo>
                      <a:cubicBezTo>
                        <a:pt x="5929" y="552"/>
                        <a:pt x="5896" y="534"/>
                        <a:pt x="5875" y="505"/>
                      </a:cubicBezTo>
                      <a:cubicBezTo>
                        <a:pt x="5875" y="505"/>
                        <a:pt x="5875" y="505"/>
                        <a:pt x="5875" y="505"/>
                      </a:cubicBezTo>
                      <a:close/>
                      <a:moveTo>
                        <a:pt x="2059" y="7481"/>
                      </a:moveTo>
                      <a:cubicBezTo>
                        <a:pt x="2032" y="7522"/>
                        <a:pt x="2000" y="7534"/>
                        <a:pt x="1967" y="7568"/>
                      </a:cubicBezTo>
                      <a:cubicBezTo>
                        <a:pt x="2018" y="7587"/>
                        <a:pt x="2055" y="7586"/>
                        <a:pt x="2112" y="7592"/>
                      </a:cubicBezTo>
                      <a:cubicBezTo>
                        <a:pt x="2112" y="7546"/>
                        <a:pt x="2101" y="7513"/>
                        <a:pt x="2059" y="7481"/>
                      </a:cubicBezTo>
                      <a:cubicBezTo>
                        <a:pt x="2059" y="7481"/>
                        <a:pt x="2059" y="7481"/>
                        <a:pt x="2059" y="7481"/>
                      </a:cubicBezTo>
                      <a:close/>
                      <a:moveTo>
                        <a:pt x="1609" y="7102"/>
                      </a:moveTo>
                      <a:cubicBezTo>
                        <a:pt x="1609" y="7152"/>
                        <a:pt x="1695" y="7160"/>
                        <a:pt x="1762" y="7160"/>
                      </a:cubicBezTo>
                      <a:cubicBezTo>
                        <a:pt x="1813" y="7160"/>
                        <a:pt x="1815" y="7107"/>
                        <a:pt x="1853" y="7084"/>
                      </a:cubicBezTo>
                      <a:cubicBezTo>
                        <a:pt x="1889" y="7061"/>
                        <a:pt x="1927" y="7072"/>
                        <a:pt x="1975" y="7072"/>
                      </a:cubicBezTo>
                      <a:cubicBezTo>
                        <a:pt x="1984" y="6989"/>
                        <a:pt x="2026" y="6897"/>
                        <a:pt x="2135" y="6897"/>
                      </a:cubicBezTo>
                      <a:cubicBezTo>
                        <a:pt x="2181" y="6897"/>
                        <a:pt x="2196" y="6938"/>
                        <a:pt x="2241" y="6938"/>
                      </a:cubicBezTo>
                      <a:cubicBezTo>
                        <a:pt x="2272" y="6938"/>
                        <a:pt x="2302" y="6921"/>
                        <a:pt x="2302" y="6897"/>
                      </a:cubicBezTo>
                      <a:cubicBezTo>
                        <a:pt x="2302" y="6817"/>
                        <a:pt x="2131" y="6824"/>
                        <a:pt x="2036" y="6856"/>
                      </a:cubicBezTo>
                      <a:cubicBezTo>
                        <a:pt x="1847" y="6922"/>
                        <a:pt x="1609" y="6942"/>
                        <a:pt x="1609" y="7102"/>
                      </a:cubicBezTo>
                      <a:cubicBezTo>
                        <a:pt x="1609" y="7102"/>
                        <a:pt x="1609" y="7102"/>
                        <a:pt x="1609" y="7102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rgbClr val="FFFFFF"/>
                  </a:solidFill>
                  <a:prstDash val="solid"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273" name="Shape 3142"/>
                <p:cNvSpPr/>
                <p:nvPr/>
              </p:nvSpPr>
              <p:spPr>
                <a:xfrm>
                  <a:off x="3350335" y="4216921"/>
                  <a:ext cx="1419125" cy="169504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0" y="9826"/>
                      </a:moveTo>
                      <a:lnTo>
                        <a:pt x="0" y="9826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16147" y="55"/>
                      </a:lnTo>
                      <a:lnTo>
                        <a:pt x="16147" y="55"/>
                      </a:lnTo>
                      <a:lnTo>
                        <a:pt x="21600" y="66"/>
                      </a:lnTo>
                      <a:lnTo>
                        <a:pt x="21600" y="5153"/>
                      </a:lnTo>
                      <a:lnTo>
                        <a:pt x="21600" y="5153"/>
                      </a:lnTo>
                      <a:lnTo>
                        <a:pt x="21561" y="14062"/>
                      </a:lnTo>
                      <a:lnTo>
                        <a:pt x="21561" y="14062"/>
                      </a:lnTo>
                      <a:lnTo>
                        <a:pt x="21538" y="21580"/>
                      </a:lnTo>
                      <a:lnTo>
                        <a:pt x="21538" y="21580"/>
                      </a:lnTo>
                      <a:cubicBezTo>
                        <a:pt x="21471" y="21571"/>
                        <a:pt x="21400" y="21568"/>
                        <a:pt x="21324" y="21568"/>
                      </a:cubicBezTo>
                      <a:cubicBezTo>
                        <a:pt x="21201" y="21568"/>
                        <a:pt x="21132" y="21600"/>
                        <a:pt x="21008" y="21600"/>
                      </a:cubicBezTo>
                      <a:cubicBezTo>
                        <a:pt x="20861" y="21600"/>
                        <a:pt x="20819" y="21485"/>
                        <a:pt x="20703" y="21411"/>
                      </a:cubicBezTo>
                      <a:cubicBezTo>
                        <a:pt x="20425" y="21229"/>
                        <a:pt x="20328" y="21058"/>
                        <a:pt x="20181" y="20791"/>
                      </a:cubicBezTo>
                      <a:cubicBezTo>
                        <a:pt x="20134" y="20704"/>
                        <a:pt x="20079" y="20661"/>
                        <a:pt x="20013" y="20584"/>
                      </a:cubicBezTo>
                      <a:cubicBezTo>
                        <a:pt x="19968" y="20535"/>
                        <a:pt x="19968" y="20469"/>
                        <a:pt x="19894" y="20452"/>
                      </a:cubicBezTo>
                      <a:cubicBezTo>
                        <a:pt x="19820" y="20436"/>
                        <a:pt x="19751" y="20481"/>
                        <a:pt x="19697" y="20436"/>
                      </a:cubicBezTo>
                      <a:cubicBezTo>
                        <a:pt x="19505" y="20275"/>
                        <a:pt x="19569" y="20068"/>
                        <a:pt x="19352" y="19933"/>
                      </a:cubicBezTo>
                      <a:cubicBezTo>
                        <a:pt x="19376" y="19882"/>
                        <a:pt x="19441" y="19870"/>
                        <a:pt x="19441" y="19817"/>
                      </a:cubicBezTo>
                      <a:cubicBezTo>
                        <a:pt x="19441" y="19664"/>
                        <a:pt x="19352" y="19532"/>
                        <a:pt x="19174" y="19494"/>
                      </a:cubicBezTo>
                      <a:cubicBezTo>
                        <a:pt x="19406" y="19398"/>
                        <a:pt x="19574" y="19290"/>
                        <a:pt x="19574" y="19084"/>
                      </a:cubicBezTo>
                      <a:lnTo>
                        <a:pt x="19574" y="18848"/>
                      </a:lnTo>
                      <a:cubicBezTo>
                        <a:pt x="19574" y="18380"/>
                        <a:pt x="19270" y="18159"/>
                        <a:pt x="19056" y="17728"/>
                      </a:cubicBezTo>
                      <a:cubicBezTo>
                        <a:pt x="18954" y="17614"/>
                        <a:pt x="18814" y="17614"/>
                        <a:pt x="18721" y="17496"/>
                      </a:cubicBezTo>
                      <a:cubicBezTo>
                        <a:pt x="18558" y="17290"/>
                        <a:pt x="18402" y="17210"/>
                        <a:pt x="18257" y="16993"/>
                      </a:cubicBezTo>
                      <a:cubicBezTo>
                        <a:pt x="18225" y="16943"/>
                        <a:pt x="18149" y="16928"/>
                        <a:pt x="18149" y="16871"/>
                      </a:cubicBezTo>
                      <a:cubicBezTo>
                        <a:pt x="18149" y="16844"/>
                        <a:pt x="18156" y="16830"/>
                        <a:pt x="18159" y="16803"/>
                      </a:cubicBezTo>
                      <a:cubicBezTo>
                        <a:pt x="18238" y="16795"/>
                        <a:pt x="18277" y="16754"/>
                        <a:pt x="18355" y="16754"/>
                      </a:cubicBezTo>
                      <a:cubicBezTo>
                        <a:pt x="18425" y="16754"/>
                        <a:pt x="18493" y="16786"/>
                        <a:pt x="18493" y="16844"/>
                      </a:cubicBezTo>
                      <a:cubicBezTo>
                        <a:pt x="18493" y="16939"/>
                        <a:pt x="18395" y="16980"/>
                        <a:pt x="18395" y="17075"/>
                      </a:cubicBezTo>
                      <a:cubicBezTo>
                        <a:pt x="18395" y="17119"/>
                        <a:pt x="18442" y="17135"/>
                        <a:pt x="18465" y="17174"/>
                      </a:cubicBezTo>
                      <a:cubicBezTo>
                        <a:pt x="18686" y="17129"/>
                        <a:pt x="18661" y="16906"/>
                        <a:pt x="18661" y="16716"/>
                      </a:cubicBezTo>
                      <a:cubicBezTo>
                        <a:pt x="18661" y="16570"/>
                        <a:pt x="18550" y="16423"/>
                        <a:pt x="18375" y="16423"/>
                      </a:cubicBezTo>
                      <a:cubicBezTo>
                        <a:pt x="18206" y="16423"/>
                        <a:pt x="18146" y="16543"/>
                        <a:pt x="17991" y="16596"/>
                      </a:cubicBezTo>
                      <a:cubicBezTo>
                        <a:pt x="17907" y="16626"/>
                        <a:pt x="17845" y="16596"/>
                        <a:pt x="17754" y="16604"/>
                      </a:cubicBezTo>
                      <a:cubicBezTo>
                        <a:pt x="17599" y="16619"/>
                        <a:pt x="17574" y="16749"/>
                        <a:pt x="17439" y="16811"/>
                      </a:cubicBezTo>
                      <a:cubicBezTo>
                        <a:pt x="17192" y="16925"/>
                        <a:pt x="17044" y="16985"/>
                        <a:pt x="16768" y="17043"/>
                      </a:cubicBezTo>
                      <a:lnTo>
                        <a:pt x="16453" y="17002"/>
                      </a:lnTo>
                      <a:lnTo>
                        <a:pt x="16443" y="16968"/>
                      </a:lnTo>
                      <a:cubicBezTo>
                        <a:pt x="16506" y="16859"/>
                        <a:pt x="16649" y="16859"/>
                        <a:pt x="16718" y="16754"/>
                      </a:cubicBezTo>
                      <a:cubicBezTo>
                        <a:pt x="16918" y="16454"/>
                        <a:pt x="16990" y="16266"/>
                        <a:pt x="17133" y="15945"/>
                      </a:cubicBezTo>
                      <a:cubicBezTo>
                        <a:pt x="17199" y="15793"/>
                        <a:pt x="17281" y="15709"/>
                        <a:pt x="17281" y="15548"/>
                      </a:cubicBezTo>
                      <a:cubicBezTo>
                        <a:pt x="17281" y="15278"/>
                        <a:pt x="16980" y="15209"/>
                        <a:pt x="16797" y="14987"/>
                      </a:cubicBezTo>
                      <a:cubicBezTo>
                        <a:pt x="16669" y="14830"/>
                        <a:pt x="16672" y="14705"/>
                        <a:pt x="16600" y="14524"/>
                      </a:cubicBezTo>
                      <a:cubicBezTo>
                        <a:pt x="16553" y="14403"/>
                        <a:pt x="16477" y="14347"/>
                        <a:pt x="16453" y="14219"/>
                      </a:cubicBezTo>
                      <a:cubicBezTo>
                        <a:pt x="16317" y="14332"/>
                        <a:pt x="16304" y="14433"/>
                        <a:pt x="16186" y="14558"/>
                      </a:cubicBezTo>
                      <a:cubicBezTo>
                        <a:pt x="16011" y="14741"/>
                        <a:pt x="15950" y="14885"/>
                        <a:pt x="15940" y="15119"/>
                      </a:cubicBezTo>
                      <a:cubicBezTo>
                        <a:pt x="15930" y="15317"/>
                        <a:pt x="15838" y="15416"/>
                        <a:pt x="15811" y="15614"/>
                      </a:cubicBezTo>
                      <a:cubicBezTo>
                        <a:pt x="15802" y="15692"/>
                        <a:pt x="15769" y="15736"/>
                        <a:pt x="15752" y="15812"/>
                      </a:cubicBezTo>
                      <a:cubicBezTo>
                        <a:pt x="15729" y="15909"/>
                        <a:pt x="15713" y="16027"/>
                        <a:pt x="15594" y="16027"/>
                      </a:cubicBezTo>
                      <a:cubicBezTo>
                        <a:pt x="15461" y="16027"/>
                        <a:pt x="15392" y="15969"/>
                        <a:pt x="15259" y="15969"/>
                      </a:cubicBezTo>
                      <a:cubicBezTo>
                        <a:pt x="14803" y="15969"/>
                        <a:pt x="14628" y="16332"/>
                        <a:pt x="14171" y="16332"/>
                      </a:cubicBezTo>
                      <a:lnTo>
                        <a:pt x="14115" y="16332"/>
                      </a:lnTo>
                      <a:lnTo>
                        <a:pt x="14115" y="16265"/>
                      </a:lnTo>
                      <a:cubicBezTo>
                        <a:pt x="14115" y="16155"/>
                        <a:pt x="14199" y="16103"/>
                        <a:pt x="14243" y="16002"/>
                      </a:cubicBezTo>
                      <a:cubicBezTo>
                        <a:pt x="14297" y="15881"/>
                        <a:pt x="14268" y="15749"/>
                        <a:pt x="14411" y="15697"/>
                      </a:cubicBezTo>
                      <a:cubicBezTo>
                        <a:pt x="14509" y="15661"/>
                        <a:pt x="14581" y="15663"/>
                        <a:pt x="14689" y="15663"/>
                      </a:cubicBezTo>
                      <a:lnTo>
                        <a:pt x="14961" y="15663"/>
                      </a:lnTo>
                      <a:cubicBezTo>
                        <a:pt x="15237" y="15663"/>
                        <a:pt x="15279" y="15363"/>
                        <a:pt x="15279" y="15130"/>
                      </a:cubicBezTo>
                      <a:cubicBezTo>
                        <a:pt x="15279" y="14983"/>
                        <a:pt x="15229" y="14904"/>
                        <a:pt x="15200" y="14755"/>
                      </a:cubicBezTo>
                      <a:lnTo>
                        <a:pt x="15308" y="14392"/>
                      </a:lnTo>
                      <a:cubicBezTo>
                        <a:pt x="15304" y="14345"/>
                        <a:pt x="15259" y="14324"/>
                        <a:pt x="15259" y="14276"/>
                      </a:cubicBezTo>
                      <a:cubicBezTo>
                        <a:pt x="15259" y="14161"/>
                        <a:pt x="15417" y="14128"/>
                        <a:pt x="15417" y="14012"/>
                      </a:cubicBezTo>
                      <a:cubicBezTo>
                        <a:pt x="15417" y="13985"/>
                        <a:pt x="15367" y="13981"/>
                        <a:pt x="15367" y="13954"/>
                      </a:cubicBezTo>
                      <a:cubicBezTo>
                        <a:pt x="15367" y="13859"/>
                        <a:pt x="15535" y="13851"/>
                        <a:pt x="15535" y="13756"/>
                      </a:cubicBezTo>
                      <a:cubicBezTo>
                        <a:pt x="15535" y="13719"/>
                        <a:pt x="15490" y="13711"/>
                        <a:pt x="15456" y="13690"/>
                      </a:cubicBezTo>
                      <a:cubicBezTo>
                        <a:pt x="15548" y="13583"/>
                        <a:pt x="15651" y="13554"/>
                        <a:pt x="15772" y="13467"/>
                      </a:cubicBezTo>
                      <a:cubicBezTo>
                        <a:pt x="15857" y="13405"/>
                        <a:pt x="15857" y="13316"/>
                        <a:pt x="15960" y="13277"/>
                      </a:cubicBezTo>
                      <a:cubicBezTo>
                        <a:pt x="16026" y="13252"/>
                        <a:pt x="16097" y="13232"/>
                        <a:pt x="16097" y="13170"/>
                      </a:cubicBezTo>
                      <a:cubicBezTo>
                        <a:pt x="16097" y="12965"/>
                        <a:pt x="15880" y="12879"/>
                        <a:pt x="15880" y="12675"/>
                      </a:cubicBezTo>
                      <a:cubicBezTo>
                        <a:pt x="15880" y="12633"/>
                        <a:pt x="15920" y="12616"/>
                        <a:pt x="15920" y="12576"/>
                      </a:cubicBezTo>
                      <a:cubicBezTo>
                        <a:pt x="15920" y="12559"/>
                        <a:pt x="15890" y="12559"/>
                        <a:pt x="15890" y="12542"/>
                      </a:cubicBezTo>
                      <a:cubicBezTo>
                        <a:pt x="15890" y="12524"/>
                        <a:pt x="15897" y="12511"/>
                        <a:pt x="15900" y="12493"/>
                      </a:cubicBezTo>
                      <a:cubicBezTo>
                        <a:pt x="16001" y="12493"/>
                        <a:pt x="16046" y="12419"/>
                        <a:pt x="16146" y="12419"/>
                      </a:cubicBezTo>
                      <a:cubicBezTo>
                        <a:pt x="16181" y="12419"/>
                        <a:pt x="16191" y="12460"/>
                        <a:pt x="16225" y="12460"/>
                      </a:cubicBezTo>
                      <a:cubicBezTo>
                        <a:pt x="16245" y="12460"/>
                        <a:pt x="16247" y="12437"/>
                        <a:pt x="16264" y="12435"/>
                      </a:cubicBezTo>
                      <a:lnTo>
                        <a:pt x="16264" y="12368"/>
                      </a:lnTo>
                      <a:cubicBezTo>
                        <a:pt x="16264" y="12253"/>
                        <a:pt x="16124" y="12226"/>
                        <a:pt x="16078" y="12122"/>
                      </a:cubicBezTo>
                      <a:cubicBezTo>
                        <a:pt x="15925" y="11791"/>
                        <a:pt x="16048" y="11521"/>
                        <a:pt x="15762" y="11254"/>
                      </a:cubicBezTo>
                      <a:cubicBezTo>
                        <a:pt x="15739" y="11370"/>
                        <a:pt x="15722" y="11436"/>
                        <a:pt x="15722" y="11551"/>
                      </a:cubicBezTo>
                      <a:cubicBezTo>
                        <a:pt x="15722" y="11654"/>
                        <a:pt x="15762" y="11713"/>
                        <a:pt x="15762" y="11816"/>
                      </a:cubicBezTo>
                      <a:cubicBezTo>
                        <a:pt x="15762" y="11926"/>
                        <a:pt x="15774" y="12024"/>
                        <a:pt x="15673" y="12088"/>
                      </a:cubicBezTo>
                      <a:cubicBezTo>
                        <a:pt x="15601" y="12134"/>
                        <a:pt x="15518" y="12072"/>
                        <a:pt x="15437" y="12105"/>
                      </a:cubicBezTo>
                      <a:cubicBezTo>
                        <a:pt x="15340" y="12144"/>
                        <a:pt x="15400" y="12264"/>
                        <a:pt x="15308" y="12311"/>
                      </a:cubicBezTo>
                      <a:cubicBezTo>
                        <a:pt x="15254" y="12340"/>
                        <a:pt x="15190" y="12319"/>
                        <a:pt x="15151" y="12361"/>
                      </a:cubicBezTo>
                      <a:cubicBezTo>
                        <a:pt x="15106" y="12408"/>
                        <a:pt x="15136" y="12464"/>
                        <a:pt x="15121" y="12525"/>
                      </a:cubicBezTo>
                      <a:cubicBezTo>
                        <a:pt x="15108" y="12577"/>
                        <a:pt x="15064" y="12599"/>
                        <a:pt x="15052" y="12650"/>
                      </a:cubicBezTo>
                      <a:cubicBezTo>
                        <a:pt x="15030" y="12744"/>
                        <a:pt x="15089" y="12813"/>
                        <a:pt x="15032" y="12898"/>
                      </a:cubicBezTo>
                      <a:cubicBezTo>
                        <a:pt x="14988" y="12964"/>
                        <a:pt x="14914" y="12984"/>
                        <a:pt x="14884" y="13054"/>
                      </a:cubicBezTo>
                      <a:cubicBezTo>
                        <a:pt x="14803" y="13236"/>
                        <a:pt x="14751" y="13451"/>
                        <a:pt x="14519" y="13451"/>
                      </a:cubicBezTo>
                      <a:cubicBezTo>
                        <a:pt x="14403" y="13451"/>
                        <a:pt x="14339" y="13418"/>
                        <a:pt x="14223" y="13418"/>
                      </a:cubicBezTo>
                      <a:cubicBezTo>
                        <a:pt x="14157" y="13418"/>
                        <a:pt x="14149" y="13478"/>
                        <a:pt x="14115" y="13525"/>
                      </a:cubicBezTo>
                      <a:cubicBezTo>
                        <a:pt x="14063" y="13595"/>
                        <a:pt x="14001" y="13620"/>
                        <a:pt x="13927" y="13674"/>
                      </a:cubicBezTo>
                      <a:cubicBezTo>
                        <a:pt x="13851" y="13729"/>
                        <a:pt x="13774" y="13723"/>
                        <a:pt x="13681" y="13756"/>
                      </a:cubicBezTo>
                      <a:cubicBezTo>
                        <a:pt x="13523" y="13814"/>
                        <a:pt x="13471" y="13898"/>
                        <a:pt x="13336" y="13988"/>
                      </a:cubicBezTo>
                      <a:cubicBezTo>
                        <a:pt x="13146" y="14111"/>
                        <a:pt x="13146" y="14266"/>
                        <a:pt x="13030" y="14442"/>
                      </a:cubicBezTo>
                      <a:cubicBezTo>
                        <a:pt x="12949" y="14566"/>
                        <a:pt x="12734" y="14572"/>
                        <a:pt x="12734" y="14715"/>
                      </a:cubicBezTo>
                      <a:cubicBezTo>
                        <a:pt x="12734" y="14755"/>
                        <a:pt x="12774" y="14772"/>
                        <a:pt x="12774" y="14813"/>
                      </a:cubicBezTo>
                      <a:cubicBezTo>
                        <a:pt x="12774" y="14912"/>
                        <a:pt x="12616" y="14894"/>
                        <a:pt x="12517" y="14945"/>
                      </a:cubicBezTo>
                      <a:cubicBezTo>
                        <a:pt x="12374" y="15020"/>
                        <a:pt x="12310" y="15125"/>
                        <a:pt x="12310" y="15267"/>
                      </a:cubicBezTo>
                      <a:cubicBezTo>
                        <a:pt x="12310" y="15284"/>
                        <a:pt x="12340" y="15284"/>
                        <a:pt x="12340" y="15300"/>
                      </a:cubicBezTo>
                      <a:cubicBezTo>
                        <a:pt x="12340" y="15360"/>
                        <a:pt x="12241" y="15373"/>
                        <a:pt x="12241" y="15433"/>
                      </a:cubicBezTo>
                      <a:cubicBezTo>
                        <a:pt x="12241" y="15457"/>
                        <a:pt x="12263" y="15467"/>
                        <a:pt x="12271" y="15491"/>
                      </a:cubicBezTo>
                      <a:cubicBezTo>
                        <a:pt x="12354" y="15482"/>
                        <a:pt x="12411" y="15474"/>
                        <a:pt x="12477" y="15433"/>
                      </a:cubicBezTo>
                      <a:cubicBezTo>
                        <a:pt x="12468" y="15538"/>
                        <a:pt x="12448" y="15599"/>
                        <a:pt x="12438" y="15705"/>
                      </a:cubicBezTo>
                      <a:cubicBezTo>
                        <a:pt x="12290" y="15612"/>
                        <a:pt x="12199" y="15523"/>
                        <a:pt x="12014" y="15523"/>
                      </a:cubicBezTo>
                      <a:cubicBezTo>
                        <a:pt x="11930" y="15523"/>
                        <a:pt x="11930" y="15619"/>
                        <a:pt x="11925" y="15688"/>
                      </a:cubicBezTo>
                      <a:lnTo>
                        <a:pt x="11886" y="15672"/>
                      </a:lnTo>
                      <a:cubicBezTo>
                        <a:pt x="11814" y="15528"/>
                        <a:pt x="11802" y="15420"/>
                        <a:pt x="11669" y="15309"/>
                      </a:cubicBezTo>
                      <a:cubicBezTo>
                        <a:pt x="11139" y="14865"/>
                        <a:pt x="11377" y="15152"/>
                        <a:pt x="11582" y="15152"/>
                      </a:cubicBezTo>
                      <a:lnTo>
                        <a:pt x="11639" y="15152"/>
                      </a:lnTo>
                      <a:lnTo>
                        <a:pt x="11639" y="15053"/>
                      </a:lnTo>
                      <a:lnTo>
                        <a:pt x="11471" y="14681"/>
                      </a:lnTo>
                      <a:cubicBezTo>
                        <a:pt x="11461" y="14573"/>
                        <a:pt x="11474" y="14497"/>
                        <a:pt x="11422" y="14400"/>
                      </a:cubicBezTo>
                      <a:cubicBezTo>
                        <a:pt x="11383" y="14328"/>
                        <a:pt x="11284" y="14307"/>
                        <a:pt x="11284" y="14227"/>
                      </a:cubicBezTo>
                      <a:cubicBezTo>
                        <a:pt x="11284" y="14200"/>
                        <a:pt x="11314" y="14187"/>
                        <a:pt x="11314" y="14161"/>
                      </a:cubicBezTo>
                      <a:cubicBezTo>
                        <a:pt x="11314" y="14068"/>
                        <a:pt x="11249" y="14025"/>
                        <a:pt x="11215" y="13938"/>
                      </a:cubicBezTo>
                      <a:cubicBezTo>
                        <a:pt x="11176" y="13843"/>
                        <a:pt x="11178" y="13758"/>
                        <a:pt x="11077" y="13706"/>
                      </a:cubicBezTo>
                      <a:cubicBezTo>
                        <a:pt x="10949" y="13641"/>
                        <a:pt x="10855" y="13601"/>
                        <a:pt x="10781" y="13492"/>
                      </a:cubicBezTo>
                      <a:cubicBezTo>
                        <a:pt x="10709" y="13387"/>
                        <a:pt x="10608" y="13352"/>
                        <a:pt x="10565" y="13236"/>
                      </a:cubicBezTo>
                      <a:cubicBezTo>
                        <a:pt x="10490" y="13050"/>
                        <a:pt x="10547" y="12924"/>
                        <a:pt x="10466" y="12741"/>
                      </a:cubicBezTo>
                      <a:cubicBezTo>
                        <a:pt x="10427" y="12650"/>
                        <a:pt x="10269" y="12648"/>
                        <a:pt x="10269" y="12550"/>
                      </a:cubicBezTo>
                      <a:cubicBezTo>
                        <a:pt x="10269" y="12530"/>
                        <a:pt x="10288" y="12522"/>
                        <a:pt x="10288" y="12501"/>
                      </a:cubicBezTo>
                      <a:cubicBezTo>
                        <a:pt x="10288" y="12326"/>
                        <a:pt x="9972" y="12422"/>
                        <a:pt x="9765" y="12394"/>
                      </a:cubicBezTo>
                      <a:cubicBezTo>
                        <a:pt x="9556" y="12365"/>
                        <a:pt x="9514" y="12155"/>
                        <a:pt x="9302" y="12155"/>
                      </a:cubicBezTo>
                      <a:lnTo>
                        <a:pt x="9302" y="12086"/>
                      </a:lnTo>
                      <a:cubicBezTo>
                        <a:pt x="9302" y="12054"/>
                        <a:pt x="9341" y="12039"/>
                        <a:pt x="9341" y="12005"/>
                      </a:cubicBezTo>
                      <a:cubicBezTo>
                        <a:pt x="9341" y="11934"/>
                        <a:pt x="9220" y="11946"/>
                        <a:pt x="9144" y="11914"/>
                      </a:cubicBezTo>
                      <a:cubicBezTo>
                        <a:pt x="9245" y="11867"/>
                        <a:pt x="9235" y="11784"/>
                        <a:pt x="9292" y="11700"/>
                      </a:cubicBezTo>
                      <a:cubicBezTo>
                        <a:pt x="9346" y="11725"/>
                        <a:pt x="9366" y="11758"/>
                        <a:pt x="9381" y="11808"/>
                      </a:cubicBezTo>
                      <a:cubicBezTo>
                        <a:pt x="9442" y="11719"/>
                        <a:pt x="9538" y="11680"/>
                        <a:pt x="9538" y="11576"/>
                      </a:cubicBezTo>
                      <a:cubicBezTo>
                        <a:pt x="9538" y="11380"/>
                        <a:pt x="9457" y="11147"/>
                        <a:pt x="9223" y="11147"/>
                      </a:cubicBezTo>
                      <a:cubicBezTo>
                        <a:pt x="9018" y="11147"/>
                        <a:pt x="8940" y="11279"/>
                        <a:pt x="8739" y="11320"/>
                      </a:cubicBezTo>
                      <a:cubicBezTo>
                        <a:pt x="8734" y="11306"/>
                        <a:pt x="8710" y="11304"/>
                        <a:pt x="8710" y="11288"/>
                      </a:cubicBezTo>
                      <a:cubicBezTo>
                        <a:pt x="8710" y="11244"/>
                        <a:pt x="8769" y="11232"/>
                        <a:pt x="8769" y="11188"/>
                      </a:cubicBezTo>
                      <a:cubicBezTo>
                        <a:pt x="8769" y="11162"/>
                        <a:pt x="8749" y="11147"/>
                        <a:pt x="8739" y="11122"/>
                      </a:cubicBezTo>
                      <a:cubicBezTo>
                        <a:pt x="8787" y="11131"/>
                        <a:pt x="8816" y="11145"/>
                        <a:pt x="8858" y="11163"/>
                      </a:cubicBezTo>
                      <a:lnTo>
                        <a:pt x="8897" y="11155"/>
                      </a:lnTo>
                      <a:cubicBezTo>
                        <a:pt x="8833" y="10934"/>
                        <a:pt x="8611" y="10889"/>
                        <a:pt x="8463" y="10701"/>
                      </a:cubicBezTo>
                      <a:cubicBezTo>
                        <a:pt x="8399" y="10620"/>
                        <a:pt x="8382" y="10511"/>
                        <a:pt x="8266" y="10511"/>
                      </a:cubicBezTo>
                      <a:cubicBezTo>
                        <a:pt x="8203" y="10511"/>
                        <a:pt x="8212" y="10611"/>
                        <a:pt x="8148" y="10611"/>
                      </a:cubicBezTo>
                      <a:cubicBezTo>
                        <a:pt x="8098" y="10611"/>
                        <a:pt x="8065" y="10588"/>
                        <a:pt x="8040" y="10552"/>
                      </a:cubicBezTo>
                      <a:cubicBezTo>
                        <a:pt x="7921" y="10606"/>
                        <a:pt x="7889" y="10718"/>
                        <a:pt x="7754" y="10718"/>
                      </a:cubicBezTo>
                      <a:cubicBezTo>
                        <a:pt x="7554" y="10718"/>
                        <a:pt x="7462" y="10622"/>
                        <a:pt x="7290" y="10536"/>
                      </a:cubicBezTo>
                      <a:cubicBezTo>
                        <a:pt x="7221" y="10503"/>
                        <a:pt x="7162" y="10510"/>
                        <a:pt x="7093" y="10478"/>
                      </a:cubicBezTo>
                      <a:cubicBezTo>
                        <a:pt x="6806" y="10344"/>
                        <a:pt x="6641" y="10205"/>
                        <a:pt x="6313" y="10205"/>
                      </a:cubicBezTo>
                      <a:cubicBezTo>
                        <a:pt x="6197" y="10205"/>
                        <a:pt x="6171" y="10306"/>
                        <a:pt x="6066" y="10346"/>
                      </a:cubicBezTo>
                      <a:cubicBezTo>
                        <a:pt x="5939" y="10393"/>
                        <a:pt x="5847" y="10385"/>
                        <a:pt x="5711" y="10412"/>
                      </a:cubicBezTo>
                      <a:cubicBezTo>
                        <a:pt x="5685" y="10137"/>
                        <a:pt x="5332" y="10121"/>
                        <a:pt x="5110" y="9916"/>
                      </a:cubicBezTo>
                      <a:cubicBezTo>
                        <a:pt x="4866" y="9764"/>
                        <a:pt x="4684" y="9722"/>
                        <a:pt x="4420" y="9594"/>
                      </a:cubicBezTo>
                      <a:cubicBezTo>
                        <a:pt x="4237" y="9506"/>
                        <a:pt x="4139" y="9396"/>
                        <a:pt x="3927" y="9396"/>
                      </a:cubicBezTo>
                      <a:cubicBezTo>
                        <a:pt x="3794" y="9396"/>
                        <a:pt x="3734" y="9474"/>
                        <a:pt x="3621" y="9528"/>
                      </a:cubicBezTo>
                      <a:cubicBezTo>
                        <a:pt x="3443" y="9615"/>
                        <a:pt x="3315" y="9644"/>
                        <a:pt x="3108" y="9644"/>
                      </a:cubicBezTo>
                      <a:cubicBezTo>
                        <a:pt x="2904" y="9644"/>
                        <a:pt x="2790" y="9619"/>
                        <a:pt x="2585" y="9619"/>
                      </a:cubicBezTo>
                      <a:cubicBezTo>
                        <a:pt x="2415" y="9619"/>
                        <a:pt x="2319" y="9653"/>
                        <a:pt x="2149" y="9653"/>
                      </a:cubicBezTo>
                      <a:lnTo>
                        <a:pt x="1342" y="9653"/>
                      </a:lnTo>
                      <a:lnTo>
                        <a:pt x="228" y="9826"/>
                      </a:lnTo>
                      <a:lnTo>
                        <a:pt x="24" y="9826"/>
                      </a:lnTo>
                      <a:cubicBezTo>
                        <a:pt x="16" y="9826"/>
                        <a:pt x="8" y="9826"/>
                        <a:pt x="0" y="9826"/>
                      </a:cubicBezTo>
                      <a:close/>
                      <a:moveTo>
                        <a:pt x="13592" y="17505"/>
                      </a:moveTo>
                      <a:cubicBezTo>
                        <a:pt x="13592" y="17581"/>
                        <a:pt x="13715" y="17571"/>
                        <a:pt x="13789" y="17613"/>
                      </a:cubicBezTo>
                      <a:cubicBezTo>
                        <a:pt x="13851" y="17647"/>
                        <a:pt x="13863" y="17719"/>
                        <a:pt x="13940" y="17719"/>
                      </a:cubicBezTo>
                      <a:lnTo>
                        <a:pt x="14174" y="17719"/>
                      </a:lnTo>
                      <a:lnTo>
                        <a:pt x="14371" y="17744"/>
                      </a:lnTo>
                      <a:cubicBezTo>
                        <a:pt x="14524" y="17744"/>
                        <a:pt x="14613" y="17743"/>
                        <a:pt x="14766" y="17728"/>
                      </a:cubicBezTo>
                      <a:cubicBezTo>
                        <a:pt x="14771" y="17707"/>
                        <a:pt x="14786" y="17699"/>
                        <a:pt x="14786" y="17678"/>
                      </a:cubicBezTo>
                      <a:cubicBezTo>
                        <a:pt x="14786" y="17662"/>
                        <a:pt x="14761" y="17659"/>
                        <a:pt x="14756" y="17645"/>
                      </a:cubicBezTo>
                      <a:lnTo>
                        <a:pt x="14795" y="17629"/>
                      </a:lnTo>
                      <a:lnTo>
                        <a:pt x="15032" y="17629"/>
                      </a:lnTo>
                      <a:cubicBezTo>
                        <a:pt x="15138" y="17717"/>
                        <a:pt x="15202" y="17765"/>
                        <a:pt x="15328" y="17835"/>
                      </a:cubicBezTo>
                      <a:cubicBezTo>
                        <a:pt x="15382" y="17722"/>
                        <a:pt x="15466" y="17662"/>
                        <a:pt x="15466" y="17538"/>
                      </a:cubicBezTo>
                      <a:cubicBezTo>
                        <a:pt x="15466" y="17463"/>
                        <a:pt x="15601" y="17496"/>
                        <a:pt x="15673" y="17455"/>
                      </a:cubicBezTo>
                      <a:cubicBezTo>
                        <a:pt x="15752" y="17410"/>
                        <a:pt x="15717" y="17331"/>
                        <a:pt x="15742" y="17249"/>
                      </a:cubicBezTo>
                      <a:cubicBezTo>
                        <a:pt x="15696" y="17247"/>
                        <a:pt x="15668" y="17249"/>
                        <a:pt x="15621" y="17249"/>
                      </a:cubicBezTo>
                      <a:cubicBezTo>
                        <a:pt x="15533" y="17249"/>
                        <a:pt x="15417" y="17232"/>
                        <a:pt x="15417" y="17158"/>
                      </a:cubicBezTo>
                      <a:cubicBezTo>
                        <a:pt x="15417" y="17105"/>
                        <a:pt x="15466" y="17080"/>
                        <a:pt x="15466" y="17026"/>
                      </a:cubicBezTo>
                      <a:cubicBezTo>
                        <a:pt x="15466" y="16966"/>
                        <a:pt x="15390" y="16935"/>
                        <a:pt x="15318" y="16935"/>
                      </a:cubicBezTo>
                      <a:cubicBezTo>
                        <a:pt x="14884" y="16935"/>
                        <a:pt x="14630" y="16991"/>
                        <a:pt x="14223" y="17117"/>
                      </a:cubicBezTo>
                      <a:cubicBezTo>
                        <a:pt x="14026" y="17179"/>
                        <a:pt x="13851" y="17107"/>
                        <a:pt x="13700" y="17223"/>
                      </a:cubicBezTo>
                      <a:cubicBezTo>
                        <a:pt x="13601" y="17301"/>
                        <a:pt x="13592" y="17392"/>
                        <a:pt x="13592" y="17505"/>
                      </a:cubicBezTo>
                      <a:cubicBezTo>
                        <a:pt x="13592" y="17505"/>
                        <a:pt x="13592" y="17505"/>
                        <a:pt x="13592" y="17505"/>
                      </a:cubicBezTo>
                      <a:close/>
                      <a:moveTo>
                        <a:pt x="16176" y="17191"/>
                      </a:moveTo>
                      <a:cubicBezTo>
                        <a:pt x="16028" y="17211"/>
                        <a:pt x="15963" y="17286"/>
                        <a:pt x="15860" y="17373"/>
                      </a:cubicBezTo>
                      <a:cubicBezTo>
                        <a:pt x="15981" y="17474"/>
                        <a:pt x="16107" y="17471"/>
                        <a:pt x="16274" y="17471"/>
                      </a:cubicBezTo>
                      <a:cubicBezTo>
                        <a:pt x="16334" y="17471"/>
                        <a:pt x="16351" y="17427"/>
                        <a:pt x="16403" y="17405"/>
                      </a:cubicBezTo>
                      <a:cubicBezTo>
                        <a:pt x="16348" y="17313"/>
                        <a:pt x="16282" y="17242"/>
                        <a:pt x="16176" y="17191"/>
                      </a:cubicBezTo>
                      <a:cubicBezTo>
                        <a:pt x="16176" y="17191"/>
                        <a:pt x="16176" y="17191"/>
                        <a:pt x="16176" y="17191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rgbClr val="FFFFFF"/>
                  </a:solidFill>
                  <a:prstDash val="solid"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274" name="Shape 3143"/>
                <p:cNvSpPr/>
                <p:nvPr/>
              </p:nvSpPr>
              <p:spPr>
                <a:xfrm>
                  <a:off x="4766912" y="5319699"/>
                  <a:ext cx="1061224" cy="75293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0" y="16964"/>
                      </a:moveTo>
                      <a:lnTo>
                        <a:pt x="0" y="16964"/>
                      </a:lnTo>
                      <a:lnTo>
                        <a:pt x="31" y="38"/>
                      </a:lnTo>
                      <a:lnTo>
                        <a:pt x="31" y="38"/>
                      </a:lnTo>
                      <a:lnTo>
                        <a:pt x="137" y="0"/>
                      </a:lnTo>
                      <a:cubicBezTo>
                        <a:pt x="337" y="163"/>
                        <a:pt x="499" y="130"/>
                        <a:pt x="717" y="242"/>
                      </a:cubicBezTo>
                      <a:cubicBezTo>
                        <a:pt x="997" y="387"/>
                        <a:pt x="1102" y="744"/>
                        <a:pt x="1403" y="744"/>
                      </a:cubicBezTo>
                      <a:cubicBezTo>
                        <a:pt x="1581" y="744"/>
                        <a:pt x="1554" y="299"/>
                        <a:pt x="1733" y="299"/>
                      </a:cubicBezTo>
                      <a:cubicBezTo>
                        <a:pt x="1914" y="299"/>
                        <a:pt x="2012" y="410"/>
                        <a:pt x="2194" y="410"/>
                      </a:cubicBezTo>
                      <a:cubicBezTo>
                        <a:pt x="2306" y="410"/>
                        <a:pt x="2372" y="372"/>
                        <a:pt x="2484" y="372"/>
                      </a:cubicBezTo>
                      <a:cubicBezTo>
                        <a:pt x="2732" y="372"/>
                        <a:pt x="2824" y="669"/>
                        <a:pt x="2972" y="949"/>
                      </a:cubicBezTo>
                      <a:cubicBezTo>
                        <a:pt x="3015" y="1030"/>
                        <a:pt x="3031" y="1116"/>
                        <a:pt x="3091" y="1172"/>
                      </a:cubicBezTo>
                      <a:cubicBezTo>
                        <a:pt x="3210" y="1288"/>
                        <a:pt x="3433" y="1172"/>
                        <a:pt x="3433" y="1375"/>
                      </a:cubicBezTo>
                      <a:cubicBezTo>
                        <a:pt x="3433" y="1566"/>
                        <a:pt x="3381" y="1668"/>
                        <a:pt x="3381" y="1860"/>
                      </a:cubicBezTo>
                      <a:cubicBezTo>
                        <a:pt x="3381" y="2073"/>
                        <a:pt x="3503" y="2149"/>
                        <a:pt x="3566" y="2343"/>
                      </a:cubicBezTo>
                      <a:cubicBezTo>
                        <a:pt x="3674" y="2682"/>
                        <a:pt x="3711" y="3106"/>
                        <a:pt x="3974" y="3106"/>
                      </a:cubicBezTo>
                      <a:cubicBezTo>
                        <a:pt x="4149" y="3106"/>
                        <a:pt x="4159" y="2788"/>
                        <a:pt x="4186" y="2548"/>
                      </a:cubicBezTo>
                      <a:cubicBezTo>
                        <a:pt x="4209" y="2343"/>
                        <a:pt x="4337" y="2282"/>
                        <a:pt x="4384" y="2082"/>
                      </a:cubicBezTo>
                      <a:cubicBezTo>
                        <a:pt x="4496" y="2560"/>
                        <a:pt x="4835" y="2594"/>
                        <a:pt x="5175" y="2732"/>
                      </a:cubicBezTo>
                      <a:cubicBezTo>
                        <a:pt x="5416" y="2830"/>
                        <a:pt x="5521" y="3026"/>
                        <a:pt x="5755" y="3160"/>
                      </a:cubicBezTo>
                      <a:cubicBezTo>
                        <a:pt x="5712" y="3350"/>
                        <a:pt x="5636" y="3444"/>
                        <a:pt x="5636" y="3643"/>
                      </a:cubicBezTo>
                      <a:cubicBezTo>
                        <a:pt x="5636" y="4057"/>
                        <a:pt x="5627" y="4372"/>
                        <a:pt x="5834" y="4665"/>
                      </a:cubicBezTo>
                      <a:cubicBezTo>
                        <a:pt x="5982" y="4875"/>
                        <a:pt x="6270" y="4827"/>
                        <a:pt x="6270" y="5126"/>
                      </a:cubicBezTo>
                      <a:lnTo>
                        <a:pt x="6270" y="5396"/>
                      </a:lnTo>
                      <a:cubicBezTo>
                        <a:pt x="6270" y="5586"/>
                        <a:pt x="6457" y="5563"/>
                        <a:pt x="6586" y="5613"/>
                      </a:cubicBezTo>
                      <a:cubicBezTo>
                        <a:pt x="6796" y="5699"/>
                        <a:pt x="6876" y="5897"/>
                        <a:pt x="7061" y="6060"/>
                      </a:cubicBezTo>
                      <a:cubicBezTo>
                        <a:pt x="7374" y="6334"/>
                        <a:pt x="7595" y="6468"/>
                        <a:pt x="7786" y="6915"/>
                      </a:cubicBezTo>
                      <a:cubicBezTo>
                        <a:pt x="7845" y="7059"/>
                        <a:pt x="7958" y="7074"/>
                        <a:pt x="8023" y="7212"/>
                      </a:cubicBezTo>
                      <a:cubicBezTo>
                        <a:pt x="8211" y="7613"/>
                        <a:pt x="8303" y="7891"/>
                        <a:pt x="8577" y="8180"/>
                      </a:cubicBezTo>
                      <a:cubicBezTo>
                        <a:pt x="8802" y="8416"/>
                        <a:pt x="8903" y="8719"/>
                        <a:pt x="9184" y="8719"/>
                      </a:cubicBezTo>
                      <a:cubicBezTo>
                        <a:pt x="9247" y="8719"/>
                        <a:pt x="9256" y="8610"/>
                        <a:pt x="9316" y="8587"/>
                      </a:cubicBezTo>
                      <a:cubicBezTo>
                        <a:pt x="9431" y="8541"/>
                        <a:pt x="9514" y="8593"/>
                        <a:pt x="9633" y="8552"/>
                      </a:cubicBezTo>
                      <a:cubicBezTo>
                        <a:pt x="9606" y="8401"/>
                        <a:pt x="9540" y="8332"/>
                        <a:pt x="9540" y="8180"/>
                      </a:cubicBezTo>
                      <a:cubicBezTo>
                        <a:pt x="9540" y="7830"/>
                        <a:pt x="9768" y="7584"/>
                        <a:pt x="10015" y="7584"/>
                      </a:cubicBezTo>
                      <a:cubicBezTo>
                        <a:pt x="10222" y="7584"/>
                        <a:pt x="10334" y="7695"/>
                        <a:pt x="10542" y="7695"/>
                      </a:cubicBezTo>
                      <a:cubicBezTo>
                        <a:pt x="10664" y="7695"/>
                        <a:pt x="10710" y="7528"/>
                        <a:pt x="10832" y="7528"/>
                      </a:cubicBezTo>
                      <a:cubicBezTo>
                        <a:pt x="11215" y="7528"/>
                        <a:pt x="11308" y="8198"/>
                        <a:pt x="11690" y="8198"/>
                      </a:cubicBezTo>
                      <a:cubicBezTo>
                        <a:pt x="11736" y="8198"/>
                        <a:pt x="11749" y="8104"/>
                        <a:pt x="11796" y="8104"/>
                      </a:cubicBezTo>
                      <a:cubicBezTo>
                        <a:pt x="11914" y="8104"/>
                        <a:pt x="11967" y="8234"/>
                        <a:pt x="12086" y="8234"/>
                      </a:cubicBezTo>
                      <a:cubicBezTo>
                        <a:pt x="12158" y="8234"/>
                        <a:pt x="12198" y="8180"/>
                        <a:pt x="12270" y="8180"/>
                      </a:cubicBezTo>
                      <a:cubicBezTo>
                        <a:pt x="12353" y="8180"/>
                        <a:pt x="12379" y="8286"/>
                        <a:pt x="12455" y="8328"/>
                      </a:cubicBezTo>
                      <a:cubicBezTo>
                        <a:pt x="12630" y="8430"/>
                        <a:pt x="12755" y="8401"/>
                        <a:pt x="12947" y="8401"/>
                      </a:cubicBezTo>
                      <a:lnTo>
                        <a:pt x="13048" y="8401"/>
                      </a:lnTo>
                      <a:lnTo>
                        <a:pt x="13048" y="8215"/>
                      </a:lnTo>
                      <a:cubicBezTo>
                        <a:pt x="13084" y="8198"/>
                        <a:pt x="13102" y="8142"/>
                        <a:pt x="13141" y="8142"/>
                      </a:cubicBezTo>
                      <a:cubicBezTo>
                        <a:pt x="13193" y="8142"/>
                        <a:pt x="13223" y="8180"/>
                        <a:pt x="13276" y="8180"/>
                      </a:cubicBezTo>
                      <a:cubicBezTo>
                        <a:pt x="13336" y="8180"/>
                        <a:pt x="13371" y="8161"/>
                        <a:pt x="13431" y="8161"/>
                      </a:cubicBezTo>
                      <a:cubicBezTo>
                        <a:pt x="13559" y="8161"/>
                        <a:pt x="13603" y="8324"/>
                        <a:pt x="13721" y="8382"/>
                      </a:cubicBezTo>
                      <a:cubicBezTo>
                        <a:pt x="14021" y="8541"/>
                        <a:pt x="14192" y="8700"/>
                        <a:pt x="14512" y="8700"/>
                      </a:cubicBezTo>
                      <a:cubicBezTo>
                        <a:pt x="14664" y="8700"/>
                        <a:pt x="14628" y="8340"/>
                        <a:pt x="14776" y="8290"/>
                      </a:cubicBezTo>
                      <a:cubicBezTo>
                        <a:pt x="15204" y="8142"/>
                        <a:pt x="15445" y="7993"/>
                        <a:pt x="15883" y="7993"/>
                      </a:cubicBezTo>
                      <a:cubicBezTo>
                        <a:pt x="16247" y="7993"/>
                        <a:pt x="16488" y="8063"/>
                        <a:pt x="16781" y="8363"/>
                      </a:cubicBezTo>
                      <a:cubicBezTo>
                        <a:pt x="17005" y="8593"/>
                        <a:pt x="16965" y="8951"/>
                        <a:pt x="16965" y="9346"/>
                      </a:cubicBezTo>
                      <a:lnTo>
                        <a:pt x="16965" y="9726"/>
                      </a:lnTo>
                      <a:cubicBezTo>
                        <a:pt x="16965" y="10288"/>
                        <a:pt x="17308" y="10516"/>
                        <a:pt x="17308" y="11078"/>
                      </a:cubicBezTo>
                      <a:cubicBezTo>
                        <a:pt x="17308" y="11195"/>
                        <a:pt x="17268" y="11260"/>
                        <a:pt x="17268" y="11377"/>
                      </a:cubicBezTo>
                      <a:cubicBezTo>
                        <a:pt x="17268" y="11572"/>
                        <a:pt x="17420" y="11613"/>
                        <a:pt x="17546" y="11691"/>
                      </a:cubicBezTo>
                      <a:cubicBezTo>
                        <a:pt x="17773" y="11837"/>
                        <a:pt x="17915" y="11963"/>
                        <a:pt x="18140" y="12119"/>
                      </a:cubicBezTo>
                      <a:lnTo>
                        <a:pt x="21600" y="14542"/>
                      </a:lnTo>
                      <a:lnTo>
                        <a:pt x="21600" y="14542"/>
                      </a:lnTo>
                      <a:cubicBezTo>
                        <a:pt x="21581" y="14659"/>
                        <a:pt x="21523" y="14759"/>
                        <a:pt x="21436" y="14759"/>
                      </a:cubicBezTo>
                      <a:cubicBezTo>
                        <a:pt x="21308" y="14759"/>
                        <a:pt x="21249" y="14611"/>
                        <a:pt x="21198" y="14443"/>
                      </a:cubicBezTo>
                      <a:cubicBezTo>
                        <a:pt x="21153" y="14481"/>
                        <a:pt x="21123" y="14517"/>
                        <a:pt x="21067" y="14517"/>
                      </a:cubicBezTo>
                      <a:cubicBezTo>
                        <a:pt x="20879" y="14255"/>
                        <a:pt x="20890" y="14326"/>
                        <a:pt x="21067" y="14797"/>
                      </a:cubicBezTo>
                      <a:cubicBezTo>
                        <a:pt x="21067" y="15317"/>
                        <a:pt x="20669" y="15438"/>
                        <a:pt x="20328" y="15633"/>
                      </a:cubicBezTo>
                      <a:lnTo>
                        <a:pt x="20249" y="15614"/>
                      </a:lnTo>
                      <a:cubicBezTo>
                        <a:pt x="20098" y="15666"/>
                        <a:pt x="20009" y="15689"/>
                        <a:pt x="19853" y="15689"/>
                      </a:cubicBezTo>
                      <a:cubicBezTo>
                        <a:pt x="19738" y="15689"/>
                        <a:pt x="19680" y="15614"/>
                        <a:pt x="19563" y="15614"/>
                      </a:cubicBezTo>
                      <a:cubicBezTo>
                        <a:pt x="19498" y="15614"/>
                        <a:pt x="19471" y="15689"/>
                        <a:pt x="19405" y="15689"/>
                      </a:cubicBezTo>
                      <a:cubicBezTo>
                        <a:pt x="19339" y="15689"/>
                        <a:pt x="19313" y="15614"/>
                        <a:pt x="19247" y="15614"/>
                      </a:cubicBezTo>
                      <a:cubicBezTo>
                        <a:pt x="18877" y="15614"/>
                        <a:pt x="18680" y="15837"/>
                        <a:pt x="18311" y="15837"/>
                      </a:cubicBezTo>
                      <a:cubicBezTo>
                        <a:pt x="18198" y="15837"/>
                        <a:pt x="18109" y="15815"/>
                        <a:pt x="18046" y="15689"/>
                      </a:cubicBezTo>
                      <a:cubicBezTo>
                        <a:pt x="17968" y="15883"/>
                        <a:pt x="17810" y="15842"/>
                        <a:pt x="17651" y="15875"/>
                      </a:cubicBezTo>
                      <a:cubicBezTo>
                        <a:pt x="17502" y="15902"/>
                        <a:pt x="17420" y="15986"/>
                        <a:pt x="17268" y="15986"/>
                      </a:cubicBezTo>
                      <a:cubicBezTo>
                        <a:pt x="17203" y="15986"/>
                        <a:pt x="17203" y="15871"/>
                        <a:pt x="17163" y="15800"/>
                      </a:cubicBezTo>
                      <a:cubicBezTo>
                        <a:pt x="17081" y="16084"/>
                        <a:pt x="16856" y="16118"/>
                        <a:pt x="16636" y="16118"/>
                      </a:cubicBezTo>
                      <a:cubicBezTo>
                        <a:pt x="16533" y="16118"/>
                        <a:pt x="16513" y="15911"/>
                        <a:pt x="16411" y="15911"/>
                      </a:cubicBezTo>
                      <a:cubicBezTo>
                        <a:pt x="16247" y="15911"/>
                        <a:pt x="16155" y="15959"/>
                        <a:pt x="15989" y="15986"/>
                      </a:cubicBezTo>
                      <a:cubicBezTo>
                        <a:pt x="15986" y="16042"/>
                        <a:pt x="15977" y="16076"/>
                        <a:pt x="15977" y="16130"/>
                      </a:cubicBezTo>
                      <a:cubicBezTo>
                        <a:pt x="15977" y="16289"/>
                        <a:pt x="16015" y="16381"/>
                        <a:pt x="16081" y="16506"/>
                      </a:cubicBezTo>
                      <a:cubicBezTo>
                        <a:pt x="15870" y="16678"/>
                        <a:pt x="15568" y="16669"/>
                        <a:pt x="15568" y="17014"/>
                      </a:cubicBezTo>
                      <a:cubicBezTo>
                        <a:pt x="15568" y="17041"/>
                        <a:pt x="15580" y="17056"/>
                        <a:pt x="15580" y="17083"/>
                      </a:cubicBezTo>
                      <a:cubicBezTo>
                        <a:pt x="15719" y="16985"/>
                        <a:pt x="15798" y="16912"/>
                        <a:pt x="15950" y="16860"/>
                      </a:cubicBezTo>
                      <a:cubicBezTo>
                        <a:pt x="15670" y="17255"/>
                        <a:pt x="15580" y="17547"/>
                        <a:pt x="15304" y="17938"/>
                      </a:cubicBezTo>
                      <a:cubicBezTo>
                        <a:pt x="15036" y="18314"/>
                        <a:pt x="14888" y="18538"/>
                        <a:pt x="14591" y="18849"/>
                      </a:cubicBezTo>
                      <a:cubicBezTo>
                        <a:pt x="14447" y="19002"/>
                        <a:pt x="14393" y="19161"/>
                        <a:pt x="14222" y="19238"/>
                      </a:cubicBezTo>
                      <a:cubicBezTo>
                        <a:pt x="13968" y="19355"/>
                        <a:pt x="13790" y="19276"/>
                        <a:pt x="13536" y="19407"/>
                      </a:cubicBezTo>
                      <a:cubicBezTo>
                        <a:pt x="13253" y="19556"/>
                        <a:pt x="13088" y="19704"/>
                        <a:pt x="12785" y="19704"/>
                      </a:cubicBezTo>
                      <a:cubicBezTo>
                        <a:pt x="12702" y="19704"/>
                        <a:pt x="12657" y="19696"/>
                        <a:pt x="12574" y="19713"/>
                      </a:cubicBezTo>
                      <a:cubicBezTo>
                        <a:pt x="12597" y="19936"/>
                        <a:pt x="12662" y="20043"/>
                        <a:pt x="12731" y="20243"/>
                      </a:cubicBezTo>
                      <a:cubicBezTo>
                        <a:pt x="12774" y="20369"/>
                        <a:pt x="12788" y="20540"/>
                        <a:pt x="12890" y="20540"/>
                      </a:cubicBezTo>
                      <a:cubicBezTo>
                        <a:pt x="13008" y="20540"/>
                        <a:pt x="13071" y="20452"/>
                        <a:pt x="13167" y="20354"/>
                      </a:cubicBezTo>
                      <a:cubicBezTo>
                        <a:pt x="13173" y="20415"/>
                        <a:pt x="13180" y="20448"/>
                        <a:pt x="13180" y="20509"/>
                      </a:cubicBezTo>
                      <a:cubicBezTo>
                        <a:pt x="13180" y="20935"/>
                        <a:pt x="13138" y="21171"/>
                        <a:pt x="13114" y="21600"/>
                      </a:cubicBezTo>
                      <a:cubicBezTo>
                        <a:pt x="12909" y="21498"/>
                        <a:pt x="12897" y="21228"/>
                        <a:pt x="12811" y="20950"/>
                      </a:cubicBezTo>
                      <a:cubicBezTo>
                        <a:pt x="12731" y="20693"/>
                        <a:pt x="12626" y="20559"/>
                        <a:pt x="12626" y="20281"/>
                      </a:cubicBezTo>
                      <a:cubicBezTo>
                        <a:pt x="12445" y="20239"/>
                        <a:pt x="12358" y="20114"/>
                        <a:pt x="12178" y="20114"/>
                      </a:cubicBezTo>
                      <a:cubicBezTo>
                        <a:pt x="12032" y="20114"/>
                        <a:pt x="12066" y="20398"/>
                        <a:pt x="12032" y="20597"/>
                      </a:cubicBezTo>
                      <a:cubicBezTo>
                        <a:pt x="11897" y="20423"/>
                        <a:pt x="11881" y="20252"/>
                        <a:pt x="11796" y="20020"/>
                      </a:cubicBezTo>
                      <a:cubicBezTo>
                        <a:pt x="11753" y="19905"/>
                        <a:pt x="11663" y="19871"/>
                        <a:pt x="11663" y="19742"/>
                      </a:cubicBezTo>
                      <a:cubicBezTo>
                        <a:pt x="11663" y="19681"/>
                        <a:pt x="11719" y="19677"/>
                        <a:pt x="11756" y="19648"/>
                      </a:cubicBezTo>
                      <a:cubicBezTo>
                        <a:pt x="11729" y="19527"/>
                        <a:pt x="11742" y="19351"/>
                        <a:pt x="11650" y="19351"/>
                      </a:cubicBezTo>
                      <a:cubicBezTo>
                        <a:pt x="11515" y="19351"/>
                        <a:pt x="11466" y="19508"/>
                        <a:pt x="11334" y="19556"/>
                      </a:cubicBezTo>
                      <a:cubicBezTo>
                        <a:pt x="11258" y="19593"/>
                        <a:pt x="11231" y="19612"/>
                        <a:pt x="11148" y="19612"/>
                      </a:cubicBezTo>
                      <a:cubicBezTo>
                        <a:pt x="11000" y="19612"/>
                        <a:pt x="10988" y="19370"/>
                        <a:pt x="10899" y="19203"/>
                      </a:cubicBezTo>
                      <a:cubicBezTo>
                        <a:pt x="10799" y="19017"/>
                        <a:pt x="10648" y="18937"/>
                        <a:pt x="10648" y="18701"/>
                      </a:cubicBezTo>
                      <a:cubicBezTo>
                        <a:pt x="10648" y="18598"/>
                        <a:pt x="10701" y="18546"/>
                        <a:pt x="10701" y="18446"/>
                      </a:cubicBezTo>
                      <a:cubicBezTo>
                        <a:pt x="10701" y="18413"/>
                        <a:pt x="10687" y="18398"/>
                        <a:pt x="10687" y="18367"/>
                      </a:cubicBezTo>
                      <a:lnTo>
                        <a:pt x="10636" y="18348"/>
                      </a:lnTo>
                      <a:cubicBezTo>
                        <a:pt x="10566" y="18379"/>
                        <a:pt x="10523" y="18389"/>
                        <a:pt x="10450" y="18402"/>
                      </a:cubicBezTo>
                      <a:lnTo>
                        <a:pt x="10186" y="18348"/>
                      </a:lnTo>
                      <a:cubicBezTo>
                        <a:pt x="10004" y="18375"/>
                        <a:pt x="9887" y="18375"/>
                        <a:pt x="9738" y="18513"/>
                      </a:cubicBezTo>
                      <a:cubicBezTo>
                        <a:pt x="9633" y="18618"/>
                        <a:pt x="9603" y="18793"/>
                        <a:pt x="9474" y="18793"/>
                      </a:cubicBezTo>
                      <a:cubicBezTo>
                        <a:pt x="9316" y="18793"/>
                        <a:pt x="9224" y="18569"/>
                        <a:pt x="9224" y="18348"/>
                      </a:cubicBezTo>
                      <a:cubicBezTo>
                        <a:pt x="9224" y="18120"/>
                        <a:pt x="9465" y="18212"/>
                        <a:pt x="9580" y="18049"/>
                      </a:cubicBezTo>
                      <a:cubicBezTo>
                        <a:pt x="9781" y="17767"/>
                        <a:pt x="9923" y="17539"/>
                        <a:pt x="9923" y="17138"/>
                      </a:cubicBezTo>
                      <a:cubicBezTo>
                        <a:pt x="9923" y="16828"/>
                        <a:pt x="9826" y="16640"/>
                        <a:pt x="9698" y="16396"/>
                      </a:cubicBezTo>
                      <a:cubicBezTo>
                        <a:pt x="9616" y="16237"/>
                        <a:pt x="9590" y="16024"/>
                        <a:pt x="9448" y="16024"/>
                      </a:cubicBezTo>
                      <a:cubicBezTo>
                        <a:pt x="9332" y="16024"/>
                        <a:pt x="9316" y="16210"/>
                        <a:pt x="9224" y="16302"/>
                      </a:cubicBezTo>
                      <a:cubicBezTo>
                        <a:pt x="9035" y="16494"/>
                        <a:pt x="8891" y="16525"/>
                        <a:pt x="8696" y="16711"/>
                      </a:cubicBezTo>
                      <a:cubicBezTo>
                        <a:pt x="8584" y="16818"/>
                        <a:pt x="8511" y="16887"/>
                        <a:pt x="8419" y="17027"/>
                      </a:cubicBezTo>
                      <a:cubicBezTo>
                        <a:pt x="8359" y="17119"/>
                        <a:pt x="8248" y="17138"/>
                        <a:pt x="8248" y="17269"/>
                      </a:cubicBezTo>
                      <a:cubicBezTo>
                        <a:pt x="8248" y="17432"/>
                        <a:pt x="8383" y="17493"/>
                        <a:pt x="8498" y="17493"/>
                      </a:cubicBezTo>
                      <a:cubicBezTo>
                        <a:pt x="8673" y="17493"/>
                        <a:pt x="8749" y="17343"/>
                        <a:pt x="8907" y="17232"/>
                      </a:cubicBezTo>
                      <a:cubicBezTo>
                        <a:pt x="8930" y="17273"/>
                        <a:pt x="8960" y="17307"/>
                        <a:pt x="8960" y="17361"/>
                      </a:cubicBezTo>
                      <a:cubicBezTo>
                        <a:pt x="8960" y="17660"/>
                        <a:pt x="8722" y="17706"/>
                        <a:pt x="8538" y="17844"/>
                      </a:cubicBezTo>
                      <a:cubicBezTo>
                        <a:pt x="8168" y="18124"/>
                        <a:pt x="7974" y="18341"/>
                        <a:pt x="7588" y="18588"/>
                      </a:cubicBezTo>
                      <a:cubicBezTo>
                        <a:pt x="7199" y="18839"/>
                        <a:pt x="7116" y="19272"/>
                        <a:pt x="6771" y="19631"/>
                      </a:cubicBezTo>
                      <a:cubicBezTo>
                        <a:pt x="6681" y="19717"/>
                        <a:pt x="6589" y="19696"/>
                        <a:pt x="6506" y="19796"/>
                      </a:cubicBezTo>
                      <a:cubicBezTo>
                        <a:pt x="6371" y="19963"/>
                        <a:pt x="6411" y="20319"/>
                        <a:pt x="6230" y="20319"/>
                      </a:cubicBezTo>
                      <a:cubicBezTo>
                        <a:pt x="5956" y="20319"/>
                        <a:pt x="5870" y="19890"/>
                        <a:pt x="5596" y="19890"/>
                      </a:cubicBezTo>
                      <a:cubicBezTo>
                        <a:pt x="5564" y="19890"/>
                        <a:pt x="5550" y="19944"/>
                        <a:pt x="5517" y="19944"/>
                      </a:cubicBezTo>
                      <a:cubicBezTo>
                        <a:pt x="5277" y="19944"/>
                        <a:pt x="5204" y="19631"/>
                        <a:pt x="4990" y="19481"/>
                      </a:cubicBezTo>
                      <a:cubicBezTo>
                        <a:pt x="4775" y="19332"/>
                        <a:pt x="4598" y="19393"/>
                        <a:pt x="4410" y="19184"/>
                      </a:cubicBezTo>
                      <a:cubicBezTo>
                        <a:pt x="4037" y="18766"/>
                        <a:pt x="3869" y="18237"/>
                        <a:pt x="3394" y="18237"/>
                      </a:cubicBezTo>
                      <a:cubicBezTo>
                        <a:pt x="3206" y="18237"/>
                        <a:pt x="3120" y="18421"/>
                        <a:pt x="2932" y="18421"/>
                      </a:cubicBezTo>
                      <a:cubicBezTo>
                        <a:pt x="2837" y="18421"/>
                        <a:pt x="2810" y="18291"/>
                        <a:pt x="2734" y="18218"/>
                      </a:cubicBezTo>
                      <a:cubicBezTo>
                        <a:pt x="2481" y="17971"/>
                        <a:pt x="2306" y="17808"/>
                        <a:pt x="1996" y="17808"/>
                      </a:cubicBezTo>
                      <a:cubicBezTo>
                        <a:pt x="1911" y="17808"/>
                        <a:pt x="1868" y="17873"/>
                        <a:pt x="1785" y="17900"/>
                      </a:cubicBezTo>
                      <a:cubicBezTo>
                        <a:pt x="1666" y="17942"/>
                        <a:pt x="1495" y="17915"/>
                        <a:pt x="1495" y="18087"/>
                      </a:cubicBezTo>
                      <a:cubicBezTo>
                        <a:pt x="1495" y="18162"/>
                        <a:pt x="1535" y="18204"/>
                        <a:pt x="1535" y="18277"/>
                      </a:cubicBezTo>
                      <a:lnTo>
                        <a:pt x="1535" y="18421"/>
                      </a:lnTo>
                      <a:lnTo>
                        <a:pt x="1441" y="18421"/>
                      </a:lnTo>
                      <a:cubicBezTo>
                        <a:pt x="1155" y="18254"/>
                        <a:pt x="1060" y="17984"/>
                        <a:pt x="848" y="17660"/>
                      </a:cubicBezTo>
                      <a:cubicBezTo>
                        <a:pt x="589" y="17259"/>
                        <a:pt x="334" y="17039"/>
                        <a:pt x="0" y="16964"/>
                      </a:cubicBezTo>
                      <a:close/>
                      <a:moveTo>
                        <a:pt x="10318" y="18588"/>
                      </a:moveTo>
                      <a:cubicBezTo>
                        <a:pt x="10206" y="18626"/>
                        <a:pt x="10150" y="18720"/>
                        <a:pt x="10081" y="18849"/>
                      </a:cubicBezTo>
                      <a:cubicBezTo>
                        <a:pt x="10183" y="18849"/>
                        <a:pt x="10242" y="18864"/>
                        <a:pt x="10344" y="18849"/>
                      </a:cubicBezTo>
                      <a:cubicBezTo>
                        <a:pt x="10354" y="18762"/>
                        <a:pt x="10328" y="18678"/>
                        <a:pt x="10318" y="18588"/>
                      </a:cubicBezTo>
                      <a:cubicBezTo>
                        <a:pt x="10318" y="18588"/>
                        <a:pt x="10318" y="18588"/>
                        <a:pt x="10318" y="18588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rgbClr val="FFFFFF"/>
                  </a:solidFill>
                  <a:prstDash val="solid"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275" name="Shape 3144"/>
                <p:cNvSpPr/>
                <p:nvPr/>
              </p:nvSpPr>
              <p:spPr>
                <a:xfrm>
                  <a:off x="4766912" y="4503823"/>
                  <a:ext cx="1485789" cy="13170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744" y="16028"/>
                      </a:moveTo>
                      <a:cubicBezTo>
                        <a:pt x="13814" y="15949"/>
                        <a:pt x="13888" y="15870"/>
                        <a:pt x="13989" y="15870"/>
                      </a:cubicBezTo>
                      <a:cubicBezTo>
                        <a:pt x="14219" y="15870"/>
                        <a:pt x="14196" y="16230"/>
                        <a:pt x="14403" y="16347"/>
                      </a:cubicBezTo>
                      <a:cubicBezTo>
                        <a:pt x="14275" y="16454"/>
                        <a:pt x="14132" y="16376"/>
                        <a:pt x="14007" y="16485"/>
                      </a:cubicBezTo>
                      <a:cubicBezTo>
                        <a:pt x="13936" y="16547"/>
                        <a:pt x="13972" y="16643"/>
                        <a:pt x="13951" y="16740"/>
                      </a:cubicBezTo>
                      <a:cubicBezTo>
                        <a:pt x="13923" y="16871"/>
                        <a:pt x="13876" y="16945"/>
                        <a:pt x="13876" y="17081"/>
                      </a:cubicBezTo>
                      <a:cubicBezTo>
                        <a:pt x="13876" y="17232"/>
                        <a:pt x="13918" y="17314"/>
                        <a:pt x="13918" y="17466"/>
                      </a:cubicBezTo>
                      <a:cubicBezTo>
                        <a:pt x="13918" y="17537"/>
                        <a:pt x="13914" y="17580"/>
                        <a:pt x="13914" y="17652"/>
                      </a:cubicBezTo>
                      <a:cubicBezTo>
                        <a:pt x="13914" y="17720"/>
                        <a:pt x="13946" y="17824"/>
                        <a:pt x="13885" y="17824"/>
                      </a:cubicBezTo>
                      <a:cubicBezTo>
                        <a:pt x="13701" y="17824"/>
                        <a:pt x="13645" y="17628"/>
                        <a:pt x="13537" y="17463"/>
                      </a:cubicBezTo>
                      <a:cubicBezTo>
                        <a:pt x="13416" y="17282"/>
                        <a:pt x="13282" y="17181"/>
                        <a:pt x="13282" y="16953"/>
                      </a:cubicBezTo>
                      <a:cubicBezTo>
                        <a:pt x="13282" y="16773"/>
                        <a:pt x="13405" y="16690"/>
                        <a:pt x="13405" y="16509"/>
                      </a:cubicBezTo>
                      <a:lnTo>
                        <a:pt x="13405" y="16358"/>
                      </a:lnTo>
                      <a:cubicBezTo>
                        <a:pt x="13405" y="16161"/>
                        <a:pt x="13701" y="16219"/>
                        <a:pt x="13744" y="16028"/>
                      </a:cubicBezTo>
                      <a:close/>
                      <a:moveTo>
                        <a:pt x="15406" y="21600"/>
                      </a:moveTo>
                      <a:cubicBezTo>
                        <a:pt x="15409" y="21582"/>
                        <a:pt x="15411" y="21564"/>
                        <a:pt x="15411" y="21546"/>
                      </a:cubicBezTo>
                      <a:lnTo>
                        <a:pt x="15411" y="21350"/>
                      </a:lnTo>
                      <a:cubicBezTo>
                        <a:pt x="15411" y="21193"/>
                        <a:pt x="15468" y="21105"/>
                        <a:pt x="15468" y="20949"/>
                      </a:cubicBezTo>
                      <a:cubicBezTo>
                        <a:pt x="15468" y="20823"/>
                        <a:pt x="15430" y="20755"/>
                        <a:pt x="15430" y="20630"/>
                      </a:cubicBezTo>
                      <a:lnTo>
                        <a:pt x="15357" y="20630"/>
                      </a:lnTo>
                      <a:cubicBezTo>
                        <a:pt x="15324" y="20630"/>
                        <a:pt x="15310" y="20658"/>
                        <a:pt x="15279" y="20673"/>
                      </a:cubicBezTo>
                      <a:lnTo>
                        <a:pt x="15279" y="20588"/>
                      </a:lnTo>
                      <a:lnTo>
                        <a:pt x="15345" y="20343"/>
                      </a:lnTo>
                      <a:cubicBezTo>
                        <a:pt x="15324" y="20306"/>
                        <a:pt x="15298" y="20282"/>
                        <a:pt x="15298" y="20237"/>
                      </a:cubicBezTo>
                      <a:cubicBezTo>
                        <a:pt x="15298" y="20035"/>
                        <a:pt x="15458" y="19950"/>
                        <a:pt x="15458" y="19748"/>
                      </a:cubicBezTo>
                      <a:cubicBezTo>
                        <a:pt x="15458" y="19727"/>
                        <a:pt x="15430" y="19727"/>
                        <a:pt x="15430" y="19705"/>
                      </a:cubicBezTo>
                      <a:cubicBezTo>
                        <a:pt x="15430" y="19503"/>
                        <a:pt x="15576" y="19418"/>
                        <a:pt x="15576" y="19216"/>
                      </a:cubicBezTo>
                      <a:lnTo>
                        <a:pt x="15576" y="18897"/>
                      </a:lnTo>
                      <a:cubicBezTo>
                        <a:pt x="15576" y="18752"/>
                        <a:pt x="15703" y="18693"/>
                        <a:pt x="15703" y="18547"/>
                      </a:cubicBezTo>
                      <a:cubicBezTo>
                        <a:pt x="15703" y="18369"/>
                        <a:pt x="15618" y="18278"/>
                        <a:pt x="15618" y="18100"/>
                      </a:cubicBezTo>
                      <a:cubicBezTo>
                        <a:pt x="15618" y="17992"/>
                        <a:pt x="15741" y="17965"/>
                        <a:pt x="15741" y="17856"/>
                      </a:cubicBezTo>
                      <a:cubicBezTo>
                        <a:pt x="15741" y="17833"/>
                        <a:pt x="15703" y="17837"/>
                        <a:pt x="15703" y="17814"/>
                      </a:cubicBezTo>
                      <a:cubicBezTo>
                        <a:pt x="15703" y="17609"/>
                        <a:pt x="15844" y="17518"/>
                        <a:pt x="15844" y="17314"/>
                      </a:cubicBezTo>
                      <a:cubicBezTo>
                        <a:pt x="15918" y="17327"/>
                        <a:pt x="15958" y="17251"/>
                        <a:pt x="15985" y="17177"/>
                      </a:cubicBezTo>
                      <a:cubicBezTo>
                        <a:pt x="16026" y="17067"/>
                        <a:pt x="16108" y="17019"/>
                        <a:pt x="16108" y="16899"/>
                      </a:cubicBezTo>
                      <a:cubicBezTo>
                        <a:pt x="16108" y="16682"/>
                        <a:pt x="16231" y="16580"/>
                        <a:pt x="16268" y="16369"/>
                      </a:cubicBezTo>
                      <a:cubicBezTo>
                        <a:pt x="16289" y="16251"/>
                        <a:pt x="16327" y="16135"/>
                        <a:pt x="16389" y="16053"/>
                      </a:cubicBezTo>
                      <a:lnTo>
                        <a:pt x="16389" y="16053"/>
                      </a:lnTo>
                      <a:cubicBezTo>
                        <a:pt x="16370" y="16032"/>
                        <a:pt x="16357" y="16012"/>
                        <a:pt x="16358" y="15982"/>
                      </a:cubicBezTo>
                      <a:cubicBezTo>
                        <a:pt x="16362" y="15909"/>
                        <a:pt x="16487" y="15807"/>
                        <a:pt x="16565" y="15945"/>
                      </a:cubicBezTo>
                      <a:lnTo>
                        <a:pt x="16565" y="15945"/>
                      </a:lnTo>
                      <a:cubicBezTo>
                        <a:pt x="16576" y="15944"/>
                        <a:pt x="16586" y="15944"/>
                        <a:pt x="16598" y="15944"/>
                      </a:cubicBezTo>
                      <a:cubicBezTo>
                        <a:pt x="16629" y="15944"/>
                        <a:pt x="16643" y="15975"/>
                        <a:pt x="16674" y="15975"/>
                      </a:cubicBezTo>
                      <a:cubicBezTo>
                        <a:pt x="16690" y="15975"/>
                        <a:pt x="16694" y="15957"/>
                        <a:pt x="16711" y="15954"/>
                      </a:cubicBezTo>
                      <a:cubicBezTo>
                        <a:pt x="16664" y="15845"/>
                        <a:pt x="16645" y="15776"/>
                        <a:pt x="16645" y="15656"/>
                      </a:cubicBezTo>
                      <a:cubicBezTo>
                        <a:pt x="16645" y="15601"/>
                        <a:pt x="16699" y="15571"/>
                        <a:pt x="16749" y="15571"/>
                      </a:cubicBezTo>
                      <a:cubicBezTo>
                        <a:pt x="16858" y="15643"/>
                        <a:pt x="16881" y="15825"/>
                        <a:pt x="16777" y="15349"/>
                      </a:cubicBezTo>
                      <a:cubicBezTo>
                        <a:pt x="16756" y="15308"/>
                        <a:pt x="16742" y="15261"/>
                        <a:pt x="16720" y="15221"/>
                      </a:cubicBezTo>
                      <a:cubicBezTo>
                        <a:pt x="16876" y="15091"/>
                        <a:pt x="16956" y="14944"/>
                        <a:pt x="16956" y="14724"/>
                      </a:cubicBezTo>
                      <a:lnTo>
                        <a:pt x="16956" y="14507"/>
                      </a:lnTo>
                      <a:cubicBezTo>
                        <a:pt x="16956" y="14451"/>
                        <a:pt x="16890" y="14437"/>
                        <a:pt x="16890" y="14381"/>
                      </a:cubicBezTo>
                      <a:cubicBezTo>
                        <a:pt x="16890" y="14268"/>
                        <a:pt x="16975" y="14231"/>
                        <a:pt x="17013" y="14127"/>
                      </a:cubicBezTo>
                      <a:cubicBezTo>
                        <a:pt x="17093" y="13906"/>
                        <a:pt x="17201" y="13808"/>
                        <a:pt x="17323" y="13617"/>
                      </a:cubicBezTo>
                      <a:cubicBezTo>
                        <a:pt x="17583" y="13217"/>
                        <a:pt x="17691" y="12918"/>
                        <a:pt x="17691" y="12426"/>
                      </a:cubicBezTo>
                      <a:cubicBezTo>
                        <a:pt x="17691" y="12381"/>
                        <a:pt x="17684" y="12320"/>
                        <a:pt x="17643" y="12320"/>
                      </a:cubicBezTo>
                      <a:cubicBezTo>
                        <a:pt x="17564" y="12320"/>
                        <a:pt x="17533" y="12394"/>
                        <a:pt x="17455" y="12416"/>
                      </a:cubicBezTo>
                      <a:cubicBezTo>
                        <a:pt x="17451" y="12331"/>
                        <a:pt x="17455" y="12285"/>
                        <a:pt x="17455" y="12201"/>
                      </a:cubicBezTo>
                      <a:cubicBezTo>
                        <a:pt x="17455" y="12113"/>
                        <a:pt x="17380" y="12079"/>
                        <a:pt x="17380" y="11990"/>
                      </a:cubicBezTo>
                      <a:cubicBezTo>
                        <a:pt x="17380" y="11970"/>
                        <a:pt x="17406" y="11966"/>
                        <a:pt x="17408" y="11948"/>
                      </a:cubicBezTo>
                      <a:cubicBezTo>
                        <a:pt x="17446" y="11980"/>
                        <a:pt x="17472" y="12022"/>
                        <a:pt x="17521" y="12022"/>
                      </a:cubicBezTo>
                      <a:cubicBezTo>
                        <a:pt x="17564" y="12022"/>
                        <a:pt x="17573" y="11959"/>
                        <a:pt x="17615" y="11959"/>
                      </a:cubicBezTo>
                      <a:cubicBezTo>
                        <a:pt x="17667" y="11959"/>
                        <a:pt x="17686" y="12022"/>
                        <a:pt x="17738" y="12022"/>
                      </a:cubicBezTo>
                      <a:cubicBezTo>
                        <a:pt x="17830" y="12022"/>
                        <a:pt x="17926" y="11966"/>
                        <a:pt x="17926" y="11862"/>
                      </a:cubicBezTo>
                      <a:cubicBezTo>
                        <a:pt x="17926" y="11821"/>
                        <a:pt x="17898" y="11799"/>
                        <a:pt x="17898" y="11756"/>
                      </a:cubicBezTo>
                      <a:cubicBezTo>
                        <a:pt x="17898" y="11586"/>
                        <a:pt x="18087" y="11547"/>
                        <a:pt x="18087" y="11376"/>
                      </a:cubicBezTo>
                      <a:lnTo>
                        <a:pt x="18087" y="11074"/>
                      </a:lnTo>
                      <a:cubicBezTo>
                        <a:pt x="18087" y="11024"/>
                        <a:pt x="18129" y="10991"/>
                        <a:pt x="18174" y="10991"/>
                      </a:cubicBezTo>
                      <a:lnTo>
                        <a:pt x="18233" y="10991"/>
                      </a:lnTo>
                      <a:cubicBezTo>
                        <a:pt x="18230" y="11095"/>
                        <a:pt x="18211" y="11156"/>
                        <a:pt x="18233" y="11257"/>
                      </a:cubicBezTo>
                      <a:cubicBezTo>
                        <a:pt x="18303" y="11117"/>
                        <a:pt x="18303" y="11013"/>
                        <a:pt x="18378" y="10874"/>
                      </a:cubicBezTo>
                      <a:cubicBezTo>
                        <a:pt x="18506" y="10644"/>
                        <a:pt x="18704" y="10620"/>
                        <a:pt x="18812" y="10375"/>
                      </a:cubicBezTo>
                      <a:cubicBezTo>
                        <a:pt x="18837" y="10314"/>
                        <a:pt x="18829" y="10260"/>
                        <a:pt x="18859" y="10205"/>
                      </a:cubicBezTo>
                      <a:cubicBezTo>
                        <a:pt x="18951" y="10043"/>
                        <a:pt x="19113" y="10099"/>
                        <a:pt x="19273" y="10035"/>
                      </a:cubicBezTo>
                      <a:cubicBezTo>
                        <a:pt x="19428" y="9973"/>
                        <a:pt x="19464" y="9830"/>
                        <a:pt x="19603" y="9727"/>
                      </a:cubicBezTo>
                      <a:cubicBezTo>
                        <a:pt x="19672" y="9676"/>
                        <a:pt x="19744" y="9639"/>
                        <a:pt x="19744" y="9547"/>
                      </a:cubicBezTo>
                      <a:cubicBezTo>
                        <a:pt x="19744" y="9426"/>
                        <a:pt x="19728" y="9269"/>
                        <a:pt x="19622" y="9269"/>
                      </a:cubicBezTo>
                      <a:cubicBezTo>
                        <a:pt x="19605" y="9269"/>
                        <a:pt x="19601" y="9291"/>
                        <a:pt x="19584" y="9291"/>
                      </a:cubicBezTo>
                      <a:cubicBezTo>
                        <a:pt x="19584" y="9190"/>
                        <a:pt x="19547" y="9137"/>
                        <a:pt x="19547" y="9035"/>
                      </a:cubicBezTo>
                      <a:cubicBezTo>
                        <a:pt x="19547" y="8911"/>
                        <a:pt x="19730" y="8965"/>
                        <a:pt x="19782" y="8856"/>
                      </a:cubicBezTo>
                      <a:cubicBezTo>
                        <a:pt x="19817" y="8781"/>
                        <a:pt x="19789" y="8715"/>
                        <a:pt x="19829" y="8643"/>
                      </a:cubicBezTo>
                      <a:cubicBezTo>
                        <a:pt x="19945" y="8441"/>
                        <a:pt x="20095" y="8387"/>
                        <a:pt x="20177" y="8165"/>
                      </a:cubicBezTo>
                      <a:cubicBezTo>
                        <a:pt x="20253" y="7954"/>
                        <a:pt x="20283" y="7825"/>
                        <a:pt x="20319" y="7601"/>
                      </a:cubicBezTo>
                      <a:cubicBezTo>
                        <a:pt x="20328" y="7543"/>
                        <a:pt x="20383" y="7533"/>
                        <a:pt x="20413" y="7484"/>
                      </a:cubicBezTo>
                      <a:cubicBezTo>
                        <a:pt x="20501" y="7354"/>
                        <a:pt x="20516" y="7250"/>
                        <a:pt x="20545" y="7091"/>
                      </a:cubicBezTo>
                      <a:cubicBezTo>
                        <a:pt x="20587" y="6793"/>
                        <a:pt x="20724" y="6648"/>
                        <a:pt x="20724" y="6350"/>
                      </a:cubicBezTo>
                      <a:cubicBezTo>
                        <a:pt x="20724" y="6276"/>
                        <a:pt x="20729" y="6231"/>
                        <a:pt x="20724" y="6157"/>
                      </a:cubicBezTo>
                      <a:cubicBezTo>
                        <a:pt x="20590" y="6132"/>
                        <a:pt x="20621" y="5936"/>
                        <a:pt x="20621" y="5784"/>
                      </a:cubicBezTo>
                      <a:cubicBezTo>
                        <a:pt x="20621" y="5614"/>
                        <a:pt x="20679" y="5523"/>
                        <a:pt x="20715" y="5360"/>
                      </a:cubicBezTo>
                      <a:cubicBezTo>
                        <a:pt x="20780" y="5061"/>
                        <a:pt x="20785" y="4883"/>
                        <a:pt x="20865" y="4594"/>
                      </a:cubicBezTo>
                      <a:cubicBezTo>
                        <a:pt x="20900" y="4461"/>
                        <a:pt x="20997" y="4408"/>
                        <a:pt x="20997" y="4268"/>
                      </a:cubicBezTo>
                      <a:cubicBezTo>
                        <a:pt x="20997" y="4214"/>
                        <a:pt x="20988" y="4188"/>
                        <a:pt x="20988" y="4134"/>
                      </a:cubicBezTo>
                      <a:cubicBezTo>
                        <a:pt x="20988" y="4017"/>
                        <a:pt x="21092" y="3977"/>
                        <a:pt x="21092" y="3861"/>
                      </a:cubicBezTo>
                      <a:cubicBezTo>
                        <a:pt x="21092" y="3818"/>
                        <a:pt x="21063" y="3797"/>
                        <a:pt x="21063" y="3754"/>
                      </a:cubicBezTo>
                      <a:cubicBezTo>
                        <a:pt x="21063" y="3462"/>
                        <a:pt x="21232" y="3324"/>
                        <a:pt x="21232" y="3032"/>
                      </a:cubicBezTo>
                      <a:cubicBezTo>
                        <a:pt x="21232" y="2904"/>
                        <a:pt x="21120" y="2819"/>
                        <a:pt x="21006" y="2819"/>
                      </a:cubicBezTo>
                      <a:cubicBezTo>
                        <a:pt x="20952" y="2819"/>
                        <a:pt x="20922" y="2846"/>
                        <a:pt x="20874" y="2872"/>
                      </a:cubicBezTo>
                      <a:lnTo>
                        <a:pt x="20884" y="2830"/>
                      </a:lnTo>
                      <a:cubicBezTo>
                        <a:pt x="20962" y="2654"/>
                        <a:pt x="21138" y="2694"/>
                        <a:pt x="21242" y="2542"/>
                      </a:cubicBezTo>
                      <a:cubicBezTo>
                        <a:pt x="21388" y="2328"/>
                        <a:pt x="21318" y="2120"/>
                        <a:pt x="21393" y="1862"/>
                      </a:cubicBezTo>
                      <a:cubicBezTo>
                        <a:pt x="21450" y="1671"/>
                        <a:pt x="21600" y="1597"/>
                        <a:pt x="21600" y="1395"/>
                      </a:cubicBezTo>
                      <a:cubicBezTo>
                        <a:pt x="21600" y="1121"/>
                        <a:pt x="21525" y="967"/>
                        <a:pt x="21525" y="694"/>
                      </a:cubicBezTo>
                      <a:cubicBezTo>
                        <a:pt x="21525" y="537"/>
                        <a:pt x="21562" y="446"/>
                        <a:pt x="21562" y="290"/>
                      </a:cubicBezTo>
                      <a:cubicBezTo>
                        <a:pt x="21562" y="182"/>
                        <a:pt x="21545" y="87"/>
                        <a:pt x="21519" y="0"/>
                      </a:cubicBezTo>
                      <a:lnTo>
                        <a:pt x="21519" y="0"/>
                      </a:lnTo>
                      <a:cubicBezTo>
                        <a:pt x="21391" y="82"/>
                        <a:pt x="21331" y="133"/>
                        <a:pt x="21195" y="183"/>
                      </a:cubicBezTo>
                      <a:cubicBezTo>
                        <a:pt x="21112" y="213"/>
                        <a:pt x="21047" y="160"/>
                        <a:pt x="20969" y="205"/>
                      </a:cubicBezTo>
                      <a:cubicBezTo>
                        <a:pt x="20873" y="260"/>
                        <a:pt x="20881" y="439"/>
                        <a:pt x="20771" y="439"/>
                      </a:cubicBezTo>
                      <a:cubicBezTo>
                        <a:pt x="20710" y="439"/>
                        <a:pt x="20677" y="407"/>
                        <a:pt x="20621" y="385"/>
                      </a:cubicBezTo>
                      <a:cubicBezTo>
                        <a:pt x="20489" y="375"/>
                        <a:pt x="20404" y="418"/>
                        <a:pt x="20272" y="418"/>
                      </a:cubicBezTo>
                      <a:cubicBezTo>
                        <a:pt x="20062" y="418"/>
                        <a:pt x="19973" y="226"/>
                        <a:pt x="19763" y="226"/>
                      </a:cubicBezTo>
                      <a:cubicBezTo>
                        <a:pt x="19603" y="226"/>
                        <a:pt x="19579" y="428"/>
                        <a:pt x="19452" y="534"/>
                      </a:cubicBezTo>
                      <a:cubicBezTo>
                        <a:pt x="19394" y="583"/>
                        <a:pt x="19334" y="547"/>
                        <a:pt x="19264" y="577"/>
                      </a:cubicBezTo>
                      <a:cubicBezTo>
                        <a:pt x="19073" y="657"/>
                        <a:pt x="19007" y="802"/>
                        <a:pt x="18812" y="874"/>
                      </a:cubicBezTo>
                      <a:cubicBezTo>
                        <a:pt x="18864" y="976"/>
                        <a:pt x="18880" y="1047"/>
                        <a:pt x="18953" y="1130"/>
                      </a:cubicBezTo>
                      <a:cubicBezTo>
                        <a:pt x="18974" y="1154"/>
                        <a:pt x="19019" y="1148"/>
                        <a:pt x="19019" y="1182"/>
                      </a:cubicBezTo>
                      <a:cubicBezTo>
                        <a:pt x="19019" y="1443"/>
                        <a:pt x="18854" y="1682"/>
                        <a:pt x="18623" y="1682"/>
                      </a:cubicBezTo>
                      <a:cubicBezTo>
                        <a:pt x="18623" y="1732"/>
                        <a:pt x="18623" y="1759"/>
                        <a:pt x="18614" y="1810"/>
                      </a:cubicBezTo>
                      <a:cubicBezTo>
                        <a:pt x="18498" y="1791"/>
                        <a:pt x="18475" y="1639"/>
                        <a:pt x="18360" y="1639"/>
                      </a:cubicBezTo>
                      <a:cubicBezTo>
                        <a:pt x="18133" y="1639"/>
                        <a:pt x="18046" y="1868"/>
                        <a:pt x="17945" y="2096"/>
                      </a:cubicBezTo>
                      <a:cubicBezTo>
                        <a:pt x="17917" y="2163"/>
                        <a:pt x="17926" y="2267"/>
                        <a:pt x="17861" y="2267"/>
                      </a:cubicBezTo>
                      <a:cubicBezTo>
                        <a:pt x="17580" y="2267"/>
                        <a:pt x="17747" y="1696"/>
                        <a:pt x="17493" y="1565"/>
                      </a:cubicBezTo>
                      <a:cubicBezTo>
                        <a:pt x="17270" y="1451"/>
                        <a:pt x="17175" y="1317"/>
                        <a:pt x="16975" y="1161"/>
                      </a:cubicBezTo>
                      <a:cubicBezTo>
                        <a:pt x="16918" y="1119"/>
                        <a:pt x="16904" y="1034"/>
                        <a:pt x="16833" y="1034"/>
                      </a:cubicBezTo>
                      <a:cubicBezTo>
                        <a:pt x="16742" y="1034"/>
                        <a:pt x="16697" y="1097"/>
                        <a:pt x="16605" y="1097"/>
                      </a:cubicBezTo>
                      <a:lnTo>
                        <a:pt x="16422" y="1097"/>
                      </a:lnTo>
                      <a:cubicBezTo>
                        <a:pt x="16384" y="1097"/>
                        <a:pt x="16362" y="1119"/>
                        <a:pt x="16324" y="1119"/>
                      </a:cubicBezTo>
                      <a:cubicBezTo>
                        <a:pt x="16170" y="1119"/>
                        <a:pt x="16141" y="874"/>
                        <a:pt x="15985" y="874"/>
                      </a:cubicBezTo>
                      <a:cubicBezTo>
                        <a:pt x="15720" y="874"/>
                        <a:pt x="15583" y="1045"/>
                        <a:pt x="15317" y="1045"/>
                      </a:cubicBezTo>
                      <a:cubicBezTo>
                        <a:pt x="15258" y="1045"/>
                        <a:pt x="15223" y="1023"/>
                        <a:pt x="15163" y="1023"/>
                      </a:cubicBezTo>
                      <a:lnTo>
                        <a:pt x="14980" y="1023"/>
                      </a:lnTo>
                      <a:cubicBezTo>
                        <a:pt x="14860" y="1023"/>
                        <a:pt x="14796" y="937"/>
                        <a:pt x="14676" y="937"/>
                      </a:cubicBezTo>
                      <a:cubicBezTo>
                        <a:pt x="14497" y="937"/>
                        <a:pt x="14441" y="1116"/>
                        <a:pt x="14299" y="1235"/>
                      </a:cubicBezTo>
                      <a:cubicBezTo>
                        <a:pt x="14140" y="1371"/>
                        <a:pt x="13986" y="1384"/>
                        <a:pt x="13866" y="1565"/>
                      </a:cubicBezTo>
                      <a:cubicBezTo>
                        <a:pt x="13813" y="1647"/>
                        <a:pt x="13845" y="1783"/>
                        <a:pt x="13753" y="1799"/>
                      </a:cubicBezTo>
                      <a:lnTo>
                        <a:pt x="37" y="1842"/>
                      </a:lnTo>
                      <a:lnTo>
                        <a:pt x="37" y="1842"/>
                      </a:lnTo>
                      <a:lnTo>
                        <a:pt x="0" y="13308"/>
                      </a:lnTo>
                      <a:lnTo>
                        <a:pt x="0" y="13308"/>
                      </a:lnTo>
                      <a:lnTo>
                        <a:pt x="75" y="13287"/>
                      </a:lnTo>
                      <a:cubicBezTo>
                        <a:pt x="219" y="13380"/>
                        <a:pt x="334" y="13361"/>
                        <a:pt x="490" y="13425"/>
                      </a:cubicBezTo>
                      <a:cubicBezTo>
                        <a:pt x="690" y="13508"/>
                        <a:pt x="765" y="13712"/>
                        <a:pt x="980" y="13712"/>
                      </a:cubicBezTo>
                      <a:cubicBezTo>
                        <a:pt x="1107" y="13712"/>
                        <a:pt x="1088" y="13458"/>
                        <a:pt x="1215" y="13458"/>
                      </a:cubicBezTo>
                      <a:cubicBezTo>
                        <a:pt x="1345" y="13458"/>
                        <a:pt x="1415" y="13521"/>
                        <a:pt x="1545" y="13521"/>
                      </a:cubicBezTo>
                      <a:cubicBezTo>
                        <a:pt x="1625" y="13521"/>
                        <a:pt x="1672" y="13499"/>
                        <a:pt x="1752" y="13499"/>
                      </a:cubicBezTo>
                      <a:cubicBezTo>
                        <a:pt x="1929" y="13499"/>
                        <a:pt x="1994" y="13669"/>
                        <a:pt x="2100" y="13829"/>
                      </a:cubicBezTo>
                      <a:cubicBezTo>
                        <a:pt x="2131" y="13876"/>
                        <a:pt x="2143" y="13925"/>
                        <a:pt x="2186" y="13957"/>
                      </a:cubicBezTo>
                      <a:cubicBezTo>
                        <a:pt x="2270" y="14023"/>
                        <a:pt x="2430" y="13957"/>
                        <a:pt x="2430" y="14073"/>
                      </a:cubicBezTo>
                      <a:cubicBezTo>
                        <a:pt x="2430" y="14182"/>
                        <a:pt x="2393" y="14240"/>
                        <a:pt x="2393" y="14350"/>
                      </a:cubicBezTo>
                      <a:cubicBezTo>
                        <a:pt x="2393" y="14472"/>
                        <a:pt x="2480" y="14515"/>
                        <a:pt x="2524" y="14626"/>
                      </a:cubicBezTo>
                      <a:cubicBezTo>
                        <a:pt x="2602" y="14820"/>
                        <a:pt x="2628" y="15062"/>
                        <a:pt x="2816" y="15062"/>
                      </a:cubicBezTo>
                      <a:cubicBezTo>
                        <a:pt x="2941" y="15062"/>
                        <a:pt x="2948" y="14881"/>
                        <a:pt x="2967" y="14743"/>
                      </a:cubicBezTo>
                      <a:cubicBezTo>
                        <a:pt x="2984" y="14626"/>
                        <a:pt x="3075" y="14592"/>
                        <a:pt x="3109" y="14477"/>
                      </a:cubicBezTo>
                      <a:cubicBezTo>
                        <a:pt x="3189" y="14750"/>
                        <a:pt x="3431" y="14770"/>
                        <a:pt x="3674" y="14848"/>
                      </a:cubicBezTo>
                      <a:cubicBezTo>
                        <a:pt x="3846" y="14905"/>
                        <a:pt x="3921" y="15017"/>
                        <a:pt x="4088" y="15093"/>
                      </a:cubicBezTo>
                      <a:cubicBezTo>
                        <a:pt x="4058" y="15202"/>
                        <a:pt x="4003" y="15256"/>
                        <a:pt x="4003" y="15369"/>
                      </a:cubicBezTo>
                      <a:cubicBezTo>
                        <a:pt x="4003" y="15606"/>
                        <a:pt x="3997" y="15786"/>
                        <a:pt x="4145" y="15954"/>
                      </a:cubicBezTo>
                      <a:cubicBezTo>
                        <a:pt x="4250" y="16074"/>
                        <a:pt x="4456" y="16046"/>
                        <a:pt x="4456" y="16217"/>
                      </a:cubicBezTo>
                      <a:lnTo>
                        <a:pt x="4456" y="16371"/>
                      </a:lnTo>
                      <a:cubicBezTo>
                        <a:pt x="4456" y="16480"/>
                        <a:pt x="4590" y="16467"/>
                        <a:pt x="4681" y="16495"/>
                      </a:cubicBezTo>
                      <a:cubicBezTo>
                        <a:pt x="4832" y="16545"/>
                        <a:pt x="4889" y="16658"/>
                        <a:pt x="5021" y="16751"/>
                      </a:cubicBezTo>
                      <a:cubicBezTo>
                        <a:pt x="5244" y="16908"/>
                        <a:pt x="5402" y="16984"/>
                        <a:pt x="5539" y="17240"/>
                      </a:cubicBezTo>
                      <a:cubicBezTo>
                        <a:pt x="5581" y="17322"/>
                        <a:pt x="5662" y="17331"/>
                        <a:pt x="5708" y="17410"/>
                      </a:cubicBezTo>
                      <a:cubicBezTo>
                        <a:pt x="5842" y="17639"/>
                        <a:pt x="5908" y="17798"/>
                        <a:pt x="6104" y="17963"/>
                      </a:cubicBezTo>
                      <a:cubicBezTo>
                        <a:pt x="6264" y="18098"/>
                        <a:pt x="6337" y="18271"/>
                        <a:pt x="6537" y="18271"/>
                      </a:cubicBezTo>
                      <a:cubicBezTo>
                        <a:pt x="6582" y="18271"/>
                        <a:pt x="6589" y="18209"/>
                        <a:pt x="6632" y="18196"/>
                      </a:cubicBezTo>
                      <a:cubicBezTo>
                        <a:pt x="6714" y="18170"/>
                        <a:pt x="6773" y="18199"/>
                        <a:pt x="6858" y="18176"/>
                      </a:cubicBezTo>
                      <a:cubicBezTo>
                        <a:pt x="6839" y="18090"/>
                        <a:pt x="6792" y="18050"/>
                        <a:pt x="6792" y="17963"/>
                      </a:cubicBezTo>
                      <a:cubicBezTo>
                        <a:pt x="6792" y="17763"/>
                        <a:pt x="6955" y="17622"/>
                        <a:pt x="7131" y="17622"/>
                      </a:cubicBezTo>
                      <a:cubicBezTo>
                        <a:pt x="7279" y="17622"/>
                        <a:pt x="7359" y="17686"/>
                        <a:pt x="7507" y="17686"/>
                      </a:cubicBezTo>
                      <a:cubicBezTo>
                        <a:pt x="7595" y="17686"/>
                        <a:pt x="7628" y="17590"/>
                        <a:pt x="7714" y="17590"/>
                      </a:cubicBezTo>
                      <a:cubicBezTo>
                        <a:pt x="7988" y="17590"/>
                        <a:pt x="8054" y="17974"/>
                        <a:pt x="8327" y="17974"/>
                      </a:cubicBezTo>
                      <a:cubicBezTo>
                        <a:pt x="8360" y="17974"/>
                        <a:pt x="8369" y="17920"/>
                        <a:pt x="8403" y="17920"/>
                      </a:cubicBezTo>
                      <a:cubicBezTo>
                        <a:pt x="8488" y="17920"/>
                        <a:pt x="8525" y="17994"/>
                        <a:pt x="8610" y="17994"/>
                      </a:cubicBezTo>
                      <a:cubicBezTo>
                        <a:pt x="8661" y="17994"/>
                        <a:pt x="8690" y="17963"/>
                        <a:pt x="8742" y="17963"/>
                      </a:cubicBezTo>
                      <a:cubicBezTo>
                        <a:pt x="8801" y="17963"/>
                        <a:pt x="8819" y="18024"/>
                        <a:pt x="8874" y="18048"/>
                      </a:cubicBezTo>
                      <a:cubicBezTo>
                        <a:pt x="8999" y="18106"/>
                        <a:pt x="9088" y="18090"/>
                        <a:pt x="9225" y="18090"/>
                      </a:cubicBezTo>
                      <a:lnTo>
                        <a:pt x="9297" y="18090"/>
                      </a:lnTo>
                      <a:lnTo>
                        <a:pt x="9297" y="17983"/>
                      </a:lnTo>
                      <a:cubicBezTo>
                        <a:pt x="9323" y="17974"/>
                        <a:pt x="9336" y="17941"/>
                        <a:pt x="9364" y="17941"/>
                      </a:cubicBezTo>
                      <a:cubicBezTo>
                        <a:pt x="9401" y="17941"/>
                        <a:pt x="9422" y="17963"/>
                        <a:pt x="9460" y="17963"/>
                      </a:cubicBezTo>
                      <a:cubicBezTo>
                        <a:pt x="9503" y="17963"/>
                        <a:pt x="9528" y="17952"/>
                        <a:pt x="9571" y="17952"/>
                      </a:cubicBezTo>
                      <a:cubicBezTo>
                        <a:pt x="9662" y="17952"/>
                        <a:pt x="9693" y="18045"/>
                        <a:pt x="9778" y="18079"/>
                      </a:cubicBezTo>
                      <a:cubicBezTo>
                        <a:pt x="9992" y="18170"/>
                        <a:pt x="10115" y="18260"/>
                        <a:pt x="10343" y="18260"/>
                      </a:cubicBezTo>
                      <a:cubicBezTo>
                        <a:pt x="10451" y="18260"/>
                        <a:pt x="10426" y="18055"/>
                        <a:pt x="10532" y="18026"/>
                      </a:cubicBezTo>
                      <a:cubicBezTo>
                        <a:pt x="10837" y="17941"/>
                        <a:pt x="11009" y="17856"/>
                        <a:pt x="11322" y="17856"/>
                      </a:cubicBezTo>
                      <a:cubicBezTo>
                        <a:pt x="11582" y="17856"/>
                        <a:pt x="11754" y="17896"/>
                        <a:pt x="11963" y="18068"/>
                      </a:cubicBezTo>
                      <a:cubicBezTo>
                        <a:pt x="12124" y="18199"/>
                        <a:pt x="12095" y="18404"/>
                        <a:pt x="12095" y="18630"/>
                      </a:cubicBezTo>
                      <a:lnTo>
                        <a:pt x="12095" y="18847"/>
                      </a:lnTo>
                      <a:cubicBezTo>
                        <a:pt x="12095" y="19169"/>
                        <a:pt x="12340" y="19299"/>
                        <a:pt x="12340" y="19620"/>
                      </a:cubicBezTo>
                      <a:cubicBezTo>
                        <a:pt x="12340" y="19687"/>
                        <a:pt x="12312" y="19724"/>
                        <a:pt x="12312" y="19791"/>
                      </a:cubicBezTo>
                      <a:cubicBezTo>
                        <a:pt x="12312" y="19902"/>
                        <a:pt x="12420" y="19926"/>
                        <a:pt x="12510" y="19970"/>
                      </a:cubicBezTo>
                      <a:cubicBezTo>
                        <a:pt x="12672" y="20054"/>
                        <a:pt x="12774" y="20126"/>
                        <a:pt x="12934" y="20215"/>
                      </a:cubicBezTo>
                      <a:lnTo>
                        <a:pt x="15406" y="21600"/>
                      </a:lnTo>
                      <a:lnTo>
                        <a:pt x="15406" y="21600"/>
                      </a:lnTo>
                      <a:cubicBezTo>
                        <a:pt x="15406" y="21600"/>
                        <a:pt x="15406" y="21600"/>
                        <a:pt x="15406" y="2160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rgbClr val="FFFFFF"/>
                  </a:solidFill>
                  <a:prstDash val="solid"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</p:grpSp>
          <p:sp>
            <p:nvSpPr>
              <p:cNvPr id="260" name="Shape 3152"/>
              <p:cNvSpPr/>
              <p:nvPr/>
            </p:nvSpPr>
            <p:spPr>
              <a:xfrm>
                <a:off x="4625469" y="5166850"/>
                <a:ext cx="1061224" cy="75293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6964"/>
                    </a:moveTo>
                    <a:lnTo>
                      <a:pt x="0" y="16964"/>
                    </a:lnTo>
                    <a:lnTo>
                      <a:pt x="31" y="38"/>
                    </a:lnTo>
                    <a:lnTo>
                      <a:pt x="31" y="38"/>
                    </a:lnTo>
                    <a:lnTo>
                      <a:pt x="137" y="0"/>
                    </a:lnTo>
                    <a:cubicBezTo>
                      <a:pt x="337" y="163"/>
                      <a:pt x="499" y="130"/>
                      <a:pt x="717" y="242"/>
                    </a:cubicBezTo>
                    <a:cubicBezTo>
                      <a:pt x="997" y="387"/>
                      <a:pt x="1102" y="744"/>
                      <a:pt x="1403" y="744"/>
                    </a:cubicBezTo>
                    <a:cubicBezTo>
                      <a:pt x="1581" y="744"/>
                      <a:pt x="1554" y="299"/>
                      <a:pt x="1733" y="299"/>
                    </a:cubicBezTo>
                    <a:cubicBezTo>
                      <a:pt x="1914" y="299"/>
                      <a:pt x="2012" y="410"/>
                      <a:pt x="2194" y="410"/>
                    </a:cubicBezTo>
                    <a:cubicBezTo>
                      <a:pt x="2306" y="410"/>
                      <a:pt x="2372" y="372"/>
                      <a:pt x="2484" y="372"/>
                    </a:cubicBezTo>
                    <a:cubicBezTo>
                      <a:pt x="2732" y="372"/>
                      <a:pt x="2824" y="669"/>
                      <a:pt x="2972" y="949"/>
                    </a:cubicBezTo>
                    <a:cubicBezTo>
                      <a:pt x="3015" y="1030"/>
                      <a:pt x="3031" y="1116"/>
                      <a:pt x="3091" y="1172"/>
                    </a:cubicBezTo>
                    <a:cubicBezTo>
                      <a:pt x="3210" y="1288"/>
                      <a:pt x="3433" y="1172"/>
                      <a:pt x="3433" y="1375"/>
                    </a:cubicBezTo>
                    <a:cubicBezTo>
                      <a:pt x="3433" y="1566"/>
                      <a:pt x="3381" y="1668"/>
                      <a:pt x="3381" y="1860"/>
                    </a:cubicBezTo>
                    <a:cubicBezTo>
                      <a:pt x="3381" y="2073"/>
                      <a:pt x="3503" y="2149"/>
                      <a:pt x="3566" y="2343"/>
                    </a:cubicBezTo>
                    <a:cubicBezTo>
                      <a:pt x="3674" y="2682"/>
                      <a:pt x="3711" y="3106"/>
                      <a:pt x="3974" y="3106"/>
                    </a:cubicBezTo>
                    <a:cubicBezTo>
                      <a:pt x="4149" y="3106"/>
                      <a:pt x="4159" y="2788"/>
                      <a:pt x="4186" y="2548"/>
                    </a:cubicBezTo>
                    <a:cubicBezTo>
                      <a:pt x="4209" y="2343"/>
                      <a:pt x="4337" y="2282"/>
                      <a:pt x="4384" y="2082"/>
                    </a:cubicBezTo>
                    <a:cubicBezTo>
                      <a:pt x="4496" y="2560"/>
                      <a:pt x="4835" y="2594"/>
                      <a:pt x="5175" y="2732"/>
                    </a:cubicBezTo>
                    <a:cubicBezTo>
                      <a:pt x="5416" y="2830"/>
                      <a:pt x="5521" y="3026"/>
                      <a:pt x="5755" y="3160"/>
                    </a:cubicBezTo>
                    <a:cubicBezTo>
                      <a:pt x="5712" y="3350"/>
                      <a:pt x="5636" y="3444"/>
                      <a:pt x="5636" y="3643"/>
                    </a:cubicBezTo>
                    <a:cubicBezTo>
                      <a:pt x="5636" y="4057"/>
                      <a:pt x="5627" y="4372"/>
                      <a:pt x="5834" y="4665"/>
                    </a:cubicBezTo>
                    <a:cubicBezTo>
                      <a:pt x="5982" y="4875"/>
                      <a:pt x="6270" y="4827"/>
                      <a:pt x="6270" y="5126"/>
                    </a:cubicBezTo>
                    <a:lnTo>
                      <a:pt x="6270" y="5396"/>
                    </a:lnTo>
                    <a:cubicBezTo>
                      <a:pt x="6270" y="5586"/>
                      <a:pt x="6457" y="5563"/>
                      <a:pt x="6586" y="5613"/>
                    </a:cubicBezTo>
                    <a:cubicBezTo>
                      <a:pt x="6796" y="5699"/>
                      <a:pt x="6876" y="5897"/>
                      <a:pt x="7061" y="6060"/>
                    </a:cubicBezTo>
                    <a:cubicBezTo>
                      <a:pt x="7374" y="6334"/>
                      <a:pt x="7595" y="6468"/>
                      <a:pt x="7786" y="6915"/>
                    </a:cubicBezTo>
                    <a:cubicBezTo>
                      <a:pt x="7845" y="7059"/>
                      <a:pt x="7958" y="7074"/>
                      <a:pt x="8023" y="7212"/>
                    </a:cubicBezTo>
                    <a:cubicBezTo>
                      <a:pt x="8211" y="7613"/>
                      <a:pt x="8303" y="7891"/>
                      <a:pt x="8577" y="8180"/>
                    </a:cubicBezTo>
                    <a:cubicBezTo>
                      <a:pt x="8802" y="8416"/>
                      <a:pt x="8903" y="8719"/>
                      <a:pt x="9184" y="8719"/>
                    </a:cubicBezTo>
                    <a:cubicBezTo>
                      <a:pt x="9247" y="8719"/>
                      <a:pt x="9256" y="8610"/>
                      <a:pt x="9316" y="8587"/>
                    </a:cubicBezTo>
                    <a:cubicBezTo>
                      <a:pt x="9431" y="8541"/>
                      <a:pt x="9514" y="8593"/>
                      <a:pt x="9633" y="8552"/>
                    </a:cubicBezTo>
                    <a:cubicBezTo>
                      <a:pt x="9606" y="8401"/>
                      <a:pt x="9540" y="8332"/>
                      <a:pt x="9540" y="8180"/>
                    </a:cubicBezTo>
                    <a:cubicBezTo>
                      <a:pt x="9540" y="7830"/>
                      <a:pt x="9768" y="7584"/>
                      <a:pt x="10015" y="7584"/>
                    </a:cubicBezTo>
                    <a:cubicBezTo>
                      <a:pt x="10222" y="7584"/>
                      <a:pt x="10334" y="7695"/>
                      <a:pt x="10542" y="7695"/>
                    </a:cubicBezTo>
                    <a:cubicBezTo>
                      <a:pt x="10664" y="7695"/>
                      <a:pt x="10710" y="7528"/>
                      <a:pt x="10832" y="7528"/>
                    </a:cubicBezTo>
                    <a:cubicBezTo>
                      <a:pt x="11215" y="7528"/>
                      <a:pt x="11308" y="8198"/>
                      <a:pt x="11690" y="8198"/>
                    </a:cubicBezTo>
                    <a:cubicBezTo>
                      <a:pt x="11736" y="8198"/>
                      <a:pt x="11749" y="8104"/>
                      <a:pt x="11796" y="8104"/>
                    </a:cubicBezTo>
                    <a:cubicBezTo>
                      <a:pt x="11914" y="8104"/>
                      <a:pt x="11967" y="8234"/>
                      <a:pt x="12086" y="8234"/>
                    </a:cubicBezTo>
                    <a:cubicBezTo>
                      <a:pt x="12158" y="8234"/>
                      <a:pt x="12198" y="8180"/>
                      <a:pt x="12270" y="8180"/>
                    </a:cubicBezTo>
                    <a:cubicBezTo>
                      <a:pt x="12353" y="8180"/>
                      <a:pt x="12379" y="8286"/>
                      <a:pt x="12455" y="8328"/>
                    </a:cubicBezTo>
                    <a:cubicBezTo>
                      <a:pt x="12630" y="8430"/>
                      <a:pt x="12755" y="8401"/>
                      <a:pt x="12947" y="8401"/>
                    </a:cubicBezTo>
                    <a:lnTo>
                      <a:pt x="13048" y="8401"/>
                    </a:lnTo>
                    <a:lnTo>
                      <a:pt x="13048" y="8215"/>
                    </a:lnTo>
                    <a:cubicBezTo>
                      <a:pt x="13084" y="8198"/>
                      <a:pt x="13102" y="8142"/>
                      <a:pt x="13141" y="8142"/>
                    </a:cubicBezTo>
                    <a:cubicBezTo>
                      <a:pt x="13193" y="8142"/>
                      <a:pt x="13223" y="8180"/>
                      <a:pt x="13276" y="8180"/>
                    </a:cubicBezTo>
                    <a:cubicBezTo>
                      <a:pt x="13336" y="8180"/>
                      <a:pt x="13371" y="8161"/>
                      <a:pt x="13431" y="8161"/>
                    </a:cubicBezTo>
                    <a:cubicBezTo>
                      <a:pt x="13559" y="8161"/>
                      <a:pt x="13603" y="8324"/>
                      <a:pt x="13721" y="8382"/>
                    </a:cubicBezTo>
                    <a:cubicBezTo>
                      <a:pt x="14021" y="8541"/>
                      <a:pt x="14192" y="8700"/>
                      <a:pt x="14512" y="8700"/>
                    </a:cubicBezTo>
                    <a:cubicBezTo>
                      <a:pt x="14664" y="8700"/>
                      <a:pt x="14628" y="8340"/>
                      <a:pt x="14776" y="8290"/>
                    </a:cubicBezTo>
                    <a:cubicBezTo>
                      <a:pt x="15204" y="8142"/>
                      <a:pt x="15445" y="7993"/>
                      <a:pt x="15883" y="7993"/>
                    </a:cubicBezTo>
                    <a:cubicBezTo>
                      <a:pt x="16247" y="7993"/>
                      <a:pt x="16488" y="8063"/>
                      <a:pt x="16781" y="8363"/>
                    </a:cubicBezTo>
                    <a:cubicBezTo>
                      <a:pt x="17005" y="8593"/>
                      <a:pt x="16965" y="8951"/>
                      <a:pt x="16965" y="9346"/>
                    </a:cubicBezTo>
                    <a:lnTo>
                      <a:pt x="16965" y="9726"/>
                    </a:lnTo>
                    <a:cubicBezTo>
                      <a:pt x="16965" y="10288"/>
                      <a:pt x="17308" y="10516"/>
                      <a:pt x="17308" y="11078"/>
                    </a:cubicBezTo>
                    <a:cubicBezTo>
                      <a:pt x="17308" y="11195"/>
                      <a:pt x="17268" y="11260"/>
                      <a:pt x="17268" y="11377"/>
                    </a:cubicBezTo>
                    <a:cubicBezTo>
                      <a:pt x="17268" y="11572"/>
                      <a:pt x="17420" y="11613"/>
                      <a:pt x="17546" y="11691"/>
                    </a:cubicBezTo>
                    <a:cubicBezTo>
                      <a:pt x="17773" y="11837"/>
                      <a:pt x="17915" y="11963"/>
                      <a:pt x="18140" y="12119"/>
                    </a:cubicBezTo>
                    <a:lnTo>
                      <a:pt x="21600" y="14542"/>
                    </a:lnTo>
                    <a:lnTo>
                      <a:pt x="21600" y="14542"/>
                    </a:lnTo>
                    <a:cubicBezTo>
                      <a:pt x="21581" y="14659"/>
                      <a:pt x="21523" y="14759"/>
                      <a:pt x="21436" y="14759"/>
                    </a:cubicBezTo>
                    <a:cubicBezTo>
                      <a:pt x="21308" y="14759"/>
                      <a:pt x="21249" y="14611"/>
                      <a:pt x="21198" y="14443"/>
                    </a:cubicBezTo>
                    <a:cubicBezTo>
                      <a:pt x="21153" y="14481"/>
                      <a:pt x="21123" y="14517"/>
                      <a:pt x="21067" y="14517"/>
                    </a:cubicBezTo>
                    <a:cubicBezTo>
                      <a:pt x="20879" y="14255"/>
                      <a:pt x="20890" y="14326"/>
                      <a:pt x="21067" y="14797"/>
                    </a:cubicBezTo>
                    <a:cubicBezTo>
                      <a:pt x="21067" y="15317"/>
                      <a:pt x="20669" y="15438"/>
                      <a:pt x="20328" y="15633"/>
                    </a:cubicBezTo>
                    <a:lnTo>
                      <a:pt x="20249" y="15614"/>
                    </a:lnTo>
                    <a:cubicBezTo>
                      <a:pt x="20098" y="15666"/>
                      <a:pt x="20009" y="15689"/>
                      <a:pt x="19853" y="15689"/>
                    </a:cubicBezTo>
                    <a:cubicBezTo>
                      <a:pt x="19738" y="15689"/>
                      <a:pt x="19680" y="15614"/>
                      <a:pt x="19563" y="15614"/>
                    </a:cubicBezTo>
                    <a:cubicBezTo>
                      <a:pt x="19498" y="15614"/>
                      <a:pt x="19471" y="15689"/>
                      <a:pt x="19405" y="15689"/>
                    </a:cubicBezTo>
                    <a:cubicBezTo>
                      <a:pt x="19339" y="15689"/>
                      <a:pt x="19313" y="15614"/>
                      <a:pt x="19247" y="15614"/>
                    </a:cubicBezTo>
                    <a:cubicBezTo>
                      <a:pt x="18877" y="15614"/>
                      <a:pt x="18680" y="15837"/>
                      <a:pt x="18311" y="15837"/>
                    </a:cubicBezTo>
                    <a:cubicBezTo>
                      <a:pt x="18198" y="15837"/>
                      <a:pt x="18109" y="15815"/>
                      <a:pt x="18046" y="15689"/>
                    </a:cubicBezTo>
                    <a:cubicBezTo>
                      <a:pt x="17968" y="15883"/>
                      <a:pt x="17810" y="15842"/>
                      <a:pt x="17651" y="15875"/>
                    </a:cubicBezTo>
                    <a:cubicBezTo>
                      <a:pt x="17502" y="15902"/>
                      <a:pt x="17420" y="15986"/>
                      <a:pt x="17268" y="15986"/>
                    </a:cubicBezTo>
                    <a:cubicBezTo>
                      <a:pt x="17203" y="15986"/>
                      <a:pt x="17203" y="15871"/>
                      <a:pt x="17163" y="15800"/>
                    </a:cubicBezTo>
                    <a:cubicBezTo>
                      <a:pt x="17081" y="16084"/>
                      <a:pt x="16856" y="16118"/>
                      <a:pt x="16636" y="16118"/>
                    </a:cubicBezTo>
                    <a:cubicBezTo>
                      <a:pt x="16533" y="16118"/>
                      <a:pt x="16513" y="15911"/>
                      <a:pt x="16411" y="15911"/>
                    </a:cubicBezTo>
                    <a:cubicBezTo>
                      <a:pt x="16247" y="15911"/>
                      <a:pt x="16155" y="15959"/>
                      <a:pt x="15989" y="15986"/>
                    </a:cubicBezTo>
                    <a:cubicBezTo>
                      <a:pt x="15986" y="16042"/>
                      <a:pt x="15977" y="16076"/>
                      <a:pt x="15977" y="16130"/>
                    </a:cubicBezTo>
                    <a:cubicBezTo>
                      <a:pt x="15977" y="16289"/>
                      <a:pt x="16015" y="16381"/>
                      <a:pt x="16081" y="16506"/>
                    </a:cubicBezTo>
                    <a:cubicBezTo>
                      <a:pt x="15870" y="16678"/>
                      <a:pt x="15568" y="16669"/>
                      <a:pt x="15568" y="17014"/>
                    </a:cubicBezTo>
                    <a:cubicBezTo>
                      <a:pt x="15568" y="17041"/>
                      <a:pt x="15580" y="17056"/>
                      <a:pt x="15580" y="17083"/>
                    </a:cubicBezTo>
                    <a:cubicBezTo>
                      <a:pt x="15719" y="16985"/>
                      <a:pt x="15798" y="16912"/>
                      <a:pt x="15950" y="16860"/>
                    </a:cubicBezTo>
                    <a:cubicBezTo>
                      <a:pt x="15670" y="17255"/>
                      <a:pt x="15580" y="17547"/>
                      <a:pt x="15304" y="17938"/>
                    </a:cubicBezTo>
                    <a:cubicBezTo>
                      <a:pt x="15036" y="18314"/>
                      <a:pt x="14888" y="18538"/>
                      <a:pt x="14591" y="18849"/>
                    </a:cubicBezTo>
                    <a:cubicBezTo>
                      <a:pt x="14447" y="19002"/>
                      <a:pt x="14393" y="19161"/>
                      <a:pt x="14222" y="19238"/>
                    </a:cubicBezTo>
                    <a:cubicBezTo>
                      <a:pt x="13968" y="19355"/>
                      <a:pt x="13790" y="19276"/>
                      <a:pt x="13536" y="19407"/>
                    </a:cubicBezTo>
                    <a:cubicBezTo>
                      <a:pt x="13253" y="19556"/>
                      <a:pt x="13088" y="19704"/>
                      <a:pt x="12785" y="19704"/>
                    </a:cubicBezTo>
                    <a:cubicBezTo>
                      <a:pt x="12702" y="19704"/>
                      <a:pt x="12657" y="19696"/>
                      <a:pt x="12574" y="19713"/>
                    </a:cubicBezTo>
                    <a:cubicBezTo>
                      <a:pt x="12597" y="19936"/>
                      <a:pt x="12662" y="20043"/>
                      <a:pt x="12731" y="20243"/>
                    </a:cubicBezTo>
                    <a:cubicBezTo>
                      <a:pt x="12774" y="20369"/>
                      <a:pt x="12788" y="20540"/>
                      <a:pt x="12890" y="20540"/>
                    </a:cubicBezTo>
                    <a:cubicBezTo>
                      <a:pt x="13008" y="20540"/>
                      <a:pt x="13071" y="20452"/>
                      <a:pt x="13167" y="20354"/>
                    </a:cubicBezTo>
                    <a:cubicBezTo>
                      <a:pt x="13173" y="20415"/>
                      <a:pt x="13180" y="20448"/>
                      <a:pt x="13180" y="20509"/>
                    </a:cubicBezTo>
                    <a:cubicBezTo>
                      <a:pt x="13180" y="20935"/>
                      <a:pt x="13138" y="21171"/>
                      <a:pt x="13114" y="21600"/>
                    </a:cubicBezTo>
                    <a:cubicBezTo>
                      <a:pt x="12909" y="21498"/>
                      <a:pt x="12897" y="21228"/>
                      <a:pt x="12811" y="20950"/>
                    </a:cubicBezTo>
                    <a:cubicBezTo>
                      <a:pt x="12731" y="20693"/>
                      <a:pt x="12626" y="20559"/>
                      <a:pt x="12626" y="20281"/>
                    </a:cubicBezTo>
                    <a:cubicBezTo>
                      <a:pt x="12445" y="20239"/>
                      <a:pt x="12358" y="20114"/>
                      <a:pt x="12178" y="20114"/>
                    </a:cubicBezTo>
                    <a:cubicBezTo>
                      <a:pt x="12032" y="20114"/>
                      <a:pt x="12066" y="20398"/>
                      <a:pt x="12032" y="20597"/>
                    </a:cubicBezTo>
                    <a:cubicBezTo>
                      <a:pt x="11897" y="20423"/>
                      <a:pt x="11881" y="20252"/>
                      <a:pt x="11796" y="20020"/>
                    </a:cubicBezTo>
                    <a:cubicBezTo>
                      <a:pt x="11753" y="19905"/>
                      <a:pt x="11663" y="19871"/>
                      <a:pt x="11663" y="19742"/>
                    </a:cubicBezTo>
                    <a:cubicBezTo>
                      <a:pt x="11663" y="19681"/>
                      <a:pt x="11719" y="19677"/>
                      <a:pt x="11756" y="19648"/>
                    </a:cubicBezTo>
                    <a:cubicBezTo>
                      <a:pt x="11729" y="19527"/>
                      <a:pt x="11742" y="19351"/>
                      <a:pt x="11650" y="19351"/>
                    </a:cubicBezTo>
                    <a:cubicBezTo>
                      <a:pt x="11515" y="19351"/>
                      <a:pt x="11466" y="19508"/>
                      <a:pt x="11334" y="19556"/>
                    </a:cubicBezTo>
                    <a:cubicBezTo>
                      <a:pt x="11258" y="19593"/>
                      <a:pt x="11231" y="19612"/>
                      <a:pt x="11148" y="19612"/>
                    </a:cubicBezTo>
                    <a:cubicBezTo>
                      <a:pt x="11000" y="19612"/>
                      <a:pt x="10988" y="19370"/>
                      <a:pt x="10899" y="19203"/>
                    </a:cubicBezTo>
                    <a:cubicBezTo>
                      <a:pt x="10799" y="19017"/>
                      <a:pt x="10648" y="18937"/>
                      <a:pt x="10648" y="18701"/>
                    </a:cubicBezTo>
                    <a:cubicBezTo>
                      <a:pt x="10648" y="18598"/>
                      <a:pt x="10701" y="18546"/>
                      <a:pt x="10701" y="18446"/>
                    </a:cubicBezTo>
                    <a:cubicBezTo>
                      <a:pt x="10701" y="18413"/>
                      <a:pt x="10687" y="18398"/>
                      <a:pt x="10687" y="18367"/>
                    </a:cubicBezTo>
                    <a:lnTo>
                      <a:pt x="10636" y="18348"/>
                    </a:lnTo>
                    <a:cubicBezTo>
                      <a:pt x="10566" y="18379"/>
                      <a:pt x="10523" y="18389"/>
                      <a:pt x="10450" y="18402"/>
                    </a:cubicBezTo>
                    <a:lnTo>
                      <a:pt x="10186" y="18348"/>
                    </a:lnTo>
                    <a:cubicBezTo>
                      <a:pt x="10004" y="18375"/>
                      <a:pt x="9887" y="18375"/>
                      <a:pt x="9738" y="18513"/>
                    </a:cubicBezTo>
                    <a:cubicBezTo>
                      <a:pt x="9633" y="18618"/>
                      <a:pt x="9603" y="18793"/>
                      <a:pt x="9474" y="18793"/>
                    </a:cubicBezTo>
                    <a:cubicBezTo>
                      <a:pt x="9316" y="18793"/>
                      <a:pt x="9224" y="18569"/>
                      <a:pt x="9224" y="18348"/>
                    </a:cubicBezTo>
                    <a:cubicBezTo>
                      <a:pt x="9224" y="18120"/>
                      <a:pt x="9465" y="18212"/>
                      <a:pt x="9580" y="18049"/>
                    </a:cubicBezTo>
                    <a:cubicBezTo>
                      <a:pt x="9781" y="17767"/>
                      <a:pt x="9923" y="17539"/>
                      <a:pt x="9923" y="17138"/>
                    </a:cubicBezTo>
                    <a:cubicBezTo>
                      <a:pt x="9923" y="16828"/>
                      <a:pt x="9826" y="16640"/>
                      <a:pt x="9698" y="16396"/>
                    </a:cubicBezTo>
                    <a:cubicBezTo>
                      <a:pt x="9616" y="16237"/>
                      <a:pt x="9590" y="16024"/>
                      <a:pt x="9448" y="16024"/>
                    </a:cubicBezTo>
                    <a:cubicBezTo>
                      <a:pt x="9332" y="16024"/>
                      <a:pt x="9316" y="16210"/>
                      <a:pt x="9224" y="16302"/>
                    </a:cubicBezTo>
                    <a:cubicBezTo>
                      <a:pt x="9035" y="16494"/>
                      <a:pt x="8891" y="16525"/>
                      <a:pt x="8696" y="16711"/>
                    </a:cubicBezTo>
                    <a:cubicBezTo>
                      <a:pt x="8584" y="16818"/>
                      <a:pt x="8511" y="16887"/>
                      <a:pt x="8419" y="17027"/>
                    </a:cubicBezTo>
                    <a:cubicBezTo>
                      <a:pt x="8359" y="17119"/>
                      <a:pt x="8248" y="17138"/>
                      <a:pt x="8248" y="17269"/>
                    </a:cubicBezTo>
                    <a:cubicBezTo>
                      <a:pt x="8248" y="17432"/>
                      <a:pt x="8383" y="17493"/>
                      <a:pt x="8498" y="17493"/>
                    </a:cubicBezTo>
                    <a:cubicBezTo>
                      <a:pt x="8673" y="17493"/>
                      <a:pt x="8749" y="17343"/>
                      <a:pt x="8907" y="17232"/>
                    </a:cubicBezTo>
                    <a:cubicBezTo>
                      <a:pt x="8930" y="17273"/>
                      <a:pt x="8960" y="17307"/>
                      <a:pt x="8960" y="17361"/>
                    </a:cubicBezTo>
                    <a:cubicBezTo>
                      <a:pt x="8960" y="17660"/>
                      <a:pt x="8722" y="17706"/>
                      <a:pt x="8538" y="17844"/>
                    </a:cubicBezTo>
                    <a:cubicBezTo>
                      <a:pt x="8168" y="18124"/>
                      <a:pt x="7974" y="18341"/>
                      <a:pt x="7588" y="18588"/>
                    </a:cubicBezTo>
                    <a:cubicBezTo>
                      <a:pt x="7199" y="18839"/>
                      <a:pt x="7116" y="19272"/>
                      <a:pt x="6771" y="19631"/>
                    </a:cubicBezTo>
                    <a:cubicBezTo>
                      <a:pt x="6681" y="19717"/>
                      <a:pt x="6589" y="19696"/>
                      <a:pt x="6506" y="19796"/>
                    </a:cubicBezTo>
                    <a:cubicBezTo>
                      <a:pt x="6371" y="19963"/>
                      <a:pt x="6411" y="20319"/>
                      <a:pt x="6230" y="20319"/>
                    </a:cubicBezTo>
                    <a:cubicBezTo>
                      <a:pt x="5956" y="20319"/>
                      <a:pt x="5870" y="19890"/>
                      <a:pt x="5596" y="19890"/>
                    </a:cubicBezTo>
                    <a:cubicBezTo>
                      <a:pt x="5564" y="19890"/>
                      <a:pt x="5550" y="19944"/>
                      <a:pt x="5517" y="19944"/>
                    </a:cubicBezTo>
                    <a:cubicBezTo>
                      <a:pt x="5277" y="19944"/>
                      <a:pt x="5204" y="19631"/>
                      <a:pt x="4990" y="19481"/>
                    </a:cubicBezTo>
                    <a:cubicBezTo>
                      <a:pt x="4775" y="19332"/>
                      <a:pt x="4598" y="19393"/>
                      <a:pt x="4410" y="19184"/>
                    </a:cubicBezTo>
                    <a:cubicBezTo>
                      <a:pt x="4037" y="18766"/>
                      <a:pt x="3869" y="18237"/>
                      <a:pt x="3394" y="18237"/>
                    </a:cubicBezTo>
                    <a:cubicBezTo>
                      <a:pt x="3206" y="18237"/>
                      <a:pt x="3120" y="18421"/>
                      <a:pt x="2932" y="18421"/>
                    </a:cubicBezTo>
                    <a:cubicBezTo>
                      <a:pt x="2837" y="18421"/>
                      <a:pt x="2810" y="18291"/>
                      <a:pt x="2734" y="18218"/>
                    </a:cubicBezTo>
                    <a:cubicBezTo>
                      <a:pt x="2481" y="17971"/>
                      <a:pt x="2306" y="17808"/>
                      <a:pt x="1996" y="17808"/>
                    </a:cubicBezTo>
                    <a:cubicBezTo>
                      <a:pt x="1911" y="17808"/>
                      <a:pt x="1868" y="17873"/>
                      <a:pt x="1785" y="17900"/>
                    </a:cubicBezTo>
                    <a:cubicBezTo>
                      <a:pt x="1666" y="17942"/>
                      <a:pt x="1495" y="17915"/>
                      <a:pt x="1495" y="18087"/>
                    </a:cubicBezTo>
                    <a:cubicBezTo>
                      <a:pt x="1495" y="18162"/>
                      <a:pt x="1535" y="18204"/>
                      <a:pt x="1535" y="18277"/>
                    </a:cubicBezTo>
                    <a:lnTo>
                      <a:pt x="1535" y="18421"/>
                    </a:lnTo>
                    <a:lnTo>
                      <a:pt x="1441" y="18421"/>
                    </a:lnTo>
                    <a:cubicBezTo>
                      <a:pt x="1155" y="18254"/>
                      <a:pt x="1060" y="17984"/>
                      <a:pt x="848" y="17660"/>
                    </a:cubicBezTo>
                    <a:cubicBezTo>
                      <a:pt x="589" y="17259"/>
                      <a:pt x="334" y="17039"/>
                      <a:pt x="0" y="16964"/>
                    </a:cubicBezTo>
                    <a:close/>
                    <a:moveTo>
                      <a:pt x="10318" y="18588"/>
                    </a:moveTo>
                    <a:cubicBezTo>
                      <a:pt x="10206" y="18626"/>
                      <a:pt x="10150" y="18720"/>
                      <a:pt x="10081" y="18849"/>
                    </a:cubicBezTo>
                    <a:cubicBezTo>
                      <a:pt x="10183" y="18849"/>
                      <a:pt x="10242" y="18864"/>
                      <a:pt x="10344" y="18849"/>
                    </a:cubicBezTo>
                    <a:cubicBezTo>
                      <a:pt x="10354" y="18762"/>
                      <a:pt x="10328" y="18678"/>
                      <a:pt x="10318" y="18588"/>
                    </a:cubicBezTo>
                    <a:cubicBezTo>
                      <a:pt x="10318" y="18588"/>
                      <a:pt x="10318" y="18588"/>
                      <a:pt x="10318" y="18588"/>
                    </a:cubicBezTo>
                    <a:close/>
                  </a:path>
                </a:pathLst>
              </a:custGeom>
              <a:grpFill/>
              <a:ln w="127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1" name="Shape 3148"/>
              <p:cNvSpPr/>
              <p:nvPr/>
            </p:nvSpPr>
            <p:spPr>
              <a:xfrm>
                <a:off x="1322817" y="2525380"/>
                <a:ext cx="1896004" cy="27882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85" y="11425"/>
                    </a:moveTo>
                    <a:cubicBezTo>
                      <a:pt x="63" y="11422"/>
                      <a:pt x="50" y="11419"/>
                      <a:pt x="30" y="11415"/>
                    </a:cubicBezTo>
                    <a:cubicBezTo>
                      <a:pt x="17" y="11430"/>
                      <a:pt x="0" y="11438"/>
                      <a:pt x="0" y="11455"/>
                    </a:cubicBezTo>
                    <a:cubicBezTo>
                      <a:pt x="0" y="11613"/>
                      <a:pt x="90" y="11698"/>
                      <a:pt x="199" y="11836"/>
                    </a:cubicBezTo>
                    <a:cubicBezTo>
                      <a:pt x="258" y="11912"/>
                      <a:pt x="281" y="11962"/>
                      <a:pt x="354" y="12032"/>
                    </a:cubicBezTo>
                    <a:cubicBezTo>
                      <a:pt x="329" y="11809"/>
                      <a:pt x="85" y="11712"/>
                      <a:pt x="85" y="11489"/>
                    </a:cubicBezTo>
                    <a:cubicBezTo>
                      <a:pt x="85" y="11489"/>
                      <a:pt x="85" y="11425"/>
                      <a:pt x="85" y="11425"/>
                    </a:cubicBezTo>
                    <a:close/>
                    <a:moveTo>
                      <a:pt x="3137" y="6797"/>
                    </a:moveTo>
                    <a:cubicBezTo>
                      <a:pt x="3195" y="6719"/>
                      <a:pt x="3252" y="6666"/>
                      <a:pt x="3374" y="6641"/>
                    </a:cubicBezTo>
                    <a:cubicBezTo>
                      <a:pt x="3364" y="6720"/>
                      <a:pt x="3327" y="6812"/>
                      <a:pt x="3211" y="6812"/>
                    </a:cubicBezTo>
                    <a:cubicBezTo>
                      <a:pt x="3181" y="6812"/>
                      <a:pt x="3163" y="6803"/>
                      <a:pt x="3137" y="6797"/>
                    </a:cubicBezTo>
                    <a:cubicBezTo>
                      <a:pt x="3137" y="6797"/>
                      <a:pt x="3137" y="6797"/>
                      <a:pt x="3137" y="6797"/>
                    </a:cubicBezTo>
                    <a:close/>
                    <a:moveTo>
                      <a:pt x="21541" y="1091"/>
                    </a:moveTo>
                    <a:cubicBezTo>
                      <a:pt x="21453" y="1065"/>
                      <a:pt x="21351" y="1048"/>
                      <a:pt x="21253" y="1034"/>
                    </a:cubicBezTo>
                    <a:cubicBezTo>
                      <a:pt x="21146" y="1019"/>
                      <a:pt x="21098" y="969"/>
                      <a:pt x="20987" y="969"/>
                    </a:cubicBezTo>
                    <a:cubicBezTo>
                      <a:pt x="20926" y="969"/>
                      <a:pt x="20893" y="986"/>
                      <a:pt x="20832" y="989"/>
                    </a:cubicBezTo>
                    <a:cubicBezTo>
                      <a:pt x="20838" y="1039"/>
                      <a:pt x="20858" y="1083"/>
                      <a:pt x="20898" y="1124"/>
                    </a:cubicBezTo>
                    <a:lnTo>
                      <a:pt x="20891" y="1144"/>
                    </a:lnTo>
                    <a:cubicBezTo>
                      <a:pt x="20854" y="1137"/>
                      <a:pt x="20830" y="1130"/>
                      <a:pt x="20795" y="1119"/>
                    </a:cubicBezTo>
                    <a:lnTo>
                      <a:pt x="20766" y="1124"/>
                    </a:lnTo>
                    <a:cubicBezTo>
                      <a:pt x="20775" y="1140"/>
                      <a:pt x="20782" y="1149"/>
                      <a:pt x="20795" y="1164"/>
                    </a:cubicBezTo>
                    <a:lnTo>
                      <a:pt x="20788" y="1185"/>
                    </a:lnTo>
                    <a:cubicBezTo>
                      <a:pt x="20736" y="1173"/>
                      <a:pt x="20708" y="1156"/>
                      <a:pt x="20670" y="1129"/>
                    </a:cubicBezTo>
                    <a:lnTo>
                      <a:pt x="20640" y="1144"/>
                    </a:lnTo>
                    <a:cubicBezTo>
                      <a:pt x="20644" y="1180"/>
                      <a:pt x="20670" y="1199"/>
                      <a:pt x="20670" y="1235"/>
                    </a:cubicBezTo>
                    <a:cubicBezTo>
                      <a:pt x="20670" y="1246"/>
                      <a:pt x="20653" y="1248"/>
                      <a:pt x="20640" y="1255"/>
                    </a:cubicBezTo>
                    <a:lnTo>
                      <a:pt x="20559" y="1175"/>
                    </a:lnTo>
                    <a:cubicBezTo>
                      <a:pt x="20509" y="1212"/>
                      <a:pt x="20470" y="1241"/>
                      <a:pt x="20470" y="1292"/>
                    </a:cubicBezTo>
                    <a:cubicBezTo>
                      <a:pt x="20470" y="1377"/>
                      <a:pt x="20584" y="1571"/>
                      <a:pt x="20418" y="1370"/>
                    </a:cubicBezTo>
                    <a:cubicBezTo>
                      <a:pt x="20380" y="1426"/>
                      <a:pt x="20345" y="1508"/>
                      <a:pt x="20345" y="1548"/>
                    </a:cubicBezTo>
                    <a:cubicBezTo>
                      <a:pt x="20345" y="1571"/>
                      <a:pt x="20380" y="1624"/>
                      <a:pt x="20341" y="1581"/>
                    </a:cubicBezTo>
                    <a:lnTo>
                      <a:pt x="20272" y="1489"/>
                    </a:lnTo>
                    <a:cubicBezTo>
                      <a:pt x="20175" y="1480"/>
                      <a:pt x="20082" y="1441"/>
                      <a:pt x="20249" y="1441"/>
                    </a:cubicBezTo>
                    <a:cubicBezTo>
                      <a:pt x="20311" y="1441"/>
                      <a:pt x="20367" y="1408"/>
                      <a:pt x="20367" y="1365"/>
                    </a:cubicBezTo>
                    <a:cubicBezTo>
                      <a:pt x="20367" y="1294"/>
                      <a:pt x="20316" y="1256"/>
                      <a:pt x="20316" y="1185"/>
                    </a:cubicBezTo>
                    <a:cubicBezTo>
                      <a:pt x="20316" y="1133"/>
                      <a:pt x="20297" y="1099"/>
                      <a:pt x="20330" y="1054"/>
                    </a:cubicBezTo>
                    <a:cubicBezTo>
                      <a:pt x="20357" y="1016"/>
                      <a:pt x="20426" y="1006"/>
                      <a:pt x="20426" y="964"/>
                    </a:cubicBezTo>
                    <a:cubicBezTo>
                      <a:pt x="20426" y="868"/>
                      <a:pt x="20306" y="826"/>
                      <a:pt x="20182" y="783"/>
                    </a:cubicBezTo>
                    <a:cubicBezTo>
                      <a:pt x="20079" y="746"/>
                      <a:pt x="20031" y="707"/>
                      <a:pt x="19976" y="637"/>
                    </a:cubicBezTo>
                    <a:cubicBezTo>
                      <a:pt x="19955" y="611"/>
                      <a:pt x="19887" y="614"/>
                      <a:pt x="19887" y="582"/>
                    </a:cubicBezTo>
                    <a:cubicBezTo>
                      <a:pt x="19887" y="569"/>
                      <a:pt x="19902" y="564"/>
                      <a:pt x="19902" y="552"/>
                    </a:cubicBezTo>
                    <a:cubicBezTo>
                      <a:pt x="19902" y="481"/>
                      <a:pt x="19793" y="462"/>
                      <a:pt x="19703" y="426"/>
                    </a:cubicBezTo>
                    <a:cubicBezTo>
                      <a:pt x="19642" y="403"/>
                      <a:pt x="19620" y="372"/>
                      <a:pt x="19555" y="351"/>
                    </a:cubicBezTo>
                    <a:cubicBezTo>
                      <a:pt x="19499" y="332"/>
                      <a:pt x="19415" y="339"/>
                      <a:pt x="19415" y="296"/>
                    </a:cubicBezTo>
                    <a:cubicBezTo>
                      <a:pt x="19415" y="249"/>
                      <a:pt x="19416" y="186"/>
                      <a:pt x="19348" y="186"/>
                    </a:cubicBezTo>
                    <a:cubicBezTo>
                      <a:pt x="19267" y="186"/>
                      <a:pt x="19223" y="201"/>
                      <a:pt x="19141" y="201"/>
                    </a:cubicBezTo>
                    <a:cubicBezTo>
                      <a:pt x="18976" y="201"/>
                      <a:pt x="18883" y="108"/>
                      <a:pt x="18831" y="0"/>
                    </a:cubicBezTo>
                    <a:cubicBezTo>
                      <a:pt x="18778" y="26"/>
                      <a:pt x="18746" y="47"/>
                      <a:pt x="18684" y="65"/>
                    </a:cubicBezTo>
                    <a:lnTo>
                      <a:pt x="18558" y="35"/>
                    </a:lnTo>
                    <a:lnTo>
                      <a:pt x="18529" y="40"/>
                    </a:lnTo>
                    <a:cubicBezTo>
                      <a:pt x="18603" y="109"/>
                      <a:pt x="18634" y="163"/>
                      <a:pt x="18743" y="205"/>
                    </a:cubicBezTo>
                    <a:lnTo>
                      <a:pt x="18728" y="222"/>
                    </a:lnTo>
                    <a:cubicBezTo>
                      <a:pt x="18671" y="218"/>
                      <a:pt x="18638" y="223"/>
                      <a:pt x="18580" y="221"/>
                    </a:cubicBezTo>
                    <a:cubicBezTo>
                      <a:pt x="18569" y="314"/>
                      <a:pt x="18509" y="366"/>
                      <a:pt x="18396" y="417"/>
                    </a:cubicBezTo>
                    <a:cubicBezTo>
                      <a:pt x="18350" y="437"/>
                      <a:pt x="18348" y="482"/>
                      <a:pt x="18292" y="482"/>
                    </a:cubicBezTo>
                    <a:cubicBezTo>
                      <a:pt x="18169" y="482"/>
                      <a:pt x="18167" y="365"/>
                      <a:pt x="18167" y="281"/>
                    </a:cubicBezTo>
                    <a:cubicBezTo>
                      <a:pt x="18167" y="157"/>
                      <a:pt x="18189" y="251"/>
                      <a:pt x="18057" y="301"/>
                    </a:cubicBezTo>
                    <a:cubicBezTo>
                      <a:pt x="18008" y="319"/>
                      <a:pt x="17931" y="314"/>
                      <a:pt x="17931" y="351"/>
                    </a:cubicBezTo>
                    <a:cubicBezTo>
                      <a:pt x="17931" y="387"/>
                      <a:pt x="18001" y="389"/>
                      <a:pt x="18019" y="422"/>
                    </a:cubicBezTo>
                    <a:cubicBezTo>
                      <a:pt x="17948" y="438"/>
                      <a:pt x="17918" y="477"/>
                      <a:pt x="17843" y="477"/>
                    </a:cubicBezTo>
                    <a:cubicBezTo>
                      <a:pt x="17653" y="477"/>
                      <a:pt x="17824" y="318"/>
                      <a:pt x="17606" y="487"/>
                    </a:cubicBezTo>
                    <a:lnTo>
                      <a:pt x="17621" y="527"/>
                    </a:lnTo>
                    <a:cubicBezTo>
                      <a:pt x="17586" y="568"/>
                      <a:pt x="17525" y="585"/>
                      <a:pt x="17525" y="632"/>
                    </a:cubicBezTo>
                    <a:cubicBezTo>
                      <a:pt x="17525" y="663"/>
                      <a:pt x="17555" y="677"/>
                      <a:pt x="17555" y="708"/>
                    </a:cubicBezTo>
                    <a:cubicBezTo>
                      <a:pt x="17555" y="753"/>
                      <a:pt x="17458" y="744"/>
                      <a:pt x="17392" y="748"/>
                    </a:cubicBezTo>
                    <a:cubicBezTo>
                      <a:pt x="17399" y="784"/>
                      <a:pt x="17414" y="803"/>
                      <a:pt x="17429" y="838"/>
                    </a:cubicBezTo>
                    <a:lnTo>
                      <a:pt x="17399" y="828"/>
                    </a:lnTo>
                    <a:cubicBezTo>
                      <a:pt x="17370" y="802"/>
                      <a:pt x="17331" y="796"/>
                      <a:pt x="17303" y="768"/>
                    </a:cubicBezTo>
                    <a:cubicBezTo>
                      <a:pt x="17274" y="738"/>
                      <a:pt x="17285" y="683"/>
                      <a:pt x="17229" y="683"/>
                    </a:cubicBezTo>
                    <a:cubicBezTo>
                      <a:pt x="17018" y="683"/>
                      <a:pt x="17065" y="922"/>
                      <a:pt x="17065" y="547"/>
                    </a:cubicBezTo>
                    <a:cubicBezTo>
                      <a:pt x="17065" y="538"/>
                      <a:pt x="17082" y="536"/>
                      <a:pt x="17082" y="527"/>
                    </a:cubicBezTo>
                    <a:cubicBezTo>
                      <a:pt x="17082" y="489"/>
                      <a:pt x="17015" y="484"/>
                      <a:pt x="16973" y="462"/>
                    </a:cubicBezTo>
                    <a:lnTo>
                      <a:pt x="16973" y="661"/>
                    </a:lnTo>
                    <a:cubicBezTo>
                      <a:pt x="16973" y="705"/>
                      <a:pt x="16964" y="729"/>
                      <a:pt x="16956" y="773"/>
                    </a:cubicBezTo>
                    <a:cubicBezTo>
                      <a:pt x="16857" y="773"/>
                      <a:pt x="16770" y="779"/>
                      <a:pt x="16720" y="838"/>
                    </a:cubicBezTo>
                    <a:cubicBezTo>
                      <a:pt x="16711" y="829"/>
                      <a:pt x="16704" y="823"/>
                      <a:pt x="16691" y="818"/>
                    </a:cubicBezTo>
                    <a:lnTo>
                      <a:pt x="16691" y="793"/>
                    </a:lnTo>
                    <a:lnTo>
                      <a:pt x="16632" y="798"/>
                    </a:lnTo>
                    <a:cubicBezTo>
                      <a:pt x="16610" y="793"/>
                      <a:pt x="16596" y="783"/>
                      <a:pt x="16572" y="783"/>
                    </a:cubicBezTo>
                    <a:cubicBezTo>
                      <a:pt x="16558" y="783"/>
                      <a:pt x="16556" y="796"/>
                      <a:pt x="16543" y="798"/>
                    </a:cubicBezTo>
                    <a:cubicBezTo>
                      <a:pt x="16558" y="863"/>
                      <a:pt x="16417" y="878"/>
                      <a:pt x="16417" y="944"/>
                    </a:cubicBezTo>
                    <a:cubicBezTo>
                      <a:pt x="16417" y="1004"/>
                      <a:pt x="16506" y="1044"/>
                      <a:pt x="16595" y="1044"/>
                    </a:cubicBezTo>
                    <a:cubicBezTo>
                      <a:pt x="16596" y="1051"/>
                      <a:pt x="16610" y="1055"/>
                      <a:pt x="16610" y="1064"/>
                    </a:cubicBezTo>
                    <a:cubicBezTo>
                      <a:pt x="16610" y="1099"/>
                      <a:pt x="16576" y="1114"/>
                      <a:pt x="16551" y="1144"/>
                    </a:cubicBezTo>
                    <a:lnTo>
                      <a:pt x="16558" y="1164"/>
                    </a:lnTo>
                    <a:cubicBezTo>
                      <a:pt x="16571" y="1165"/>
                      <a:pt x="16574" y="1175"/>
                      <a:pt x="16587" y="1175"/>
                    </a:cubicBezTo>
                    <a:cubicBezTo>
                      <a:pt x="16613" y="1175"/>
                      <a:pt x="16626" y="1158"/>
                      <a:pt x="16646" y="1149"/>
                    </a:cubicBezTo>
                    <a:cubicBezTo>
                      <a:pt x="16666" y="1162"/>
                      <a:pt x="16670" y="1185"/>
                      <a:pt x="16698" y="1185"/>
                    </a:cubicBezTo>
                    <a:cubicBezTo>
                      <a:pt x="16720" y="1185"/>
                      <a:pt x="16737" y="1190"/>
                      <a:pt x="16757" y="1195"/>
                    </a:cubicBezTo>
                    <a:cubicBezTo>
                      <a:pt x="16730" y="1203"/>
                      <a:pt x="16705" y="1215"/>
                      <a:pt x="16705" y="1235"/>
                    </a:cubicBezTo>
                    <a:cubicBezTo>
                      <a:pt x="16705" y="1277"/>
                      <a:pt x="16770" y="1287"/>
                      <a:pt x="16816" y="1315"/>
                    </a:cubicBezTo>
                    <a:cubicBezTo>
                      <a:pt x="16755" y="1329"/>
                      <a:pt x="16718" y="1345"/>
                      <a:pt x="16654" y="1345"/>
                    </a:cubicBezTo>
                    <a:cubicBezTo>
                      <a:pt x="16560" y="1345"/>
                      <a:pt x="16519" y="1304"/>
                      <a:pt x="16432" y="1280"/>
                    </a:cubicBezTo>
                    <a:cubicBezTo>
                      <a:pt x="16427" y="1305"/>
                      <a:pt x="16420" y="1318"/>
                      <a:pt x="16403" y="1340"/>
                    </a:cubicBezTo>
                    <a:cubicBezTo>
                      <a:pt x="16231" y="1281"/>
                      <a:pt x="16244" y="1088"/>
                      <a:pt x="16218" y="1300"/>
                    </a:cubicBezTo>
                    <a:cubicBezTo>
                      <a:pt x="16150" y="1305"/>
                      <a:pt x="16113" y="1308"/>
                      <a:pt x="16045" y="1300"/>
                    </a:cubicBezTo>
                    <a:cubicBezTo>
                      <a:pt x="16049" y="1324"/>
                      <a:pt x="16049" y="1336"/>
                      <a:pt x="16045" y="1360"/>
                    </a:cubicBezTo>
                    <a:lnTo>
                      <a:pt x="16100" y="1365"/>
                    </a:lnTo>
                    <a:cubicBezTo>
                      <a:pt x="16157" y="1356"/>
                      <a:pt x="16189" y="1334"/>
                      <a:pt x="16248" y="1340"/>
                    </a:cubicBezTo>
                    <a:cubicBezTo>
                      <a:pt x="16194" y="1377"/>
                      <a:pt x="16153" y="1392"/>
                      <a:pt x="16085" y="1410"/>
                    </a:cubicBezTo>
                    <a:cubicBezTo>
                      <a:pt x="16107" y="1448"/>
                      <a:pt x="16157" y="1466"/>
                      <a:pt x="16218" y="1466"/>
                    </a:cubicBezTo>
                    <a:cubicBezTo>
                      <a:pt x="16261" y="1466"/>
                      <a:pt x="16281" y="1442"/>
                      <a:pt x="16322" y="1436"/>
                    </a:cubicBezTo>
                    <a:cubicBezTo>
                      <a:pt x="16309" y="1473"/>
                      <a:pt x="16299" y="1497"/>
                      <a:pt x="16299" y="1536"/>
                    </a:cubicBezTo>
                    <a:cubicBezTo>
                      <a:pt x="16299" y="1595"/>
                      <a:pt x="16562" y="1749"/>
                      <a:pt x="16491" y="1737"/>
                    </a:cubicBezTo>
                    <a:cubicBezTo>
                      <a:pt x="16370" y="1706"/>
                      <a:pt x="16395" y="1646"/>
                      <a:pt x="16307" y="1646"/>
                    </a:cubicBezTo>
                    <a:cubicBezTo>
                      <a:pt x="16272" y="1646"/>
                      <a:pt x="16261" y="1668"/>
                      <a:pt x="16233" y="1681"/>
                    </a:cubicBezTo>
                    <a:cubicBezTo>
                      <a:pt x="16180" y="1660"/>
                      <a:pt x="16128" y="1659"/>
                      <a:pt x="16100" y="1621"/>
                    </a:cubicBezTo>
                    <a:cubicBezTo>
                      <a:pt x="16076" y="1587"/>
                      <a:pt x="16126" y="1548"/>
                      <a:pt x="16085" y="1521"/>
                    </a:cubicBezTo>
                    <a:cubicBezTo>
                      <a:pt x="16045" y="1493"/>
                      <a:pt x="15990" y="1524"/>
                      <a:pt x="15938" y="1511"/>
                    </a:cubicBezTo>
                    <a:cubicBezTo>
                      <a:pt x="15916" y="1506"/>
                      <a:pt x="15910" y="1486"/>
                      <a:pt x="15886" y="1486"/>
                    </a:cubicBezTo>
                    <a:cubicBezTo>
                      <a:pt x="15805" y="1486"/>
                      <a:pt x="15788" y="1544"/>
                      <a:pt x="15724" y="1576"/>
                    </a:cubicBezTo>
                    <a:lnTo>
                      <a:pt x="15753" y="1616"/>
                    </a:lnTo>
                    <a:cubicBezTo>
                      <a:pt x="15717" y="1647"/>
                      <a:pt x="15680" y="1667"/>
                      <a:pt x="15621" y="1667"/>
                    </a:cubicBezTo>
                    <a:cubicBezTo>
                      <a:pt x="15582" y="1667"/>
                      <a:pt x="15561" y="1646"/>
                      <a:pt x="15532" y="1631"/>
                    </a:cubicBezTo>
                    <a:cubicBezTo>
                      <a:pt x="15502" y="1673"/>
                      <a:pt x="15414" y="1675"/>
                      <a:pt x="15414" y="1722"/>
                    </a:cubicBezTo>
                    <a:cubicBezTo>
                      <a:pt x="15414" y="1739"/>
                      <a:pt x="15431" y="1747"/>
                      <a:pt x="15443" y="1762"/>
                    </a:cubicBezTo>
                    <a:cubicBezTo>
                      <a:pt x="15369" y="1795"/>
                      <a:pt x="15362" y="1847"/>
                      <a:pt x="15362" y="1907"/>
                    </a:cubicBezTo>
                    <a:cubicBezTo>
                      <a:pt x="15362" y="1936"/>
                      <a:pt x="15393" y="1962"/>
                      <a:pt x="15436" y="1962"/>
                    </a:cubicBezTo>
                    <a:cubicBezTo>
                      <a:pt x="15448" y="1962"/>
                      <a:pt x="15452" y="1953"/>
                      <a:pt x="15465" y="1953"/>
                    </a:cubicBezTo>
                    <a:lnTo>
                      <a:pt x="15514" y="1953"/>
                    </a:lnTo>
                    <a:cubicBezTo>
                      <a:pt x="15511" y="1984"/>
                      <a:pt x="15510" y="2001"/>
                      <a:pt x="15514" y="2033"/>
                    </a:cubicBezTo>
                    <a:cubicBezTo>
                      <a:pt x="15681" y="1983"/>
                      <a:pt x="15713" y="1897"/>
                      <a:pt x="15846" y="1817"/>
                    </a:cubicBezTo>
                    <a:lnTo>
                      <a:pt x="15846" y="1921"/>
                    </a:lnTo>
                    <a:cubicBezTo>
                      <a:pt x="15846" y="1993"/>
                      <a:pt x="15672" y="1993"/>
                      <a:pt x="15672" y="2064"/>
                    </a:cubicBezTo>
                    <a:cubicBezTo>
                      <a:pt x="15672" y="2083"/>
                      <a:pt x="15678" y="2095"/>
                      <a:pt x="15680" y="2113"/>
                    </a:cubicBezTo>
                    <a:cubicBezTo>
                      <a:pt x="15646" y="2121"/>
                      <a:pt x="15613" y="2130"/>
                      <a:pt x="15613" y="2153"/>
                    </a:cubicBezTo>
                    <a:cubicBezTo>
                      <a:pt x="15613" y="2186"/>
                      <a:pt x="15650" y="2201"/>
                      <a:pt x="15650" y="2234"/>
                    </a:cubicBezTo>
                    <a:cubicBezTo>
                      <a:pt x="15650" y="2268"/>
                      <a:pt x="15580" y="2269"/>
                      <a:pt x="15561" y="2299"/>
                    </a:cubicBezTo>
                    <a:cubicBezTo>
                      <a:pt x="15511" y="2294"/>
                      <a:pt x="15486" y="2280"/>
                      <a:pt x="15443" y="2264"/>
                    </a:cubicBezTo>
                    <a:cubicBezTo>
                      <a:pt x="15428" y="2328"/>
                      <a:pt x="15426" y="2367"/>
                      <a:pt x="15384" y="2424"/>
                    </a:cubicBezTo>
                    <a:cubicBezTo>
                      <a:pt x="15417" y="2433"/>
                      <a:pt x="15436" y="2444"/>
                      <a:pt x="15472" y="2444"/>
                    </a:cubicBezTo>
                    <a:cubicBezTo>
                      <a:pt x="15508" y="2444"/>
                      <a:pt x="15526" y="2435"/>
                      <a:pt x="15561" y="2435"/>
                    </a:cubicBezTo>
                    <a:cubicBezTo>
                      <a:pt x="15607" y="2435"/>
                      <a:pt x="16079" y="2532"/>
                      <a:pt x="15975" y="2550"/>
                    </a:cubicBezTo>
                    <a:cubicBezTo>
                      <a:pt x="15805" y="2521"/>
                      <a:pt x="15704" y="2549"/>
                      <a:pt x="15532" y="2530"/>
                    </a:cubicBezTo>
                    <a:cubicBezTo>
                      <a:pt x="15450" y="2521"/>
                      <a:pt x="15416" y="2475"/>
                      <a:pt x="15333" y="2475"/>
                    </a:cubicBezTo>
                    <a:cubicBezTo>
                      <a:pt x="15320" y="2475"/>
                      <a:pt x="15316" y="2483"/>
                      <a:pt x="15303" y="2484"/>
                    </a:cubicBezTo>
                    <a:cubicBezTo>
                      <a:pt x="15318" y="2529"/>
                      <a:pt x="15356" y="2560"/>
                      <a:pt x="15421" y="2570"/>
                    </a:cubicBezTo>
                    <a:cubicBezTo>
                      <a:pt x="15419" y="2595"/>
                      <a:pt x="15408" y="2609"/>
                      <a:pt x="15392" y="2630"/>
                    </a:cubicBezTo>
                    <a:cubicBezTo>
                      <a:pt x="15349" y="2605"/>
                      <a:pt x="15324" y="2575"/>
                      <a:pt x="15266" y="2575"/>
                    </a:cubicBezTo>
                    <a:cubicBezTo>
                      <a:pt x="15242" y="2575"/>
                      <a:pt x="15231" y="2590"/>
                      <a:pt x="15207" y="2590"/>
                    </a:cubicBezTo>
                    <a:cubicBezTo>
                      <a:pt x="15098" y="2590"/>
                      <a:pt x="15094" y="2503"/>
                      <a:pt x="15030" y="2444"/>
                    </a:cubicBezTo>
                    <a:cubicBezTo>
                      <a:pt x="14974" y="2393"/>
                      <a:pt x="14889" y="2394"/>
                      <a:pt x="14793" y="2394"/>
                    </a:cubicBezTo>
                    <a:cubicBezTo>
                      <a:pt x="14781" y="2394"/>
                      <a:pt x="14777" y="2403"/>
                      <a:pt x="14764" y="2404"/>
                    </a:cubicBezTo>
                    <a:cubicBezTo>
                      <a:pt x="14784" y="2438"/>
                      <a:pt x="14838" y="2448"/>
                      <a:pt x="14838" y="2486"/>
                    </a:cubicBezTo>
                    <a:cubicBezTo>
                      <a:pt x="14838" y="2494"/>
                      <a:pt x="14830" y="2497"/>
                      <a:pt x="14830" y="2505"/>
                    </a:cubicBezTo>
                    <a:lnTo>
                      <a:pt x="14766" y="2505"/>
                    </a:lnTo>
                    <a:cubicBezTo>
                      <a:pt x="14729" y="2505"/>
                      <a:pt x="14712" y="2530"/>
                      <a:pt x="14676" y="2530"/>
                    </a:cubicBezTo>
                    <a:cubicBezTo>
                      <a:pt x="14637" y="2530"/>
                      <a:pt x="14625" y="2503"/>
                      <a:pt x="14601" y="2484"/>
                    </a:cubicBezTo>
                    <a:cubicBezTo>
                      <a:pt x="14533" y="2433"/>
                      <a:pt x="14454" y="2405"/>
                      <a:pt x="14454" y="2335"/>
                    </a:cubicBezTo>
                    <a:cubicBezTo>
                      <a:pt x="14454" y="2319"/>
                      <a:pt x="14459" y="2310"/>
                      <a:pt x="14462" y="2294"/>
                    </a:cubicBezTo>
                    <a:lnTo>
                      <a:pt x="14403" y="2304"/>
                    </a:lnTo>
                    <a:cubicBezTo>
                      <a:pt x="14391" y="2303"/>
                      <a:pt x="14386" y="2294"/>
                      <a:pt x="14373" y="2294"/>
                    </a:cubicBezTo>
                    <a:cubicBezTo>
                      <a:pt x="14358" y="2294"/>
                      <a:pt x="14351" y="2299"/>
                      <a:pt x="14336" y="2299"/>
                    </a:cubicBezTo>
                    <a:cubicBezTo>
                      <a:pt x="14341" y="2330"/>
                      <a:pt x="14313" y="2348"/>
                      <a:pt x="14313" y="2379"/>
                    </a:cubicBezTo>
                    <a:cubicBezTo>
                      <a:pt x="14313" y="2388"/>
                      <a:pt x="14334" y="2389"/>
                      <a:pt x="14336" y="2397"/>
                    </a:cubicBezTo>
                    <a:lnTo>
                      <a:pt x="14428" y="2397"/>
                    </a:lnTo>
                    <a:lnTo>
                      <a:pt x="14428" y="2525"/>
                    </a:lnTo>
                    <a:cubicBezTo>
                      <a:pt x="14393" y="2540"/>
                      <a:pt x="14343" y="2541"/>
                      <a:pt x="14343" y="2570"/>
                    </a:cubicBezTo>
                    <a:cubicBezTo>
                      <a:pt x="14343" y="2595"/>
                      <a:pt x="14373" y="2605"/>
                      <a:pt x="14373" y="2630"/>
                    </a:cubicBezTo>
                    <a:cubicBezTo>
                      <a:pt x="14373" y="2679"/>
                      <a:pt x="14269" y="2687"/>
                      <a:pt x="14269" y="2736"/>
                    </a:cubicBezTo>
                    <a:cubicBezTo>
                      <a:pt x="14269" y="2792"/>
                      <a:pt x="14406" y="2761"/>
                      <a:pt x="14462" y="2801"/>
                    </a:cubicBezTo>
                    <a:cubicBezTo>
                      <a:pt x="14535" y="2855"/>
                      <a:pt x="14507" y="2915"/>
                      <a:pt x="14542" y="2987"/>
                    </a:cubicBezTo>
                    <a:cubicBezTo>
                      <a:pt x="14600" y="2978"/>
                      <a:pt x="14638" y="2984"/>
                      <a:pt x="14690" y="2967"/>
                    </a:cubicBezTo>
                    <a:lnTo>
                      <a:pt x="14720" y="2972"/>
                    </a:lnTo>
                    <a:cubicBezTo>
                      <a:pt x="14677" y="3004"/>
                      <a:pt x="14638" y="3017"/>
                      <a:pt x="14580" y="3037"/>
                    </a:cubicBezTo>
                    <a:cubicBezTo>
                      <a:pt x="14661" y="3122"/>
                      <a:pt x="14747" y="3161"/>
                      <a:pt x="14565" y="3082"/>
                    </a:cubicBezTo>
                    <a:cubicBezTo>
                      <a:pt x="14614" y="3172"/>
                      <a:pt x="14648" y="3224"/>
                      <a:pt x="14720" y="3308"/>
                    </a:cubicBezTo>
                    <a:lnTo>
                      <a:pt x="14712" y="3328"/>
                    </a:lnTo>
                    <a:cubicBezTo>
                      <a:pt x="14618" y="3280"/>
                      <a:pt x="14552" y="3264"/>
                      <a:pt x="14462" y="3213"/>
                    </a:cubicBezTo>
                    <a:cubicBezTo>
                      <a:pt x="14401" y="3177"/>
                      <a:pt x="14424" y="3097"/>
                      <a:pt x="14343" y="3097"/>
                    </a:cubicBezTo>
                    <a:cubicBezTo>
                      <a:pt x="14293" y="3097"/>
                      <a:pt x="14321" y="3149"/>
                      <a:pt x="14321" y="3182"/>
                    </a:cubicBezTo>
                    <a:cubicBezTo>
                      <a:pt x="14321" y="3240"/>
                      <a:pt x="14386" y="3263"/>
                      <a:pt x="14424" y="3313"/>
                    </a:cubicBezTo>
                    <a:cubicBezTo>
                      <a:pt x="14397" y="3329"/>
                      <a:pt x="14373" y="3337"/>
                      <a:pt x="14336" y="3338"/>
                    </a:cubicBezTo>
                    <a:cubicBezTo>
                      <a:pt x="14336" y="3392"/>
                      <a:pt x="14254" y="3410"/>
                      <a:pt x="14254" y="3463"/>
                    </a:cubicBezTo>
                    <a:cubicBezTo>
                      <a:pt x="14254" y="3484"/>
                      <a:pt x="14273" y="3495"/>
                      <a:pt x="14273" y="3515"/>
                    </a:cubicBezTo>
                    <a:cubicBezTo>
                      <a:pt x="14273" y="3578"/>
                      <a:pt x="14218" y="3854"/>
                      <a:pt x="14218" y="3654"/>
                    </a:cubicBezTo>
                    <a:cubicBezTo>
                      <a:pt x="14218" y="3623"/>
                      <a:pt x="14240" y="3605"/>
                      <a:pt x="14240" y="3574"/>
                    </a:cubicBezTo>
                    <a:cubicBezTo>
                      <a:pt x="14240" y="3496"/>
                      <a:pt x="14132" y="3474"/>
                      <a:pt x="14048" y="3423"/>
                    </a:cubicBezTo>
                    <a:cubicBezTo>
                      <a:pt x="13928" y="3352"/>
                      <a:pt x="13970" y="3258"/>
                      <a:pt x="13893" y="3162"/>
                    </a:cubicBezTo>
                    <a:cubicBezTo>
                      <a:pt x="13829" y="3083"/>
                      <a:pt x="13679" y="3072"/>
                      <a:pt x="13679" y="2982"/>
                    </a:cubicBezTo>
                    <a:cubicBezTo>
                      <a:pt x="13679" y="2954"/>
                      <a:pt x="13701" y="2940"/>
                      <a:pt x="13701" y="2913"/>
                    </a:cubicBezTo>
                    <a:lnTo>
                      <a:pt x="13701" y="2871"/>
                    </a:lnTo>
                    <a:cubicBezTo>
                      <a:pt x="13664" y="2867"/>
                      <a:pt x="13646" y="2862"/>
                      <a:pt x="13612" y="2851"/>
                    </a:cubicBezTo>
                    <a:lnTo>
                      <a:pt x="13627" y="2811"/>
                    </a:lnTo>
                    <a:cubicBezTo>
                      <a:pt x="13554" y="2748"/>
                      <a:pt x="13420" y="2741"/>
                      <a:pt x="13420" y="2660"/>
                    </a:cubicBezTo>
                    <a:cubicBezTo>
                      <a:pt x="13420" y="2609"/>
                      <a:pt x="13472" y="2586"/>
                      <a:pt x="13494" y="2537"/>
                    </a:cubicBezTo>
                    <a:cubicBezTo>
                      <a:pt x="13448" y="2537"/>
                      <a:pt x="13422" y="2536"/>
                      <a:pt x="13376" y="2537"/>
                    </a:cubicBezTo>
                    <a:cubicBezTo>
                      <a:pt x="13348" y="2606"/>
                      <a:pt x="13275" y="2644"/>
                      <a:pt x="13170" y="2655"/>
                    </a:cubicBezTo>
                    <a:cubicBezTo>
                      <a:pt x="13188" y="2696"/>
                      <a:pt x="13170" y="2723"/>
                      <a:pt x="13170" y="2766"/>
                    </a:cubicBezTo>
                    <a:cubicBezTo>
                      <a:pt x="13170" y="2807"/>
                      <a:pt x="13219" y="2829"/>
                      <a:pt x="13273" y="2846"/>
                    </a:cubicBezTo>
                    <a:cubicBezTo>
                      <a:pt x="13268" y="2855"/>
                      <a:pt x="13262" y="2862"/>
                      <a:pt x="13258" y="2871"/>
                    </a:cubicBezTo>
                    <a:cubicBezTo>
                      <a:pt x="13161" y="2871"/>
                      <a:pt x="13105" y="2896"/>
                      <a:pt x="13007" y="2896"/>
                    </a:cubicBezTo>
                    <a:cubicBezTo>
                      <a:pt x="12959" y="2896"/>
                      <a:pt x="12942" y="2866"/>
                      <a:pt x="12898" y="2856"/>
                    </a:cubicBezTo>
                    <a:cubicBezTo>
                      <a:pt x="12894" y="2926"/>
                      <a:pt x="12913" y="2967"/>
                      <a:pt x="12898" y="3037"/>
                    </a:cubicBezTo>
                    <a:lnTo>
                      <a:pt x="12867" y="3037"/>
                    </a:lnTo>
                    <a:cubicBezTo>
                      <a:pt x="12712" y="3063"/>
                      <a:pt x="12655" y="3130"/>
                      <a:pt x="12564" y="3218"/>
                    </a:cubicBezTo>
                    <a:cubicBezTo>
                      <a:pt x="12479" y="3302"/>
                      <a:pt x="12387" y="3351"/>
                      <a:pt x="12387" y="3454"/>
                    </a:cubicBezTo>
                    <a:cubicBezTo>
                      <a:pt x="12387" y="3583"/>
                      <a:pt x="12431" y="3656"/>
                      <a:pt x="12446" y="3785"/>
                    </a:cubicBezTo>
                    <a:cubicBezTo>
                      <a:pt x="12453" y="3855"/>
                      <a:pt x="12407" y="3915"/>
                      <a:pt x="12476" y="3966"/>
                    </a:cubicBezTo>
                    <a:cubicBezTo>
                      <a:pt x="12540" y="4013"/>
                      <a:pt x="12704" y="3974"/>
                      <a:pt x="12704" y="4041"/>
                    </a:cubicBezTo>
                    <a:cubicBezTo>
                      <a:pt x="12704" y="4192"/>
                      <a:pt x="12516" y="4258"/>
                      <a:pt x="12321" y="4332"/>
                    </a:cubicBezTo>
                    <a:cubicBezTo>
                      <a:pt x="12171" y="4388"/>
                      <a:pt x="12105" y="4454"/>
                      <a:pt x="11937" y="4477"/>
                    </a:cubicBezTo>
                    <a:cubicBezTo>
                      <a:pt x="11872" y="4486"/>
                      <a:pt x="11883" y="4548"/>
                      <a:pt x="11826" y="4568"/>
                    </a:cubicBezTo>
                    <a:cubicBezTo>
                      <a:pt x="11845" y="4599"/>
                      <a:pt x="11885" y="4613"/>
                      <a:pt x="11885" y="4648"/>
                    </a:cubicBezTo>
                    <a:cubicBezTo>
                      <a:pt x="11885" y="4697"/>
                      <a:pt x="11822" y="4733"/>
                      <a:pt x="11750" y="4733"/>
                    </a:cubicBezTo>
                    <a:cubicBezTo>
                      <a:pt x="11728" y="4733"/>
                      <a:pt x="11713" y="4736"/>
                      <a:pt x="11693" y="4738"/>
                    </a:cubicBezTo>
                    <a:cubicBezTo>
                      <a:pt x="11700" y="4758"/>
                      <a:pt x="11708" y="4769"/>
                      <a:pt x="11708" y="4789"/>
                    </a:cubicBezTo>
                    <a:cubicBezTo>
                      <a:pt x="11708" y="4968"/>
                      <a:pt x="11562" y="5057"/>
                      <a:pt x="11405" y="5200"/>
                    </a:cubicBezTo>
                    <a:cubicBezTo>
                      <a:pt x="11239" y="5352"/>
                      <a:pt x="11143" y="5449"/>
                      <a:pt x="10911" y="5557"/>
                    </a:cubicBezTo>
                    <a:cubicBezTo>
                      <a:pt x="10680" y="5663"/>
                      <a:pt x="10517" y="5691"/>
                      <a:pt x="10261" y="5763"/>
                    </a:cubicBezTo>
                    <a:cubicBezTo>
                      <a:pt x="10038" y="5826"/>
                      <a:pt x="9912" y="5898"/>
                      <a:pt x="9669" y="5898"/>
                    </a:cubicBezTo>
                    <a:lnTo>
                      <a:pt x="9495" y="5898"/>
                    </a:lnTo>
                    <a:cubicBezTo>
                      <a:pt x="9230" y="5898"/>
                      <a:pt x="9109" y="6039"/>
                      <a:pt x="8844" y="6039"/>
                    </a:cubicBezTo>
                    <a:cubicBezTo>
                      <a:pt x="8661" y="6039"/>
                      <a:pt x="8582" y="5938"/>
                      <a:pt x="8399" y="5938"/>
                    </a:cubicBezTo>
                    <a:cubicBezTo>
                      <a:pt x="8381" y="5938"/>
                      <a:pt x="8371" y="5942"/>
                      <a:pt x="8353" y="5943"/>
                    </a:cubicBezTo>
                    <a:cubicBezTo>
                      <a:pt x="8355" y="5967"/>
                      <a:pt x="8356" y="5980"/>
                      <a:pt x="8353" y="6004"/>
                    </a:cubicBezTo>
                    <a:cubicBezTo>
                      <a:pt x="8314" y="5997"/>
                      <a:pt x="8294" y="5983"/>
                      <a:pt x="8253" y="5983"/>
                    </a:cubicBezTo>
                    <a:cubicBezTo>
                      <a:pt x="8067" y="5983"/>
                      <a:pt x="8048" y="6127"/>
                      <a:pt x="7906" y="6210"/>
                    </a:cubicBezTo>
                    <a:cubicBezTo>
                      <a:pt x="7760" y="6293"/>
                      <a:pt x="7631" y="6315"/>
                      <a:pt x="7439" y="6315"/>
                    </a:cubicBezTo>
                    <a:lnTo>
                      <a:pt x="7323" y="6315"/>
                    </a:lnTo>
                    <a:cubicBezTo>
                      <a:pt x="7116" y="6345"/>
                      <a:pt x="6974" y="6346"/>
                      <a:pt x="6791" y="6415"/>
                    </a:cubicBezTo>
                    <a:cubicBezTo>
                      <a:pt x="6666" y="6463"/>
                      <a:pt x="6640" y="6533"/>
                      <a:pt x="6526" y="6591"/>
                    </a:cubicBezTo>
                    <a:cubicBezTo>
                      <a:pt x="6332" y="6689"/>
                      <a:pt x="6171" y="6716"/>
                      <a:pt x="5928" y="6716"/>
                    </a:cubicBezTo>
                    <a:cubicBezTo>
                      <a:pt x="5782" y="6716"/>
                      <a:pt x="5734" y="6606"/>
                      <a:pt x="5588" y="6606"/>
                    </a:cubicBezTo>
                    <a:cubicBezTo>
                      <a:pt x="5427" y="6606"/>
                      <a:pt x="5358" y="6696"/>
                      <a:pt x="5197" y="6696"/>
                    </a:cubicBezTo>
                    <a:cubicBezTo>
                      <a:pt x="5162" y="6696"/>
                      <a:pt x="5140" y="6691"/>
                      <a:pt x="5109" y="6681"/>
                    </a:cubicBezTo>
                    <a:cubicBezTo>
                      <a:pt x="5111" y="6673"/>
                      <a:pt x="5194" y="6474"/>
                      <a:pt x="5145" y="6540"/>
                    </a:cubicBezTo>
                    <a:cubicBezTo>
                      <a:pt x="4963" y="6706"/>
                      <a:pt x="4772" y="6747"/>
                      <a:pt x="4496" y="6842"/>
                    </a:cubicBezTo>
                    <a:lnTo>
                      <a:pt x="4437" y="6822"/>
                    </a:lnTo>
                    <a:cubicBezTo>
                      <a:pt x="4398" y="6867"/>
                      <a:pt x="4413" y="6916"/>
                      <a:pt x="4348" y="6942"/>
                    </a:cubicBezTo>
                    <a:cubicBezTo>
                      <a:pt x="4209" y="7000"/>
                      <a:pt x="4075" y="6983"/>
                      <a:pt x="3964" y="7063"/>
                    </a:cubicBezTo>
                    <a:cubicBezTo>
                      <a:pt x="3793" y="7185"/>
                      <a:pt x="3718" y="7271"/>
                      <a:pt x="3528" y="7384"/>
                    </a:cubicBezTo>
                    <a:cubicBezTo>
                      <a:pt x="3254" y="7547"/>
                      <a:pt x="3042" y="7590"/>
                      <a:pt x="2687" y="7650"/>
                    </a:cubicBezTo>
                    <a:cubicBezTo>
                      <a:pt x="2589" y="7666"/>
                      <a:pt x="2558" y="7730"/>
                      <a:pt x="2456" y="7730"/>
                    </a:cubicBezTo>
                    <a:cubicBezTo>
                      <a:pt x="2423" y="7730"/>
                      <a:pt x="2388" y="7735"/>
                      <a:pt x="2355" y="7735"/>
                    </a:cubicBezTo>
                    <a:cubicBezTo>
                      <a:pt x="2294" y="7807"/>
                      <a:pt x="2305" y="7865"/>
                      <a:pt x="2244" y="7936"/>
                    </a:cubicBezTo>
                    <a:cubicBezTo>
                      <a:pt x="2178" y="8015"/>
                      <a:pt x="2099" y="8048"/>
                      <a:pt x="2067" y="8137"/>
                    </a:cubicBezTo>
                    <a:cubicBezTo>
                      <a:pt x="2030" y="8241"/>
                      <a:pt x="2054" y="8330"/>
                      <a:pt x="1926" y="8393"/>
                    </a:cubicBezTo>
                    <a:cubicBezTo>
                      <a:pt x="1899" y="8377"/>
                      <a:pt x="1879" y="8364"/>
                      <a:pt x="1846" y="8353"/>
                    </a:cubicBezTo>
                    <a:cubicBezTo>
                      <a:pt x="1807" y="8407"/>
                      <a:pt x="1748" y="8422"/>
                      <a:pt x="1668" y="8448"/>
                    </a:cubicBezTo>
                    <a:cubicBezTo>
                      <a:pt x="1643" y="8420"/>
                      <a:pt x="1624" y="8402"/>
                      <a:pt x="1624" y="8368"/>
                    </a:cubicBezTo>
                    <a:cubicBezTo>
                      <a:pt x="1624" y="8321"/>
                      <a:pt x="1657" y="8295"/>
                      <a:pt x="1668" y="8248"/>
                    </a:cubicBezTo>
                    <a:lnTo>
                      <a:pt x="1565" y="8067"/>
                    </a:lnTo>
                    <a:cubicBezTo>
                      <a:pt x="1574" y="8039"/>
                      <a:pt x="1583" y="8023"/>
                      <a:pt x="1587" y="7994"/>
                    </a:cubicBezTo>
                    <a:lnTo>
                      <a:pt x="1543" y="7861"/>
                    </a:lnTo>
                    <a:cubicBezTo>
                      <a:pt x="1567" y="7819"/>
                      <a:pt x="1632" y="7806"/>
                      <a:pt x="1632" y="7760"/>
                    </a:cubicBezTo>
                    <a:cubicBezTo>
                      <a:pt x="1632" y="7744"/>
                      <a:pt x="1618" y="7725"/>
                      <a:pt x="1594" y="7725"/>
                    </a:cubicBezTo>
                    <a:cubicBezTo>
                      <a:pt x="1463" y="7725"/>
                      <a:pt x="1428" y="7822"/>
                      <a:pt x="1388" y="7906"/>
                    </a:cubicBezTo>
                    <a:cubicBezTo>
                      <a:pt x="1345" y="7995"/>
                      <a:pt x="1299" y="8042"/>
                      <a:pt x="1240" y="8127"/>
                    </a:cubicBezTo>
                    <a:cubicBezTo>
                      <a:pt x="1194" y="8195"/>
                      <a:pt x="1198" y="8243"/>
                      <a:pt x="1159" y="8313"/>
                    </a:cubicBezTo>
                    <a:cubicBezTo>
                      <a:pt x="1113" y="8398"/>
                      <a:pt x="1041" y="8442"/>
                      <a:pt x="1041" y="8533"/>
                    </a:cubicBezTo>
                    <a:cubicBezTo>
                      <a:pt x="1041" y="8699"/>
                      <a:pt x="1247" y="8769"/>
                      <a:pt x="1247" y="8935"/>
                    </a:cubicBezTo>
                    <a:cubicBezTo>
                      <a:pt x="1247" y="8981"/>
                      <a:pt x="1174" y="8997"/>
                      <a:pt x="1174" y="9043"/>
                    </a:cubicBezTo>
                    <a:cubicBezTo>
                      <a:pt x="1174" y="9103"/>
                      <a:pt x="1196" y="9136"/>
                      <a:pt x="1196" y="9196"/>
                    </a:cubicBezTo>
                    <a:cubicBezTo>
                      <a:pt x="1196" y="9353"/>
                      <a:pt x="1047" y="9419"/>
                      <a:pt x="937" y="9558"/>
                    </a:cubicBezTo>
                    <a:cubicBezTo>
                      <a:pt x="753" y="9790"/>
                      <a:pt x="649" y="9945"/>
                      <a:pt x="649" y="10210"/>
                    </a:cubicBezTo>
                    <a:cubicBezTo>
                      <a:pt x="649" y="10486"/>
                      <a:pt x="1078" y="10597"/>
                      <a:pt x="1011" y="10873"/>
                    </a:cubicBezTo>
                    <a:cubicBezTo>
                      <a:pt x="1011" y="10932"/>
                      <a:pt x="1019" y="10982"/>
                      <a:pt x="1092" y="11013"/>
                    </a:cubicBezTo>
                    <a:cubicBezTo>
                      <a:pt x="1157" y="11040"/>
                      <a:pt x="1229" y="11045"/>
                      <a:pt x="1255" y="11093"/>
                    </a:cubicBezTo>
                    <a:cubicBezTo>
                      <a:pt x="1342" y="11252"/>
                      <a:pt x="1344" y="11361"/>
                      <a:pt x="1491" y="11495"/>
                    </a:cubicBezTo>
                    <a:cubicBezTo>
                      <a:pt x="1574" y="11572"/>
                      <a:pt x="1609" y="11626"/>
                      <a:pt x="1705" y="11696"/>
                    </a:cubicBezTo>
                    <a:cubicBezTo>
                      <a:pt x="1766" y="11741"/>
                      <a:pt x="1838" y="11765"/>
                      <a:pt x="1838" y="11827"/>
                    </a:cubicBezTo>
                    <a:cubicBezTo>
                      <a:pt x="1838" y="11839"/>
                      <a:pt x="1816" y="11844"/>
                      <a:pt x="1816" y="11856"/>
                    </a:cubicBezTo>
                    <a:cubicBezTo>
                      <a:pt x="1816" y="11877"/>
                      <a:pt x="1831" y="11887"/>
                      <a:pt x="1831" y="11907"/>
                    </a:cubicBezTo>
                    <a:cubicBezTo>
                      <a:pt x="1831" y="11927"/>
                      <a:pt x="1781" y="11918"/>
                      <a:pt x="1772" y="11937"/>
                    </a:cubicBezTo>
                    <a:cubicBezTo>
                      <a:pt x="1755" y="11973"/>
                      <a:pt x="1783" y="12000"/>
                      <a:pt x="1772" y="12037"/>
                    </a:cubicBezTo>
                    <a:cubicBezTo>
                      <a:pt x="1760" y="12071"/>
                      <a:pt x="1713" y="12082"/>
                      <a:pt x="1713" y="12118"/>
                    </a:cubicBezTo>
                    <a:cubicBezTo>
                      <a:pt x="1713" y="12161"/>
                      <a:pt x="1757" y="12184"/>
                      <a:pt x="1757" y="12228"/>
                    </a:cubicBezTo>
                    <a:cubicBezTo>
                      <a:pt x="1757" y="12304"/>
                      <a:pt x="1683" y="12374"/>
                      <a:pt x="1572" y="12374"/>
                    </a:cubicBezTo>
                    <a:cubicBezTo>
                      <a:pt x="1475" y="12374"/>
                      <a:pt x="1482" y="12287"/>
                      <a:pt x="1440" y="12228"/>
                    </a:cubicBezTo>
                    <a:cubicBezTo>
                      <a:pt x="1393" y="12165"/>
                      <a:pt x="1323" y="12144"/>
                      <a:pt x="1292" y="12078"/>
                    </a:cubicBezTo>
                    <a:lnTo>
                      <a:pt x="1262" y="12073"/>
                    </a:lnTo>
                    <a:cubicBezTo>
                      <a:pt x="1193" y="12120"/>
                      <a:pt x="1111" y="12146"/>
                      <a:pt x="989" y="12057"/>
                    </a:cubicBezTo>
                    <a:cubicBezTo>
                      <a:pt x="989" y="11962"/>
                      <a:pt x="1078" y="11917"/>
                      <a:pt x="1078" y="11821"/>
                    </a:cubicBezTo>
                    <a:cubicBezTo>
                      <a:pt x="1078" y="11755"/>
                      <a:pt x="998" y="11731"/>
                      <a:pt x="945" y="11676"/>
                    </a:cubicBezTo>
                    <a:cubicBezTo>
                      <a:pt x="875" y="11604"/>
                      <a:pt x="843" y="11557"/>
                      <a:pt x="753" y="11495"/>
                    </a:cubicBezTo>
                    <a:lnTo>
                      <a:pt x="698" y="11500"/>
                    </a:lnTo>
                    <a:cubicBezTo>
                      <a:pt x="694" y="11531"/>
                      <a:pt x="692" y="11549"/>
                      <a:pt x="692" y="11581"/>
                    </a:cubicBezTo>
                    <a:lnTo>
                      <a:pt x="692" y="11642"/>
                    </a:lnTo>
                    <a:cubicBezTo>
                      <a:pt x="692" y="11718"/>
                      <a:pt x="770" y="11751"/>
                      <a:pt x="812" y="11821"/>
                    </a:cubicBezTo>
                    <a:cubicBezTo>
                      <a:pt x="873" y="11922"/>
                      <a:pt x="869" y="11992"/>
                      <a:pt x="960" y="12082"/>
                    </a:cubicBezTo>
                    <a:cubicBezTo>
                      <a:pt x="1032" y="12155"/>
                      <a:pt x="1131" y="12163"/>
                      <a:pt x="1233" y="12218"/>
                    </a:cubicBezTo>
                    <a:cubicBezTo>
                      <a:pt x="1325" y="12269"/>
                      <a:pt x="1306" y="12339"/>
                      <a:pt x="1306" y="12419"/>
                    </a:cubicBezTo>
                    <a:cubicBezTo>
                      <a:pt x="1306" y="12464"/>
                      <a:pt x="1261" y="12485"/>
                      <a:pt x="1218" y="12519"/>
                    </a:cubicBezTo>
                    <a:cubicBezTo>
                      <a:pt x="1163" y="12563"/>
                      <a:pt x="1140" y="12620"/>
                      <a:pt x="1056" y="12620"/>
                    </a:cubicBezTo>
                    <a:cubicBezTo>
                      <a:pt x="1013" y="12620"/>
                      <a:pt x="1004" y="12590"/>
                      <a:pt x="967" y="12574"/>
                    </a:cubicBezTo>
                    <a:cubicBezTo>
                      <a:pt x="902" y="12548"/>
                      <a:pt x="812" y="12546"/>
                      <a:pt x="812" y="12494"/>
                    </a:cubicBezTo>
                    <a:cubicBezTo>
                      <a:pt x="812" y="12450"/>
                      <a:pt x="827" y="12426"/>
                      <a:pt x="842" y="12384"/>
                    </a:cubicBezTo>
                    <a:cubicBezTo>
                      <a:pt x="790" y="12366"/>
                      <a:pt x="735" y="12357"/>
                      <a:pt x="709" y="12324"/>
                    </a:cubicBezTo>
                    <a:cubicBezTo>
                      <a:pt x="723" y="12291"/>
                      <a:pt x="731" y="12269"/>
                      <a:pt x="731" y="12233"/>
                    </a:cubicBezTo>
                    <a:cubicBezTo>
                      <a:pt x="731" y="12189"/>
                      <a:pt x="709" y="12158"/>
                      <a:pt x="657" y="12133"/>
                    </a:cubicBezTo>
                    <a:lnTo>
                      <a:pt x="613" y="12138"/>
                    </a:lnTo>
                    <a:lnTo>
                      <a:pt x="613" y="12183"/>
                    </a:lnTo>
                    <a:lnTo>
                      <a:pt x="642" y="12263"/>
                    </a:lnTo>
                    <a:lnTo>
                      <a:pt x="642" y="12344"/>
                    </a:lnTo>
                    <a:lnTo>
                      <a:pt x="613" y="12353"/>
                    </a:lnTo>
                    <a:cubicBezTo>
                      <a:pt x="587" y="12317"/>
                      <a:pt x="576" y="12291"/>
                      <a:pt x="531" y="12269"/>
                    </a:cubicBezTo>
                    <a:lnTo>
                      <a:pt x="502" y="12263"/>
                    </a:lnTo>
                    <a:cubicBezTo>
                      <a:pt x="527" y="12335"/>
                      <a:pt x="614" y="12347"/>
                      <a:pt x="664" y="12409"/>
                    </a:cubicBezTo>
                    <a:cubicBezTo>
                      <a:pt x="768" y="12534"/>
                      <a:pt x="864" y="12591"/>
                      <a:pt x="1004" y="12700"/>
                    </a:cubicBezTo>
                    <a:cubicBezTo>
                      <a:pt x="1137" y="12804"/>
                      <a:pt x="1170" y="12884"/>
                      <a:pt x="1277" y="13001"/>
                    </a:cubicBezTo>
                    <a:cubicBezTo>
                      <a:pt x="1463" y="13204"/>
                      <a:pt x="1596" y="13328"/>
                      <a:pt x="1624" y="13568"/>
                    </a:cubicBezTo>
                    <a:cubicBezTo>
                      <a:pt x="1646" y="13571"/>
                      <a:pt x="1661" y="13572"/>
                      <a:pt x="1683" y="13573"/>
                    </a:cubicBezTo>
                    <a:lnTo>
                      <a:pt x="1690" y="13593"/>
                    </a:lnTo>
                    <a:cubicBezTo>
                      <a:pt x="1598" y="13656"/>
                      <a:pt x="1617" y="13726"/>
                      <a:pt x="1617" y="13814"/>
                    </a:cubicBezTo>
                    <a:cubicBezTo>
                      <a:pt x="1617" y="13925"/>
                      <a:pt x="1602" y="13997"/>
                      <a:pt x="1676" y="14096"/>
                    </a:cubicBezTo>
                    <a:cubicBezTo>
                      <a:pt x="1705" y="14134"/>
                      <a:pt x="1772" y="14126"/>
                      <a:pt x="1816" y="14156"/>
                    </a:cubicBezTo>
                    <a:cubicBezTo>
                      <a:pt x="1873" y="14195"/>
                      <a:pt x="1879" y="14232"/>
                      <a:pt x="1926" y="14276"/>
                    </a:cubicBezTo>
                    <a:cubicBezTo>
                      <a:pt x="2048" y="14388"/>
                      <a:pt x="2150" y="14441"/>
                      <a:pt x="2200" y="14577"/>
                    </a:cubicBezTo>
                    <a:cubicBezTo>
                      <a:pt x="2278" y="14704"/>
                      <a:pt x="2240" y="14798"/>
                      <a:pt x="2340" y="14919"/>
                    </a:cubicBezTo>
                    <a:cubicBezTo>
                      <a:pt x="2404" y="14998"/>
                      <a:pt x="2510" y="15003"/>
                      <a:pt x="2591" y="15074"/>
                    </a:cubicBezTo>
                    <a:cubicBezTo>
                      <a:pt x="2772" y="15234"/>
                      <a:pt x="2783" y="15374"/>
                      <a:pt x="2783" y="15577"/>
                    </a:cubicBezTo>
                    <a:cubicBezTo>
                      <a:pt x="2783" y="15650"/>
                      <a:pt x="2742" y="15692"/>
                      <a:pt x="2742" y="15766"/>
                    </a:cubicBezTo>
                    <a:lnTo>
                      <a:pt x="2742" y="15929"/>
                    </a:lnTo>
                    <a:cubicBezTo>
                      <a:pt x="2742" y="15983"/>
                      <a:pt x="2724" y="16014"/>
                      <a:pt x="2724" y="16068"/>
                    </a:cubicBezTo>
                    <a:cubicBezTo>
                      <a:pt x="2724" y="16127"/>
                      <a:pt x="2781" y="16152"/>
                      <a:pt x="2805" y="16209"/>
                    </a:cubicBezTo>
                    <a:cubicBezTo>
                      <a:pt x="2859" y="16337"/>
                      <a:pt x="2840" y="16419"/>
                      <a:pt x="2871" y="16550"/>
                    </a:cubicBezTo>
                    <a:cubicBezTo>
                      <a:pt x="2920" y="16747"/>
                      <a:pt x="3021" y="16846"/>
                      <a:pt x="3159" y="17022"/>
                    </a:cubicBezTo>
                    <a:cubicBezTo>
                      <a:pt x="3346" y="17258"/>
                      <a:pt x="3430" y="17400"/>
                      <a:pt x="3580" y="17650"/>
                    </a:cubicBezTo>
                    <a:cubicBezTo>
                      <a:pt x="3654" y="17772"/>
                      <a:pt x="3791" y="17826"/>
                      <a:pt x="3791" y="17959"/>
                    </a:cubicBezTo>
                    <a:lnTo>
                      <a:pt x="3791" y="18102"/>
                    </a:lnTo>
                    <a:cubicBezTo>
                      <a:pt x="3791" y="18121"/>
                      <a:pt x="3780" y="18133"/>
                      <a:pt x="3780" y="18151"/>
                    </a:cubicBezTo>
                    <a:cubicBezTo>
                      <a:pt x="3780" y="18234"/>
                      <a:pt x="3831" y="18279"/>
                      <a:pt x="3831" y="18363"/>
                    </a:cubicBezTo>
                    <a:cubicBezTo>
                      <a:pt x="3831" y="18417"/>
                      <a:pt x="3802" y="18448"/>
                      <a:pt x="3772" y="18498"/>
                    </a:cubicBezTo>
                    <a:lnTo>
                      <a:pt x="3802" y="18578"/>
                    </a:lnTo>
                    <a:cubicBezTo>
                      <a:pt x="3780" y="18640"/>
                      <a:pt x="3798" y="18683"/>
                      <a:pt x="3757" y="18739"/>
                    </a:cubicBezTo>
                    <a:cubicBezTo>
                      <a:pt x="3741" y="18762"/>
                      <a:pt x="3697" y="18757"/>
                      <a:pt x="3669" y="18774"/>
                    </a:cubicBezTo>
                    <a:cubicBezTo>
                      <a:pt x="3612" y="18810"/>
                      <a:pt x="3614" y="18850"/>
                      <a:pt x="3595" y="18904"/>
                    </a:cubicBezTo>
                    <a:lnTo>
                      <a:pt x="3706" y="19384"/>
                    </a:lnTo>
                    <a:cubicBezTo>
                      <a:pt x="3706" y="19539"/>
                      <a:pt x="3637" y="19629"/>
                      <a:pt x="3536" y="19768"/>
                    </a:cubicBezTo>
                    <a:cubicBezTo>
                      <a:pt x="3440" y="19898"/>
                      <a:pt x="3317" y="19999"/>
                      <a:pt x="3100" y="19999"/>
                    </a:cubicBezTo>
                    <a:cubicBezTo>
                      <a:pt x="2977" y="19999"/>
                      <a:pt x="2944" y="19921"/>
                      <a:pt x="2839" y="19873"/>
                    </a:cubicBezTo>
                    <a:lnTo>
                      <a:pt x="2839" y="19970"/>
                    </a:lnTo>
                    <a:cubicBezTo>
                      <a:pt x="2839" y="20005"/>
                      <a:pt x="2794" y="20019"/>
                      <a:pt x="2794" y="20054"/>
                    </a:cubicBezTo>
                    <a:lnTo>
                      <a:pt x="2794" y="20315"/>
                    </a:lnTo>
                    <a:cubicBezTo>
                      <a:pt x="2794" y="20410"/>
                      <a:pt x="2831" y="20463"/>
                      <a:pt x="2864" y="20556"/>
                    </a:cubicBezTo>
                    <a:cubicBezTo>
                      <a:pt x="2892" y="20635"/>
                      <a:pt x="2898" y="20696"/>
                      <a:pt x="2990" y="20747"/>
                    </a:cubicBezTo>
                    <a:cubicBezTo>
                      <a:pt x="3017" y="20714"/>
                      <a:pt x="3027" y="20693"/>
                      <a:pt x="3056" y="20661"/>
                    </a:cubicBezTo>
                    <a:cubicBezTo>
                      <a:pt x="3351" y="20744"/>
                      <a:pt x="3531" y="20798"/>
                      <a:pt x="3757" y="20953"/>
                    </a:cubicBezTo>
                    <a:cubicBezTo>
                      <a:pt x="3887" y="21040"/>
                      <a:pt x="4014" y="21066"/>
                      <a:pt x="4090" y="21178"/>
                    </a:cubicBezTo>
                    <a:cubicBezTo>
                      <a:pt x="4125" y="21231"/>
                      <a:pt x="4090" y="21285"/>
                      <a:pt x="4156" y="21319"/>
                    </a:cubicBezTo>
                    <a:cubicBezTo>
                      <a:pt x="4239" y="21360"/>
                      <a:pt x="4322" y="21327"/>
                      <a:pt x="4422" y="21349"/>
                    </a:cubicBezTo>
                    <a:cubicBezTo>
                      <a:pt x="4662" y="21403"/>
                      <a:pt x="4793" y="21443"/>
                      <a:pt x="5012" y="21529"/>
                    </a:cubicBezTo>
                    <a:cubicBezTo>
                      <a:pt x="5027" y="21498"/>
                      <a:pt x="5041" y="21478"/>
                      <a:pt x="5064" y="21450"/>
                    </a:cubicBezTo>
                    <a:lnTo>
                      <a:pt x="5337" y="21529"/>
                    </a:lnTo>
                    <a:cubicBezTo>
                      <a:pt x="5385" y="21509"/>
                      <a:pt x="5398" y="21478"/>
                      <a:pt x="5426" y="21445"/>
                    </a:cubicBezTo>
                    <a:cubicBezTo>
                      <a:pt x="5496" y="21480"/>
                      <a:pt x="5546" y="21505"/>
                      <a:pt x="5634" y="21505"/>
                    </a:cubicBezTo>
                    <a:cubicBezTo>
                      <a:pt x="5714" y="21505"/>
                      <a:pt x="5758" y="21510"/>
                      <a:pt x="5837" y="21510"/>
                    </a:cubicBezTo>
                    <a:cubicBezTo>
                      <a:pt x="5893" y="21510"/>
                      <a:pt x="5911" y="21470"/>
                      <a:pt x="5967" y="21470"/>
                    </a:cubicBezTo>
                    <a:cubicBezTo>
                      <a:pt x="6018" y="21470"/>
                      <a:pt x="6046" y="21475"/>
                      <a:pt x="6098" y="21471"/>
                    </a:cubicBezTo>
                    <a:cubicBezTo>
                      <a:pt x="6094" y="21490"/>
                      <a:pt x="6083" y="21501"/>
                      <a:pt x="6083" y="21520"/>
                    </a:cubicBezTo>
                    <a:cubicBezTo>
                      <a:pt x="6083" y="21541"/>
                      <a:pt x="6129" y="21537"/>
                      <a:pt x="6157" y="21545"/>
                    </a:cubicBezTo>
                    <a:cubicBezTo>
                      <a:pt x="6214" y="21560"/>
                      <a:pt x="6242" y="21590"/>
                      <a:pt x="6304" y="21590"/>
                    </a:cubicBezTo>
                    <a:cubicBezTo>
                      <a:pt x="6371" y="21590"/>
                      <a:pt x="6371" y="21515"/>
                      <a:pt x="6437" y="21515"/>
                    </a:cubicBezTo>
                    <a:cubicBezTo>
                      <a:pt x="6557" y="21515"/>
                      <a:pt x="6598" y="21588"/>
                      <a:pt x="6718" y="21600"/>
                    </a:cubicBezTo>
                    <a:cubicBezTo>
                      <a:pt x="6718" y="21476"/>
                      <a:pt x="6918" y="21453"/>
                      <a:pt x="7080" y="21395"/>
                    </a:cubicBezTo>
                    <a:cubicBezTo>
                      <a:pt x="7173" y="21360"/>
                      <a:pt x="7238" y="21353"/>
                      <a:pt x="7331" y="21314"/>
                    </a:cubicBezTo>
                    <a:cubicBezTo>
                      <a:pt x="7399" y="21285"/>
                      <a:pt x="7387" y="21227"/>
                      <a:pt x="7456" y="21199"/>
                    </a:cubicBezTo>
                    <a:cubicBezTo>
                      <a:pt x="7524" y="21170"/>
                      <a:pt x="7552" y="21136"/>
                      <a:pt x="7626" y="21113"/>
                    </a:cubicBezTo>
                    <a:cubicBezTo>
                      <a:pt x="7703" y="21089"/>
                      <a:pt x="7777" y="21106"/>
                      <a:pt x="7833" y="21063"/>
                    </a:cubicBezTo>
                    <a:cubicBezTo>
                      <a:pt x="7871" y="21033"/>
                      <a:pt x="7838" y="20996"/>
                      <a:pt x="7869" y="20962"/>
                    </a:cubicBezTo>
                    <a:cubicBezTo>
                      <a:pt x="7954" y="20875"/>
                      <a:pt x="8093" y="20872"/>
                      <a:pt x="8249" y="20872"/>
                    </a:cubicBezTo>
                    <a:cubicBezTo>
                      <a:pt x="8358" y="20872"/>
                      <a:pt x="8413" y="20900"/>
                      <a:pt x="8519" y="20918"/>
                    </a:cubicBezTo>
                    <a:cubicBezTo>
                      <a:pt x="8543" y="20878"/>
                      <a:pt x="8605" y="20871"/>
                      <a:pt x="8666" y="20857"/>
                    </a:cubicBezTo>
                    <a:cubicBezTo>
                      <a:pt x="8891" y="20550"/>
                      <a:pt x="9141" y="20290"/>
                      <a:pt x="9641" y="20290"/>
                    </a:cubicBezTo>
                    <a:cubicBezTo>
                      <a:pt x="9682" y="20290"/>
                      <a:pt x="9704" y="20305"/>
                      <a:pt x="9744" y="20305"/>
                    </a:cubicBezTo>
                    <a:cubicBezTo>
                      <a:pt x="9796" y="20305"/>
                      <a:pt x="9825" y="20285"/>
                      <a:pt x="9877" y="20285"/>
                    </a:cubicBezTo>
                    <a:cubicBezTo>
                      <a:pt x="9977" y="20285"/>
                      <a:pt x="10029" y="20325"/>
                      <a:pt x="10128" y="20325"/>
                    </a:cubicBezTo>
                    <a:cubicBezTo>
                      <a:pt x="10204" y="20325"/>
                      <a:pt x="10195" y="20248"/>
                      <a:pt x="10268" y="20235"/>
                    </a:cubicBezTo>
                    <a:cubicBezTo>
                      <a:pt x="10425" y="20208"/>
                      <a:pt x="10516" y="20205"/>
                      <a:pt x="10676" y="20205"/>
                    </a:cubicBezTo>
                    <a:lnTo>
                      <a:pt x="10946" y="20205"/>
                    </a:lnTo>
                    <a:cubicBezTo>
                      <a:pt x="11125" y="20205"/>
                      <a:pt x="11219" y="20155"/>
                      <a:pt x="11398" y="20155"/>
                    </a:cubicBezTo>
                    <a:cubicBezTo>
                      <a:pt x="11621" y="20155"/>
                      <a:pt x="11735" y="20240"/>
                      <a:pt x="11959" y="20240"/>
                    </a:cubicBezTo>
                    <a:cubicBezTo>
                      <a:pt x="12038" y="20240"/>
                      <a:pt x="12071" y="20195"/>
                      <a:pt x="12151" y="20195"/>
                    </a:cubicBezTo>
                    <a:cubicBezTo>
                      <a:pt x="12236" y="20195"/>
                      <a:pt x="12295" y="20225"/>
                      <a:pt x="12335" y="20275"/>
                    </a:cubicBezTo>
                    <a:cubicBezTo>
                      <a:pt x="12359" y="20305"/>
                      <a:pt x="12350" y="20355"/>
                      <a:pt x="12402" y="20355"/>
                    </a:cubicBezTo>
                    <a:cubicBezTo>
                      <a:pt x="12465" y="20355"/>
                      <a:pt x="12511" y="20368"/>
                      <a:pt x="12564" y="20345"/>
                    </a:cubicBezTo>
                    <a:cubicBezTo>
                      <a:pt x="12631" y="20318"/>
                      <a:pt x="12625" y="20245"/>
                      <a:pt x="12704" y="20245"/>
                    </a:cubicBezTo>
                    <a:cubicBezTo>
                      <a:pt x="12789" y="20245"/>
                      <a:pt x="12826" y="20290"/>
                      <a:pt x="12911" y="20290"/>
                    </a:cubicBezTo>
                    <a:cubicBezTo>
                      <a:pt x="12952" y="20290"/>
                      <a:pt x="12972" y="20269"/>
                      <a:pt x="13000" y="20250"/>
                    </a:cubicBezTo>
                    <a:lnTo>
                      <a:pt x="13146" y="20250"/>
                    </a:lnTo>
                    <a:cubicBezTo>
                      <a:pt x="13308" y="20250"/>
                      <a:pt x="13398" y="20230"/>
                      <a:pt x="13561" y="20230"/>
                    </a:cubicBezTo>
                    <a:cubicBezTo>
                      <a:pt x="13684" y="20230"/>
                      <a:pt x="13703" y="20350"/>
                      <a:pt x="13827" y="20350"/>
                    </a:cubicBezTo>
                    <a:cubicBezTo>
                      <a:pt x="13991" y="20350"/>
                      <a:pt x="14072" y="20294"/>
                      <a:pt x="14218" y="20245"/>
                    </a:cubicBezTo>
                    <a:cubicBezTo>
                      <a:pt x="14292" y="20219"/>
                      <a:pt x="14343" y="20218"/>
                      <a:pt x="14424" y="20205"/>
                    </a:cubicBezTo>
                    <a:cubicBezTo>
                      <a:pt x="14474" y="20197"/>
                      <a:pt x="14542" y="20195"/>
                      <a:pt x="14542" y="20160"/>
                    </a:cubicBezTo>
                    <a:cubicBezTo>
                      <a:pt x="14542" y="20130"/>
                      <a:pt x="14520" y="20116"/>
                      <a:pt x="14520" y="20087"/>
                    </a:cubicBezTo>
                    <a:cubicBezTo>
                      <a:pt x="14520" y="19966"/>
                      <a:pt x="14735" y="19963"/>
                      <a:pt x="14838" y="19863"/>
                    </a:cubicBezTo>
                    <a:cubicBezTo>
                      <a:pt x="14936" y="19769"/>
                      <a:pt x="14919" y="19690"/>
                      <a:pt x="14956" y="19577"/>
                    </a:cubicBezTo>
                    <a:cubicBezTo>
                      <a:pt x="14998" y="19449"/>
                      <a:pt x="15068" y="19365"/>
                      <a:pt x="15237" y="19301"/>
                    </a:cubicBezTo>
                    <a:cubicBezTo>
                      <a:pt x="15371" y="19250"/>
                      <a:pt x="15437" y="19180"/>
                      <a:pt x="15593" y="19180"/>
                    </a:cubicBezTo>
                    <a:lnTo>
                      <a:pt x="15736" y="19180"/>
                    </a:lnTo>
                    <a:cubicBezTo>
                      <a:pt x="15894" y="19180"/>
                      <a:pt x="15960" y="19112"/>
                      <a:pt x="16093" y="19055"/>
                    </a:cubicBezTo>
                    <a:cubicBezTo>
                      <a:pt x="16348" y="18947"/>
                      <a:pt x="16503" y="18873"/>
                      <a:pt x="16794" y="18824"/>
                    </a:cubicBezTo>
                    <a:cubicBezTo>
                      <a:pt x="17187" y="18803"/>
                      <a:pt x="17274" y="18533"/>
                      <a:pt x="17658" y="18468"/>
                    </a:cubicBezTo>
                    <a:lnTo>
                      <a:pt x="17717" y="18478"/>
                    </a:lnTo>
                    <a:cubicBezTo>
                      <a:pt x="17769" y="18452"/>
                      <a:pt x="17804" y="18433"/>
                      <a:pt x="17868" y="18433"/>
                    </a:cubicBezTo>
                    <a:cubicBezTo>
                      <a:pt x="18099" y="18433"/>
                      <a:pt x="18213" y="18528"/>
                      <a:pt x="18443" y="18528"/>
                    </a:cubicBezTo>
                    <a:cubicBezTo>
                      <a:pt x="18883" y="18528"/>
                      <a:pt x="19130" y="18497"/>
                      <a:pt x="19562" y="18427"/>
                    </a:cubicBezTo>
                    <a:cubicBezTo>
                      <a:pt x="19759" y="18396"/>
                      <a:pt x="19847" y="18330"/>
                      <a:pt x="20042" y="18297"/>
                    </a:cubicBezTo>
                    <a:cubicBezTo>
                      <a:pt x="20384" y="18239"/>
                      <a:pt x="20561" y="18187"/>
                      <a:pt x="20884" y="18091"/>
                    </a:cubicBezTo>
                    <a:cubicBezTo>
                      <a:pt x="21170" y="18006"/>
                      <a:pt x="21296" y="17861"/>
                      <a:pt x="21599" y="17856"/>
                    </a:cubicBezTo>
                    <a:lnTo>
                      <a:pt x="21599" y="17856"/>
                    </a:lnTo>
                    <a:lnTo>
                      <a:pt x="21600" y="11882"/>
                    </a:lnTo>
                    <a:lnTo>
                      <a:pt x="21600" y="11882"/>
                    </a:lnTo>
                    <a:lnTo>
                      <a:pt x="21541" y="1091"/>
                    </a:lnTo>
                    <a:lnTo>
                      <a:pt x="21541" y="1091"/>
                    </a:lnTo>
                    <a:cubicBezTo>
                      <a:pt x="21541" y="1091"/>
                      <a:pt x="21541" y="1091"/>
                      <a:pt x="21541" y="1091"/>
                    </a:cubicBezTo>
                    <a:close/>
                  </a:path>
                </a:pathLst>
              </a:custGeom>
              <a:grpFill/>
              <a:ln w="127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2" name="Shape 3149"/>
              <p:cNvSpPr/>
              <p:nvPr/>
            </p:nvSpPr>
            <p:spPr>
              <a:xfrm>
                <a:off x="3208893" y="2208178"/>
                <a:ext cx="1065918" cy="186270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1570" y="7791"/>
                    </a:moveTo>
                    <a:lnTo>
                      <a:pt x="21570" y="7791"/>
                    </a:lnTo>
                    <a:lnTo>
                      <a:pt x="21600" y="21600"/>
                    </a:lnTo>
                    <a:lnTo>
                      <a:pt x="21600" y="21600"/>
                    </a:lnTo>
                    <a:lnTo>
                      <a:pt x="105" y="21550"/>
                    </a:lnTo>
                    <a:lnTo>
                      <a:pt x="105" y="21550"/>
                    </a:lnTo>
                    <a:lnTo>
                      <a:pt x="0" y="5398"/>
                    </a:lnTo>
                    <a:lnTo>
                      <a:pt x="0" y="5398"/>
                    </a:lnTo>
                    <a:cubicBezTo>
                      <a:pt x="247" y="5459"/>
                      <a:pt x="433" y="5555"/>
                      <a:pt x="433" y="5716"/>
                    </a:cubicBezTo>
                    <a:cubicBezTo>
                      <a:pt x="433" y="6065"/>
                      <a:pt x="409" y="5710"/>
                      <a:pt x="708" y="5710"/>
                    </a:cubicBezTo>
                    <a:cubicBezTo>
                      <a:pt x="669" y="5615"/>
                      <a:pt x="564" y="5567"/>
                      <a:pt x="564" y="5468"/>
                    </a:cubicBezTo>
                    <a:cubicBezTo>
                      <a:pt x="564" y="5434"/>
                      <a:pt x="574" y="5414"/>
                      <a:pt x="577" y="5380"/>
                    </a:cubicBezTo>
                    <a:cubicBezTo>
                      <a:pt x="600" y="5376"/>
                      <a:pt x="616" y="5365"/>
                      <a:pt x="643" y="5365"/>
                    </a:cubicBezTo>
                    <a:cubicBezTo>
                      <a:pt x="685" y="5365"/>
                      <a:pt x="708" y="5380"/>
                      <a:pt x="748" y="5388"/>
                    </a:cubicBezTo>
                    <a:lnTo>
                      <a:pt x="853" y="5372"/>
                    </a:lnTo>
                    <a:cubicBezTo>
                      <a:pt x="945" y="5451"/>
                      <a:pt x="1039" y="5489"/>
                      <a:pt x="1194" y="5523"/>
                    </a:cubicBezTo>
                    <a:cubicBezTo>
                      <a:pt x="1319" y="5551"/>
                      <a:pt x="1312" y="5628"/>
                      <a:pt x="1417" y="5673"/>
                    </a:cubicBezTo>
                    <a:cubicBezTo>
                      <a:pt x="1662" y="5778"/>
                      <a:pt x="1978" y="5812"/>
                      <a:pt x="1876" y="5801"/>
                    </a:cubicBezTo>
                    <a:cubicBezTo>
                      <a:pt x="1876" y="5750"/>
                      <a:pt x="1755" y="5761"/>
                      <a:pt x="1693" y="5725"/>
                    </a:cubicBezTo>
                    <a:cubicBezTo>
                      <a:pt x="1588" y="5665"/>
                      <a:pt x="1591" y="5600"/>
                      <a:pt x="1562" y="5515"/>
                    </a:cubicBezTo>
                    <a:cubicBezTo>
                      <a:pt x="1545" y="5466"/>
                      <a:pt x="1470" y="5444"/>
                      <a:pt x="1470" y="5393"/>
                    </a:cubicBezTo>
                    <a:lnTo>
                      <a:pt x="1470" y="5331"/>
                    </a:lnTo>
                    <a:lnTo>
                      <a:pt x="1822" y="5331"/>
                    </a:lnTo>
                    <a:cubicBezTo>
                      <a:pt x="1867" y="5331"/>
                      <a:pt x="1883" y="5305"/>
                      <a:pt x="1930" y="5305"/>
                    </a:cubicBezTo>
                    <a:cubicBezTo>
                      <a:pt x="1963" y="5305"/>
                      <a:pt x="1976" y="5320"/>
                      <a:pt x="2009" y="5320"/>
                    </a:cubicBezTo>
                    <a:cubicBezTo>
                      <a:pt x="2136" y="5320"/>
                      <a:pt x="2183" y="5243"/>
                      <a:pt x="2311" y="5237"/>
                    </a:cubicBezTo>
                    <a:cubicBezTo>
                      <a:pt x="2277" y="5219"/>
                      <a:pt x="2265" y="5192"/>
                      <a:pt x="2218" y="5192"/>
                    </a:cubicBezTo>
                    <a:cubicBezTo>
                      <a:pt x="2077" y="5192"/>
                      <a:pt x="2001" y="5230"/>
                      <a:pt x="1860" y="5230"/>
                    </a:cubicBezTo>
                    <a:cubicBezTo>
                      <a:pt x="1769" y="5230"/>
                      <a:pt x="1719" y="5224"/>
                      <a:pt x="1628" y="5230"/>
                    </a:cubicBezTo>
                    <a:cubicBezTo>
                      <a:pt x="1634" y="5173"/>
                      <a:pt x="1628" y="5143"/>
                      <a:pt x="1628" y="5087"/>
                    </a:cubicBezTo>
                    <a:cubicBezTo>
                      <a:pt x="1628" y="4999"/>
                      <a:pt x="1795" y="4985"/>
                      <a:pt x="1864" y="4907"/>
                    </a:cubicBezTo>
                    <a:cubicBezTo>
                      <a:pt x="1834" y="4901"/>
                      <a:pt x="1817" y="4892"/>
                      <a:pt x="1785" y="4892"/>
                    </a:cubicBezTo>
                    <a:cubicBezTo>
                      <a:pt x="1710" y="4892"/>
                      <a:pt x="1674" y="4908"/>
                      <a:pt x="1601" y="4922"/>
                    </a:cubicBezTo>
                    <a:cubicBezTo>
                      <a:pt x="1529" y="4839"/>
                      <a:pt x="1365" y="4867"/>
                      <a:pt x="1233" y="4816"/>
                    </a:cubicBezTo>
                    <a:cubicBezTo>
                      <a:pt x="1043" y="4743"/>
                      <a:pt x="958" y="4647"/>
                      <a:pt x="958" y="4516"/>
                    </a:cubicBezTo>
                    <a:cubicBezTo>
                      <a:pt x="958" y="4422"/>
                      <a:pt x="1056" y="4356"/>
                      <a:pt x="1207" y="4320"/>
                    </a:cubicBezTo>
                    <a:lnTo>
                      <a:pt x="1312" y="4350"/>
                    </a:lnTo>
                    <a:cubicBezTo>
                      <a:pt x="1437" y="4195"/>
                      <a:pt x="1798" y="4183"/>
                      <a:pt x="1798" y="4012"/>
                    </a:cubicBezTo>
                    <a:cubicBezTo>
                      <a:pt x="1798" y="3935"/>
                      <a:pt x="1903" y="3903"/>
                      <a:pt x="1943" y="3832"/>
                    </a:cubicBezTo>
                    <a:cubicBezTo>
                      <a:pt x="2006" y="3725"/>
                      <a:pt x="1956" y="3653"/>
                      <a:pt x="1956" y="3539"/>
                    </a:cubicBezTo>
                    <a:cubicBezTo>
                      <a:pt x="1956" y="3475"/>
                      <a:pt x="1989" y="3426"/>
                      <a:pt x="2074" y="3389"/>
                    </a:cubicBezTo>
                    <a:cubicBezTo>
                      <a:pt x="2153" y="3422"/>
                      <a:pt x="2209" y="3456"/>
                      <a:pt x="2311" y="3456"/>
                    </a:cubicBezTo>
                    <a:cubicBezTo>
                      <a:pt x="2599" y="3456"/>
                      <a:pt x="2666" y="3283"/>
                      <a:pt x="2941" y="3231"/>
                    </a:cubicBezTo>
                    <a:cubicBezTo>
                      <a:pt x="2984" y="3281"/>
                      <a:pt x="3016" y="3312"/>
                      <a:pt x="3085" y="3351"/>
                    </a:cubicBezTo>
                    <a:lnTo>
                      <a:pt x="3138" y="3359"/>
                    </a:lnTo>
                    <a:cubicBezTo>
                      <a:pt x="3108" y="3315"/>
                      <a:pt x="3059" y="3293"/>
                      <a:pt x="3059" y="3246"/>
                    </a:cubicBezTo>
                    <a:cubicBezTo>
                      <a:pt x="3059" y="3210"/>
                      <a:pt x="3098" y="3192"/>
                      <a:pt x="3098" y="3156"/>
                    </a:cubicBezTo>
                    <a:cubicBezTo>
                      <a:pt x="3098" y="2992"/>
                      <a:pt x="2744" y="2951"/>
                      <a:pt x="2744" y="2788"/>
                    </a:cubicBezTo>
                    <a:cubicBezTo>
                      <a:pt x="2744" y="2718"/>
                      <a:pt x="2783" y="2676"/>
                      <a:pt x="2783" y="2607"/>
                    </a:cubicBezTo>
                    <a:cubicBezTo>
                      <a:pt x="2803" y="2607"/>
                      <a:pt x="2813" y="2600"/>
                      <a:pt x="2832" y="2600"/>
                    </a:cubicBezTo>
                    <a:cubicBezTo>
                      <a:pt x="2901" y="2600"/>
                      <a:pt x="2937" y="2630"/>
                      <a:pt x="3006" y="2630"/>
                    </a:cubicBezTo>
                    <a:cubicBezTo>
                      <a:pt x="3250" y="2630"/>
                      <a:pt x="3282" y="2446"/>
                      <a:pt x="3282" y="2307"/>
                    </a:cubicBezTo>
                    <a:cubicBezTo>
                      <a:pt x="3342" y="2280"/>
                      <a:pt x="3362" y="2232"/>
                      <a:pt x="3440" y="2232"/>
                    </a:cubicBezTo>
                    <a:cubicBezTo>
                      <a:pt x="3650" y="2232"/>
                      <a:pt x="3712" y="2367"/>
                      <a:pt x="3922" y="2367"/>
                    </a:cubicBezTo>
                    <a:cubicBezTo>
                      <a:pt x="4014" y="2367"/>
                      <a:pt x="4070" y="2359"/>
                      <a:pt x="4162" y="2359"/>
                    </a:cubicBezTo>
                    <a:cubicBezTo>
                      <a:pt x="4174" y="2344"/>
                      <a:pt x="4188" y="2335"/>
                      <a:pt x="4201" y="2322"/>
                    </a:cubicBezTo>
                    <a:cubicBezTo>
                      <a:pt x="4080" y="2252"/>
                      <a:pt x="3859" y="2262"/>
                      <a:pt x="3859" y="2164"/>
                    </a:cubicBezTo>
                    <a:cubicBezTo>
                      <a:pt x="3859" y="2130"/>
                      <a:pt x="3768" y="2130"/>
                      <a:pt x="3768" y="2096"/>
                    </a:cubicBezTo>
                    <a:cubicBezTo>
                      <a:pt x="3768" y="2017"/>
                      <a:pt x="3850" y="1980"/>
                      <a:pt x="3859" y="1901"/>
                    </a:cubicBezTo>
                    <a:cubicBezTo>
                      <a:pt x="4070" y="1927"/>
                      <a:pt x="4211" y="1993"/>
                      <a:pt x="4280" y="2111"/>
                    </a:cubicBezTo>
                    <a:lnTo>
                      <a:pt x="4333" y="2119"/>
                    </a:lnTo>
                    <a:lnTo>
                      <a:pt x="4358" y="2089"/>
                    </a:lnTo>
                    <a:cubicBezTo>
                      <a:pt x="4418" y="2113"/>
                      <a:pt x="4451" y="2134"/>
                      <a:pt x="4503" y="2164"/>
                    </a:cubicBezTo>
                    <a:lnTo>
                      <a:pt x="4555" y="2171"/>
                    </a:lnTo>
                    <a:cubicBezTo>
                      <a:pt x="4549" y="2149"/>
                      <a:pt x="4546" y="2134"/>
                      <a:pt x="4542" y="2111"/>
                    </a:cubicBezTo>
                    <a:lnTo>
                      <a:pt x="4595" y="2089"/>
                    </a:lnTo>
                    <a:cubicBezTo>
                      <a:pt x="4628" y="2108"/>
                      <a:pt x="4661" y="2115"/>
                      <a:pt x="4700" y="2126"/>
                    </a:cubicBezTo>
                    <a:cubicBezTo>
                      <a:pt x="4713" y="2111"/>
                      <a:pt x="4739" y="2100"/>
                      <a:pt x="4739" y="2081"/>
                    </a:cubicBezTo>
                    <a:cubicBezTo>
                      <a:pt x="4739" y="1973"/>
                      <a:pt x="4542" y="1933"/>
                      <a:pt x="4542" y="1824"/>
                    </a:cubicBezTo>
                    <a:lnTo>
                      <a:pt x="4542" y="1766"/>
                    </a:lnTo>
                    <a:cubicBezTo>
                      <a:pt x="4716" y="1753"/>
                      <a:pt x="4808" y="1724"/>
                      <a:pt x="4976" y="1706"/>
                    </a:cubicBezTo>
                    <a:cubicBezTo>
                      <a:pt x="5077" y="1694"/>
                      <a:pt x="5166" y="1709"/>
                      <a:pt x="5238" y="1668"/>
                    </a:cubicBezTo>
                    <a:cubicBezTo>
                      <a:pt x="5343" y="1608"/>
                      <a:pt x="5301" y="1527"/>
                      <a:pt x="5409" y="1473"/>
                    </a:cubicBezTo>
                    <a:cubicBezTo>
                      <a:pt x="5426" y="1629"/>
                      <a:pt x="5744" y="1675"/>
                      <a:pt x="6016" y="1675"/>
                    </a:cubicBezTo>
                    <a:lnTo>
                      <a:pt x="6272" y="1675"/>
                    </a:lnTo>
                    <a:cubicBezTo>
                      <a:pt x="6348" y="1675"/>
                      <a:pt x="6384" y="1706"/>
                      <a:pt x="6460" y="1706"/>
                    </a:cubicBezTo>
                    <a:cubicBezTo>
                      <a:pt x="6591" y="1706"/>
                      <a:pt x="6657" y="1661"/>
                      <a:pt x="6788" y="1661"/>
                    </a:cubicBezTo>
                    <a:cubicBezTo>
                      <a:pt x="6943" y="1661"/>
                      <a:pt x="7001" y="1750"/>
                      <a:pt x="7155" y="1750"/>
                    </a:cubicBezTo>
                    <a:cubicBezTo>
                      <a:pt x="7428" y="1750"/>
                      <a:pt x="7521" y="1615"/>
                      <a:pt x="7786" y="1578"/>
                    </a:cubicBezTo>
                    <a:cubicBezTo>
                      <a:pt x="7989" y="1549"/>
                      <a:pt x="8101" y="1518"/>
                      <a:pt x="8311" y="1503"/>
                    </a:cubicBezTo>
                    <a:cubicBezTo>
                      <a:pt x="8463" y="1493"/>
                      <a:pt x="8636" y="1508"/>
                      <a:pt x="8678" y="1428"/>
                    </a:cubicBezTo>
                    <a:cubicBezTo>
                      <a:pt x="8721" y="1347"/>
                      <a:pt x="8691" y="1290"/>
                      <a:pt x="8691" y="1204"/>
                    </a:cubicBezTo>
                    <a:lnTo>
                      <a:pt x="8691" y="978"/>
                    </a:lnTo>
                    <a:cubicBezTo>
                      <a:pt x="8691" y="894"/>
                      <a:pt x="8797" y="857"/>
                      <a:pt x="8902" y="797"/>
                    </a:cubicBezTo>
                    <a:cubicBezTo>
                      <a:pt x="8879" y="792"/>
                      <a:pt x="8875" y="774"/>
                      <a:pt x="8849" y="774"/>
                    </a:cubicBezTo>
                    <a:cubicBezTo>
                      <a:pt x="8711" y="774"/>
                      <a:pt x="8666" y="840"/>
                      <a:pt x="8534" y="864"/>
                    </a:cubicBezTo>
                    <a:cubicBezTo>
                      <a:pt x="8530" y="851"/>
                      <a:pt x="8508" y="847"/>
                      <a:pt x="8508" y="834"/>
                    </a:cubicBezTo>
                    <a:cubicBezTo>
                      <a:pt x="8508" y="772"/>
                      <a:pt x="8600" y="746"/>
                      <a:pt x="8600" y="683"/>
                    </a:cubicBezTo>
                    <a:cubicBezTo>
                      <a:pt x="8600" y="550"/>
                      <a:pt x="8322" y="511"/>
                      <a:pt x="8088" y="511"/>
                    </a:cubicBezTo>
                    <a:cubicBezTo>
                      <a:pt x="7780" y="511"/>
                      <a:pt x="7632" y="597"/>
                      <a:pt x="7352" y="676"/>
                    </a:cubicBezTo>
                    <a:cubicBezTo>
                      <a:pt x="7320" y="545"/>
                      <a:pt x="7211" y="475"/>
                      <a:pt x="7037" y="391"/>
                    </a:cubicBezTo>
                    <a:cubicBezTo>
                      <a:pt x="6939" y="344"/>
                      <a:pt x="6802" y="329"/>
                      <a:pt x="6802" y="253"/>
                    </a:cubicBezTo>
                    <a:cubicBezTo>
                      <a:pt x="6802" y="226"/>
                      <a:pt x="6811" y="208"/>
                      <a:pt x="6814" y="180"/>
                    </a:cubicBezTo>
                    <a:lnTo>
                      <a:pt x="6916" y="180"/>
                    </a:lnTo>
                    <a:cubicBezTo>
                      <a:pt x="6968" y="180"/>
                      <a:pt x="6998" y="203"/>
                      <a:pt x="7050" y="203"/>
                    </a:cubicBezTo>
                    <a:cubicBezTo>
                      <a:pt x="7129" y="203"/>
                      <a:pt x="7129" y="128"/>
                      <a:pt x="7208" y="128"/>
                    </a:cubicBezTo>
                    <a:cubicBezTo>
                      <a:pt x="7418" y="128"/>
                      <a:pt x="7402" y="284"/>
                      <a:pt x="7549" y="368"/>
                    </a:cubicBezTo>
                    <a:cubicBezTo>
                      <a:pt x="7552" y="357"/>
                      <a:pt x="7576" y="351"/>
                      <a:pt x="7576" y="338"/>
                    </a:cubicBezTo>
                    <a:cubicBezTo>
                      <a:pt x="7576" y="306"/>
                      <a:pt x="7549" y="287"/>
                      <a:pt x="7549" y="255"/>
                    </a:cubicBezTo>
                    <a:cubicBezTo>
                      <a:pt x="7549" y="188"/>
                      <a:pt x="7595" y="141"/>
                      <a:pt x="7680" y="98"/>
                    </a:cubicBezTo>
                    <a:cubicBezTo>
                      <a:pt x="7724" y="122"/>
                      <a:pt x="7749" y="150"/>
                      <a:pt x="7812" y="150"/>
                    </a:cubicBezTo>
                    <a:cubicBezTo>
                      <a:pt x="7887" y="150"/>
                      <a:pt x="7921" y="105"/>
                      <a:pt x="7996" y="105"/>
                    </a:cubicBezTo>
                    <a:cubicBezTo>
                      <a:pt x="8094" y="105"/>
                      <a:pt x="8074" y="184"/>
                      <a:pt x="8141" y="226"/>
                    </a:cubicBezTo>
                    <a:cubicBezTo>
                      <a:pt x="8216" y="272"/>
                      <a:pt x="8308" y="263"/>
                      <a:pt x="8403" y="293"/>
                    </a:cubicBezTo>
                    <a:cubicBezTo>
                      <a:pt x="8403" y="280"/>
                      <a:pt x="8429" y="276"/>
                      <a:pt x="8429" y="263"/>
                    </a:cubicBezTo>
                    <a:cubicBezTo>
                      <a:pt x="8429" y="192"/>
                      <a:pt x="8351" y="154"/>
                      <a:pt x="8351" y="83"/>
                    </a:cubicBezTo>
                    <a:cubicBezTo>
                      <a:pt x="8351" y="40"/>
                      <a:pt x="8436" y="34"/>
                      <a:pt x="8482" y="0"/>
                    </a:cubicBezTo>
                    <a:cubicBezTo>
                      <a:pt x="8557" y="43"/>
                      <a:pt x="8547" y="92"/>
                      <a:pt x="8547" y="152"/>
                    </a:cubicBezTo>
                    <a:lnTo>
                      <a:pt x="8547" y="332"/>
                    </a:lnTo>
                    <a:cubicBezTo>
                      <a:pt x="8547" y="392"/>
                      <a:pt x="8577" y="441"/>
                      <a:pt x="8666" y="473"/>
                    </a:cubicBezTo>
                    <a:cubicBezTo>
                      <a:pt x="8758" y="507"/>
                      <a:pt x="8698" y="616"/>
                      <a:pt x="8810" y="616"/>
                    </a:cubicBezTo>
                    <a:cubicBezTo>
                      <a:pt x="8935" y="616"/>
                      <a:pt x="9033" y="626"/>
                      <a:pt x="9125" y="578"/>
                    </a:cubicBezTo>
                    <a:cubicBezTo>
                      <a:pt x="9207" y="537"/>
                      <a:pt x="9159" y="436"/>
                      <a:pt x="9269" y="436"/>
                    </a:cubicBezTo>
                    <a:cubicBezTo>
                      <a:pt x="9752" y="436"/>
                      <a:pt x="9641" y="947"/>
                      <a:pt x="10123" y="947"/>
                    </a:cubicBezTo>
                    <a:cubicBezTo>
                      <a:pt x="10215" y="947"/>
                      <a:pt x="10267" y="932"/>
                      <a:pt x="10359" y="932"/>
                    </a:cubicBezTo>
                    <a:cubicBezTo>
                      <a:pt x="10462" y="932"/>
                      <a:pt x="10493" y="986"/>
                      <a:pt x="10583" y="1015"/>
                    </a:cubicBezTo>
                    <a:cubicBezTo>
                      <a:pt x="10757" y="1069"/>
                      <a:pt x="10881" y="1089"/>
                      <a:pt x="11082" y="1089"/>
                    </a:cubicBezTo>
                    <a:cubicBezTo>
                      <a:pt x="11158" y="1089"/>
                      <a:pt x="11180" y="1048"/>
                      <a:pt x="11226" y="1015"/>
                    </a:cubicBezTo>
                    <a:cubicBezTo>
                      <a:pt x="11319" y="947"/>
                      <a:pt x="11443" y="952"/>
                      <a:pt x="11594" y="939"/>
                    </a:cubicBezTo>
                    <a:cubicBezTo>
                      <a:pt x="11597" y="950"/>
                      <a:pt x="11620" y="956"/>
                      <a:pt x="11620" y="969"/>
                    </a:cubicBezTo>
                    <a:cubicBezTo>
                      <a:pt x="11620" y="1026"/>
                      <a:pt x="11488" y="1041"/>
                      <a:pt x="11488" y="1097"/>
                    </a:cubicBezTo>
                    <a:cubicBezTo>
                      <a:pt x="11488" y="1181"/>
                      <a:pt x="11643" y="1232"/>
                      <a:pt x="11791" y="1232"/>
                    </a:cubicBezTo>
                    <a:cubicBezTo>
                      <a:pt x="11883" y="1232"/>
                      <a:pt x="11909" y="1172"/>
                      <a:pt x="12001" y="1172"/>
                    </a:cubicBezTo>
                    <a:cubicBezTo>
                      <a:pt x="12217" y="1172"/>
                      <a:pt x="12316" y="1311"/>
                      <a:pt x="12316" y="1435"/>
                    </a:cubicBezTo>
                    <a:cubicBezTo>
                      <a:pt x="12339" y="1439"/>
                      <a:pt x="12358" y="1445"/>
                      <a:pt x="12382" y="1450"/>
                    </a:cubicBezTo>
                    <a:cubicBezTo>
                      <a:pt x="12418" y="1396"/>
                      <a:pt x="12424" y="1322"/>
                      <a:pt x="12526" y="1322"/>
                    </a:cubicBezTo>
                    <a:cubicBezTo>
                      <a:pt x="12740" y="1322"/>
                      <a:pt x="12828" y="1428"/>
                      <a:pt x="13041" y="1428"/>
                    </a:cubicBezTo>
                    <a:lnTo>
                      <a:pt x="13298" y="1428"/>
                    </a:lnTo>
                    <a:cubicBezTo>
                      <a:pt x="13485" y="1428"/>
                      <a:pt x="13517" y="1313"/>
                      <a:pt x="13694" y="1277"/>
                    </a:cubicBezTo>
                    <a:cubicBezTo>
                      <a:pt x="13868" y="1428"/>
                      <a:pt x="14076" y="1463"/>
                      <a:pt x="14325" y="1571"/>
                    </a:cubicBezTo>
                    <a:cubicBezTo>
                      <a:pt x="14397" y="1600"/>
                      <a:pt x="14390" y="1675"/>
                      <a:pt x="14482" y="1675"/>
                    </a:cubicBezTo>
                    <a:cubicBezTo>
                      <a:pt x="14551" y="1675"/>
                      <a:pt x="14584" y="1653"/>
                      <a:pt x="14654" y="1653"/>
                    </a:cubicBezTo>
                    <a:cubicBezTo>
                      <a:pt x="14788" y="1653"/>
                      <a:pt x="14834" y="1728"/>
                      <a:pt x="14969" y="1728"/>
                    </a:cubicBezTo>
                    <a:cubicBezTo>
                      <a:pt x="15073" y="1728"/>
                      <a:pt x="15103" y="1674"/>
                      <a:pt x="15178" y="1631"/>
                    </a:cubicBezTo>
                    <a:cubicBezTo>
                      <a:pt x="15116" y="1617"/>
                      <a:pt x="15070" y="1619"/>
                      <a:pt x="15008" y="1631"/>
                    </a:cubicBezTo>
                    <a:cubicBezTo>
                      <a:pt x="15047" y="1559"/>
                      <a:pt x="15159" y="1548"/>
                      <a:pt x="15218" y="1480"/>
                    </a:cubicBezTo>
                    <a:cubicBezTo>
                      <a:pt x="15263" y="1495"/>
                      <a:pt x="15294" y="1510"/>
                      <a:pt x="15350" y="1510"/>
                    </a:cubicBezTo>
                    <a:cubicBezTo>
                      <a:pt x="15478" y="1510"/>
                      <a:pt x="15471" y="1383"/>
                      <a:pt x="15599" y="1383"/>
                    </a:cubicBezTo>
                    <a:cubicBezTo>
                      <a:pt x="15641" y="1383"/>
                      <a:pt x="15661" y="1405"/>
                      <a:pt x="15703" y="1405"/>
                    </a:cubicBezTo>
                    <a:cubicBezTo>
                      <a:pt x="15793" y="1405"/>
                      <a:pt x="15838" y="1377"/>
                      <a:pt x="15914" y="1353"/>
                    </a:cubicBezTo>
                    <a:cubicBezTo>
                      <a:pt x="15874" y="1341"/>
                      <a:pt x="15842" y="1334"/>
                      <a:pt x="15809" y="1315"/>
                    </a:cubicBezTo>
                    <a:cubicBezTo>
                      <a:pt x="16015" y="1276"/>
                      <a:pt x="16137" y="1250"/>
                      <a:pt x="16333" y="1202"/>
                    </a:cubicBezTo>
                    <a:lnTo>
                      <a:pt x="16386" y="1210"/>
                    </a:lnTo>
                    <a:cubicBezTo>
                      <a:pt x="16281" y="1332"/>
                      <a:pt x="16281" y="1435"/>
                      <a:pt x="16098" y="1518"/>
                    </a:cubicBezTo>
                    <a:cubicBezTo>
                      <a:pt x="16035" y="1546"/>
                      <a:pt x="15993" y="1574"/>
                      <a:pt x="15993" y="1621"/>
                    </a:cubicBezTo>
                    <a:lnTo>
                      <a:pt x="15993" y="1683"/>
                    </a:lnTo>
                    <a:cubicBezTo>
                      <a:pt x="16033" y="1685"/>
                      <a:pt x="16055" y="1691"/>
                      <a:pt x="16094" y="1691"/>
                    </a:cubicBezTo>
                    <a:cubicBezTo>
                      <a:pt x="16242" y="1691"/>
                      <a:pt x="16252" y="1563"/>
                      <a:pt x="16400" y="1563"/>
                    </a:cubicBezTo>
                    <a:cubicBezTo>
                      <a:pt x="16452" y="1563"/>
                      <a:pt x="16442" y="1612"/>
                      <a:pt x="16492" y="1623"/>
                    </a:cubicBezTo>
                    <a:cubicBezTo>
                      <a:pt x="16617" y="1651"/>
                      <a:pt x="16780" y="1651"/>
                      <a:pt x="16780" y="1728"/>
                    </a:cubicBezTo>
                    <a:cubicBezTo>
                      <a:pt x="16780" y="1798"/>
                      <a:pt x="16662" y="1822"/>
                      <a:pt x="16662" y="1892"/>
                    </a:cubicBezTo>
                    <a:cubicBezTo>
                      <a:pt x="16662" y="1922"/>
                      <a:pt x="16669" y="1936"/>
                      <a:pt x="16676" y="1967"/>
                    </a:cubicBezTo>
                    <a:lnTo>
                      <a:pt x="17092" y="1967"/>
                    </a:lnTo>
                    <a:cubicBezTo>
                      <a:pt x="17125" y="1967"/>
                      <a:pt x="17141" y="1976"/>
                      <a:pt x="17174" y="1976"/>
                    </a:cubicBezTo>
                    <a:cubicBezTo>
                      <a:pt x="17352" y="1976"/>
                      <a:pt x="17420" y="1882"/>
                      <a:pt x="17490" y="1788"/>
                    </a:cubicBezTo>
                    <a:cubicBezTo>
                      <a:pt x="17535" y="1728"/>
                      <a:pt x="17634" y="1704"/>
                      <a:pt x="17634" y="1638"/>
                    </a:cubicBezTo>
                    <a:cubicBezTo>
                      <a:pt x="17634" y="1533"/>
                      <a:pt x="17374" y="1565"/>
                      <a:pt x="17200" y="1533"/>
                    </a:cubicBezTo>
                    <a:cubicBezTo>
                      <a:pt x="17282" y="1454"/>
                      <a:pt x="17387" y="1422"/>
                      <a:pt x="17541" y="1397"/>
                    </a:cubicBezTo>
                    <a:cubicBezTo>
                      <a:pt x="17700" y="1373"/>
                      <a:pt x="17752" y="1300"/>
                      <a:pt x="17910" y="1277"/>
                    </a:cubicBezTo>
                    <a:cubicBezTo>
                      <a:pt x="17929" y="1431"/>
                      <a:pt x="18037" y="1535"/>
                      <a:pt x="18264" y="1615"/>
                    </a:cubicBezTo>
                    <a:cubicBezTo>
                      <a:pt x="18359" y="1649"/>
                      <a:pt x="18376" y="1721"/>
                      <a:pt x="18488" y="1721"/>
                    </a:cubicBezTo>
                    <a:cubicBezTo>
                      <a:pt x="18540" y="1721"/>
                      <a:pt x="18553" y="1683"/>
                      <a:pt x="18553" y="1653"/>
                    </a:cubicBezTo>
                    <a:cubicBezTo>
                      <a:pt x="18553" y="1612"/>
                      <a:pt x="18523" y="1589"/>
                      <a:pt x="18513" y="1548"/>
                    </a:cubicBezTo>
                    <a:cubicBezTo>
                      <a:pt x="18537" y="1548"/>
                      <a:pt x="18543" y="1533"/>
                      <a:pt x="18566" y="1533"/>
                    </a:cubicBezTo>
                    <a:cubicBezTo>
                      <a:pt x="18734" y="1533"/>
                      <a:pt x="18868" y="1617"/>
                      <a:pt x="18868" y="1713"/>
                    </a:cubicBezTo>
                    <a:cubicBezTo>
                      <a:pt x="18868" y="1818"/>
                      <a:pt x="18855" y="1961"/>
                      <a:pt x="18672" y="1961"/>
                    </a:cubicBezTo>
                    <a:cubicBezTo>
                      <a:pt x="18625" y="1961"/>
                      <a:pt x="18609" y="1938"/>
                      <a:pt x="18562" y="1938"/>
                    </a:cubicBezTo>
                    <a:lnTo>
                      <a:pt x="18461" y="1938"/>
                    </a:lnTo>
                    <a:cubicBezTo>
                      <a:pt x="18425" y="2115"/>
                      <a:pt x="18365" y="2228"/>
                      <a:pt x="18159" y="2359"/>
                    </a:cubicBezTo>
                    <a:lnTo>
                      <a:pt x="18054" y="2344"/>
                    </a:lnTo>
                    <a:cubicBezTo>
                      <a:pt x="17982" y="2374"/>
                      <a:pt x="17939" y="2397"/>
                      <a:pt x="17857" y="2420"/>
                    </a:cubicBezTo>
                    <a:cubicBezTo>
                      <a:pt x="17922" y="2513"/>
                      <a:pt x="18041" y="2551"/>
                      <a:pt x="18107" y="2645"/>
                    </a:cubicBezTo>
                    <a:cubicBezTo>
                      <a:pt x="17976" y="2656"/>
                      <a:pt x="17883" y="2652"/>
                      <a:pt x="17778" y="2698"/>
                    </a:cubicBezTo>
                    <a:cubicBezTo>
                      <a:pt x="17880" y="2735"/>
                      <a:pt x="17936" y="2767"/>
                      <a:pt x="18002" y="2825"/>
                    </a:cubicBezTo>
                    <a:cubicBezTo>
                      <a:pt x="17847" y="2868"/>
                      <a:pt x="17857" y="2945"/>
                      <a:pt x="17739" y="3013"/>
                    </a:cubicBezTo>
                    <a:cubicBezTo>
                      <a:pt x="17637" y="2940"/>
                      <a:pt x="17674" y="2870"/>
                      <a:pt x="17621" y="2780"/>
                    </a:cubicBezTo>
                    <a:lnTo>
                      <a:pt x="17568" y="2773"/>
                    </a:lnTo>
                    <a:cubicBezTo>
                      <a:pt x="17532" y="2836"/>
                      <a:pt x="17450" y="2891"/>
                      <a:pt x="17333" y="2885"/>
                    </a:cubicBezTo>
                    <a:lnTo>
                      <a:pt x="17319" y="2916"/>
                    </a:lnTo>
                    <a:cubicBezTo>
                      <a:pt x="17319" y="2928"/>
                      <a:pt x="17345" y="2932"/>
                      <a:pt x="17345" y="2945"/>
                    </a:cubicBezTo>
                    <a:cubicBezTo>
                      <a:pt x="17345" y="3011"/>
                      <a:pt x="17197" y="3011"/>
                      <a:pt x="17109" y="3051"/>
                    </a:cubicBezTo>
                    <a:cubicBezTo>
                      <a:pt x="17079" y="2977"/>
                      <a:pt x="17112" y="2917"/>
                      <a:pt x="17017" y="2863"/>
                    </a:cubicBezTo>
                    <a:cubicBezTo>
                      <a:pt x="16958" y="2932"/>
                      <a:pt x="16941" y="2983"/>
                      <a:pt x="16833" y="3028"/>
                    </a:cubicBezTo>
                    <a:cubicBezTo>
                      <a:pt x="16814" y="3017"/>
                      <a:pt x="16810" y="2998"/>
                      <a:pt x="16780" y="2998"/>
                    </a:cubicBezTo>
                    <a:cubicBezTo>
                      <a:pt x="16600" y="2998"/>
                      <a:pt x="16439" y="3075"/>
                      <a:pt x="16439" y="3178"/>
                    </a:cubicBezTo>
                    <a:cubicBezTo>
                      <a:pt x="16439" y="3233"/>
                      <a:pt x="16527" y="3248"/>
                      <a:pt x="16570" y="3299"/>
                    </a:cubicBezTo>
                    <a:lnTo>
                      <a:pt x="16518" y="3306"/>
                    </a:lnTo>
                    <a:lnTo>
                      <a:pt x="16439" y="3283"/>
                    </a:lnTo>
                    <a:cubicBezTo>
                      <a:pt x="16400" y="3373"/>
                      <a:pt x="16373" y="3430"/>
                      <a:pt x="16373" y="3524"/>
                    </a:cubicBezTo>
                    <a:cubicBezTo>
                      <a:pt x="16373" y="3633"/>
                      <a:pt x="16459" y="3757"/>
                      <a:pt x="16649" y="3757"/>
                    </a:cubicBezTo>
                    <a:cubicBezTo>
                      <a:pt x="16934" y="3757"/>
                      <a:pt x="16681" y="4078"/>
                      <a:pt x="16505" y="4283"/>
                    </a:cubicBezTo>
                    <a:cubicBezTo>
                      <a:pt x="16389" y="4414"/>
                      <a:pt x="16134" y="4413"/>
                      <a:pt x="16019" y="4546"/>
                    </a:cubicBezTo>
                    <a:cubicBezTo>
                      <a:pt x="15854" y="4736"/>
                      <a:pt x="15806" y="4860"/>
                      <a:pt x="15572" y="5027"/>
                    </a:cubicBezTo>
                    <a:cubicBezTo>
                      <a:pt x="15478" y="5096"/>
                      <a:pt x="15372" y="5115"/>
                      <a:pt x="15290" y="5192"/>
                    </a:cubicBezTo>
                    <a:lnTo>
                      <a:pt x="15290" y="5374"/>
                    </a:lnTo>
                    <a:cubicBezTo>
                      <a:pt x="15290" y="5436"/>
                      <a:pt x="15431" y="5429"/>
                      <a:pt x="15520" y="5463"/>
                    </a:cubicBezTo>
                    <a:cubicBezTo>
                      <a:pt x="16034" y="5656"/>
                      <a:pt x="15706" y="5710"/>
                      <a:pt x="16084" y="5710"/>
                    </a:cubicBezTo>
                    <a:cubicBezTo>
                      <a:pt x="16252" y="5710"/>
                      <a:pt x="16281" y="5814"/>
                      <a:pt x="16426" y="5861"/>
                    </a:cubicBezTo>
                    <a:cubicBezTo>
                      <a:pt x="16767" y="5974"/>
                      <a:pt x="17046" y="5981"/>
                      <a:pt x="17319" y="6146"/>
                    </a:cubicBezTo>
                    <a:cubicBezTo>
                      <a:pt x="17424" y="6210"/>
                      <a:pt x="17387" y="6289"/>
                      <a:pt x="17490" y="6357"/>
                    </a:cubicBezTo>
                    <a:cubicBezTo>
                      <a:pt x="17874" y="6613"/>
                      <a:pt x="18446" y="6449"/>
                      <a:pt x="18238" y="6687"/>
                    </a:cubicBezTo>
                    <a:cubicBezTo>
                      <a:pt x="18379" y="6706"/>
                      <a:pt x="18409" y="6776"/>
                      <a:pt x="18488" y="6845"/>
                    </a:cubicBezTo>
                    <a:cubicBezTo>
                      <a:pt x="18546" y="6834"/>
                      <a:pt x="18569" y="6808"/>
                      <a:pt x="18632" y="6808"/>
                    </a:cubicBezTo>
                    <a:cubicBezTo>
                      <a:pt x="18723" y="6808"/>
                      <a:pt x="18776" y="6838"/>
                      <a:pt x="18868" y="6838"/>
                    </a:cubicBezTo>
                    <a:cubicBezTo>
                      <a:pt x="18920" y="6838"/>
                      <a:pt x="18937" y="6828"/>
                      <a:pt x="18987" y="6815"/>
                    </a:cubicBezTo>
                    <a:cubicBezTo>
                      <a:pt x="19036" y="6813"/>
                      <a:pt x="19065" y="6808"/>
                      <a:pt x="19114" y="6808"/>
                    </a:cubicBezTo>
                    <a:cubicBezTo>
                      <a:pt x="19370" y="6808"/>
                      <a:pt x="19524" y="6892"/>
                      <a:pt x="19656" y="7018"/>
                    </a:cubicBezTo>
                    <a:cubicBezTo>
                      <a:pt x="19748" y="7108"/>
                      <a:pt x="19925" y="7080"/>
                      <a:pt x="20076" y="7138"/>
                    </a:cubicBezTo>
                    <a:cubicBezTo>
                      <a:pt x="20361" y="7249"/>
                      <a:pt x="20532" y="7348"/>
                      <a:pt x="20877" y="7348"/>
                    </a:cubicBezTo>
                    <a:cubicBezTo>
                      <a:pt x="20877" y="7364"/>
                      <a:pt x="20890" y="7371"/>
                      <a:pt x="20890" y="7386"/>
                    </a:cubicBezTo>
                    <a:cubicBezTo>
                      <a:pt x="20890" y="7399"/>
                      <a:pt x="20864" y="7403"/>
                      <a:pt x="20864" y="7416"/>
                    </a:cubicBezTo>
                    <a:cubicBezTo>
                      <a:pt x="20864" y="7443"/>
                      <a:pt x="20933" y="7440"/>
                      <a:pt x="20969" y="7454"/>
                    </a:cubicBezTo>
                    <a:cubicBezTo>
                      <a:pt x="21080" y="7497"/>
                      <a:pt x="21140" y="7529"/>
                      <a:pt x="21232" y="7589"/>
                    </a:cubicBezTo>
                    <a:cubicBezTo>
                      <a:pt x="21352" y="7668"/>
                      <a:pt x="21458" y="7735"/>
                      <a:pt x="21570" y="7791"/>
                    </a:cubicBezTo>
                    <a:close/>
                    <a:moveTo>
                      <a:pt x="19315" y="6552"/>
                    </a:moveTo>
                    <a:cubicBezTo>
                      <a:pt x="19265" y="6496"/>
                      <a:pt x="19262" y="6424"/>
                      <a:pt x="19157" y="6424"/>
                    </a:cubicBezTo>
                    <a:cubicBezTo>
                      <a:pt x="19075" y="6424"/>
                      <a:pt x="19029" y="6453"/>
                      <a:pt x="18974" y="6485"/>
                    </a:cubicBezTo>
                    <a:cubicBezTo>
                      <a:pt x="19081" y="6571"/>
                      <a:pt x="19177" y="6610"/>
                      <a:pt x="19328" y="6673"/>
                    </a:cubicBezTo>
                    <a:cubicBezTo>
                      <a:pt x="19332" y="6656"/>
                      <a:pt x="19341" y="6644"/>
                      <a:pt x="19341" y="6627"/>
                    </a:cubicBezTo>
                    <a:cubicBezTo>
                      <a:pt x="19341" y="6608"/>
                      <a:pt x="19325" y="6569"/>
                      <a:pt x="19315" y="6552"/>
                    </a:cubicBezTo>
                    <a:cubicBezTo>
                      <a:pt x="19315" y="6552"/>
                      <a:pt x="19315" y="6552"/>
                      <a:pt x="19315" y="6552"/>
                    </a:cubicBezTo>
                    <a:close/>
                    <a:moveTo>
                      <a:pt x="17358" y="3682"/>
                    </a:moveTo>
                    <a:cubicBezTo>
                      <a:pt x="17299" y="3671"/>
                      <a:pt x="17263" y="3665"/>
                      <a:pt x="17200" y="3659"/>
                    </a:cubicBezTo>
                    <a:cubicBezTo>
                      <a:pt x="17194" y="3683"/>
                      <a:pt x="17187" y="3697"/>
                      <a:pt x="17187" y="3722"/>
                    </a:cubicBezTo>
                    <a:cubicBezTo>
                      <a:pt x="17187" y="3798"/>
                      <a:pt x="17253" y="3841"/>
                      <a:pt x="17319" y="3907"/>
                    </a:cubicBezTo>
                    <a:cubicBezTo>
                      <a:pt x="17329" y="3819"/>
                      <a:pt x="17380" y="3770"/>
                      <a:pt x="17358" y="3682"/>
                    </a:cubicBezTo>
                    <a:cubicBezTo>
                      <a:pt x="17358" y="3682"/>
                      <a:pt x="17358" y="3682"/>
                      <a:pt x="17358" y="3682"/>
                    </a:cubicBezTo>
                    <a:close/>
                    <a:moveTo>
                      <a:pt x="17805" y="3900"/>
                    </a:moveTo>
                    <a:cubicBezTo>
                      <a:pt x="17812" y="3952"/>
                      <a:pt x="17844" y="3982"/>
                      <a:pt x="17844" y="4035"/>
                    </a:cubicBezTo>
                    <a:cubicBezTo>
                      <a:pt x="17844" y="4172"/>
                      <a:pt x="17812" y="4251"/>
                      <a:pt x="17792" y="4388"/>
                    </a:cubicBezTo>
                    <a:cubicBezTo>
                      <a:pt x="18192" y="4388"/>
                      <a:pt x="18392" y="4523"/>
                      <a:pt x="18793" y="4523"/>
                    </a:cubicBezTo>
                    <a:cubicBezTo>
                      <a:pt x="18864" y="4523"/>
                      <a:pt x="18907" y="4517"/>
                      <a:pt x="18980" y="4523"/>
                    </a:cubicBezTo>
                    <a:cubicBezTo>
                      <a:pt x="18980" y="4473"/>
                      <a:pt x="18983" y="4446"/>
                      <a:pt x="18980" y="4396"/>
                    </a:cubicBezTo>
                    <a:lnTo>
                      <a:pt x="18934" y="4373"/>
                    </a:lnTo>
                    <a:cubicBezTo>
                      <a:pt x="18881" y="4407"/>
                      <a:pt x="18844" y="4440"/>
                      <a:pt x="18763" y="4440"/>
                    </a:cubicBezTo>
                    <a:cubicBezTo>
                      <a:pt x="18720" y="4440"/>
                      <a:pt x="18714" y="4403"/>
                      <a:pt x="18672" y="4403"/>
                    </a:cubicBezTo>
                    <a:cubicBezTo>
                      <a:pt x="18632" y="4403"/>
                      <a:pt x="18605" y="4418"/>
                      <a:pt x="18566" y="4418"/>
                    </a:cubicBezTo>
                    <a:cubicBezTo>
                      <a:pt x="18461" y="4418"/>
                      <a:pt x="18382" y="4365"/>
                      <a:pt x="18382" y="4305"/>
                    </a:cubicBezTo>
                    <a:cubicBezTo>
                      <a:pt x="18382" y="4236"/>
                      <a:pt x="18513" y="4225"/>
                      <a:pt x="18566" y="4163"/>
                    </a:cubicBezTo>
                    <a:cubicBezTo>
                      <a:pt x="18488" y="4144"/>
                      <a:pt x="18409" y="4121"/>
                      <a:pt x="18409" y="4070"/>
                    </a:cubicBezTo>
                    <a:cubicBezTo>
                      <a:pt x="18409" y="4037"/>
                      <a:pt x="18418" y="4016"/>
                      <a:pt x="18421" y="3982"/>
                    </a:cubicBezTo>
                    <a:cubicBezTo>
                      <a:pt x="18478" y="3982"/>
                      <a:pt x="18506" y="3990"/>
                      <a:pt x="18562" y="3990"/>
                    </a:cubicBezTo>
                    <a:cubicBezTo>
                      <a:pt x="18757" y="3990"/>
                      <a:pt x="18967" y="3929"/>
                      <a:pt x="18619" y="3929"/>
                    </a:cubicBezTo>
                    <a:cubicBezTo>
                      <a:pt x="18504" y="3929"/>
                      <a:pt x="18396" y="3883"/>
                      <a:pt x="18396" y="3817"/>
                    </a:cubicBezTo>
                    <a:cubicBezTo>
                      <a:pt x="18396" y="3772"/>
                      <a:pt x="18448" y="3749"/>
                      <a:pt x="18448" y="3704"/>
                    </a:cubicBezTo>
                    <a:cubicBezTo>
                      <a:pt x="18448" y="3642"/>
                      <a:pt x="18300" y="3765"/>
                      <a:pt x="18251" y="3817"/>
                    </a:cubicBezTo>
                    <a:cubicBezTo>
                      <a:pt x="18163" y="3907"/>
                      <a:pt x="17985" y="3900"/>
                      <a:pt x="17805" y="3900"/>
                    </a:cubicBezTo>
                    <a:cubicBezTo>
                      <a:pt x="17805" y="3900"/>
                      <a:pt x="17805" y="3900"/>
                      <a:pt x="17805" y="3900"/>
                    </a:cubicBezTo>
                    <a:close/>
                    <a:moveTo>
                      <a:pt x="3295" y="473"/>
                    </a:moveTo>
                    <a:cubicBezTo>
                      <a:pt x="3334" y="586"/>
                      <a:pt x="3216" y="646"/>
                      <a:pt x="3190" y="759"/>
                    </a:cubicBezTo>
                    <a:cubicBezTo>
                      <a:pt x="3289" y="759"/>
                      <a:pt x="3362" y="746"/>
                      <a:pt x="3440" y="781"/>
                    </a:cubicBezTo>
                    <a:lnTo>
                      <a:pt x="3387" y="841"/>
                    </a:lnTo>
                    <a:cubicBezTo>
                      <a:pt x="3390" y="858"/>
                      <a:pt x="3397" y="870"/>
                      <a:pt x="3400" y="886"/>
                    </a:cubicBezTo>
                    <a:cubicBezTo>
                      <a:pt x="3597" y="900"/>
                      <a:pt x="3718" y="934"/>
                      <a:pt x="3859" y="1015"/>
                    </a:cubicBezTo>
                    <a:cubicBezTo>
                      <a:pt x="3797" y="1046"/>
                      <a:pt x="3748" y="1067"/>
                      <a:pt x="3662" y="1067"/>
                    </a:cubicBezTo>
                    <a:cubicBezTo>
                      <a:pt x="3390" y="1067"/>
                      <a:pt x="3252" y="984"/>
                      <a:pt x="2980" y="984"/>
                    </a:cubicBezTo>
                    <a:cubicBezTo>
                      <a:pt x="2816" y="984"/>
                      <a:pt x="2737" y="1024"/>
                      <a:pt x="2573" y="1037"/>
                    </a:cubicBezTo>
                    <a:cubicBezTo>
                      <a:pt x="2619" y="984"/>
                      <a:pt x="2622" y="947"/>
                      <a:pt x="2639" y="886"/>
                    </a:cubicBezTo>
                    <a:lnTo>
                      <a:pt x="2744" y="886"/>
                    </a:lnTo>
                    <a:cubicBezTo>
                      <a:pt x="2773" y="894"/>
                      <a:pt x="2790" y="909"/>
                      <a:pt x="2822" y="909"/>
                    </a:cubicBezTo>
                    <a:cubicBezTo>
                      <a:pt x="2931" y="909"/>
                      <a:pt x="3085" y="918"/>
                      <a:pt x="3085" y="857"/>
                    </a:cubicBezTo>
                    <a:cubicBezTo>
                      <a:pt x="3085" y="765"/>
                      <a:pt x="2934" y="738"/>
                      <a:pt x="2874" y="654"/>
                    </a:cubicBezTo>
                    <a:lnTo>
                      <a:pt x="2928" y="593"/>
                    </a:lnTo>
                    <a:cubicBezTo>
                      <a:pt x="2888" y="584"/>
                      <a:pt x="2861" y="578"/>
                      <a:pt x="2822" y="571"/>
                    </a:cubicBezTo>
                    <a:lnTo>
                      <a:pt x="2835" y="541"/>
                    </a:lnTo>
                    <a:cubicBezTo>
                      <a:pt x="3010" y="493"/>
                      <a:pt x="3065" y="432"/>
                      <a:pt x="3203" y="353"/>
                    </a:cubicBezTo>
                    <a:cubicBezTo>
                      <a:pt x="3250" y="395"/>
                      <a:pt x="3275" y="424"/>
                      <a:pt x="3295" y="473"/>
                    </a:cubicBezTo>
                    <a:cubicBezTo>
                      <a:pt x="3295" y="473"/>
                      <a:pt x="3295" y="473"/>
                      <a:pt x="3295" y="473"/>
                    </a:cubicBezTo>
                    <a:close/>
                    <a:moveTo>
                      <a:pt x="5386" y="158"/>
                    </a:moveTo>
                    <a:cubicBezTo>
                      <a:pt x="5360" y="287"/>
                      <a:pt x="5399" y="359"/>
                      <a:pt x="5386" y="488"/>
                    </a:cubicBezTo>
                    <a:cubicBezTo>
                      <a:pt x="5321" y="417"/>
                      <a:pt x="5314" y="323"/>
                      <a:pt x="5173" y="323"/>
                    </a:cubicBezTo>
                    <a:cubicBezTo>
                      <a:pt x="5028" y="323"/>
                      <a:pt x="4864" y="361"/>
                      <a:pt x="4864" y="444"/>
                    </a:cubicBezTo>
                    <a:cubicBezTo>
                      <a:pt x="4864" y="501"/>
                      <a:pt x="4880" y="536"/>
                      <a:pt x="4864" y="593"/>
                    </a:cubicBezTo>
                    <a:cubicBezTo>
                      <a:pt x="4779" y="507"/>
                      <a:pt x="4835" y="368"/>
                      <a:pt x="4661" y="368"/>
                    </a:cubicBezTo>
                    <a:cubicBezTo>
                      <a:pt x="4487" y="368"/>
                      <a:pt x="4408" y="436"/>
                      <a:pt x="4240" y="458"/>
                    </a:cubicBezTo>
                    <a:cubicBezTo>
                      <a:pt x="4273" y="533"/>
                      <a:pt x="4329" y="565"/>
                      <a:pt x="4372" y="639"/>
                    </a:cubicBezTo>
                    <a:lnTo>
                      <a:pt x="4320" y="646"/>
                    </a:lnTo>
                    <a:cubicBezTo>
                      <a:pt x="4171" y="584"/>
                      <a:pt x="4110" y="522"/>
                      <a:pt x="3939" y="481"/>
                    </a:cubicBezTo>
                    <a:cubicBezTo>
                      <a:pt x="3827" y="454"/>
                      <a:pt x="3718" y="436"/>
                      <a:pt x="3689" y="368"/>
                    </a:cubicBezTo>
                    <a:lnTo>
                      <a:pt x="3794" y="368"/>
                    </a:lnTo>
                    <a:cubicBezTo>
                      <a:pt x="3801" y="348"/>
                      <a:pt x="3811" y="335"/>
                      <a:pt x="3821" y="316"/>
                    </a:cubicBezTo>
                    <a:cubicBezTo>
                      <a:pt x="3613" y="287"/>
                      <a:pt x="3548" y="214"/>
                      <a:pt x="3347" y="158"/>
                    </a:cubicBezTo>
                    <a:cubicBezTo>
                      <a:pt x="3344" y="169"/>
                      <a:pt x="3322" y="175"/>
                      <a:pt x="3322" y="188"/>
                    </a:cubicBezTo>
                    <a:cubicBezTo>
                      <a:pt x="3322" y="439"/>
                      <a:pt x="3571" y="567"/>
                      <a:pt x="3571" y="819"/>
                    </a:cubicBezTo>
                    <a:cubicBezTo>
                      <a:pt x="3702" y="823"/>
                      <a:pt x="3788" y="834"/>
                      <a:pt x="3899" y="872"/>
                    </a:cubicBezTo>
                    <a:cubicBezTo>
                      <a:pt x="4024" y="913"/>
                      <a:pt x="3975" y="1010"/>
                      <a:pt x="4096" y="1052"/>
                    </a:cubicBezTo>
                    <a:cubicBezTo>
                      <a:pt x="4204" y="1087"/>
                      <a:pt x="4307" y="1050"/>
                      <a:pt x="4425" y="1075"/>
                    </a:cubicBezTo>
                    <a:cubicBezTo>
                      <a:pt x="4559" y="1103"/>
                      <a:pt x="4598" y="1159"/>
                      <a:pt x="4700" y="1217"/>
                    </a:cubicBezTo>
                    <a:cubicBezTo>
                      <a:pt x="4786" y="1179"/>
                      <a:pt x="4786" y="1127"/>
                      <a:pt x="4871" y="1089"/>
                    </a:cubicBezTo>
                    <a:cubicBezTo>
                      <a:pt x="4996" y="1035"/>
                      <a:pt x="5124" y="1050"/>
                      <a:pt x="5238" y="992"/>
                    </a:cubicBezTo>
                    <a:cubicBezTo>
                      <a:pt x="5412" y="904"/>
                      <a:pt x="5426" y="743"/>
                      <a:pt x="5659" y="743"/>
                    </a:cubicBezTo>
                    <a:cubicBezTo>
                      <a:pt x="5711" y="743"/>
                      <a:pt x="5737" y="751"/>
                      <a:pt x="5790" y="759"/>
                    </a:cubicBezTo>
                    <a:cubicBezTo>
                      <a:pt x="5878" y="657"/>
                      <a:pt x="6039" y="616"/>
                      <a:pt x="6039" y="503"/>
                    </a:cubicBezTo>
                    <a:cubicBezTo>
                      <a:pt x="6039" y="430"/>
                      <a:pt x="5862" y="444"/>
                      <a:pt x="5790" y="383"/>
                    </a:cubicBezTo>
                    <a:cubicBezTo>
                      <a:pt x="5663" y="280"/>
                      <a:pt x="5593" y="207"/>
                      <a:pt x="5386" y="158"/>
                    </a:cubicBezTo>
                    <a:cubicBezTo>
                      <a:pt x="5386" y="158"/>
                      <a:pt x="5386" y="158"/>
                      <a:pt x="5386" y="158"/>
                    </a:cubicBezTo>
                    <a:close/>
                  </a:path>
                </a:pathLst>
              </a:custGeom>
              <a:grpFill/>
              <a:ln w="127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3" name="Shape 3150"/>
              <p:cNvSpPr/>
              <p:nvPr/>
            </p:nvSpPr>
            <p:spPr>
              <a:xfrm>
                <a:off x="4266843" y="2091624"/>
                <a:ext cx="1837429" cy="239661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590" extrusionOk="0">
                    <a:moveTo>
                      <a:pt x="21600" y="20345"/>
                    </a:moveTo>
                    <a:lnTo>
                      <a:pt x="21600" y="20345"/>
                    </a:lnTo>
                    <a:cubicBezTo>
                      <a:pt x="21497" y="20390"/>
                      <a:pt x="21448" y="20418"/>
                      <a:pt x="21338" y="20446"/>
                    </a:cubicBezTo>
                    <a:cubicBezTo>
                      <a:pt x="21271" y="20462"/>
                      <a:pt x="21218" y="20433"/>
                      <a:pt x="21156" y="20457"/>
                    </a:cubicBezTo>
                    <a:cubicBezTo>
                      <a:pt x="21078" y="20488"/>
                      <a:pt x="21084" y="20586"/>
                      <a:pt x="20995" y="20586"/>
                    </a:cubicBezTo>
                    <a:cubicBezTo>
                      <a:pt x="20946" y="20586"/>
                      <a:pt x="20919" y="20568"/>
                      <a:pt x="20874" y="20557"/>
                    </a:cubicBezTo>
                    <a:cubicBezTo>
                      <a:pt x="20767" y="20551"/>
                      <a:pt x="20698" y="20574"/>
                      <a:pt x="20592" y="20574"/>
                    </a:cubicBezTo>
                    <a:cubicBezTo>
                      <a:pt x="20422" y="20574"/>
                      <a:pt x="20350" y="20469"/>
                      <a:pt x="20180" y="20469"/>
                    </a:cubicBezTo>
                    <a:cubicBezTo>
                      <a:pt x="20051" y="20469"/>
                      <a:pt x="20031" y="20580"/>
                      <a:pt x="19929" y="20638"/>
                    </a:cubicBezTo>
                    <a:cubicBezTo>
                      <a:pt x="19882" y="20665"/>
                      <a:pt x="19834" y="20646"/>
                      <a:pt x="19777" y="20662"/>
                    </a:cubicBezTo>
                    <a:cubicBezTo>
                      <a:pt x="19622" y="20706"/>
                      <a:pt x="19569" y="20786"/>
                      <a:pt x="19411" y="20825"/>
                    </a:cubicBezTo>
                    <a:cubicBezTo>
                      <a:pt x="19453" y="20881"/>
                      <a:pt x="19466" y="20920"/>
                      <a:pt x="19525" y="20965"/>
                    </a:cubicBezTo>
                    <a:cubicBezTo>
                      <a:pt x="19542" y="20979"/>
                      <a:pt x="19578" y="20975"/>
                      <a:pt x="19578" y="20994"/>
                    </a:cubicBezTo>
                    <a:cubicBezTo>
                      <a:pt x="19578" y="21137"/>
                      <a:pt x="19445" y="21269"/>
                      <a:pt x="19258" y="21269"/>
                    </a:cubicBezTo>
                    <a:cubicBezTo>
                      <a:pt x="19258" y="21296"/>
                      <a:pt x="19258" y="21311"/>
                      <a:pt x="19251" y="21339"/>
                    </a:cubicBezTo>
                    <a:cubicBezTo>
                      <a:pt x="19157" y="21328"/>
                      <a:pt x="19139" y="21245"/>
                      <a:pt x="19045" y="21245"/>
                    </a:cubicBezTo>
                    <a:cubicBezTo>
                      <a:pt x="18862" y="21245"/>
                      <a:pt x="18792" y="21371"/>
                      <a:pt x="18710" y="21496"/>
                    </a:cubicBezTo>
                    <a:cubicBezTo>
                      <a:pt x="18687" y="21533"/>
                      <a:pt x="18695" y="21590"/>
                      <a:pt x="18642" y="21590"/>
                    </a:cubicBezTo>
                    <a:cubicBezTo>
                      <a:pt x="18415" y="21590"/>
                      <a:pt x="18550" y="21276"/>
                      <a:pt x="18345" y="21205"/>
                    </a:cubicBezTo>
                    <a:cubicBezTo>
                      <a:pt x="18164" y="21142"/>
                      <a:pt x="18087" y="21069"/>
                      <a:pt x="17925" y="20983"/>
                    </a:cubicBezTo>
                    <a:cubicBezTo>
                      <a:pt x="17880" y="20960"/>
                      <a:pt x="17868" y="20913"/>
                      <a:pt x="17811" y="20913"/>
                    </a:cubicBezTo>
                    <a:cubicBezTo>
                      <a:pt x="17737" y="20913"/>
                      <a:pt x="17701" y="20948"/>
                      <a:pt x="17627" y="20948"/>
                    </a:cubicBezTo>
                    <a:lnTo>
                      <a:pt x="17478" y="20948"/>
                    </a:lnTo>
                    <a:cubicBezTo>
                      <a:pt x="17447" y="20948"/>
                      <a:pt x="17430" y="20960"/>
                      <a:pt x="17399" y="20960"/>
                    </a:cubicBezTo>
                    <a:cubicBezTo>
                      <a:pt x="17275" y="20960"/>
                      <a:pt x="17251" y="20825"/>
                      <a:pt x="17125" y="20825"/>
                    </a:cubicBezTo>
                    <a:cubicBezTo>
                      <a:pt x="16911" y="20825"/>
                      <a:pt x="16800" y="20919"/>
                      <a:pt x="16585" y="20919"/>
                    </a:cubicBezTo>
                    <a:cubicBezTo>
                      <a:pt x="16537" y="20919"/>
                      <a:pt x="16509" y="20907"/>
                      <a:pt x="16461" y="20907"/>
                    </a:cubicBezTo>
                    <a:lnTo>
                      <a:pt x="16313" y="20907"/>
                    </a:lnTo>
                    <a:cubicBezTo>
                      <a:pt x="16215" y="20907"/>
                      <a:pt x="16164" y="20860"/>
                      <a:pt x="16067" y="20860"/>
                    </a:cubicBezTo>
                    <a:cubicBezTo>
                      <a:pt x="15922" y="20860"/>
                      <a:pt x="15876" y="20958"/>
                      <a:pt x="15762" y="21024"/>
                    </a:cubicBezTo>
                    <a:cubicBezTo>
                      <a:pt x="15633" y="21098"/>
                      <a:pt x="15509" y="21105"/>
                      <a:pt x="15412" y="21205"/>
                    </a:cubicBezTo>
                    <a:cubicBezTo>
                      <a:pt x="15368" y="21250"/>
                      <a:pt x="15394" y="21324"/>
                      <a:pt x="15320" y="21333"/>
                    </a:cubicBezTo>
                    <a:lnTo>
                      <a:pt x="4229" y="21357"/>
                    </a:lnTo>
                    <a:lnTo>
                      <a:pt x="4229" y="21357"/>
                    </a:lnTo>
                    <a:lnTo>
                      <a:pt x="4229" y="17761"/>
                    </a:lnTo>
                    <a:lnTo>
                      <a:pt x="18" y="17753"/>
                    </a:lnTo>
                    <a:lnTo>
                      <a:pt x="18" y="17753"/>
                    </a:lnTo>
                    <a:lnTo>
                      <a:pt x="0" y="7025"/>
                    </a:lnTo>
                    <a:lnTo>
                      <a:pt x="0" y="7025"/>
                    </a:lnTo>
                    <a:cubicBezTo>
                      <a:pt x="101" y="7094"/>
                      <a:pt x="209" y="7142"/>
                      <a:pt x="367" y="7177"/>
                    </a:cubicBezTo>
                    <a:cubicBezTo>
                      <a:pt x="678" y="7246"/>
                      <a:pt x="849" y="7295"/>
                      <a:pt x="1160" y="7364"/>
                    </a:cubicBezTo>
                    <a:cubicBezTo>
                      <a:pt x="1312" y="7398"/>
                      <a:pt x="1444" y="7404"/>
                      <a:pt x="1525" y="7510"/>
                    </a:cubicBezTo>
                    <a:cubicBezTo>
                      <a:pt x="1624" y="7637"/>
                      <a:pt x="1548" y="7761"/>
                      <a:pt x="1686" y="7866"/>
                    </a:cubicBezTo>
                    <a:cubicBezTo>
                      <a:pt x="1788" y="7945"/>
                      <a:pt x="1914" y="7900"/>
                      <a:pt x="2051" y="7930"/>
                    </a:cubicBezTo>
                    <a:cubicBezTo>
                      <a:pt x="2131" y="7948"/>
                      <a:pt x="2146" y="8002"/>
                      <a:pt x="2211" y="8041"/>
                    </a:cubicBezTo>
                    <a:cubicBezTo>
                      <a:pt x="2429" y="8174"/>
                      <a:pt x="2281" y="8141"/>
                      <a:pt x="2470" y="8141"/>
                    </a:cubicBezTo>
                    <a:cubicBezTo>
                      <a:pt x="2649" y="8141"/>
                      <a:pt x="2704" y="8298"/>
                      <a:pt x="2883" y="8298"/>
                    </a:cubicBezTo>
                    <a:lnTo>
                      <a:pt x="3032" y="8298"/>
                    </a:lnTo>
                    <a:cubicBezTo>
                      <a:pt x="3315" y="8298"/>
                      <a:pt x="3436" y="8111"/>
                      <a:pt x="3719" y="8111"/>
                    </a:cubicBezTo>
                    <a:cubicBezTo>
                      <a:pt x="3750" y="8111"/>
                      <a:pt x="3751" y="8141"/>
                      <a:pt x="3771" y="8158"/>
                    </a:cubicBezTo>
                    <a:lnTo>
                      <a:pt x="3771" y="8065"/>
                    </a:lnTo>
                    <a:cubicBezTo>
                      <a:pt x="3786" y="8062"/>
                      <a:pt x="3793" y="8053"/>
                      <a:pt x="3811" y="8053"/>
                    </a:cubicBezTo>
                    <a:cubicBezTo>
                      <a:pt x="3833" y="8053"/>
                      <a:pt x="3849" y="8060"/>
                      <a:pt x="3871" y="8065"/>
                    </a:cubicBezTo>
                    <a:cubicBezTo>
                      <a:pt x="3881" y="7952"/>
                      <a:pt x="3982" y="7908"/>
                      <a:pt x="4046" y="7808"/>
                    </a:cubicBezTo>
                    <a:lnTo>
                      <a:pt x="4077" y="7831"/>
                    </a:lnTo>
                    <a:cubicBezTo>
                      <a:pt x="4159" y="7694"/>
                      <a:pt x="4224" y="7603"/>
                      <a:pt x="4192" y="7452"/>
                    </a:cubicBezTo>
                    <a:cubicBezTo>
                      <a:pt x="4262" y="7430"/>
                      <a:pt x="4294" y="7393"/>
                      <a:pt x="4329" y="7341"/>
                    </a:cubicBezTo>
                    <a:cubicBezTo>
                      <a:pt x="4346" y="7314"/>
                      <a:pt x="4342" y="7271"/>
                      <a:pt x="4382" y="7271"/>
                    </a:cubicBezTo>
                    <a:cubicBezTo>
                      <a:pt x="4397" y="7271"/>
                      <a:pt x="4392" y="7289"/>
                      <a:pt x="4405" y="7294"/>
                    </a:cubicBezTo>
                    <a:cubicBezTo>
                      <a:pt x="4407" y="7261"/>
                      <a:pt x="4405" y="7240"/>
                      <a:pt x="4405" y="7207"/>
                    </a:cubicBezTo>
                    <a:cubicBezTo>
                      <a:pt x="4464" y="7203"/>
                      <a:pt x="4498" y="7207"/>
                      <a:pt x="4557" y="7207"/>
                    </a:cubicBezTo>
                    <a:cubicBezTo>
                      <a:pt x="4534" y="7186"/>
                      <a:pt x="4519" y="7170"/>
                      <a:pt x="4519" y="7142"/>
                    </a:cubicBezTo>
                    <a:cubicBezTo>
                      <a:pt x="4519" y="7116"/>
                      <a:pt x="4530" y="7084"/>
                      <a:pt x="4565" y="7084"/>
                    </a:cubicBezTo>
                    <a:cubicBezTo>
                      <a:pt x="4576" y="7084"/>
                      <a:pt x="4580" y="7096"/>
                      <a:pt x="4592" y="7096"/>
                    </a:cubicBezTo>
                    <a:lnTo>
                      <a:pt x="4592" y="7018"/>
                    </a:lnTo>
                    <a:cubicBezTo>
                      <a:pt x="4592" y="6782"/>
                      <a:pt x="4793" y="6667"/>
                      <a:pt x="4793" y="6430"/>
                    </a:cubicBezTo>
                    <a:cubicBezTo>
                      <a:pt x="4793" y="6389"/>
                      <a:pt x="4771" y="6366"/>
                      <a:pt x="4771" y="6325"/>
                    </a:cubicBezTo>
                    <a:cubicBezTo>
                      <a:pt x="4771" y="6265"/>
                      <a:pt x="4793" y="6233"/>
                      <a:pt x="4793" y="6173"/>
                    </a:cubicBezTo>
                    <a:cubicBezTo>
                      <a:pt x="4793" y="6013"/>
                      <a:pt x="4858" y="5927"/>
                      <a:pt x="4930" y="5776"/>
                    </a:cubicBezTo>
                    <a:cubicBezTo>
                      <a:pt x="4971" y="5692"/>
                      <a:pt x="4947" y="5610"/>
                      <a:pt x="5045" y="5560"/>
                    </a:cubicBezTo>
                    <a:cubicBezTo>
                      <a:pt x="5205" y="5560"/>
                      <a:pt x="5045" y="5568"/>
                      <a:pt x="5045" y="5502"/>
                    </a:cubicBezTo>
                    <a:cubicBezTo>
                      <a:pt x="5045" y="5474"/>
                      <a:pt x="5085" y="5470"/>
                      <a:pt x="5105" y="5449"/>
                    </a:cubicBezTo>
                    <a:cubicBezTo>
                      <a:pt x="5151" y="5407"/>
                      <a:pt x="5140" y="5365"/>
                      <a:pt x="5151" y="5309"/>
                    </a:cubicBezTo>
                    <a:cubicBezTo>
                      <a:pt x="4980" y="5111"/>
                      <a:pt x="4938" y="4962"/>
                      <a:pt x="4938" y="4726"/>
                    </a:cubicBezTo>
                    <a:cubicBezTo>
                      <a:pt x="4938" y="4602"/>
                      <a:pt x="5052" y="4545"/>
                      <a:pt x="5052" y="4421"/>
                    </a:cubicBezTo>
                    <a:lnTo>
                      <a:pt x="5052" y="4307"/>
                    </a:lnTo>
                    <a:cubicBezTo>
                      <a:pt x="5052" y="4208"/>
                      <a:pt x="4846" y="4206"/>
                      <a:pt x="4846" y="4107"/>
                    </a:cubicBezTo>
                    <a:cubicBezTo>
                      <a:pt x="4846" y="4046"/>
                      <a:pt x="4890" y="4016"/>
                      <a:pt x="4900" y="3955"/>
                    </a:cubicBezTo>
                    <a:cubicBezTo>
                      <a:pt x="4915" y="3862"/>
                      <a:pt x="4909" y="3796"/>
                      <a:pt x="4984" y="3722"/>
                    </a:cubicBezTo>
                    <a:cubicBezTo>
                      <a:pt x="5050" y="3655"/>
                      <a:pt x="4999" y="3581"/>
                      <a:pt x="5060" y="3512"/>
                    </a:cubicBezTo>
                    <a:cubicBezTo>
                      <a:pt x="5115" y="3527"/>
                      <a:pt x="5115" y="3571"/>
                      <a:pt x="5159" y="3605"/>
                    </a:cubicBezTo>
                    <a:lnTo>
                      <a:pt x="5189" y="3611"/>
                    </a:lnTo>
                    <a:cubicBezTo>
                      <a:pt x="5189" y="3551"/>
                      <a:pt x="5229" y="3526"/>
                      <a:pt x="5266" y="3471"/>
                    </a:cubicBezTo>
                    <a:cubicBezTo>
                      <a:pt x="5163" y="3444"/>
                      <a:pt x="5153" y="3365"/>
                      <a:pt x="5113" y="3290"/>
                    </a:cubicBezTo>
                    <a:cubicBezTo>
                      <a:pt x="5071" y="3211"/>
                      <a:pt x="5029" y="3166"/>
                      <a:pt x="5029" y="3080"/>
                    </a:cubicBezTo>
                    <a:cubicBezTo>
                      <a:pt x="5029" y="3005"/>
                      <a:pt x="5136" y="2998"/>
                      <a:pt x="5212" y="2951"/>
                    </a:cubicBezTo>
                    <a:cubicBezTo>
                      <a:pt x="5289" y="2904"/>
                      <a:pt x="5289" y="2849"/>
                      <a:pt x="5342" y="2788"/>
                    </a:cubicBezTo>
                    <a:cubicBezTo>
                      <a:pt x="5502" y="2883"/>
                      <a:pt x="5567" y="3116"/>
                      <a:pt x="5479" y="2808"/>
                    </a:cubicBezTo>
                    <a:cubicBezTo>
                      <a:pt x="5725" y="2823"/>
                      <a:pt x="5485" y="2762"/>
                      <a:pt x="5395" y="2723"/>
                    </a:cubicBezTo>
                    <a:cubicBezTo>
                      <a:pt x="5823" y="2559"/>
                      <a:pt x="5167" y="2727"/>
                      <a:pt x="5167" y="2402"/>
                    </a:cubicBezTo>
                    <a:cubicBezTo>
                      <a:pt x="5167" y="2350"/>
                      <a:pt x="5174" y="2306"/>
                      <a:pt x="5227" y="2274"/>
                    </a:cubicBezTo>
                    <a:lnTo>
                      <a:pt x="5289" y="2286"/>
                    </a:lnTo>
                    <a:cubicBezTo>
                      <a:pt x="5275" y="2261"/>
                      <a:pt x="5266" y="2243"/>
                      <a:pt x="5266" y="2215"/>
                    </a:cubicBezTo>
                    <a:cubicBezTo>
                      <a:pt x="5266" y="2142"/>
                      <a:pt x="5334" y="2108"/>
                      <a:pt x="5410" y="2064"/>
                    </a:cubicBezTo>
                    <a:cubicBezTo>
                      <a:pt x="5456" y="2116"/>
                      <a:pt x="5477" y="2150"/>
                      <a:pt x="5502" y="2209"/>
                    </a:cubicBezTo>
                    <a:cubicBezTo>
                      <a:pt x="5507" y="2230"/>
                      <a:pt x="5525" y="2254"/>
                      <a:pt x="5525" y="2215"/>
                    </a:cubicBezTo>
                    <a:cubicBezTo>
                      <a:pt x="5525" y="2176"/>
                      <a:pt x="5509" y="2156"/>
                      <a:pt x="5502" y="2116"/>
                    </a:cubicBezTo>
                    <a:lnTo>
                      <a:pt x="5509" y="2081"/>
                    </a:lnTo>
                    <a:lnTo>
                      <a:pt x="5631" y="2081"/>
                    </a:lnTo>
                    <a:cubicBezTo>
                      <a:pt x="5633" y="2065"/>
                      <a:pt x="5639" y="2057"/>
                      <a:pt x="5639" y="2040"/>
                    </a:cubicBezTo>
                    <a:cubicBezTo>
                      <a:pt x="5639" y="1984"/>
                      <a:pt x="5502" y="1992"/>
                      <a:pt x="5502" y="1935"/>
                    </a:cubicBezTo>
                    <a:cubicBezTo>
                      <a:pt x="5502" y="1832"/>
                      <a:pt x="5608" y="1794"/>
                      <a:pt x="5692" y="1714"/>
                    </a:cubicBezTo>
                    <a:cubicBezTo>
                      <a:pt x="5669" y="1699"/>
                      <a:pt x="5654" y="1680"/>
                      <a:pt x="5654" y="1655"/>
                    </a:cubicBezTo>
                    <a:cubicBezTo>
                      <a:pt x="5654" y="1514"/>
                      <a:pt x="5776" y="1445"/>
                      <a:pt x="5776" y="1304"/>
                    </a:cubicBezTo>
                    <a:lnTo>
                      <a:pt x="5776" y="1166"/>
                    </a:lnTo>
                    <a:cubicBezTo>
                      <a:pt x="5776" y="1093"/>
                      <a:pt x="5783" y="1057"/>
                      <a:pt x="5783" y="984"/>
                    </a:cubicBezTo>
                    <a:cubicBezTo>
                      <a:pt x="5787" y="944"/>
                      <a:pt x="5783" y="922"/>
                      <a:pt x="5783" y="883"/>
                    </a:cubicBezTo>
                    <a:cubicBezTo>
                      <a:pt x="5824" y="880"/>
                      <a:pt x="5848" y="885"/>
                      <a:pt x="5888" y="885"/>
                    </a:cubicBezTo>
                    <a:cubicBezTo>
                      <a:pt x="6010" y="885"/>
                      <a:pt x="6080" y="822"/>
                      <a:pt x="6134" y="739"/>
                    </a:cubicBezTo>
                    <a:cubicBezTo>
                      <a:pt x="6160" y="697"/>
                      <a:pt x="6140" y="626"/>
                      <a:pt x="6203" y="626"/>
                    </a:cubicBezTo>
                    <a:cubicBezTo>
                      <a:pt x="6250" y="626"/>
                      <a:pt x="6277" y="632"/>
                      <a:pt x="6325" y="628"/>
                    </a:cubicBezTo>
                    <a:cubicBezTo>
                      <a:pt x="6325" y="639"/>
                      <a:pt x="6332" y="647"/>
                      <a:pt x="6332" y="659"/>
                    </a:cubicBezTo>
                    <a:cubicBezTo>
                      <a:pt x="6332" y="742"/>
                      <a:pt x="6277" y="784"/>
                      <a:pt x="6264" y="867"/>
                    </a:cubicBezTo>
                    <a:cubicBezTo>
                      <a:pt x="6274" y="867"/>
                      <a:pt x="6280" y="873"/>
                      <a:pt x="6292" y="873"/>
                    </a:cubicBezTo>
                    <a:cubicBezTo>
                      <a:pt x="6352" y="873"/>
                      <a:pt x="6385" y="855"/>
                      <a:pt x="6446" y="855"/>
                    </a:cubicBezTo>
                    <a:cubicBezTo>
                      <a:pt x="6482" y="855"/>
                      <a:pt x="6480" y="898"/>
                      <a:pt x="6515" y="902"/>
                    </a:cubicBezTo>
                    <a:cubicBezTo>
                      <a:pt x="6572" y="909"/>
                      <a:pt x="6652" y="909"/>
                      <a:pt x="6652" y="954"/>
                    </a:cubicBezTo>
                    <a:cubicBezTo>
                      <a:pt x="6652" y="1006"/>
                      <a:pt x="6621" y="1032"/>
                      <a:pt x="6621" y="1083"/>
                    </a:cubicBezTo>
                    <a:cubicBezTo>
                      <a:pt x="6621" y="1159"/>
                      <a:pt x="6686" y="1194"/>
                      <a:pt x="6721" y="1264"/>
                    </a:cubicBezTo>
                    <a:cubicBezTo>
                      <a:pt x="6791" y="1410"/>
                      <a:pt x="6797" y="1505"/>
                      <a:pt x="6797" y="1661"/>
                    </a:cubicBezTo>
                    <a:cubicBezTo>
                      <a:pt x="6797" y="1717"/>
                      <a:pt x="6758" y="1746"/>
                      <a:pt x="6758" y="1801"/>
                    </a:cubicBezTo>
                    <a:cubicBezTo>
                      <a:pt x="6758" y="1883"/>
                      <a:pt x="6843" y="1953"/>
                      <a:pt x="6949" y="1953"/>
                    </a:cubicBezTo>
                    <a:cubicBezTo>
                      <a:pt x="7016" y="1953"/>
                      <a:pt x="7050" y="1924"/>
                      <a:pt x="7117" y="1924"/>
                    </a:cubicBezTo>
                    <a:cubicBezTo>
                      <a:pt x="7170" y="1924"/>
                      <a:pt x="7178" y="1976"/>
                      <a:pt x="7178" y="2017"/>
                    </a:cubicBezTo>
                    <a:cubicBezTo>
                      <a:pt x="7178" y="2106"/>
                      <a:pt x="7063" y="2138"/>
                      <a:pt x="7063" y="2227"/>
                    </a:cubicBezTo>
                    <a:cubicBezTo>
                      <a:pt x="7063" y="2293"/>
                      <a:pt x="7053" y="2354"/>
                      <a:pt x="7125" y="2391"/>
                    </a:cubicBezTo>
                    <a:cubicBezTo>
                      <a:pt x="7187" y="2424"/>
                      <a:pt x="7263" y="2399"/>
                      <a:pt x="7307" y="2449"/>
                    </a:cubicBezTo>
                    <a:cubicBezTo>
                      <a:pt x="7349" y="2496"/>
                      <a:pt x="7321" y="2547"/>
                      <a:pt x="7368" y="2589"/>
                    </a:cubicBezTo>
                    <a:cubicBezTo>
                      <a:pt x="7423" y="2637"/>
                      <a:pt x="7543" y="2618"/>
                      <a:pt x="7543" y="2683"/>
                    </a:cubicBezTo>
                    <a:cubicBezTo>
                      <a:pt x="7543" y="2788"/>
                      <a:pt x="7429" y="2834"/>
                      <a:pt x="7429" y="2939"/>
                    </a:cubicBezTo>
                    <a:cubicBezTo>
                      <a:pt x="7429" y="2960"/>
                      <a:pt x="7440" y="2986"/>
                      <a:pt x="7467" y="2986"/>
                    </a:cubicBezTo>
                    <a:cubicBezTo>
                      <a:pt x="7521" y="2986"/>
                      <a:pt x="7551" y="2969"/>
                      <a:pt x="7589" y="2939"/>
                    </a:cubicBezTo>
                    <a:lnTo>
                      <a:pt x="7650" y="2945"/>
                    </a:lnTo>
                    <a:cubicBezTo>
                      <a:pt x="7650" y="3025"/>
                      <a:pt x="7627" y="3069"/>
                      <a:pt x="7627" y="3149"/>
                    </a:cubicBezTo>
                    <a:cubicBezTo>
                      <a:pt x="7627" y="3347"/>
                      <a:pt x="7787" y="3443"/>
                      <a:pt x="7787" y="3640"/>
                    </a:cubicBezTo>
                    <a:cubicBezTo>
                      <a:pt x="7787" y="3739"/>
                      <a:pt x="7673" y="3780"/>
                      <a:pt x="7673" y="3879"/>
                    </a:cubicBezTo>
                    <a:cubicBezTo>
                      <a:pt x="7673" y="3970"/>
                      <a:pt x="7751" y="4012"/>
                      <a:pt x="7809" y="4089"/>
                    </a:cubicBezTo>
                    <a:cubicBezTo>
                      <a:pt x="7884" y="4226"/>
                      <a:pt x="7850" y="4326"/>
                      <a:pt x="7924" y="4463"/>
                    </a:cubicBezTo>
                    <a:cubicBezTo>
                      <a:pt x="8000" y="4604"/>
                      <a:pt x="8116" y="4657"/>
                      <a:pt x="8252" y="4772"/>
                    </a:cubicBezTo>
                    <a:cubicBezTo>
                      <a:pt x="8421" y="4669"/>
                      <a:pt x="8461" y="4498"/>
                      <a:pt x="8678" y="4498"/>
                    </a:cubicBezTo>
                    <a:cubicBezTo>
                      <a:pt x="8722" y="4498"/>
                      <a:pt x="8741" y="4527"/>
                      <a:pt x="8784" y="4527"/>
                    </a:cubicBezTo>
                    <a:cubicBezTo>
                      <a:pt x="8899" y="4527"/>
                      <a:pt x="8918" y="4425"/>
                      <a:pt x="9028" y="4405"/>
                    </a:cubicBezTo>
                    <a:cubicBezTo>
                      <a:pt x="9052" y="4450"/>
                      <a:pt x="9143" y="4448"/>
                      <a:pt x="9143" y="4498"/>
                    </a:cubicBezTo>
                    <a:cubicBezTo>
                      <a:pt x="9143" y="4512"/>
                      <a:pt x="9127" y="4518"/>
                      <a:pt x="9127" y="4533"/>
                    </a:cubicBezTo>
                    <a:cubicBezTo>
                      <a:pt x="9127" y="4556"/>
                      <a:pt x="9175" y="4553"/>
                      <a:pt x="9188" y="4574"/>
                    </a:cubicBezTo>
                    <a:cubicBezTo>
                      <a:pt x="9249" y="4669"/>
                      <a:pt x="9225" y="4772"/>
                      <a:pt x="9349" y="4819"/>
                    </a:cubicBezTo>
                    <a:cubicBezTo>
                      <a:pt x="9457" y="4860"/>
                      <a:pt x="9586" y="4824"/>
                      <a:pt x="9638" y="4907"/>
                    </a:cubicBezTo>
                    <a:cubicBezTo>
                      <a:pt x="9663" y="4949"/>
                      <a:pt x="9651" y="4988"/>
                      <a:pt x="9691" y="5023"/>
                    </a:cubicBezTo>
                    <a:cubicBezTo>
                      <a:pt x="9786" y="5105"/>
                      <a:pt x="9909" y="5092"/>
                      <a:pt x="10019" y="5164"/>
                    </a:cubicBezTo>
                    <a:cubicBezTo>
                      <a:pt x="10080" y="5203"/>
                      <a:pt x="10186" y="5196"/>
                      <a:pt x="10186" y="5257"/>
                    </a:cubicBezTo>
                    <a:cubicBezTo>
                      <a:pt x="10186" y="5338"/>
                      <a:pt x="10080" y="5368"/>
                      <a:pt x="10080" y="5449"/>
                    </a:cubicBezTo>
                    <a:cubicBezTo>
                      <a:pt x="10080" y="5524"/>
                      <a:pt x="10110" y="5572"/>
                      <a:pt x="10179" y="5624"/>
                    </a:cubicBezTo>
                    <a:cubicBezTo>
                      <a:pt x="10106" y="5674"/>
                      <a:pt x="10064" y="5719"/>
                      <a:pt x="10064" y="5794"/>
                    </a:cubicBezTo>
                    <a:cubicBezTo>
                      <a:pt x="10064" y="5946"/>
                      <a:pt x="10270" y="5998"/>
                      <a:pt x="10270" y="6150"/>
                    </a:cubicBezTo>
                    <a:cubicBezTo>
                      <a:pt x="10270" y="6191"/>
                      <a:pt x="10247" y="6214"/>
                      <a:pt x="10247" y="6255"/>
                    </a:cubicBezTo>
                    <a:cubicBezTo>
                      <a:pt x="10247" y="6329"/>
                      <a:pt x="10392" y="6338"/>
                      <a:pt x="10392" y="6413"/>
                    </a:cubicBezTo>
                    <a:cubicBezTo>
                      <a:pt x="10392" y="6487"/>
                      <a:pt x="10338" y="6525"/>
                      <a:pt x="10338" y="6600"/>
                    </a:cubicBezTo>
                    <a:cubicBezTo>
                      <a:pt x="10338" y="6628"/>
                      <a:pt x="10369" y="6640"/>
                      <a:pt x="10369" y="6669"/>
                    </a:cubicBezTo>
                    <a:cubicBezTo>
                      <a:pt x="10369" y="6725"/>
                      <a:pt x="10285" y="6742"/>
                      <a:pt x="10285" y="6798"/>
                    </a:cubicBezTo>
                    <a:cubicBezTo>
                      <a:pt x="10285" y="6918"/>
                      <a:pt x="10422" y="6954"/>
                      <a:pt x="10514" y="7049"/>
                    </a:cubicBezTo>
                    <a:cubicBezTo>
                      <a:pt x="10668" y="7208"/>
                      <a:pt x="10737" y="7323"/>
                      <a:pt x="10948" y="7440"/>
                    </a:cubicBezTo>
                    <a:lnTo>
                      <a:pt x="11009" y="7429"/>
                    </a:lnTo>
                    <a:cubicBezTo>
                      <a:pt x="11000" y="7459"/>
                      <a:pt x="10986" y="7478"/>
                      <a:pt x="10986" y="7510"/>
                    </a:cubicBezTo>
                    <a:cubicBezTo>
                      <a:pt x="10986" y="7564"/>
                      <a:pt x="11032" y="7589"/>
                      <a:pt x="11055" y="7639"/>
                    </a:cubicBezTo>
                    <a:cubicBezTo>
                      <a:pt x="11137" y="7808"/>
                      <a:pt x="11177" y="7913"/>
                      <a:pt x="11215" y="8094"/>
                    </a:cubicBezTo>
                    <a:cubicBezTo>
                      <a:pt x="11232" y="8120"/>
                      <a:pt x="11253" y="8133"/>
                      <a:pt x="11253" y="8162"/>
                    </a:cubicBezTo>
                    <a:cubicBezTo>
                      <a:pt x="11253" y="8308"/>
                      <a:pt x="11251" y="8391"/>
                      <a:pt x="11251" y="8537"/>
                    </a:cubicBezTo>
                    <a:lnTo>
                      <a:pt x="11116" y="8783"/>
                    </a:lnTo>
                    <a:cubicBezTo>
                      <a:pt x="11141" y="8898"/>
                      <a:pt x="11162" y="8975"/>
                      <a:pt x="11276" y="9051"/>
                    </a:cubicBezTo>
                    <a:cubicBezTo>
                      <a:pt x="11365" y="9111"/>
                      <a:pt x="11405" y="9150"/>
                      <a:pt x="11489" y="9214"/>
                    </a:cubicBezTo>
                    <a:cubicBezTo>
                      <a:pt x="11517" y="9236"/>
                      <a:pt x="11558" y="9242"/>
                      <a:pt x="11558" y="9273"/>
                    </a:cubicBezTo>
                    <a:cubicBezTo>
                      <a:pt x="11558" y="9365"/>
                      <a:pt x="11504" y="9415"/>
                      <a:pt x="11504" y="9507"/>
                    </a:cubicBezTo>
                    <a:cubicBezTo>
                      <a:pt x="11504" y="9595"/>
                      <a:pt x="11562" y="9639"/>
                      <a:pt x="11618" y="9717"/>
                    </a:cubicBezTo>
                    <a:cubicBezTo>
                      <a:pt x="11816" y="9854"/>
                      <a:pt x="11965" y="9899"/>
                      <a:pt x="12205" y="9991"/>
                    </a:cubicBezTo>
                    <a:cubicBezTo>
                      <a:pt x="12317" y="10033"/>
                      <a:pt x="12344" y="10106"/>
                      <a:pt x="12464" y="10137"/>
                    </a:cubicBezTo>
                    <a:cubicBezTo>
                      <a:pt x="12471" y="10067"/>
                      <a:pt x="12512" y="10026"/>
                      <a:pt x="12586" y="9985"/>
                    </a:cubicBezTo>
                    <a:lnTo>
                      <a:pt x="12593" y="10009"/>
                    </a:lnTo>
                    <a:lnTo>
                      <a:pt x="12563" y="10055"/>
                    </a:lnTo>
                    <a:cubicBezTo>
                      <a:pt x="12614" y="10175"/>
                      <a:pt x="12758" y="10225"/>
                      <a:pt x="12921" y="10225"/>
                    </a:cubicBezTo>
                    <a:cubicBezTo>
                      <a:pt x="13016" y="10225"/>
                      <a:pt x="13065" y="10195"/>
                      <a:pt x="13157" y="10178"/>
                    </a:cubicBezTo>
                    <a:cubicBezTo>
                      <a:pt x="13207" y="10253"/>
                      <a:pt x="13279" y="10290"/>
                      <a:pt x="13279" y="10375"/>
                    </a:cubicBezTo>
                    <a:cubicBezTo>
                      <a:pt x="13279" y="10404"/>
                      <a:pt x="13271" y="10419"/>
                      <a:pt x="13271" y="10448"/>
                    </a:cubicBezTo>
                    <a:cubicBezTo>
                      <a:pt x="13271" y="10575"/>
                      <a:pt x="13409" y="10624"/>
                      <a:pt x="13530" y="10709"/>
                    </a:cubicBezTo>
                    <a:cubicBezTo>
                      <a:pt x="13574" y="10649"/>
                      <a:pt x="13570" y="10606"/>
                      <a:pt x="13614" y="10546"/>
                    </a:cubicBezTo>
                    <a:lnTo>
                      <a:pt x="13691" y="10551"/>
                    </a:lnTo>
                    <a:cubicBezTo>
                      <a:pt x="13691" y="10670"/>
                      <a:pt x="13749" y="10808"/>
                      <a:pt x="13904" y="10808"/>
                    </a:cubicBezTo>
                    <a:cubicBezTo>
                      <a:pt x="13955" y="10808"/>
                      <a:pt x="13951" y="10738"/>
                      <a:pt x="14003" y="10738"/>
                    </a:cubicBezTo>
                    <a:cubicBezTo>
                      <a:pt x="14100" y="10738"/>
                      <a:pt x="14121" y="10811"/>
                      <a:pt x="14193" y="10861"/>
                    </a:cubicBezTo>
                    <a:cubicBezTo>
                      <a:pt x="14317" y="10945"/>
                      <a:pt x="14378" y="11014"/>
                      <a:pt x="14536" y="11054"/>
                    </a:cubicBezTo>
                    <a:cubicBezTo>
                      <a:pt x="14545" y="11020"/>
                      <a:pt x="14570" y="10996"/>
                      <a:pt x="14612" y="10983"/>
                    </a:cubicBezTo>
                    <a:cubicBezTo>
                      <a:pt x="14640" y="11029"/>
                      <a:pt x="14646" y="11068"/>
                      <a:pt x="14696" y="11100"/>
                    </a:cubicBezTo>
                    <a:cubicBezTo>
                      <a:pt x="14734" y="11125"/>
                      <a:pt x="14787" y="11112"/>
                      <a:pt x="14818" y="11141"/>
                    </a:cubicBezTo>
                    <a:cubicBezTo>
                      <a:pt x="14843" y="11164"/>
                      <a:pt x="14831" y="11197"/>
                      <a:pt x="14864" y="11211"/>
                    </a:cubicBezTo>
                    <a:cubicBezTo>
                      <a:pt x="14938" y="11246"/>
                      <a:pt x="15046" y="11243"/>
                      <a:pt x="15046" y="11310"/>
                    </a:cubicBezTo>
                    <a:cubicBezTo>
                      <a:pt x="15046" y="11357"/>
                      <a:pt x="14986" y="11386"/>
                      <a:pt x="14924" y="11386"/>
                    </a:cubicBezTo>
                    <a:cubicBezTo>
                      <a:pt x="14886" y="11386"/>
                      <a:pt x="14869" y="11363"/>
                      <a:pt x="14833" y="11357"/>
                    </a:cubicBezTo>
                    <a:cubicBezTo>
                      <a:pt x="14833" y="11367"/>
                      <a:pt x="14825" y="11371"/>
                      <a:pt x="14825" y="11382"/>
                    </a:cubicBezTo>
                    <a:cubicBezTo>
                      <a:pt x="14825" y="11401"/>
                      <a:pt x="14856" y="11408"/>
                      <a:pt x="14856" y="11427"/>
                    </a:cubicBezTo>
                    <a:cubicBezTo>
                      <a:pt x="14856" y="11458"/>
                      <a:pt x="14810" y="11466"/>
                      <a:pt x="14810" y="11497"/>
                    </a:cubicBezTo>
                    <a:cubicBezTo>
                      <a:pt x="14810" y="11550"/>
                      <a:pt x="14861" y="11571"/>
                      <a:pt x="14886" y="11620"/>
                    </a:cubicBezTo>
                    <a:cubicBezTo>
                      <a:pt x="15039" y="11736"/>
                      <a:pt x="15082" y="11910"/>
                      <a:pt x="15294" y="11894"/>
                    </a:cubicBezTo>
                    <a:cubicBezTo>
                      <a:pt x="15294" y="11928"/>
                      <a:pt x="15296" y="11948"/>
                      <a:pt x="15294" y="11982"/>
                    </a:cubicBezTo>
                    <a:lnTo>
                      <a:pt x="15328" y="11987"/>
                    </a:lnTo>
                    <a:cubicBezTo>
                      <a:pt x="15340" y="11986"/>
                      <a:pt x="15345" y="11976"/>
                      <a:pt x="15359" y="11976"/>
                    </a:cubicBezTo>
                    <a:cubicBezTo>
                      <a:pt x="15410" y="11976"/>
                      <a:pt x="15412" y="12021"/>
                      <a:pt x="15442" y="12051"/>
                    </a:cubicBezTo>
                    <a:cubicBezTo>
                      <a:pt x="15480" y="12089"/>
                      <a:pt x="15556" y="12091"/>
                      <a:pt x="15556" y="12139"/>
                    </a:cubicBezTo>
                    <a:cubicBezTo>
                      <a:pt x="15556" y="12180"/>
                      <a:pt x="15518" y="12202"/>
                      <a:pt x="15518" y="12242"/>
                    </a:cubicBezTo>
                    <a:cubicBezTo>
                      <a:pt x="15518" y="12262"/>
                      <a:pt x="15524" y="12272"/>
                      <a:pt x="15526" y="12291"/>
                    </a:cubicBezTo>
                    <a:cubicBezTo>
                      <a:pt x="15549" y="12288"/>
                      <a:pt x="15564" y="12279"/>
                      <a:pt x="15587" y="12279"/>
                    </a:cubicBezTo>
                    <a:cubicBezTo>
                      <a:pt x="15648" y="12279"/>
                      <a:pt x="15644" y="12343"/>
                      <a:pt x="15648" y="12390"/>
                    </a:cubicBezTo>
                    <a:cubicBezTo>
                      <a:pt x="15657" y="12484"/>
                      <a:pt x="15640" y="12612"/>
                      <a:pt x="15762" y="12612"/>
                    </a:cubicBezTo>
                    <a:cubicBezTo>
                      <a:pt x="15781" y="12612"/>
                      <a:pt x="15791" y="12605"/>
                      <a:pt x="15808" y="12600"/>
                    </a:cubicBezTo>
                    <a:cubicBezTo>
                      <a:pt x="15835" y="12641"/>
                      <a:pt x="15892" y="12650"/>
                      <a:pt x="15892" y="12694"/>
                    </a:cubicBezTo>
                    <a:cubicBezTo>
                      <a:pt x="15892" y="12745"/>
                      <a:pt x="15861" y="12771"/>
                      <a:pt x="15861" y="12822"/>
                    </a:cubicBezTo>
                    <a:cubicBezTo>
                      <a:pt x="15861" y="13070"/>
                      <a:pt x="16113" y="13181"/>
                      <a:pt x="16113" y="13429"/>
                    </a:cubicBezTo>
                    <a:cubicBezTo>
                      <a:pt x="16113" y="13458"/>
                      <a:pt x="16082" y="13470"/>
                      <a:pt x="16082" y="13499"/>
                    </a:cubicBezTo>
                    <a:cubicBezTo>
                      <a:pt x="16082" y="13529"/>
                      <a:pt x="16128" y="13531"/>
                      <a:pt x="16150" y="13552"/>
                    </a:cubicBezTo>
                    <a:cubicBezTo>
                      <a:pt x="16193" y="13588"/>
                      <a:pt x="16200" y="13645"/>
                      <a:pt x="16265" y="13645"/>
                    </a:cubicBezTo>
                    <a:cubicBezTo>
                      <a:pt x="16292" y="13645"/>
                      <a:pt x="16299" y="13616"/>
                      <a:pt x="16326" y="13616"/>
                    </a:cubicBezTo>
                    <a:cubicBezTo>
                      <a:pt x="16654" y="13616"/>
                      <a:pt x="16774" y="14074"/>
                      <a:pt x="16608" y="13552"/>
                    </a:cubicBezTo>
                    <a:lnTo>
                      <a:pt x="16638" y="13505"/>
                    </a:lnTo>
                    <a:cubicBezTo>
                      <a:pt x="16614" y="13483"/>
                      <a:pt x="16593" y="13470"/>
                      <a:pt x="16593" y="13441"/>
                    </a:cubicBezTo>
                    <a:cubicBezTo>
                      <a:pt x="16593" y="13382"/>
                      <a:pt x="16615" y="13313"/>
                      <a:pt x="16692" y="13313"/>
                    </a:cubicBezTo>
                    <a:cubicBezTo>
                      <a:pt x="16797" y="13313"/>
                      <a:pt x="16773" y="13424"/>
                      <a:pt x="16844" y="13482"/>
                    </a:cubicBezTo>
                    <a:cubicBezTo>
                      <a:pt x="16973" y="13590"/>
                      <a:pt x="17065" y="13642"/>
                      <a:pt x="17209" y="13739"/>
                    </a:cubicBezTo>
                    <a:cubicBezTo>
                      <a:pt x="17307" y="13803"/>
                      <a:pt x="17360" y="13858"/>
                      <a:pt x="17488" y="13872"/>
                    </a:cubicBezTo>
                    <a:lnTo>
                      <a:pt x="17488" y="13728"/>
                    </a:lnTo>
                    <a:cubicBezTo>
                      <a:pt x="17488" y="13662"/>
                      <a:pt x="17438" y="13628"/>
                      <a:pt x="17438" y="13562"/>
                    </a:cubicBezTo>
                    <a:lnTo>
                      <a:pt x="17438" y="13517"/>
                    </a:lnTo>
                    <a:cubicBezTo>
                      <a:pt x="17451" y="13517"/>
                      <a:pt x="17455" y="13505"/>
                      <a:pt x="17468" y="13505"/>
                    </a:cubicBezTo>
                    <a:cubicBezTo>
                      <a:pt x="17546" y="13505"/>
                      <a:pt x="17516" y="13596"/>
                      <a:pt x="17568" y="13639"/>
                    </a:cubicBezTo>
                    <a:cubicBezTo>
                      <a:pt x="17650" y="13710"/>
                      <a:pt x="17647" y="13774"/>
                      <a:pt x="17697" y="13861"/>
                    </a:cubicBezTo>
                    <a:cubicBezTo>
                      <a:pt x="17731" y="13924"/>
                      <a:pt x="17788" y="13956"/>
                      <a:pt x="17788" y="14024"/>
                    </a:cubicBezTo>
                    <a:cubicBezTo>
                      <a:pt x="17788" y="14076"/>
                      <a:pt x="17728" y="14096"/>
                      <a:pt x="17728" y="14147"/>
                    </a:cubicBezTo>
                    <a:cubicBezTo>
                      <a:pt x="17728" y="14209"/>
                      <a:pt x="17777" y="14239"/>
                      <a:pt x="17788" y="14299"/>
                    </a:cubicBezTo>
                    <a:cubicBezTo>
                      <a:pt x="17825" y="14468"/>
                      <a:pt x="17834" y="14569"/>
                      <a:pt x="17834" y="14741"/>
                    </a:cubicBezTo>
                    <a:lnTo>
                      <a:pt x="17834" y="14789"/>
                    </a:lnTo>
                    <a:cubicBezTo>
                      <a:pt x="17823" y="14789"/>
                      <a:pt x="17817" y="14795"/>
                      <a:pt x="17805" y="14795"/>
                    </a:cubicBezTo>
                    <a:cubicBezTo>
                      <a:pt x="17786" y="14795"/>
                      <a:pt x="17777" y="14783"/>
                      <a:pt x="17758" y="14783"/>
                    </a:cubicBezTo>
                    <a:cubicBezTo>
                      <a:pt x="17699" y="14783"/>
                      <a:pt x="17621" y="14791"/>
                      <a:pt x="17621" y="14836"/>
                    </a:cubicBezTo>
                    <a:cubicBezTo>
                      <a:pt x="17621" y="14883"/>
                      <a:pt x="17687" y="14890"/>
                      <a:pt x="17728" y="14923"/>
                    </a:cubicBezTo>
                    <a:cubicBezTo>
                      <a:pt x="17803" y="14986"/>
                      <a:pt x="17890" y="14989"/>
                      <a:pt x="17972" y="15052"/>
                    </a:cubicBezTo>
                    <a:cubicBezTo>
                      <a:pt x="18021" y="15030"/>
                      <a:pt x="18015" y="14992"/>
                      <a:pt x="18040" y="14953"/>
                    </a:cubicBezTo>
                    <a:cubicBezTo>
                      <a:pt x="18213" y="15007"/>
                      <a:pt x="18223" y="15131"/>
                      <a:pt x="18329" y="15250"/>
                    </a:cubicBezTo>
                    <a:cubicBezTo>
                      <a:pt x="18384" y="15313"/>
                      <a:pt x="18465" y="15312"/>
                      <a:pt x="18542" y="15356"/>
                    </a:cubicBezTo>
                    <a:cubicBezTo>
                      <a:pt x="18598" y="15386"/>
                      <a:pt x="18605" y="15427"/>
                      <a:pt x="18642" y="15472"/>
                    </a:cubicBezTo>
                    <a:cubicBezTo>
                      <a:pt x="18697" y="15541"/>
                      <a:pt x="18788" y="15535"/>
                      <a:pt x="18885" y="15566"/>
                    </a:cubicBezTo>
                    <a:cubicBezTo>
                      <a:pt x="18908" y="15538"/>
                      <a:pt x="18925" y="15507"/>
                      <a:pt x="18969" y="15507"/>
                    </a:cubicBezTo>
                    <a:cubicBezTo>
                      <a:pt x="19019" y="15507"/>
                      <a:pt x="19030" y="15545"/>
                      <a:pt x="19076" y="15560"/>
                    </a:cubicBezTo>
                    <a:cubicBezTo>
                      <a:pt x="19225" y="15609"/>
                      <a:pt x="19331" y="15648"/>
                      <a:pt x="19403" y="15758"/>
                    </a:cubicBezTo>
                    <a:cubicBezTo>
                      <a:pt x="19453" y="15852"/>
                      <a:pt x="19482" y="15913"/>
                      <a:pt x="19472" y="16015"/>
                    </a:cubicBezTo>
                    <a:lnTo>
                      <a:pt x="19503" y="16010"/>
                    </a:lnTo>
                    <a:cubicBezTo>
                      <a:pt x="19599" y="16075"/>
                      <a:pt x="19582" y="16162"/>
                      <a:pt x="19678" y="16231"/>
                    </a:cubicBezTo>
                    <a:cubicBezTo>
                      <a:pt x="19780" y="16306"/>
                      <a:pt x="19912" y="16270"/>
                      <a:pt x="20013" y="16348"/>
                    </a:cubicBezTo>
                    <a:cubicBezTo>
                      <a:pt x="20082" y="16400"/>
                      <a:pt x="20031" y="16464"/>
                      <a:pt x="20058" y="16535"/>
                    </a:cubicBezTo>
                    <a:cubicBezTo>
                      <a:pt x="20089" y="16619"/>
                      <a:pt x="20184" y="16643"/>
                      <a:pt x="20218" y="16728"/>
                    </a:cubicBezTo>
                    <a:cubicBezTo>
                      <a:pt x="20241" y="16784"/>
                      <a:pt x="20256" y="16830"/>
                      <a:pt x="20325" y="16856"/>
                    </a:cubicBezTo>
                    <a:cubicBezTo>
                      <a:pt x="20416" y="16891"/>
                      <a:pt x="20472" y="16911"/>
                      <a:pt x="20569" y="16932"/>
                    </a:cubicBezTo>
                    <a:cubicBezTo>
                      <a:pt x="20624" y="16943"/>
                      <a:pt x="20706" y="16939"/>
                      <a:pt x="20706" y="16984"/>
                    </a:cubicBezTo>
                    <a:cubicBezTo>
                      <a:pt x="20706" y="17101"/>
                      <a:pt x="20622" y="17159"/>
                      <a:pt x="20622" y="17276"/>
                    </a:cubicBezTo>
                    <a:cubicBezTo>
                      <a:pt x="20622" y="17436"/>
                      <a:pt x="20756" y="17513"/>
                      <a:pt x="20904" y="17626"/>
                    </a:cubicBezTo>
                    <a:cubicBezTo>
                      <a:pt x="20963" y="17671"/>
                      <a:pt x="21064" y="17673"/>
                      <a:pt x="21064" y="17737"/>
                    </a:cubicBezTo>
                    <a:cubicBezTo>
                      <a:pt x="21064" y="17902"/>
                      <a:pt x="20911" y="17981"/>
                      <a:pt x="20911" y="18146"/>
                    </a:cubicBezTo>
                    <a:cubicBezTo>
                      <a:pt x="20911" y="18197"/>
                      <a:pt x="20935" y="18223"/>
                      <a:pt x="20942" y="18274"/>
                    </a:cubicBezTo>
                    <a:cubicBezTo>
                      <a:pt x="20957" y="18274"/>
                      <a:pt x="20965" y="18280"/>
                      <a:pt x="20980" y="18280"/>
                    </a:cubicBezTo>
                    <a:cubicBezTo>
                      <a:pt x="20995" y="18280"/>
                      <a:pt x="20997" y="18265"/>
                      <a:pt x="21010" y="18262"/>
                    </a:cubicBezTo>
                    <a:cubicBezTo>
                      <a:pt x="21045" y="18309"/>
                      <a:pt x="21041" y="18347"/>
                      <a:pt x="21041" y="18401"/>
                    </a:cubicBezTo>
                    <a:lnTo>
                      <a:pt x="21041" y="18486"/>
                    </a:lnTo>
                    <a:cubicBezTo>
                      <a:pt x="21041" y="18547"/>
                      <a:pt x="21071" y="18585"/>
                      <a:pt x="21125" y="18630"/>
                    </a:cubicBezTo>
                    <a:cubicBezTo>
                      <a:pt x="20989" y="18712"/>
                      <a:pt x="20919" y="18801"/>
                      <a:pt x="20919" y="18934"/>
                    </a:cubicBezTo>
                    <a:cubicBezTo>
                      <a:pt x="20919" y="18988"/>
                      <a:pt x="20999" y="18995"/>
                      <a:pt x="21049" y="19033"/>
                    </a:cubicBezTo>
                    <a:cubicBezTo>
                      <a:pt x="21003" y="19068"/>
                      <a:pt x="20927" y="19071"/>
                      <a:pt x="20927" y="19121"/>
                    </a:cubicBezTo>
                    <a:cubicBezTo>
                      <a:pt x="20927" y="19192"/>
                      <a:pt x="21027" y="19207"/>
                      <a:pt x="21064" y="19272"/>
                    </a:cubicBezTo>
                    <a:cubicBezTo>
                      <a:pt x="21096" y="19331"/>
                      <a:pt x="21078" y="19376"/>
                      <a:pt x="21102" y="19436"/>
                    </a:cubicBezTo>
                    <a:cubicBezTo>
                      <a:pt x="21142" y="19531"/>
                      <a:pt x="21249" y="19547"/>
                      <a:pt x="21315" y="19634"/>
                    </a:cubicBezTo>
                    <a:cubicBezTo>
                      <a:pt x="21298" y="19688"/>
                      <a:pt x="21277" y="19719"/>
                      <a:pt x="21277" y="19774"/>
                    </a:cubicBezTo>
                    <a:cubicBezTo>
                      <a:pt x="21277" y="20019"/>
                      <a:pt x="21509" y="20146"/>
                      <a:pt x="21600" y="20345"/>
                    </a:cubicBezTo>
                    <a:close/>
                    <a:moveTo>
                      <a:pt x="21201" y="16394"/>
                    </a:moveTo>
                    <a:lnTo>
                      <a:pt x="21171" y="16389"/>
                    </a:lnTo>
                    <a:cubicBezTo>
                      <a:pt x="21171" y="16438"/>
                      <a:pt x="21193" y="16467"/>
                      <a:pt x="21193" y="16517"/>
                    </a:cubicBezTo>
                    <a:cubicBezTo>
                      <a:pt x="21193" y="16621"/>
                      <a:pt x="21125" y="16681"/>
                      <a:pt x="21018" y="16745"/>
                    </a:cubicBezTo>
                    <a:cubicBezTo>
                      <a:pt x="20984" y="16765"/>
                      <a:pt x="20927" y="16768"/>
                      <a:pt x="20927" y="16803"/>
                    </a:cubicBezTo>
                    <a:cubicBezTo>
                      <a:pt x="20927" y="16840"/>
                      <a:pt x="20950" y="16858"/>
                      <a:pt x="20950" y="16895"/>
                    </a:cubicBezTo>
                    <a:lnTo>
                      <a:pt x="20950" y="17050"/>
                    </a:lnTo>
                    <a:cubicBezTo>
                      <a:pt x="20950" y="17144"/>
                      <a:pt x="20857" y="17183"/>
                      <a:pt x="20782" y="17258"/>
                    </a:cubicBezTo>
                    <a:cubicBezTo>
                      <a:pt x="20871" y="17292"/>
                      <a:pt x="20835" y="17368"/>
                      <a:pt x="20874" y="17434"/>
                    </a:cubicBezTo>
                    <a:cubicBezTo>
                      <a:pt x="20894" y="17470"/>
                      <a:pt x="20942" y="17477"/>
                      <a:pt x="20973" y="17509"/>
                    </a:cubicBezTo>
                    <a:cubicBezTo>
                      <a:pt x="21075" y="17410"/>
                      <a:pt x="20984" y="17306"/>
                      <a:pt x="21056" y="17194"/>
                    </a:cubicBezTo>
                    <a:cubicBezTo>
                      <a:pt x="21131" y="17080"/>
                      <a:pt x="21140" y="17005"/>
                      <a:pt x="21201" y="16885"/>
                    </a:cubicBezTo>
                    <a:cubicBezTo>
                      <a:pt x="21254" y="16777"/>
                      <a:pt x="21346" y="16726"/>
                      <a:pt x="21346" y="16611"/>
                    </a:cubicBezTo>
                    <a:cubicBezTo>
                      <a:pt x="21346" y="16516"/>
                      <a:pt x="21249" y="16482"/>
                      <a:pt x="21201" y="16394"/>
                    </a:cubicBezTo>
                    <a:cubicBezTo>
                      <a:pt x="21201" y="16394"/>
                      <a:pt x="21201" y="16394"/>
                      <a:pt x="21201" y="16394"/>
                    </a:cubicBezTo>
                    <a:close/>
                    <a:moveTo>
                      <a:pt x="18124" y="14819"/>
                    </a:moveTo>
                    <a:cubicBezTo>
                      <a:pt x="18165" y="15014"/>
                      <a:pt x="18324" y="15090"/>
                      <a:pt x="18512" y="15221"/>
                    </a:cubicBezTo>
                    <a:cubicBezTo>
                      <a:pt x="18516" y="15211"/>
                      <a:pt x="18535" y="15209"/>
                      <a:pt x="18535" y="15198"/>
                    </a:cubicBezTo>
                    <a:cubicBezTo>
                      <a:pt x="18535" y="15116"/>
                      <a:pt x="18447" y="15087"/>
                      <a:pt x="18382" y="15023"/>
                    </a:cubicBezTo>
                    <a:cubicBezTo>
                      <a:pt x="18295" y="14935"/>
                      <a:pt x="18268" y="14836"/>
                      <a:pt x="18124" y="14819"/>
                    </a:cubicBezTo>
                    <a:cubicBezTo>
                      <a:pt x="18124" y="14819"/>
                      <a:pt x="18124" y="14819"/>
                      <a:pt x="18124" y="14819"/>
                    </a:cubicBezTo>
                    <a:close/>
                    <a:moveTo>
                      <a:pt x="5898" y="38"/>
                    </a:moveTo>
                    <a:cubicBezTo>
                      <a:pt x="5898" y="73"/>
                      <a:pt x="5949" y="81"/>
                      <a:pt x="5974" y="108"/>
                    </a:cubicBezTo>
                    <a:cubicBezTo>
                      <a:pt x="6021" y="85"/>
                      <a:pt x="6039" y="56"/>
                      <a:pt x="6058" y="15"/>
                    </a:cubicBezTo>
                    <a:cubicBezTo>
                      <a:pt x="6000" y="-7"/>
                      <a:pt x="5898" y="-10"/>
                      <a:pt x="5898" y="38"/>
                    </a:cubicBezTo>
                    <a:cubicBezTo>
                      <a:pt x="5898" y="38"/>
                      <a:pt x="5898" y="38"/>
                      <a:pt x="5898" y="38"/>
                    </a:cubicBezTo>
                    <a:close/>
                    <a:moveTo>
                      <a:pt x="5875" y="505"/>
                    </a:moveTo>
                    <a:cubicBezTo>
                      <a:pt x="5825" y="534"/>
                      <a:pt x="5783" y="561"/>
                      <a:pt x="5783" y="611"/>
                    </a:cubicBezTo>
                    <a:cubicBezTo>
                      <a:pt x="5783" y="629"/>
                      <a:pt x="5799" y="639"/>
                      <a:pt x="5806" y="657"/>
                    </a:cubicBezTo>
                    <a:cubicBezTo>
                      <a:pt x="5827" y="623"/>
                      <a:pt x="5866" y="611"/>
                      <a:pt x="5913" y="611"/>
                    </a:cubicBezTo>
                    <a:cubicBezTo>
                      <a:pt x="5915" y="600"/>
                      <a:pt x="5929" y="597"/>
                      <a:pt x="5929" y="587"/>
                    </a:cubicBezTo>
                    <a:cubicBezTo>
                      <a:pt x="5929" y="552"/>
                      <a:pt x="5896" y="534"/>
                      <a:pt x="5875" y="505"/>
                    </a:cubicBezTo>
                    <a:cubicBezTo>
                      <a:pt x="5875" y="505"/>
                      <a:pt x="5875" y="505"/>
                      <a:pt x="5875" y="505"/>
                    </a:cubicBezTo>
                    <a:close/>
                    <a:moveTo>
                      <a:pt x="2059" y="7481"/>
                    </a:moveTo>
                    <a:cubicBezTo>
                      <a:pt x="2032" y="7522"/>
                      <a:pt x="2000" y="7534"/>
                      <a:pt x="1967" y="7568"/>
                    </a:cubicBezTo>
                    <a:cubicBezTo>
                      <a:pt x="2018" y="7587"/>
                      <a:pt x="2055" y="7586"/>
                      <a:pt x="2112" y="7592"/>
                    </a:cubicBezTo>
                    <a:cubicBezTo>
                      <a:pt x="2112" y="7546"/>
                      <a:pt x="2101" y="7513"/>
                      <a:pt x="2059" y="7481"/>
                    </a:cubicBezTo>
                    <a:cubicBezTo>
                      <a:pt x="2059" y="7481"/>
                      <a:pt x="2059" y="7481"/>
                      <a:pt x="2059" y="7481"/>
                    </a:cubicBezTo>
                    <a:close/>
                    <a:moveTo>
                      <a:pt x="1609" y="7102"/>
                    </a:moveTo>
                    <a:cubicBezTo>
                      <a:pt x="1609" y="7152"/>
                      <a:pt x="1695" y="7160"/>
                      <a:pt x="1762" y="7160"/>
                    </a:cubicBezTo>
                    <a:cubicBezTo>
                      <a:pt x="1813" y="7160"/>
                      <a:pt x="1815" y="7107"/>
                      <a:pt x="1853" y="7084"/>
                    </a:cubicBezTo>
                    <a:cubicBezTo>
                      <a:pt x="1889" y="7061"/>
                      <a:pt x="1927" y="7072"/>
                      <a:pt x="1975" y="7072"/>
                    </a:cubicBezTo>
                    <a:cubicBezTo>
                      <a:pt x="1984" y="6989"/>
                      <a:pt x="2026" y="6897"/>
                      <a:pt x="2135" y="6897"/>
                    </a:cubicBezTo>
                    <a:cubicBezTo>
                      <a:pt x="2181" y="6897"/>
                      <a:pt x="2196" y="6938"/>
                      <a:pt x="2241" y="6938"/>
                    </a:cubicBezTo>
                    <a:cubicBezTo>
                      <a:pt x="2272" y="6938"/>
                      <a:pt x="2302" y="6921"/>
                      <a:pt x="2302" y="6897"/>
                    </a:cubicBezTo>
                    <a:cubicBezTo>
                      <a:pt x="2302" y="6817"/>
                      <a:pt x="2131" y="6824"/>
                      <a:pt x="2036" y="6856"/>
                    </a:cubicBezTo>
                    <a:cubicBezTo>
                      <a:pt x="1847" y="6922"/>
                      <a:pt x="1609" y="6942"/>
                      <a:pt x="1609" y="7102"/>
                    </a:cubicBezTo>
                    <a:cubicBezTo>
                      <a:pt x="1609" y="7102"/>
                      <a:pt x="1609" y="7102"/>
                      <a:pt x="1609" y="7102"/>
                    </a:cubicBezTo>
                    <a:close/>
                  </a:path>
                </a:pathLst>
              </a:custGeom>
              <a:grpFill/>
              <a:ln w="127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4" name="Shape 3151"/>
              <p:cNvSpPr/>
              <p:nvPr/>
            </p:nvSpPr>
            <p:spPr>
              <a:xfrm>
                <a:off x="3208893" y="4064072"/>
                <a:ext cx="1419125" cy="169504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9826"/>
                    </a:moveTo>
                    <a:lnTo>
                      <a:pt x="0" y="9826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6147" y="55"/>
                    </a:lnTo>
                    <a:lnTo>
                      <a:pt x="16147" y="55"/>
                    </a:lnTo>
                    <a:lnTo>
                      <a:pt x="21600" y="66"/>
                    </a:lnTo>
                    <a:lnTo>
                      <a:pt x="21600" y="5153"/>
                    </a:lnTo>
                    <a:lnTo>
                      <a:pt x="21600" y="5153"/>
                    </a:lnTo>
                    <a:lnTo>
                      <a:pt x="21561" y="14062"/>
                    </a:lnTo>
                    <a:lnTo>
                      <a:pt x="21561" y="14062"/>
                    </a:lnTo>
                    <a:lnTo>
                      <a:pt x="21538" y="21580"/>
                    </a:lnTo>
                    <a:lnTo>
                      <a:pt x="21538" y="21580"/>
                    </a:lnTo>
                    <a:cubicBezTo>
                      <a:pt x="21471" y="21571"/>
                      <a:pt x="21400" y="21568"/>
                      <a:pt x="21324" y="21568"/>
                    </a:cubicBezTo>
                    <a:cubicBezTo>
                      <a:pt x="21201" y="21568"/>
                      <a:pt x="21132" y="21600"/>
                      <a:pt x="21008" y="21600"/>
                    </a:cubicBezTo>
                    <a:cubicBezTo>
                      <a:pt x="20861" y="21600"/>
                      <a:pt x="20819" y="21485"/>
                      <a:pt x="20703" y="21411"/>
                    </a:cubicBezTo>
                    <a:cubicBezTo>
                      <a:pt x="20425" y="21229"/>
                      <a:pt x="20328" y="21058"/>
                      <a:pt x="20181" y="20791"/>
                    </a:cubicBezTo>
                    <a:cubicBezTo>
                      <a:pt x="20134" y="20704"/>
                      <a:pt x="20079" y="20661"/>
                      <a:pt x="20013" y="20584"/>
                    </a:cubicBezTo>
                    <a:cubicBezTo>
                      <a:pt x="19968" y="20535"/>
                      <a:pt x="19968" y="20469"/>
                      <a:pt x="19894" y="20452"/>
                    </a:cubicBezTo>
                    <a:cubicBezTo>
                      <a:pt x="19820" y="20436"/>
                      <a:pt x="19751" y="20481"/>
                      <a:pt x="19697" y="20436"/>
                    </a:cubicBezTo>
                    <a:cubicBezTo>
                      <a:pt x="19505" y="20275"/>
                      <a:pt x="19569" y="20068"/>
                      <a:pt x="19352" y="19933"/>
                    </a:cubicBezTo>
                    <a:cubicBezTo>
                      <a:pt x="19376" y="19882"/>
                      <a:pt x="19441" y="19870"/>
                      <a:pt x="19441" y="19817"/>
                    </a:cubicBezTo>
                    <a:cubicBezTo>
                      <a:pt x="19441" y="19664"/>
                      <a:pt x="19352" y="19532"/>
                      <a:pt x="19174" y="19494"/>
                    </a:cubicBezTo>
                    <a:cubicBezTo>
                      <a:pt x="19406" y="19398"/>
                      <a:pt x="19574" y="19290"/>
                      <a:pt x="19574" y="19084"/>
                    </a:cubicBezTo>
                    <a:lnTo>
                      <a:pt x="19574" y="18848"/>
                    </a:lnTo>
                    <a:cubicBezTo>
                      <a:pt x="19574" y="18380"/>
                      <a:pt x="19270" y="18159"/>
                      <a:pt x="19056" y="17728"/>
                    </a:cubicBezTo>
                    <a:cubicBezTo>
                      <a:pt x="18954" y="17614"/>
                      <a:pt x="18814" y="17614"/>
                      <a:pt x="18721" y="17496"/>
                    </a:cubicBezTo>
                    <a:cubicBezTo>
                      <a:pt x="18558" y="17290"/>
                      <a:pt x="18402" y="17210"/>
                      <a:pt x="18257" y="16993"/>
                    </a:cubicBezTo>
                    <a:cubicBezTo>
                      <a:pt x="18225" y="16943"/>
                      <a:pt x="18149" y="16928"/>
                      <a:pt x="18149" y="16871"/>
                    </a:cubicBezTo>
                    <a:cubicBezTo>
                      <a:pt x="18149" y="16844"/>
                      <a:pt x="18156" y="16830"/>
                      <a:pt x="18159" y="16803"/>
                    </a:cubicBezTo>
                    <a:cubicBezTo>
                      <a:pt x="18238" y="16795"/>
                      <a:pt x="18277" y="16754"/>
                      <a:pt x="18355" y="16754"/>
                    </a:cubicBezTo>
                    <a:cubicBezTo>
                      <a:pt x="18425" y="16754"/>
                      <a:pt x="18493" y="16786"/>
                      <a:pt x="18493" y="16844"/>
                    </a:cubicBezTo>
                    <a:cubicBezTo>
                      <a:pt x="18493" y="16939"/>
                      <a:pt x="18395" y="16980"/>
                      <a:pt x="18395" y="17075"/>
                    </a:cubicBezTo>
                    <a:cubicBezTo>
                      <a:pt x="18395" y="17119"/>
                      <a:pt x="18442" y="17135"/>
                      <a:pt x="18465" y="17174"/>
                    </a:cubicBezTo>
                    <a:cubicBezTo>
                      <a:pt x="18686" y="17129"/>
                      <a:pt x="18661" y="16906"/>
                      <a:pt x="18661" y="16716"/>
                    </a:cubicBezTo>
                    <a:cubicBezTo>
                      <a:pt x="18661" y="16570"/>
                      <a:pt x="18550" y="16423"/>
                      <a:pt x="18375" y="16423"/>
                    </a:cubicBezTo>
                    <a:cubicBezTo>
                      <a:pt x="18206" y="16423"/>
                      <a:pt x="18146" y="16543"/>
                      <a:pt x="17991" y="16596"/>
                    </a:cubicBezTo>
                    <a:cubicBezTo>
                      <a:pt x="17907" y="16626"/>
                      <a:pt x="17845" y="16596"/>
                      <a:pt x="17754" y="16604"/>
                    </a:cubicBezTo>
                    <a:cubicBezTo>
                      <a:pt x="17599" y="16619"/>
                      <a:pt x="17574" y="16749"/>
                      <a:pt x="17439" y="16811"/>
                    </a:cubicBezTo>
                    <a:cubicBezTo>
                      <a:pt x="17192" y="16925"/>
                      <a:pt x="17044" y="16985"/>
                      <a:pt x="16768" y="17043"/>
                    </a:cubicBezTo>
                    <a:lnTo>
                      <a:pt x="16453" y="17002"/>
                    </a:lnTo>
                    <a:lnTo>
                      <a:pt x="16443" y="16968"/>
                    </a:lnTo>
                    <a:cubicBezTo>
                      <a:pt x="16506" y="16859"/>
                      <a:pt x="16649" y="16859"/>
                      <a:pt x="16718" y="16754"/>
                    </a:cubicBezTo>
                    <a:cubicBezTo>
                      <a:pt x="16918" y="16454"/>
                      <a:pt x="16990" y="16266"/>
                      <a:pt x="17133" y="15945"/>
                    </a:cubicBezTo>
                    <a:cubicBezTo>
                      <a:pt x="17199" y="15793"/>
                      <a:pt x="17281" y="15709"/>
                      <a:pt x="17281" y="15548"/>
                    </a:cubicBezTo>
                    <a:cubicBezTo>
                      <a:pt x="17281" y="15278"/>
                      <a:pt x="16980" y="15209"/>
                      <a:pt x="16797" y="14987"/>
                    </a:cubicBezTo>
                    <a:cubicBezTo>
                      <a:pt x="16669" y="14830"/>
                      <a:pt x="16672" y="14705"/>
                      <a:pt x="16600" y="14524"/>
                    </a:cubicBezTo>
                    <a:cubicBezTo>
                      <a:pt x="16553" y="14403"/>
                      <a:pt x="16477" y="14347"/>
                      <a:pt x="16453" y="14219"/>
                    </a:cubicBezTo>
                    <a:cubicBezTo>
                      <a:pt x="16317" y="14332"/>
                      <a:pt x="16304" y="14433"/>
                      <a:pt x="16186" y="14558"/>
                    </a:cubicBezTo>
                    <a:cubicBezTo>
                      <a:pt x="16011" y="14741"/>
                      <a:pt x="15950" y="14885"/>
                      <a:pt x="15940" y="15119"/>
                    </a:cubicBezTo>
                    <a:cubicBezTo>
                      <a:pt x="15930" y="15317"/>
                      <a:pt x="15838" y="15416"/>
                      <a:pt x="15811" y="15614"/>
                    </a:cubicBezTo>
                    <a:cubicBezTo>
                      <a:pt x="15802" y="15692"/>
                      <a:pt x="15769" y="15736"/>
                      <a:pt x="15752" y="15812"/>
                    </a:cubicBezTo>
                    <a:cubicBezTo>
                      <a:pt x="15729" y="15909"/>
                      <a:pt x="15713" y="16027"/>
                      <a:pt x="15594" y="16027"/>
                    </a:cubicBezTo>
                    <a:cubicBezTo>
                      <a:pt x="15461" y="16027"/>
                      <a:pt x="15392" y="15969"/>
                      <a:pt x="15259" y="15969"/>
                    </a:cubicBezTo>
                    <a:cubicBezTo>
                      <a:pt x="14803" y="15969"/>
                      <a:pt x="14628" y="16332"/>
                      <a:pt x="14171" y="16332"/>
                    </a:cubicBezTo>
                    <a:lnTo>
                      <a:pt x="14115" y="16332"/>
                    </a:lnTo>
                    <a:lnTo>
                      <a:pt x="14115" y="16265"/>
                    </a:lnTo>
                    <a:cubicBezTo>
                      <a:pt x="14115" y="16155"/>
                      <a:pt x="14199" y="16103"/>
                      <a:pt x="14243" y="16002"/>
                    </a:cubicBezTo>
                    <a:cubicBezTo>
                      <a:pt x="14297" y="15881"/>
                      <a:pt x="14268" y="15749"/>
                      <a:pt x="14411" y="15697"/>
                    </a:cubicBezTo>
                    <a:cubicBezTo>
                      <a:pt x="14509" y="15661"/>
                      <a:pt x="14581" y="15663"/>
                      <a:pt x="14689" y="15663"/>
                    </a:cubicBezTo>
                    <a:lnTo>
                      <a:pt x="14961" y="15663"/>
                    </a:lnTo>
                    <a:cubicBezTo>
                      <a:pt x="15237" y="15663"/>
                      <a:pt x="15279" y="15363"/>
                      <a:pt x="15279" y="15130"/>
                    </a:cubicBezTo>
                    <a:cubicBezTo>
                      <a:pt x="15279" y="14983"/>
                      <a:pt x="15229" y="14904"/>
                      <a:pt x="15200" y="14755"/>
                    </a:cubicBezTo>
                    <a:lnTo>
                      <a:pt x="15308" y="14392"/>
                    </a:lnTo>
                    <a:cubicBezTo>
                      <a:pt x="15304" y="14345"/>
                      <a:pt x="15259" y="14324"/>
                      <a:pt x="15259" y="14276"/>
                    </a:cubicBezTo>
                    <a:cubicBezTo>
                      <a:pt x="15259" y="14161"/>
                      <a:pt x="15417" y="14128"/>
                      <a:pt x="15417" y="14012"/>
                    </a:cubicBezTo>
                    <a:cubicBezTo>
                      <a:pt x="15417" y="13985"/>
                      <a:pt x="15367" y="13981"/>
                      <a:pt x="15367" y="13954"/>
                    </a:cubicBezTo>
                    <a:cubicBezTo>
                      <a:pt x="15367" y="13859"/>
                      <a:pt x="15535" y="13851"/>
                      <a:pt x="15535" y="13756"/>
                    </a:cubicBezTo>
                    <a:cubicBezTo>
                      <a:pt x="15535" y="13719"/>
                      <a:pt x="15490" y="13711"/>
                      <a:pt x="15456" y="13690"/>
                    </a:cubicBezTo>
                    <a:cubicBezTo>
                      <a:pt x="15548" y="13583"/>
                      <a:pt x="15651" y="13554"/>
                      <a:pt x="15772" y="13467"/>
                    </a:cubicBezTo>
                    <a:cubicBezTo>
                      <a:pt x="15857" y="13405"/>
                      <a:pt x="15857" y="13316"/>
                      <a:pt x="15960" y="13277"/>
                    </a:cubicBezTo>
                    <a:cubicBezTo>
                      <a:pt x="16026" y="13252"/>
                      <a:pt x="16097" y="13232"/>
                      <a:pt x="16097" y="13170"/>
                    </a:cubicBezTo>
                    <a:cubicBezTo>
                      <a:pt x="16097" y="12965"/>
                      <a:pt x="15880" y="12879"/>
                      <a:pt x="15880" y="12675"/>
                    </a:cubicBezTo>
                    <a:cubicBezTo>
                      <a:pt x="15880" y="12633"/>
                      <a:pt x="15920" y="12616"/>
                      <a:pt x="15920" y="12576"/>
                    </a:cubicBezTo>
                    <a:cubicBezTo>
                      <a:pt x="15920" y="12559"/>
                      <a:pt x="15890" y="12559"/>
                      <a:pt x="15890" y="12542"/>
                    </a:cubicBezTo>
                    <a:cubicBezTo>
                      <a:pt x="15890" y="12524"/>
                      <a:pt x="15897" y="12511"/>
                      <a:pt x="15900" y="12493"/>
                    </a:cubicBezTo>
                    <a:cubicBezTo>
                      <a:pt x="16001" y="12493"/>
                      <a:pt x="16046" y="12419"/>
                      <a:pt x="16146" y="12419"/>
                    </a:cubicBezTo>
                    <a:cubicBezTo>
                      <a:pt x="16181" y="12419"/>
                      <a:pt x="16191" y="12460"/>
                      <a:pt x="16225" y="12460"/>
                    </a:cubicBezTo>
                    <a:cubicBezTo>
                      <a:pt x="16245" y="12460"/>
                      <a:pt x="16247" y="12437"/>
                      <a:pt x="16264" y="12435"/>
                    </a:cubicBezTo>
                    <a:lnTo>
                      <a:pt x="16264" y="12368"/>
                    </a:lnTo>
                    <a:cubicBezTo>
                      <a:pt x="16264" y="12253"/>
                      <a:pt x="16124" y="12226"/>
                      <a:pt x="16078" y="12122"/>
                    </a:cubicBezTo>
                    <a:cubicBezTo>
                      <a:pt x="15925" y="11791"/>
                      <a:pt x="16048" y="11521"/>
                      <a:pt x="15762" y="11254"/>
                    </a:cubicBezTo>
                    <a:cubicBezTo>
                      <a:pt x="15739" y="11370"/>
                      <a:pt x="15722" y="11436"/>
                      <a:pt x="15722" y="11551"/>
                    </a:cubicBezTo>
                    <a:cubicBezTo>
                      <a:pt x="15722" y="11654"/>
                      <a:pt x="15762" y="11713"/>
                      <a:pt x="15762" y="11816"/>
                    </a:cubicBezTo>
                    <a:cubicBezTo>
                      <a:pt x="15762" y="11926"/>
                      <a:pt x="15774" y="12024"/>
                      <a:pt x="15673" y="12088"/>
                    </a:cubicBezTo>
                    <a:cubicBezTo>
                      <a:pt x="15601" y="12134"/>
                      <a:pt x="15518" y="12072"/>
                      <a:pt x="15437" y="12105"/>
                    </a:cubicBezTo>
                    <a:cubicBezTo>
                      <a:pt x="15340" y="12144"/>
                      <a:pt x="15400" y="12264"/>
                      <a:pt x="15308" y="12311"/>
                    </a:cubicBezTo>
                    <a:cubicBezTo>
                      <a:pt x="15254" y="12340"/>
                      <a:pt x="15190" y="12319"/>
                      <a:pt x="15151" y="12361"/>
                    </a:cubicBezTo>
                    <a:cubicBezTo>
                      <a:pt x="15106" y="12408"/>
                      <a:pt x="15136" y="12464"/>
                      <a:pt x="15121" y="12525"/>
                    </a:cubicBezTo>
                    <a:cubicBezTo>
                      <a:pt x="15108" y="12577"/>
                      <a:pt x="15064" y="12599"/>
                      <a:pt x="15052" y="12650"/>
                    </a:cubicBezTo>
                    <a:cubicBezTo>
                      <a:pt x="15030" y="12744"/>
                      <a:pt x="15089" y="12813"/>
                      <a:pt x="15032" y="12898"/>
                    </a:cubicBezTo>
                    <a:cubicBezTo>
                      <a:pt x="14988" y="12964"/>
                      <a:pt x="14914" y="12984"/>
                      <a:pt x="14884" y="13054"/>
                    </a:cubicBezTo>
                    <a:cubicBezTo>
                      <a:pt x="14803" y="13236"/>
                      <a:pt x="14751" y="13451"/>
                      <a:pt x="14519" y="13451"/>
                    </a:cubicBezTo>
                    <a:cubicBezTo>
                      <a:pt x="14403" y="13451"/>
                      <a:pt x="14339" y="13418"/>
                      <a:pt x="14223" y="13418"/>
                    </a:cubicBezTo>
                    <a:cubicBezTo>
                      <a:pt x="14157" y="13418"/>
                      <a:pt x="14149" y="13478"/>
                      <a:pt x="14115" y="13525"/>
                    </a:cubicBezTo>
                    <a:cubicBezTo>
                      <a:pt x="14063" y="13595"/>
                      <a:pt x="14001" y="13620"/>
                      <a:pt x="13927" y="13674"/>
                    </a:cubicBezTo>
                    <a:cubicBezTo>
                      <a:pt x="13851" y="13729"/>
                      <a:pt x="13774" y="13723"/>
                      <a:pt x="13681" y="13756"/>
                    </a:cubicBezTo>
                    <a:cubicBezTo>
                      <a:pt x="13523" y="13814"/>
                      <a:pt x="13471" y="13898"/>
                      <a:pt x="13336" y="13988"/>
                    </a:cubicBezTo>
                    <a:cubicBezTo>
                      <a:pt x="13146" y="14111"/>
                      <a:pt x="13146" y="14266"/>
                      <a:pt x="13030" y="14442"/>
                    </a:cubicBezTo>
                    <a:cubicBezTo>
                      <a:pt x="12949" y="14566"/>
                      <a:pt x="12734" y="14572"/>
                      <a:pt x="12734" y="14715"/>
                    </a:cubicBezTo>
                    <a:cubicBezTo>
                      <a:pt x="12734" y="14755"/>
                      <a:pt x="12774" y="14772"/>
                      <a:pt x="12774" y="14813"/>
                    </a:cubicBezTo>
                    <a:cubicBezTo>
                      <a:pt x="12774" y="14912"/>
                      <a:pt x="12616" y="14894"/>
                      <a:pt x="12517" y="14945"/>
                    </a:cubicBezTo>
                    <a:cubicBezTo>
                      <a:pt x="12374" y="15020"/>
                      <a:pt x="12310" y="15125"/>
                      <a:pt x="12310" y="15267"/>
                    </a:cubicBezTo>
                    <a:cubicBezTo>
                      <a:pt x="12310" y="15284"/>
                      <a:pt x="12340" y="15284"/>
                      <a:pt x="12340" y="15300"/>
                    </a:cubicBezTo>
                    <a:cubicBezTo>
                      <a:pt x="12340" y="15360"/>
                      <a:pt x="12241" y="15373"/>
                      <a:pt x="12241" y="15433"/>
                    </a:cubicBezTo>
                    <a:cubicBezTo>
                      <a:pt x="12241" y="15457"/>
                      <a:pt x="12263" y="15467"/>
                      <a:pt x="12271" y="15491"/>
                    </a:cubicBezTo>
                    <a:cubicBezTo>
                      <a:pt x="12354" y="15482"/>
                      <a:pt x="12411" y="15474"/>
                      <a:pt x="12477" y="15433"/>
                    </a:cubicBezTo>
                    <a:cubicBezTo>
                      <a:pt x="12468" y="15538"/>
                      <a:pt x="12448" y="15599"/>
                      <a:pt x="12438" y="15705"/>
                    </a:cubicBezTo>
                    <a:cubicBezTo>
                      <a:pt x="12290" y="15612"/>
                      <a:pt x="12199" y="15523"/>
                      <a:pt x="12014" y="15523"/>
                    </a:cubicBezTo>
                    <a:cubicBezTo>
                      <a:pt x="11930" y="15523"/>
                      <a:pt x="11930" y="15619"/>
                      <a:pt x="11925" y="15688"/>
                    </a:cubicBezTo>
                    <a:lnTo>
                      <a:pt x="11886" y="15672"/>
                    </a:lnTo>
                    <a:cubicBezTo>
                      <a:pt x="11814" y="15528"/>
                      <a:pt x="11802" y="15420"/>
                      <a:pt x="11669" y="15309"/>
                    </a:cubicBezTo>
                    <a:cubicBezTo>
                      <a:pt x="11139" y="14865"/>
                      <a:pt x="11377" y="15152"/>
                      <a:pt x="11582" y="15152"/>
                    </a:cubicBezTo>
                    <a:lnTo>
                      <a:pt x="11639" y="15152"/>
                    </a:lnTo>
                    <a:lnTo>
                      <a:pt x="11639" y="15053"/>
                    </a:lnTo>
                    <a:lnTo>
                      <a:pt x="11471" y="14681"/>
                    </a:lnTo>
                    <a:cubicBezTo>
                      <a:pt x="11461" y="14573"/>
                      <a:pt x="11474" y="14497"/>
                      <a:pt x="11422" y="14400"/>
                    </a:cubicBezTo>
                    <a:cubicBezTo>
                      <a:pt x="11383" y="14328"/>
                      <a:pt x="11284" y="14307"/>
                      <a:pt x="11284" y="14227"/>
                    </a:cubicBezTo>
                    <a:cubicBezTo>
                      <a:pt x="11284" y="14200"/>
                      <a:pt x="11314" y="14187"/>
                      <a:pt x="11314" y="14161"/>
                    </a:cubicBezTo>
                    <a:cubicBezTo>
                      <a:pt x="11314" y="14068"/>
                      <a:pt x="11249" y="14025"/>
                      <a:pt x="11215" y="13938"/>
                    </a:cubicBezTo>
                    <a:cubicBezTo>
                      <a:pt x="11176" y="13843"/>
                      <a:pt x="11178" y="13758"/>
                      <a:pt x="11077" y="13706"/>
                    </a:cubicBezTo>
                    <a:cubicBezTo>
                      <a:pt x="10949" y="13641"/>
                      <a:pt x="10855" y="13601"/>
                      <a:pt x="10781" y="13492"/>
                    </a:cubicBezTo>
                    <a:cubicBezTo>
                      <a:pt x="10709" y="13387"/>
                      <a:pt x="10608" y="13352"/>
                      <a:pt x="10565" y="13236"/>
                    </a:cubicBezTo>
                    <a:cubicBezTo>
                      <a:pt x="10490" y="13050"/>
                      <a:pt x="10547" y="12924"/>
                      <a:pt x="10466" y="12741"/>
                    </a:cubicBezTo>
                    <a:cubicBezTo>
                      <a:pt x="10427" y="12650"/>
                      <a:pt x="10269" y="12648"/>
                      <a:pt x="10269" y="12550"/>
                    </a:cubicBezTo>
                    <a:cubicBezTo>
                      <a:pt x="10269" y="12530"/>
                      <a:pt x="10288" y="12522"/>
                      <a:pt x="10288" y="12501"/>
                    </a:cubicBezTo>
                    <a:cubicBezTo>
                      <a:pt x="10288" y="12326"/>
                      <a:pt x="9972" y="12422"/>
                      <a:pt x="9765" y="12394"/>
                    </a:cubicBezTo>
                    <a:cubicBezTo>
                      <a:pt x="9556" y="12365"/>
                      <a:pt x="9514" y="12155"/>
                      <a:pt x="9302" y="12155"/>
                    </a:cubicBezTo>
                    <a:lnTo>
                      <a:pt x="9302" y="12086"/>
                    </a:lnTo>
                    <a:cubicBezTo>
                      <a:pt x="9302" y="12054"/>
                      <a:pt x="9341" y="12039"/>
                      <a:pt x="9341" y="12005"/>
                    </a:cubicBezTo>
                    <a:cubicBezTo>
                      <a:pt x="9341" y="11934"/>
                      <a:pt x="9220" y="11946"/>
                      <a:pt x="9144" y="11914"/>
                    </a:cubicBezTo>
                    <a:cubicBezTo>
                      <a:pt x="9245" y="11867"/>
                      <a:pt x="9235" y="11784"/>
                      <a:pt x="9292" y="11700"/>
                    </a:cubicBezTo>
                    <a:cubicBezTo>
                      <a:pt x="9346" y="11725"/>
                      <a:pt x="9366" y="11758"/>
                      <a:pt x="9381" y="11808"/>
                    </a:cubicBezTo>
                    <a:cubicBezTo>
                      <a:pt x="9442" y="11719"/>
                      <a:pt x="9538" y="11680"/>
                      <a:pt x="9538" y="11576"/>
                    </a:cubicBezTo>
                    <a:cubicBezTo>
                      <a:pt x="9538" y="11380"/>
                      <a:pt x="9457" y="11147"/>
                      <a:pt x="9223" y="11147"/>
                    </a:cubicBezTo>
                    <a:cubicBezTo>
                      <a:pt x="9018" y="11147"/>
                      <a:pt x="8940" y="11279"/>
                      <a:pt x="8739" y="11320"/>
                    </a:cubicBezTo>
                    <a:cubicBezTo>
                      <a:pt x="8734" y="11306"/>
                      <a:pt x="8710" y="11304"/>
                      <a:pt x="8710" y="11288"/>
                    </a:cubicBezTo>
                    <a:cubicBezTo>
                      <a:pt x="8710" y="11244"/>
                      <a:pt x="8769" y="11232"/>
                      <a:pt x="8769" y="11188"/>
                    </a:cubicBezTo>
                    <a:cubicBezTo>
                      <a:pt x="8769" y="11162"/>
                      <a:pt x="8749" y="11147"/>
                      <a:pt x="8739" y="11122"/>
                    </a:cubicBezTo>
                    <a:cubicBezTo>
                      <a:pt x="8787" y="11131"/>
                      <a:pt x="8816" y="11145"/>
                      <a:pt x="8858" y="11163"/>
                    </a:cubicBezTo>
                    <a:lnTo>
                      <a:pt x="8897" y="11155"/>
                    </a:lnTo>
                    <a:cubicBezTo>
                      <a:pt x="8833" y="10934"/>
                      <a:pt x="8611" y="10889"/>
                      <a:pt x="8463" y="10701"/>
                    </a:cubicBezTo>
                    <a:cubicBezTo>
                      <a:pt x="8399" y="10620"/>
                      <a:pt x="8382" y="10511"/>
                      <a:pt x="8266" y="10511"/>
                    </a:cubicBezTo>
                    <a:cubicBezTo>
                      <a:pt x="8203" y="10511"/>
                      <a:pt x="8212" y="10611"/>
                      <a:pt x="8148" y="10611"/>
                    </a:cubicBezTo>
                    <a:cubicBezTo>
                      <a:pt x="8098" y="10611"/>
                      <a:pt x="8065" y="10588"/>
                      <a:pt x="8040" y="10552"/>
                    </a:cubicBezTo>
                    <a:cubicBezTo>
                      <a:pt x="7921" y="10606"/>
                      <a:pt x="7889" y="10718"/>
                      <a:pt x="7754" y="10718"/>
                    </a:cubicBezTo>
                    <a:cubicBezTo>
                      <a:pt x="7554" y="10718"/>
                      <a:pt x="7462" y="10622"/>
                      <a:pt x="7290" y="10536"/>
                    </a:cubicBezTo>
                    <a:cubicBezTo>
                      <a:pt x="7221" y="10503"/>
                      <a:pt x="7162" y="10510"/>
                      <a:pt x="7093" y="10478"/>
                    </a:cubicBezTo>
                    <a:cubicBezTo>
                      <a:pt x="6806" y="10344"/>
                      <a:pt x="6641" y="10205"/>
                      <a:pt x="6313" y="10205"/>
                    </a:cubicBezTo>
                    <a:cubicBezTo>
                      <a:pt x="6197" y="10205"/>
                      <a:pt x="6171" y="10306"/>
                      <a:pt x="6066" y="10346"/>
                    </a:cubicBezTo>
                    <a:cubicBezTo>
                      <a:pt x="5939" y="10393"/>
                      <a:pt x="5847" y="10385"/>
                      <a:pt x="5711" y="10412"/>
                    </a:cubicBezTo>
                    <a:cubicBezTo>
                      <a:pt x="5685" y="10137"/>
                      <a:pt x="5332" y="10121"/>
                      <a:pt x="5110" y="9916"/>
                    </a:cubicBezTo>
                    <a:cubicBezTo>
                      <a:pt x="4866" y="9764"/>
                      <a:pt x="4684" y="9722"/>
                      <a:pt x="4420" y="9594"/>
                    </a:cubicBezTo>
                    <a:cubicBezTo>
                      <a:pt x="4237" y="9506"/>
                      <a:pt x="4139" y="9396"/>
                      <a:pt x="3927" y="9396"/>
                    </a:cubicBezTo>
                    <a:cubicBezTo>
                      <a:pt x="3794" y="9396"/>
                      <a:pt x="3734" y="9474"/>
                      <a:pt x="3621" y="9528"/>
                    </a:cubicBezTo>
                    <a:cubicBezTo>
                      <a:pt x="3443" y="9615"/>
                      <a:pt x="3315" y="9644"/>
                      <a:pt x="3108" y="9644"/>
                    </a:cubicBezTo>
                    <a:cubicBezTo>
                      <a:pt x="2904" y="9644"/>
                      <a:pt x="2790" y="9619"/>
                      <a:pt x="2585" y="9619"/>
                    </a:cubicBezTo>
                    <a:cubicBezTo>
                      <a:pt x="2415" y="9619"/>
                      <a:pt x="2319" y="9653"/>
                      <a:pt x="2149" y="9653"/>
                    </a:cubicBezTo>
                    <a:lnTo>
                      <a:pt x="1342" y="9653"/>
                    </a:lnTo>
                    <a:lnTo>
                      <a:pt x="228" y="9826"/>
                    </a:lnTo>
                    <a:lnTo>
                      <a:pt x="24" y="9826"/>
                    </a:lnTo>
                    <a:cubicBezTo>
                      <a:pt x="16" y="9826"/>
                      <a:pt x="8" y="9826"/>
                      <a:pt x="0" y="9826"/>
                    </a:cubicBezTo>
                    <a:close/>
                    <a:moveTo>
                      <a:pt x="13592" y="17505"/>
                    </a:moveTo>
                    <a:cubicBezTo>
                      <a:pt x="13592" y="17581"/>
                      <a:pt x="13715" y="17571"/>
                      <a:pt x="13789" y="17613"/>
                    </a:cubicBezTo>
                    <a:cubicBezTo>
                      <a:pt x="13851" y="17647"/>
                      <a:pt x="13863" y="17719"/>
                      <a:pt x="13940" y="17719"/>
                    </a:cubicBezTo>
                    <a:lnTo>
                      <a:pt x="14174" y="17719"/>
                    </a:lnTo>
                    <a:lnTo>
                      <a:pt x="14371" y="17744"/>
                    </a:lnTo>
                    <a:cubicBezTo>
                      <a:pt x="14524" y="17744"/>
                      <a:pt x="14613" y="17743"/>
                      <a:pt x="14766" y="17728"/>
                    </a:cubicBezTo>
                    <a:cubicBezTo>
                      <a:pt x="14771" y="17707"/>
                      <a:pt x="14786" y="17699"/>
                      <a:pt x="14786" y="17678"/>
                    </a:cubicBezTo>
                    <a:cubicBezTo>
                      <a:pt x="14786" y="17662"/>
                      <a:pt x="14761" y="17659"/>
                      <a:pt x="14756" y="17645"/>
                    </a:cubicBezTo>
                    <a:lnTo>
                      <a:pt x="14795" y="17629"/>
                    </a:lnTo>
                    <a:lnTo>
                      <a:pt x="15032" y="17629"/>
                    </a:lnTo>
                    <a:cubicBezTo>
                      <a:pt x="15138" y="17717"/>
                      <a:pt x="15202" y="17765"/>
                      <a:pt x="15328" y="17835"/>
                    </a:cubicBezTo>
                    <a:cubicBezTo>
                      <a:pt x="15382" y="17722"/>
                      <a:pt x="15466" y="17662"/>
                      <a:pt x="15466" y="17538"/>
                    </a:cubicBezTo>
                    <a:cubicBezTo>
                      <a:pt x="15466" y="17463"/>
                      <a:pt x="15601" y="17496"/>
                      <a:pt x="15673" y="17455"/>
                    </a:cubicBezTo>
                    <a:cubicBezTo>
                      <a:pt x="15752" y="17410"/>
                      <a:pt x="15717" y="17331"/>
                      <a:pt x="15742" y="17249"/>
                    </a:cubicBezTo>
                    <a:cubicBezTo>
                      <a:pt x="15696" y="17247"/>
                      <a:pt x="15668" y="17249"/>
                      <a:pt x="15621" y="17249"/>
                    </a:cubicBezTo>
                    <a:cubicBezTo>
                      <a:pt x="15533" y="17249"/>
                      <a:pt x="15417" y="17232"/>
                      <a:pt x="15417" y="17158"/>
                    </a:cubicBezTo>
                    <a:cubicBezTo>
                      <a:pt x="15417" y="17105"/>
                      <a:pt x="15466" y="17080"/>
                      <a:pt x="15466" y="17026"/>
                    </a:cubicBezTo>
                    <a:cubicBezTo>
                      <a:pt x="15466" y="16966"/>
                      <a:pt x="15390" y="16935"/>
                      <a:pt x="15318" y="16935"/>
                    </a:cubicBezTo>
                    <a:cubicBezTo>
                      <a:pt x="14884" y="16935"/>
                      <a:pt x="14630" y="16991"/>
                      <a:pt x="14223" y="17117"/>
                    </a:cubicBezTo>
                    <a:cubicBezTo>
                      <a:pt x="14026" y="17179"/>
                      <a:pt x="13851" y="17107"/>
                      <a:pt x="13700" y="17223"/>
                    </a:cubicBezTo>
                    <a:cubicBezTo>
                      <a:pt x="13601" y="17301"/>
                      <a:pt x="13592" y="17392"/>
                      <a:pt x="13592" y="17505"/>
                    </a:cubicBezTo>
                    <a:cubicBezTo>
                      <a:pt x="13592" y="17505"/>
                      <a:pt x="13592" y="17505"/>
                      <a:pt x="13592" y="17505"/>
                    </a:cubicBezTo>
                    <a:close/>
                    <a:moveTo>
                      <a:pt x="16176" y="17191"/>
                    </a:moveTo>
                    <a:cubicBezTo>
                      <a:pt x="16028" y="17211"/>
                      <a:pt x="15963" y="17286"/>
                      <a:pt x="15860" y="17373"/>
                    </a:cubicBezTo>
                    <a:cubicBezTo>
                      <a:pt x="15981" y="17474"/>
                      <a:pt x="16107" y="17471"/>
                      <a:pt x="16274" y="17471"/>
                    </a:cubicBezTo>
                    <a:cubicBezTo>
                      <a:pt x="16334" y="17471"/>
                      <a:pt x="16351" y="17427"/>
                      <a:pt x="16403" y="17405"/>
                    </a:cubicBezTo>
                    <a:cubicBezTo>
                      <a:pt x="16348" y="17313"/>
                      <a:pt x="16282" y="17242"/>
                      <a:pt x="16176" y="17191"/>
                    </a:cubicBezTo>
                    <a:cubicBezTo>
                      <a:pt x="16176" y="17191"/>
                      <a:pt x="16176" y="17191"/>
                      <a:pt x="16176" y="17191"/>
                    </a:cubicBezTo>
                    <a:close/>
                  </a:path>
                </a:pathLst>
              </a:custGeom>
              <a:grpFill/>
              <a:ln w="127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5" name="Shape 3153"/>
              <p:cNvSpPr/>
              <p:nvPr/>
            </p:nvSpPr>
            <p:spPr>
              <a:xfrm>
                <a:off x="4625469" y="4350973"/>
                <a:ext cx="1485789" cy="131703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3744" y="16028"/>
                    </a:moveTo>
                    <a:cubicBezTo>
                      <a:pt x="13814" y="15949"/>
                      <a:pt x="13888" y="15870"/>
                      <a:pt x="13989" y="15870"/>
                    </a:cubicBezTo>
                    <a:cubicBezTo>
                      <a:pt x="14219" y="15870"/>
                      <a:pt x="14196" y="16230"/>
                      <a:pt x="14403" y="16347"/>
                    </a:cubicBezTo>
                    <a:cubicBezTo>
                      <a:pt x="14275" y="16454"/>
                      <a:pt x="14132" y="16376"/>
                      <a:pt x="14007" y="16485"/>
                    </a:cubicBezTo>
                    <a:cubicBezTo>
                      <a:pt x="13936" y="16547"/>
                      <a:pt x="13972" y="16643"/>
                      <a:pt x="13951" y="16740"/>
                    </a:cubicBezTo>
                    <a:cubicBezTo>
                      <a:pt x="13923" y="16871"/>
                      <a:pt x="13876" y="16945"/>
                      <a:pt x="13876" y="17081"/>
                    </a:cubicBezTo>
                    <a:cubicBezTo>
                      <a:pt x="13876" y="17232"/>
                      <a:pt x="13918" y="17314"/>
                      <a:pt x="13918" y="17466"/>
                    </a:cubicBezTo>
                    <a:cubicBezTo>
                      <a:pt x="13918" y="17537"/>
                      <a:pt x="13914" y="17580"/>
                      <a:pt x="13914" y="17652"/>
                    </a:cubicBezTo>
                    <a:cubicBezTo>
                      <a:pt x="13914" y="17720"/>
                      <a:pt x="13946" y="17824"/>
                      <a:pt x="13885" y="17824"/>
                    </a:cubicBezTo>
                    <a:cubicBezTo>
                      <a:pt x="13701" y="17824"/>
                      <a:pt x="13645" y="17628"/>
                      <a:pt x="13537" y="17463"/>
                    </a:cubicBezTo>
                    <a:cubicBezTo>
                      <a:pt x="13416" y="17282"/>
                      <a:pt x="13282" y="17181"/>
                      <a:pt x="13282" y="16953"/>
                    </a:cubicBezTo>
                    <a:cubicBezTo>
                      <a:pt x="13282" y="16773"/>
                      <a:pt x="13405" y="16690"/>
                      <a:pt x="13405" y="16509"/>
                    </a:cubicBezTo>
                    <a:lnTo>
                      <a:pt x="13405" y="16358"/>
                    </a:lnTo>
                    <a:cubicBezTo>
                      <a:pt x="13405" y="16161"/>
                      <a:pt x="13701" y="16219"/>
                      <a:pt x="13744" y="16028"/>
                    </a:cubicBezTo>
                    <a:close/>
                    <a:moveTo>
                      <a:pt x="15406" y="21600"/>
                    </a:moveTo>
                    <a:cubicBezTo>
                      <a:pt x="15409" y="21582"/>
                      <a:pt x="15411" y="21564"/>
                      <a:pt x="15411" y="21546"/>
                    </a:cubicBezTo>
                    <a:lnTo>
                      <a:pt x="15411" y="21350"/>
                    </a:lnTo>
                    <a:cubicBezTo>
                      <a:pt x="15411" y="21193"/>
                      <a:pt x="15468" y="21105"/>
                      <a:pt x="15468" y="20949"/>
                    </a:cubicBezTo>
                    <a:cubicBezTo>
                      <a:pt x="15468" y="20823"/>
                      <a:pt x="15430" y="20755"/>
                      <a:pt x="15430" y="20630"/>
                    </a:cubicBezTo>
                    <a:lnTo>
                      <a:pt x="15357" y="20630"/>
                    </a:lnTo>
                    <a:cubicBezTo>
                      <a:pt x="15324" y="20630"/>
                      <a:pt x="15310" y="20658"/>
                      <a:pt x="15279" y="20673"/>
                    </a:cubicBezTo>
                    <a:lnTo>
                      <a:pt x="15279" y="20588"/>
                    </a:lnTo>
                    <a:lnTo>
                      <a:pt x="15345" y="20343"/>
                    </a:lnTo>
                    <a:cubicBezTo>
                      <a:pt x="15324" y="20306"/>
                      <a:pt x="15298" y="20282"/>
                      <a:pt x="15298" y="20237"/>
                    </a:cubicBezTo>
                    <a:cubicBezTo>
                      <a:pt x="15298" y="20035"/>
                      <a:pt x="15458" y="19950"/>
                      <a:pt x="15458" y="19748"/>
                    </a:cubicBezTo>
                    <a:cubicBezTo>
                      <a:pt x="15458" y="19727"/>
                      <a:pt x="15430" y="19727"/>
                      <a:pt x="15430" y="19705"/>
                    </a:cubicBezTo>
                    <a:cubicBezTo>
                      <a:pt x="15430" y="19503"/>
                      <a:pt x="15576" y="19418"/>
                      <a:pt x="15576" y="19216"/>
                    </a:cubicBezTo>
                    <a:lnTo>
                      <a:pt x="15576" y="18897"/>
                    </a:lnTo>
                    <a:cubicBezTo>
                      <a:pt x="15576" y="18752"/>
                      <a:pt x="15703" y="18693"/>
                      <a:pt x="15703" y="18547"/>
                    </a:cubicBezTo>
                    <a:cubicBezTo>
                      <a:pt x="15703" y="18369"/>
                      <a:pt x="15618" y="18278"/>
                      <a:pt x="15618" y="18100"/>
                    </a:cubicBezTo>
                    <a:cubicBezTo>
                      <a:pt x="15618" y="17992"/>
                      <a:pt x="15741" y="17965"/>
                      <a:pt x="15741" y="17856"/>
                    </a:cubicBezTo>
                    <a:cubicBezTo>
                      <a:pt x="15741" y="17833"/>
                      <a:pt x="15703" y="17837"/>
                      <a:pt x="15703" y="17814"/>
                    </a:cubicBezTo>
                    <a:cubicBezTo>
                      <a:pt x="15703" y="17609"/>
                      <a:pt x="15844" y="17518"/>
                      <a:pt x="15844" y="17314"/>
                    </a:cubicBezTo>
                    <a:cubicBezTo>
                      <a:pt x="15918" y="17327"/>
                      <a:pt x="15958" y="17251"/>
                      <a:pt x="15985" y="17177"/>
                    </a:cubicBezTo>
                    <a:cubicBezTo>
                      <a:pt x="16026" y="17067"/>
                      <a:pt x="16108" y="17019"/>
                      <a:pt x="16108" y="16899"/>
                    </a:cubicBezTo>
                    <a:cubicBezTo>
                      <a:pt x="16108" y="16682"/>
                      <a:pt x="16231" y="16580"/>
                      <a:pt x="16268" y="16369"/>
                    </a:cubicBezTo>
                    <a:cubicBezTo>
                      <a:pt x="16289" y="16251"/>
                      <a:pt x="16327" y="16135"/>
                      <a:pt x="16389" y="16053"/>
                    </a:cubicBezTo>
                    <a:lnTo>
                      <a:pt x="16389" y="16053"/>
                    </a:lnTo>
                    <a:cubicBezTo>
                      <a:pt x="16370" y="16032"/>
                      <a:pt x="16357" y="16012"/>
                      <a:pt x="16358" y="15982"/>
                    </a:cubicBezTo>
                    <a:cubicBezTo>
                      <a:pt x="16362" y="15909"/>
                      <a:pt x="16487" y="15807"/>
                      <a:pt x="16565" y="15945"/>
                    </a:cubicBezTo>
                    <a:lnTo>
                      <a:pt x="16565" y="15945"/>
                    </a:lnTo>
                    <a:cubicBezTo>
                      <a:pt x="16576" y="15944"/>
                      <a:pt x="16586" y="15944"/>
                      <a:pt x="16598" y="15944"/>
                    </a:cubicBezTo>
                    <a:cubicBezTo>
                      <a:pt x="16629" y="15944"/>
                      <a:pt x="16643" y="15975"/>
                      <a:pt x="16674" y="15975"/>
                    </a:cubicBezTo>
                    <a:cubicBezTo>
                      <a:pt x="16690" y="15975"/>
                      <a:pt x="16694" y="15957"/>
                      <a:pt x="16711" y="15954"/>
                    </a:cubicBezTo>
                    <a:cubicBezTo>
                      <a:pt x="16664" y="15845"/>
                      <a:pt x="16645" y="15776"/>
                      <a:pt x="16645" y="15656"/>
                    </a:cubicBezTo>
                    <a:cubicBezTo>
                      <a:pt x="16645" y="15601"/>
                      <a:pt x="16699" y="15571"/>
                      <a:pt x="16749" y="15571"/>
                    </a:cubicBezTo>
                    <a:cubicBezTo>
                      <a:pt x="16858" y="15643"/>
                      <a:pt x="16881" y="15825"/>
                      <a:pt x="16777" y="15349"/>
                    </a:cubicBezTo>
                    <a:cubicBezTo>
                      <a:pt x="16756" y="15308"/>
                      <a:pt x="16742" y="15261"/>
                      <a:pt x="16720" y="15221"/>
                    </a:cubicBezTo>
                    <a:cubicBezTo>
                      <a:pt x="16876" y="15091"/>
                      <a:pt x="16956" y="14944"/>
                      <a:pt x="16956" y="14724"/>
                    </a:cubicBezTo>
                    <a:lnTo>
                      <a:pt x="16956" y="14507"/>
                    </a:lnTo>
                    <a:cubicBezTo>
                      <a:pt x="16956" y="14451"/>
                      <a:pt x="16890" y="14437"/>
                      <a:pt x="16890" y="14381"/>
                    </a:cubicBezTo>
                    <a:cubicBezTo>
                      <a:pt x="16890" y="14268"/>
                      <a:pt x="16975" y="14231"/>
                      <a:pt x="17013" y="14127"/>
                    </a:cubicBezTo>
                    <a:cubicBezTo>
                      <a:pt x="17093" y="13906"/>
                      <a:pt x="17201" y="13808"/>
                      <a:pt x="17323" y="13617"/>
                    </a:cubicBezTo>
                    <a:cubicBezTo>
                      <a:pt x="17583" y="13217"/>
                      <a:pt x="17691" y="12918"/>
                      <a:pt x="17691" y="12426"/>
                    </a:cubicBezTo>
                    <a:cubicBezTo>
                      <a:pt x="17691" y="12381"/>
                      <a:pt x="17684" y="12320"/>
                      <a:pt x="17643" y="12320"/>
                    </a:cubicBezTo>
                    <a:cubicBezTo>
                      <a:pt x="17564" y="12320"/>
                      <a:pt x="17533" y="12394"/>
                      <a:pt x="17455" y="12416"/>
                    </a:cubicBezTo>
                    <a:cubicBezTo>
                      <a:pt x="17451" y="12331"/>
                      <a:pt x="17455" y="12285"/>
                      <a:pt x="17455" y="12201"/>
                    </a:cubicBezTo>
                    <a:cubicBezTo>
                      <a:pt x="17455" y="12113"/>
                      <a:pt x="17380" y="12079"/>
                      <a:pt x="17380" y="11990"/>
                    </a:cubicBezTo>
                    <a:cubicBezTo>
                      <a:pt x="17380" y="11970"/>
                      <a:pt x="17406" y="11966"/>
                      <a:pt x="17408" y="11948"/>
                    </a:cubicBezTo>
                    <a:cubicBezTo>
                      <a:pt x="17446" y="11980"/>
                      <a:pt x="17472" y="12022"/>
                      <a:pt x="17521" y="12022"/>
                    </a:cubicBezTo>
                    <a:cubicBezTo>
                      <a:pt x="17564" y="12022"/>
                      <a:pt x="17573" y="11959"/>
                      <a:pt x="17615" y="11959"/>
                    </a:cubicBezTo>
                    <a:cubicBezTo>
                      <a:pt x="17667" y="11959"/>
                      <a:pt x="17686" y="12022"/>
                      <a:pt x="17738" y="12022"/>
                    </a:cubicBezTo>
                    <a:cubicBezTo>
                      <a:pt x="17830" y="12022"/>
                      <a:pt x="17926" y="11966"/>
                      <a:pt x="17926" y="11862"/>
                    </a:cubicBezTo>
                    <a:cubicBezTo>
                      <a:pt x="17926" y="11821"/>
                      <a:pt x="17898" y="11799"/>
                      <a:pt x="17898" y="11756"/>
                    </a:cubicBezTo>
                    <a:cubicBezTo>
                      <a:pt x="17898" y="11586"/>
                      <a:pt x="18087" y="11547"/>
                      <a:pt x="18087" y="11376"/>
                    </a:cubicBezTo>
                    <a:lnTo>
                      <a:pt x="18087" y="11074"/>
                    </a:lnTo>
                    <a:cubicBezTo>
                      <a:pt x="18087" y="11024"/>
                      <a:pt x="18129" y="10991"/>
                      <a:pt x="18174" y="10991"/>
                    </a:cubicBezTo>
                    <a:lnTo>
                      <a:pt x="18233" y="10991"/>
                    </a:lnTo>
                    <a:cubicBezTo>
                      <a:pt x="18230" y="11095"/>
                      <a:pt x="18211" y="11156"/>
                      <a:pt x="18233" y="11257"/>
                    </a:cubicBezTo>
                    <a:cubicBezTo>
                      <a:pt x="18303" y="11117"/>
                      <a:pt x="18303" y="11013"/>
                      <a:pt x="18378" y="10874"/>
                    </a:cubicBezTo>
                    <a:cubicBezTo>
                      <a:pt x="18506" y="10644"/>
                      <a:pt x="18704" y="10620"/>
                      <a:pt x="18812" y="10375"/>
                    </a:cubicBezTo>
                    <a:cubicBezTo>
                      <a:pt x="18837" y="10314"/>
                      <a:pt x="18829" y="10260"/>
                      <a:pt x="18859" y="10205"/>
                    </a:cubicBezTo>
                    <a:cubicBezTo>
                      <a:pt x="18951" y="10043"/>
                      <a:pt x="19113" y="10099"/>
                      <a:pt x="19273" y="10035"/>
                    </a:cubicBezTo>
                    <a:cubicBezTo>
                      <a:pt x="19428" y="9973"/>
                      <a:pt x="19464" y="9830"/>
                      <a:pt x="19603" y="9727"/>
                    </a:cubicBezTo>
                    <a:cubicBezTo>
                      <a:pt x="19672" y="9676"/>
                      <a:pt x="19744" y="9639"/>
                      <a:pt x="19744" y="9547"/>
                    </a:cubicBezTo>
                    <a:cubicBezTo>
                      <a:pt x="19744" y="9426"/>
                      <a:pt x="19728" y="9269"/>
                      <a:pt x="19622" y="9269"/>
                    </a:cubicBezTo>
                    <a:cubicBezTo>
                      <a:pt x="19605" y="9269"/>
                      <a:pt x="19601" y="9291"/>
                      <a:pt x="19584" y="9291"/>
                    </a:cubicBezTo>
                    <a:cubicBezTo>
                      <a:pt x="19584" y="9190"/>
                      <a:pt x="19547" y="9137"/>
                      <a:pt x="19547" y="9035"/>
                    </a:cubicBezTo>
                    <a:cubicBezTo>
                      <a:pt x="19547" y="8911"/>
                      <a:pt x="19730" y="8965"/>
                      <a:pt x="19782" y="8856"/>
                    </a:cubicBezTo>
                    <a:cubicBezTo>
                      <a:pt x="19817" y="8781"/>
                      <a:pt x="19789" y="8715"/>
                      <a:pt x="19829" y="8643"/>
                    </a:cubicBezTo>
                    <a:cubicBezTo>
                      <a:pt x="19945" y="8441"/>
                      <a:pt x="20095" y="8387"/>
                      <a:pt x="20177" y="8165"/>
                    </a:cubicBezTo>
                    <a:cubicBezTo>
                      <a:pt x="20253" y="7954"/>
                      <a:pt x="20283" y="7825"/>
                      <a:pt x="20319" y="7601"/>
                    </a:cubicBezTo>
                    <a:cubicBezTo>
                      <a:pt x="20328" y="7543"/>
                      <a:pt x="20383" y="7533"/>
                      <a:pt x="20413" y="7484"/>
                    </a:cubicBezTo>
                    <a:cubicBezTo>
                      <a:pt x="20501" y="7354"/>
                      <a:pt x="20516" y="7250"/>
                      <a:pt x="20545" y="7091"/>
                    </a:cubicBezTo>
                    <a:cubicBezTo>
                      <a:pt x="20587" y="6793"/>
                      <a:pt x="20724" y="6648"/>
                      <a:pt x="20724" y="6350"/>
                    </a:cubicBezTo>
                    <a:cubicBezTo>
                      <a:pt x="20724" y="6276"/>
                      <a:pt x="20729" y="6231"/>
                      <a:pt x="20724" y="6157"/>
                    </a:cubicBezTo>
                    <a:cubicBezTo>
                      <a:pt x="20590" y="6132"/>
                      <a:pt x="20621" y="5936"/>
                      <a:pt x="20621" y="5784"/>
                    </a:cubicBezTo>
                    <a:cubicBezTo>
                      <a:pt x="20621" y="5614"/>
                      <a:pt x="20679" y="5523"/>
                      <a:pt x="20715" y="5360"/>
                    </a:cubicBezTo>
                    <a:cubicBezTo>
                      <a:pt x="20780" y="5061"/>
                      <a:pt x="20785" y="4883"/>
                      <a:pt x="20865" y="4594"/>
                    </a:cubicBezTo>
                    <a:cubicBezTo>
                      <a:pt x="20900" y="4461"/>
                      <a:pt x="20997" y="4408"/>
                      <a:pt x="20997" y="4268"/>
                    </a:cubicBezTo>
                    <a:cubicBezTo>
                      <a:pt x="20997" y="4214"/>
                      <a:pt x="20988" y="4188"/>
                      <a:pt x="20988" y="4134"/>
                    </a:cubicBezTo>
                    <a:cubicBezTo>
                      <a:pt x="20988" y="4017"/>
                      <a:pt x="21092" y="3977"/>
                      <a:pt x="21092" y="3861"/>
                    </a:cubicBezTo>
                    <a:cubicBezTo>
                      <a:pt x="21092" y="3818"/>
                      <a:pt x="21063" y="3797"/>
                      <a:pt x="21063" y="3754"/>
                    </a:cubicBezTo>
                    <a:cubicBezTo>
                      <a:pt x="21063" y="3462"/>
                      <a:pt x="21232" y="3324"/>
                      <a:pt x="21232" y="3032"/>
                    </a:cubicBezTo>
                    <a:cubicBezTo>
                      <a:pt x="21232" y="2904"/>
                      <a:pt x="21120" y="2819"/>
                      <a:pt x="21006" y="2819"/>
                    </a:cubicBezTo>
                    <a:cubicBezTo>
                      <a:pt x="20952" y="2819"/>
                      <a:pt x="20922" y="2846"/>
                      <a:pt x="20874" y="2872"/>
                    </a:cubicBezTo>
                    <a:lnTo>
                      <a:pt x="20884" y="2830"/>
                    </a:lnTo>
                    <a:cubicBezTo>
                      <a:pt x="20962" y="2654"/>
                      <a:pt x="21138" y="2694"/>
                      <a:pt x="21242" y="2542"/>
                    </a:cubicBezTo>
                    <a:cubicBezTo>
                      <a:pt x="21388" y="2328"/>
                      <a:pt x="21318" y="2120"/>
                      <a:pt x="21393" y="1862"/>
                    </a:cubicBezTo>
                    <a:cubicBezTo>
                      <a:pt x="21450" y="1671"/>
                      <a:pt x="21600" y="1597"/>
                      <a:pt x="21600" y="1395"/>
                    </a:cubicBezTo>
                    <a:cubicBezTo>
                      <a:pt x="21600" y="1121"/>
                      <a:pt x="21525" y="967"/>
                      <a:pt x="21525" y="694"/>
                    </a:cubicBezTo>
                    <a:cubicBezTo>
                      <a:pt x="21525" y="537"/>
                      <a:pt x="21562" y="446"/>
                      <a:pt x="21562" y="290"/>
                    </a:cubicBezTo>
                    <a:cubicBezTo>
                      <a:pt x="21562" y="182"/>
                      <a:pt x="21545" y="87"/>
                      <a:pt x="21519" y="0"/>
                    </a:cubicBezTo>
                    <a:lnTo>
                      <a:pt x="21519" y="0"/>
                    </a:lnTo>
                    <a:cubicBezTo>
                      <a:pt x="21391" y="82"/>
                      <a:pt x="21331" y="133"/>
                      <a:pt x="21195" y="183"/>
                    </a:cubicBezTo>
                    <a:cubicBezTo>
                      <a:pt x="21112" y="213"/>
                      <a:pt x="21047" y="160"/>
                      <a:pt x="20969" y="205"/>
                    </a:cubicBezTo>
                    <a:cubicBezTo>
                      <a:pt x="20873" y="260"/>
                      <a:pt x="20881" y="439"/>
                      <a:pt x="20771" y="439"/>
                    </a:cubicBezTo>
                    <a:cubicBezTo>
                      <a:pt x="20710" y="439"/>
                      <a:pt x="20677" y="407"/>
                      <a:pt x="20621" y="385"/>
                    </a:cubicBezTo>
                    <a:cubicBezTo>
                      <a:pt x="20489" y="375"/>
                      <a:pt x="20404" y="418"/>
                      <a:pt x="20272" y="418"/>
                    </a:cubicBezTo>
                    <a:cubicBezTo>
                      <a:pt x="20062" y="418"/>
                      <a:pt x="19973" y="226"/>
                      <a:pt x="19763" y="226"/>
                    </a:cubicBezTo>
                    <a:cubicBezTo>
                      <a:pt x="19603" y="226"/>
                      <a:pt x="19579" y="428"/>
                      <a:pt x="19452" y="534"/>
                    </a:cubicBezTo>
                    <a:cubicBezTo>
                      <a:pt x="19394" y="583"/>
                      <a:pt x="19334" y="547"/>
                      <a:pt x="19264" y="577"/>
                    </a:cubicBezTo>
                    <a:cubicBezTo>
                      <a:pt x="19073" y="657"/>
                      <a:pt x="19007" y="802"/>
                      <a:pt x="18812" y="874"/>
                    </a:cubicBezTo>
                    <a:cubicBezTo>
                      <a:pt x="18864" y="976"/>
                      <a:pt x="18880" y="1047"/>
                      <a:pt x="18953" y="1130"/>
                    </a:cubicBezTo>
                    <a:cubicBezTo>
                      <a:pt x="18974" y="1154"/>
                      <a:pt x="19019" y="1148"/>
                      <a:pt x="19019" y="1182"/>
                    </a:cubicBezTo>
                    <a:cubicBezTo>
                      <a:pt x="19019" y="1443"/>
                      <a:pt x="18854" y="1682"/>
                      <a:pt x="18623" y="1682"/>
                    </a:cubicBezTo>
                    <a:cubicBezTo>
                      <a:pt x="18623" y="1732"/>
                      <a:pt x="18623" y="1759"/>
                      <a:pt x="18614" y="1810"/>
                    </a:cubicBezTo>
                    <a:cubicBezTo>
                      <a:pt x="18498" y="1791"/>
                      <a:pt x="18475" y="1639"/>
                      <a:pt x="18360" y="1639"/>
                    </a:cubicBezTo>
                    <a:cubicBezTo>
                      <a:pt x="18133" y="1639"/>
                      <a:pt x="18046" y="1868"/>
                      <a:pt x="17945" y="2096"/>
                    </a:cubicBezTo>
                    <a:cubicBezTo>
                      <a:pt x="17917" y="2163"/>
                      <a:pt x="17926" y="2267"/>
                      <a:pt x="17861" y="2267"/>
                    </a:cubicBezTo>
                    <a:cubicBezTo>
                      <a:pt x="17580" y="2267"/>
                      <a:pt x="17747" y="1696"/>
                      <a:pt x="17493" y="1565"/>
                    </a:cubicBezTo>
                    <a:cubicBezTo>
                      <a:pt x="17270" y="1451"/>
                      <a:pt x="17175" y="1317"/>
                      <a:pt x="16975" y="1161"/>
                    </a:cubicBezTo>
                    <a:cubicBezTo>
                      <a:pt x="16918" y="1119"/>
                      <a:pt x="16904" y="1034"/>
                      <a:pt x="16833" y="1034"/>
                    </a:cubicBezTo>
                    <a:cubicBezTo>
                      <a:pt x="16742" y="1034"/>
                      <a:pt x="16697" y="1097"/>
                      <a:pt x="16605" y="1097"/>
                    </a:cubicBezTo>
                    <a:lnTo>
                      <a:pt x="16422" y="1097"/>
                    </a:lnTo>
                    <a:cubicBezTo>
                      <a:pt x="16384" y="1097"/>
                      <a:pt x="16362" y="1119"/>
                      <a:pt x="16324" y="1119"/>
                    </a:cubicBezTo>
                    <a:cubicBezTo>
                      <a:pt x="16170" y="1119"/>
                      <a:pt x="16141" y="874"/>
                      <a:pt x="15985" y="874"/>
                    </a:cubicBezTo>
                    <a:cubicBezTo>
                      <a:pt x="15720" y="874"/>
                      <a:pt x="15583" y="1045"/>
                      <a:pt x="15317" y="1045"/>
                    </a:cubicBezTo>
                    <a:cubicBezTo>
                      <a:pt x="15258" y="1045"/>
                      <a:pt x="15223" y="1023"/>
                      <a:pt x="15163" y="1023"/>
                    </a:cubicBezTo>
                    <a:lnTo>
                      <a:pt x="14980" y="1023"/>
                    </a:lnTo>
                    <a:cubicBezTo>
                      <a:pt x="14860" y="1023"/>
                      <a:pt x="14796" y="937"/>
                      <a:pt x="14676" y="937"/>
                    </a:cubicBezTo>
                    <a:cubicBezTo>
                      <a:pt x="14497" y="937"/>
                      <a:pt x="14441" y="1116"/>
                      <a:pt x="14299" y="1235"/>
                    </a:cubicBezTo>
                    <a:cubicBezTo>
                      <a:pt x="14140" y="1371"/>
                      <a:pt x="13986" y="1384"/>
                      <a:pt x="13866" y="1565"/>
                    </a:cubicBezTo>
                    <a:cubicBezTo>
                      <a:pt x="13813" y="1647"/>
                      <a:pt x="13845" y="1783"/>
                      <a:pt x="13753" y="1799"/>
                    </a:cubicBezTo>
                    <a:lnTo>
                      <a:pt x="37" y="1842"/>
                    </a:lnTo>
                    <a:lnTo>
                      <a:pt x="37" y="1842"/>
                    </a:lnTo>
                    <a:lnTo>
                      <a:pt x="0" y="13308"/>
                    </a:lnTo>
                    <a:lnTo>
                      <a:pt x="0" y="13308"/>
                    </a:lnTo>
                    <a:lnTo>
                      <a:pt x="75" y="13287"/>
                    </a:lnTo>
                    <a:cubicBezTo>
                      <a:pt x="219" y="13380"/>
                      <a:pt x="334" y="13361"/>
                      <a:pt x="490" y="13425"/>
                    </a:cubicBezTo>
                    <a:cubicBezTo>
                      <a:pt x="690" y="13508"/>
                      <a:pt x="765" y="13712"/>
                      <a:pt x="980" y="13712"/>
                    </a:cubicBezTo>
                    <a:cubicBezTo>
                      <a:pt x="1107" y="13712"/>
                      <a:pt x="1088" y="13458"/>
                      <a:pt x="1215" y="13458"/>
                    </a:cubicBezTo>
                    <a:cubicBezTo>
                      <a:pt x="1345" y="13458"/>
                      <a:pt x="1415" y="13521"/>
                      <a:pt x="1545" y="13521"/>
                    </a:cubicBezTo>
                    <a:cubicBezTo>
                      <a:pt x="1625" y="13521"/>
                      <a:pt x="1672" y="13499"/>
                      <a:pt x="1752" y="13499"/>
                    </a:cubicBezTo>
                    <a:cubicBezTo>
                      <a:pt x="1929" y="13499"/>
                      <a:pt x="1994" y="13669"/>
                      <a:pt x="2100" y="13829"/>
                    </a:cubicBezTo>
                    <a:cubicBezTo>
                      <a:pt x="2131" y="13876"/>
                      <a:pt x="2143" y="13925"/>
                      <a:pt x="2186" y="13957"/>
                    </a:cubicBezTo>
                    <a:cubicBezTo>
                      <a:pt x="2270" y="14023"/>
                      <a:pt x="2430" y="13957"/>
                      <a:pt x="2430" y="14073"/>
                    </a:cubicBezTo>
                    <a:cubicBezTo>
                      <a:pt x="2430" y="14182"/>
                      <a:pt x="2393" y="14240"/>
                      <a:pt x="2393" y="14350"/>
                    </a:cubicBezTo>
                    <a:cubicBezTo>
                      <a:pt x="2393" y="14472"/>
                      <a:pt x="2480" y="14515"/>
                      <a:pt x="2524" y="14626"/>
                    </a:cubicBezTo>
                    <a:cubicBezTo>
                      <a:pt x="2602" y="14820"/>
                      <a:pt x="2628" y="15062"/>
                      <a:pt x="2816" y="15062"/>
                    </a:cubicBezTo>
                    <a:cubicBezTo>
                      <a:pt x="2941" y="15062"/>
                      <a:pt x="2948" y="14881"/>
                      <a:pt x="2967" y="14743"/>
                    </a:cubicBezTo>
                    <a:cubicBezTo>
                      <a:pt x="2984" y="14626"/>
                      <a:pt x="3075" y="14592"/>
                      <a:pt x="3109" y="14477"/>
                    </a:cubicBezTo>
                    <a:cubicBezTo>
                      <a:pt x="3189" y="14750"/>
                      <a:pt x="3431" y="14770"/>
                      <a:pt x="3674" y="14848"/>
                    </a:cubicBezTo>
                    <a:cubicBezTo>
                      <a:pt x="3846" y="14905"/>
                      <a:pt x="3921" y="15017"/>
                      <a:pt x="4088" y="15093"/>
                    </a:cubicBezTo>
                    <a:cubicBezTo>
                      <a:pt x="4058" y="15202"/>
                      <a:pt x="4003" y="15256"/>
                      <a:pt x="4003" y="15369"/>
                    </a:cubicBezTo>
                    <a:cubicBezTo>
                      <a:pt x="4003" y="15606"/>
                      <a:pt x="3997" y="15786"/>
                      <a:pt x="4145" y="15954"/>
                    </a:cubicBezTo>
                    <a:cubicBezTo>
                      <a:pt x="4250" y="16074"/>
                      <a:pt x="4456" y="16046"/>
                      <a:pt x="4456" y="16217"/>
                    </a:cubicBezTo>
                    <a:lnTo>
                      <a:pt x="4456" y="16371"/>
                    </a:lnTo>
                    <a:cubicBezTo>
                      <a:pt x="4456" y="16480"/>
                      <a:pt x="4590" y="16467"/>
                      <a:pt x="4681" y="16495"/>
                    </a:cubicBezTo>
                    <a:cubicBezTo>
                      <a:pt x="4832" y="16545"/>
                      <a:pt x="4889" y="16658"/>
                      <a:pt x="5021" y="16751"/>
                    </a:cubicBezTo>
                    <a:cubicBezTo>
                      <a:pt x="5244" y="16908"/>
                      <a:pt x="5402" y="16984"/>
                      <a:pt x="5539" y="17240"/>
                    </a:cubicBezTo>
                    <a:cubicBezTo>
                      <a:pt x="5581" y="17322"/>
                      <a:pt x="5662" y="17331"/>
                      <a:pt x="5708" y="17410"/>
                    </a:cubicBezTo>
                    <a:cubicBezTo>
                      <a:pt x="5842" y="17639"/>
                      <a:pt x="5908" y="17798"/>
                      <a:pt x="6104" y="17963"/>
                    </a:cubicBezTo>
                    <a:cubicBezTo>
                      <a:pt x="6264" y="18098"/>
                      <a:pt x="6337" y="18271"/>
                      <a:pt x="6537" y="18271"/>
                    </a:cubicBezTo>
                    <a:cubicBezTo>
                      <a:pt x="6582" y="18271"/>
                      <a:pt x="6589" y="18209"/>
                      <a:pt x="6632" y="18196"/>
                    </a:cubicBezTo>
                    <a:cubicBezTo>
                      <a:pt x="6714" y="18170"/>
                      <a:pt x="6773" y="18199"/>
                      <a:pt x="6858" y="18176"/>
                    </a:cubicBezTo>
                    <a:cubicBezTo>
                      <a:pt x="6839" y="18090"/>
                      <a:pt x="6792" y="18050"/>
                      <a:pt x="6792" y="17963"/>
                    </a:cubicBezTo>
                    <a:cubicBezTo>
                      <a:pt x="6792" y="17763"/>
                      <a:pt x="6955" y="17622"/>
                      <a:pt x="7131" y="17622"/>
                    </a:cubicBezTo>
                    <a:cubicBezTo>
                      <a:pt x="7279" y="17622"/>
                      <a:pt x="7359" y="17686"/>
                      <a:pt x="7507" y="17686"/>
                    </a:cubicBezTo>
                    <a:cubicBezTo>
                      <a:pt x="7595" y="17686"/>
                      <a:pt x="7628" y="17590"/>
                      <a:pt x="7714" y="17590"/>
                    </a:cubicBezTo>
                    <a:cubicBezTo>
                      <a:pt x="7988" y="17590"/>
                      <a:pt x="8054" y="17974"/>
                      <a:pt x="8327" y="17974"/>
                    </a:cubicBezTo>
                    <a:cubicBezTo>
                      <a:pt x="8360" y="17974"/>
                      <a:pt x="8369" y="17920"/>
                      <a:pt x="8403" y="17920"/>
                    </a:cubicBezTo>
                    <a:cubicBezTo>
                      <a:pt x="8488" y="17920"/>
                      <a:pt x="8525" y="17994"/>
                      <a:pt x="8610" y="17994"/>
                    </a:cubicBezTo>
                    <a:cubicBezTo>
                      <a:pt x="8661" y="17994"/>
                      <a:pt x="8690" y="17963"/>
                      <a:pt x="8742" y="17963"/>
                    </a:cubicBezTo>
                    <a:cubicBezTo>
                      <a:pt x="8801" y="17963"/>
                      <a:pt x="8819" y="18024"/>
                      <a:pt x="8874" y="18048"/>
                    </a:cubicBezTo>
                    <a:cubicBezTo>
                      <a:pt x="8999" y="18106"/>
                      <a:pt x="9088" y="18090"/>
                      <a:pt x="9225" y="18090"/>
                    </a:cubicBezTo>
                    <a:lnTo>
                      <a:pt x="9297" y="18090"/>
                    </a:lnTo>
                    <a:lnTo>
                      <a:pt x="9297" y="17983"/>
                    </a:lnTo>
                    <a:cubicBezTo>
                      <a:pt x="9323" y="17974"/>
                      <a:pt x="9336" y="17941"/>
                      <a:pt x="9364" y="17941"/>
                    </a:cubicBezTo>
                    <a:cubicBezTo>
                      <a:pt x="9401" y="17941"/>
                      <a:pt x="9422" y="17963"/>
                      <a:pt x="9460" y="17963"/>
                    </a:cubicBezTo>
                    <a:cubicBezTo>
                      <a:pt x="9503" y="17963"/>
                      <a:pt x="9528" y="17952"/>
                      <a:pt x="9571" y="17952"/>
                    </a:cubicBezTo>
                    <a:cubicBezTo>
                      <a:pt x="9662" y="17952"/>
                      <a:pt x="9693" y="18045"/>
                      <a:pt x="9778" y="18079"/>
                    </a:cubicBezTo>
                    <a:cubicBezTo>
                      <a:pt x="9992" y="18170"/>
                      <a:pt x="10115" y="18260"/>
                      <a:pt x="10343" y="18260"/>
                    </a:cubicBezTo>
                    <a:cubicBezTo>
                      <a:pt x="10451" y="18260"/>
                      <a:pt x="10426" y="18055"/>
                      <a:pt x="10532" y="18026"/>
                    </a:cubicBezTo>
                    <a:cubicBezTo>
                      <a:pt x="10837" y="17941"/>
                      <a:pt x="11009" y="17856"/>
                      <a:pt x="11322" y="17856"/>
                    </a:cubicBezTo>
                    <a:cubicBezTo>
                      <a:pt x="11582" y="17856"/>
                      <a:pt x="11754" y="17896"/>
                      <a:pt x="11963" y="18068"/>
                    </a:cubicBezTo>
                    <a:cubicBezTo>
                      <a:pt x="12124" y="18199"/>
                      <a:pt x="12095" y="18404"/>
                      <a:pt x="12095" y="18630"/>
                    </a:cubicBezTo>
                    <a:lnTo>
                      <a:pt x="12095" y="18847"/>
                    </a:lnTo>
                    <a:cubicBezTo>
                      <a:pt x="12095" y="19169"/>
                      <a:pt x="12340" y="19299"/>
                      <a:pt x="12340" y="19620"/>
                    </a:cubicBezTo>
                    <a:cubicBezTo>
                      <a:pt x="12340" y="19687"/>
                      <a:pt x="12312" y="19724"/>
                      <a:pt x="12312" y="19791"/>
                    </a:cubicBezTo>
                    <a:cubicBezTo>
                      <a:pt x="12312" y="19902"/>
                      <a:pt x="12420" y="19926"/>
                      <a:pt x="12510" y="19970"/>
                    </a:cubicBezTo>
                    <a:cubicBezTo>
                      <a:pt x="12672" y="20054"/>
                      <a:pt x="12774" y="20126"/>
                      <a:pt x="12934" y="20215"/>
                    </a:cubicBezTo>
                    <a:lnTo>
                      <a:pt x="15406" y="21600"/>
                    </a:lnTo>
                    <a:lnTo>
                      <a:pt x="15406" y="21600"/>
                    </a:lnTo>
                    <a:cubicBezTo>
                      <a:pt x="15406" y="21600"/>
                      <a:pt x="15406" y="21600"/>
                      <a:pt x="15406" y="21600"/>
                    </a:cubicBezTo>
                    <a:close/>
                  </a:path>
                </a:pathLst>
              </a:custGeom>
              <a:grpFill/>
              <a:ln w="127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6" name="Shape 3145"/>
              <p:cNvSpPr/>
              <p:nvPr/>
            </p:nvSpPr>
            <p:spPr>
              <a:xfrm>
                <a:off x="5739419" y="5314949"/>
                <a:ext cx="14258" cy="1077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00" h="15462" extrusionOk="0">
                    <a:moveTo>
                      <a:pt x="3254" y="15462"/>
                    </a:moveTo>
                    <a:cubicBezTo>
                      <a:pt x="7927" y="10335"/>
                      <a:pt x="13974" y="6830"/>
                      <a:pt x="21500" y="6000"/>
                    </a:cubicBezTo>
                    <a:lnTo>
                      <a:pt x="21500" y="6000"/>
                    </a:lnTo>
                    <a:cubicBezTo>
                      <a:pt x="13420" y="-6138"/>
                      <a:pt x="402" y="2859"/>
                      <a:pt x="6" y="9242"/>
                    </a:cubicBezTo>
                    <a:cubicBezTo>
                      <a:pt x="-100" y="11793"/>
                      <a:pt x="1273" y="13577"/>
                      <a:pt x="3254" y="15462"/>
                    </a:cubicBezTo>
                    <a:cubicBezTo>
                      <a:pt x="3254" y="15462"/>
                      <a:pt x="3254" y="15462"/>
                      <a:pt x="3254" y="15462"/>
                    </a:cubicBezTo>
                    <a:close/>
                  </a:path>
                </a:pathLst>
              </a:custGeom>
              <a:grpFill/>
              <a:ln w="381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7" name="Shape 3146"/>
              <p:cNvSpPr/>
              <p:nvPr/>
            </p:nvSpPr>
            <p:spPr>
              <a:xfrm>
                <a:off x="5524242" y="5314949"/>
                <a:ext cx="77084" cy="11915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8891" y="1751"/>
                    </a:moveTo>
                    <a:cubicBezTo>
                      <a:pt x="8074" y="3863"/>
                      <a:pt x="2358" y="3217"/>
                      <a:pt x="2358" y="5395"/>
                    </a:cubicBezTo>
                    <a:lnTo>
                      <a:pt x="2358" y="7060"/>
                    </a:lnTo>
                    <a:cubicBezTo>
                      <a:pt x="2358" y="9068"/>
                      <a:pt x="0" y="9979"/>
                      <a:pt x="0" y="11972"/>
                    </a:cubicBezTo>
                    <a:cubicBezTo>
                      <a:pt x="0" y="14496"/>
                      <a:pt x="2583" y="15605"/>
                      <a:pt x="4900" y="17613"/>
                    </a:cubicBezTo>
                    <a:cubicBezTo>
                      <a:pt x="6992" y="19435"/>
                      <a:pt x="8074" y="21600"/>
                      <a:pt x="11617" y="21600"/>
                    </a:cubicBezTo>
                    <a:cubicBezTo>
                      <a:pt x="12790" y="21600"/>
                      <a:pt x="12169" y="20452"/>
                      <a:pt x="12169" y="19699"/>
                    </a:cubicBezTo>
                    <a:cubicBezTo>
                      <a:pt x="12169" y="18907"/>
                      <a:pt x="12260" y="18430"/>
                      <a:pt x="12260" y="17638"/>
                    </a:cubicBezTo>
                    <a:cubicBezTo>
                      <a:pt x="12260" y="15961"/>
                      <a:pt x="11433" y="15050"/>
                      <a:pt x="11433" y="13386"/>
                    </a:cubicBezTo>
                    <a:cubicBezTo>
                      <a:pt x="11433" y="11880"/>
                      <a:pt x="12351" y="11061"/>
                      <a:pt x="12883" y="9622"/>
                    </a:cubicBezTo>
                    <a:cubicBezTo>
                      <a:pt x="13290" y="8539"/>
                      <a:pt x="12606" y="7482"/>
                      <a:pt x="13975" y="6795"/>
                    </a:cubicBezTo>
                    <a:cubicBezTo>
                      <a:pt x="16384" y="5593"/>
                      <a:pt x="19139" y="6452"/>
                      <a:pt x="21600" y="5277"/>
                    </a:cubicBezTo>
                    <a:cubicBezTo>
                      <a:pt x="17608" y="3982"/>
                      <a:pt x="18057" y="0"/>
                      <a:pt x="13617" y="0"/>
                    </a:cubicBezTo>
                    <a:cubicBezTo>
                      <a:pt x="11669" y="0"/>
                      <a:pt x="10248" y="871"/>
                      <a:pt x="8891" y="1751"/>
                    </a:cubicBezTo>
                    <a:close/>
                  </a:path>
                </a:pathLst>
              </a:custGeom>
              <a:grpFill/>
              <a:ln w="381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8" name="Shape 3154"/>
              <p:cNvSpPr/>
              <p:nvPr/>
            </p:nvSpPr>
            <p:spPr>
              <a:xfrm>
                <a:off x="5510174" y="5161949"/>
                <a:ext cx="12553" cy="948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00" h="15462" extrusionOk="0">
                    <a:moveTo>
                      <a:pt x="3254" y="15462"/>
                    </a:moveTo>
                    <a:cubicBezTo>
                      <a:pt x="7927" y="10335"/>
                      <a:pt x="13974" y="6830"/>
                      <a:pt x="21500" y="6000"/>
                    </a:cubicBezTo>
                    <a:lnTo>
                      <a:pt x="21500" y="6000"/>
                    </a:lnTo>
                    <a:cubicBezTo>
                      <a:pt x="13420" y="-6138"/>
                      <a:pt x="402" y="2859"/>
                      <a:pt x="6" y="9242"/>
                    </a:cubicBezTo>
                    <a:cubicBezTo>
                      <a:pt x="-100" y="11793"/>
                      <a:pt x="1273" y="13577"/>
                      <a:pt x="3254" y="15462"/>
                    </a:cubicBezTo>
                    <a:cubicBezTo>
                      <a:pt x="3254" y="15462"/>
                      <a:pt x="3254" y="15462"/>
                      <a:pt x="3254" y="15462"/>
                    </a:cubicBezTo>
                    <a:close/>
                  </a:path>
                </a:pathLst>
              </a:custGeom>
              <a:grpFill/>
              <a:ln w="381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9" name="Shape 3155"/>
              <p:cNvSpPr/>
              <p:nvPr/>
            </p:nvSpPr>
            <p:spPr>
              <a:xfrm>
                <a:off x="5320725" y="5161949"/>
                <a:ext cx="67868" cy="10490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8891" y="1751"/>
                    </a:moveTo>
                    <a:cubicBezTo>
                      <a:pt x="8074" y="3863"/>
                      <a:pt x="2358" y="3217"/>
                      <a:pt x="2358" y="5395"/>
                    </a:cubicBezTo>
                    <a:lnTo>
                      <a:pt x="2358" y="7060"/>
                    </a:lnTo>
                    <a:cubicBezTo>
                      <a:pt x="2358" y="9068"/>
                      <a:pt x="0" y="9979"/>
                      <a:pt x="0" y="11972"/>
                    </a:cubicBezTo>
                    <a:cubicBezTo>
                      <a:pt x="0" y="14496"/>
                      <a:pt x="2583" y="15605"/>
                      <a:pt x="4900" y="17613"/>
                    </a:cubicBezTo>
                    <a:cubicBezTo>
                      <a:pt x="6992" y="19435"/>
                      <a:pt x="8074" y="21600"/>
                      <a:pt x="11617" y="21600"/>
                    </a:cubicBezTo>
                    <a:cubicBezTo>
                      <a:pt x="12790" y="21600"/>
                      <a:pt x="12169" y="20452"/>
                      <a:pt x="12169" y="19699"/>
                    </a:cubicBezTo>
                    <a:cubicBezTo>
                      <a:pt x="12169" y="18907"/>
                      <a:pt x="12260" y="18430"/>
                      <a:pt x="12260" y="17638"/>
                    </a:cubicBezTo>
                    <a:cubicBezTo>
                      <a:pt x="12260" y="15961"/>
                      <a:pt x="11433" y="15050"/>
                      <a:pt x="11433" y="13386"/>
                    </a:cubicBezTo>
                    <a:cubicBezTo>
                      <a:pt x="11433" y="11880"/>
                      <a:pt x="12351" y="11061"/>
                      <a:pt x="12883" y="9622"/>
                    </a:cubicBezTo>
                    <a:cubicBezTo>
                      <a:pt x="13290" y="8539"/>
                      <a:pt x="12606" y="7482"/>
                      <a:pt x="13975" y="6795"/>
                    </a:cubicBezTo>
                    <a:cubicBezTo>
                      <a:pt x="16384" y="5593"/>
                      <a:pt x="19139" y="6452"/>
                      <a:pt x="21600" y="5277"/>
                    </a:cubicBezTo>
                    <a:cubicBezTo>
                      <a:pt x="17608" y="3982"/>
                      <a:pt x="18057" y="0"/>
                      <a:pt x="13617" y="0"/>
                    </a:cubicBezTo>
                    <a:cubicBezTo>
                      <a:pt x="11669" y="0"/>
                      <a:pt x="10248" y="871"/>
                      <a:pt x="8891" y="1751"/>
                    </a:cubicBezTo>
                    <a:close/>
                  </a:path>
                </a:pathLst>
              </a:custGeom>
              <a:grpFill/>
              <a:ln w="381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297" name="Group 296"/>
            <p:cNvGrpSpPr/>
            <p:nvPr/>
          </p:nvGrpSpPr>
          <p:grpSpPr>
            <a:xfrm>
              <a:off x="2518044" y="3775386"/>
              <a:ext cx="1211045" cy="288354"/>
              <a:chOff x="2691059" y="2984392"/>
              <a:chExt cx="1121410" cy="267012"/>
            </a:xfrm>
          </p:grpSpPr>
          <p:sp>
            <p:nvSpPr>
              <p:cNvPr id="298" name="Rounded Rectangle 297"/>
              <p:cNvSpPr/>
              <p:nvPr/>
            </p:nvSpPr>
            <p:spPr>
              <a:xfrm>
                <a:off x="2691059" y="2984392"/>
                <a:ext cx="1121410" cy="267012"/>
              </a:xfrm>
              <a:prstGeom prst="round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9" name="TextBox 298"/>
              <p:cNvSpPr txBox="1"/>
              <p:nvPr/>
            </p:nvSpPr>
            <p:spPr>
              <a:xfrm>
                <a:off x="2989182" y="3025565"/>
                <a:ext cx="525166" cy="170998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t">
                <a:spAutoFit/>
              </a:bodyPr>
              <a:lstStyle/>
              <a:p>
                <a:pPr algn="ctr"/>
                <a:r>
                  <a:rPr lang="en-US" sz="1200" b="1" dirty="0" smtClean="0">
                    <a:solidFill>
                      <a:schemeClr val="bg1"/>
                    </a:solidFill>
                  </a:rPr>
                  <a:t>Australia</a:t>
                </a:r>
                <a:endParaRPr lang="en-US" sz="1200" b="1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302" name="Group 301"/>
          <p:cNvGrpSpPr/>
          <p:nvPr/>
        </p:nvGrpSpPr>
        <p:grpSpPr>
          <a:xfrm>
            <a:off x="2488627" y="4494107"/>
            <a:ext cx="1257479" cy="1197177"/>
            <a:chOff x="6388601" y="3066330"/>
            <a:chExt cx="1855827" cy="1766831"/>
          </a:xfrm>
        </p:grpSpPr>
        <p:sp>
          <p:nvSpPr>
            <p:cNvPr id="303" name="Shape 4255"/>
            <p:cNvSpPr/>
            <p:nvPr/>
          </p:nvSpPr>
          <p:spPr>
            <a:xfrm>
              <a:off x="6504728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04" name="Shape 4256"/>
            <p:cNvSpPr/>
            <p:nvPr/>
          </p:nvSpPr>
          <p:spPr>
            <a:xfrm>
              <a:off x="6953659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05" name="Shape 4257"/>
            <p:cNvSpPr/>
            <p:nvPr/>
          </p:nvSpPr>
          <p:spPr>
            <a:xfrm>
              <a:off x="7402589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06" name="Shape 4258"/>
            <p:cNvSpPr/>
            <p:nvPr/>
          </p:nvSpPr>
          <p:spPr>
            <a:xfrm>
              <a:off x="7851520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07" name="Shape 4276"/>
            <p:cNvSpPr/>
            <p:nvPr/>
          </p:nvSpPr>
          <p:spPr>
            <a:xfrm flipH="1">
              <a:off x="6388601" y="4829240"/>
              <a:ext cx="1855827" cy="0"/>
            </a:xfrm>
            <a:prstGeom prst="line">
              <a:avLst/>
            </a:prstGeom>
            <a:ln w="3175">
              <a:solidFill>
                <a:schemeClr val="accent1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 algn="l">
                <a:spcBef>
                  <a:spcPts val="2000"/>
                </a:spcBef>
                <a:defRPr sz="2000">
                  <a:solidFill>
                    <a:srgbClr val="A6AAA9"/>
                  </a:solidFill>
                  <a:latin typeface="Source Sans Pro"/>
                  <a:ea typeface="Source Sans Pro"/>
                  <a:cs typeface="Source Sans Pro"/>
                  <a:sym typeface="Source Sans Pro"/>
                </a:defRPr>
              </a:pPr>
              <a:endParaRPr/>
            </a:p>
          </p:txBody>
        </p:sp>
      </p:grpSp>
      <p:grpSp>
        <p:nvGrpSpPr>
          <p:cNvPr id="308" name="Group 4281"/>
          <p:cNvGrpSpPr/>
          <p:nvPr/>
        </p:nvGrpSpPr>
        <p:grpSpPr>
          <a:xfrm>
            <a:off x="2567313" y="4569504"/>
            <a:ext cx="1114033" cy="1121780"/>
            <a:chOff x="0" y="-81077"/>
            <a:chExt cx="3356260" cy="2410048"/>
          </a:xfrm>
        </p:grpSpPr>
        <p:sp>
          <p:nvSpPr>
            <p:cNvPr id="309" name="Shape 4277"/>
            <p:cNvSpPr/>
            <p:nvPr/>
          </p:nvSpPr>
          <p:spPr>
            <a:xfrm>
              <a:off x="0" y="11093"/>
              <a:ext cx="606963" cy="231787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0" name="Shape 4278"/>
            <p:cNvSpPr/>
            <p:nvPr/>
          </p:nvSpPr>
          <p:spPr>
            <a:xfrm>
              <a:off x="916432" y="764867"/>
              <a:ext cx="606963" cy="1564103"/>
            </a:xfrm>
            <a:prstGeom prst="rect">
              <a:avLst/>
            </a:prstGeom>
            <a:solidFill>
              <a:schemeClr val="accent5">
                <a:alpha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1" name="Shape 4279"/>
            <p:cNvSpPr/>
            <p:nvPr/>
          </p:nvSpPr>
          <p:spPr>
            <a:xfrm>
              <a:off x="1832864" y="-81077"/>
              <a:ext cx="606964" cy="2410047"/>
            </a:xfrm>
            <a:prstGeom prst="rect">
              <a:avLst/>
            </a:prstGeom>
            <a:solidFill>
              <a:schemeClr val="accent5">
                <a:lumMod val="60000"/>
                <a:lumOff val="40000"/>
                <a:alpha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2" name="Shape 4280"/>
            <p:cNvSpPr/>
            <p:nvPr/>
          </p:nvSpPr>
          <p:spPr>
            <a:xfrm>
              <a:off x="2749296" y="1655994"/>
              <a:ext cx="606964" cy="672976"/>
            </a:xfrm>
            <a:prstGeom prst="rect">
              <a:avLst/>
            </a:prstGeom>
            <a:solidFill>
              <a:schemeClr val="accent5">
                <a:lumMod val="40000"/>
                <a:lumOff val="60000"/>
                <a:alpha val="41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2498994" y="4237724"/>
            <a:ext cx="1228793" cy="265009"/>
            <a:chOff x="2324826" y="4281266"/>
            <a:chExt cx="1228793" cy="265009"/>
          </a:xfrm>
        </p:grpSpPr>
        <p:sp>
          <p:nvSpPr>
            <p:cNvPr id="314" name="TextBox 313"/>
            <p:cNvSpPr txBox="1"/>
            <p:nvPr/>
          </p:nvSpPr>
          <p:spPr>
            <a:xfrm>
              <a:off x="2324826" y="4281266"/>
              <a:ext cx="301724" cy="2650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8</a:t>
              </a:r>
              <a:r>
                <a:rPr lang="en-US" sz="8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5</a:t>
              </a:r>
              <a:r>
                <a:rPr lang="id-ID" sz="8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8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15" name="TextBox 314"/>
            <p:cNvSpPr txBox="1"/>
            <p:nvPr/>
          </p:nvSpPr>
          <p:spPr>
            <a:xfrm>
              <a:off x="2653116" y="4281266"/>
              <a:ext cx="301724" cy="2646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6</a:t>
              </a:r>
              <a:r>
                <a:rPr lang="en-US" sz="8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5</a:t>
              </a:r>
              <a:r>
                <a:rPr lang="id-ID" sz="8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</a:p>
          </p:txBody>
        </p:sp>
        <p:sp>
          <p:nvSpPr>
            <p:cNvPr id="316" name="TextBox 315"/>
            <p:cNvSpPr txBox="1"/>
            <p:nvPr/>
          </p:nvSpPr>
          <p:spPr>
            <a:xfrm>
              <a:off x="2951421" y="4281266"/>
              <a:ext cx="301724" cy="2650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9</a:t>
              </a:r>
              <a:r>
                <a:rPr lang="en-US" sz="8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5</a:t>
              </a:r>
              <a:r>
                <a:rPr lang="id-ID" sz="8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</a:p>
          </p:txBody>
        </p:sp>
        <p:sp>
          <p:nvSpPr>
            <p:cNvPr id="317" name="TextBox 316"/>
            <p:cNvSpPr txBox="1"/>
            <p:nvPr/>
          </p:nvSpPr>
          <p:spPr>
            <a:xfrm>
              <a:off x="3251895" y="4281266"/>
              <a:ext cx="301724" cy="2650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4</a:t>
              </a:r>
              <a:r>
                <a:rPr lang="en-US" sz="8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5</a:t>
              </a:r>
              <a:r>
                <a:rPr lang="id-ID" sz="8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</a:p>
          </p:txBody>
        </p:sp>
      </p:grpSp>
      <p:grpSp>
        <p:nvGrpSpPr>
          <p:cNvPr id="318" name="Group 317"/>
          <p:cNvGrpSpPr/>
          <p:nvPr/>
        </p:nvGrpSpPr>
        <p:grpSpPr>
          <a:xfrm>
            <a:off x="8400098" y="4237724"/>
            <a:ext cx="1228793" cy="265009"/>
            <a:chOff x="2324826" y="4281266"/>
            <a:chExt cx="1228793" cy="265009"/>
          </a:xfrm>
        </p:grpSpPr>
        <p:sp>
          <p:nvSpPr>
            <p:cNvPr id="319" name="TextBox 318"/>
            <p:cNvSpPr txBox="1"/>
            <p:nvPr/>
          </p:nvSpPr>
          <p:spPr>
            <a:xfrm>
              <a:off x="2324826" y="4281266"/>
              <a:ext cx="301724" cy="2650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75</a:t>
              </a:r>
              <a:r>
                <a:rPr lang="id-ID" sz="8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8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20" name="TextBox 319"/>
            <p:cNvSpPr txBox="1"/>
            <p:nvPr/>
          </p:nvSpPr>
          <p:spPr>
            <a:xfrm>
              <a:off x="2653116" y="4281266"/>
              <a:ext cx="301724" cy="2646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60</a:t>
              </a:r>
              <a:r>
                <a:rPr lang="id-ID" sz="8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8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21" name="TextBox 320"/>
            <p:cNvSpPr txBox="1"/>
            <p:nvPr/>
          </p:nvSpPr>
          <p:spPr>
            <a:xfrm>
              <a:off x="2951421" y="4281266"/>
              <a:ext cx="301724" cy="2646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90</a:t>
              </a:r>
              <a:r>
                <a:rPr lang="id-ID" sz="8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8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22" name="TextBox 321"/>
            <p:cNvSpPr txBox="1"/>
            <p:nvPr/>
          </p:nvSpPr>
          <p:spPr>
            <a:xfrm>
              <a:off x="3251895" y="4281266"/>
              <a:ext cx="301724" cy="2650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80</a:t>
              </a:r>
              <a:r>
                <a:rPr lang="id-ID" sz="8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8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23" name="Group 322"/>
          <p:cNvGrpSpPr/>
          <p:nvPr/>
        </p:nvGrpSpPr>
        <p:grpSpPr>
          <a:xfrm>
            <a:off x="4367817" y="5997928"/>
            <a:ext cx="3629162" cy="171248"/>
            <a:chOff x="1737738" y="5840586"/>
            <a:chExt cx="3629162" cy="171248"/>
          </a:xfrm>
        </p:grpSpPr>
        <p:grpSp>
          <p:nvGrpSpPr>
            <p:cNvPr id="324" name="Group 323"/>
            <p:cNvGrpSpPr/>
            <p:nvPr/>
          </p:nvGrpSpPr>
          <p:grpSpPr>
            <a:xfrm>
              <a:off x="1737738" y="5840586"/>
              <a:ext cx="959833" cy="153888"/>
              <a:chOff x="1816092" y="5592025"/>
              <a:chExt cx="959833" cy="153888"/>
            </a:xfrm>
          </p:grpSpPr>
          <p:sp>
            <p:nvSpPr>
              <p:cNvPr id="334" name="Shape 3281"/>
              <p:cNvSpPr/>
              <p:nvPr/>
            </p:nvSpPr>
            <p:spPr>
              <a:xfrm>
                <a:off x="1816092" y="5610553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35" name="TextBox 334"/>
              <p:cNvSpPr txBox="1"/>
              <p:nvPr/>
            </p:nvSpPr>
            <p:spPr>
              <a:xfrm>
                <a:off x="2058678" y="5592025"/>
                <a:ext cx="717247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000" dirty="0" smtClean="0">
                    <a:solidFill>
                      <a:schemeClr val="bg1">
                        <a:lumMod val="50000"/>
                      </a:schemeClr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Gold</a:t>
                </a:r>
                <a:endParaRPr lang="en-GB" sz="1000" dirty="0">
                  <a:solidFill>
                    <a:schemeClr val="bg1">
                      <a:lumMod val="50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325" name="Group 324"/>
            <p:cNvGrpSpPr/>
            <p:nvPr/>
          </p:nvGrpSpPr>
          <p:grpSpPr>
            <a:xfrm>
              <a:off x="3630126" y="5852622"/>
              <a:ext cx="913299" cy="153888"/>
              <a:chOff x="1466842" y="5813112"/>
              <a:chExt cx="913299" cy="153888"/>
            </a:xfrm>
          </p:grpSpPr>
          <p:sp>
            <p:nvSpPr>
              <p:cNvPr id="332" name="Shape 3284"/>
              <p:cNvSpPr/>
              <p:nvPr/>
            </p:nvSpPr>
            <p:spPr>
              <a:xfrm>
                <a:off x="1466842" y="582707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33" name="TextBox 332"/>
              <p:cNvSpPr txBox="1"/>
              <p:nvPr/>
            </p:nvSpPr>
            <p:spPr>
              <a:xfrm>
                <a:off x="1704518" y="5813112"/>
                <a:ext cx="675623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000" dirty="0" smtClean="0">
                    <a:solidFill>
                      <a:schemeClr val="bg1">
                        <a:lumMod val="50000"/>
                      </a:schemeClr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Silver</a:t>
                </a:r>
                <a:endParaRPr lang="en-GB" sz="1000" dirty="0">
                  <a:solidFill>
                    <a:schemeClr val="bg1">
                      <a:lumMod val="50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326" name="Group 325"/>
            <p:cNvGrpSpPr/>
            <p:nvPr/>
          </p:nvGrpSpPr>
          <p:grpSpPr>
            <a:xfrm>
              <a:off x="2751647" y="5857946"/>
              <a:ext cx="898753" cy="153888"/>
              <a:chOff x="1466842" y="6036924"/>
              <a:chExt cx="898753" cy="153888"/>
            </a:xfrm>
          </p:grpSpPr>
          <p:sp>
            <p:nvSpPr>
              <p:cNvPr id="330" name="Shape 3287"/>
              <p:cNvSpPr/>
              <p:nvPr/>
            </p:nvSpPr>
            <p:spPr>
              <a:xfrm>
                <a:off x="1466842" y="605195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31" name="TextBox 330"/>
              <p:cNvSpPr txBox="1"/>
              <p:nvPr/>
            </p:nvSpPr>
            <p:spPr>
              <a:xfrm>
                <a:off x="1704518" y="6036924"/>
                <a:ext cx="661077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000" dirty="0" smtClean="0">
                    <a:solidFill>
                      <a:schemeClr val="bg1">
                        <a:lumMod val="50000"/>
                      </a:schemeClr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Oil</a:t>
                </a:r>
                <a:endParaRPr lang="en-GB" sz="1000" dirty="0">
                  <a:solidFill>
                    <a:schemeClr val="bg1">
                      <a:lumMod val="50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327" name="Group 326"/>
            <p:cNvGrpSpPr/>
            <p:nvPr/>
          </p:nvGrpSpPr>
          <p:grpSpPr>
            <a:xfrm>
              <a:off x="4453601" y="5852622"/>
              <a:ext cx="913299" cy="153888"/>
              <a:chOff x="1466842" y="5813112"/>
              <a:chExt cx="913299" cy="153888"/>
            </a:xfrm>
          </p:grpSpPr>
          <p:sp>
            <p:nvSpPr>
              <p:cNvPr id="328" name="Shape 3284"/>
              <p:cNvSpPr/>
              <p:nvPr/>
            </p:nvSpPr>
            <p:spPr>
              <a:xfrm>
                <a:off x="1466842" y="582707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29" name="TextBox 328"/>
              <p:cNvSpPr txBox="1"/>
              <p:nvPr/>
            </p:nvSpPr>
            <p:spPr>
              <a:xfrm>
                <a:off x="1704518" y="5813112"/>
                <a:ext cx="675623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000" dirty="0" smtClean="0">
                    <a:solidFill>
                      <a:schemeClr val="bg1">
                        <a:lumMod val="50000"/>
                      </a:schemeClr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Vegetable</a:t>
                </a:r>
                <a:endParaRPr lang="en-GB" sz="1000" dirty="0">
                  <a:solidFill>
                    <a:schemeClr val="bg1">
                      <a:lumMod val="50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</p:grpSp>
      <p:sp>
        <p:nvSpPr>
          <p:cNvPr id="135" name="Rectangle 13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36" name="Group 13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37" name="TextBox 13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38" name="Group 13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3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41" name="Group 14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4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15263551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5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5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0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5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  <p:bldP spid="60" grpId="0"/>
      <p:bldP spid="135" grpId="0"/>
      <p:bldP spid="135" grpId="1"/>
      <p:bldP spid="135" grpId="2"/>
      <p:bldP spid="135" grpId="3"/>
      <p:bldP spid="135" grpId="4"/>
      <p:bldP spid="135" grpId="5"/>
      <p:bldP spid="135" grpId="6"/>
      <p:bldP spid="135" grpId="7"/>
      <p:bldP spid="135" grpId="8"/>
      <p:bldP spid="135" grpId="9"/>
      <p:bldP spid="135" grpId="10"/>
      <p:bldP spid="135" grpId="11"/>
      <p:bldP spid="135" grpId="12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Top Import Commodities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55" name="Group 54"/>
          <p:cNvGrpSpPr/>
          <p:nvPr/>
        </p:nvGrpSpPr>
        <p:grpSpPr>
          <a:xfrm>
            <a:off x="1396999" y="4105090"/>
            <a:ext cx="1516217" cy="910874"/>
            <a:chOff x="6576101" y="3549380"/>
            <a:chExt cx="1601896" cy="1247694"/>
          </a:xfrm>
        </p:grpSpPr>
        <p:sp>
          <p:nvSpPr>
            <p:cNvPr id="56" name="Freeform 55"/>
            <p:cNvSpPr>
              <a:spLocks/>
            </p:cNvSpPr>
            <p:nvPr/>
          </p:nvSpPr>
          <p:spPr bwMode="auto">
            <a:xfrm>
              <a:off x="7375640" y="3551259"/>
              <a:ext cx="802357" cy="1245815"/>
            </a:xfrm>
            <a:custGeom>
              <a:avLst/>
              <a:gdLst>
                <a:gd name="T0" fmla="*/ 0 w 361"/>
                <a:gd name="T1" fmla="*/ 0 h 559"/>
                <a:gd name="T2" fmla="*/ 0 w 361"/>
                <a:gd name="T3" fmla="*/ 559 h 559"/>
                <a:gd name="T4" fmla="*/ 361 w 361"/>
                <a:gd name="T5" fmla="*/ 559 h 559"/>
                <a:gd name="T6" fmla="*/ 0 w 361"/>
                <a:gd name="T7" fmla="*/ 0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1" h="559">
                  <a:moveTo>
                    <a:pt x="0" y="0"/>
                  </a:moveTo>
                  <a:cubicBezTo>
                    <a:pt x="0" y="559"/>
                    <a:pt x="0" y="559"/>
                    <a:pt x="0" y="559"/>
                  </a:cubicBezTo>
                  <a:cubicBezTo>
                    <a:pt x="361" y="559"/>
                    <a:pt x="361" y="559"/>
                    <a:pt x="361" y="559"/>
                  </a:cubicBezTo>
                  <a:cubicBezTo>
                    <a:pt x="241" y="373"/>
                    <a:pt x="285" y="1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auto">
            <a:xfrm>
              <a:off x="6576101" y="3549380"/>
              <a:ext cx="799539" cy="1247694"/>
            </a:xfrm>
            <a:custGeom>
              <a:avLst/>
              <a:gdLst>
                <a:gd name="T0" fmla="*/ 0 w 360"/>
                <a:gd name="T1" fmla="*/ 560 h 560"/>
                <a:gd name="T2" fmla="*/ 360 w 360"/>
                <a:gd name="T3" fmla="*/ 560 h 560"/>
                <a:gd name="T4" fmla="*/ 360 w 360"/>
                <a:gd name="T5" fmla="*/ 1 h 560"/>
                <a:gd name="T6" fmla="*/ 0 w 360"/>
                <a:gd name="T7" fmla="*/ 560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0" h="560">
                  <a:moveTo>
                    <a:pt x="0" y="560"/>
                  </a:moveTo>
                  <a:cubicBezTo>
                    <a:pt x="360" y="560"/>
                    <a:pt x="360" y="560"/>
                    <a:pt x="360" y="560"/>
                  </a:cubicBezTo>
                  <a:cubicBezTo>
                    <a:pt x="360" y="1"/>
                    <a:pt x="360" y="1"/>
                    <a:pt x="360" y="1"/>
                  </a:cubicBezTo>
                  <a:cubicBezTo>
                    <a:pt x="75" y="0"/>
                    <a:pt x="120" y="374"/>
                    <a:pt x="0" y="560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2282793" y="3601256"/>
            <a:ext cx="1600018" cy="1414707"/>
            <a:chOff x="7547573" y="3727890"/>
            <a:chExt cx="1600018" cy="1069183"/>
          </a:xfrm>
        </p:grpSpPr>
        <p:sp>
          <p:nvSpPr>
            <p:cNvPr id="59" name="Freeform 7"/>
            <p:cNvSpPr>
              <a:spLocks/>
            </p:cNvSpPr>
            <p:nvPr/>
          </p:nvSpPr>
          <p:spPr bwMode="auto">
            <a:xfrm>
              <a:off x="7547573" y="3727890"/>
              <a:ext cx="799539" cy="1069183"/>
            </a:xfrm>
            <a:custGeom>
              <a:avLst/>
              <a:gdLst>
                <a:gd name="T0" fmla="*/ 0 w 360"/>
                <a:gd name="T1" fmla="*/ 480 h 480"/>
                <a:gd name="T2" fmla="*/ 360 w 360"/>
                <a:gd name="T3" fmla="*/ 480 h 480"/>
                <a:gd name="T4" fmla="*/ 360 w 360"/>
                <a:gd name="T5" fmla="*/ 1 h 480"/>
                <a:gd name="T6" fmla="*/ 0 w 360"/>
                <a:gd name="T7" fmla="*/ 480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0" h="480">
                  <a:moveTo>
                    <a:pt x="0" y="480"/>
                  </a:moveTo>
                  <a:cubicBezTo>
                    <a:pt x="360" y="480"/>
                    <a:pt x="360" y="480"/>
                    <a:pt x="360" y="480"/>
                  </a:cubicBezTo>
                  <a:cubicBezTo>
                    <a:pt x="360" y="1"/>
                    <a:pt x="360" y="1"/>
                    <a:pt x="360" y="1"/>
                  </a:cubicBezTo>
                  <a:cubicBezTo>
                    <a:pt x="75" y="0"/>
                    <a:pt x="120" y="321"/>
                    <a:pt x="0" y="480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  <a:alpha val="7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9" name="Freeform 8"/>
            <p:cNvSpPr>
              <a:spLocks/>
            </p:cNvSpPr>
            <p:nvPr/>
          </p:nvSpPr>
          <p:spPr bwMode="auto">
            <a:xfrm>
              <a:off x="8347113" y="3729769"/>
              <a:ext cx="800478" cy="1067304"/>
            </a:xfrm>
            <a:custGeom>
              <a:avLst/>
              <a:gdLst>
                <a:gd name="T0" fmla="*/ 0 w 360"/>
                <a:gd name="T1" fmla="*/ 0 h 479"/>
                <a:gd name="T2" fmla="*/ 0 w 360"/>
                <a:gd name="T3" fmla="*/ 479 h 479"/>
                <a:gd name="T4" fmla="*/ 360 w 360"/>
                <a:gd name="T5" fmla="*/ 479 h 479"/>
                <a:gd name="T6" fmla="*/ 0 w 360"/>
                <a:gd name="T7" fmla="*/ 0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0" h="479">
                  <a:moveTo>
                    <a:pt x="0" y="0"/>
                  </a:moveTo>
                  <a:cubicBezTo>
                    <a:pt x="0" y="479"/>
                    <a:pt x="0" y="479"/>
                    <a:pt x="0" y="479"/>
                  </a:cubicBezTo>
                  <a:cubicBezTo>
                    <a:pt x="360" y="479"/>
                    <a:pt x="360" y="479"/>
                    <a:pt x="360" y="479"/>
                  </a:cubicBezTo>
                  <a:cubicBezTo>
                    <a:pt x="240" y="320"/>
                    <a:pt x="285" y="1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3513576" y="3259985"/>
            <a:ext cx="1474120" cy="1755979"/>
            <a:chOff x="8778356" y="3041095"/>
            <a:chExt cx="1474120" cy="1755979"/>
          </a:xfrm>
        </p:grpSpPr>
        <p:sp>
          <p:nvSpPr>
            <p:cNvPr id="71" name="Freeform 9"/>
            <p:cNvSpPr>
              <a:spLocks/>
            </p:cNvSpPr>
            <p:nvPr/>
          </p:nvSpPr>
          <p:spPr bwMode="auto">
            <a:xfrm>
              <a:off x="8778356" y="3041095"/>
              <a:ext cx="738469" cy="1755979"/>
            </a:xfrm>
            <a:custGeom>
              <a:avLst/>
              <a:gdLst>
                <a:gd name="T0" fmla="*/ 0 w 332"/>
                <a:gd name="T1" fmla="*/ 788 h 788"/>
                <a:gd name="T2" fmla="*/ 332 w 332"/>
                <a:gd name="T3" fmla="*/ 788 h 788"/>
                <a:gd name="T4" fmla="*/ 332 w 332"/>
                <a:gd name="T5" fmla="*/ 1 h 788"/>
                <a:gd name="T6" fmla="*/ 0 w 332"/>
                <a:gd name="T7" fmla="*/ 788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2" h="788">
                  <a:moveTo>
                    <a:pt x="0" y="788"/>
                  </a:moveTo>
                  <a:cubicBezTo>
                    <a:pt x="332" y="788"/>
                    <a:pt x="332" y="788"/>
                    <a:pt x="332" y="788"/>
                  </a:cubicBezTo>
                  <a:cubicBezTo>
                    <a:pt x="332" y="1"/>
                    <a:pt x="332" y="1"/>
                    <a:pt x="332" y="1"/>
                  </a:cubicBezTo>
                  <a:cubicBezTo>
                    <a:pt x="70" y="0"/>
                    <a:pt x="111" y="526"/>
                    <a:pt x="0" y="788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  <a:alpha val="7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2" name="Freeform 10"/>
            <p:cNvSpPr>
              <a:spLocks/>
            </p:cNvSpPr>
            <p:nvPr/>
          </p:nvSpPr>
          <p:spPr bwMode="auto">
            <a:xfrm>
              <a:off x="9516825" y="3043913"/>
              <a:ext cx="735651" cy="1753160"/>
            </a:xfrm>
            <a:custGeom>
              <a:avLst/>
              <a:gdLst>
                <a:gd name="T0" fmla="*/ 0 w 331"/>
                <a:gd name="T1" fmla="*/ 0 h 787"/>
                <a:gd name="T2" fmla="*/ 0 w 331"/>
                <a:gd name="T3" fmla="*/ 787 h 787"/>
                <a:gd name="T4" fmla="*/ 331 w 331"/>
                <a:gd name="T5" fmla="*/ 787 h 787"/>
                <a:gd name="T6" fmla="*/ 0 w 331"/>
                <a:gd name="T7" fmla="*/ 0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1" h="787">
                  <a:moveTo>
                    <a:pt x="0" y="0"/>
                  </a:moveTo>
                  <a:cubicBezTo>
                    <a:pt x="0" y="787"/>
                    <a:pt x="0" y="787"/>
                    <a:pt x="0" y="787"/>
                  </a:cubicBezTo>
                  <a:cubicBezTo>
                    <a:pt x="331" y="787"/>
                    <a:pt x="331" y="787"/>
                    <a:pt x="331" y="787"/>
                  </a:cubicBezTo>
                  <a:cubicBezTo>
                    <a:pt x="221" y="525"/>
                    <a:pt x="262" y="1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4625038" y="3629155"/>
            <a:ext cx="1373591" cy="1386809"/>
            <a:chOff x="9889818" y="3406571"/>
            <a:chExt cx="1373591" cy="1390503"/>
          </a:xfrm>
        </p:grpSpPr>
        <p:sp>
          <p:nvSpPr>
            <p:cNvPr id="77" name="Freeform 11"/>
            <p:cNvSpPr>
              <a:spLocks/>
            </p:cNvSpPr>
            <p:nvPr/>
          </p:nvSpPr>
          <p:spPr bwMode="auto">
            <a:xfrm>
              <a:off x="9889818" y="3406571"/>
              <a:ext cx="686796" cy="1390502"/>
            </a:xfrm>
            <a:custGeom>
              <a:avLst/>
              <a:gdLst>
                <a:gd name="T0" fmla="*/ 0 w 309"/>
                <a:gd name="T1" fmla="*/ 624 h 624"/>
                <a:gd name="T2" fmla="*/ 309 w 309"/>
                <a:gd name="T3" fmla="*/ 624 h 624"/>
                <a:gd name="T4" fmla="*/ 309 w 309"/>
                <a:gd name="T5" fmla="*/ 1 h 624"/>
                <a:gd name="T6" fmla="*/ 0 w 309"/>
                <a:gd name="T7" fmla="*/ 624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9" h="624">
                  <a:moveTo>
                    <a:pt x="0" y="624"/>
                  </a:moveTo>
                  <a:cubicBezTo>
                    <a:pt x="309" y="624"/>
                    <a:pt x="309" y="624"/>
                    <a:pt x="309" y="624"/>
                  </a:cubicBezTo>
                  <a:cubicBezTo>
                    <a:pt x="309" y="1"/>
                    <a:pt x="309" y="1"/>
                    <a:pt x="309" y="1"/>
                  </a:cubicBezTo>
                  <a:cubicBezTo>
                    <a:pt x="64" y="0"/>
                    <a:pt x="103" y="417"/>
                    <a:pt x="0" y="624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  <a:alpha val="7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8" name="Freeform 12"/>
            <p:cNvSpPr>
              <a:spLocks/>
            </p:cNvSpPr>
            <p:nvPr/>
          </p:nvSpPr>
          <p:spPr bwMode="auto">
            <a:xfrm>
              <a:off x="10576613" y="3409390"/>
              <a:ext cx="686796" cy="1387684"/>
            </a:xfrm>
            <a:custGeom>
              <a:avLst/>
              <a:gdLst>
                <a:gd name="T0" fmla="*/ 0 w 309"/>
                <a:gd name="T1" fmla="*/ 0 h 623"/>
                <a:gd name="T2" fmla="*/ 0 w 309"/>
                <a:gd name="T3" fmla="*/ 623 h 623"/>
                <a:gd name="T4" fmla="*/ 309 w 309"/>
                <a:gd name="T5" fmla="*/ 623 h 623"/>
                <a:gd name="T6" fmla="*/ 0 w 309"/>
                <a:gd name="T7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9" h="623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309" y="623"/>
                    <a:pt x="309" y="623"/>
                    <a:pt x="309" y="623"/>
                  </a:cubicBezTo>
                  <a:cubicBezTo>
                    <a:pt x="206" y="416"/>
                    <a:pt x="244" y="1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92" name="TextBox 91"/>
          <p:cNvSpPr txBox="1"/>
          <p:nvPr/>
        </p:nvSpPr>
        <p:spPr>
          <a:xfrm>
            <a:off x="1879839" y="5101499"/>
            <a:ext cx="51007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Gold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2869554" y="5101499"/>
            <a:ext cx="45076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Gas</a:t>
            </a:r>
            <a:endParaRPr lang="id-ID" sz="12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</a:endParaRPr>
          </a:p>
        </p:txBody>
      </p:sp>
      <p:sp>
        <p:nvSpPr>
          <p:cNvPr id="94" name="TextBox 93"/>
          <p:cNvSpPr txBox="1"/>
          <p:nvPr/>
        </p:nvSpPr>
        <p:spPr>
          <a:xfrm>
            <a:off x="4066393" y="5101499"/>
            <a:ext cx="38023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Oil</a:t>
            </a:r>
            <a:endParaRPr lang="id-ID" sz="12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5013578" y="5101499"/>
            <a:ext cx="59503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Metal</a:t>
            </a:r>
            <a:endParaRPr lang="id-ID" sz="12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7393138" y="3430784"/>
            <a:ext cx="3349998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7393137" y="3926789"/>
            <a:ext cx="3350000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7393137" y="4393494"/>
            <a:ext cx="3349999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7393136" y="4854012"/>
            <a:ext cx="3270383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4" name="Group 73"/>
          <p:cNvGrpSpPr/>
          <p:nvPr/>
        </p:nvGrpSpPr>
        <p:grpSpPr>
          <a:xfrm>
            <a:off x="6892336" y="3446557"/>
            <a:ext cx="291629" cy="291629"/>
            <a:chOff x="7610554" y="2530860"/>
            <a:chExt cx="291629" cy="291629"/>
          </a:xfrm>
        </p:grpSpPr>
        <p:sp>
          <p:nvSpPr>
            <p:cNvPr id="75" name="Shape 4534"/>
            <p:cNvSpPr/>
            <p:nvPr/>
          </p:nvSpPr>
          <p:spPr>
            <a:xfrm>
              <a:off x="7610554" y="2530860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7668520" y="2582896"/>
              <a:ext cx="174965" cy="2215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1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6" name="Group 105"/>
          <p:cNvGrpSpPr/>
          <p:nvPr/>
        </p:nvGrpSpPr>
        <p:grpSpPr>
          <a:xfrm>
            <a:off x="6892336" y="3930413"/>
            <a:ext cx="291629" cy="291629"/>
            <a:chOff x="7610554" y="3014716"/>
            <a:chExt cx="291629" cy="291629"/>
          </a:xfrm>
        </p:grpSpPr>
        <p:sp>
          <p:nvSpPr>
            <p:cNvPr id="107" name="Shape 4539"/>
            <p:cNvSpPr/>
            <p:nvPr/>
          </p:nvSpPr>
          <p:spPr>
            <a:xfrm>
              <a:off x="7610554" y="3014716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7668520" y="3072423"/>
              <a:ext cx="174965" cy="2268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2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9" name="Group 108"/>
          <p:cNvGrpSpPr/>
          <p:nvPr/>
        </p:nvGrpSpPr>
        <p:grpSpPr>
          <a:xfrm>
            <a:off x="6892336" y="4414269"/>
            <a:ext cx="291629" cy="291629"/>
            <a:chOff x="7610554" y="3498572"/>
            <a:chExt cx="291629" cy="291629"/>
          </a:xfrm>
        </p:grpSpPr>
        <p:sp>
          <p:nvSpPr>
            <p:cNvPr id="110" name="Shape 4544"/>
            <p:cNvSpPr/>
            <p:nvPr/>
          </p:nvSpPr>
          <p:spPr>
            <a:xfrm>
              <a:off x="7610554" y="3498572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7668520" y="3549547"/>
              <a:ext cx="174965" cy="2268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3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2" name="Group 111"/>
          <p:cNvGrpSpPr/>
          <p:nvPr/>
        </p:nvGrpSpPr>
        <p:grpSpPr>
          <a:xfrm>
            <a:off x="6892336" y="4895560"/>
            <a:ext cx="291629" cy="291629"/>
            <a:chOff x="7610554" y="3979863"/>
            <a:chExt cx="291629" cy="291629"/>
          </a:xfrm>
        </p:grpSpPr>
        <p:sp>
          <p:nvSpPr>
            <p:cNvPr id="113" name="Shape 4549"/>
            <p:cNvSpPr/>
            <p:nvPr/>
          </p:nvSpPr>
          <p:spPr>
            <a:xfrm>
              <a:off x="7610554" y="3979863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7668520" y="4030925"/>
              <a:ext cx="174965" cy="2268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4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15" name="Text Placeholder 2"/>
          <p:cNvSpPr txBox="1">
            <a:spLocks/>
          </p:cNvSpPr>
          <p:nvPr/>
        </p:nvSpPr>
        <p:spPr>
          <a:xfrm>
            <a:off x="6833446" y="2408291"/>
            <a:ext cx="1924118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Commodity Case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16" name="TextBox 115"/>
          <p:cNvSpPr txBox="1"/>
          <p:nvPr/>
        </p:nvSpPr>
        <p:spPr>
          <a:xfrm>
            <a:off x="6833490" y="2660401"/>
            <a:ext cx="3909646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17" name="Rectangle 35"/>
          <p:cNvSpPr>
            <a:spLocks/>
          </p:cNvSpPr>
          <p:nvPr/>
        </p:nvSpPr>
        <p:spPr bwMode="auto">
          <a:xfrm>
            <a:off x="1961107" y="3650725"/>
            <a:ext cx="328914" cy="3011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38100" tIns="38100" rIns="38100" bIns="38100"/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rPr>
              <a:t>4</a:t>
            </a: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rPr>
              <a:t>5%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Light" panose="020B0303030202020304" pitchFamily="34" charset="0"/>
              <a:sym typeface="Open Sans" charset="0"/>
            </a:endParaRPr>
          </a:p>
        </p:txBody>
      </p:sp>
      <p:sp>
        <p:nvSpPr>
          <p:cNvPr id="118" name="Rectangle 35"/>
          <p:cNvSpPr>
            <a:spLocks/>
          </p:cNvSpPr>
          <p:nvPr/>
        </p:nvSpPr>
        <p:spPr bwMode="auto">
          <a:xfrm>
            <a:off x="5108663" y="3153184"/>
            <a:ext cx="392977" cy="3011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38100" tIns="38100" rIns="38100" bIns="38100"/>
          <a:lstStyle/>
          <a:p>
            <a:pPr algn="ctr"/>
            <a:r>
              <a:rPr lang="en-US" sz="14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rPr>
              <a:t>65</a:t>
            </a:r>
            <a:r>
              <a:rPr lang="en-US" sz="1400" b="1" dirty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rPr>
              <a:t>%</a:t>
            </a:r>
          </a:p>
        </p:txBody>
      </p:sp>
      <p:sp>
        <p:nvSpPr>
          <p:cNvPr id="119" name="Rectangle 35"/>
          <p:cNvSpPr>
            <a:spLocks/>
          </p:cNvSpPr>
          <p:nvPr/>
        </p:nvSpPr>
        <p:spPr bwMode="auto">
          <a:xfrm>
            <a:off x="4048150" y="2760676"/>
            <a:ext cx="386690" cy="3011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38100" tIns="38100" rIns="38100" bIns="38100"/>
          <a:lstStyle/>
          <a:p>
            <a:pPr algn="ctr"/>
            <a:r>
              <a:rPr lang="en-US" sz="14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rPr>
              <a:t>80%</a:t>
            </a:r>
            <a:endParaRPr lang="en-US" sz="1400" b="1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  <a:cs typeface="Clear Sans Light" panose="020B0303030202020304" pitchFamily="34" charset="0"/>
              <a:sym typeface="Open Sans" charset="0"/>
            </a:endParaRPr>
          </a:p>
        </p:txBody>
      </p:sp>
      <p:sp>
        <p:nvSpPr>
          <p:cNvPr id="120" name="Rectangle 35"/>
          <p:cNvSpPr>
            <a:spLocks/>
          </p:cNvSpPr>
          <p:nvPr/>
        </p:nvSpPr>
        <p:spPr bwMode="auto">
          <a:xfrm>
            <a:off x="2888775" y="3119720"/>
            <a:ext cx="354451" cy="3011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38100" tIns="38100" rIns="38100" bIns="38100"/>
          <a:lstStyle/>
          <a:p>
            <a:pPr algn="ctr"/>
            <a:r>
              <a:rPr lang="en-US" sz="14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rPr>
              <a:t>70%</a:t>
            </a:r>
            <a:endParaRPr lang="en-US" sz="1400" b="1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  <a:cs typeface="Clear Sans Light" panose="020B0303030202020304" pitchFamily="34" charset="0"/>
              <a:sym typeface="Open Sans" charset="0"/>
            </a:endParaRPr>
          </a:p>
        </p:txBody>
      </p:sp>
      <p:cxnSp>
        <p:nvCxnSpPr>
          <p:cNvPr id="121" name="Straight Connector 120"/>
          <p:cNvCxnSpPr/>
          <p:nvPr/>
        </p:nvCxnSpPr>
        <p:spPr>
          <a:xfrm>
            <a:off x="1377949" y="5015964"/>
            <a:ext cx="4660901" cy="5707"/>
          </a:xfrm>
          <a:prstGeom prst="line">
            <a:avLst/>
          </a:prstGeom>
          <a:ln w="53975">
            <a:solidFill>
              <a:srgbClr val="44546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Rectangle 5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3" name="Group 5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4" name="TextBox 5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5" name="Group 6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2686126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10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1500"/>
                            </p:stCondLst>
                            <p:childTnLst>
                              <p:par>
                                <p:cTn id="9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92" grpId="0"/>
      <p:bldP spid="93" grpId="0"/>
      <p:bldP spid="94" grpId="0"/>
      <p:bldP spid="95" grpId="0"/>
      <p:bldP spid="66" grpId="0"/>
      <p:bldP spid="67" grpId="0"/>
      <p:bldP spid="68" grpId="0"/>
      <p:bldP spid="73" grpId="0"/>
      <p:bldP spid="115" grpId="0"/>
      <p:bldP spid="116" grpId="0"/>
      <p:bldP spid="117" grpId="0"/>
      <p:bldP spid="118" grpId="0"/>
      <p:bldP spid="119" grpId="0"/>
      <p:bldP spid="12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Top </a:t>
            </a:r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Export </a:t>
            </a:r>
            <a:r>
              <a:rPr lang="en-GB" sz="3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Commodities</a:t>
            </a: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849055" y="3491294"/>
            <a:ext cx="3492406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7849053" y="3987299"/>
            <a:ext cx="3492407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7849054" y="4454004"/>
            <a:ext cx="3492406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7849053" y="4914522"/>
            <a:ext cx="342775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4" name="Group 73"/>
          <p:cNvGrpSpPr/>
          <p:nvPr/>
        </p:nvGrpSpPr>
        <p:grpSpPr>
          <a:xfrm>
            <a:off x="7348253" y="3507067"/>
            <a:ext cx="291629" cy="291629"/>
            <a:chOff x="7610554" y="2530860"/>
            <a:chExt cx="291629" cy="291629"/>
          </a:xfrm>
        </p:grpSpPr>
        <p:sp>
          <p:nvSpPr>
            <p:cNvPr id="75" name="Shape 4534"/>
            <p:cNvSpPr/>
            <p:nvPr/>
          </p:nvSpPr>
          <p:spPr>
            <a:xfrm>
              <a:off x="7610554" y="2530860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7668520" y="2582896"/>
              <a:ext cx="174965" cy="2215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1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6" name="Group 105"/>
          <p:cNvGrpSpPr/>
          <p:nvPr/>
        </p:nvGrpSpPr>
        <p:grpSpPr>
          <a:xfrm>
            <a:off x="7348253" y="3990923"/>
            <a:ext cx="291629" cy="291629"/>
            <a:chOff x="7610554" y="3014716"/>
            <a:chExt cx="291629" cy="291629"/>
          </a:xfrm>
        </p:grpSpPr>
        <p:sp>
          <p:nvSpPr>
            <p:cNvPr id="107" name="Shape 4539"/>
            <p:cNvSpPr/>
            <p:nvPr/>
          </p:nvSpPr>
          <p:spPr>
            <a:xfrm>
              <a:off x="7610554" y="3014716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7668520" y="3072423"/>
              <a:ext cx="174965" cy="2268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2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9" name="Group 108"/>
          <p:cNvGrpSpPr/>
          <p:nvPr/>
        </p:nvGrpSpPr>
        <p:grpSpPr>
          <a:xfrm>
            <a:off x="7348253" y="4474779"/>
            <a:ext cx="291629" cy="291629"/>
            <a:chOff x="7610554" y="3498572"/>
            <a:chExt cx="291629" cy="291629"/>
          </a:xfrm>
        </p:grpSpPr>
        <p:sp>
          <p:nvSpPr>
            <p:cNvPr id="110" name="Shape 4544"/>
            <p:cNvSpPr/>
            <p:nvPr/>
          </p:nvSpPr>
          <p:spPr>
            <a:xfrm>
              <a:off x="7610554" y="3498572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7668520" y="3549547"/>
              <a:ext cx="174965" cy="2268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3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2" name="Group 111"/>
          <p:cNvGrpSpPr/>
          <p:nvPr/>
        </p:nvGrpSpPr>
        <p:grpSpPr>
          <a:xfrm>
            <a:off x="7348253" y="4956070"/>
            <a:ext cx="291629" cy="291629"/>
            <a:chOff x="7610554" y="3979863"/>
            <a:chExt cx="291629" cy="291629"/>
          </a:xfrm>
        </p:grpSpPr>
        <p:sp>
          <p:nvSpPr>
            <p:cNvPr id="113" name="Shape 4549"/>
            <p:cNvSpPr/>
            <p:nvPr/>
          </p:nvSpPr>
          <p:spPr>
            <a:xfrm>
              <a:off x="7610554" y="3979863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7668520" y="4030925"/>
              <a:ext cx="174965" cy="2268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4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15" name="Text Placeholder 2"/>
          <p:cNvSpPr txBox="1">
            <a:spLocks/>
          </p:cNvSpPr>
          <p:nvPr/>
        </p:nvSpPr>
        <p:spPr>
          <a:xfrm>
            <a:off x="7289363" y="2468801"/>
            <a:ext cx="1924118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Introduction Case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16" name="TextBox 115"/>
          <p:cNvSpPr txBox="1"/>
          <p:nvPr/>
        </p:nvSpPr>
        <p:spPr>
          <a:xfrm>
            <a:off x="7289407" y="2720911"/>
            <a:ext cx="3909646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3" name="Group 52"/>
          <p:cNvGrpSpPr/>
          <p:nvPr/>
        </p:nvGrpSpPr>
        <p:grpSpPr>
          <a:xfrm>
            <a:off x="842898" y="3469406"/>
            <a:ext cx="2019252" cy="1424897"/>
            <a:chOff x="3024188" y="3378200"/>
            <a:chExt cx="2609851" cy="2530475"/>
          </a:xfrm>
        </p:grpSpPr>
        <p:sp>
          <p:nvSpPr>
            <p:cNvPr id="143" name="Freeform 142"/>
            <p:cNvSpPr>
              <a:spLocks/>
            </p:cNvSpPr>
            <p:nvPr/>
          </p:nvSpPr>
          <p:spPr bwMode="auto">
            <a:xfrm>
              <a:off x="3024188" y="3378200"/>
              <a:ext cx="1306513" cy="2530475"/>
            </a:xfrm>
            <a:custGeom>
              <a:avLst/>
              <a:gdLst>
                <a:gd name="T0" fmla="*/ 334 w 348"/>
                <a:gd name="T1" fmla="*/ 52 h 673"/>
                <a:gd name="T2" fmla="*/ 0 w 348"/>
                <a:gd name="T3" fmla="*/ 673 h 673"/>
                <a:gd name="T4" fmla="*/ 348 w 348"/>
                <a:gd name="T5" fmla="*/ 673 h 673"/>
                <a:gd name="T6" fmla="*/ 348 w 348"/>
                <a:gd name="T7" fmla="*/ 0 h 673"/>
                <a:gd name="T8" fmla="*/ 334 w 348"/>
                <a:gd name="T9" fmla="*/ 52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8" h="673">
                  <a:moveTo>
                    <a:pt x="334" y="52"/>
                  </a:moveTo>
                  <a:cubicBezTo>
                    <a:pt x="243" y="520"/>
                    <a:pt x="0" y="673"/>
                    <a:pt x="0" y="673"/>
                  </a:cubicBezTo>
                  <a:cubicBezTo>
                    <a:pt x="348" y="673"/>
                    <a:pt x="348" y="673"/>
                    <a:pt x="348" y="673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45" y="0"/>
                    <a:pt x="339" y="24"/>
                    <a:pt x="334" y="52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4" name="Freeform 143"/>
            <p:cNvSpPr>
              <a:spLocks/>
            </p:cNvSpPr>
            <p:nvPr/>
          </p:nvSpPr>
          <p:spPr bwMode="auto">
            <a:xfrm>
              <a:off x="4330701" y="3378200"/>
              <a:ext cx="1303338" cy="2530475"/>
            </a:xfrm>
            <a:custGeom>
              <a:avLst/>
              <a:gdLst>
                <a:gd name="T0" fmla="*/ 14 w 347"/>
                <a:gd name="T1" fmla="*/ 52 h 673"/>
                <a:gd name="T2" fmla="*/ 0 w 347"/>
                <a:gd name="T3" fmla="*/ 0 h 673"/>
                <a:gd name="T4" fmla="*/ 0 w 347"/>
                <a:gd name="T5" fmla="*/ 673 h 673"/>
                <a:gd name="T6" fmla="*/ 347 w 347"/>
                <a:gd name="T7" fmla="*/ 673 h 673"/>
                <a:gd name="T8" fmla="*/ 14 w 347"/>
                <a:gd name="T9" fmla="*/ 52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673">
                  <a:moveTo>
                    <a:pt x="14" y="52"/>
                  </a:moveTo>
                  <a:cubicBezTo>
                    <a:pt x="9" y="24"/>
                    <a:pt x="3" y="0"/>
                    <a:pt x="0" y="0"/>
                  </a:cubicBezTo>
                  <a:cubicBezTo>
                    <a:pt x="0" y="673"/>
                    <a:pt x="0" y="673"/>
                    <a:pt x="0" y="673"/>
                  </a:cubicBezTo>
                  <a:cubicBezTo>
                    <a:pt x="347" y="673"/>
                    <a:pt x="347" y="673"/>
                    <a:pt x="347" y="673"/>
                  </a:cubicBezTo>
                  <a:cubicBezTo>
                    <a:pt x="347" y="673"/>
                    <a:pt x="105" y="520"/>
                    <a:pt x="14" y="52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1859893" y="2838303"/>
            <a:ext cx="2015568" cy="2055999"/>
            <a:chOff x="4338638" y="2257425"/>
            <a:chExt cx="2605088" cy="3651250"/>
          </a:xfrm>
        </p:grpSpPr>
        <p:sp>
          <p:nvSpPr>
            <p:cNvPr id="141" name="Freeform 9"/>
            <p:cNvSpPr>
              <a:spLocks/>
            </p:cNvSpPr>
            <p:nvPr/>
          </p:nvSpPr>
          <p:spPr bwMode="auto">
            <a:xfrm>
              <a:off x="4338638" y="2257425"/>
              <a:ext cx="1303338" cy="3651250"/>
            </a:xfrm>
            <a:custGeom>
              <a:avLst/>
              <a:gdLst>
                <a:gd name="T0" fmla="*/ 333 w 347"/>
                <a:gd name="T1" fmla="*/ 75 h 971"/>
                <a:gd name="T2" fmla="*/ 0 w 347"/>
                <a:gd name="T3" fmla="*/ 971 h 971"/>
                <a:gd name="T4" fmla="*/ 347 w 347"/>
                <a:gd name="T5" fmla="*/ 971 h 971"/>
                <a:gd name="T6" fmla="*/ 347 w 347"/>
                <a:gd name="T7" fmla="*/ 0 h 971"/>
                <a:gd name="T8" fmla="*/ 333 w 347"/>
                <a:gd name="T9" fmla="*/ 75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971">
                  <a:moveTo>
                    <a:pt x="333" y="75"/>
                  </a:moveTo>
                  <a:cubicBezTo>
                    <a:pt x="242" y="750"/>
                    <a:pt x="0" y="971"/>
                    <a:pt x="0" y="971"/>
                  </a:cubicBezTo>
                  <a:cubicBezTo>
                    <a:pt x="347" y="971"/>
                    <a:pt x="347" y="971"/>
                    <a:pt x="347" y="971"/>
                  </a:cubicBezTo>
                  <a:cubicBezTo>
                    <a:pt x="347" y="0"/>
                    <a:pt x="347" y="0"/>
                    <a:pt x="347" y="0"/>
                  </a:cubicBezTo>
                  <a:cubicBezTo>
                    <a:pt x="345" y="0"/>
                    <a:pt x="339" y="33"/>
                    <a:pt x="333" y="75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2" name="Freeform 10"/>
            <p:cNvSpPr>
              <a:spLocks/>
            </p:cNvSpPr>
            <p:nvPr/>
          </p:nvSpPr>
          <p:spPr bwMode="auto">
            <a:xfrm>
              <a:off x="5641976" y="2257425"/>
              <a:ext cx="1301750" cy="3651250"/>
            </a:xfrm>
            <a:custGeom>
              <a:avLst/>
              <a:gdLst>
                <a:gd name="T0" fmla="*/ 15 w 347"/>
                <a:gd name="T1" fmla="*/ 75 h 971"/>
                <a:gd name="T2" fmla="*/ 0 w 347"/>
                <a:gd name="T3" fmla="*/ 0 h 971"/>
                <a:gd name="T4" fmla="*/ 0 w 347"/>
                <a:gd name="T5" fmla="*/ 971 h 971"/>
                <a:gd name="T6" fmla="*/ 347 w 347"/>
                <a:gd name="T7" fmla="*/ 971 h 971"/>
                <a:gd name="T8" fmla="*/ 15 w 347"/>
                <a:gd name="T9" fmla="*/ 75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971">
                  <a:moveTo>
                    <a:pt x="15" y="75"/>
                  </a:moveTo>
                  <a:cubicBezTo>
                    <a:pt x="9" y="33"/>
                    <a:pt x="3" y="0"/>
                    <a:pt x="0" y="0"/>
                  </a:cubicBezTo>
                  <a:cubicBezTo>
                    <a:pt x="0" y="971"/>
                    <a:pt x="0" y="971"/>
                    <a:pt x="0" y="971"/>
                  </a:cubicBezTo>
                  <a:cubicBezTo>
                    <a:pt x="347" y="971"/>
                    <a:pt x="347" y="971"/>
                    <a:pt x="347" y="971"/>
                  </a:cubicBezTo>
                  <a:cubicBezTo>
                    <a:pt x="347" y="971"/>
                    <a:pt x="105" y="750"/>
                    <a:pt x="15" y="75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2883030" y="3789427"/>
            <a:ext cx="2015568" cy="1104876"/>
            <a:chOff x="5661026" y="3946525"/>
            <a:chExt cx="2605088" cy="1962150"/>
          </a:xfrm>
        </p:grpSpPr>
        <p:sp>
          <p:nvSpPr>
            <p:cNvPr id="139" name="Freeform 11"/>
            <p:cNvSpPr>
              <a:spLocks/>
            </p:cNvSpPr>
            <p:nvPr/>
          </p:nvSpPr>
          <p:spPr bwMode="auto">
            <a:xfrm>
              <a:off x="5661026" y="3946525"/>
              <a:ext cx="1301750" cy="1962150"/>
            </a:xfrm>
            <a:custGeom>
              <a:avLst/>
              <a:gdLst>
                <a:gd name="T0" fmla="*/ 333 w 347"/>
                <a:gd name="T1" fmla="*/ 40 h 522"/>
                <a:gd name="T2" fmla="*/ 0 w 347"/>
                <a:gd name="T3" fmla="*/ 522 h 522"/>
                <a:gd name="T4" fmla="*/ 347 w 347"/>
                <a:gd name="T5" fmla="*/ 522 h 522"/>
                <a:gd name="T6" fmla="*/ 347 w 347"/>
                <a:gd name="T7" fmla="*/ 0 h 522"/>
                <a:gd name="T8" fmla="*/ 333 w 347"/>
                <a:gd name="T9" fmla="*/ 4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522">
                  <a:moveTo>
                    <a:pt x="333" y="40"/>
                  </a:moveTo>
                  <a:cubicBezTo>
                    <a:pt x="242" y="403"/>
                    <a:pt x="0" y="522"/>
                    <a:pt x="0" y="522"/>
                  </a:cubicBezTo>
                  <a:cubicBezTo>
                    <a:pt x="347" y="522"/>
                    <a:pt x="347" y="522"/>
                    <a:pt x="347" y="522"/>
                  </a:cubicBezTo>
                  <a:cubicBezTo>
                    <a:pt x="347" y="0"/>
                    <a:pt x="347" y="0"/>
                    <a:pt x="347" y="0"/>
                  </a:cubicBezTo>
                  <a:cubicBezTo>
                    <a:pt x="344" y="0"/>
                    <a:pt x="338" y="18"/>
                    <a:pt x="333" y="40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0" name="Freeform 12"/>
            <p:cNvSpPr>
              <a:spLocks/>
            </p:cNvSpPr>
            <p:nvPr/>
          </p:nvSpPr>
          <p:spPr bwMode="auto">
            <a:xfrm>
              <a:off x="6962776" y="3946525"/>
              <a:ext cx="1303338" cy="1962150"/>
            </a:xfrm>
            <a:custGeom>
              <a:avLst/>
              <a:gdLst>
                <a:gd name="T0" fmla="*/ 14 w 347"/>
                <a:gd name="T1" fmla="*/ 40 h 522"/>
                <a:gd name="T2" fmla="*/ 0 w 347"/>
                <a:gd name="T3" fmla="*/ 0 h 522"/>
                <a:gd name="T4" fmla="*/ 0 w 347"/>
                <a:gd name="T5" fmla="*/ 522 h 522"/>
                <a:gd name="T6" fmla="*/ 347 w 347"/>
                <a:gd name="T7" fmla="*/ 522 h 522"/>
                <a:gd name="T8" fmla="*/ 14 w 347"/>
                <a:gd name="T9" fmla="*/ 4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522">
                  <a:moveTo>
                    <a:pt x="14" y="40"/>
                  </a:moveTo>
                  <a:cubicBezTo>
                    <a:pt x="9" y="18"/>
                    <a:pt x="3" y="0"/>
                    <a:pt x="0" y="0"/>
                  </a:cubicBezTo>
                  <a:cubicBezTo>
                    <a:pt x="0" y="522"/>
                    <a:pt x="0" y="522"/>
                    <a:pt x="0" y="522"/>
                  </a:cubicBezTo>
                  <a:cubicBezTo>
                    <a:pt x="347" y="522"/>
                    <a:pt x="347" y="522"/>
                    <a:pt x="347" y="522"/>
                  </a:cubicBezTo>
                  <a:cubicBezTo>
                    <a:pt x="347" y="522"/>
                    <a:pt x="105" y="403"/>
                    <a:pt x="14" y="40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3896340" y="3219110"/>
            <a:ext cx="2019252" cy="1675192"/>
            <a:chOff x="6970713" y="2933700"/>
            <a:chExt cx="2609851" cy="2974975"/>
          </a:xfrm>
        </p:grpSpPr>
        <p:sp>
          <p:nvSpPr>
            <p:cNvPr id="137" name="Freeform 13"/>
            <p:cNvSpPr>
              <a:spLocks/>
            </p:cNvSpPr>
            <p:nvPr/>
          </p:nvSpPr>
          <p:spPr bwMode="auto">
            <a:xfrm>
              <a:off x="8277226" y="2933700"/>
              <a:ext cx="1303338" cy="2974975"/>
            </a:xfrm>
            <a:custGeom>
              <a:avLst/>
              <a:gdLst>
                <a:gd name="T0" fmla="*/ 14 w 347"/>
                <a:gd name="T1" fmla="*/ 62 h 791"/>
                <a:gd name="T2" fmla="*/ 0 w 347"/>
                <a:gd name="T3" fmla="*/ 0 h 791"/>
                <a:gd name="T4" fmla="*/ 0 w 347"/>
                <a:gd name="T5" fmla="*/ 791 h 791"/>
                <a:gd name="T6" fmla="*/ 347 w 347"/>
                <a:gd name="T7" fmla="*/ 791 h 791"/>
                <a:gd name="T8" fmla="*/ 14 w 347"/>
                <a:gd name="T9" fmla="*/ 62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791">
                  <a:moveTo>
                    <a:pt x="14" y="62"/>
                  </a:moveTo>
                  <a:cubicBezTo>
                    <a:pt x="8" y="28"/>
                    <a:pt x="2" y="0"/>
                    <a:pt x="0" y="0"/>
                  </a:cubicBezTo>
                  <a:cubicBezTo>
                    <a:pt x="0" y="791"/>
                    <a:pt x="0" y="791"/>
                    <a:pt x="0" y="791"/>
                  </a:cubicBezTo>
                  <a:cubicBezTo>
                    <a:pt x="347" y="791"/>
                    <a:pt x="347" y="791"/>
                    <a:pt x="347" y="791"/>
                  </a:cubicBezTo>
                  <a:cubicBezTo>
                    <a:pt x="347" y="791"/>
                    <a:pt x="104" y="611"/>
                    <a:pt x="14" y="62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8" name="Freeform 14"/>
            <p:cNvSpPr>
              <a:spLocks/>
            </p:cNvSpPr>
            <p:nvPr/>
          </p:nvSpPr>
          <p:spPr bwMode="auto">
            <a:xfrm>
              <a:off x="6970713" y="2933700"/>
              <a:ext cx="1306513" cy="2974975"/>
            </a:xfrm>
            <a:custGeom>
              <a:avLst/>
              <a:gdLst>
                <a:gd name="T0" fmla="*/ 333 w 348"/>
                <a:gd name="T1" fmla="*/ 62 h 791"/>
                <a:gd name="T2" fmla="*/ 0 w 348"/>
                <a:gd name="T3" fmla="*/ 791 h 791"/>
                <a:gd name="T4" fmla="*/ 348 w 348"/>
                <a:gd name="T5" fmla="*/ 791 h 791"/>
                <a:gd name="T6" fmla="*/ 348 w 348"/>
                <a:gd name="T7" fmla="*/ 0 h 791"/>
                <a:gd name="T8" fmla="*/ 333 w 348"/>
                <a:gd name="T9" fmla="*/ 62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8" h="791">
                  <a:moveTo>
                    <a:pt x="333" y="62"/>
                  </a:moveTo>
                  <a:cubicBezTo>
                    <a:pt x="242" y="611"/>
                    <a:pt x="0" y="791"/>
                    <a:pt x="0" y="791"/>
                  </a:cubicBezTo>
                  <a:cubicBezTo>
                    <a:pt x="348" y="791"/>
                    <a:pt x="348" y="791"/>
                    <a:pt x="348" y="791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45" y="0"/>
                    <a:pt x="339" y="28"/>
                    <a:pt x="333" y="62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4919477" y="3829848"/>
            <a:ext cx="2015568" cy="1064455"/>
            <a:chOff x="8293101" y="5205412"/>
            <a:chExt cx="2605088" cy="703264"/>
          </a:xfrm>
        </p:grpSpPr>
        <p:sp>
          <p:nvSpPr>
            <p:cNvPr id="135" name="Freeform 15"/>
            <p:cNvSpPr>
              <a:spLocks/>
            </p:cNvSpPr>
            <p:nvPr/>
          </p:nvSpPr>
          <p:spPr bwMode="auto">
            <a:xfrm>
              <a:off x="8293101" y="5205412"/>
              <a:ext cx="1301750" cy="703263"/>
            </a:xfrm>
            <a:custGeom>
              <a:avLst/>
              <a:gdLst>
                <a:gd name="T0" fmla="*/ 333 w 347"/>
                <a:gd name="T1" fmla="*/ 14 h 187"/>
                <a:gd name="T2" fmla="*/ 0 w 347"/>
                <a:gd name="T3" fmla="*/ 187 h 187"/>
                <a:gd name="T4" fmla="*/ 347 w 347"/>
                <a:gd name="T5" fmla="*/ 187 h 187"/>
                <a:gd name="T6" fmla="*/ 347 w 347"/>
                <a:gd name="T7" fmla="*/ 0 h 187"/>
                <a:gd name="T8" fmla="*/ 333 w 347"/>
                <a:gd name="T9" fmla="*/ 14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187">
                  <a:moveTo>
                    <a:pt x="333" y="14"/>
                  </a:moveTo>
                  <a:cubicBezTo>
                    <a:pt x="242" y="144"/>
                    <a:pt x="0" y="187"/>
                    <a:pt x="0" y="187"/>
                  </a:cubicBezTo>
                  <a:cubicBezTo>
                    <a:pt x="347" y="187"/>
                    <a:pt x="347" y="187"/>
                    <a:pt x="347" y="187"/>
                  </a:cubicBezTo>
                  <a:cubicBezTo>
                    <a:pt x="347" y="0"/>
                    <a:pt x="347" y="0"/>
                    <a:pt x="347" y="0"/>
                  </a:cubicBezTo>
                  <a:cubicBezTo>
                    <a:pt x="344" y="0"/>
                    <a:pt x="338" y="6"/>
                    <a:pt x="333" y="1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6" name="Freeform 16"/>
            <p:cNvSpPr>
              <a:spLocks/>
            </p:cNvSpPr>
            <p:nvPr/>
          </p:nvSpPr>
          <p:spPr bwMode="auto">
            <a:xfrm>
              <a:off x="9594851" y="5205413"/>
              <a:ext cx="1303338" cy="703263"/>
            </a:xfrm>
            <a:custGeom>
              <a:avLst/>
              <a:gdLst>
                <a:gd name="T0" fmla="*/ 14 w 347"/>
                <a:gd name="T1" fmla="*/ 14 h 187"/>
                <a:gd name="T2" fmla="*/ 0 w 347"/>
                <a:gd name="T3" fmla="*/ 0 h 187"/>
                <a:gd name="T4" fmla="*/ 0 w 347"/>
                <a:gd name="T5" fmla="*/ 187 h 187"/>
                <a:gd name="T6" fmla="*/ 347 w 347"/>
                <a:gd name="T7" fmla="*/ 187 h 187"/>
                <a:gd name="T8" fmla="*/ 14 w 347"/>
                <a:gd name="T9" fmla="*/ 14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187">
                  <a:moveTo>
                    <a:pt x="14" y="14"/>
                  </a:moveTo>
                  <a:cubicBezTo>
                    <a:pt x="9" y="6"/>
                    <a:pt x="3" y="0"/>
                    <a:pt x="0" y="0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347" y="187"/>
                    <a:pt x="347" y="187"/>
                    <a:pt x="347" y="187"/>
                  </a:cubicBezTo>
                  <a:cubicBezTo>
                    <a:pt x="347" y="187"/>
                    <a:pt x="105" y="144"/>
                    <a:pt x="14" y="14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65" name="Shape 1834"/>
          <p:cNvSpPr/>
          <p:nvPr/>
        </p:nvSpPr>
        <p:spPr>
          <a:xfrm>
            <a:off x="842897" y="4894303"/>
            <a:ext cx="6092148" cy="75117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80" name="Group 79"/>
          <p:cNvGrpSpPr/>
          <p:nvPr/>
        </p:nvGrpSpPr>
        <p:grpSpPr>
          <a:xfrm>
            <a:off x="1692030" y="3004593"/>
            <a:ext cx="359434" cy="289626"/>
            <a:chOff x="1270487" y="2725562"/>
            <a:chExt cx="536160" cy="432029"/>
          </a:xfrm>
        </p:grpSpPr>
        <p:sp>
          <p:nvSpPr>
            <p:cNvPr id="132" name="Line 36"/>
            <p:cNvSpPr>
              <a:spLocks noChangeShapeType="1"/>
            </p:cNvSpPr>
            <p:nvPr/>
          </p:nvSpPr>
          <p:spPr bwMode="auto">
            <a:xfrm rot="10800000" flipH="1">
              <a:off x="1511372" y="3034124"/>
              <a:ext cx="0" cy="123467"/>
            </a:xfrm>
            <a:prstGeom prst="lin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33" name="Oval 37"/>
            <p:cNvSpPr>
              <a:spLocks/>
            </p:cNvSpPr>
            <p:nvPr/>
          </p:nvSpPr>
          <p:spPr bwMode="auto">
            <a:xfrm>
              <a:off x="1481887" y="2974233"/>
              <a:ext cx="62655" cy="62655"/>
            </a:xfrm>
            <a:prstGeom prst="ellips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34" name="Rectangle 35"/>
            <p:cNvSpPr>
              <a:spLocks/>
            </p:cNvSpPr>
            <p:nvPr/>
          </p:nvSpPr>
          <p:spPr bwMode="auto">
            <a:xfrm>
              <a:off x="1270487" y="2725562"/>
              <a:ext cx="536160" cy="1437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60%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2720747" y="2364797"/>
            <a:ext cx="359434" cy="289626"/>
            <a:chOff x="2805004" y="1785399"/>
            <a:chExt cx="536160" cy="432029"/>
          </a:xfrm>
        </p:grpSpPr>
        <p:sp>
          <p:nvSpPr>
            <p:cNvPr id="129" name="Line 36"/>
            <p:cNvSpPr>
              <a:spLocks noChangeShapeType="1"/>
            </p:cNvSpPr>
            <p:nvPr/>
          </p:nvSpPr>
          <p:spPr bwMode="auto">
            <a:xfrm rot="10800000" flipH="1">
              <a:off x="3023029" y="2093961"/>
              <a:ext cx="0" cy="123467"/>
            </a:xfrm>
            <a:prstGeom prst="lin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30" name="Oval 37"/>
            <p:cNvSpPr>
              <a:spLocks/>
            </p:cNvSpPr>
            <p:nvPr/>
          </p:nvSpPr>
          <p:spPr bwMode="auto">
            <a:xfrm>
              <a:off x="2993544" y="2034070"/>
              <a:ext cx="62655" cy="62655"/>
            </a:xfrm>
            <a:prstGeom prst="ellips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31" name="Rectangle 35"/>
            <p:cNvSpPr>
              <a:spLocks/>
            </p:cNvSpPr>
            <p:nvPr/>
          </p:nvSpPr>
          <p:spPr bwMode="auto">
            <a:xfrm>
              <a:off x="2805004" y="1785399"/>
              <a:ext cx="536160" cy="1437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95</a:t>
              </a:r>
              <a:r>
                <a:rPr lang="en-US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%</a:t>
              </a:r>
            </a:p>
          </p:txBody>
        </p:sp>
      </p:grpSp>
      <p:grpSp>
        <p:nvGrpSpPr>
          <p:cNvPr id="82" name="Group 81"/>
          <p:cNvGrpSpPr/>
          <p:nvPr/>
        </p:nvGrpSpPr>
        <p:grpSpPr>
          <a:xfrm>
            <a:off x="3718581" y="3328406"/>
            <a:ext cx="359434" cy="289626"/>
            <a:chOff x="4293452" y="3203851"/>
            <a:chExt cx="536160" cy="432029"/>
          </a:xfrm>
        </p:grpSpPr>
        <p:sp>
          <p:nvSpPr>
            <p:cNvPr id="126" name="Line 36"/>
            <p:cNvSpPr>
              <a:spLocks noChangeShapeType="1"/>
            </p:cNvSpPr>
            <p:nvPr/>
          </p:nvSpPr>
          <p:spPr bwMode="auto">
            <a:xfrm rot="10800000" flipH="1">
              <a:off x="4557197" y="3512413"/>
              <a:ext cx="0" cy="123467"/>
            </a:xfrm>
            <a:prstGeom prst="lin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27" name="Oval 37"/>
            <p:cNvSpPr>
              <a:spLocks/>
            </p:cNvSpPr>
            <p:nvPr/>
          </p:nvSpPr>
          <p:spPr bwMode="auto">
            <a:xfrm>
              <a:off x="4527712" y="3452522"/>
              <a:ext cx="62655" cy="62655"/>
            </a:xfrm>
            <a:prstGeom prst="ellips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28" name="Rectangle 35"/>
            <p:cNvSpPr>
              <a:spLocks/>
            </p:cNvSpPr>
            <p:nvPr/>
          </p:nvSpPr>
          <p:spPr bwMode="auto">
            <a:xfrm>
              <a:off x="4293452" y="3203851"/>
              <a:ext cx="536160" cy="1437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45%</a:t>
              </a:r>
            </a:p>
          </p:txBody>
        </p:sp>
      </p:grpSp>
      <p:grpSp>
        <p:nvGrpSpPr>
          <p:cNvPr id="83" name="Group 82"/>
          <p:cNvGrpSpPr/>
          <p:nvPr/>
        </p:nvGrpSpPr>
        <p:grpSpPr>
          <a:xfrm>
            <a:off x="4729136" y="2751529"/>
            <a:ext cx="359434" cy="289626"/>
            <a:chOff x="5800878" y="2362280"/>
            <a:chExt cx="536160" cy="432029"/>
          </a:xfrm>
        </p:grpSpPr>
        <p:sp>
          <p:nvSpPr>
            <p:cNvPr id="123" name="Line 36"/>
            <p:cNvSpPr>
              <a:spLocks noChangeShapeType="1"/>
            </p:cNvSpPr>
            <p:nvPr/>
          </p:nvSpPr>
          <p:spPr bwMode="auto">
            <a:xfrm rot="10800000" flipH="1">
              <a:off x="6064623" y="2670842"/>
              <a:ext cx="0" cy="123467"/>
            </a:xfrm>
            <a:prstGeom prst="lin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24" name="Oval 37"/>
            <p:cNvSpPr>
              <a:spLocks/>
            </p:cNvSpPr>
            <p:nvPr/>
          </p:nvSpPr>
          <p:spPr bwMode="auto">
            <a:xfrm>
              <a:off x="6035138" y="2610951"/>
              <a:ext cx="62655" cy="62655"/>
            </a:xfrm>
            <a:prstGeom prst="ellips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25" name="Rectangle 35"/>
            <p:cNvSpPr>
              <a:spLocks/>
            </p:cNvSpPr>
            <p:nvPr/>
          </p:nvSpPr>
          <p:spPr bwMode="auto">
            <a:xfrm>
              <a:off x="5800878" y="2362280"/>
              <a:ext cx="536160" cy="1437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80%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752141" y="3359559"/>
            <a:ext cx="359434" cy="289626"/>
            <a:chOff x="7326874" y="4263844"/>
            <a:chExt cx="536160" cy="432029"/>
          </a:xfrm>
        </p:grpSpPr>
        <p:sp>
          <p:nvSpPr>
            <p:cNvPr id="96" name="Line 36"/>
            <p:cNvSpPr>
              <a:spLocks noChangeShapeType="1"/>
            </p:cNvSpPr>
            <p:nvPr/>
          </p:nvSpPr>
          <p:spPr bwMode="auto">
            <a:xfrm rot="10800000" flipH="1">
              <a:off x="7590619" y="4572406"/>
              <a:ext cx="0" cy="123467"/>
            </a:xfrm>
            <a:prstGeom prst="lin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21" name="Oval 37"/>
            <p:cNvSpPr>
              <a:spLocks/>
            </p:cNvSpPr>
            <p:nvPr/>
          </p:nvSpPr>
          <p:spPr bwMode="auto">
            <a:xfrm>
              <a:off x="7561134" y="4512515"/>
              <a:ext cx="62655" cy="62655"/>
            </a:xfrm>
            <a:prstGeom prst="ellips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22" name="Rectangle 35"/>
            <p:cNvSpPr>
              <a:spLocks/>
            </p:cNvSpPr>
            <p:nvPr/>
          </p:nvSpPr>
          <p:spPr bwMode="auto">
            <a:xfrm>
              <a:off x="7326874" y="4263844"/>
              <a:ext cx="536160" cy="1437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45%</a:t>
              </a:r>
            </a:p>
          </p:txBody>
        </p:sp>
      </p:grpSp>
      <p:sp>
        <p:nvSpPr>
          <p:cNvPr id="87" name="Text Placeholder 2"/>
          <p:cNvSpPr txBox="1">
            <a:spLocks/>
          </p:cNvSpPr>
          <p:nvPr/>
        </p:nvSpPr>
        <p:spPr>
          <a:xfrm>
            <a:off x="1431141" y="5054466"/>
            <a:ext cx="853819" cy="17549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Corn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8" name="Text Placeholder 2"/>
          <p:cNvSpPr txBox="1">
            <a:spLocks/>
          </p:cNvSpPr>
          <p:nvPr/>
        </p:nvSpPr>
        <p:spPr>
          <a:xfrm>
            <a:off x="2437589" y="5054466"/>
            <a:ext cx="853819" cy="17549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Rice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9" name="Text Placeholder 2"/>
          <p:cNvSpPr txBox="1">
            <a:spLocks/>
          </p:cNvSpPr>
          <p:nvPr/>
        </p:nvSpPr>
        <p:spPr>
          <a:xfrm>
            <a:off x="3468296" y="5054466"/>
            <a:ext cx="853819" cy="17549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Oat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90" name="Text Placeholder 2"/>
          <p:cNvSpPr txBox="1">
            <a:spLocks/>
          </p:cNvSpPr>
          <p:nvPr/>
        </p:nvSpPr>
        <p:spPr>
          <a:xfrm>
            <a:off x="4475365" y="5054466"/>
            <a:ext cx="853819" cy="17549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Fish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91" name="Text Placeholder 2"/>
          <p:cNvSpPr txBox="1">
            <a:spLocks/>
          </p:cNvSpPr>
          <p:nvPr/>
        </p:nvSpPr>
        <p:spPr>
          <a:xfrm>
            <a:off x="5498799" y="5054466"/>
            <a:ext cx="853819" cy="17549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Sugar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72" name="Rectangle 7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6" name="Group 7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77" name="TextBox 7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8" name="Group 7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7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6" name="Group 8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9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69001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5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1000"/>
                            </p:stCondLst>
                            <p:childTnLst>
                              <p:par>
                                <p:cTn id="9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150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0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2500"/>
                            </p:stCondLst>
                            <p:childTnLst>
                              <p:par>
                                <p:cTn id="10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3000"/>
                            </p:stCondLst>
                            <p:childTnLst>
                              <p:par>
                                <p:cTn id="10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3500"/>
                            </p:stCondLst>
                            <p:childTnLst>
                              <p:par>
                                <p:cTn id="1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66" grpId="0"/>
      <p:bldP spid="67" grpId="0"/>
      <p:bldP spid="68" grpId="0"/>
      <p:bldP spid="73" grpId="0"/>
      <p:bldP spid="115" grpId="0"/>
      <p:bldP spid="116" grpId="0"/>
      <p:bldP spid="65" grpId="0" animBg="1"/>
      <p:bldP spid="87" grpId="0"/>
      <p:bldP spid="88" grpId="0"/>
      <p:bldP spid="89" grpId="0"/>
      <p:bldP spid="90" grpId="0"/>
      <p:bldP spid="91" grpId="0"/>
      <p:bldP spid="72" grpId="0"/>
      <p:bldP spid="72" grpId="1"/>
      <p:bldP spid="72" grpId="2"/>
      <p:bldP spid="72" grpId="3"/>
      <p:bldP spid="72" grpId="4"/>
      <p:bldP spid="72" grpId="5"/>
      <p:bldP spid="72" grpId="6"/>
      <p:bldP spid="72" grpId="7"/>
      <p:bldP spid="72" grpId="8"/>
      <p:bldP spid="72" grpId="9"/>
      <p:bldP spid="72" grpId="10"/>
      <p:bldP spid="72" grpId="11"/>
      <p:bldP spid="72" grpId="12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731244" y="2018761"/>
            <a:ext cx="4760461" cy="177502"/>
            <a:chOff x="3731244" y="2221961"/>
            <a:chExt cx="4760461" cy="177502"/>
          </a:xfrm>
        </p:grpSpPr>
        <p:sp>
          <p:nvSpPr>
            <p:cNvPr id="108" name="Shape 4309"/>
            <p:cNvSpPr/>
            <p:nvPr/>
          </p:nvSpPr>
          <p:spPr>
            <a:xfrm>
              <a:off x="3731244" y="2230203"/>
              <a:ext cx="139985" cy="139986"/>
            </a:xfrm>
            <a:prstGeom prst="roundRect">
              <a:avLst>
                <a:gd name="adj" fmla="val 15000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9" name="Shape 4310"/>
            <p:cNvSpPr/>
            <p:nvPr/>
          </p:nvSpPr>
          <p:spPr>
            <a:xfrm>
              <a:off x="5004303" y="2230203"/>
              <a:ext cx="139985" cy="139985"/>
            </a:xfrm>
            <a:prstGeom prst="roundRect">
              <a:avLst>
                <a:gd name="adj" fmla="val 15000"/>
              </a:avLst>
            </a:prstGeom>
            <a:solidFill>
              <a:schemeClr val="accent5">
                <a:alpha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0" name="Shape 4311"/>
            <p:cNvSpPr/>
            <p:nvPr/>
          </p:nvSpPr>
          <p:spPr>
            <a:xfrm>
              <a:off x="6103166" y="2230203"/>
              <a:ext cx="139985" cy="139985"/>
            </a:xfrm>
            <a:prstGeom prst="roundRect">
              <a:avLst>
                <a:gd name="adj" fmla="val 15000"/>
              </a:avLst>
            </a:prstGeom>
            <a:solidFill>
              <a:schemeClr val="accent5">
                <a:lumMod val="60000"/>
                <a:lumOff val="40000"/>
                <a:alpha val="7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1" name="Shape 4312"/>
            <p:cNvSpPr/>
            <p:nvPr/>
          </p:nvSpPr>
          <p:spPr>
            <a:xfrm>
              <a:off x="7354333" y="2230203"/>
              <a:ext cx="139985" cy="139985"/>
            </a:xfrm>
            <a:prstGeom prst="roundRect">
              <a:avLst>
                <a:gd name="adj" fmla="val 15000"/>
              </a:avLst>
            </a:prstGeom>
            <a:solidFill>
              <a:schemeClr val="accent5">
                <a:lumMod val="40000"/>
                <a:lumOff val="60000"/>
                <a:alpha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1" name="TextBox 120"/>
            <p:cNvSpPr txBox="1"/>
            <p:nvPr/>
          </p:nvSpPr>
          <p:spPr>
            <a:xfrm>
              <a:off x="3952192" y="2225594"/>
              <a:ext cx="1052111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Wood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122" name="TextBox 121"/>
            <p:cNvSpPr txBox="1"/>
            <p:nvPr/>
          </p:nvSpPr>
          <p:spPr>
            <a:xfrm>
              <a:off x="5220054" y="2225218"/>
              <a:ext cx="883112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Fish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123" name="TextBox 122"/>
            <p:cNvSpPr txBox="1"/>
            <p:nvPr/>
          </p:nvSpPr>
          <p:spPr>
            <a:xfrm>
              <a:off x="6345060" y="2221961"/>
              <a:ext cx="883112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Sugar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124" name="TextBox 123"/>
            <p:cNvSpPr txBox="1"/>
            <p:nvPr/>
          </p:nvSpPr>
          <p:spPr>
            <a:xfrm>
              <a:off x="7608593" y="2230186"/>
              <a:ext cx="883112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Corn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</p:grpSp>
      <p:sp>
        <p:nvSpPr>
          <p:cNvPr id="6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Commodity Statistics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112" name="Text Placeholder 2"/>
          <p:cNvSpPr txBox="1">
            <a:spLocks/>
          </p:cNvSpPr>
          <p:nvPr/>
        </p:nvSpPr>
        <p:spPr>
          <a:xfrm>
            <a:off x="3078974" y="4776205"/>
            <a:ext cx="59731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2013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13" name="Text Placeholder 2"/>
          <p:cNvSpPr txBox="1">
            <a:spLocks/>
          </p:cNvSpPr>
          <p:nvPr/>
        </p:nvSpPr>
        <p:spPr>
          <a:xfrm>
            <a:off x="5796573" y="4776205"/>
            <a:ext cx="59731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2014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14" name="Text Placeholder 2"/>
          <p:cNvSpPr txBox="1">
            <a:spLocks/>
          </p:cNvSpPr>
          <p:nvPr/>
        </p:nvSpPr>
        <p:spPr>
          <a:xfrm>
            <a:off x="8532521" y="4776205"/>
            <a:ext cx="59731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2015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2451739" y="2863130"/>
            <a:ext cx="1855827" cy="1766831"/>
            <a:chOff x="1511939" y="3066330"/>
            <a:chExt cx="1855827" cy="1766831"/>
          </a:xfrm>
        </p:grpSpPr>
        <p:sp>
          <p:nvSpPr>
            <p:cNvPr id="71" name="Shape 4255"/>
            <p:cNvSpPr/>
            <p:nvPr/>
          </p:nvSpPr>
          <p:spPr>
            <a:xfrm>
              <a:off x="1628066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2" name="Shape 4256"/>
            <p:cNvSpPr/>
            <p:nvPr/>
          </p:nvSpPr>
          <p:spPr>
            <a:xfrm>
              <a:off x="2076997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3" name="Shape 4257"/>
            <p:cNvSpPr/>
            <p:nvPr/>
          </p:nvSpPr>
          <p:spPr>
            <a:xfrm>
              <a:off x="2525927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4" name="Shape 4258"/>
            <p:cNvSpPr/>
            <p:nvPr/>
          </p:nvSpPr>
          <p:spPr>
            <a:xfrm>
              <a:off x="2974858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7" name="Shape 4276"/>
            <p:cNvSpPr/>
            <p:nvPr/>
          </p:nvSpPr>
          <p:spPr>
            <a:xfrm flipH="1">
              <a:off x="1511939" y="4829240"/>
              <a:ext cx="1855827" cy="0"/>
            </a:xfrm>
            <a:prstGeom prst="line">
              <a:avLst/>
            </a:prstGeom>
            <a:ln w="3175">
              <a:solidFill>
                <a:schemeClr val="accent1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 algn="l">
                <a:spcBef>
                  <a:spcPts val="2000"/>
                </a:spcBef>
                <a:defRPr sz="2000">
                  <a:solidFill>
                    <a:srgbClr val="A6AAA9"/>
                  </a:solidFill>
                  <a:latin typeface="Source Sans Pro"/>
                  <a:ea typeface="Source Sans Pro"/>
                  <a:cs typeface="Source Sans Pro"/>
                  <a:sym typeface="Source Sans Pro"/>
                </a:defRPr>
              </a:pPr>
              <a:endParaRPr/>
            </a:p>
          </p:txBody>
        </p:sp>
      </p:grpSp>
      <p:grpSp>
        <p:nvGrpSpPr>
          <p:cNvPr id="88" name="Group 4281"/>
          <p:cNvGrpSpPr/>
          <p:nvPr/>
        </p:nvGrpSpPr>
        <p:grpSpPr>
          <a:xfrm>
            <a:off x="2567866" y="3030099"/>
            <a:ext cx="1644124" cy="1599862"/>
            <a:chOff x="0" y="0"/>
            <a:chExt cx="3356259" cy="2328969"/>
          </a:xfrm>
        </p:grpSpPr>
        <p:sp>
          <p:nvSpPr>
            <p:cNvPr id="89" name="Shape 4277"/>
            <p:cNvSpPr/>
            <p:nvPr/>
          </p:nvSpPr>
          <p:spPr>
            <a:xfrm>
              <a:off x="0" y="455665"/>
              <a:ext cx="606963" cy="187330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0" name="Shape 4278"/>
            <p:cNvSpPr/>
            <p:nvPr/>
          </p:nvSpPr>
          <p:spPr>
            <a:xfrm>
              <a:off x="916432" y="764867"/>
              <a:ext cx="606963" cy="1564103"/>
            </a:xfrm>
            <a:prstGeom prst="rect">
              <a:avLst/>
            </a:prstGeom>
            <a:solidFill>
              <a:schemeClr val="accent5">
                <a:alpha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1" name="Shape 4279"/>
            <p:cNvSpPr/>
            <p:nvPr/>
          </p:nvSpPr>
          <p:spPr>
            <a:xfrm>
              <a:off x="1832864" y="0"/>
              <a:ext cx="606963" cy="2328970"/>
            </a:xfrm>
            <a:prstGeom prst="rect">
              <a:avLst/>
            </a:prstGeom>
            <a:solidFill>
              <a:schemeClr val="accent5">
                <a:lumMod val="60000"/>
                <a:lumOff val="40000"/>
                <a:alpha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2" name="Shape 4280"/>
            <p:cNvSpPr/>
            <p:nvPr/>
          </p:nvSpPr>
          <p:spPr>
            <a:xfrm>
              <a:off x="2749297" y="1392317"/>
              <a:ext cx="606963" cy="936653"/>
            </a:xfrm>
            <a:prstGeom prst="rect">
              <a:avLst/>
            </a:prstGeom>
            <a:solidFill>
              <a:schemeClr val="accent5">
                <a:lumMod val="40000"/>
                <a:lumOff val="60000"/>
                <a:alpha val="41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2535741" y="2563475"/>
            <a:ext cx="1709723" cy="312137"/>
            <a:chOff x="1595941" y="2766675"/>
            <a:chExt cx="1709723" cy="312137"/>
          </a:xfrm>
        </p:grpSpPr>
        <p:sp>
          <p:nvSpPr>
            <p:cNvPr id="131" name="TextBox 130"/>
            <p:cNvSpPr txBox="1"/>
            <p:nvPr/>
          </p:nvSpPr>
          <p:spPr>
            <a:xfrm>
              <a:off x="1595941" y="2766675"/>
              <a:ext cx="364280" cy="3121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7</a:t>
              </a:r>
              <a:r>
                <a:rPr lang="id-ID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0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2045962" y="2766675"/>
              <a:ext cx="36428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55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2494280" y="2766675"/>
              <a:ext cx="364280" cy="3121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85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34" name="TextBox 133"/>
            <p:cNvSpPr txBox="1"/>
            <p:nvPr/>
          </p:nvSpPr>
          <p:spPr>
            <a:xfrm>
              <a:off x="2941384" y="2766675"/>
              <a:ext cx="364280" cy="3121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3</a:t>
              </a:r>
              <a:r>
                <a:rPr lang="id-ID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0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5143179" y="2863130"/>
            <a:ext cx="1855827" cy="1766831"/>
            <a:chOff x="3974779" y="3066330"/>
            <a:chExt cx="1855827" cy="1766831"/>
          </a:xfrm>
        </p:grpSpPr>
        <p:sp>
          <p:nvSpPr>
            <p:cNvPr id="136" name="Shape 4255"/>
            <p:cNvSpPr/>
            <p:nvPr/>
          </p:nvSpPr>
          <p:spPr>
            <a:xfrm>
              <a:off x="4090906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7" name="Shape 4256"/>
            <p:cNvSpPr/>
            <p:nvPr/>
          </p:nvSpPr>
          <p:spPr>
            <a:xfrm>
              <a:off x="4539837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8" name="Shape 4257"/>
            <p:cNvSpPr/>
            <p:nvPr/>
          </p:nvSpPr>
          <p:spPr>
            <a:xfrm>
              <a:off x="4988767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9" name="Shape 4258"/>
            <p:cNvSpPr/>
            <p:nvPr/>
          </p:nvSpPr>
          <p:spPr>
            <a:xfrm>
              <a:off x="5437698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0" name="Shape 4276"/>
            <p:cNvSpPr/>
            <p:nvPr/>
          </p:nvSpPr>
          <p:spPr>
            <a:xfrm flipH="1">
              <a:off x="3974779" y="4829240"/>
              <a:ext cx="1855827" cy="0"/>
            </a:xfrm>
            <a:prstGeom prst="line">
              <a:avLst/>
            </a:prstGeom>
            <a:ln w="3175">
              <a:solidFill>
                <a:schemeClr val="accent1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 algn="l">
                <a:spcBef>
                  <a:spcPts val="2000"/>
                </a:spcBef>
                <a:defRPr sz="2000">
                  <a:solidFill>
                    <a:srgbClr val="A6AAA9"/>
                  </a:solidFill>
                  <a:latin typeface="Source Sans Pro"/>
                  <a:ea typeface="Source Sans Pro"/>
                  <a:cs typeface="Source Sans Pro"/>
                  <a:sym typeface="Source Sans Pro"/>
                </a:defRPr>
              </a:pPr>
              <a:endParaRPr/>
            </a:p>
          </p:txBody>
        </p:sp>
      </p:grpSp>
      <p:grpSp>
        <p:nvGrpSpPr>
          <p:cNvPr id="141" name="Group 4281"/>
          <p:cNvGrpSpPr/>
          <p:nvPr/>
        </p:nvGrpSpPr>
        <p:grpSpPr>
          <a:xfrm>
            <a:off x="5259306" y="3175267"/>
            <a:ext cx="1644124" cy="1454695"/>
            <a:chOff x="0" y="211326"/>
            <a:chExt cx="3356260" cy="2117645"/>
          </a:xfrm>
        </p:grpSpPr>
        <p:sp>
          <p:nvSpPr>
            <p:cNvPr id="146" name="Shape 4277"/>
            <p:cNvSpPr/>
            <p:nvPr/>
          </p:nvSpPr>
          <p:spPr>
            <a:xfrm>
              <a:off x="0" y="211326"/>
              <a:ext cx="606963" cy="211764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7" name="Shape 4278"/>
            <p:cNvSpPr/>
            <p:nvPr/>
          </p:nvSpPr>
          <p:spPr>
            <a:xfrm>
              <a:off x="916432" y="764867"/>
              <a:ext cx="606963" cy="1564103"/>
            </a:xfrm>
            <a:prstGeom prst="rect">
              <a:avLst/>
            </a:prstGeom>
            <a:solidFill>
              <a:schemeClr val="accent5">
                <a:alpha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8" name="Shape 4279"/>
            <p:cNvSpPr/>
            <p:nvPr/>
          </p:nvSpPr>
          <p:spPr>
            <a:xfrm>
              <a:off x="1832864" y="284887"/>
              <a:ext cx="606964" cy="2044081"/>
            </a:xfrm>
            <a:prstGeom prst="rect">
              <a:avLst/>
            </a:prstGeom>
            <a:solidFill>
              <a:schemeClr val="accent5">
                <a:lumMod val="60000"/>
                <a:lumOff val="40000"/>
                <a:alpha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9" name="Shape 4280"/>
            <p:cNvSpPr/>
            <p:nvPr/>
          </p:nvSpPr>
          <p:spPr>
            <a:xfrm>
              <a:off x="2749296" y="1074356"/>
              <a:ext cx="606964" cy="1254613"/>
            </a:xfrm>
            <a:prstGeom prst="rect">
              <a:avLst/>
            </a:prstGeom>
            <a:solidFill>
              <a:schemeClr val="accent5">
                <a:lumMod val="40000"/>
                <a:lumOff val="60000"/>
                <a:alpha val="41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5227181" y="2563475"/>
            <a:ext cx="1709723" cy="312137"/>
            <a:chOff x="4058781" y="2766675"/>
            <a:chExt cx="1709723" cy="312137"/>
          </a:xfrm>
        </p:grpSpPr>
        <p:sp>
          <p:nvSpPr>
            <p:cNvPr id="142" name="TextBox 141"/>
            <p:cNvSpPr txBox="1"/>
            <p:nvPr/>
          </p:nvSpPr>
          <p:spPr>
            <a:xfrm>
              <a:off x="4058781" y="2766675"/>
              <a:ext cx="364280" cy="3121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85</a:t>
              </a:r>
              <a:r>
                <a:rPr lang="id-ID" sz="10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</a:p>
          </p:txBody>
        </p:sp>
        <p:sp>
          <p:nvSpPr>
            <p:cNvPr id="143" name="TextBox 142"/>
            <p:cNvSpPr txBox="1"/>
            <p:nvPr/>
          </p:nvSpPr>
          <p:spPr>
            <a:xfrm>
              <a:off x="4508802" y="2766675"/>
              <a:ext cx="36428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65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44" name="TextBox 143"/>
            <p:cNvSpPr txBox="1"/>
            <p:nvPr/>
          </p:nvSpPr>
          <p:spPr>
            <a:xfrm>
              <a:off x="4957120" y="2766675"/>
              <a:ext cx="364280" cy="3121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85</a:t>
              </a:r>
              <a:r>
                <a:rPr lang="id-ID" sz="10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</a:p>
          </p:txBody>
        </p:sp>
        <p:sp>
          <p:nvSpPr>
            <p:cNvPr id="145" name="TextBox 144"/>
            <p:cNvSpPr txBox="1"/>
            <p:nvPr/>
          </p:nvSpPr>
          <p:spPr>
            <a:xfrm>
              <a:off x="5404224" y="2766675"/>
              <a:ext cx="36428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40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7887201" y="2863130"/>
            <a:ext cx="1855827" cy="1766831"/>
            <a:chOff x="6388601" y="3066330"/>
            <a:chExt cx="1855827" cy="1766831"/>
          </a:xfrm>
        </p:grpSpPr>
        <p:sp>
          <p:nvSpPr>
            <p:cNvPr id="151" name="Shape 4255"/>
            <p:cNvSpPr/>
            <p:nvPr/>
          </p:nvSpPr>
          <p:spPr>
            <a:xfrm>
              <a:off x="6504728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2" name="Shape 4256"/>
            <p:cNvSpPr/>
            <p:nvPr/>
          </p:nvSpPr>
          <p:spPr>
            <a:xfrm>
              <a:off x="6953659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3" name="Shape 4257"/>
            <p:cNvSpPr/>
            <p:nvPr/>
          </p:nvSpPr>
          <p:spPr>
            <a:xfrm>
              <a:off x="7402589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4" name="Shape 4258"/>
            <p:cNvSpPr/>
            <p:nvPr/>
          </p:nvSpPr>
          <p:spPr>
            <a:xfrm>
              <a:off x="7851520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5" name="Shape 4276"/>
            <p:cNvSpPr/>
            <p:nvPr/>
          </p:nvSpPr>
          <p:spPr>
            <a:xfrm flipH="1">
              <a:off x="6388601" y="4829240"/>
              <a:ext cx="1855827" cy="0"/>
            </a:xfrm>
            <a:prstGeom prst="line">
              <a:avLst/>
            </a:prstGeom>
            <a:ln w="3175">
              <a:solidFill>
                <a:schemeClr val="accent1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 algn="l">
                <a:spcBef>
                  <a:spcPts val="2000"/>
                </a:spcBef>
                <a:defRPr sz="2000">
                  <a:solidFill>
                    <a:srgbClr val="A6AAA9"/>
                  </a:solidFill>
                  <a:latin typeface="Source Sans Pro"/>
                  <a:ea typeface="Source Sans Pro"/>
                  <a:cs typeface="Source Sans Pro"/>
                  <a:sym typeface="Source Sans Pro"/>
                </a:defRPr>
              </a:pPr>
              <a:endParaRPr/>
            </a:p>
          </p:txBody>
        </p:sp>
      </p:grpSp>
      <p:grpSp>
        <p:nvGrpSpPr>
          <p:cNvPr id="156" name="Group 4281"/>
          <p:cNvGrpSpPr/>
          <p:nvPr/>
        </p:nvGrpSpPr>
        <p:grpSpPr>
          <a:xfrm>
            <a:off x="8003328" y="2974404"/>
            <a:ext cx="1644124" cy="1655558"/>
            <a:chOff x="0" y="-81077"/>
            <a:chExt cx="3356260" cy="2410048"/>
          </a:xfrm>
        </p:grpSpPr>
        <p:sp>
          <p:nvSpPr>
            <p:cNvPr id="161" name="Shape 4277"/>
            <p:cNvSpPr/>
            <p:nvPr/>
          </p:nvSpPr>
          <p:spPr>
            <a:xfrm>
              <a:off x="0" y="11093"/>
              <a:ext cx="606963" cy="231787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2" name="Shape 4278"/>
            <p:cNvSpPr/>
            <p:nvPr/>
          </p:nvSpPr>
          <p:spPr>
            <a:xfrm>
              <a:off x="916432" y="764867"/>
              <a:ext cx="606963" cy="1564103"/>
            </a:xfrm>
            <a:prstGeom prst="rect">
              <a:avLst/>
            </a:prstGeom>
            <a:solidFill>
              <a:schemeClr val="accent5">
                <a:alpha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3" name="Shape 4279"/>
            <p:cNvSpPr/>
            <p:nvPr/>
          </p:nvSpPr>
          <p:spPr>
            <a:xfrm>
              <a:off x="1832864" y="-81077"/>
              <a:ext cx="606964" cy="2410047"/>
            </a:xfrm>
            <a:prstGeom prst="rect">
              <a:avLst/>
            </a:prstGeom>
            <a:solidFill>
              <a:schemeClr val="accent5">
                <a:lumMod val="60000"/>
                <a:lumOff val="40000"/>
                <a:alpha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4" name="Shape 4280"/>
            <p:cNvSpPr/>
            <p:nvPr/>
          </p:nvSpPr>
          <p:spPr>
            <a:xfrm>
              <a:off x="2749296" y="580693"/>
              <a:ext cx="606964" cy="1748277"/>
            </a:xfrm>
            <a:prstGeom prst="rect">
              <a:avLst/>
            </a:prstGeom>
            <a:solidFill>
              <a:schemeClr val="accent5">
                <a:lumMod val="40000"/>
                <a:lumOff val="60000"/>
                <a:alpha val="41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971203" y="2563475"/>
            <a:ext cx="1709723" cy="307777"/>
            <a:chOff x="6472603" y="2766675"/>
            <a:chExt cx="1709723" cy="307777"/>
          </a:xfrm>
        </p:grpSpPr>
        <p:sp>
          <p:nvSpPr>
            <p:cNvPr id="157" name="TextBox 156"/>
            <p:cNvSpPr txBox="1"/>
            <p:nvPr/>
          </p:nvSpPr>
          <p:spPr>
            <a:xfrm>
              <a:off x="6472603" y="2766675"/>
              <a:ext cx="36428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90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58" name="TextBox 157"/>
            <p:cNvSpPr txBox="1"/>
            <p:nvPr/>
          </p:nvSpPr>
          <p:spPr>
            <a:xfrm>
              <a:off x="6922624" y="2766675"/>
              <a:ext cx="36428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6</a:t>
              </a:r>
              <a:r>
                <a:rPr lang="en-US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5</a:t>
              </a:r>
              <a:r>
                <a:rPr lang="id-ID" sz="10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</a:p>
          </p:txBody>
        </p:sp>
        <p:sp>
          <p:nvSpPr>
            <p:cNvPr id="159" name="TextBox 158"/>
            <p:cNvSpPr txBox="1"/>
            <p:nvPr/>
          </p:nvSpPr>
          <p:spPr>
            <a:xfrm>
              <a:off x="7370942" y="2766675"/>
              <a:ext cx="36428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9</a:t>
              </a:r>
              <a:r>
                <a:rPr lang="en-US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5</a:t>
              </a:r>
              <a:r>
                <a:rPr lang="id-ID" sz="10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</a:p>
          </p:txBody>
        </p:sp>
        <p:sp>
          <p:nvSpPr>
            <p:cNvPr id="160" name="TextBox 159"/>
            <p:cNvSpPr txBox="1"/>
            <p:nvPr/>
          </p:nvSpPr>
          <p:spPr>
            <a:xfrm>
              <a:off x="7818046" y="2766675"/>
              <a:ext cx="36428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87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76" name="Rectangle 75"/>
          <p:cNvSpPr/>
          <p:nvPr/>
        </p:nvSpPr>
        <p:spPr>
          <a:xfrm>
            <a:off x="2283801" y="5111168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7" name="Rectangle 76"/>
          <p:cNvSpPr/>
          <p:nvPr/>
        </p:nvSpPr>
        <p:spPr>
          <a:xfrm>
            <a:off x="5013287" y="5111168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8" name="Rectangle 77"/>
          <p:cNvSpPr/>
          <p:nvPr/>
        </p:nvSpPr>
        <p:spPr>
          <a:xfrm>
            <a:off x="7755176" y="5111168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9" name="Rectangle 7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80" name="Group 7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81" name="TextBox 8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82" name="Group 8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5" name="Group 8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2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025086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000"/>
                            </p:stCondLst>
                            <p:childTnLst>
                              <p:par>
                                <p:cTn id="4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2500"/>
                            </p:stCondLst>
                            <p:childTnLst>
                              <p:par>
                                <p:cTn id="4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000"/>
                            </p:stCondLst>
                            <p:childTnLst>
                              <p:par>
                                <p:cTn id="5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3500"/>
                            </p:stCondLst>
                            <p:childTnLst>
                              <p:par>
                                <p:cTn id="5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000"/>
                            </p:stCondLst>
                            <p:childTnLst>
                              <p:par>
                                <p:cTn id="5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4500"/>
                            </p:stCondLst>
                            <p:childTnLst>
                              <p:par>
                                <p:cTn id="6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000"/>
                            </p:stCondLst>
                            <p:childTnLst>
                              <p:par>
                                <p:cTn id="6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8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5500"/>
                            </p:stCondLst>
                            <p:childTnLst>
                              <p:par>
                                <p:cTn id="7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000"/>
                            </p:stCondLst>
                            <p:childTnLst>
                              <p:par>
                                <p:cTn id="7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112" grpId="0"/>
      <p:bldP spid="113" grpId="0"/>
      <p:bldP spid="114" grpId="0"/>
      <p:bldP spid="76" grpId="0"/>
      <p:bldP spid="77" grpId="0"/>
      <p:bldP spid="78" grpId="0"/>
      <p:bldP spid="79" grpId="0"/>
      <p:bldP spid="79" grpId="1"/>
      <p:bldP spid="79" grpId="2"/>
      <p:bldP spid="79" grpId="3"/>
      <p:bldP spid="79" grpId="4"/>
      <p:bldP spid="79" grpId="5"/>
      <p:bldP spid="79" grpId="6"/>
      <p:bldP spid="79" grpId="7"/>
      <p:bldP spid="79" grpId="8"/>
      <p:bldP spid="79" grpId="9"/>
      <p:bldP spid="79" grpId="10"/>
      <p:bldP spid="79" grpId="11"/>
      <p:bldP spid="79" grpId="12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5877635" y="3482272"/>
            <a:ext cx="4075572" cy="1818447"/>
            <a:chOff x="5877635" y="3482272"/>
            <a:chExt cx="4075572" cy="1818447"/>
          </a:xfrm>
        </p:grpSpPr>
        <p:grpSp>
          <p:nvGrpSpPr>
            <p:cNvPr id="60" name="Group 3787"/>
            <p:cNvGrpSpPr/>
            <p:nvPr/>
          </p:nvGrpSpPr>
          <p:grpSpPr>
            <a:xfrm>
              <a:off x="5877635" y="3482272"/>
              <a:ext cx="4075572" cy="398736"/>
              <a:chOff x="0" y="0"/>
              <a:chExt cx="15229310" cy="1489964"/>
            </a:xfrm>
            <a:solidFill>
              <a:schemeClr val="bg1">
                <a:lumMod val="85000"/>
              </a:schemeClr>
            </a:solidFill>
          </p:grpSpPr>
          <p:sp>
            <p:nvSpPr>
              <p:cNvPr id="61" name="Shape 3747"/>
              <p:cNvSpPr/>
              <p:nvPr/>
            </p:nvSpPr>
            <p:spPr>
              <a:xfrm>
                <a:off x="924618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4" name="Shape 3748"/>
              <p:cNvSpPr/>
              <p:nvPr/>
            </p:nvSpPr>
            <p:spPr>
              <a:xfrm>
                <a:off x="9428047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5" name="Shape 3749"/>
              <p:cNvSpPr/>
              <p:nvPr/>
            </p:nvSpPr>
            <p:spPr>
              <a:xfrm>
                <a:off x="1001546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6" name="Shape 3750"/>
              <p:cNvSpPr/>
              <p:nvPr/>
            </p:nvSpPr>
            <p:spPr>
              <a:xfrm>
                <a:off x="10197322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7" name="Shape 3751"/>
              <p:cNvSpPr/>
              <p:nvPr/>
            </p:nvSpPr>
            <p:spPr>
              <a:xfrm>
                <a:off x="1078764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8" name="Shape 3752"/>
              <p:cNvSpPr/>
              <p:nvPr/>
            </p:nvSpPr>
            <p:spPr>
              <a:xfrm>
                <a:off x="10969507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9" name="Shape 3753"/>
              <p:cNvSpPr/>
              <p:nvPr/>
            </p:nvSpPr>
            <p:spPr>
              <a:xfrm>
                <a:off x="1155692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0" name="Shape 3754"/>
              <p:cNvSpPr/>
              <p:nvPr/>
            </p:nvSpPr>
            <p:spPr>
              <a:xfrm>
                <a:off x="11738781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1" name="Shape 3755"/>
              <p:cNvSpPr/>
              <p:nvPr/>
            </p:nvSpPr>
            <p:spPr>
              <a:xfrm>
                <a:off x="1232832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2" name="Shape 3756"/>
              <p:cNvSpPr/>
              <p:nvPr/>
            </p:nvSpPr>
            <p:spPr>
              <a:xfrm>
                <a:off x="12510190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3" name="Shape 3757"/>
              <p:cNvSpPr/>
              <p:nvPr/>
            </p:nvSpPr>
            <p:spPr>
              <a:xfrm>
                <a:off x="1309760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4" name="Shape 3758"/>
              <p:cNvSpPr/>
              <p:nvPr/>
            </p:nvSpPr>
            <p:spPr>
              <a:xfrm>
                <a:off x="13279465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5" name="Shape 3759"/>
              <p:cNvSpPr/>
              <p:nvPr/>
            </p:nvSpPr>
            <p:spPr>
              <a:xfrm>
                <a:off x="1386978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6" name="Shape 3760"/>
              <p:cNvSpPr/>
              <p:nvPr/>
            </p:nvSpPr>
            <p:spPr>
              <a:xfrm>
                <a:off x="1405164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7" name="Shape 3761"/>
              <p:cNvSpPr/>
              <p:nvPr/>
            </p:nvSpPr>
            <p:spPr>
              <a:xfrm>
                <a:off x="1463906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8" name="Shape 3762"/>
              <p:cNvSpPr/>
              <p:nvPr/>
            </p:nvSpPr>
            <p:spPr>
              <a:xfrm>
                <a:off x="14820926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9" name="Shape 3763"/>
              <p:cNvSpPr/>
              <p:nvPr/>
            </p:nvSpPr>
            <p:spPr>
              <a:xfrm>
                <a:off x="308567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0" name="Shape 3764"/>
              <p:cNvSpPr/>
              <p:nvPr/>
            </p:nvSpPr>
            <p:spPr>
              <a:xfrm>
                <a:off x="3267533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1" name="Shape 3765"/>
              <p:cNvSpPr/>
              <p:nvPr/>
            </p:nvSpPr>
            <p:spPr>
              <a:xfrm>
                <a:off x="385494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2" name="Shape 3766"/>
              <p:cNvSpPr/>
              <p:nvPr/>
            </p:nvSpPr>
            <p:spPr>
              <a:xfrm>
                <a:off x="403680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3" name="Shape 3767"/>
              <p:cNvSpPr/>
              <p:nvPr/>
            </p:nvSpPr>
            <p:spPr>
              <a:xfrm>
                <a:off x="462726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4" name="Shape 3768"/>
              <p:cNvSpPr/>
              <p:nvPr/>
            </p:nvSpPr>
            <p:spPr>
              <a:xfrm>
                <a:off x="4808990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5" name="Shape 3769"/>
              <p:cNvSpPr/>
              <p:nvPr/>
            </p:nvSpPr>
            <p:spPr>
              <a:xfrm>
                <a:off x="539640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6" name="Shape 3770"/>
              <p:cNvSpPr/>
              <p:nvPr/>
            </p:nvSpPr>
            <p:spPr>
              <a:xfrm>
                <a:off x="557826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7" name="Shape 3771"/>
              <p:cNvSpPr/>
              <p:nvPr/>
            </p:nvSpPr>
            <p:spPr>
              <a:xfrm>
                <a:off x="6167815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8" name="Shape 3772"/>
              <p:cNvSpPr/>
              <p:nvPr/>
            </p:nvSpPr>
            <p:spPr>
              <a:xfrm>
                <a:off x="6349674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9" name="Shape 3773"/>
              <p:cNvSpPr/>
              <p:nvPr/>
            </p:nvSpPr>
            <p:spPr>
              <a:xfrm>
                <a:off x="6937092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0" name="Shape 3774"/>
              <p:cNvSpPr/>
              <p:nvPr/>
            </p:nvSpPr>
            <p:spPr>
              <a:xfrm>
                <a:off x="7118950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1" name="Shape 3775"/>
              <p:cNvSpPr/>
              <p:nvPr/>
            </p:nvSpPr>
            <p:spPr>
              <a:xfrm>
                <a:off x="770927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2" name="Shape 3776"/>
              <p:cNvSpPr/>
              <p:nvPr/>
            </p:nvSpPr>
            <p:spPr>
              <a:xfrm>
                <a:off x="7891133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3" name="Shape 3777"/>
              <p:cNvSpPr/>
              <p:nvPr/>
            </p:nvSpPr>
            <p:spPr>
              <a:xfrm>
                <a:off x="847854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4" name="Shape 3778"/>
              <p:cNvSpPr/>
              <p:nvPr/>
            </p:nvSpPr>
            <p:spPr>
              <a:xfrm>
                <a:off x="866040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5" name="Shape 3779"/>
              <p:cNvSpPr/>
              <p:nvPr/>
            </p:nvSpPr>
            <p:spPr>
              <a:xfrm>
                <a:off x="0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6" name="Shape 3780"/>
              <p:cNvSpPr/>
              <p:nvPr/>
            </p:nvSpPr>
            <p:spPr>
              <a:xfrm>
                <a:off x="18185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7" name="Shape 3781"/>
              <p:cNvSpPr/>
              <p:nvPr/>
            </p:nvSpPr>
            <p:spPr>
              <a:xfrm>
                <a:off x="769275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8" name="Shape 3782"/>
              <p:cNvSpPr/>
              <p:nvPr/>
            </p:nvSpPr>
            <p:spPr>
              <a:xfrm>
                <a:off x="951134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9" name="Shape 3783"/>
              <p:cNvSpPr/>
              <p:nvPr/>
            </p:nvSpPr>
            <p:spPr>
              <a:xfrm>
                <a:off x="154145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0" name="Shape 3784"/>
              <p:cNvSpPr/>
              <p:nvPr/>
            </p:nvSpPr>
            <p:spPr>
              <a:xfrm>
                <a:off x="172331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1" name="Shape 3785"/>
              <p:cNvSpPr/>
              <p:nvPr/>
            </p:nvSpPr>
            <p:spPr>
              <a:xfrm>
                <a:off x="231073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2" name="Shape 3786"/>
              <p:cNvSpPr/>
              <p:nvPr/>
            </p:nvSpPr>
            <p:spPr>
              <a:xfrm>
                <a:off x="2492593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136" name="Group 3787"/>
            <p:cNvGrpSpPr/>
            <p:nvPr/>
          </p:nvGrpSpPr>
          <p:grpSpPr>
            <a:xfrm>
              <a:off x="5877635" y="4196773"/>
              <a:ext cx="4075572" cy="398736"/>
              <a:chOff x="0" y="0"/>
              <a:chExt cx="15229310" cy="1489964"/>
            </a:xfrm>
            <a:solidFill>
              <a:schemeClr val="bg1">
                <a:lumMod val="85000"/>
              </a:schemeClr>
            </a:solidFill>
          </p:grpSpPr>
          <p:sp>
            <p:nvSpPr>
              <p:cNvPr id="137" name="Shape 3747"/>
              <p:cNvSpPr/>
              <p:nvPr/>
            </p:nvSpPr>
            <p:spPr>
              <a:xfrm>
                <a:off x="924618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38" name="Shape 3748"/>
              <p:cNvSpPr/>
              <p:nvPr/>
            </p:nvSpPr>
            <p:spPr>
              <a:xfrm>
                <a:off x="9428047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39" name="Shape 3749"/>
              <p:cNvSpPr/>
              <p:nvPr/>
            </p:nvSpPr>
            <p:spPr>
              <a:xfrm>
                <a:off x="1001546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0" name="Shape 3750"/>
              <p:cNvSpPr/>
              <p:nvPr/>
            </p:nvSpPr>
            <p:spPr>
              <a:xfrm>
                <a:off x="10197322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1" name="Shape 3751"/>
              <p:cNvSpPr/>
              <p:nvPr/>
            </p:nvSpPr>
            <p:spPr>
              <a:xfrm>
                <a:off x="1078764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2" name="Shape 3752"/>
              <p:cNvSpPr/>
              <p:nvPr/>
            </p:nvSpPr>
            <p:spPr>
              <a:xfrm>
                <a:off x="10969507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3" name="Shape 3753"/>
              <p:cNvSpPr/>
              <p:nvPr/>
            </p:nvSpPr>
            <p:spPr>
              <a:xfrm>
                <a:off x="1155692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4" name="Shape 3754"/>
              <p:cNvSpPr/>
              <p:nvPr/>
            </p:nvSpPr>
            <p:spPr>
              <a:xfrm>
                <a:off x="11738781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5" name="Shape 3755"/>
              <p:cNvSpPr/>
              <p:nvPr/>
            </p:nvSpPr>
            <p:spPr>
              <a:xfrm>
                <a:off x="1232832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6" name="Shape 3756"/>
              <p:cNvSpPr/>
              <p:nvPr/>
            </p:nvSpPr>
            <p:spPr>
              <a:xfrm>
                <a:off x="12510190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7" name="Shape 3757"/>
              <p:cNvSpPr/>
              <p:nvPr/>
            </p:nvSpPr>
            <p:spPr>
              <a:xfrm>
                <a:off x="1309760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8" name="Shape 3758"/>
              <p:cNvSpPr/>
              <p:nvPr/>
            </p:nvSpPr>
            <p:spPr>
              <a:xfrm>
                <a:off x="13279465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9" name="Shape 3759"/>
              <p:cNvSpPr/>
              <p:nvPr/>
            </p:nvSpPr>
            <p:spPr>
              <a:xfrm>
                <a:off x="1386978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0" name="Shape 3760"/>
              <p:cNvSpPr/>
              <p:nvPr/>
            </p:nvSpPr>
            <p:spPr>
              <a:xfrm>
                <a:off x="1405164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1" name="Shape 3761"/>
              <p:cNvSpPr/>
              <p:nvPr/>
            </p:nvSpPr>
            <p:spPr>
              <a:xfrm>
                <a:off x="1463906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2" name="Shape 3762"/>
              <p:cNvSpPr/>
              <p:nvPr/>
            </p:nvSpPr>
            <p:spPr>
              <a:xfrm>
                <a:off x="14820926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3" name="Shape 3763"/>
              <p:cNvSpPr/>
              <p:nvPr/>
            </p:nvSpPr>
            <p:spPr>
              <a:xfrm>
                <a:off x="308567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4" name="Shape 3764"/>
              <p:cNvSpPr/>
              <p:nvPr/>
            </p:nvSpPr>
            <p:spPr>
              <a:xfrm>
                <a:off x="3267533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5" name="Shape 3765"/>
              <p:cNvSpPr/>
              <p:nvPr/>
            </p:nvSpPr>
            <p:spPr>
              <a:xfrm>
                <a:off x="385494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6" name="Shape 3766"/>
              <p:cNvSpPr/>
              <p:nvPr/>
            </p:nvSpPr>
            <p:spPr>
              <a:xfrm>
                <a:off x="403680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7" name="Shape 3767"/>
              <p:cNvSpPr/>
              <p:nvPr/>
            </p:nvSpPr>
            <p:spPr>
              <a:xfrm>
                <a:off x="462726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8" name="Shape 3768"/>
              <p:cNvSpPr/>
              <p:nvPr/>
            </p:nvSpPr>
            <p:spPr>
              <a:xfrm>
                <a:off x="4808990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9" name="Shape 3769"/>
              <p:cNvSpPr/>
              <p:nvPr/>
            </p:nvSpPr>
            <p:spPr>
              <a:xfrm>
                <a:off x="539640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0" name="Shape 3770"/>
              <p:cNvSpPr/>
              <p:nvPr/>
            </p:nvSpPr>
            <p:spPr>
              <a:xfrm>
                <a:off x="557826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1" name="Shape 3771"/>
              <p:cNvSpPr/>
              <p:nvPr/>
            </p:nvSpPr>
            <p:spPr>
              <a:xfrm>
                <a:off x="6167815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2" name="Shape 3772"/>
              <p:cNvSpPr/>
              <p:nvPr/>
            </p:nvSpPr>
            <p:spPr>
              <a:xfrm>
                <a:off x="6349674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3" name="Shape 3773"/>
              <p:cNvSpPr/>
              <p:nvPr/>
            </p:nvSpPr>
            <p:spPr>
              <a:xfrm>
                <a:off x="6937092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4" name="Shape 3774"/>
              <p:cNvSpPr/>
              <p:nvPr/>
            </p:nvSpPr>
            <p:spPr>
              <a:xfrm>
                <a:off x="7118950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5" name="Shape 3775"/>
              <p:cNvSpPr/>
              <p:nvPr/>
            </p:nvSpPr>
            <p:spPr>
              <a:xfrm>
                <a:off x="770927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6" name="Shape 3776"/>
              <p:cNvSpPr/>
              <p:nvPr/>
            </p:nvSpPr>
            <p:spPr>
              <a:xfrm>
                <a:off x="7891133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7" name="Shape 3777"/>
              <p:cNvSpPr/>
              <p:nvPr/>
            </p:nvSpPr>
            <p:spPr>
              <a:xfrm>
                <a:off x="847854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8" name="Shape 3778"/>
              <p:cNvSpPr/>
              <p:nvPr/>
            </p:nvSpPr>
            <p:spPr>
              <a:xfrm>
                <a:off x="866040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9" name="Shape 3779"/>
              <p:cNvSpPr/>
              <p:nvPr/>
            </p:nvSpPr>
            <p:spPr>
              <a:xfrm>
                <a:off x="0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0" name="Shape 3780"/>
              <p:cNvSpPr/>
              <p:nvPr/>
            </p:nvSpPr>
            <p:spPr>
              <a:xfrm>
                <a:off x="18185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1" name="Shape 3781"/>
              <p:cNvSpPr/>
              <p:nvPr/>
            </p:nvSpPr>
            <p:spPr>
              <a:xfrm>
                <a:off x="769275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2" name="Shape 3782"/>
              <p:cNvSpPr/>
              <p:nvPr/>
            </p:nvSpPr>
            <p:spPr>
              <a:xfrm>
                <a:off x="951134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3" name="Shape 3783"/>
              <p:cNvSpPr/>
              <p:nvPr/>
            </p:nvSpPr>
            <p:spPr>
              <a:xfrm>
                <a:off x="154145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4" name="Shape 3784"/>
              <p:cNvSpPr/>
              <p:nvPr/>
            </p:nvSpPr>
            <p:spPr>
              <a:xfrm>
                <a:off x="172331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5" name="Shape 3785"/>
              <p:cNvSpPr/>
              <p:nvPr/>
            </p:nvSpPr>
            <p:spPr>
              <a:xfrm>
                <a:off x="231073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6" name="Shape 3786"/>
              <p:cNvSpPr/>
              <p:nvPr/>
            </p:nvSpPr>
            <p:spPr>
              <a:xfrm>
                <a:off x="2492593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177" name="Group 3787"/>
            <p:cNvGrpSpPr/>
            <p:nvPr/>
          </p:nvGrpSpPr>
          <p:grpSpPr>
            <a:xfrm>
              <a:off x="5877635" y="4901983"/>
              <a:ext cx="4075572" cy="398736"/>
              <a:chOff x="0" y="0"/>
              <a:chExt cx="15229310" cy="1489964"/>
            </a:xfrm>
            <a:solidFill>
              <a:schemeClr val="bg1">
                <a:lumMod val="85000"/>
              </a:schemeClr>
            </a:solidFill>
          </p:grpSpPr>
          <p:sp>
            <p:nvSpPr>
              <p:cNvPr id="178" name="Shape 3747"/>
              <p:cNvSpPr/>
              <p:nvPr/>
            </p:nvSpPr>
            <p:spPr>
              <a:xfrm>
                <a:off x="924618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9" name="Shape 3748"/>
              <p:cNvSpPr/>
              <p:nvPr/>
            </p:nvSpPr>
            <p:spPr>
              <a:xfrm>
                <a:off x="9428047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0" name="Shape 3749"/>
              <p:cNvSpPr/>
              <p:nvPr/>
            </p:nvSpPr>
            <p:spPr>
              <a:xfrm>
                <a:off x="1001546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1" name="Shape 3750"/>
              <p:cNvSpPr/>
              <p:nvPr/>
            </p:nvSpPr>
            <p:spPr>
              <a:xfrm>
                <a:off x="10197322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2" name="Shape 3751"/>
              <p:cNvSpPr/>
              <p:nvPr/>
            </p:nvSpPr>
            <p:spPr>
              <a:xfrm>
                <a:off x="1078764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3" name="Shape 3752"/>
              <p:cNvSpPr/>
              <p:nvPr/>
            </p:nvSpPr>
            <p:spPr>
              <a:xfrm>
                <a:off x="10969507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4" name="Shape 3753"/>
              <p:cNvSpPr/>
              <p:nvPr/>
            </p:nvSpPr>
            <p:spPr>
              <a:xfrm>
                <a:off x="1155692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5" name="Shape 3754"/>
              <p:cNvSpPr/>
              <p:nvPr/>
            </p:nvSpPr>
            <p:spPr>
              <a:xfrm>
                <a:off x="11738781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6" name="Shape 3755"/>
              <p:cNvSpPr/>
              <p:nvPr/>
            </p:nvSpPr>
            <p:spPr>
              <a:xfrm>
                <a:off x="1232832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7" name="Shape 3756"/>
              <p:cNvSpPr/>
              <p:nvPr/>
            </p:nvSpPr>
            <p:spPr>
              <a:xfrm>
                <a:off x="12510190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8" name="Shape 3757"/>
              <p:cNvSpPr/>
              <p:nvPr/>
            </p:nvSpPr>
            <p:spPr>
              <a:xfrm>
                <a:off x="1309760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9" name="Shape 3758"/>
              <p:cNvSpPr/>
              <p:nvPr/>
            </p:nvSpPr>
            <p:spPr>
              <a:xfrm>
                <a:off x="13279465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0" name="Shape 3759"/>
              <p:cNvSpPr/>
              <p:nvPr/>
            </p:nvSpPr>
            <p:spPr>
              <a:xfrm>
                <a:off x="1386978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1" name="Shape 3760"/>
              <p:cNvSpPr/>
              <p:nvPr/>
            </p:nvSpPr>
            <p:spPr>
              <a:xfrm>
                <a:off x="1405164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2" name="Shape 3761"/>
              <p:cNvSpPr/>
              <p:nvPr/>
            </p:nvSpPr>
            <p:spPr>
              <a:xfrm>
                <a:off x="1463906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3" name="Shape 3762"/>
              <p:cNvSpPr/>
              <p:nvPr/>
            </p:nvSpPr>
            <p:spPr>
              <a:xfrm>
                <a:off x="14820926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4" name="Shape 3763"/>
              <p:cNvSpPr/>
              <p:nvPr/>
            </p:nvSpPr>
            <p:spPr>
              <a:xfrm>
                <a:off x="308567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5" name="Shape 3764"/>
              <p:cNvSpPr/>
              <p:nvPr/>
            </p:nvSpPr>
            <p:spPr>
              <a:xfrm>
                <a:off x="3267533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6" name="Shape 3765"/>
              <p:cNvSpPr/>
              <p:nvPr/>
            </p:nvSpPr>
            <p:spPr>
              <a:xfrm>
                <a:off x="385494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7" name="Shape 3766"/>
              <p:cNvSpPr/>
              <p:nvPr/>
            </p:nvSpPr>
            <p:spPr>
              <a:xfrm>
                <a:off x="403680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8" name="Shape 3767"/>
              <p:cNvSpPr/>
              <p:nvPr/>
            </p:nvSpPr>
            <p:spPr>
              <a:xfrm>
                <a:off x="462726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9" name="Shape 3768"/>
              <p:cNvSpPr/>
              <p:nvPr/>
            </p:nvSpPr>
            <p:spPr>
              <a:xfrm>
                <a:off x="4808990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0" name="Shape 3769"/>
              <p:cNvSpPr/>
              <p:nvPr/>
            </p:nvSpPr>
            <p:spPr>
              <a:xfrm>
                <a:off x="539640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1" name="Shape 3770"/>
              <p:cNvSpPr/>
              <p:nvPr/>
            </p:nvSpPr>
            <p:spPr>
              <a:xfrm>
                <a:off x="557826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2" name="Shape 3771"/>
              <p:cNvSpPr/>
              <p:nvPr/>
            </p:nvSpPr>
            <p:spPr>
              <a:xfrm>
                <a:off x="6167815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3" name="Shape 3772"/>
              <p:cNvSpPr/>
              <p:nvPr/>
            </p:nvSpPr>
            <p:spPr>
              <a:xfrm>
                <a:off x="6349674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4" name="Shape 3773"/>
              <p:cNvSpPr/>
              <p:nvPr/>
            </p:nvSpPr>
            <p:spPr>
              <a:xfrm>
                <a:off x="6937092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5" name="Shape 3774"/>
              <p:cNvSpPr/>
              <p:nvPr/>
            </p:nvSpPr>
            <p:spPr>
              <a:xfrm>
                <a:off x="7118950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6" name="Shape 3775"/>
              <p:cNvSpPr/>
              <p:nvPr/>
            </p:nvSpPr>
            <p:spPr>
              <a:xfrm>
                <a:off x="770927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7" name="Shape 3776"/>
              <p:cNvSpPr/>
              <p:nvPr/>
            </p:nvSpPr>
            <p:spPr>
              <a:xfrm>
                <a:off x="7891133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8" name="Shape 3777"/>
              <p:cNvSpPr/>
              <p:nvPr/>
            </p:nvSpPr>
            <p:spPr>
              <a:xfrm>
                <a:off x="847854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9" name="Shape 3778"/>
              <p:cNvSpPr/>
              <p:nvPr/>
            </p:nvSpPr>
            <p:spPr>
              <a:xfrm>
                <a:off x="866040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0" name="Shape 3779"/>
              <p:cNvSpPr/>
              <p:nvPr/>
            </p:nvSpPr>
            <p:spPr>
              <a:xfrm>
                <a:off x="0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1" name="Shape 3780"/>
              <p:cNvSpPr/>
              <p:nvPr/>
            </p:nvSpPr>
            <p:spPr>
              <a:xfrm>
                <a:off x="18185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2" name="Shape 3781"/>
              <p:cNvSpPr/>
              <p:nvPr/>
            </p:nvSpPr>
            <p:spPr>
              <a:xfrm>
                <a:off x="769275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3" name="Shape 3782"/>
              <p:cNvSpPr/>
              <p:nvPr/>
            </p:nvSpPr>
            <p:spPr>
              <a:xfrm>
                <a:off x="951134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4" name="Shape 3783"/>
              <p:cNvSpPr/>
              <p:nvPr/>
            </p:nvSpPr>
            <p:spPr>
              <a:xfrm>
                <a:off x="154145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5" name="Shape 3784"/>
              <p:cNvSpPr/>
              <p:nvPr/>
            </p:nvSpPr>
            <p:spPr>
              <a:xfrm>
                <a:off x="172331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6" name="Shape 3785"/>
              <p:cNvSpPr/>
              <p:nvPr/>
            </p:nvSpPr>
            <p:spPr>
              <a:xfrm>
                <a:off x="231073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7" name="Shape 3786"/>
              <p:cNvSpPr/>
              <p:nvPr/>
            </p:nvSpPr>
            <p:spPr>
              <a:xfrm>
                <a:off x="2492593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sp>
        <p:nvSpPr>
          <p:cNvPr id="6" name="TextBox 5"/>
          <p:cNvSpPr txBox="1"/>
          <p:nvPr/>
        </p:nvSpPr>
        <p:spPr>
          <a:xfrm>
            <a:off x="5877635" y="2661855"/>
            <a:ext cx="40467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" name="Text Placeholder 2"/>
          <p:cNvSpPr txBox="1">
            <a:spLocks/>
          </p:cNvSpPr>
          <p:nvPr/>
        </p:nvSpPr>
        <p:spPr>
          <a:xfrm>
            <a:off x="5796953" y="2350695"/>
            <a:ext cx="2349658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World Market Share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13" name="Group 12"/>
          <p:cNvGrpSpPr/>
          <p:nvPr/>
        </p:nvGrpSpPr>
        <p:grpSpPr>
          <a:xfrm>
            <a:off x="2321580" y="2825760"/>
            <a:ext cx="1226485" cy="1057444"/>
            <a:chOff x="2321580" y="3159587"/>
            <a:chExt cx="1226485" cy="1057444"/>
          </a:xfrm>
        </p:grpSpPr>
        <p:sp>
          <p:nvSpPr>
            <p:cNvPr id="48" name="Freeform 47"/>
            <p:cNvSpPr/>
            <p:nvPr/>
          </p:nvSpPr>
          <p:spPr>
            <a:xfrm>
              <a:off x="2321580" y="3159587"/>
              <a:ext cx="1226485" cy="1057444"/>
            </a:xfrm>
            <a:custGeom>
              <a:avLst/>
              <a:gdLst>
                <a:gd name="connsiteX0" fmla="*/ 0 w 1111645"/>
                <a:gd name="connsiteY0" fmla="*/ 479216 h 958432"/>
                <a:gd name="connsiteX1" fmla="*/ 239608 w 1111645"/>
                <a:gd name="connsiteY1" fmla="*/ 0 h 958432"/>
                <a:gd name="connsiteX2" fmla="*/ 872037 w 1111645"/>
                <a:gd name="connsiteY2" fmla="*/ 0 h 958432"/>
                <a:gd name="connsiteX3" fmla="*/ 1111645 w 1111645"/>
                <a:gd name="connsiteY3" fmla="*/ 479216 h 958432"/>
                <a:gd name="connsiteX4" fmla="*/ 872037 w 1111645"/>
                <a:gd name="connsiteY4" fmla="*/ 958432 h 958432"/>
                <a:gd name="connsiteX5" fmla="*/ 239608 w 1111645"/>
                <a:gd name="connsiteY5" fmla="*/ 958432 h 958432"/>
                <a:gd name="connsiteX6" fmla="*/ 0 w 1111645"/>
                <a:gd name="connsiteY6" fmla="*/ 479216 h 95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1645" h="958432">
                  <a:moveTo>
                    <a:pt x="0" y="479216"/>
                  </a:moveTo>
                  <a:lnTo>
                    <a:pt x="239608" y="0"/>
                  </a:lnTo>
                  <a:lnTo>
                    <a:pt x="872037" y="0"/>
                  </a:lnTo>
                  <a:lnTo>
                    <a:pt x="1111645" y="479216"/>
                  </a:lnTo>
                  <a:lnTo>
                    <a:pt x="872037" y="958432"/>
                  </a:lnTo>
                  <a:lnTo>
                    <a:pt x="239608" y="958432"/>
                  </a:lnTo>
                  <a:lnTo>
                    <a:pt x="0" y="47921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2">
                <a:hueOff val="-1433582"/>
                <a:satOff val="-34544"/>
                <a:lumOff val="-20785"/>
                <a:alphaOff val="0"/>
              </a:schemeClr>
            </a:lnRef>
            <a:fillRef idx="1">
              <a:schemeClr val="accent2">
                <a:hueOff val="-1433582"/>
                <a:satOff val="-34544"/>
                <a:lumOff val="-20785"/>
                <a:alphaOff val="0"/>
              </a:schemeClr>
            </a:fillRef>
            <a:effectRef idx="0">
              <a:schemeClr val="accent2">
                <a:hueOff val="-1433582"/>
                <a:satOff val="-34544"/>
                <a:lumOff val="-20785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72506" tIns="181751" rIns="172506" bIns="181751" numCol="1" spcCol="1270" anchor="ctr" anchorCtr="0">
              <a:noAutofit/>
            </a:bodyPr>
            <a:lstStyle/>
            <a:p>
              <a:pPr lvl="0" algn="ctr" defTabSz="11557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id-ID" sz="2600" kern="1200"/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2321744" y="3508322"/>
              <a:ext cx="122615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PC</a:t>
              </a:r>
              <a:endParaRPr lang="id-ID" sz="14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318254" y="3984338"/>
            <a:ext cx="1229811" cy="1057444"/>
            <a:chOff x="2318254" y="4318165"/>
            <a:chExt cx="1229811" cy="1057444"/>
          </a:xfrm>
        </p:grpSpPr>
        <p:sp>
          <p:nvSpPr>
            <p:cNvPr id="44" name="Freeform 43"/>
            <p:cNvSpPr/>
            <p:nvPr/>
          </p:nvSpPr>
          <p:spPr>
            <a:xfrm>
              <a:off x="2321580" y="4318165"/>
              <a:ext cx="1226485" cy="1057444"/>
            </a:xfrm>
            <a:custGeom>
              <a:avLst/>
              <a:gdLst>
                <a:gd name="connsiteX0" fmla="*/ 0 w 1111645"/>
                <a:gd name="connsiteY0" fmla="*/ 479216 h 958432"/>
                <a:gd name="connsiteX1" fmla="*/ 239608 w 1111645"/>
                <a:gd name="connsiteY1" fmla="*/ 0 h 958432"/>
                <a:gd name="connsiteX2" fmla="*/ 872037 w 1111645"/>
                <a:gd name="connsiteY2" fmla="*/ 0 h 958432"/>
                <a:gd name="connsiteX3" fmla="*/ 1111645 w 1111645"/>
                <a:gd name="connsiteY3" fmla="*/ 479216 h 958432"/>
                <a:gd name="connsiteX4" fmla="*/ 872037 w 1111645"/>
                <a:gd name="connsiteY4" fmla="*/ 958432 h 958432"/>
                <a:gd name="connsiteX5" fmla="*/ 239608 w 1111645"/>
                <a:gd name="connsiteY5" fmla="*/ 958432 h 958432"/>
                <a:gd name="connsiteX6" fmla="*/ 0 w 1111645"/>
                <a:gd name="connsiteY6" fmla="*/ 479216 h 95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1645" h="958432">
                  <a:moveTo>
                    <a:pt x="0" y="479216"/>
                  </a:moveTo>
                  <a:lnTo>
                    <a:pt x="239608" y="0"/>
                  </a:lnTo>
                  <a:lnTo>
                    <a:pt x="872037" y="0"/>
                  </a:lnTo>
                  <a:lnTo>
                    <a:pt x="1111645" y="479216"/>
                  </a:lnTo>
                  <a:lnTo>
                    <a:pt x="872037" y="958432"/>
                  </a:lnTo>
                  <a:lnTo>
                    <a:pt x="239608" y="958432"/>
                  </a:lnTo>
                  <a:lnTo>
                    <a:pt x="0" y="47921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accent2">
                <a:hueOff val="0"/>
                <a:satOff val="0"/>
                <a:lumOff val="0"/>
                <a:alphaOff val="0"/>
              </a:schemeClr>
            </a:fillRef>
            <a:effectRef idx="0">
              <a:schemeClr val="accent2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72506" tIns="181751" rIns="172506" bIns="181751" numCol="1" spcCol="1270" anchor="ctr" anchorCtr="0">
              <a:noAutofit/>
            </a:bodyPr>
            <a:lstStyle/>
            <a:p>
              <a:pPr lvl="0" algn="ctr" defTabSz="11557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id-ID" sz="2600" kern="1200"/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2318254" y="4692231"/>
              <a:ext cx="122615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MOBILE</a:t>
              </a:r>
              <a:endParaRPr lang="id-ID" sz="14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3363002" y="3403792"/>
            <a:ext cx="1229976" cy="1057444"/>
            <a:chOff x="3363002" y="3737619"/>
            <a:chExt cx="1229976" cy="1057444"/>
          </a:xfrm>
        </p:grpSpPr>
        <p:sp>
          <p:nvSpPr>
            <p:cNvPr id="46" name="Freeform 45"/>
            <p:cNvSpPr/>
            <p:nvPr/>
          </p:nvSpPr>
          <p:spPr>
            <a:xfrm>
              <a:off x="3366493" y="3737619"/>
              <a:ext cx="1226485" cy="1057444"/>
            </a:xfrm>
            <a:custGeom>
              <a:avLst/>
              <a:gdLst>
                <a:gd name="connsiteX0" fmla="*/ 0 w 1111645"/>
                <a:gd name="connsiteY0" fmla="*/ 479216 h 958432"/>
                <a:gd name="connsiteX1" fmla="*/ 239608 w 1111645"/>
                <a:gd name="connsiteY1" fmla="*/ 0 h 958432"/>
                <a:gd name="connsiteX2" fmla="*/ 872037 w 1111645"/>
                <a:gd name="connsiteY2" fmla="*/ 0 h 958432"/>
                <a:gd name="connsiteX3" fmla="*/ 1111645 w 1111645"/>
                <a:gd name="connsiteY3" fmla="*/ 479216 h 958432"/>
                <a:gd name="connsiteX4" fmla="*/ 872037 w 1111645"/>
                <a:gd name="connsiteY4" fmla="*/ 958432 h 958432"/>
                <a:gd name="connsiteX5" fmla="*/ 239608 w 1111645"/>
                <a:gd name="connsiteY5" fmla="*/ 958432 h 958432"/>
                <a:gd name="connsiteX6" fmla="*/ 0 w 1111645"/>
                <a:gd name="connsiteY6" fmla="*/ 479216 h 95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1645" h="958432">
                  <a:moveTo>
                    <a:pt x="0" y="479216"/>
                  </a:moveTo>
                  <a:lnTo>
                    <a:pt x="239608" y="0"/>
                  </a:lnTo>
                  <a:lnTo>
                    <a:pt x="872037" y="0"/>
                  </a:lnTo>
                  <a:lnTo>
                    <a:pt x="1111645" y="479216"/>
                  </a:lnTo>
                  <a:lnTo>
                    <a:pt x="872037" y="958432"/>
                  </a:lnTo>
                  <a:lnTo>
                    <a:pt x="239608" y="958432"/>
                  </a:lnTo>
                  <a:lnTo>
                    <a:pt x="0" y="479216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2">
                <a:hueOff val="-716791"/>
                <a:satOff val="-17272"/>
                <a:lumOff val="-10393"/>
                <a:alphaOff val="0"/>
              </a:schemeClr>
            </a:lnRef>
            <a:fillRef idx="1">
              <a:schemeClr val="accent2">
                <a:hueOff val="-716791"/>
                <a:satOff val="-17272"/>
                <a:lumOff val="-10393"/>
                <a:alphaOff val="0"/>
              </a:schemeClr>
            </a:fillRef>
            <a:effectRef idx="0">
              <a:schemeClr val="accent2">
                <a:hueOff val="-716791"/>
                <a:satOff val="-17272"/>
                <a:lumOff val="-10393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72506" tIns="181751" rIns="172506" bIns="181751" numCol="1" spcCol="1270" anchor="ctr" anchorCtr="0">
              <a:noAutofit/>
            </a:bodyPr>
            <a:lstStyle/>
            <a:p>
              <a:pPr lvl="0" algn="ctr" defTabSz="11557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id-ID" sz="2600" kern="1200"/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3363002" y="4125707"/>
              <a:ext cx="1226156" cy="2689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TABLET</a:t>
              </a:r>
              <a:endParaRPr lang="id-ID" sz="14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6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Technology Apps Share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273176" y="3416364"/>
            <a:ext cx="1226485" cy="1057444"/>
            <a:chOff x="1273176" y="3750191"/>
            <a:chExt cx="1226485" cy="1057444"/>
          </a:xfrm>
        </p:grpSpPr>
        <p:sp>
          <p:nvSpPr>
            <p:cNvPr id="45" name="Hexagon 44"/>
            <p:cNvSpPr/>
            <p:nvPr/>
          </p:nvSpPr>
          <p:spPr>
            <a:xfrm>
              <a:off x="1273176" y="3750191"/>
              <a:ext cx="1226485" cy="1057444"/>
            </a:xfrm>
            <a:prstGeom prst="hexagon">
              <a:avLst>
                <a:gd name="adj" fmla="val 25000"/>
                <a:gd name="vf" fmla="val 115470"/>
              </a:avLst>
            </a:prstGeom>
            <a:noFill/>
            <a:ln w="508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grpSp>
          <p:nvGrpSpPr>
            <p:cNvPr id="37" name="Group 36"/>
            <p:cNvGrpSpPr/>
            <p:nvPr/>
          </p:nvGrpSpPr>
          <p:grpSpPr>
            <a:xfrm>
              <a:off x="1779082" y="4059369"/>
              <a:ext cx="237999" cy="449622"/>
              <a:chOff x="1545540" y="2227943"/>
              <a:chExt cx="1935543" cy="3656579"/>
            </a:xfrm>
          </p:grpSpPr>
          <p:sp>
            <p:nvSpPr>
              <p:cNvPr id="38" name="Shape 4494"/>
              <p:cNvSpPr/>
              <p:nvPr/>
            </p:nvSpPr>
            <p:spPr>
              <a:xfrm>
                <a:off x="1545540" y="2227943"/>
                <a:ext cx="1935543" cy="365657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1600" y="1825"/>
                    </a:moveTo>
                    <a:cubicBezTo>
                      <a:pt x="21600" y="814"/>
                      <a:pt x="20064" y="0"/>
                      <a:pt x="18155" y="0"/>
                    </a:cubicBezTo>
                    <a:cubicBezTo>
                      <a:pt x="3445" y="0"/>
                      <a:pt x="3445" y="0"/>
                      <a:pt x="3445" y="0"/>
                    </a:cubicBezTo>
                    <a:cubicBezTo>
                      <a:pt x="1536" y="0"/>
                      <a:pt x="0" y="814"/>
                      <a:pt x="0" y="1825"/>
                    </a:cubicBezTo>
                    <a:cubicBezTo>
                      <a:pt x="0" y="19775"/>
                      <a:pt x="0" y="19775"/>
                      <a:pt x="0" y="19775"/>
                    </a:cubicBezTo>
                    <a:cubicBezTo>
                      <a:pt x="0" y="20786"/>
                      <a:pt x="1536" y="21600"/>
                      <a:pt x="3445" y="21600"/>
                    </a:cubicBezTo>
                    <a:cubicBezTo>
                      <a:pt x="18155" y="21600"/>
                      <a:pt x="18155" y="21600"/>
                      <a:pt x="18155" y="21600"/>
                    </a:cubicBezTo>
                    <a:cubicBezTo>
                      <a:pt x="20064" y="21600"/>
                      <a:pt x="21600" y="20786"/>
                      <a:pt x="21600" y="19775"/>
                    </a:cubicBezTo>
                    <a:lnTo>
                      <a:pt x="21600" y="1825"/>
                    </a:lnTo>
                    <a:close/>
                    <a:moveTo>
                      <a:pt x="8984" y="493"/>
                    </a:moveTo>
                    <a:cubicBezTo>
                      <a:pt x="12848" y="493"/>
                      <a:pt x="12848" y="493"/>
                      <a:pt x="12848" y="493"/>
                    </a:cubicBezTo>
                    <a:cubicBezTo>
                      <a:pt x="12988" y="493"/>
                      <a:pt x="13128" y="567"/>
                      <a:pt x="13128" y="641"/>
                    </a:cubicBezTo>
                    <a:cubicBezTo>
                      <a:pt x="13128" y="715"/>
                      <a:pt x="12988" y="789"/>
                      <a:pt x="12848" y="789"/>
                    </a:cubicBezTo>
                    <a:cubicBezTo>
                      <a:pt x="8984" y="789"/>
                      <a:pt x="8984" y="789"/>
                      <a:pt x="8984" y="789"/>
                    </a:cubicBezTo>
                    <a:cubicBezTo>
                      <a:pt x="8845" y="789"/>
                      <a:pt x="8752" y="715"/>
                      <a:pt x="8752" y="641"/>
                    </a:cubicBezTo>
                    <a:cubicBezTo>
                      <a:pt x="8752" y="567"/>
                      <a:pt x="8845" y="493"/>
                      <a:pt x="8984" y="493"/>
                    </a:cubicBezTo>
                    <a:close/>
                    <a:moveTo>
                      <a:pt x="12429" y="20910"/>
                    </a:moveTo>
                    <a:cubicBezTo>
                      <a:pt x="9357" y="20910"/>
                      <a:pt x="9357" y="20910"/>
                      <a:pt x="9357" y="20910"/>
                    </a:cubicBezTo>
                    <a:cubicBezTo>
                      <a:pt x="8891" y="20910"/>
                      <a:pt x="8566" y="20762"/>
                      <a:pt x="8566" y="20515"/>
                    </a:cubicBezTo>
                    <a:cubicBezTo>
                      <a:pt x="8566" y="20268"/>
                      <a:pt x="8891" y="20121"/>
                      <a:pt x="9357" y="20121"/>
                    </a:cubicBezTo>
                    <a:cubicBezTo>
                      <a:pt x="12429" y="20121"/>
                      <a:pt x="12429" y="20121"/>
                      <a:pt x="12429" y="20121"/>
                    </a:cubicBezTo>
                    <a:cubicBezTo>
                      <a:pt x="12895" y="20121"/>
                      <a:pt x="13267" y="20268"/>
                      <a:pt x="13267" y="20515"/>
                    </a:cubicBezTo>
                    <a:cubicBezTo>
                      <a:pt x="13267" y="20762"/>
                      <a:pt x="12895" y="20910"/>
                      <a:pt x="12429" y="20910"/>
                    </a:cubicBezTo>
                    <a:close/>
                    <a:moveTo>
                      <a:pt x="20483" y="19726"/>
                    </a:moveTo>
                    <a:cubicBezTo>
                      <a:pt x="1303" y="19726"/>
                      <a:pt x="1303" y="19726"/>
                      <a:pt x="1303" y="19726"/>
                    </a:cubicBezTo>
                    <a:cubicBezTo>
                      <a:pt x="1303" y="1874"/>
                      <a:pt x="1303" y="1874"/>
                      <a:pt x="1303" y="1874"/>
                    </a:cubicBezTo>
                    <a:cubicBezTo>
                      <a:pt x="20483" y="1874"/>
                      <a:pt x="20483" y="1874"/>
                      <a:pt x="20483" y="1874"/>
                    </a:cubicBezTo>
                    <a:lnTo>
                      <a:pt x="20483" y="19726"/>
                    </a:lnTo>
                    <a:close/>
                  </a:path>
                </a:pathLst>
              </a:custGeom>
              <a:solidFill>
                <a:schemeClr val="accent3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9" name="Rectangle 38"/>
              <p:cNvSpPr/>
              <p:nvPr/>
            </p:nvSpPr>
            <p:spPr>
              <a:xfrm>
                <a:off x="1645920" y="2540000"/>
                <a:ext cx="1747536" cy="3032922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3366493" y="2248008"/>
            <a:ext cx="1226485" cy="1057444"/>
            <a:chOff x="3366493" y="2581835"/>
            <a:chExt cx="1226485" cy="1057444"/>
          </a:xfrm>
        </p:grpSpPr>
        <p:sp>
          <p:nvSpPr>
            <p:cNvPr id="49" name="Hexagon 48"/>
            <p:cNvSpPr/>
            <p:nvPr/>
          </p:nvSpPr>
          <p:spPr>
            <a:xfrm>
              <a:off x="3366493" y="2581835"/>
              <a:ext cx="1226485" cy="1057444"/>
            </a:xfrm>
            <a:prstGeom prst="hexagon">
              <a:avLst>
                <a:gd name="adj" fmla="val 25000"/>
                <a:gd name="vf" fmla="val 115470"/>
              </a:avLst>
            </a:prstGeom>
            <a:noFill/>
            <a:ln w="508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2">
                <a:hueOff val="-1433582"/>
                <a:satOff val="-34544"/>
                <a:lumOff val="-20785"/>
                <a:alphaOff val="0"/>
              </a:schemeClr>
            </a:lnRef>
            <a:fillRef idx="1">
              <a:schemeClr val="lt1"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40" name="Shape 940"/>
            <p:cNvSpPr/>
            <p:nvPr/>
          </p:nvSpPr>
          <p:spPr>
            <a:xfrm>
              <a:off x="3696990" y="2908542"/>
              <a:ext cx="556128" cy="3704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384498" y="4570536"/>
            <a:ext cx="1226485" cy="1057444"/>
            <a:chOff x="4411406" y="4318165"/>
            <a:chExt cx="1226485" cy="1057444"/>
          </a:xfrm>
        </p:grpSpPr>
        <p:sp>
          <p:nvSpPr>
            <p:cNvPr id="47" name="Hexagon 46"/>
            <p:cNvSpPr/>
            <p:nvPr/>
          </p:nvSpPr>
          <p:spPr>
            <a:xfrm>
              <a:off x="4411406" y="4318165"/>
              <a:ext cx="1226485" cy="1057444"/>
            </a:xfrm>
            <a:prstGeom prst="hexagon">
              <a:avLst>
                <a:gd name="adj" fmla="val 25000"/>
                <a:gd name="vf" fmla="val 115470"/>
              </a:avLst>
            </a:prstGeom>
            <a:noFill/>
            <a:ln w="508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2">
                <a:hueOff val="-716791"/>
                <a:satOff val="-17272"/>
                <a:lumOff val="-10393"/>
                <a:alphaOff val="0"/>
              </a:schemeClr>
            </a:lnRef>
            <a:fillRef idx="1">
              <a:schemeClr val="lt1"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41" name="AutoShape 8"/>
            <p:cNvSpPr>
              <a:spLocks/>
            </p:cNvSpPr>
            <p:nvPr/>
          </p:nvSpPr>
          <p:spPr bwMode="auto">
            <a:xfrm>
              <a:off x="4874328" y="4622571"/>
              <a:ext cx="326410" cy="447095"/>
            </a:xfrm>
            <a:custGeom>
              <a:avLst/>
              <a:gdLst>
                <a:gd name="T0" fmla="*/ 21600 w 21600"/>
                <a:gd name="T1" fmla="*/ 1825 h 21600"/>
                <a:gd name="T2" fmla="*/ 18155 w 21600"/>
                <a:gd name="T3" fmla="*/ 0 h 21600"/>
                <a:gd name="T4" fmla="*/ 3445 w 21600"/>
                <a:gd name="T5" fmla="*/ 0 h 21600"/>
                <a:gd name="T6" fmla="*/ 0 w 21600"/>
                <a:gd name="T7" fmla="*/ 1825 h 21600"/>
                <a:gd name="T8" fmla="*/ 0 w 21600"/>
                <a:gd name="T9" fmla="*/ 19775 h 21600"/>
                <a:gd name="T10" fmla="*/ 3445 w 21600"/>
                <a:gd name="T11" fmla="*/ 21600 h 21600"/>
                <a:gd name="T12" fmla="*/ 18155 w 21600"/>
                <a:gd name="T13" fmla="*/ 21600 h 21600"/>
                <a:gd name="T14" fmla="*/ 21600 w 21600"/>
                <a:gd name="T15" fmla="*/ 19775 h 21600"/>
                <a:gd name="T16" fmla="*/ 21600 w 21600"/>
                <a:gd name="T17" fmla="*/ 1825 h 21600"/>
                <a:gd name="T18" fmla="*/ 8984 w 21600"/>
                <a:gd name="T19" fmla="*/ 493 h 21600"/>
                <a:gd name="T20" fmla="*/ 12848 w 21600"/>
                <a:gd name="T21" fmla="*/ 493 h 21600"/>
                <a:gd name="T22" fmla="*/ 13128 w 21600"/>
                <a:gd name="T23" fmla="*/ 641 h 21600"/>
                <a:gd name="T24" fmla="*/ 12848 w 21600"/>
                <a:gd name="T25" fmla="*/ 789 h 21600"/>
                <a:gd name="T26" fmla="*/ 8984 w 21600"/>
                <a:gd name="T27" fmla="*/ 789 h 21600"/>
                <a:gd name="T28" fmla="*/ 8752 w 21600"/>
                <a:gd name="T29" fmla="*/ 641 h 21600"/>
                <a:gd name="T30" fmla="*/ 8984 w 21600"/>
                <a:gd name="T31" fmla="*/ 493 h 21600"/>
                <a:gd name="T32" fmla="*/ 12429 w 21600"/>
                <a:gd name="T33" fmla="*/ 20910 h 21600"/>
                <a:gd name="T34" fmla="*/ 9357 w 21600"/>
                <a:gd name="T35" fmla="*/ 20910 h 21600"/>
                <a:gd name="T36" fmla="*/ 8566 w 21600"/>
                <a:gd name="T37" fmla="*/ 20515 h 21600"/>
                <a:gd name="T38" fmla="*/ 9357 w 21600"/>
                <a:gd name="T39" fmla="*/ 20121 h 21600"/>
                <a:gd name="T40" fmla="*/ 12429 w 21600"/>
                <a:gd name="T41" fmla="*/ 20121 h 21600"/>
                <a:gd name="T42" fmla="*/ 13267 w 21600"/>
                <a:gd name="T43" fmla="*/ 20515 h 21600"/>
                <a:gd name="T44" fmla="*/ 12429 w 21600"/>
                <a:gd name="T45" fmla="*/ 20910 h 21600"/>
                <a:gd name="T46" fmla="*/ 20483 w 21600"/>
                <a:gd name="T47" fmla="*/ 19726 h 21600"/>
                <a:gd name="T48" fmla="*/ 1303 w 21600"/>
                <a:gd name="T49" fmla="*/ 19726 h 21600"/>
                <a:gd name="T50" fmla="*/ 1303 w 21600"/>
                <a:gd name="T51" fmla="*/ 1874 h 21600"/>
                <a:gd name="T52" fmla="*/ 20483 w 21600"/>
                <a:gd name="T53" fmla="*/ 1874 h 21600"/>
                <a:gd name="T54" fmla="*/ 20483 w 21600"/>
                <a:gd name="T55" fmla="*/ 19726 h 21600"/>
                <a:gd name="T56" fmla="*/ 20483 w 21600"/>
                <a:gd name="T57" fmla="*/ 19726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600" h="21600">
                  <a:moveTo>
                    <a:pt x="21600" y="1825"/>
                  </a:moveTo>
                  <a:cubicBezTo>
                    <a:pt x="21600" y="814"/>
                    <a:pt x="20064" y="0"/>
                    <a:pt x="18155" y="0"/>
                  </a:cubicBezTo>
                  <a:cubicBezTo>
                    <a:pt x="3445" y="0"/>
                    <a:pt x="3445" y="0"/>
                    <a:pt x="3445" y="0"/>
                  </a:cubicBezTo>
                  <a:cubicBezTo>
                    <a:pt x="1536" y="0"/>
                    <a:pt x="0" y="814"/>
                    <a:pt x="0" y="1825"/>
                  </a:cubicBezTo>
                  <a:cubicBezTo>
                    <a:pt x="0" y="19775"/>
                    <a:pt x="0" y="19775"/>
                    <a:pt x="0" y="19775"/>
                  </a:cubicBezTo>
                  <a:cubicBezTo>
                    <a:pt x="0" y="20786"/>
                    <a:pt x="1536" y="21600"/>
                    <a:pt x="3445" y="21600"/>
                  </a:cubicBezTo>
                  <a:cubicBezTo>
                    <a:pt x="18155" y="21600"/>
                    <a:pt x="18155" y="21600"/>
                    <a:pt x="18155" y="21600"/>
                  </a:cubicBezTo>
                  <a:cubicBezTo>
                    <a:pt x="20064" y="21600"/>
                    <a:pt x="21600" y="20786"/>
                    <a:pt x="21600" y="19775"/>
                  </a:cubicBezTo>
                  <a:lnTo>
                    <a:pt x="21600" y="1825"/>
                  </a:lnTo>
                  <a:close/>
                  <a:moveTo>
                    <a:pt x="8984" y="493"/>
                  </a:moveTo>
                  <a:cubicBezTo>
                    <a:pt x="12848" y="493"/>
                    <a:pt x="12848" y="493"/>
                    <a:pt x="12848" y="493"/>
                  </a:cubicBezTo>
                  <a:cubicBezTo>
                    <a:pt x="12988" y="493"/>
                    <a:pt x="13128" y="567"/>
                    <a:pt x="13128" y="641"/>
                  </a:cubicBezTo>
                  <a:cubicBezTo>
                    <a:pt x="13128" y="715"/>
                    <a:pt x="12988" y="789"/>
                    <a:pt x="12848" y="789"/>
                  </a:cubicBezTo>
                  <a:cubicBezTo>
                    <a:pt x="8984" y="789"/>
                    <a:pt x="8984" y="789"/>
                    <a:pt x="8984" y="789"/>
                  </a:cubicBezTo>
                  <a:cubicBezTo>
                    <a:pt x="8845" y="789"/>
                    <a:pt x="8752" y="715"/>
                    <a:pt x="8752" y="641"/>
                  </a:cubicBezTo>
                  <a:cubicBezTo>
                    <a:pt x="8752" y="567"/>
                    <a:pt x="8845" y="493"/>
                    <a:pt x="8984" y="493"/>
                  </a:cubicBezTo>
                  <a:close/>
                  <a:moveTo>
                    <a:pt x="12429" y="20910"/>
                  </a:moveTo>
                  <a:cubicBezTo>
                    <a:pt x="9357" y="20910"/>
                    <a:pt x="9357" y="20910"/>
                    <a:pt x="9357" y="20910"/>
                  </a:cubicBezTo>
                  <a:cubicBezTo>
                    <a:pt x="8891" y="20910"/>
                    <a:pt x="8566" y="20762"/>
                    <a:pt x="8566" y="20515"/>
                  </a:cubicBezTo>
                  <a:cubicBezTo>
                    <a:pt x="8566" y="20269"/>
                    <a:pt x="8891" y="20121"/>
                    <a:pt x="9357" y="20121"/>
                  </a:cubicBezTo>
                  <a:cubicBezTo>
                    <a:pt x="12429" y="20121"/>
                    <a:pt x="12429" y="20121"/>
                    <a:pt x="12429" y="20121"/>
                  </a:cubicBezTo>
                  <a:cubicBezTo>
                    <a:pt x="12895" y="20121"/>
                    <a:pt x="13267" y="20269"/>
                    <a:pt x="13267" y="20515"/>
                  </a:cubicBezTo>
                  <a:cubicBezTo>
                    <a:pt x="13267" y="20762"/>
                    <a:pt x="12895" y="20910"/>
                    <a:pt x="12429" y="20910"/>
                  </a:cubicBezTo>
                  <a:close/>
                  <a:moveTo>
                    <a:pt x="20483" y="19726"/>
                  </a:moveTo>
                  <a:cubicBezTo>
                    <a:pt x="1303" y="19726"/>
                    <a:pt x="1303" y="19726"/>
                    <a:pt x="1303" y="19726"/>
                  </a:cubicBezTo>
                  <a:cubicBezTo>
                    <a:pt x="1303" y="1874"/>
                    <a:pt x="1303" y="1874"/>
                    <a:pt x="1303" y="1874"/>
                  </a:cubicBezTo>
                  <a:cubicBezTo>
                    <a:pt x="20483" y="1874"/>
                    <a:pt x="20483" y="1874"/>
                    <a:pt x="20483" y="1874"/>
                  </a:cubicBezTo>
                  <a:lnTo>
                    <a:pt x="20483" y="19726"/>
                  </a:lnTo>
                  <a:close/>
                  <a:moveTo>
                    <a:pt x="20483" y="19726"/>
                  </a:moveTo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03" name="Group 102"/>
          <p:cNvGrpSpPr/>
          <p:nvPr/>
        </p:nvGrpSpPr>
        <p:grpSpPr>
          <a:xfrm>
            <a:off x="5877635" y="3482272"/>
            <a:ext cx="3250749" cy="398736"/>
            <a:chOff x="2767014" y="1284875"/>
            <a:chExt cx="3250749" cy="398736"/>
          </a:xfrm>
          <a:solidFill>
            <a:schemeClr val="accent5">
              <a:lumMod val="75000"/>
            </a:schemeClr>
          </a:solidFill>
        </p:grpSpPr>
        <p:sp>
          <p:nvSpPr>
            <p:cNvPr id="104" name="Shape 3747"/>
            <p:cNvSpPr/>
            <p:nvPr/>
          </p:nvSpPr>
          <p:spPr>
            <a:xfrm>
              <a:off x="5241420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5" name="Shape 3748"/>
            <p:cNvSpPr/>
            <p:nvPr/>
          </p:nvSpPr>
          <p:spPr>
            <a:xfrm>
              <a:off x="5290089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6" name="Shape 3749"/>
            <p:cNvSpPr/>
            <p:nvPr/>
          </p:nvSpPr>
          <p:spPr>
            <a:xfrm>
              <a:off x="5447289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7" name="Shape 3750"/>
            <p:cNvSpPr/>
            <p:nvPr/>
          </p:nvSpPr>
          <p:spPr>
            <a:xfrm>
              <a:off x="5495957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8" name="Shape 3751"/>
            <p:cNvSpPr/>
            <p:nvPr/>
          </p:nvSpPr>
          <p:spPr>
            <a:xfrm>
              <a:off x="5653936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9" name="Shape 3752"/>
            <p:cNvSpPr/>
            <p:nvPr/>
          </p:nvSpPr>
          <p:spPr>
            <a:xfrm>
              <a:off x="5702604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0" name="Shape 3753"/>
            <p:cNvSpPr/>
            <p:nvPr/>
          </p:nvSpPr>
          <p:spPr>
            <a:xfrm>
              <a:off x="5859805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1" name="Shape 3754"/>
            <p:cNvSpPr/>
            <p:nvPr/>
          </p:nvSpPr>
          <p:spPr>
            <a:xfrm>
              <a:off x="5908473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2" name="Shape 3763"/>
            <p:cNvSpPr/>
            <p:nvPr/>
          </p:nvSpPr>
          <p:spPr>
            <a:xfrm>
              <a:off x="3592783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3" name="Shape 3764"/>
            <p:cNvSpPr/>
            <p:nvPr/>
          </p:nvSpPr>
          <p:spPr>
            <a:xfrm>
              <a:off x="3641451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4" name="Shape 3765"/>
            <p:cNvSpPr/>
            <p:nvPr/>
          </p:nvSpPr>
          <p:spPr>
            <a:xfrm>
              <a:off x="3798651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5" name="Shape 3766"/>
            <p:cNvSpPr/>
            <p:nvPr/>
          </p:nvSpPr>
          <p:spPr>
            <a:xfrm>
              <a:off x="3847319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6" name="Shape 3767"/>
            <p:cNvSpPr/>
            <p:nvPr/>
          </p:nvSpPr>
          <p:spPr>
            <a:xfrm>
              <a:off x="4005334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7" name="Shape 3768"/>
            <p:cNvSpPr/>
            <p:nvPr/>
          </p:nvSpPr>
          <p:spPr>
            <a:xfrm>
              <a:off x="4053966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8" name="Shape 3769"/>
            <p:cNvSpPr/>
            <p:nvPr/>
          </p:nvSpPr>
          <p:spPr>
            <a:xfrm>
              <a:off x="4211167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9" name="Shape 3770"/>
            <p:cNvSpPr/>
            <p:nvPr/>
          </p:nvSpPr>
          <p:spPr>
            <a:xfrm>
              <a:off x="4259835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0" name="Shape 3771"/>
            <p:cNvSpPr/>
            <p:nvPr/>
          </p:nvSpPr>
          <p:spPr>
            <a:xfrm>
              <a:off x="4417606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1" name="Shape 3772"/>
            <p:cNvSpPr/>
            <p:nvPr/>
          </p:nvSpPr>
          <p:spPr>
            <a:xfrm>
              <a:off x="4466274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2" name="Shape 3773"/>
            <p:cNvSpPr/>
            <p:nvPr/>
          </p:nvSpPr>
          <p:spPr>
            <a:xfrm>
              <a:off x="4623475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3" name="Shape 3774"/>
            <p:cNvSpPr/>
            <p:nvPr/>
          </p:nvSpPr>
          <p:spPr>
            <a:xfrm>
              <a:off x="4672143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4" name="Shape 3775"/>
            <p:cNvSpPr/>
            <p:nvPr/>
          </p:nvSpPr>
          <p:spPr>
            <a:xfrm>
              <a:off x="4830121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5" name="Shape 3776"/>
            <p:cNvSpPr/>
            <p:nvPr/>
          </p:nvSpPr>
          <p:spPr>
            <a:xfrm>
              <a:off x="4878789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6" name="Shape 3777"/>
            <p:cNvSpPr/>
            <p:nvPr/>
          </p:nvSpPr>
          <p:spPr>
            <a:xfrm>
              <a:off x="5035990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7" name="Shape 3778"/>
            <p:cNvSpPr/>
            <p:nvPr/>
          </p:nvSpPr>
          <p:spPr>
            <a:xfrm>
              <a:off x="5084658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8" name="Shape 3779"/>
            <p:cNvSpPr/>
            <p:nvPr/>
          </p:nvSpPr>
          <p:spPr>
            <a:xfrm>
              <a:off x="2767014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9" name="Shape 3780"/>
            <p:cNvSpPr/>
            <p:nvPr/>
          </p:nvSpPr>
          <p:spPr>
            <a:xfrm>
              <a:off x="2815682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0" name="Shape 3781"/>
            <p:cNvSpPr/>
            <p:nvPr/>
          </p:nvSpPr>
          <p:spPr>
            <a:xfrm>
              <a:off x="2972883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1" name="Shape 3782"/>
            <p:cNvSpPr/>
            <p:nvPr/>
          </p:nvSpPr>
          <p:spPr>
            <a:xfrm>
              <a:off x="3021550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2" name="Shape 3783"/>
            <p:cNvSpPr/>
            <p:nvPr/>
          </p:nvSpPr>
          <p:spPr>
            <a:xfrm>
              <a:off x="3179529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3" name="Shape 3784"/>
            <p:cNvSpPr/>
            <p:nvPr/>
          </p:nvSpPr>
          <p:spPr>
            <a:xfrm>
              <a:off x="3228198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4" name="Shape 3785"/>
            <p:cNvSpPr/>
            <p:nvPr/>
          </p:nvSpPr>
          <p:spPr>
            <a:xfrm>
              <a:off x="3385398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5" name="Shape 3786"/>
            <p:cNvSpPr/>
            <p:nvPr/>
          </p:nvSpPr>
          <p:spPr>
            <a:xfrm>
              <a:off x="3434066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18" name="Group 217"/>
          <p:cNvGrpSpPr/>
          <p:nvPr/>
        </p:nvGrpSpPr>
        <p:grpSpPr>
          <a:xfrm>
            <a:off x="5877635" y="4897402"/>
            <a:ext cx="2426934" cy="398736"/>
            <a:chOff x="2530709" y="4415451"/>
            <a:chExt cx="2426934" cy="398736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219" name="Shape 3763"/>
            <p:cNvSpPr/>
            <p:nvPr/>
          </p:nvSpPr>
          <p:spPr>
            <a:xfrm>
              <a:off x="3356478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0" name="Shape 3764"/>
            <p:cNvSpPr/>
            <p:nvPr/>
          </p:nvSpPr>
          <p:spPr>
            <a:xfrm>
              <a:off x="3405146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1" name="Shape 3765"/>
            <p:cNvSpPr/>
            <p:nvPr/>
          </p:nvSpPr>
          <p:spPr>
            <a:xfrm>
              <a:off x="3562346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2" name="Shape 3766"/>
            <p:cNvSpPr/>
            <p:nvPr/>
          </p:nvSpPr>
          <p:spPr>
            <a:xfrm>
              <a:off x="3611014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3" name="Shape 3767"/>
            <p:cNvSpPr/>
            <p:nvPr/>
          </p:nvSpPr>
          <p:spPr>
            <a:xfrm>
              <a:off x="3769029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4" name="Shape 3768"/>
            <p:cNvSpPr/>
            <p:nvPr/>
          </p:nvSpPr>
          <p:spPr>
            <a:xfrm>
              <a:off x="3817661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5" name="Shape 3769"/>
            <p:cNvSpPr/>
            <p:nvPr/>
          </p:nvSpPr>
          <p:spPr>
            <a:xfrm>
              <a:off x="3974862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6" name="Shape 3770"/>
            <p:cNvSpPr/>
            <p:nvPr/>
          </p:nvSpPr>
          <p:spPr>
            <a:xfrm>
              <a:off x="4023530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7" name="Shape 3771"/>
            <p:cNvSpPr/>
            <p:nvPr/>
          </p:nvSpPr>
          <p:spPr>
            <a:xfrm>
              <a:off x="4181301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8" name="Shape 3772"/>
            <p:cNvSpPr/>
            <p:nvPr/>
          </p:nvSpPr>
          <p:spPr>
            <a:xfrm>
              <a:off x="4229969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9" name="Shape 3773"/>
            <p:cNvSpPr/>
            <p:nvPr/>
          </p:nvSpPr>
          <p:spPr>
            <a:xfrm>
              <a:off x="4387170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0" name="Shape 3774"/>
            <p:cNvSpPr/>
            <p:nvPr/>
          </p:nvSpPr>
          <p:spPr>
            <a:xfrm>
              <a:off x="4435838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1" name="Shape 3775"/>
            <p:cNvSpPr/>
            <p:nvPr/>
          </p:nvSpPr>
          <p:spPr>
            <a:xfrm>
              <a:off x="4593816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2" name="Shape 3776"/>
            <p:cNvSpPr/>
            <p:nvPr/>
          </p:nvSpPr>
          <p:spPr>
            <a:xfrm>
              <a:off x="4642484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3" name="Shape 3777"/>
            <p:cNvSpPr/>
            <p:nvPr/>
          </p:nvSpPr>
          <p:spPr>
            <a:xfrm>
              <a:off x="4799685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4" name="Shape 3778"/>
            <p:cNvSpPr/>
            <p:nvPr/>
          </p:nvSpPr>
          <p:spPr>
            <a:xfrm>
              <a:off x="4848353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5" name="Shape 3779"/>
            <p:cNvSpPr/>
            <p:nvPr/>
          </p:nvSpPr>
          <p:spPr>
            <a:xfrm>
              <a:off x="2530709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6" name="Shape 3780"/>
            <p:cNvSpPr/>
            <p:nvPr/>
          </p:nvSpPr>
          <p:spPr>
            <a:xfrm>
              <a:off x="2579377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7" name="Shape 3781"/>
            <p:cNvSpPr/>
            <p:nvPr/>
          </p:nvSpPr>
          <p:spPr>
            <a:xfrm>
              <a:off x="2736578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8" name="Shape 3782"/>
            <p:cNvSpPr/>
            <p:nvPr/>
          </p:nvSpPr>
          <p:spPr>
            <a:xfrm>
              <a:off x="2785245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9" name="Shape 3783"/>
            <p:cNvSpPr/>
            <p:nvPr/>
          </p:nvSpPr>
          <p:spPr>
            <a:xfrm>
              <a:off x="2943224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0" name="Shape 3784"/>
            <p:cNvSpPr/>
            <p:nvPr/>
          </p:nvSpPr>
          <p:spPr>
            <a:xfrm>
              <a:off x="2991893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1" name="Shape 3785"/>
            <p:cNvSpPr/>
            <p:nvPr/>
          </p:nvSpPr>
          <p:spPr>
            <a:xfrm>
              <a:off x="3149093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2" name="Shape 3786"/>
            <p:cNvSpPr/>
            <p:nvPr/>
          </p:nvSpPr>
          <p:spPr>
            <a:xfrm>
              <a:off x="3197761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43" name="Group 242"/>
          <p:cNvGrpSpPr/>
          <p:nvPr/>
        </p:nvGrpSpPr>
        <p:grpSpPr>
          <a:xfrm>
            <a:off x="5877635" y="4195202"/>
            <a:ext cx="3663056" cy="398736"/>
            <a:chOff x="2530709" y="2335878"/>
            <a:chExt cx="3663056" cy="398736"/>
          </a:xfrm>
          <a:solidFill>
            <a:schemeClr val="accent5"/>
          </a:solidFill>
        </p:grpSpPr>
        <p:sp>
          <p:nvSpPr>
            <p:cNvPr id="244" name="Shape 3747"/>
            <p:cNvSpPr/>
            <p:nvPr/>
          </p:nvSpPr>
          <p:spPr>
            <a:xfrm>
              <a:off x="5005115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5" name="Shape 3748"/>
            <p:cNvSpPr/>
            <p:nvPr/>
          </p:nvSpPr>
          <p:spPr>
            <a:xfrm>
              <a:off x="5053784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6" name="Shape 3749"/>
            <p:cNvSpPr/>
            <p:nvPr/>
          </p:nvSpPr>
          <p:spPr>
            <a:xfrm>
              <a:off x="5210984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7" name="Shape 3750"/>
            <p:cNvSpPr/>
            <p:nvPr/>
          </p:nvSpPr>
          <p:spPr>
            <a:xfrm>
              <a:off x="5259652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8" name="Shape 3751"/>
            <p:cNvSpPr/>
            <p:nvPr/>
          </p:nvSpPr>
          <p:spPr>
            <a:xfrm>
              <a:off x="5417631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9" name="Shape 3752"/>
            <p:cNvSpPr/>
            <p:nvPr/>
          </p:nvSpPr>
          <p:spPr>
            <a:xfrm>
              <a:off x="5466299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0" name="Shape 3753"/>
            <p:cNvSpPr/>
            <p:nvPr/>
          </p:nvSpPr>
          <p:spPr>
            <a:xfrm>
              <a:off x="5623500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1" name="Shape 3754"/>
            <p:cNvSpPr/>
            <p:nvPr/>
          </p:nvSpPr>
          <p:spPr>
            <a:xfrm>
              <a:off x="5672168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2" name="Shape 3755"/>
            <p:cNvSpPr/>
            <p:nvPr/>
          </p:nvSpPr>
          <p:spPr>
            <a:xfrm>
              <a:off x="5829939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3" name="Shape 3756"/>
            <p:cNvSpPr/>
            <p:nvPr/>
          </p:nvSpPr>
          <p:spPr>
            <a:xfrm>
              <a:off x="5878607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4" name="Shape 3757"/>
            <p:cNvSpPr/>
            <p:nvPr/>
          </p:nvSpPr>
          <p:spPr>
            <a:xfrm>
              <a:off x="6035807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5" name="Shape 3758"/>
            <p:cNvSpPr/>
            <p:nvPr/>
          </p:nvSpPr>
          <p:spPr>
            <a:xfrm>
              <a:off x="6084476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6" name="Shape 3763"/>
            <p:cNvSpPr/>
            <p:nvPr/>
          </p:nvSpPr>
          <p:spPr>
            <a:xfrm>
              <a:off x="3356478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7" name="Shape 3764"/>
            <p:cNvSpPr/>
            <p:nvPr/>
          </p:nvSpPr>
          <p:spPr>
            <a:xfrm>
              <a:off x="3405146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8" name="Shape 3765"/>
            <p:cNvSpPr/>
            <p:nvPr/>
          </p:nvSpPr>
          <p:spPr>
            <a:xfrm>
              <a:off x="3562346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9" name="Shape 3766"/>
            <p:cNvSpPr/>
            <p:nvPr/>
          </p:nvSpPr>
          <p:spPr>
            <a:xfrm>
              <a:off x="3611014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0" name="Shape 3767"/>
            <p:cNvSpPr/>
            <p:nvPr/>
          </p:nvSpPr>
          <p:spPr>
            <a:xfrm>
              <a:off x="3769029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1" name="Shape 3768"/>
            <p:cNvSpPr/>
            <p:nvPr/>
          </p:nvSpPr>
          <p:spPr>
            <a:xfrm>
              <a:off x="3817661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2" name="Shape 3769"/>
            <p:cNvSpPr/>
            <p:nvPr/>
          </p:nvSpPr>
          <p:spPr>
            <a:xfrm>
              <a:off x="3974862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3" name="Shape 3770"/>
            <p:cNvSpPr/>
            <p:nvPr/>
          </p:nvSpPr>
          <p:spPr>
            <a:xfrm>
              <a:off x="4023530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4" name="Shape 3771"/>
            <p:cNvSpPr/>
            <p:nvPr/>
          </p:nvSpPr>
          <p:spPr>
            <a:xfrm>
              <a:off x="4181301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5" name="Shape 3772"/>
            <p:cNvSpPr/>
            <p:nvPr/>
          </p:nvSpPr>
          <p:spPr>
            <a:xfrm>
              <a:off x="4229969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6" name="Shape 3773"/>
            <p:cNvSpPr/>
            <p:nvPr/>
          </p:nvSpPr>
          <p:spPr>
            <a:xfrm>
              <a:off x="4387170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7" name="Shape 3774"/>
            <p:cNvSpPr/>
            <p:nvPr/>
          </p:nvSpPr>
          <p:spPr>
            <a:xfrm>
              <a:off x="4435838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8" name="Shape 3775"/>
            <p:cNvSpPr/>
            <p:nvPr/>
          </p:nvSpPr>
          <p:spPr>
            <a:xfrm>
              <a:off x="4593816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9" name="Shape 3776"/>
            <p:cNvSpPr/>
            <p:nvPr/>
          </p:nvSpPr>
          <p:spPr>
            <a:xfrm>
              <a:off x="4642484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0" name="Shape 3777"/>
            <p:cNvSpPr/>
            <p:nvPr/>
          </p:nvSpPr>
          <p:spPr>
            <a:xfrm>
              <a:off x="4799685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1" name="Shape 3778"/>
            <p:cNvSpPr/>
            <p:nvPr/>
          </p:nvSpPr>
          <p:spPr>
            <a:xfrm>
              <a:off x="4848353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2" name="Shape 3779"/>
            <p:cNvSpPr/>
            <p:nvPr/>
          </p:nvSpPr>
          <p:spPr>
            <a:xfrm>
              <a:off x="2530709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3" name="Shape 3780"/>
            <p:cNvSpPr/>
            <p:nvPr/>
          </p:nvSpPr>
          <p:spPr>
            <a:xfrm>
              <a:off x="2579377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4" name="Shape 3781"/>
            <p:cNvSpPr/>
            <p:nvPr/>
          </p:nvSpPr>
          <p:spPr>
            <a:xfrm>
              <a:off x="2736578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5" name="Shape 3782"/>
            <p:cNvSpPr/>
            <p:nvPr/>
          </p:nvSpPr>
          <p:spPr>
            <a:xfrm>
              <a:off x="2785245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6" name="Shape 3783"/>
            <p:cNvSpPr/>
            <p:nvPr/>
          </p:nvSpPr>
          <p:spPr>
            <a:xfrm>
              <a:off x="2943224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7" name="Shape 3784"/>
            <p:cNvSpPr/>
            <p:nvPr/>
          </p:nvSpPr>
          <p:spPr>
            <a:xfrm>
              <a:off x="2991893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8" name="Shape 3785"/>
            <p:cNvSpPr/>
            <p:nvPr/>
          </p:nvSpPr>
          <p:spPr>
            <a:xfrm>
              <a:off x="3149093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9" name="Shape 3786"/>
            <p:cNvSpPr/>
            <p:nvPr/>
          </p:nvSpPr>
          <p:spPr>
            <a:xfrm>
              <a:off x="3197761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283" name="TextBox 282"/>
          <p:cNvSpPr txBox="1"/>
          <p:nvPr/>
        </p:nvSpPr>
        <p:spPr>
          <a:xfrm>
            <a:off x="10093033" y="3535400"/>
            <a:ext cx="986971" cy="3757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84" name="TextBox 283"/>
          <p:cNvSpPr txBox="1"/>
          <p:nvPr/>
        </p:nvSpPr>
        <p:spPr>
          <a:xfrm>
            <a:off x="10093033" y="4270739"/>
            <a:ext cx="986971" cy="3757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85" name="TextBox 284"/>
          <p:cNvSpPr txBox="1"/>
          <p:nvPr/>
        </p:nvSpPr>
        <p:spPr>
          <a:xfrm>
            <a:off x="10093033" y="4968168"/>
            <a:ext cx="986971" cy="3757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6</a:t>
            </a:r>
            <a:r>
              <a:rPr lang="id-ID" sz="2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80" name="Rectangle 27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81" name="Group 28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82" name="TextBox 28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286" name="Group 28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28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8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89" name="Group 28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29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9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640514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8000"/>
                            </p:stCondLst>
                            <p:childTnLst>
                              <p:par>
                                <p:cTn id="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62" grpId="0"/>
      <p:bldP spid="63" grpId="0"/>
      <p:bldP spid="283" grpId="0"/>
      <p:bldP spid="284" grpId="0"/>
      <p:bldP spid="285" grpId="0"/>
      <p:bldP spid="280" grpId="0"/>
      <p:bldP spid="280" grpId="1"/>
      <p:bldP spid="280" grpId="2"/>
      <p:bldP spid="280" grpId="3"/>
      <p:bldP spid="280" grpId="4"/>
      <p:bldP spid="280" grpId="5"/>
      <p:bldP spid="280" grpId="6"/>
      <p:bldP spid="280" grpId="7"/>
      <p:bldP spid="280" grpId="8"/>
      <p:bldP spid="280" grpId="9"/>
      <p:bldP spid="280" grpId="10"/>
      <p:bldP spid="280" grpId="11"/>
      <p:bldP spid="280" grpId="12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Marketing Plan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16" name="Group 15"/>
          <p:cNvGrpSpPr/>
          <p:nvPr/>
        </p:nvGrpSpPr>
        <p:grpSpPr>
          <a:xfrm>
            <a:off x="8597861" y="2635637"/>
            <a:ext cx="2251479" cy="829771"/>
            <a:chOff x="8305761" y="2682131"/>
            <a:chExt cx="2251479" cy="829771"/>
          </a:xfrm>
        </p:grpSpPr>
        <p:sp>
          <p:nvSpPr>
            <p:cNvPr id="81" name="Text Placeholder 2"/>
            <p:cNvSpPr txBox="1">
              <a:spLocks/>
            </p:cNvSpPr>
            <p:nvPr/>
          </p:nvSpPr>
          <p:spPr>
            <a:xfrm>
              <a:off x="8305761" y="26821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Innovation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8387934" y="2957904"/>
              <a:ext cx="216930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91" name="Group 90"/>
          <p:cNvGrpSpPr/>
          <p:nvPr/>
        </p:nvGrpSpPr>
        <p:grpSpPr>
          <a:xfrm>
            <a:off x="1386001" y="3770726"/>
            <a:ext cx="2251479" cy="829771"/>
            <a:chOff x="1728901" y="2682131"/>
            <a:chExt cx="2251479" cy="829771"/>
          </a:xfrm>
        </p:grpSpPr>
        <p:sp>
          <p:nvSpPr>
            <p:cNvPr id="92" name="Text Placeholder 2"/>
            <p:cNvSpPr txBox="1">
              <a:spLocks/>
            </p:cNvSpPr>
            <p:nvPr/>
          </p:nvSpPr>
          <p:spPr>
            <a:xfrm>
              <a:off x="1728901" y="26821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Target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1728901" y="2957904"/>
              <a:ext cx="214377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97" name="Group 96"/>
          <p:cNvGrpSpPr/>
          <p:nvPr/>
        </p:nvGrpSpPr>
        <p:grpSpPr>
          <a:xfrm>
            <a:off x="7777642" y="2812981"/>
            <a:ext cx="553698" cy="453439"/>
            <a:chOff x="6038850" y="5485397"/>
            <a:chExt cx="1216539" cy="453439"/>
          </a:xfrm>
        </p:grpSpPr>
        <p:sp>
          <p:nvSpPr>
            <p:cNvPr id="98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9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03" name="Group 102"/>
          <p:cNvGrpSpPr/>
          <p:nvPr/>
        </p:nvGrpSpPr>
        <p:grpSpPr>
          <a:xfrm>
            <a:off x="8597861" y="3767806"/>
            <a:ext cx="2251479" cy="829771"/>
            <a:chOff x="8305761" y="2682131"/>
            <a:chExt cx="2251479" cy="829771"/>
          </a:xfrm>
        </p:grpSpPr>
        <p:sp>
          <p:nvSpPr>
            <p:cNvPr id="104" name="Text Placeholder 2"/>
            <p:cNvSpPr txBox="1">
              <a:spLocks/>
            </p:cNvSpPr>
            <p:nvPr/>
          </p:nvSpPr>
          <p:spPr>
            <a:xfrm>
              <a:off x="8305761" y="26821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Strategy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8387935" y="2957904"/>
              <a:ext cx="216930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06" name="Group 105"/>
          <p:cNvGrpSpPr/>
          <p:nvPr/>
        </p:nvGrpSpPr>
        <p:grpSpPr>
          <a:xfrm>
            <a:off x="8597861" y="4844131"/>
            <a:ext cx="2251479" cy="829771"/>
            <a:chOff x="8305761" y="2682131"/>
            <a:chExt cx="2251479" cy="829771"/>
          </a:xfrm>
        </p:grpSpPr>
        <p:sp>
          <p:nvSpPr>
            <p:cNvPr id="107" name="Text Placeholder 2"/>
            <p:cNvSpPr txBox="1">
              <a:spLocks/>
            </p:cNvSpPr>
            <p:nvPr/>
          </p:nvSpPr>
          <p:spPr>
            <a:xfrm>
              <a:off x="8305761" y="26821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Advertising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8387935" y="2957904"/>
              <a:ext cx="216930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18" name="Group 117"/>
          <p:cNvGrpSpPr/>
          <p:nvPr/>
        </p:nvGrpSpPr>
        <p:grpSpPr>
          <a:xfrm flipH="1">
            <a:off x="3874075" y="2812981"/>
            <a:ext cx="553698" cy="453439"/>
            <a:chOff x="6038850" y="5485397"/>
            <a:chExt cx="1216539" cy="453439"/>
          </a:xfrm>
        </p:grpSpPr>
        <p:sp>
          <p:nvSpPr>
            <p:cNvPr id="119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0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21" name="Group 120"/>
          <p:cNvGrpSpPr/>
          <p:nvPr/>
        </p:nvGrpSpPr>
        <p:grpSpPr>
          <a:xfrm flipH="1">
            <a:off x="3874074" y="3923125"/>
            <a:ext cx="613664" cy="453439"/>
            <a:chOff x="6038850" y="5485397"/>
            <a:chExt cx="1216539" cy="453439"/>
          </a:xfrm>
        </p:grpSpPr>
        <p:sp>
          <p:nvSpPr>
            <p:cNvPr id="122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3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24" name="Group 123"/>
          <p:cNvGrpSpPr/>
          <p:nvPr/>
        </p:nvGrpSpPr>
        <p:grpSpPr>
          <a:xfrm flipH="1">
            <a:off x="3874074" y="5022984"/>
            <a:ext cx="769421" cy="453439"/>
            <a:chOff x="6038850" y="5485397"/>
            <a:chExt cx="1216539" cy="453439"/>
          </a:xfrm>
        </p:grpSpPr>
        <p:sp>
          <p:nvSpPr>
            <p:cNvPr id="125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6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30" name="Group 129"/>
          <p:cNvGrpSpPr/>
          <p:nvPr/>
        </p:nvGrpSpPr>
        <p:grpSpPr>
          <a:xfrm>
            <a:off x="1386001" y="2635637"/>
            <a:ext cx="2251479" cy="829771"/>
            <a:chOff x="1728901" y="2682131"/>
            <a:chExt cx="2251479" cy="829771"/>
          </a:xfrm>
        </p:grpSpPr>
        <p:sp>
          <p:nvSpPr>
            <p:cNvPr id="131" name="Text Placeholder 2"/>
            <p:cNvSpPr txBox="1">
              <a:spLocks/>
            </p:cNvSpPr>
            <p:nvPr/>
          </p:nvSpPr>
          <p:spPr>
            <a:xfrm>
              <a:off x="1728901" y="26821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Identity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1728901" y="2957904"/>
              <a:ext cx="214377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33" name="Group 132"/>
          <p:cNvGrpSpPr/>
          <p:nvPr/>
        </p:nvGrpSpPr>
        <p:grpSpPr>
          <a:xfrm>
            <a:off x="1386001" y="4844131"/>
            <a:ext cx="2251479" cy="829771"/>
            <a:chOff x="1728901" y="2682131"/>
            <a:chExt cx="2251479" cy="829771"/>
          </a:xfrm>
        </p:grpSpPr>
        <p:sp>
          <p:nvSpPr>
            <p:cNvPr id="134" name="Text Placeholder 2"/>
            <p:cNvSpPr txBox="1">
              <a:spLocks/>
            </p:cNvSpPr>
            <p:nvPr/>
          </p:nvSpPr>
          <p:spPr>
            <a:xfrm>
              <a:off x="1728901" y="26821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Intersection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35" name="TextBox 134"/>
            <p:cNvSpPr txBox="1"/>
            <p:nvPr/>
          </p:nvSpPr>
          <p:spPr>
            <a:xfrm>
              <a:off x="1728901" y="2957904"/>
              <a:ext cx="2143774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41" name="Group 140"/>
          <p:cNvGrpSpPr/>
          <p:nvPr/>
        </p:nvGrpSpPr>
        <p:grpSpPr>
          <a:xfrm>
            <a:off x="7718031" y="3930213"/>
            <a:ext cx="613309" cy="453439"/>
            <a:chOff x="6038850" y="5485397"/>
            <a:chExt cx="1216539" cy="453439"/>
          </a:xfrm>
        </p:grpSpPr>
        <p:sp>
          <p:nvSpPr>
            <p:cNvPr id="142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accent6">
                  <a:lumMod val="75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3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accent6">
                  <a:lumMod val="75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44" name="Group 143"/>
          <p:cNvGrpSpPr/>
          <p:nvPr/>
        </p:nvGrpSpPr>
        <p:grpSpPr>
          <a:xfrm>
            <a:off x="7551779" y="5022983"/>
            <a:ext cx="779562" cy="453439"/>
            <a:chOff x="6038850" y="5485397"/>
            <a:chExt cx="1216539" cy="453439"/>
          </a:xfrm>
        </p:grpSpPr>
        <p:sp>
          <p:nvSpPr>
            <p:cNvPr id="145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accent6">
                  <a:lumMod val="75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6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accent6">
                  <a:lumMod val="75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1" name="Rectangle 7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75" name="TextBox 7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6" name="Group 7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7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9" name="Group 7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5524301" y="1938481"/>
            <a:ext cx="1126222" cy="3901002"/>
            <a:chOff x="5524301" y="1938481"/>
            <a:chExt cx="1126222" cy="3901002"/>
          </a:xfrm>
          <a:solidFill>
            <a:schemeClr val="accent5">
              <a:lumMod val="75000"/>
            </a:schemeClr>
          </a:solidFill>
        </p:grpSpPr>
        <p:sp>
          <p:nvSpPr>
            <p:cNvPr id="2" name="Freeform 5"/>
            <p:cNvSpPr>
              <a:spLocks noEditPoints="1"/>
            </p:cNvSpPr>
            <p:nvPr/>
          </p:nvSpPr>
          <p:spPr bwMode="auto">
            <a:xfrm>
              <a:off x="5524301" y="1938481"/>
              <a:ext cx="1126222" cy="3901002"/>
            </a:xfrm>
            <a:custGeom>
              <a:avLst/>
              <a:gdLst>
                <a:gd name="T0" fmla="*/ 770 w 1514"/>
                <a:gd name="T1" fmla="*/ 0 h 5643"/>
                <a:gd name="T2" fmla="*/ 18 w 1514"/>
                <a:gd name="T3" fmla="*/ 745 h 5643"/>
                <a:gd name="T4" fmla="*/ 702 w 1514"/>
                <a:gd name="T5" fmla="*/ 2271 h 5643"/>
                <a:gd name="T6" fmla="*/ 723 w 1514"/>
                <a:gd name="T7" fmla="*/ 4798 h 5643"/>
                <a:gd name="T8" fmla="*/ 770 w 1514"/>
                <a:gd name="T9" fmla="*/ 5643 h 5643"/>
                <a:gd name="T10" fmla="*/ 816 w 1514"/>
                <a:gd name="T11" fmla="*/ 4803 h 5643"/>
                <a:gd name="T12" fmla="*/ 872 w 1514"/>
                <a:gd name="T13" fmla="*/ 2278 h 5643"/>
                <a:gd name="T14" fmla="*/ 1514 w 1514"/>
                <a:gd name="T15" fmla="*/ 745 h 5643"/>
                <a:gd name="T16" fmla="*/ 770 w 1514"/>
                <a:gd name="T17" fmla="*/ 0 h 5643"/>
                <a:gd name="T18" fmla="*/ 381 w 1514"/>
                <a:gd name="T19" fmla="*/ 1217 h 5643"/>
                <a:gd name="T20" fmla="*/ 159 w 1514"/>
                <a:gd name="T21" fmla="*/ 745 h 5643"/>
                <a:gd name="T22" fmla="*/ 770 w 1514"/>
                <a:gd name="T23" fmla="*/ 133 h 5643"/>
                <a:gd name="T24" fmla="*/ 1382 w 1514"/>
                <a:gd name="T25" fmla="*/ 745 h 5643"/>
                <a:gd name="T26" fmla="*/ 1048 w 1514"/>
                <a:gd name="T27" fmla="*/ 1311 h 5643"/>
                <a:gd name="T28" fmla="*/ 381 w 1514"/>
                <a:gd name="T29" fmla="*/ 1217 h 5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14" h="5643">
                  <a:moveTo>
                    <a:pt x="770" y="0"/>
                  </a:moveTo>
                  <a:cubicBezTo>
                    <a:pt x="359" y="0"/>
                    <a:pt x="0" y="334"/>
                    <a:pt x="18" y="745"/>
                  </a:cubicBezTo>
                  <a:cubicBezTo>
                    <a:pt x="47" y="1432"/>
                    <a:pt x="656" y="1558"/>
                    <a:pt x="702" y="2271"/>
                  </a:cubicBezTo>
                  <a:cubicBezTo>
                    <a:pt x="736" y="2806"/>
                    <a:pt x="723" y="3445"/>
                    <a:pt x="723" y="4798"/>
                  </a:cubicBezTo>
                  <a:cubicBezTo>
                    <a:pt x="723" y="4939"/>
                    <a:pt x="734" y="5643"/>
                    <a:pt x="770" y="5643"/>
                  </a:cubicBezTo>
                  <a:cubicBezTo>
                    <a:pt x="807" y="5643"/>
                    <a:pt x="816" y="4943"/>
                    <a:pt x="816" y="4803"/>
                  </a:cubicBezTo>
                  <a:cubicBezTo>
                    <a:pt x="816" y="3462"/>
                    <a:pt x="842" y="2810"/>
                    <a:pt x="872" y="2278"/>
                  </a:cubicBezTo>
                  <a:cubicBezTo>
                    <a:pt x="912" y="1563"/>
                    <a:pt x="1514" y="1312"/>
                    <a:pt x="1514" y="745"/>
                  </a:cubicBezTo>
                  <a:cubicBezTo>
                    <a:pt x="1514" y="334"/>
                    <a:pt x="1181" y="0"/>
                    <a:pt x="770" y="0"/>
                  </a:cubicBezTo>
                  <a:close/>
                  <a:moveTo>
                    <a:pt x="381" y="1217"/>
                  </a:moveTo>
                  <a:cubicBezTo>
                    <a:pt x="280" y="1111"/>
                    <a:pt x="159" y="935"/>
                    <a:pt x="159" y="745"/>
                  </a:cubicBezTo>
                  <a:cubicBezTo>
                    <a:pt x="159" y="407"/>
                    <a:pt x="432" y="133"/>
                    <a:pt x="770" y="133"/>
                  </a:cubicBezTo>
                  <a:cubicBezTo>
                    <a:pt x="1108" y="133"/>
                    <a:pt x="1382" y="407"/>
                    <a:pt x="1382" y="745"/>
                  </a:cubicBezTo>
                  <a:cubicBezTo>
                    <a:pt x="1382" y="829"/>
                    <a:pt x="1330" y="1116"/>
                    <a:pt x="1048" y="1311"/>
                  </a:cubicBezTo>
                  <a:cubicBezTo>
                    <a:pt x="822" y="1467"/>
                    <a:pt x="603" y="1448"/>
                    <a:pt x="381" y="12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86" name="Group 85"/>
            <p:cNvGrpSpPr/>
            <p:nvPr/>
          </p:nvGrpSpPr>
          <p:grpSpPr>
            <a:xfrm>
              <a:off x="5856286" y="2240120"/>
              <a:ext cx="477885" cy="462664"/>
              <a:chOff x="2339975" y="3200401"/>
              <a:chExt cx="249238" cy="241300"/>
            </a:xfrm>
            <a:grpFill/>
          </p:grpSpPr>
          <p:sp>
            <p:nvSpPr>
              <p:cNvPr id="87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8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9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0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4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5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6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0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1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2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9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0" name="Freeform 29"/>
              <p:cNvSpPr>
                <a:spLocks noEditPoints="1"/>
              </p:cNvSpPr>
              <p:nvPr/>
            </p:nvSpPr>
            <p:spPr bwMode="auto">
              <a:xfrm>
                <a:off x="2339975" y="3217863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1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2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9" name="Group 18"/>
          <p:cNvGrpSpPr/>
          <p:nvPr/>
        </p:nvGrpSpPr>
        <p:grpSpPr>
          <a:xfrm>
            <a:off x="4865686" y="4685093"/>
            <a:ext cx="2470053" cy="1142691"/>
            <a:chOff x="4865686" y="4685093"/>
            <a:chExt cx="2470053" cy="1142691"/>
          </a:xfrm>
          <a:solidFill>
            <a:schemeClr val="accent5">
              <a:lumMod val="40000"/>
              <a:lumOff val="60000"/>
            </a:schemeClr>
          </a:solidFill>
        </p:grpSpPr>
        <p:grpSp>
          <p:nvGrpSpPr>
            <p:cNvPr id="12" name="Group 11"/>
            <p:cNvGrpSpPr/>
            <p:nvPr/>
          </p:nvGrpSpPr>
          <p:grpSpPr>
            <a:xfrm>
              <a:off x="4865686" y="4685093"/>
              <a:ext cx="1074929" cy="1142691"/>
              <a:chOff x="4865686" y="4685093"/>
              <a:chExt cx="1074929" cy="1142691"/>
            </a:xfrm>
            <a:grpFill/>
          </p:grpSpPr>
          <p:sp>
            <p:nvSpPr>
              <p:cNvPr id="8" name="Freeform 11"/>
              <p:cNvSpPr>
                <a:spLocks noEditPoints="1"/>
              </p:cNvSpPr>
              <p:nvPr/>
            </p:nvSpPr>
            <p:spPr bwMode="auto">
              <a:xfrm>
                <a:off x="4865686" y="4685093"/>
                <a:ext cx="1074929" cy="1142691"/>
              </a:xfrm>
              <a:custGeom>
                <a:avLst/>
                <a:gdLst>
                  <a:gd name="T0" fmla="*/ 0 w 1445"/>
                  <a:gd name="T1" fmla="*/ 675 h 1653"/>
                  <a:gd name="T2" fmla="*/ 662 w 1445"/>
                  <a:gd name="T3" fmla="*/ 1329 h 1653"/>
                  <a:gd name="T4" fmla="*/ 1309 w 1445"/>
                  <a:gd name="T5" fmla="*/ 1463 h 1653"/>
                  <a:gd name="T6" fmla="*/ 1387 w 1445"/>
                  <a:gd name="T7" fmla="*/ 1653 h 1653"/>
                  <a:gd name="T8" fmla="*/ 1273 w 1445"/>
                  <a:gd name="T9" fmla="*/ 389 h 1653"/>
                  <a:gd name="T10" fmla="*/ 655 w 1445"/>
                  <a:gd name="T11" fmla="*/ 20 h 1653"/>
                  <a:gd name="T12" fmla="*/ 0 w 1445"/>
                  <a:gd name="T13" fmla="*/ 675 h 1653"/>
                  <a:gd name="T14" fmla="*/ 117 w 1445"/>
                  <a:gd name="T15" fmla="*/ 671 h 1653"/>
                  <a:gd name="T16" fmla="*/ 652 w 1445"/>
                  <a:gd name="T17" fmla="*/ 135 h 1653"/>
                  <a:gd name="T18" fmla="*/ 1108 w 1445"/>
                  <a:gd name="T19" fmla="*/ 389 h 1653"/>
                  <a:gd name="T20" fmla="*/ 1275 w 1445"/>
                  <a:gd name="T21" fmla="*/ 1129 h 1653"/>
                  <a:gd name="T22" fmla="*/ 1121 w 1445"/>
                  <a:gd name="T23" fmla="*/ 1248 h 1653"/>
                  <a:gd name="T24" fmla="*/ 652 w 1445"/>
                  <a:gd name="T25" fmla="*/ 1206 h 1653"/>
                  <a:gd name="T26" fmla="*/ 117 w 1445"/>
                  <a:gd name="T27" fmla="*/ 671 h 16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5" h="1653">
                    <a:moveTo>
                      <a:pt x="0" y="675"/>
                    </a:moveTo>
                    <a:cubicBezTo>
                      <a:pt x="0" y="1036"/>
                      <a:pt x="294" y="1329"/>
                      <a:pt x="662" y="1329"/>
                    </a:cubicBezTo>
                    <a:cubicBezTo>
                      <a:pt x="662" y="1329"/>
                      <a:pt x="1224" y="1338"/>
                      <a:pt x="1309" y="1463"/>
                    </a:cubicBezTo>
                    <a:cubicBezTo>
                      <a:pt x="1388" y="1579"/>
                      <a:pt x="1346" y="1653"/>
                      <a:pt x="1387" y="1653"/>
                    </a:cubicBezTo>
                    <a:cubicBezTo>
                      <a:pt x="1445" y="1653"/>
                      <a:pt x="1445" y="703"/>
                      <a:pt x="1273" y="389"/>
                    </a:cubicBezTo>
                    <a:cubicBezTo>
                      <a:pt x="1183" y="224"/>
                      <a:pt x="992" y="39"/>
                      <a:pt x="655" y="20"/>
                    </a:cubicBezTo>
                    <a:cubicBezTo>
                      <a:pt x="294" y="0"/>
                      <a:pt x="0" y="313"/>
                      <a:pt x="0" y="675"/>
                    </a:cubicBezTo>
                    <a:close/>
                    <a:moveTo>
                      <a:pt x="117" y="671"/>
                    </a:moveTo>
                    <a:cubicBezTo>
                      <a:pt x="117" y="375"/>
                      <a:pt x="357" y="135"/>
                      <a:pt x="652" y="135"/>
                    </a:cubicBezTo>
                    <a:cubicBezTo>
                      <a:pt x="845" y="135"/>
                      <a:pt x="1013" y="237"/>
                      <a:pt x="1108" y="389"/>
                    </a:cubicBezTo>
                    <a:cubicBezTo>
                      <a:pt x="1241" y="603"/>
                      <a:pt x="1275" y="923"/>
                      <a:pt x="1275" y="1129"/>
                    </a:cubicBezTo>
                    <a:cubicBezTo>
                      <a:pt x="1275" y="1254"/>
                      <a:pt x="1223" y="1273"/>
                      <a:pt x="1121" y="1248"/>
                    </a:cubicBezTo>
                    <a:cubicBezTo>
                      <a:pt x="1018" y="1223"/>
                      <a:pt x="863" y="1199"/>
                      <a:pt x="652" y="1206"/>
                    </a:cubicBezTo>
                    <a:cubicBezTo>
                      <a:pt x="357" y="1206"/>
                      <a:pt x="117" y="966"/>
                      <a:pt x="117" y="67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4" name="Shape 1469"/>
              <p:cNvSpPr/>
              <p:nvPr/>
            </p:nvSpPr>
            <p:spPr>
              <a:xfrm>
                <a:off x="5189562" y="4963642"/>
                <a:ext cx="371393" cy="36365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026" h="20334" extrusionOk="0">
                    <a:moveTo>
                      <a:pt x="19964" y="64"/>
                    </a:moveTo>
                    <a:cubicBezTo>
                      <a:pt x="19154" y="-762"/>
                      <a:pt x="10181" y="6693"/>
                      <a:pt x="7510" y="9416"/>
                    </a:cubicBezTo>
                    <a:cubicBezTo>
                      <a:pt x="6185" y="10767"/>
                      <a:pt x="5743" y="11492"/>
                      <a:pt x="5336" y="12034"/>
                    </a:cubicBezTo>
                    <a:cubicBezTo>
                      <a:pt x="5160" y="12268"/>
                      <a:pt x="5392" y="12341"/>
                      <a:pt x="5498" y="12397"/>
                    </a:cubicBezTo>
                    <a:cubicBezTo>
                      <a:pt x="6023" y="12675"/>
                      <a:pt x="6391" y="12933"/>
                      <a:pt x="6864" y="13417"/>
                    </a:cubicBezTo>
                    <a:cubicBezTo>
                      <a:pt x="7340" y="13900"/>
                      <a:pt x="7594" y="14275"/>
                      <a:pt x="7865" y="14809"/>
                    </a:cubicBezTo>
                    <a:cubicBezTo>
                      <a:pt x="7919" y="14917"/>
                      <a:pt x="7991" y="15156"/>
                      <a:pt x="8222" y="14975"/>
                    </a:cubicBezTo>
                    <a:cubicBezTo>
                      <a:pt x="8753" y="14561"/>
                      <a:pt x="9464" y="14110"/>
                      <a:pt x="10789" y="12758"/>
                    </a:cubicBezTo>
                    <a:cubicBezTo>
                      <a:pt x="13461" y="10036"/>
                      <a:pt x="20774" y="889"/>
                      <a:pt x="19964" y="64"/>
                    </a:cubicBezTo>
                    <a:close/>
                    <a:moveTo>
                      <a:pt x="2465" y="14020"/>
                    </a:moveTo>
                    <a:cubicBezTo>
                      <a:pt x="886" y="15630"/>
                      <a:pt x="2220" y="17281"/>
                      <a:pt x="121" y="19731"/>
                    </a:cubicBezTo>
                    <a:cubicBezTo>
                      <a:pt x="-826" y="20838"/>
                      <a:pt x="4021" y="20501"/>
                      <a:pt x="6421" y="18052"/>
                    </a:cubicBezTo>
                    <a:cubicBezTo>
                      <a:pt x="7439" y="17016"/>
                      <a:pt x="7152" y="15502"/>
                      <a:pt x="6060" y="14389"/>
                    </a:cubicBezTo>
                    <a:cubicBezTo>
                      <a:pt x="4968" y="13275"/>
                      <a:pt x="3483" y="12982"/>
                      <a:pt x="2465" y="14020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15" name="Group 14"/>
            <p:cNvGrpSpPr/>
            <p:nvPr/>
          </p:nvGrpSpPr>
          <p:grpSpPr>
            <a:xfrm>
              <a:off x="6261439" y="4685093"/>
              <a:ext cx="1074300" cy="1142691"/>
              <a:chOff x="6261439" y="4685093"/>
              <a:chExt cx="1074300" cy="1142691"/>
            </a:xfrm>
            <a:grpFill/>
          </p:grpSpPr>
          <p:sp>
            <p:nvSpPr>
              <p:cNvPr id="5" name="Freeform 8"/>
              <p:cNvSpPr>
                <a:spLocks noEditPoints="1"/>
              </p:cNvSpPr>
              <p:nvPr/>
            </p:nvSpPr>
            <p:spPr bwMode="auto">
              <a:xfrm>
                <a:off x="6261439" y="4685093"/>
                <a:ext cx="1074300" cy="1142691"/>
              </a:xfrm>
              <a:custGeom>
                <a:avLst/>
                <a:gdLst>
                  <a:gd name="T0" fmla="*/ 790 w 1444"/>
                  <a:gd name="T1" fmla="*/ 20 h 1653"/>
                  <a:gd name="T2" fmla="*/ 172 w 1444"/>
                  <a:gd name="T3" fmla="*/ 389 h 1653"/>
                  <a:gd name="T4" fmla="*/ 58 w 1444"/>
                  <a:gd name="T5" fmla="*/ 1653 h 1653"/>
                  <a:gd name="T6" fmla="*/ 136 w 1444"/>
                  <a:gd name="T7" fmla="*/ 1463 h 1653"/>
                  <a:gd name="T8" fmla="*/ 783 w 1444"/>
                  <a:gd name="T9" fmla="*/ 1329 h 1653"/>
                  <a:gd name="T10" fmla="*/ 1444 w 1444"/>
                  <a:gd name="T11" fmla="*/ 675 h 1653"/>
                  <a:gd name="T12" fmla="*/ 790 w 1444"/>
                  <a:gd name="T13" fmla="*/ 20 h 1653"/>
                  <a:gd name="T14" fmla="*/ 792 w 1444"/>
                  <a:gd name="T15" fmla="*/ 1206 h 1653"/>
                  <a:gd name="T16" fmla="*/ 324 w 1444"/>
                  <a:gd name="T17" fmla="*/ 1248 h 1653"/>
                  <a:gd name="T18" fmla="*/ 170 w 1444"/>
                  <a:gd name="T19" fmla="*/ 1129 h 1653"/>
                  <a:gd name="T20" fmla="*/ 337 w 1444"/>
                  <a:gd name="T21" fmla="*/ 389 h 1653"/>
                  <a:gd name="T22" fmla="*/ 792 w 1444"/>
                  <a:gd name="T23" fmla="*/ 135 h 1653"/>
                  <a:gd name="T24" fmla="*/ 1328 w 1444"/>
                  <a:gd name="T25" fmla="*/ 671 h 1653"/>
                  <a:gd name="T26" fmla="*/ 792 w 1444"/>
                  <a:gd name="T27" fmla="*/ 1206 h 16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4" h="1653">
                    <a:moveTo>
                      <a:pt x="790" y="20"/>
                    </a:moveTo>
                    <a:cubicBezTo>
                      <a:pt x="453" y="39"/>
                      <a:pt x="262" y="224"/>
                      <a:pt x="172" y="389"/>
                    </a:cubicBezTo>
                    <a:cubicBezTo>
                      <a:pt x="0" y="703"/>
                      <a:pt x="0" y="1653"/>
                      <a:pt x="58" y="1653"/>
                    </a:cubicBezTo>
                    <a:cubicBezTo>
                      <a:pt x="99" y="1653"/>
                      <a:pt x="57" y="1579"/>
                      <a:pt x="136" y="1463"/>
                    </a:cubicBezTo>
                    <a:cubicBezTo>
                      <a:pt x="221" y="1338"/>
                      <a:pt x="783" y="1329"/>
                      <a:pt x="783" y="1329"/>
                    </a:cubicBezTo>
                    <a:cubicBezTo>
                      <a:pt x="1151" y="1329"/>
                      <a:pt x="1444" y="1036"/>
                      <a:pt x="1444" y="675"/>
                    </a:cubicBezTo>
                    <a:cubicBezTo>
                      <a:pt x="1444" y="313"/>
                      <a:pt x="1151" y="0"/>
                      <a:pt x="790" y="20"/>
                    </a:cubicBezTo>
                    <a:close/>
                    <a:moveTo>
                      <a:pt x="792" y="1206"/>
                    </a:moveTo>
                    <a:cubicBezTo>
                      <a:pt x="582" y="1199"/>
                      <a:pt x="427" y="1223"/>
                      <a:pt x="324" y="1248"/>
                    </a:cubicBezTo>
                    <a:cubicBezTo>
                      <a:pt x="222" y="1273"/>
                      <a:pt x="170" y="1254"/>
                      <a:pt x="170" y="1129"/>
                    </a:cubicBezTo>
                    <a:cubicBezTo>
                      <a:pt x="170" y="923"/>
                      <a:pt x="204" y="603"/>
                      <a:pt x="337" y="389"/>
                    </a:cubicBezTo>
                    <a:cubicBezTo>
                      <a:pt x="432" y="237"/>
                      <a:pt x="600" y="135"/>
                      <a:pt x="792" y="135"/>
                    </a:cubicBezTo>
                    <a:cubicBezTo>
                      <a:pt x="1088" y="135"/>
                      <a:pt x="1328" y="375"/>
                      <a:pt x="1328" y="671"/>
                    </a:cubicBezTo>
                    <a:cubicBezTo>
                      <a:pt x="1328" y="966"/>
                      <a:pt x="1088" y="1206"/>
                      <a:pt x="792" y="120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grpSp>
            <p:nvGrpSpPr>
              <p:cNvPr id="115" name="Group 114"/>
              <p:cNvGrpSpPr/>
              <p:nvPr/>
            </p:nvGrpSpPr>
            <p:grpSpPr>
              <a:xfrm>
                <a:off x="6611321" y="4955488"/>
                <a:ext cx="415947" cy="437694"/>
                <a:chOff x="1641475" y="2428876"/>
                <a:chExt cx="242888" cy="255587"/>
              </a:xfrm>
              <a:grpFill/>
            </p:grpSpPr>
            <p:sp>
              <p:nvSpPr>
                <p:cNvPr id="116" name="Freeform 49"/>
                <p:cNvSpPr>
                  <a:spLocks/>
                </p:cNvSpPr>
                <p:nvPr/>
              </p:nvSpPr>
              <p:spPr bwMode="auto">
                <a:xfrm>
                  <a:off x="1641475" y="2525713"/>
                  <a:ext cx="111125" cy="158750"/>
                </a:xfrm>
                <a:custGeom>
                  <a:avLst/>
                  <a:gdLst>
                    <a:gd name="T0" fmla="*/ 42 w 59"/>
                    <a:gd name="T1" fmla="*/ 49 h 84"/>
                    <a:gd name="T2" fmla="*/ 43 w 59"/>
                    <a:gd name="T3" fmla="*/ 40 h 84"/>
                    <a:gd name="T4" fmla="*/ 31 w 59"/>
                    <a:gd name="T5" fmla="*/ 4 h 84"/>
                    <a:gd name="T6" fmla="*/ 26 w 59"/>
                    <a:gd name="T7" fmla="*/ 1 h 84"/>
                    <a:gd name="T8" fmla="*/ 11 w 59"/>
                    <a:gd name="T9" fmla="*/ 6 h 84"/>
                    <a:gd name="T10" fmla="*/ 4 w 59"/>
                    <a:gd name="T11" fmla="*/ 22 h 84"/>
                    <a:gd name="T12" fmla="*/ 9 w 59"/>
                    <a:gd name="T13" fmla="*/ 37 h 84"/>
                    <a:gd name="T14" fmla="*/ 24 w 59"/>
                    <a:gd name="T15" fmla="*/ 46 h 84"/>
                    <a:gd name="T16" fmla="*/ 31 w 59"/>
                    <a:gd name="T17" fmla="*/ 52 h 84"/>
                    <a:gd name="T18" fmla="*/ 40 w 59"/>
                    <a:gd name="T19" fmla="*/ 80 h 84"/>
                    <a:gd name="T20" fmla="*/ 45 w 59"/>
                    <a:gd name="T21" fmla="*/ 83 h 84"/>
                    <a:gd name="T22" fmla="*/ 48 w 59"/>
                    <a:gd name="T23" fmla="*/ 69 h 84"/>
                    <a:gd name="T24" fmla="*/ 42 w 59"/>
                    <a:gd name="T25" fmla="*/ 49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9" h="84">
                      <a:moveTo>
                        <a:pt x="42" y="49"/>
                      </a:moveTo>
                      <a:cubicBezTo>
                        <a:pt x="42" y="49"/>
                        <a:pt x="44" y="42"/>
                        <a:pt x="43" y="40"/>
                      </a:cubicBezTo>
                      <a:cubicBezTo>
                        <a:pt x="31" y="4"/>
                        <a:pt x="31" y="4"/>
                        <a:pt x="31" y="4"/>
                      </a:cubicBezTo>
                      <a:cubicBezTo>
                        <a:pt x="31" y="4"/>
                        <a:pt x="30" y="0"/>
                        <a:pt x="26" y="1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0" y="11"/>
                        <a:pt x="4" y="22"/>
                      </a:cubicBezTo>
                      <a:cubicBezTo>
                        <a:pt x="9" y="37"/>
                        <a:pt x="9" y="37"/>
                        <a:pt x="9" y="37"/>
                      </a:cubicBezTo>
                      <a:cubicBezTo>
                        <a:pt x="9" y="37"/>
                        <a:pt x="13" y="50"/>
                        <a:pt x="24" y="46"/>
                      </a:cubicBezTo>
                      <a:cubicBezTo>
                        <a:pt x="24" y="46"/>
                        <a:pt x="29" y="45"/>
                        <a:pt x="31" y="52"/>
                      </a:cubicBezTo>
                      <a:cubicBezTo>
                        <a:pt x="40" y="80"/>
                        <a:pt x="40" y="80"/>
                        <a:pt x="40" y="80"/>
                      </a:cubicBezTo>
                      <a:cubicBezTo>
                        <a:pt x="40" y="80"/>
                        <a:pt x="41" y="84"/>
                        <a:pt x="45" y="83"/>
                      </a:cubicBezTo>
                      <a:cubicBezTo>
                        <a:pt x="45" y="83"/>
                        <a:pt x="59" y="80"/>
                        <a:pt x="48" y="69"/>
                      </a:cubicBezTo>
                      <a:cubicBezTo>
                        <a:pt x="51" y="63"/>
                        <a:pt x="42" y="58"/>
                        <a:pt x="42" y="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17" name="Freeform 50"/>
                <p:cNvSpPr>
                  <a:spLocks/>
                </p:cNvSpPr>
                <p:nvPr/>
              </p:nvSpPr>
              <p:spPr bwMode="auto">
                <a:xfrm>
                  <a:off x="1703388" y="2428876"/>
                  <a:ext cx="155575" cy="179388"/>
                </a:xfrm>
                <a:custGeom>
                  <a:avLst/>
                  <a:gdLst>
                    <a:gd name="T0" fmla="*/ 69 w 82"/>
                    <a:gd name="T1" fmla="*/ 59 h 95"/>
                    <a:gd name="T2" fmla="*/ 72 w 82"/>
                    <a:gd name="T3" fmla="*/ 46 h 95"/>
                    <a:gd name="T4" fmla="*/ 62 w 82"/>
                    <a:gd name="T5" fmla="*/ 37 h 95"/>
                    <a:gd name="T6" fmla="*/ 51 w 82"/>
                    <a:gd name="T7" fmla="*/ 5 h 95"/>
                    <a:gd name="T8" fmla="*/ 48 w 82"/>
                    <a:gd name="T9" fmla="*/ 6 h 95"/>
                    <a:gd name="T10" fmla="*/ 4 w 82"/>
                    <a:gd name="T11" fmla="*/ 48 h 95"/>
                    <a:gd name="T12" fmla="*/ 2 w 82"/>
                    <a:gd name="T13" fmla="*/ 53 h 95"/>
                    <a:gd name="T14" fmla="*/ 12 w 82"/>
                    <a:gd name="T15" fmla="*/ 83 h 95"/>
                    <a:gd name="T16" fmla="*/ 17 w 82"/>
                    <a:gd name="T17" fmla="*/ 86 h 95"/>
                    <a:gd name="T18" fmla="*/ 78 w 82"/>
                    <a:gd name="T19" fmla="*/ 92 h 95"/>
                    <a:gd name="T20" fmla="*/ 80 w 82"/>
                    <a:gd name="T21" fmla="*/ 91 h 95"/>
                    <a:gd name="T22" fmla="*/ 69 w 82"/>
                    <a:gd name="T23" fmla="*/ 59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2" h="95">
                      <a:moveTo>
                        <a:pt x="69" y="59"/>
                      </a:moveTo>
                      <a:cubicBezTo>
                        <a:pt x="73" y="56"/>
                        <a:pt x="74" y="51"/>
                        <a:pt x="72" y="46"/>
                      </a:cubicBezTo>
                      <a:cubicBezTo>
                        <a:pt x="71" y="41"/>
                        <a:pt x="67" y="38"/>
                        <a:pt x="62" y="37"/>
                      </a:cubicBezTo>
                      <a:cubicBezTo>
                        <a:pt x="51" y="5"/>
                        <a:pt x="51" y="5"/>
                        <a:pt x="51" y="5"/>
                      </a:cubicBezTo>
                      <a:cubicBezTo>
                        <a:pt x="50" y="0"/>
                        <a:pt x="48" y="6"/>
                        <a:pt x="48" y="6"/>
                      </a:cubicBezTo>
                      <a:cubicBezTo>
                        <a:pt x="40" y="38"/>
                        <a:pt x="4" y="48"/>
                        <a:pt x="4" y="48"/>
                      </a:cubicBezTo>
                      <a:cubicBezTo>
                        <a:pt x="0" y="49"/>
                        <a:pt x="2" y="53"/>
                        <a:pt x="2" y="53"/>
                      </a:cubicBezTo>
                      <a:cubicBezTo>
                        <a:pt x="12" y="83"/>
                        <a:pt x="12" y="83"/>
                        <a:pt x="12" y="83"/>
                      </a:cubicBezTo>
                      <a:cubicBezTo>
                        <a:pt x="13" y="87"/>
                        <a:pt x="17" y="86"/>
                        <a:pt x="17" y="86"/>
                      </a:cubicBezTo>
                      <a:cubicBezTo>
                        <a:pt x="56" y="72"/>
                        <a:pt x="78" y="92"/>
                        <a:pt x="78" y="92"/>
                      </a:cubicBezTo>
                      <a:cubicBezTo>
                        <a:pt x="78" y="92"/>
                        <a:pt x="82" y="95"/>
                        <a:pt x="80" y="91"/>
                      </a:cubicBezTo>
                      <a:lnTo>
                        <a:pt x="69" y="5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27" name="Freeform 51"/>
                <p:cNvSpPr>
                  <a:spLocks/>
                </p:cNvSpPr>
                <p:nvPr/>
              </p:nvSpPr>
              <p:spPr bwMode="auto">
                <a:xfrm>
                  <a:off x="1836738" y="2465388"/>
                  <a:ext cx="23813" cy="30163"/>
                </a:xfrm>
                <a:custGeom>
                  <a:avLst/>
                  <a:gdLst>
                    <a:gd name="T0" fmla="*/ 15 w 15"/>
                    <a:gd name="T1" fmla="*/ 1 h 19"/>
                    <a:gd name="T2" fmla="*/ 13 w 15"/>
                    <a:gd name="T3" fmla="*/ 0 h 19"/>
                    <a:gd name="T4" fmla="*/ 0 w 15"/>
                    <a:gd name="T5" fmla="*/ 18 h 19"/>
                    <a:gd name="T6" fmla="*/ 2 w 15"/>
                    <a:gd name="T7" fmla="*/ 19 h 19"/>
                    <a:gd name="T8" fmla="*/ 15 w 15"/>
                    <a:gd name="T9" fmla="*/ 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19">
                      <a:moveTo>
                        <a:pt x="15" y="1"/>
                      </a:moveTo>
                      <a:lnTo>
                        <a:pt x="13" y="0"/>
                      </a:lnTo>
                      <a:lnTo>
                        <a:pt x="0" y="18"/>
                      </a:lnTo>
                      <a:lnTo>
                        <a:pt x="2" y="19"/>
                      </a:lnTo>
                      <a:lnTo>
                        <a:pt x="15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28" name="Freeform 52"/>
                <p:cNvSpPr>
                  <a:spLocks/>
                </p:cNvSpPr>
                <p:nvPr/>
              </p:nvSpPr>
              <p:spPr bwMode="auto">
                <a:xfrm>
                  <a:off x="1849438" y="2535238"/>
                  <a:ext cx="33338" cy="22225"/>
                </a:xfrm>
                <a:custGeom>
                  <a:avLst/>
                  <a:gdLst>
                    <a:gd name="T0" fmla="*/ 0 w 21"/>
                    <a:gd name="T1" fmla="*/ 3 h 14"/>
                    <a:gd name="T2" fmla="*/ 19 w 21"/>
                    <a:gd name="T3" fmla="*/ 14 h 14"/>
                    <a:gd name="T4" fmla="*/ 21 w 21"/>
                    <a:gd name="T5" fmla="*/ 12 h 14"/>
                    <a:gd name="T6" fmla="*/ 1 w 21"/>
                    <a:gd name="T7" fmla="*/ 0 h 14"/>
                    <a:gd name="T8" fmla="*/ 0 w 21"/>
                    <a:gd name="T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14">
                      <a:moveTo>
                        <a:pt x="0" y="3"/>
                      </a:moveTo>
                      <a:lnTo>
                        <a:pt x="19" y="14"/>
                      </a:lnTo>
                      <a:lnTo>
                        <a:pt x="21" y="12"/>
                      </a:lnTo>
                      <a:lnTo>
                        <a:pt x="1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29" name="Freeform 53"/>
                <p:cNvSpPr>
                  <a:spLocks/>
                </p:cNvSpPr>
                <p:nvPr/>
              </p:nvSpPr>
              <p:spPr bwMode="auto">
                <a:xfrm>
                  <a:off x="1847850" y="2501901"/>
                  <a:ext cx="36513" cy="14288"/>
                </a:xfrm>
                <a:custGeom>
                  <a:avLst/>
                  <a:gdLst>
                    <a:gd name="T0" fmla="*/ 1 w 23"/>
                    <a:gd name="T1" fmla="*/ 9 h 9"/>
                    <a:gd name="T2" fmla="*/ 23 w 23"/>
                    <a:gd name="T3" fmla="*/ 3 h 9"/>
                    <a:gd name="T4" fmla="*/ 22 w 23"/>
                    <a:gd name="T5" fmla="*/ 0 h 9"/>
                    <a:gd name="T6" fmla="*/ 0 w 23"/>
                    <a:gd name="T7" fmla="*/ 6 h 9"/>
                    <a:gd name="T8" fmla="*/ 1 w 23"/>
                    <a:gd name="T9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">
                      <a:moveTo>
                        <a:pt x="1" y="9"/>
                      </a:moveTo>
                      <a:lnTo>
                        <a:pt x="23" y="3"/>
                      </a:lnTo>
                      <a:lnTo>
                        <a:pt x="22" y="0"/>
                      </a:lnTo>
                      <a:lnTo>
                        <a:pt x="0" y="6"/>
                      </a:lnTo>
                      <a:lnTo>
                        <a:pt x="1" y="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</p:grpSp>
      </p:grpSp>
      <p:grpSp>
        <p:nvGrpSpPr>
          <p:cNvPr id="17" name="Group 16"/>
          <p:cNvGrpSpPr/>
          <p:nvPr/>
        </p:nvGrpSpPr>
        <p:grpSpPr>
          <a:xfrm>
            <a:off x="4671532" y="2684579"/>
            <a:ext cx="2858821" cy="3154904"/>
            <a:chOff x="4671532" y="2684579"/>
            <a:chExt cx="2858821" cy="3154904"/>
          </a:xfrm>
          <a:solidFill>
            <a:schemeClr val="accent5"/>
          </a:solidFill>
        </p:grpSpPr>
        <p:grpSp>
          <p:nvGrpSpPr>
            <p:cNvPr id="10" name="Group 9"/>
            <p:cNvGrpSpPr/>
            <p:nvPr/>
          </p:nvGrpSpPr>
          <p:grpSpPr>
            <a:xfrm>
              <a:off x="4671532" y="2684579"/>
              <a:ext cx="1397156" cy="3154904"/>
              <a:chOff x="4671532" y="2684579"/>
              <a:chExt cx="1397156" cy="3154904"/>
            </a:xfrm>
            <a:grpFill/>
          </p:grpSpPr>
          <p:sp>
            <p:nvSpPr>
              <p:cNvPr id="6" name="Freeform 9"/>
              <p:cNvSpPr>
                <a:spLocks noEditPoints="1"/>
              </p:cNvSpPr>
              <p:nvPr/>
            </p:nvSpPr>
            <p:spPr bwMode="auto">
              <a:xfrm>
                <a:off x="4671532" y="2684579"/>
                <a:ext cx="1397156" cy="3154904"/>
              </a:xfrm>
              <a:custGeom>
                <a:avLst/>
                <a:gdLst>
                  <a:gd name="T0" fmla="*/ 0 w 1878"/>
                  <a:gd name="T1" fmla="*/ 744 h 4564"/>
                  <a:gd name="T2" fmla="*/ 744 w 1878"/>
                  <a:gd name="T3" fmla="*/ 1488 h 4564"/>
                  <a:gd name="T4" fmla="*/ 1697 w 1878"/>
                  <a:gd name="T5" fmla="*/ 2095 h 4564"/>
                  <a:gd name="T6" fmla="*/ 1808 w 1878"/>
                  <a:gd name="T7" fmla="*/ 4564 h 4564"/>
                  <a:gd name="T8" fmla="*/ 1820 w 1878"/>
                  <a:gd name="T9" fmla="*/ 2063 h 4564"/>
                  <a:gd name="T10" fmla="*/ 744 w 1878"/>
                  <a:gd name="T11" fmla="*/ 0 h 4564"/>
                  <a:gd name="T12" fmla="*/ 0 w 1878"/>
                  <a:gd name="T13" fmla="*/ 744 h 4564"/>
                  <a:gd name="T14" fmla="*/ 132 w 1878"/>
                  <a:gd name="T15" fmla="*/ 744 h 4564"/>
                  <a:gd name="T16" fmla="*/ 744 w 1878"/>
                  <a:gd name="T17" fmla="*/ 131 h 4564"/>
                  <a:gd name="T18" fmla="*/ 1247 w 1878"/>
                  <a:gd name="T19" fmla="*/ 394 h 4564"/>
                  <a:gd name="T20" fmla="*/ 1247 w 1878"/>
                  <a:gd name="T21" fmla="*/ 394 h 4564"/>
                  <a:gd name="T22" fmla="*/ 1571 w 1878"/>
                  <a:gd name="T23" fmla="*/ 1236 h 4564"/>
                  <a:gd name="T24" fmla="*/ 1334 w 1878"/>
                  <a:gd name="T25" fmla="*/ 1457 h 4564"/>
                  <a:gd name="T26" fmla="*/ 744 w 1878"/>
                  <a:gd name="T27" fmla="*/ 1356 h 4564"/>
                  <a:gd name="T28" fmla="*/ 132 w 1878"/>
                  <a:gd name="T29" fmla="*/ 744 h 4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78" h="4564">
                    <a:moveTo>
                      <a:pt x="0" y="744"/>
                    </a:moveTo>
                    <a:cubicBezTo>
                      <a:pt x="0" y="1155"/>
                      <a:pt x="333" y="1488"/>
                      <a:pt x="744" y="1488"/>
                    </a:cubicBezTo>
                    <a:cubicBezTo>
                      <a:pt x="1292" y="1488"/>
                      <a:pt x="1607" y="1743"/>
                      <a:pt x="1697" y="2095"/>
                    </a:cubicBezTo>
                    <a:cubicBezTo>
                      <a:pt x="1816" y="2554"/>
                      <a:pt x="1737" y="4564"/>
                      <a:pt x="1808" y="4564"/>
                    </a:cubicBezTo>
                    <a:cubicBezTo>
                      <a:pt x="1878" y="4564"/>
                      <a:pt x="1827" y="2249"/>
                      <a:pt x="1820" y="2063"/>
                    </a:cubicBezTo>
                    <a:cubicBezTo>
                      <a:pt x="1786" y="1190"/>
                      <a:pt x="1594" y="0"/>
                      <a:pt x="744" y="0"/>
                    </a:cubicBezTo>
                    <a:cubicBezTo>
                      <a:pt x="333" y="0"/>
                      <a:pt x="0" y="333"/>
                      <a:pt x="0" y="744"/>
                    </a:cubicBezTo>
                    <a:close/>
                    <a:moveTo>
                      <a:pt x="132" y="744"/>
                    </a:moveTo>
                    <a:cubicBezTo>
                      <a:pt x="132" y="406"/>
                      <a:pt x="406" y="131"/>
                      <a:pt x="744" y="131"/>
                    </a:cubicBezTo>
                    <a:cubicBezTo>
                      <a:pt x="952" y="131"/>
                      <a:pt x="1136" y="235"/>
                      <a:pt x="1247" y="394"/>
                    </a:cubicBezTo>
                    <a:cubicBezTo>
                      <a:pt x="1247" y="394"/>
                      <a:pt x="1247" y="394"/>
                      <a:pt x="1247" y="394"/>
                    </a:cubicBezTo>
                    <a:cubicBezTo>
                      <a:pt x="1426" y="638"/>
                      <a:pt x="1514" y="947"/>
                      <a:pt x="1571" y="1236"/>
                    </a:cubicBezTo>
                    <a:cubicBezTo>
                      <a:pt x="1613" y="1452"/>
                      <a:pt x="1541" y="1554"/>
                      <a:pt x="1334" y="1457"/>
                    </a:cubicBezTo>
                    <a:cubicBezTo>
                      <a:pt x="1195" y="1392"/>
                      <a:pt x="1035" y="1356"/>
                      <a:pt x="744" y="1356"/>
                    </a:cubicBezTo>
                    <a:cubicBezTo>
                      <a:pt x="406" y="1356"/>
                      <a:pt x="132" y="1082"/>
                      <a:pt x="132" y="744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7" name="Shape 1684"/>
              <p:cNvSpPr/>
              <p:nvPr/>
            </p:nvSpPr>
            <p:spPr>
              <a:xfrm>
                <a:off x="5025785" y="2985563"/>
                <a:ext cx="451856" cy="39763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1041" y="15188"/>
                    </a:moveTo>
                    <a:cubicBezTo>
                      <a:pt x="8905" y="14174"/>
                      <a:pt x="8222" y="13317"/>
                      <a:pt x="8222" y="11485"/>
                    </a:cubicBezTo>
                    <a:cubicBezTo>
                      <a:pt x="8222" y="10385"/>
                      <a:pt x="8875" y="10744"/>
                      <a:pt x="9161" y="8730"/>
                    </a:cubicBezTo>
                    <a:cubicBezTo>
                      <a:pt x="9279" y="7894"/>
                      <a:pt x="9855" y="8716"/>
                      <a:pt x="9966" y="6808"/>
                    </a:cubicBezTo>
                    <a:cubicBezTo>
                      <a:pt x="9966" y="6047"/>
                      <a:pt x="9651" y="5858"/>
                      <a:pt x="9651" y="5858"/>
                    </a:cubicBezTo>
                    <a:cubicBezTo>
                      <a:pt x="9651" y="5858"/>
                      <a:pt x="9811" y="4733"/>
                      <a:pt x="9873" y="3867"/>
                    </a:cubicBezTo>
                    <a:cubicBezTo>
                      <a:pt x="9951" y="2788"/>
                      <a:pt x="9396" y="0"/>
                      <a:pt x="6431" y="0"/>
                    </a:cubicBezTo>
                    <a:cubicBezTo>
                      <a:pt x="3466" y="0"/>
                      <a:pt x="2909" y="2788"/>
                      <a:pt x="2987" y="3867"/>
                    </a:cubicBezTo>
                    <a:cubicBezTo>
                      <a:pt x="3050" y="4733"/>
                      <a:pt x="3210" y="5858"/>
                      <a:pt x="3210" y="5858"/>
                    </a:cubicBezTo>
                    <a:cubicBezTo>
                      <a:pt x="3210" y="5858"/>
                      <a:pt x="2895" y="6047"/>
                      <a:pt x="2895" y="6808"/>
                    </a:cubicBezTo>
                    <a:cubicBezTo>
                      <a:pt x="3005" y="8716"/>
                      <a:pt x="3582" y="7894"/>
                      <a:pt x="3700" y="8730"/>
                    </a:cubicBezTo>
                    <a:cubicBezTo>
                      <a:pt x="3987" y="10744"/>
                      <a:pt x="4639" y="10385"/>
                      <a:pt x="4639" y="11485"/>
                    </a:cubicBezTo>
                    <a:cubicBezTo>
                      <a:pt x="4639" y="13317"/>
                      <a:pt x="3956" y="14174"/>
                      <a:pt x="1819" y="15188"/>
                    </a:cubicBezTo>
                    <a:cubicBezTo>
                      <a:pt x="1169" y="15497"/>
                      <a:pt x="0" y="15976"/>
                      <a:pt x="0" y="17129"/>
                    </a:cubicBezTo>
                    <a:lnTo>
                      <a:pt x="0" y="21600"/>
                    </a:lnTo>
                    <a:lnTo>
                      <a:pt x="15005" y="21600"/>
                    </a:lnTo>
                    <a:cubicBezTo>
                      <a:pt x="15005" y="21600"/>
                      <a:pt x="15005" y="18955"/>
                      <a:pt x="15005" y="18248"/>
                    </a:cubicBezTo>
                    <a:cubicBezTo>
                      <a:pt x="15005" y="17196"/>
                      <a:pt x="13184" y="16207"/>
                      <a:pt x="11041" y="15188"/>
                    </a:cubicBezTo>
                    <a:close/>
                    <a:moveTo>
                      <a:pt x="21600" y="21600"/>
                    </a:moveTo>
                    <a:cubicBezTo>
                      <a:pt x="21600" y="21600"/>
                      <a:pt x="21557" y="16953"/>
                      <a:pt x="21307" y="16471"/>
                    </a:cubicBezTo>
                    <a:cubicBezTo>
                      <a:pt x="20935" y="15754"/>
                      <a:pt x="20071" y="15261"/>
                      <a:pt x="18463" y="14498"/>
                    </a:cubicBezTo>
                    <a:cubicBezTo>
                      <a:pt x="16861" y="13736"/>
                      <a:pt x="16349" y="13094"/>
                      <a:pt x="16349" y="11720"/>
                    </a:cubicBezTo>
                    <a:cubicBezTo>
                      <a:pt x="16349" y="10894"/>
                      <a:pt x="16838" y="11164"/>
                      <a:pt x="17053" y="9653"/>
                    </a:cubicBezTo>
                    <a:cubicBezTo>
                      <a:pt x="17142" y="9026"/>
                      <a:pt x="17574" y="9643"/>
                      <a:pt x="17657" y="8212"/>
                    </a:cubicBezTo>
                    <a:cubicBezTo>
                      <a:pt x="17657" y="7642"/>
                      <a:pt x="17420" y="7499"/>
                      <a:pt x="17420" y="7499"/>
                    </a:cubicBezTo>
                    <a:cubicBezTo>
                      <a:pt x="17420" y="7499"/>
                      <a:pt x="17541" y="6656"/>
                      <a:pt x="17588" y="6006"/>
                    </a:cubicBezTo>
                    <a:cubicBezTo>
                      <a:pt x="17646" y="5197"/>
                      <a:pt x="17229" y="3106"/>
                      <a:pt x="15005" y="3106"/>
                    </a:cubicBezTo>
                    <a:cubicBezTo>
                      <a:pt x="12781" y="3106"/>
                      <a:pt x="12365" y="5197"/>
                      <a:pt x="12422" y="6006"/>
                    </a:cubicBezTo>
                    <a:cubicBezTo>
                      <a:pt x="12469" y="6656"/>
                      <a:pt x="12589" y="7499"/>
                      <a:pt x="12589" y="7499"/>
                    </a:cubicBezTo>
                    <a:cubicBezTo>
                      <a:pt x="12589" y="7499"/>
                      <a:pt x="12353" y="7642"/>
                      <a:pt x="12353" y="8212"/>
                    </a:cubicBezTo>
                    <a:cubicBezTo>
                      <a:pt x="12437" y="9643"/>
                      <a:pt x="12868" y="9026"/>
                      <a:pt x="12957" y="9653"/>
                    </a:cubicBezTo>
                    <a:cubicBezTo>
                      <a:pt x="13173" y="11164"/>
                      <a:pt x="13662" y="10894"/>
                      <a:pt x="13662" y="11720"/>
                    </a:cubicBezTo>
                    <a:cubicBezTo>
                      <a:pt x="13662" y="12655"/>
                      <a:pt x="13424" y="13250"/>
                      <a:pt x="12768" y="13776"/>
                    </a:cubicBezTo>
                    <a:cubicBezTo>
                      <a:pt x="16268" y="15766"/>
                      <a:pt x="16737" y="16172"/>
                      <a:pt x="16737" y="17952"/>
                    </a:cubicBezTo>
                    <a:lnTo>
                      <a:pt x="16737" y="21600"/>
                    </a:lnTo>
                    <a:cubicBezTo>
                      <a:pt x="16737" y="21600"/>
                      <a:pt x="21600" y="21600"/>
                      <a:pt x="21600" y="21600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13" name="Group 12"/>
            <p:cNvGrpSpPr/>
            <p:nvPr/>
          </p:nvGrpSpPr>
          <p:grpSpPr>
            <a:xfrm>
              <a:off x="6133511" y="2684579"/>
              <a:ext cx="1396842" cy="3154904"/>
              <a:chOff x="6133511" y="2684579"/>
              <a:chExt cx="1396842" cy="3154904"/>
            </a:xfrm>
            <a:grpFill/>
          </p:grpSpPr>
          <p:sp>
            <p:nvSpPr>
              <p:cNvPr id="3" name="Freeform 6"/>
              <p:cNvSpPr>
                <a:spLocks noEditPoints="1"/>
              </p:cNvSpPr>
              <p:nvPr/>
            </p:nvSpPr>
            <p:spPr bwMode="auto">
              <a:xfrm>
                <a:off x="6133511" y="2684579"/>
                <a:ext cx="1396842" cy="3154904"/>
              </a:xfrm>
              <a:custGeom>
                <a:avLst/>
                <a:gdLst>
                  <a:gd name="T0" fmla="*/ 1133 w 1878"/>
                  <a:gd name="T1" fmla="*/ 0 h 4564"/>
                  <a:gd name="T2" fmla="*/ 57 w 1878"/>
                  <a:gd name="T3" fmla="*/ 2063 h 4564"/>
                  <a:gd name="T4" fmla="*/ 70 w 1878"/>
                  <a:gd name="T5" fmla="*/ 4564 h 4564"/>
                  <a:gd name="T6" fmla="*/ 180 w 1878"/>
                  <a:gd name="T7" fmla="*/ 2095 h 4564"/>
                  <a:gd name="T8" fmla="*/ 1133 w 1878"/>
                  <a:gd name="T9" fmla="*/ 1488 h 4564"/>
                  <a:gd name="T10" fmla="*/ 1878 w 1878"/>
                  <a:gd name="T11" fmla="*/ 744 h 4564"/>
                  <a:gd name="T12" fmla="*/ 1133 w 1878"/>
                  <a:gd name="T13" fmla="*/ 0 h 4564"/>
                  <a:gd name="T14" fmla="*/ 1133 w 1878"/>
                  <a:gd name="T15" fmla="*/ 1356 h 4564"/>
                  <a:gd name="T16" fmla="*/ 544 w 1878"/>
                  <a:gd name="T17" fmla="*/ 1457 h 4564"/>
                  <a:gd name="T18" fmla="*/ 307 w 1878"/>
                  <a:gd name="T19" fmla="*/ 1236 h 4564"/>
                  <a:gd name="T20" fmla="*/ 631 w 1878"/>
                  <a:gd name="T21" fmla="*/ 394 h 4564"/>
                  <a:gd name="T22" fmla="*/ 631 w 1878"/>
                  <a:gd name="T23" fmla="*/ 394 h 4564"/>
                  <a:gd name="T24" fmla="*/ 1133 w 1878"/>
                  <a:gd name="T25" fmla="*/ 131 h 4564"/>
                  <a:gd name="T26" fmla="*/ 1746 w 1878"/>
                  <a:gd name="T27" fmla="*/ 744 h 4564"/>
                  <a:gd name="T28" fmla="*/ 1133 w 1878"/>
                  <a:gd name="T29" fmla="*/ 1356 h 4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78" h="4564">
                    <a:moveTo>
                      <a:pt x="1133" y="0"/>
                    </a:moveTo>
                    <a:cubicBezTo>
                      <a:pt x="284" y="0"/>
                      <a:pt x="91" y="1190"/>
                      <a:pt x="57" y="2063"/>
                    </a:cubicBezTo>
                    <a:cubicBezTo>
                      <a:pt x="50" y="2249"/>
                      <a:pt x="0" y="4564"/>
                      <a:pt x="70" y="4564"/>
                    </a:cubicBezTo>
                    <a:cubicBezTo>
                      <a:pt x="141" y="4564"/>
                      <a:pt x="62" y="2554"/>
                      <a:pt x="180" y="2095"/>
                    </a:cubicBezTo>
                    <a:cubicBezTo>
                      <a:pt x="271" y="1743"/>
                      <a:pt x="585" y="1488"/>
                      <a:pt x="1133" y="1488"/>
                    </a:cubicBezTo>
                    <a:cubicBezTo>
                      <a:pt x="1544" y="1488"/>
                      <a:pt x="1878" y="1155"/>
                      <a:pt x="1878" y="744"/>
                    </a:cubicBezTo>
                    <a:cubicBezTo>
                      <a:pt x="1878" y="333"/>
                      <a:pt x="1544" y="0"/>
                      <a:pt x="1133" y="0"/>
                    </a:cubicBezTo>
                    <a:close/>
                    <a:moveTo>
                      <a:pt x="1133" y="1356"/>
                    </a:moveTo>
                    <a:cubicBezTo>
                      <a:pt x="843" y="1356"/>
                      <a:pt x="682" y="1392"/>
                      <a:pt x="544" y="1457"/>
                    </a:cubicBezTo>
                    <a:cubicBezTo>
                      <a:pt x="337" y="1554"/>
                      <a:pt x="265" y="1452"/>
                      <a:pt x="307" y="1236"/>
                    </a:cubicBezTo>
                    <a:cubicBezTo>
                      <a:pt x="364" y="947"/>
                      <a:pt x="451" y="638"/>
                      <a:pt x="631" y="394"/>
                    </a:cubicBezTo>
                    <a:cubicBezTo>
                      <a:pt x="631" y="394"/>
                      <a:pt x="631" y="394"/>
                      <a:pt x="631" y="394"/>
                    </a:cubicBezTo>
                    <a:cubicBezTo>
                      <a:pt x="741" y="235"/>
                      <a:pt x="925" y="131"/>
                      <a:pt x="1133" y="131"/>
                    </a:cubicBezTo>
                    <a:cubicBezTo>
                      <a:pt x="1472" y="131"/>
                      <a:pt x="1746" y="406"/>
                      <a:pt x="1746" y="744"/>
                    </a:cubicBezTo>
                    <a:cubicBezTo>
                      <a:pt x="1746" y="1082"/>
                      <a:pt x="1472" y="1356"/>
                      <a:pt x="1133" y="135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8" name="Shape 1090"/>
              <p:cNvSpPr/>
              <p:nvPr/>
            </p:nvSpPr>
            <p:spPr>
              <a:xfrm>
                <a:off x="6724616" y="3060177"/>
                <a:ext cx="396184" cy="33651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7064" y="14989"/>
                    </a:moveTo>
                    <a:lnTo>
                      <a:pt x="16300" y="14989"/>
                    </a:lnTo>
                    <a:cubicBezTo>
                      <a:pt x="14781" y="14989"/>
                      <a:pt x="13615" y="14098"/>
                      <a:pt x="12532" y="12778"/>
                    </a:cubicBezTo>
                    <a:cubicBezTo>
                      <a:pt x="12422" y="12943"/>
                      <a:pt x="12313" y="13112"/>
                      <a:pt x="12204" y="13283"/>
                    </a:cubicBezTo>
                    <a:cubicBezTo>
                      <a:pt x="11728" y="14021"/>
                      <a:pt x="11216" y="14811"/>
                      <a:pt x="10650" y="15592"/>
                    </a:cubicBezTo>
                    <a:cubicBezTo>
                      <a:pt x="12115" y="17276"/>
                      <a:pt x="13891" y="18547"/>
                      <a:pt x="16300" y="18547"/>
                    </a:cubicBezTo>
                    <a:lnTo>
                      <a:pt x="17064" y="18547"/>
                    </a:lnTo>
                    <a:lnTo>
                      <a:pt x="17064" y="21600"/>
                    </a:lnTo>
                    <a:lnTo>
                      <a:pt x="21600" y="17022"/>
                    </a:lnTo>
                    <a:lnTo>
                      <a:pt x="17064" y="12444"/>
                    </a:lnTo>
                    <a:cubicBezTo>
                      <a:pt x="17064" y="12444"/>
                      <a:pt x="17064" y="14989"/>
                      <a:pt x="17064" y="14989"/>
                    </a:cubicBezTo>
                    <a:close/>
                    <a:moveTo>
                      <a:pt x="5844" y="8840"/>
                    </a:moveTo>
                    <a:cubicBezTo>
                      <a:pt x="6014" y="8580"/>
                      <a:pt x="6185" y="8316"/>
                      <a:pt x="6358" y="8047"/>
                    </a:cubicBezTo>
                    <a:cubicBezTo>
                      <a:pt x="6781" y="7394"/>
                      <a:pt x="7227" y="6705"/>
                      <a:pt x="7709" y="6019"/>
                    </a:cubicBezTo>
                    <a:cubicBezTo>
                      <a:pt x="6284" y="4449"/>
                      <a:pt x="4562" y="3290"/>
                      <a:pt x="2260" y="3290"/>
                    </a:cubicBezTo>
                    <a:lnTo>
                      <a:pt x="0" y="3290"/>
                    </a:lnTo>
                    <a:lnTo>
                      <a:pt x="0" y="6850"/>
                    </a:lnTo>
                    <a:lnTo>
                      <a:pt x="2260" y="6850"/>
                    </a:lnTo>
                    <a:cubicBezTo>
                      <a:pt x="3693" y="6850"/>
                      <a:pt x="4812" y="7643"/>
                      <a:pt x="5844" y="8840"/>
                    </a:cubicBezTo>
                    <a:close/>
                    <a:moveTo>
                      <a:pt x="16300" y="6596"/>
                    </a:moveTo>
                    <a:lnTo>
                      <a:pt x="17064" y="6596"/>
                    </a:lnTo>
                    <a:lnTo>
                      <a:pt x="17064" y="9155"/>
                    </a:lnTo>
                    <a:lnTo>
                      <a:pt x="21600" y="4578"/>
                    </a:lnTo>
                    <a:lnTo>
                      <a:pt x="17064" y="0"/>
                    </a:lnTo>
                    <a:lnTo>
                      <a:pt x="17064" y="3036"/>
                    </a:lnTo>
                    <a:lnTo>
                      <a:pt x="16300" y="3036"/>
                    </a:lnTo>
                    <a:cubicBezTo>
                      <a:pt x="12312" y="3036"/>
                      <a:pt x="10062" y="6516"/>
                      <a:pt x="8077" y="9587"/>
                    </a:cubicBezTo>
                    <a:cubicBezTo>
                      <a:pt x="6293" y="12349"/>
                      <a:pt x="4752" y="14735"/>
                      <a:pt x="2260" y="14735"/>
                    </a:cubicBezTo>
                    <a:lnTo>
                      <a:pt x="0" y="14735"/>
                    </a:lnTo>
                    <a:lnTo>
                      <a:pt x="0" y="18293"/>
                    </a:lnTo>
                    <a:lnTo>
                      <a:pt x="2260" y="18293"/>
                    </a:lnTo>
                    <a:cubicBezTo>
                      <a:pt x="6250" y="18293"/>
                      <a:pt x="8500" y="14814"/>
                      <a:pt x="10485" y="11743"/>
                    </a:cubicBezTo>
                    <a:cubicBezTo>
                      <a:pt x="12269" y="8981"/>
                      <a:pt x="13810" y="6596"/>
                      <a:pt x="16300" y="6596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4722195" y="3678694"/>
            <a:ext cx="2762386" cy="2171903"/>
            <a:chOff x="4722195" y="3678694"/>
            <a:chExt cx="2762386" cy="2171903"/>
          </a:xfrm>
          <a:solidFill>
            <a:schemeClr val="accent5">
              <a:lumMod val="60000"/>
              <a:lumOff val="40000"/>
            </a:schemeClr>
          </a:solidFill>
        </p:grpSpPr>
        <p:grpSp>
          <p:nvGrpSpPr>
            <p:cNvPr id="11" name="Group 10"/>
            <p:cNvGrpSpPr/>
            <p:nvPr/>
          </p:nvGrpSpPr>
          <p:grpSpPr>
            <a:xfrm>
              <a:off x="4722195" y="3682789"/>
              <a:ext cx="1283244" cy="2167808"/>
              <a:chOff x="4722195" y="3682789"/>
              <a:chExt cx="1283244" cy="2167808"/>
            </a:xfrm>
            <a:grpFill/>
          </p:grpSpPr>
          <p:sp>
            <p:nvSpPr>
              <p:cNvPr id="7" name="Freeform 10"/>
              <p:cNvSpPr>
                <a:spLocks noEditPoints="1"/>
              </p:cNvSpPr>
              <p:nvPr/>
            </p:nvSpPr>
            <p:spPr bwMode="auto">
              <a:xfrm>
                <a:off x="4722195" y="3682789"/>
                <a:ext cx="1283244" cy="2167808"/>
              </a:xfrm>
              <a:custGeom>
                <a:avLst/>
                <a:gdLst>
                  <a:gd name="T0" fmla="*/ 0 w 1725"/>
                  <a:gd name="T1" fmla="*/ 728 h 3136"/>
                  <a:gd name="T2" fmla="*/ 654 w 1725"/>
                  <a:gd name="T3" fmla="*/ 1382 h 3136"/>
                  <a:gd name="T4" fmla="*/ 1577 w 1725"/>
                  <a:gd name="T5" fmla="*/ 1789 h 3136"/>
                  <a:gd name="T6" fmla="*/ 1669 w 1725"/>
                  <a:gd name="T7" fmla="*/ 3119 h 3136"/>
                  <a:gd name="T8" fmla="*/ 1666 w 1725"/>
                  <a:gd name="T9" fmla="*/ 1513 h 3136"/>
                  <a:gd name="T10" fmla="*/ 654 w 1725"/>
                  <a:gd name="T11" fmla="*/ 73 h 3136"/>
                  <a:gd name="T12" fmla="*/ 0 w 1725"/>
                  <a:gd name="T13" fmla="*/ 728 h 3136"/>
                  <a:gd name="T14" fmla="*/ 119 w 1725"/>
                  <a:gd name="T15" fmla="*/ 727 h 3136"/>
                  <a:gd name="T16" fmla="*/ 858 w 1725"/>
                  <a:gd name="T17" fmla="*/ 232 h 3136"/>
                  <a:gd name="T18" fmla="*/ 858 w 1725"/>
                  <a:gd name="T19" fmla="*/ 232 h 3136"/>
                  <a:gd name="T20" fmla="*/ 1517 w 1725"/>
                  <a:gd name="T21" fmla="*/ 1260 h 3136"/>
                  <a:gd name="T22" fmla="*/ 1327 w 1725"/>
                  <a:gd name="T23" fmla="*/ 1365 h 3136"/>
                  <a:gd name="T24" fmla="*/ 654 w 1725"/>
                  <a:gd name="T25" fmla="*/ 1263 h 3136"/>
                  <a:gd name="T26" fmla="*/ 119 w 1725"/>
                  <a:gd name="T27" fmla="*/ 727 h 3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25" h="3136">
                    <a:moveTo>
                      <a:pt x="0" y="728"/>
                    </a:moveTo>
                    <a:cubicBezTo>
                      <a:pt x="0" y="1089"/>
                      <a:pt x="293" y="1382"/>
                      <a:pt x="654" y="1382"/>
                    </a:cubicBezTo>
                    <a:cubicBezTo>
                      <a:pt x="654" y="1382"/>
                      <a:pt x="1471" y="1368"/>
                      <a:pt x="1577" y="1789"/>
                    </a:cubicBezTo>
                    <a:cubicBezTo>
                      <a:pt x="1650" y="2081"/>
                      <a:pt x="1614" y="3136"/>
                      <a:pt x="1669" y="3119"/>
                    </a:cubicBezTo>
                    <a:cubicBezTo>
                      <a:pt x="1725" y="3102"/>
                      <a:pt x="1666" y="1513"/>
                      <a:pt x="1666" y="1513"/>
                    </a:cubicBezTo>
                    <a:cubicBezTo>
                      <a:pt x="1666" y="0"/>
                      <a:pt x="654" y="73"/>
                      <a:pt x="654" y="73"/>
                    </a:cubicBezTo>
                    <a:cubicBezTo>
                      <a:pt x="293" y="73"/>
                      <a:pt x="0" y="366"/>
                      <a:pt x="0" y="728"/>
                    </a:cubicBezTo>
                    <a:close/>
                    <a:moveTo>
                      <a:pt x="119" y="727"/>
                    </a:moveTo>
                    <a:cubicBezTo>
                      <a:pt x="119" y="431"/>
                      <a:pt x="464" y="101"/>
                      <a:pt x="858" y="232"/>
                    </a:cubicBezTo>
                    <a:cubicBezTo>
                      <a:pt x="858" y="232"/>
                      <a:pt x="858" y="232"/>
                      <a:pt x="858" y="232"/>
                    </a:cubicBezTo>
                    <a:cubicBezTo>
                      <a:pt x="1302" y="379"/>
                      <a:pt x="1461" y="872"/>
                      <a:pt x="1517" y="1260"/>
                    </a:cubicBezTo>
                    <a:cubicBezTo>
                      <a:pt x="1530" y="1352"/>
                      <a:pt x="1487" y="1434"/>
                      <a:pt x="1327" y="1365"/>
                    </a:cubicBezTo>
                    <a:cubicBezTo>
                      <a:pt x="1190" y="1306"/>
                      <a:pt x="976" y="1254"/>
                      <a:pt x="654" y="1263"/>
                    </a:cubicBezTo>
                    <a:cubicBezTo>
                      <a:pt x="358" y="1263"/>
                      <a:pt x="119" y="1023"/>
                      <a:pt x="119" y="72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6" name="Shape 565"/>
              <p:cNvSpPr/>
              <p:nvPr/>
            </p:nvSpPr>
            <p:spPr>
              <a:xfrm flipV="1">
                <a:off x="5055340" y="4008000"/>
                <a:ext cx="406762" cy="40673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0" y="15497"/>
                    </a:moveTo>
                    <a:cubicBezTo>
                      <a:pt x="8207" y="15497"/>
                      <a:pt x="6104" y="13394"/>
                      <a:pt x="6104" y="10801"/>
                    </a:cubicBezTo>
                    <a:cubicBezTo>
                      <a:pt x="6104" y="8206"/>
                      <a:pt x="8207" y="6103"/>
                      <a:pt x="10800" y="6103"/>
                    </a:cubicBezTo>
                    <a:cubicBezTo>
                      <a:pt x="13395" y="6103"/>
                      <a:pt x="15497" y="8206"/>
                      <a:pt x="15497" y="10801"/>
                    </a:cubicBezTo>
                    <a:cubicBezTo>
                      <a:pt x="15497" y="13394"/>
                      <a:pt x="13395" y="15497"/>
                      <a:pt x="10800" y="15497"/>
                    </a:cubicBezTo>
                    <a:close/>
                    <a:moveTo>
                      <a:pt x="19522" y="10801"/>
                    </a:moveTo>
                    <a:cubicBezTo>
                      <a:pt x="19522" y="9454"/>
                      <a:pt x="20352" y="8390"/>
                      <a:pt x="21600" y="7659"/>
                    </a:cubicBezTo>
                    <a:cubicBezTo>
                      <a:pt x="21376" y="6908"/>
                      <a:pt x="21077" y="6187"/>
                      <a:pt x="20711" y="5509"/>
                    </a:cubicBezTo>
                    <a:cubicBezTo>
                      <a:pt x="19310" y="5876"/>
                      <a:pt x="18177" y="5328"/>
                      <a:pt x="17225" y="4375"/>
                    </a:cubicBezTo>
                    <a:cubicBezTo>
                      <a:pt x="16273" y="3423"/>
                      <a:pt x="15982" y="2288"/>
                      <a:pt x="16347" y="889"/>
                    </a:cubicBezTo>
                    <a:cubicBezTo>
                      <a:pt x="15671" y="522"/>
                      <a:pt x="14951" y="225"/>
                      <a:pt x="14198" y="0"/>
                    </a:cubicBezTo>
                    <a:cubicBezTo>
                      <a:pt x="13467" y="1248"/>
                      <a:pt x="12147" y="2078"/>
                      <a:pt x="10800" y="2078"/>
                    </a:cubicBezTo>
                    <a:cubicBezTo>
                      <a:pt x="9453" y="2078"/>
                      <a:pt x="8134" y="1248"/>
                      <a:pt x="7403" y="0"/>
                    </a:cubicBezTo>
                    <a:cubicBezTo>
                      <a:pt x="6651" y="225"/>
                      <a:pt x="5931" y="522"/>
                      <a:pt x="5253" y="889"/>
                    </a:cubicBezTo>
                    <a:cubicBezTo>
                      <a:pt x="5620" y="2288"/>
                      <a:pt x="5329" y="3422"/>
                      <a:pt x="4375" y="4375"/>
                    </a:cubicBezTo>
                    <a:cubicBezTo>
                      <a:pt x="3423" y="5328"/>
                      <a:pt x="2290" y="5876"/>
                      <a:pt x="890" y="5510"/>
                    </a:cubicBezTo>
                    <a:cubicBezTo>
                      <a:pt x="523" y="6187"/>
                      <a:pt x="224" y="6908"/>
                      <a:pt x="0" y="7659"/>
                    </a:cubicBezTo>
                    <a:cubicBezTo>
                      <a:pt x="1249" y="8390"/>
                      <a:pt x="2078" y="9454"/>
                      <a:pt x="2078" y="10801"/>
                    </a:cubicBezTo>
                    <a:cubicBezTo>
                      <a:pt x="2078" y="12146"/>
                      <a:pt x="1249" y="13467"/>
                      <a:pt x="0" y="14198"/>
                    </a:cubicBezTo>
                    <a:cubicBezTo>
                      <a:pt x="224" y="14950"/>
                      <a:pt x="523" y="15670"/>
                      <a:pt x="890" y="16348"/>
                    </a:cubicBezTo>
                    <a:cubicBezTo>
                      <a:pt x="2290" y="15981"/>
                      <a:pt x="3423" y="16272"/>
                      <a:pt x="4375" y="17226"/>
                    </a:cubicBezTo>
                    <a:cubicBezTo>
                      <a:pt x="5327" y="18178"/>
                      <a:pt x="5620" y="19312"/>
                      <a:pt x="5253" y="20711"/>
                    </a:cubicBezTo>
                    <a:cubicBezTo>
                      <a:pt x="5931" y="21078"/>
                      <a:pt x="6651" y="21377"/>
                      <a:pt x="7403" y="21600"/>
                    </a:cubicBezTo>
                    <a:cubicBezTo>
                      <a:pt x="8134" y="20352"/>
                      <a:pt x="9453" y="19524"/>
                      <a:pt x="10800" y="19524"/>
                    </a:cubicBezTo>
                    <a:cubicBezTo>
                      <a:pt x="12147" y="19524"/>
                      <a:pt x="13467" y="20352"/>
                      <a:pt x="14198" y="21600"/>
                    </a:cubicBezTo>
                    <a:cubicBezTo>
                      <a:pt x="14951" y="21375"/>
                      <a:pt x="15671" y="21078"/>
                      <a:pt x="16349" y="20711"/>
                    </a:cubicBezTo>
                    <a:cubicBezTo>
                      <a:pt x="15982" y="19312"/>
                      <a:pt x="16273" y="18178"/>
                      <a:pt x="17225" y="17226"/>
                    </a:cubicBezTo>
                    <a:cubicBezTo>
                      <a:pt x="18177" y="16272"/>
                      <a:pt x="19310" y="15724"/>
                      <a:pt x="20711" y="16091"/>
                    </a:cubicBezTo>
                    <a:cubicBezTo>
                      <a:pt x="21077" y="15413"/>
                      <a:pt x="21376" y="14693"/>
                      <a:pt x="21600" y="13941"/>
                    </a:cubicBezTo>
                    <a:cubicBezTo>
                      <a:pt x="20352" y="13210"/>
                      <a:pt x="19522" y="12146"/>
                      <a:pt x="19522" y="10801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14" name="Group 13"/>
            <p:cNvGrpSpPr/>
            <p:nvPr/>
          </p:nvGrpSpPr>
          <p:grpSpPr>
            <a:xfrm>
              <a:off x="6200708" y="3678694"/>
              <a:ext cx="1283873" cy="2167808"/>
              <a:chOff x="6200708" y="3678694"/>
              <a:chExt cx="1283873" cy="2167808"/>
            </a:xfrm>
            <a:grpFill/>
          </p:grpSpPr>
          <p:sp>
            <p:nvSpPr>
              <p:cNvPr id="4" name="Freeform 7"/>
              <p:cNvSpPr>
                <a:spLocks noEditPoints="1"/>
              </p:cNvSpPr>
              <p:nvPr/>
            </p:nvSpPr>
            <p:spPr bwMode="auto">
              <a:xfrm>
                <a:off x="6200708" y="3678694"/>
                <a:ext cx="1283873" cy="2167808"/>
              </a:xfrm>
              <a:custGeom>
                <a:avLst/>
                <a:gdLst>
                  <a:gd name="T0" fmla="*/ 1072 w 1726"/>
                  <a:gd name="T1" fmla="*/ 73 h 3136"/>
                  <a:gd name="T2" fmla="*/ 60 w 1726"/>
                  <a:gd name="T3" fmla="*/ 1513 h 3136"/>
                  <a:gd name="T4" fmla="*/ 57 w 1726"/>
                  <a:gd name="T5" fmla="*/ 3119 h 3136"/>
                  <a:gd name="T6" fmla="*/ 149 w 1726"/>
                  <a:gd name="T7" fmla="*/ 1789 h 3136"/>
                  <a:gd name="T8" fmla="*/ 1072 w 1726"/>
                  <a:gd name="T9" fmla="*/ 1382 h 3136"/>
                  <a:gd name="T10" fmla="*/ 1726 w 1726"/>
                  <a:gd name="T11" fmla="*/ 728 h 3136"/>
                  <a:gd name="T12" fmla="*/ 1072 w 1726"/>
                  <a:gd name="T13" fmla="*/ 73 h 3136"/>
                  <a:gd name="T14" fmla="*/ 1072 w 1726"/>
                  <a:gd name="T15" fmla="*/ 1263 h 3136"/>
                  <a:gd name="T16" fmla="*/ 399 w 1726"/>
                  <a:gd name="T17" fmla="*/ 1365 h 3136"/>
                  <a:gd name="T18" fmla="*/ 209 w 1726"/>
                  <a:gd name="T19" fmla="*/ 1260 h 3136"/>
                  <a:gd name="T20" fmla="*/ 867 w 1726"/>
                  <a:gd name="T21" fmla="*/ 232 h 3136"/>
                  <a:gd name="T22" fmla="*/ 867 w 1726"/>
                  <a:gd name="T23" fmla="*/ 232 h 3136"/>
                  <a:gd name="T24" fmla="*/ 1607 w 1726"/>
                  <a:gd name="T25" fmla="*/ 727 h 3136"/>
                  <a:gd name="T26" fmla="*/ 1072 w 1726"/>
                  <a:gd name="T27" fmla="*/ 1263 h 3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26" h="3136">
                    <a:moveTo>
                      <a:pt x="1072" y="73"/>
                    </a:moveTo>
                    <a:cubicBezTo>
                      <a:pt x="1072" y="73"/>
                      <a:pt x="60" y="0"/>
                      <a:pt x="60" y="1513"/>
                    </a:cubicBezTo>
                    <a:cubicBezTo>
                      <a:pt x="60" y="1513"/>
                      <a:pt x="0" y="3102"/>
                      <a:pt x="57" y="3119"/>
                    </a:cubicBezTo>
                    <a:cubicBezTo>
                      <a:pt x="111" y="3136"/>
                      <a:pt x="75" y="2081"/>
                      <a:pt x="149" y="1789"/>
                    </a:cubicBezTo>
                    <a:cubicBezTo>
                      <a:pt x="255" y="1368"/>
                      <a:pt x="1072" y="1382"/>
                      <a:pt x="1072" y="1382"/>
                    </a:cubicBezTo>
                    <a:cubicBezTo>
                      <a:pt x="1433" y="1382"/>
                      <a:pt x="1726" y="1089"/>
                      <a:pt x="1726" y="728"/>
                    </a:cubicBezTo>
                    <a:cubicBezTo>
                      <a:pt x="1726" y="366"/>
                      <a:pt x="1433" y="73"/>
                      <a:pt x="1072" y="73"/>
                    </a:cubicBezTo>
                    <a:close/>
                    <a:moveTo>
                      <a:pt x="1072" y="1263"/>
                    </a:moveTo>
                    <a:cubicBezTo>
                      <a:pt x="750" y="1254"/>
                      <a:pt x="536" y="1306"/>
                      <a:pt x="399" y="1365"/>
                    </a:cubicBezTo>
                    <a:cubicBezTo>
                      <a:pt x="239" y="1434"/>
                      <a:pt x="196" y="1352"/>
                      <a:pt x="209" y="1260"/>
                    </a:cubicBezTo>
                    <a:cubicBezTo>
                      <a:pt x="265" y="872"/>
                      <a:pt x="424" y="379"/>
                      <a:pt x="867" y="232"/>
                    </a:cubicBezTo>
                    <a:cubicBezTo>
                      <a:pt x="867" y="232"/>
                      <a:pt x="867" y="232"/>
                      <a:pt x="867" y="232"/>
                    </a:cubicBezTo>
                    <a:cubicBezTo>
                      <a:pt x="1262" y="101"/>
                      <a:pt x="1607" y="431"/>
                      <a:pt x="1607" y="727"/>
                    </a:cubicBezTo>
                    <a:cubicBezTo>
                      <a:pt x="1607" y="1023"/>
                      <a:pt x="1367" y="1263"/>
                      <a:pt x="1072" y="126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9" name="Shape 808"/>
              <p:cNvSpPr/>
              <p:nvPr/>
            </p:nvSpPr>
            <p:spPr>
              <a:xfrm>
                <a:off x="6689276" y="4077865"/>
                <a:ext cx="422989" cy="2538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18" y="14435"/>
                    </a:moveTo>
                    <a:lnTo>
                      <a:pt x="19418" y="3600"/>
                    </a:lnTo>
                    <a:cubicBezTo>
                      <a:pt x="19418" y="1612"/>
                      <a:pt x="18451" y="0"/>
                      <a:pt x="17258" y="0"/>
                    </a:cubicBezTo>
                    <a:lnTo>
                      <a:pt x="7560" y="0"/>
                    </a:lnTo>
                    <a:lnTo>
                      <a:pt x="10326" y="5041"/>
                    </a:lnTo>
                    <a:lnTo>
                      <a:pt x="16221" y="5041"/>
                    </a:lnTo>
                    <a:lnTo>
                      <a:pt x="16221" y="14435"/>
                    </a:lnTo>
                    <a:lnTo>
                      <a:pt x="14040" y="14435"/>
                    </a:lnTo>
                    <a:lnTo>
                      <a:pt x="17819" y="21600"/>
                    </a:lnTo>
                    <a:lnTo>
                      <a:pt x="21600" y="14435"/>
                    </a:lnTo>
                    <a:cubicBezTo>
                      <a:pt x="21600" y="14435"/>
                      <a:pt x="19418" y="14435"/>
                      <a:pt x="19418" y="14435"/>
                    </a:cubicBezTo>
                    <a:close/>
                    <a:moveTo>
                      <a:pt x="5378" y="16559"/>
                    </a:moveTo>
                    <a:lnTo>
                      <a:pt x="5378" y="7166"/>
                    </a:lnTo>
                    <a:lnTo>
                      <a:pt x="7560" y="7166"/>
                    </a:lnTo>
                    <a:lnTo>
                      <a:pt x="3779" y="0"/>
                    </a:lnTo>
                    <a:lnTo>
                      <a:pt x="0" y="7166"/>
                    </a:lnTo>
                    <a:lnTo>
                      <a:pt x="2181" y="7166"/>
                    </a:lnTo>
                    <a:lnTo>
                      <a:pt x="2181" y="17998"/>
                    </a:lnTo>
                    <a:cubicBezTo>
                      <a:pt x="2181" y="19988"/>
                      <a:pt x="3149" y="21600"/>
                      <a:pt x="4341" y="21600"/>
                    </a:cubicBezTo>
                    <a:lnTo>
                      <a:pt x="14040" y="21600"/>
                    </a:lnTo>
                    <a:lnTo>
                      <a:pt x="11274" y="16559"/>
                    </a:lnTo>
                    <a:cubicBezTo>
                      <a:pt x="11274" y="16559"/>
                      <a:pt x="5378" y="16559"/>
                      <a:pt x="5378" y="16559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4901673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/>
      <p:bldP spid="71" grpId="0"/>
      <p:bldP spid="71" grpId="1"/>
      <p:bldP spid="71" grpId="2"/>
      <p:bldP spid="71" grpId="3"/>
      <p:bldP spid="71" grpId="4"/>
      <p:bldP spid="71" grpId="5"/>
      <p:bldP spid="71" grpId="6"/>
      <p:bldP spid="71" grpId="7"/>
      <p:bldP spid="71" grpId="8"/>
      <p:bldP spid="71" grpId="9"/>
      <p:bldP spid="71" grpId="10"/>
      <p:bldP spid="71" grpId="11"/>
      <p:bldP spid="71" grpId="12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Internal Developed Markets</a:t>
            </a:r>
          </a:p>
        </p:txBody>
      </p:sp>
      <p:sp>
        <p:nvSpPr>
          <p:cNvPr id="2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32" name="Group 31"/>
          <p:cNvGrpSpPr/>
          <p:nvPr/>
        </p:nvGrpSpPr>
        <p:grpSpPr>
          <a:xfrm>
            <a:off x="5028259" y="5258448"/>
            <a:ext cx="2161625" cy="881745"/>
            <a:chOff x="5028259" y="5177766"/>
            <a:chExt cx="2161625" cy="881745"/>
          </a:xfrm>
        </p:grpSpPr>
        <p:sp>
          <p:nvSpPr>
            <p:cNvPr id="30" name="TextBox 29"/>
            <p:cNvSpPr txBox="1"/>
            <p:nvPr/>
          </p:nvSpPr>
          <p:spPr>
            <a:xfrm>
              <a:off x="5563548" y="5177766"/>
              <a:ext cx="105349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Improving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1" name="Rectangle 30"/>
            <p:cNvSpPr/>
            <p:nvPr/>
          </p:nvSpPr>
          <p:spPr>
            <a:xfrm>
              <a:off x="5028259" y="541318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81" name="Shape 4159"/>
          <p:cNvSpPr/>
          <p:nvPr/>
        </p:nvSpPr>
        <p:spPr>
          <a:xfrm rot="3435603">
            <a:off x="7999768" y="1942340"/>
            <a:ext cx="1047477" cy="10257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82" name="Shape 4159"/>
          <p:cNvSpPr/>
          <p:nvPr/>
        </p:nvSpPr>
        <p:spPr>
          <a:xfrm rot="18164397" flipH="1">
            <a:off x="3136889" y="1942340"/>
            <a:ext cx="1047477" cy="10257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83" name="Group 82"/>
          <p:cNvGrpSpPr/>
          <p:nvPr/>
        </p:nvGrpSpPr>
        <p:grpSpPr>
          <a:xfrm>
            <a:off x="8184690" y="2787628"/>
            <a:ext cx="2161625" cy="881745"/>
            <a:chOff x="5028259" y="5177766"/>
            <a:chExt cx="2161625" cy="881745"/>
          </a:xfrm>
        </p:grpSpPr>
        <p:sp>
          <p:nvSpPr>
            <p:cNvPr id="84" name="TextBox 83"/>
            <p:cNvSpPr txBox="1"/>
            <p:nvPr/>
          </p:nvSpPr>
          <p:spPr>
            <a:xfrm>
              <a:off x="5581981" y="5177766"/>
              <a:ext cx="101662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Managing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5" name="Rectangle 84"/>
            <p:cNvSpPr/>
            <p:nvPr/>
          </p:nvSpPr>
          <p:spPr>
            <a:xfrm>
              <a:off x="5028259" y="541318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1809068" y="2787628"/>
            <a:ext cx="2161625" cy="881745"/>
            <a:chOff x="5028259" y="5177766"/>
            <a:chExt cx="2161625" cy="881745"/>
          </a:xfrm>
        </p:grpSpPr>
        <p:sp>
          <p:nvSpPr>
            <p:cNvPr id="87" name="TextBox 86"/>
            <p:cNvSpPr txBox="1"/>
            <p:nvPr/>
          </p:nvSpPr>
          <p:spPr>
            <a:xfrm>
              <a:off x="5531489" y="5177766"/>
              <a:ext cx="11176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Optimizing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8" name="Rectangle 87"/>
            <p:cNvSpPr/>
            <p:nvPr/>
          </p:nvSpPr>
          <p:spPr>
            <a:xfrm>
              <a:off x="5028259" y="541318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258380" y="2033987"/>
            <a:ext cx="1868076" cy="1868076"/>
            <a:chOff x="4258380" y="2033987"/>
            <a:chExt cx="1868076" cy="1868076"/>
          </a:xfrm>
          <a:solidFill>
            <a:schemeClr val="accent5">
              <a:lumMod val="75000"/>
            </a:schemeClr>
          </a:solidFill>
        </p:grpSpPr>
        <p:grpSp>
          <p:nvGrpSpPr>
            <p:cNvPr id="29" name="Group 28"/>
            <p:cNvGrpSpPr/>
            <p:nvPr/>
          </p:nvGrpSpPr>
          <p:grpSpPr>
            <a:xfrm>
              <a:off x="4258380" y="2033987"/>
              <a:ext cx="1868076" cy="1868076"/>
              <a:chOff x="1119258" y="2257147"/>
              <a:chExt cx="1868076" cy="1868076"/>
            </a:xfrm>
            <a:grpFill/>
          </p:grpSpPr>
          <p:sp>
            <p:nvSpPr>
              <p:cNvPr id="36" name="Freeform 6"/>
              <p:cNvSpPr>
                <a:spLocks/>
              </p:cNvSpPr>
              <p:nvPr/>
            </p:nvSpPr>
            <p:spPr bwMode="auto">
              <a:xfrm>
                <a:off x="2495041" y="2394505"/>
                <a:ext cx="356034" cy="354935"/>
              </a:xfrm>
              <a:custGeom>
                <a:avLst/>
                <a:gdLst>
                  <a:gd name="T0" fmla="*/ 207 w 207"/>
                  <a:gd name="T1" fmla="*/ 181 h 206"/>
                  <a:gd name="T2" fmla="*/ 26 w 207"/>
                  <a:gd name="T3" fmla="*/ 0 h 206"/>
                  <a:gd name="T4" fmla="*/ 0 w 207"/>
                  <a:gd name="T5" fmla="*/ 44 h 206"/>
                  <a:gd name="T6" fmla="*/ 163 w 207"/>
                  <a:gd name="T7" fmla="*/ 206 h 206"/>
                  <a:gd name="T8" fmla="*/ 207 w 207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6">
                    <a:moveTo>
                      <a:pt x="207" y="181"/>
                    </a:moveTo>
                    <a:cubicBezTo>
                      <a:pt x="162" y="107"/>
                      <a:pt x="100" y="45"/>
                      <a:pt x="26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6" y="85"/>
                      <a:pt x="122" y="140"/>
                      <a:pt x="163" y="206"/>
                    </a:cubicBezTo>
                    <a:lnTo>
                      <a:pt x="207" y="181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7" name="Freeform 7"/>
              <p:cNvSpPr>
                <a:spLocks/>
              </p:cNvSpPr>
              <p:nvPr/>
            </p:nvSpPr>
            <p:spPr bwMode="auto">
              <a:xfrm>
                <a:off x="2075273" y="2257147"/>
                <a:ext cx="427460" cy="191203"/>
              </a:xfrm>
              <a:custGeom>
                <a:avLst/>
                <a:gdLst>
                  <a:gd name="T0" fmla="*/ 0 w 248"/>
                  <a:gd name="T1" fmla="*/ 0 h 111"/>
                  <a:gd name="T2" fmla="*/ 0 w 248"/>
                  <a:gd name="T3" fmla="*/ 51 h 111"/>
                  <a:gd name="T4" fmla="*/ 222 w 248"/>
                  <a:gd name="T5" fmla="*/ 111 h 111"/>
                  <a:gd name="T6" fmla="*/ 248 w 248"/>
                  <a:gd name="T7" fmla="*/ 67 h 111"/>
                  <a:gd name="T8" fmla="*/ 0 w 248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1">
                    <a:moveTo>
                      <a:pt x="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0" y="53"/>
                      <a:pt x="156" y="75"/>
                      <a:pt x="222" y="111"/>
                    </a:cubicBezTo>
                    <a:cubicBezTo>
                      <a:pt x="248" y="67"/>
                      <a:pt x="248" y="67"/>
                      <a:pt x="248" y="67"/>
                    </a:cubicBezTo>
                    <a:cubicBezTo>
                      <a:pt x="174" y="26"/>
                      <a:pt x="90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8" name="Freeform 8"/>
              <p:cNvSpPr>
                <a:spLocks/>
              </p:cNvSpPr>
              <p:nvPr/>
            </p:nvSpPr>
            <p:spPr bwMode="auto">
              <a:xfrm>
                <a:off x="2796131" y="2743946"/>
                <a:ext cx="191203" cy="425262"/>
              </a:xfrm>
              <a:custGeom>
                <a:avLst/>
                <a:gdLst>
                  <a:gd name="T0" fmla="*/ 45 w 111"/>
                  <a:gd name="T1" fmla="*/ 0 h 247"/>
                  <a:gd name="T2" fmla="*/ 0 w 111"/>
                  <a:gd name="T3" fmla="*/ 26 h 247"/>
                  <a:gd name="T4" fmla="*/ 60 w 111"/>
                  <a:gd name="T5" fmla="*/ 247 h 247"/>
                  <a:gd name="T6" fmla="*/ 111 w 111"/>
                  <a:gd name="T7" fmla="*/ 247 h 247"/>
                  <a:gd name="T8" fmla="*/ 45 w 111"/>
                  <a:gd name="T9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4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7" y="92"/>
                      <a:pt x="58" y="167"/>
                      <a:pt x="60" y="247"/>
                    </a:cubicBezTo>
                    <a:cubicBezTo>
                      <a:pt x="111" y="247"/>
                      <a:pt x="111" y="247"/>
                      <a:pt x="111" y="247"/>
                    </a:cubicBezTo>
                    <a:cubicBezTo>
                      <a:pt x="109" y="158"/>
                      <a:pt x="85" y="74"/>
                      <a:pt x="4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" name="Freeform 9"/>
              <p:cNvSpPr>
                <a:spLocks/>
              </p:cNvSpPr>
              <p:nvPr/>
            </p:nvSpPr>
            <p:spPr bwMode="auto">
              <a:xfrm>
                <a:off x="2796131" y="3213162"/>
                <a:ext cx="191203" cy="427460"/>
              </a:xfrm>
              <a:custGeom>
                <a:avLst/>
                <a:gdLst>
                  <a:gd name="T0" fmla="*/ 60 w 111"/>
                  <a:gd name="T1" fmla="*/ 0 h 248"/>
                  <a:gd name="T2" fmla="*/ 0 w 111"/>
                  <a:gd name="T3" fmla="*/ 222 h 248"/>
                  <a:gd name="T4" fmla="*/ 45 w 111"/>
                  <a:gd name="T5" fmla="*/ 248 h 248"/>
                  <a:gd name="T6" fmla="*/ 111 w 111"/>
                  <a:gd name="T7" fmla="*/ 0 h 248"/>
                  <a:gd name="T8" fmla="*/ 6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60" y="0"/>
                    </a:moveTo>
                    <a:cubicBezTo>
                      <a:pt x="58" y="80"/>
                      <a:pt x="37" y="156"/>
                      <a:pt x="0" y="222"/>
                    </a:cubicBezTo>
                    <a:cubicBezTo>
                      <a:pt x="45" y="248"/>
                      <a:pt x="45" y="248"/>
                      <a:pt x="45" y="248"/>
                    </a:cubicBezTo>
                    <a:cubicBezTo>
                      <a:pt x="85" y="174"/>
                      <a:pt x="109" y="90"/>
                      <a:pt x="111" y="0"/>
                    </a:cubicBezTo>
                    <a:lnTo>
                      <a:pt x="60" y="0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0" name="Freeform 10"/>
              <p:cNvSpPr>
                <a:spLocks/>
              </p:cNvSpPr>
              <p:nvPr/>
            </p:nvSpPr>
            <p:spPr bwMode="auto">
              <a:xfrm>
                <a:off x="2495041" y="3632930"/>
                <a:ext cx="356034" cy="356034"/>
              </a:xfrm>
              <a:custGeom>
                <a:avLst/>
                <a:gdLst>
                  <a:gd name="T0" fmla="*/ 207 w 207"/>
                  <a:gd name="T1" fmla="*/ 26 h 207"/>
                  <a:gd name="T2" fmla="*/ 163 w 207"/>
                  <a:gd name="T3" fmla="*/ 0 h 207"/>
                  <a:gd name="T4" fmla="*/ 0 w 207"/>
                  <a:gd name="T5" fmla="*/ 163 h 207"/>
                  <a:gd name="T6" fmla="*/ 26 w 207"/>
                  <a:gd name="T7" fmla="*/ 207 h 207"/>
                  <a:gd name="T8" fmla="*/ 207 w 207"/>
                  <a:gd name="T9" fmla="*/ 2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7">
                    <a:moveTo>
                      <a:pt x="207" y="26"/>
                    </a:moveTo>
                    <a:cubicBezTo>
                      <a:pt x="163" y="0"/>
                      <a:pt x="163" y="0"/>
                      <a:pt x="163" y="0"/>
                    </a:cubicBezTo>
                    <a:cubicBezTo>
                      <a:pt x="122" y="66"/>
                      <a:pt x="66" y="122"/>
                      <a:pt x="0" y="163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100" y="162"/>
                      <a:pt x="162" y="100"/>
                      <a:pt x="207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7" name="Freeform 11"/>
              <p:cNvSpPr>
                <a:spLocks/>
              </p:cNvSpPr>
              <p:nvPr/>
            </p:nvSpPr>
            <p:spPr bwMode="auto">
              <a:xfrm>
                <a:off x="2075273" y="3936217"/>
                <a:ext cx="427460" cy="189006"/>
              </a:xfrm>
              <a:custGeom>
                <a:avLst/>
                <a:gdLst>
                  <a:gd name="T0" fmla="*/ 248 w 248"/>
                  <a:gd name="T1" fmla="*/ 44 h 110"/>
                  <a:gd name="T2" fmla="*/ 222 w 248"/>
                  <a:gd name="T3" fmla="*/ 0 h 110"/>
                  <a:gd name="T4" fmla="*/ 0 w 248"/>
                  <a:gd name="T5" fmla="*/ 59 h 110"/>
                  <a:gd name="T6" fmla="*/ 0 w 248"/>
                  <a:gd name="T7" fmla="*/ 110 h 110"/>
                  <a:gd name="T8" fmla="*/ 248 w 248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0">
                    <a:moveTo>
                      <a:pt x="248" y="44"/>
                    </a:moveTo>
                    <a:cubicBezTo>
                      <a:pt x="222" y="0"/>
                      <a:pt x="222" y="0"/>
                      <a:pt x="222" y="0"/>
                    </a:cubicBezTo>
                    <a:cubicBezTo>
                      <a:pt x="156" y="36"/>
                      <a:pt x="80" y="57"/>
                      <a:pt x="0" y="59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90" y="108"/>
                      <a:pt x="174" y="84"/>
                      <a:pt x="248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8" name="Freeform 12"/>
              <p:cNvSpPr>
                <a:spLocks/>
              </p:cNvSpPr>
              <p:nvPr/>
            </p:nvSpPr>
            <p:spPr bwMode="auto">
              <a:xfrm>
                <a:off x="1606057" y="3936217"/>
                <a:ext cx="425262" cy="189006"/>
              </a:xfrm>
              <a:custGeom>
                <a:avLst/>
                <a:gdLst>
                  <a:gd name="T0" fmla="*/ 0 w 247"/>
                  <a:gd name="T1" fmla="*/ 44 h 110"/>
                  <a:gd name="T2" fmla="*/ 247 w 247"/>
                  <a:gd name="T3" fmla="*/ 110 h 110"/>
                  <a:gd name="T4" fmla="*/ 247 w 247"/>
                  <a:gd name="T5" fmla="*/ 59 h 110"/>
                  <a:gd name="T6" fmla="*/ 26 w 247"/>
                  <a:gd name="T7" fmla="*/ 0 h 110"/>
                  <a:gd name="T8" fmla="*/ 0 w 247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0">
                    <a:moveTo>
                      <a:pt x="0" y="44"/>
                    </a:moveTo>
                    <a:cubicBezTo>
                      <a:pt x="74" y="84"/>
                      <a:pt x="158" y="108"/>
                      <a:pt x="247" y="110"/>
                    </a:cubicBezTo>
                    <a:cubicBezTo>
                      <a:pt x="247" y="59"/>
                      <a:pt x="247" y="59"/>
                      <a:pt x="247" y="59"/>
                    </a:cubicBezTo>
                    <a:cubicBezTo>
                      <a:pt x="167" y="57"/>
                      <a:pt x="92" y="36"/>
                      <a:pt x="26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9" name="Freeform 13"/>
              <p:cNvSpPr>
                <a:spLocks/>
              </p:cNvSpPr>
              <p:nvPr/>
            </p:nvSpPr>
            <p:spPr bwMode="auto">
              <a:xfrm>
                <a:off x="1256616" y="3632930"/>
                <a:ext cx="354935" cy="356034"/>
              </a:xfrm>
              <a:custGeom>
                <a:avLst/>
                <a:gdLst>
                  <a:gd name="T0" fmla="*/ 44 w 206"/>
                  <a:gd name="T1" fmla="*/ 0 h 207"/>
                  <a:gd name="T2" fmla="*/ 0 w 206"/>
                  <a:gd name="T3" fmla="*/ 26 h 207"/>
                  <a:gd name="T4" fmla="*/ 181 w 206"/>
                  <a:gd name="T5" fmla="*/ 207 h 207"/>
                  <a:gd name="T6" fmla="*/ 206 w 206"/>
                  <a:gd name="T7" fmla="*/ 163 h 207"/>
                  <a:gd name="T8" fmla="*/ 44 w 206"/>
                  <a:gd name="T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7">
                    <a:moveTo>
                      <a:pt x="44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5" y="100"/>
                      <a:pt x="107" y="162"/>
                      <a:pt x="181" y="207"/>
                    </a:cubicBezTo>
                    <a:cubicBezTo>
                      <a:pt x="206" y="163"/>
                      <a:pt x="206" y="163"/>
                      <a:pt x="206" y="163"/>
                    </a:cubicBezTo>
                    <a:cubicBezTo>
                      <a:pt x="140" y="122"/>
                      <a:pt x="85" y="66"/>
                      <a:pt x="4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0" name="Freeform 14"/>
              <p:cNvSpPr>
                <a:spLocks/>
              </p:cNvSpPr>
              <p:nvPr/>
            </p:nvSpPr>
            <p:spPr bwMode="auto">
              <a:xfrm>
                <a:off x="1119258" y="3213162"/>
                <a:ext cx="191203" cy="427460"/>
              </a:xfrm>
              <a:custGeom>
                <a:avLst/>
                <a:gdLst>
                  <a:gd name="T0" fmla="*/ 0 w 111"/>
                  <a:gd name="T1" fmla="*/ 0 h 248"/>
                  <a:gd name="T2" fmla="*/ 67 w 111"/>
                  <a:gd name="T3" fmla="*/ 248 h 248"/>
                  <a:gd name="T4" fmla="*/ 111 w 111"/>
                  <a:gd name="T5" fmla="*/ 222 h 248"/>
                  <a:gd name="T6" fmla="*/ 51 w 111"/>
                  <a:gd name="T7" fmla="*/ 0 h 248"/>
                  <a:gd name="T8" fmla="*/ 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0" y="0"/>
                    </a:moveTo>
                    <a:cubicBezTo>
                      <a:pt x="2" y="90"/>
                      <a:pt x="26" y="174"/>
                      <a:pt x="67" y="248"/>
                    </a:cubicBezTo>
                    <a:cubicBezTo>
                      <a:pt x="111" y="222"/>
                      <a:pt x="111" y="222"/>
                      <a:pt x="111" y="222"/>
                    </a:cubicBezTo>
                    <a:cubicBezTo>
                      <a:pt x="75" y="156"/>
                      <a:pt x="53" y="80"/>
                      <a:pt x="5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1" name="Freeform 15"/>
              <p:cNvSpPr>
                <a:spLocks/>
              </p:cNvSpPr>
              <p:nvPr/>
            </p:nvSpPr>
            <p:spPr bwMode="auto">
              <a:xfrm>
                <a:off x="1119258" y="2743946"/>
                <a:ext cx="191203" cy="425262"/>
              </a:xfrm>
              <a:custGeom>
                <a:avLst/>
                <a:gdLst>
                  <a:gd name="T0" fmla="*/ 51 w 111"/>
                  <a:gd name="T1" fmla="*/ 247 h 247"/>
                  <a:gd name="T2" fmla="*/ 111 w 111"/>
                  <a:gd name="T3" fmla="*/ 26 h 247"/>
                  <a:gd name="T4" fmla="*/ 67 w 111"/>
                  <a:gd name="T5" fmla="*/ 0 h 247"/>
                  <a:gd name="T6" fmla="*/ 0 w 111"/>
                  <a:gd name="T7" fmla="*/ 247 h 247"/>
                  <a:gd name="T8" fmla="*/ 51 w 111"/>
                  <a:gd name="T9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51" y="247"/>
                    </a:moveTo>
                    <a:cubicBezTo>
                      <a:pt x="53" y="167"/>
                      <a:pt x="75" y="92"/>
                      <a:pt x="111" y="26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26" y="74"/>
                      <a:pt x="2" y="158"/>
                      <a:pt x="0" y="247"/>
                    </a:cubicBezTo>
                    <a:lnTo>
                      <a:pt x="51" y="24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2" name="Freeform 16"/>
              <p:cNvSpPr>
                <a:spLocks/>
              </p:cNvSpPr>
              <p:nvPr/>
            </p:nvSpPr>
            <p:spPr bwMode="auto">
              <a:xfrm>
                <a:off x="1256616" y="2394505"/>
                <a:ext cx="354935" cy="354935"/>
              </a:xfrm>
              <a:custGeom>
                <a:avLst/>
                <a:gdLst>
                  <a:gd name="T0" fmla="*/ 0 w 206"/>
                  <a:gd name="T1" fmla="*/ 181 h 206"/>
                  <a:gd name="T2" fmla="*/ 44 w 206"/>
                  <a:gd name="T3" fmla="*/ 206 h 206"/>
                  <a:gd name="T4" fmla="*/ 206 w 206"/>
                  <a:gd name="T5" fmla="*/ 44 h 206"/>
                  <a:gd name="T6" fmla="*/ 181 w 206"/>
                  <a:gd name="T7" fmla="*/ 0 h 206"/>
                  <a:gd name="T8" fmla="*/ 0 w 206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6">
                    <a:moveTo>
                      <a:pt x="0" y="181"/>
                    </a:moveTo>
                    <a:cubicBezTo>
                      <a:pt x="44" y="206"/>
                      <a:pt x="44" y="206"/>
                      <a:pt x="44" y="206"/>
                    </a:cubicBezTo>
                    <a:cubicBezTo>
                      <a:pt x="85" y="140"/>
                      <a:pt x="140" y="85"/>
                      <a:pt x="206" y="44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07" y="45"/>
                      <a:pt x="45" y="107"/>
                      <a:pt x="0" y="18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4" name="Freeform 17"/>
              <p:cNvSpPr>
                <a:spLocks/>
              </p:cNvSpPr>
              <p:nvPr/>
            </p:nvSpPr>
            <p:spPr bwMode="auto">
              <a:xfrm>
                <a:off x="1606057" y="2257147"/>
                <a:ext cx="425262" cy="191203"/>
              </a:xfrm>
              <a:custGeom>
                <a:avLst/>
                <a:gdLst>
                  <a:gd name="T0" fmla="*/ 0 w 247"/>
                  <a:gd name="T1" fmla="*/ 67 h 111"/>
                  <a:gd name="T2" fmla="*/ 25 w 247"/>
                  <a:gd name="T3" fmla="*/ 111 h 111"/>
                  <a:gd name="T4" fmla="*/ 247 w 247"/>
                  <a:gd name="T5" fmla="*/ 51 h 111"/>
                  <a:gd name="T6" fmla="*/ 247 w 247"/>
                  <a:gd name="T7" fmla="*/ 0 h 111"/>
                  <a:gd name="T8" fmla="*/ 0 w 247"/>
                  <a:gd name="T9" fmla="*/ 6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1">
                    <a:moveTo>
                      <a:pt x="0" y="67"/>
                    </a:moveTo>
                    <a:cubicBezTo>
                      <a:pt x="25" y="111"/>
                      <a:pt x="25" y="111"/>
                      <a:pt x="25" y="111"/>
                    </a:cubicBezTo>
                    <a:cubicBezTo>
                      <a:pt x="92" y="75"/>
                      <a:pt x="167" y="53"/>
                      <a:pt x="247" y="51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58" y="2"/>
                      <a:pt x="74" y="26"/>
                      <a:pt x="0" y="6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07" name="Shape 731"/>
            <p:cNvSpPr/>
            <p:nvPr/>
          </p:nvSpPr>
          <p:spPr>
            <a:xfrm>
              <a:off x="4910941" y="2528477"/>
              <a:ext cx="515800" cy="6483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066537" y="2033987"/>
            <a:ext cx="1868076" cy="1868076"/>
            <a:chOff x="6066537" y="2033987"/>
            <a:chExt cx="1868076" cy="1868076"/>
          </a:xfrm>
          <a:solidFill>
            <a:schemeClr val="accent5"/>
          </a:solidFill>
        </p:grpSpPr>
        <p:grpSp>
          <p:nvGrpSpPr>
            <p:cNvPr id="55" name="Group 54"/>
            <p:cNvGrpSpPr/>
            <p:nvPr/>
          </p:nvGrpSpPr>
          <p:grpSpPr>
            <a:xfrm>
              <a:off x="6066537" y="2033987"/>
              <a:ext cx="1868076" cy="1868076"/>
              <a:chOff x="1119258" y="2257147"/>
              <a:chExt cx="1868076" cy="1868076"/>
            </a:xfrm>
            <a:grpFill/>
          </p:grpSpPr>
          <p:sp>
            <p:nvSpPr>
              <p:cNvPr id="56" name="Freeform 6"/>
              <p:cNvSpPr>
                <a:spLocks/>
              </p:cNvSpPr>
              <p:nvPr/>
            </p:nvSpPr>
            <p:spPr bwMode="auto">
              <a:xfrm>
                <a:off x="2495041" y="2394505"/>
                <a:ext cx="356034" cy="354935"/>
              </a:xfrm>
              <a:custGeom>
                <a:avLst/>
                <a:gdLst>
                  <a:gd name="T0" fmla="*/ 207 w 207"/>
                  <a:gd name="T1" fmla="*/ 181 h 206"/>
                  <a:gd name="T2" fmla="*/ 26 w 207"/>
                  <a:gd name="T3" fmla="*/ 0 h 206"/>
                  <a:gd name="T4" fmla="*/ 0 w 207"/>
                  <a:gd name="T5" fmla="*/ 44 h 206"/>
                  <a:gd name="T6" fmla="*/ 163 w 207"/>
                  <a:gd name="T7" fmla="*/ 206 h 206"/>
                  <a:gd name="T8" fmla="*/ 207 w 207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6">
                    <a:moveTo>
                      <a:pt x="207" y="181"/>
                    </a:moveTo>
                    <a:cubicBezTo>
                      <a:pt x="162" y="107"/>
                      <a:pt x="100" y="45"/>
                      <a:pt x="26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6" y="85"/>
                      <a:pt x="122" y="140"/>
                      <a:pt x="163" y="206"/>
                    </a:cubicBezTo>
                    <a:lnTo>
                      <a:pt x="207" y="181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2075273" y="2257147"/>
                <a:ext cx="427460" cy="191203"/>
              </a:xfrm>
              <a:custGeom>
                <a:avLst/>
                <a:gdLst>
                  <a:gd name="T0" fmla="*/ 0 w 248"/>
                  <a:gd name="T1" fmla="*/ 0 h 111"/>
                  <a:gd name="T2" fmla="*/ 0 w 248"/>
                  <a:gd name="T3" fmla="*/ 51 h 111"/>
                  <a:gd name="T4" fmla="*/ 222 w 248"/>
                  <a:gd name="T5" fmla="*/ 111 h 111"/>
                  <a:gd name="T6" fmla="*/ 248 w 248"/>
                  <a:gd name="T7" fmla="*/ 67 h 111"/>
                  <a:gd name="T8" fmla="*/ 0 w 248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1">
                    <a:moveTo>
                      <a:pt x="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0" y="53"/>
                      <a:pt x="156" y="75"/>
                      <a:pt x="222" y="111"/>
                    </a:cubicBezTo>
                    <a:cubicBezTo>
                      <a:pt x="248" y="67"/>
                      <a:pt x="248" y="67"/>
                      <a:pt x="248" y="67"/>
                    </a:cubicBezTo>
                    <a:cubicBezTo>
                      <a:pt x="174" y="26"/>
                      <a:pt x="90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8" name="Freeform 8"/>
              <p:cNvSpPr>
                <a:spLocks/>
              </p:cNvSpPr>
              <p:nvPr/>
            </p:nvSpPr>
            <p:spPr bwMode="auto">
              <a:xfrm>
                <a:off x="2796131" y="2743946"/>
                <a:ext cx="191203" cy="425262"/>
              </a:xfrm>
              <a:custGeom>
                <a:avLst/>
                <a:gdLst>
                  <a:gd name="T0" fmla="*/ 45 w 111"/>
                  <a:gd name="T1" fmla="*/ 0 h 247"/>
                  <a:gd name="T2" fmla="*/ 0 w 111"/>
                  <a:gd name="T3" fmla="*/ 26 h 247"/>
                  <a:gd name="T4" fmla="*/ 60 w 111"/>
                  <a:gd name="T5" fmla="*/ 247 h 247"/>
                  <a:gd name="T6" fmla="*/ 111 w 111"/>
                  <a:gd name="T7" fmla="*/ 247 h 247"/>
                  <a:gd name="T8" fmla="*/ 45 w 111"/>
                  <a:gd name="T9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4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7" y="92"/>
                      <a:pt x="58" y="167"/>
                      <a:pt x="60" y="247"/>
                    </a:cubicBezTo>
                    <a:cubicBezTo>
                      <a:pt x="111" y="247"/>
                      <a:pt x="111" y="247"/>
                      <a:pt x="111" y="247"/>
                    </a:cubicBezTo>
                    <a:cubicBezTo>
                      <a:pt x="109" y="158"/>
                      <a:pt x="85" y="74"/>
                      <a:pt x="4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9" name="Freeform 9"/>
              <p:cNvSpPr>
                <a:spLocks/>
              </p:cNvSpPr>
              <p:nvPr/>
            </p:nvSpPr>
            <p:spPr bwMode="auto">
              <a:xfrm>
                <a:off x="2796131" y="3213162"/>
                <a:ext cx="191203" cy="427460"/>
              </a:xfrm>
              <a:custGeom>
                <a:avLst/>
                <a:gdLst>
                  <a:gd name="T0" fmla="*/ 60 w 111"/>
                  <a:gd name="T1" fmla="*/ 0 h 248"/>
                  <a:gd name="T2" fmla="*/ 0 w 111"/>
                  <a:gd name="T3" fmla="*/ 222 h 248"/>
                  <a:gd name="T4" fmla="*/ 45 w 111"/>
                  <a:gd name="T5" fmla="*/ 248 h 248"/>
                  <a:gd name="T6" fmla="*/ 111 w 111"/>
                  <a:gd name="T7" fmla="*/ 0 h 248"/>
                  <a:gd name="T8" fmla="*/ 6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60" y="0"/>
                    </a:moveTo>
                    <a:cubicBezTo>
                      <a:pt x="58" y="80"/>
                      <a:pt x="37" y="156"/>
                      <a:pt x="0" y="222"/>
                    </a:cubicBezTo>
                    <a:cubicBezTo>
                      <a:pt x="45" y="248"/>
                      <a:pt x="45" y="248"/>
                      <a:pt x="45" y="248"/>
                    </a:cubicBezTo>
                    <a:cubicBezTo>
                      <a:pt x="85" y="174"/>
                      <a:pt x="109" y="90"/>
                      <a:pt x="111" y="0"/>
                    </a:cubicBezTo>
                    <a:lnTo>
                      <a:pt x="60" y="0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0" name="Freeform 10"/>
              <p:cNvSpPr>
                <a:spLocks/>
              </p:cNvSpPr>
              <p:nvPr/>
            </p:nvSpPr>
            <p:spPr bwMode="auto">
              <a:xfrm>
                <a:off x="2495041" y="3632930"/>
                <a:ext cx="356034" cy="356034"/>
              </a:xfrm>
              <a:custGeom>
                <a:avLst/>
                <a:gdLst>
                  <a:gd name="T0" fmla="*/ 207 w 207"/>
                  <a:gd name="T1" fmla="*/ 26 h 207"/>
                  <a:gd name="T2" fmla="*/ 163 w 207"/>
                  <a:gd name="T3" fmla="*/ 0 h 207"/>
                  <a:gd name="T4" fmla="*/ 0 w 207"/>
                  <a:gd name="T5" fmla="*/ 163 h 207"/>
                  <a:gd name="T6" fmla="*/ 26 w 207"/>
                  <a:gd name="T7" fmla="*/ 207 h 207"/>
                  <a:gd name="T8" fmla="*/ 207 w 207"/>
                  <a:gd name="T9" fmla="*/ 2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7">
                    <a:moveTo>
                      <a:pt x="207" y="26"/>
                    </a:moveTo>
                    <a:cubicBezTo>
                      <a:pt x="163" y="0"/>
                      <a:pt x="163" y="0"/>
                      <a:pt x="163" y="0"/>
                    </a:cubicBezTo>
                    <a:cubicBezTo>
                      <a:pt x="122" y="66"/>
                      <a:pt x="66" y="122"/>
                      <a:pt x="0" y="163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100" y="162"/>
                      <a:pt x="162" y="100"/>
                      <a:pt x="207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1" name="Freeform 11"/>
              <p:cNvSpPr>
                <a:spLocks/>
              </p:cNvSpPr>
              <p:nvPr/>
            </p:nvSpPr>
            <p:spPr bwMode="auto">
              <a:xfrm>
                <a:off x="2075273" y="3936217"/>
                <a:ext cx="427460" cy="189006"/>
              </a:xfrm>
              <a:custGeom>
                <a:avLst/>
                <a:gdLst>
                  <a:gd name="T0" fmla="*/ 248 w 248"/>
                  <a:gd name="T1" fmla="*/ 44 h 110"/>
                  <a:gd name="T2" fmla="*/ 222 w 248"/>
                  <a:gd name="T3" fmla="*/ 0 h 110"/>
                  <a:gd name="T4" fmla="*/ 0 w 248"/>
                  <a:gd name="T5" fmla="*/ 59 h 110"/>
                  <a:gd name="T6" fmla="*/ 0 w 248"/>
                  <a:gd name="T7" fmla="*/ 110 h 110"/>
                  <a:gd name="T8" fmla="*/ 248 w 248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0">
                    <a:moveTo>
                      <a:pt x="248" y="44"/>
                    </a:moveTo>
                    <a:cubicBezTo>
                      <a:pt x="222" y="0"/>
                      <a:pt x="222" y="0"/>
                      <a:pt x="222" y="0"/>
                    </a:cubicBezTo>
                    <a:cubicBezTo>
                      <a:pt x="156" y="36"/>
                      <a:pt x="80" y="57"/>
                      <a:pt x="0" y="59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90" y="108"/>
                      <a:pt x="174" y="84"/>
                      <a:pt x="248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2" name="Freeform 12"/>
              <p:cNvSpPr>
                <a:spLocks/>
              </p:cNvSpPr>
              <p:nvPr/>
            </p:nvSpPr>
            <p:spPr bwMode="auto">
              <a:xfrm>
                <a:off x="1606057" y="3936217"/>
                <a:ext cx="425262" cy="189006"/>
              </a:xfrm>
              <a:custGeom>
                <a:avLst/>
                <a:gdLst>
                  <a:gd name="T0" fmla="*/ 0 w 247"/>
                  <a:gd name="T1" fmla="*/ 44 h 110"/>
                  <a:gd name="T2" fmla="*/ 247 w 247"/>
                  <a:gd name="T3" fmla="*/ 110 h 110"/>
                  <a:gd name="T4" fmla="*/ 247 w 247"/>
                  <a:gd name="T5" fmla="*/ 59 h 110"/>
                  <a:gd name="T6" fmla="*/ 26 w 247"/>
                  <a:gd name="T7" fmla="*/ 0 h 110"/>
                  <a:gd name="T8" fmla="*/ 0 w 247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0">
                    <a:moveTo>
                      <a:pt x="0" y="44"/>
                    </a:moveTo>
                    <a:cubicBezTo>
                      <a:pt x="74" y="84"/>
                      <a:pt x="158" y="108"/>
                      <a:pt x="247" y="110"/>
                    </a:cubicBezTo>
                    <a:cubicBezTo>
                      <a:pt x="247" y="59"/>
                      <a:pt x="247" y="59"/>
                      <a:pt x="247" y="59"/>
                    </a:cubicBezTo>
                    <a:cubicBezTo>
                      <a:pt x="167" y="57"/>
                      <a:pt x="92" y="36"/>
                      <a:pt x="26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3" name="Freeform 13"/>
              <p:cNvSpPr>
                <a:spLocks/>
              </p:cNvSpPr>
              <p:nvPr/>
            </p:nvSpPr>
            <p:spPr bwMode="auto">
              <a:xfrm>
                <a:off x="1256616" y="3632930"/>
                <a:ext cx="354935" cy="356034"/>
              </a:xfrm>
              <a:custGeom>
                <a:avLst/>
                <a:gdLst>
                  <a:gd name="T0" fmla="*/ 44 w 206"/>
                  <a:gd name="T1" fmla="*/ 0 h 207"/>
                  <a:gd name="T2" fmla="*/ 0 w 206"/>
                  <a:gd name="T3" fmla="*/ 26 h 207"/>
                  <a:gd name="T4" fmla="*/ 181 w 206"/>
                  <a:gd name="T5" fmla="*/ 207 h 207"/>
                  <a:gd name="T6" fmla="*/ 206 w 206"/>
                  <a:gd name="T7" fmla="*/ 163 h 207"/>
                  <a:gd name="T8" fmla="*/ 44 w 206"/>
                  <a:gd name="T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7">
                    <a:moveTo>
                      <a:pt x="44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5" y="100"/>
                      <a:pt x="107" y="162"/>
                      <a:pt x="181" y="207"/>
                    </a:cubicBezTo>
                    <a:cubicBezTo>
                      <a:pt x="206" y="163"/>
                      <a:pt x="206" y="163"/>
                      <a:pt x="206" y="163"/>
                    </a:cubicBezTo>
                    <a:cubicBezTo>
                      <a:pt x="140" y="122"/>
                      <a:pt x="85" y="66"/>
                      <a:pt x="4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4" name="Freeform 14"/>
              <p:cNvSpPr>
                <a:spLocks/>
              </p:cNvSpPr>
              <p:nvPr/>
            </p:nvSpPr>
            <p:spPr bwMode="auto">
              <a:xfrm>
                <a:off x="1119258" y="3213162"/>
                <a:ext cx="191203" cy="427460"/>
              </a:xfrm>
              <a:custGeom>
                <a:avLst/>
                <a:gdLst>
                  <a:gd name="T0" fmla="*/ 0 w 111"/>
                  <a:gd name="T1" fmla="*/ 0 h 248"/>
                  <a:gd name="T2" fmla="*/ 67 w 111"/>
                  <a:gd name="T3" fmla="*/ 248 h 248"/>
                  <a:gd name="T4" fmla="*/ 111 w 111"/>
                  <a:gd name="T5" fmla="*/ 222 h 248"/>
                  <a:gd name="T6" fmla="*/ 51 w 111"/>
                  <a:gd name="T7" fmla="*/ 0 h 248"/>
                  <a:gd name="T8" fmla="*/ 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0" y="0"/>
                    </a:moveTo>
                    <a:cubicBezTo>
                      <a:pt x="2" y="90"/>
                      <a:pt x="26" y="174"/>
                      <a:pt x="67" y="248"/>
                    </a:cubicBezTo>
                    <a:cubicBezTo>
                      <a:pt x="111" y="222"/>
                      <a:pt x="111" y="222"/>
                      <a:pt x="111" y="222"/>
                    </a:cubicBezTo>
                    <a:cubicBezTo>
                      <a:pt x="75" y="156"/>
                      <a:pt x="53" y="80"/>
                      <a:pt x="5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5" name="Freeform 15"/>
              <p:cNvSpPr>
                <a:spLocks/>
              </p:cNvSpPr>
              <p:nvPr/>
            </p:nvSpPr>
            <p:spPr bwMode="auto">
              <a:xfrm>
                <a:off x="1119258" y="2743946"/>
                <a:ext cx="191203" cy="425262"/>
              </a:xfrm>
              <a:custGeom>
                <a:avLst/>
                <a:gdLst>
                  <a:gd name="T0" fmla="*/ 51 w 111"/>
                  <a:gd name="T1" fmla="*/ 247 h 247"/>
                  <a:gd name="T2" fmla="*/ 111 w 111"/>
                  <a:gd name="T3" fmla="*/ 26 h 247"/>
                  <a:gd name="T4" fmla="*/ 67 w 111"/>
                  <a:gd name="T5" fmla="*/ 0 h 247"/>
                  <a:gd name="T6" fmla="*/ 0 w 111"/>
                  <a:gd name="T7" fmla="*/ 247 h 247"/>
                  <a:gd name="T8" fmla="*/ 51 w 111"/>
                  <a:gd name="T9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51" y="247"/>
                    </a:moveTo>
                    <a:cubicBezTo>
                      <a:pt x="53" y="167"/>
                      <a:pt x="75" y="92"/>
                      <a:pt x="111" y="26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26" y="74"/>
                      <a:pt x="2" y="158"/>
                      <a:pt x="0" y="247"/>
                    </a:cubicBezTo>
                    <a:lnTo>
                      <a:pt x="51" y="24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6" name="Freeform 16"/>
              <p:cNvSpPr>
                <a:spLocks/>
              </p:cNvSpPr>
              <p:nvPr/>
            </p:nvSpPr>
            <p:spPr bwMode="auto">
              <a:xfrm>
                <a:off x="1256616" y="2394505"/>
                <a:ext cx="354935" cy="354935"/>
              </a:xfrm>
              <a:custGeom>
                <a:avLst/>
                <a:gdLst>
                  <a:gd name="T0" fmla="*/ 0 w 206"/>
                  <a:gd name="T1" fmla="*/ 181 h 206"/>
                  <a:gd name="T2" fmla="*/ 44 w 206"/>
                  <a:gd name="T3" fmla="*/ 206 h 206"/>
                  <a:gd name="T4" fmla="*/ 206 w 206"/>
                  <a:gd name="T5" fmla="*/ 44 h 206"/>
                  <a:gd name="T6" fmla="*/ 181 w 206"/>
                  <a:gd name="T7" fmla="*/ 0 h 206"/>
                  <a:gd name="T8" fmla="*/ 0 w 206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6">
                    <a:moveTo>
                      <a:pt x="0" y="181"/>
                    </a:moveTo>
                    <a:cubicBezTo>
                      <a:pt x="44" y="206"/>
                      <a:pt x="44" y="206"/>
                      <a:pt x="44" y="206"/>
                    </a:cubicBezTo>
                    <a:cubicBezTo>
                      <a:pt x="85" y="140"/>
                      <a:pt x="140" y="85"/>
                      <a:pt x="206" y="44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07" y="45"/>
                      <a:pt x="45" y="107"/>
                      <a:pt x="0" y="18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7" name="Freeform 17"/>
              <p:cNvSpPr>
                <a:spLocks/>
              </p:cNvSpPr>
              <p:nvPr/>
            </p:nvSpPr>
            <p:spPr bwMode="auto">
              <a:xfrm>
                <a:off x="1606057" y="2257147"/>
                <a:ext cx="425262" cy="191203"/>
              </a:xfrm>
              <a:custGeom>
                <a:avLst/>
                <a:gdLst>
                  <a:gd name="T0" fmla="*/ 0 w 247"/>
                  <a:gd name="T1" fmla="*/ 67 h 111"/>
                  <a:gd name="T2" fmla="*/ 25 w 247"/>
                  <a:gd name="T3" fmla="*/ 111 h 111"/>
                  <a:gd name="T4" fmla="*/ 247 w 247"/>
                  <a:gd name="T5" fmla="*/ 51 h 111"/>
                  <a:gd name="T6" fmla="*/ 247 w 247"/>
                  <a:gd name="T7" fmla="*/ 0 h 111"/>
                  <a:gd name="T8" fmla="*/ 0 w 247"/>
                  <a:gd name="T9" fmla="*/ 6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1">
                    <a:moveTo>
                      <a:pt x="0" y="67"/>
                    </a:moveTo>
                    <a:cubicBezTo>
                      <a:pt x="25" y="111"/>
                      <a:pt x="25" y="111"/>
                      <a:pt x="25" y="111"/>
                    </a:cubicBezTo>
                    <a:cubicBezTo>
                      <a:pt x="92" y="75"/>
                      <a:pt x="167" y="53"/>
                      <a:pt x="247" y="51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58" y="2"/>
                      <a:pt x="74" y="26"/>
                      <a:pt x="0" y="6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08" name="AutoShape 17"/>
            <p:cNvSpPr>
              <a:spLocks/>
            </p:cNvSpPr>
            <p:nvPr/>
          </p:nvSpPr>
          <p:spPr bwMode="auto">
            <a:xfrm>
              <a:off x="6737267" y="2522618"/>
              <a:ext cx="593460" cy="621811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grpFill/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106153" y="3038586"/>
            <a:ext cx="2002200" cy="2002200"/>
            <a:chOff x="5106153" y="3038586"/>
            <a:chExt cx="2002200" cy="2002200"/>
          </a:xfrm>
          <a:solidFill>
            <a:schemeClr val="accent5">
              <a:lumMod val="60000"/>
              <a:lumOff val="40000"/>
            </a:schemeClr>
          </a:solidFill>
        </p:grpSpPr>
        <p:grpSp>
          <p:nvGrpSpPr>
            <p:cNvPr id="68" name="Group 67"/>
            <p:cNvGrpSpPr/>
            <p:nvPr/>
          </p:nvGrpSpPr>
          <p:grpSpPr>
            <a:xfrm>
              <a:off x="5106153" y="3038586"/>
              <a:ext cx="2002200" cy="2002200"/>
              <a:chOff x="1119258" y="2257147"/>
              <a:chExt cx="1868076" cy="1868076"/>
            </a:xfrm>
            <a:grpFill/>
          </p:grpSpPr>
          <p:sp>
            <p:nvSpPr>
              <p:cNvPr id="69" name="Freeform 6"/>
              <p:cNvSpPr>
                <a:spLocks/>
              </p:cNvSpPr>
              <p:nvPr/>
            </p:nvSpPr>
            <p:spPr bwMode="auto">
              <a:xfrm>
                <a:off x="2495041" y="2394505"/>
                <a:ext cx="356034" cy="354935"/>
              </a:xfrm>
              <a:custGeom>
                <a:avLst/>
                <a:gdLst>
                  <a:gd name="T0" fmla="*/ 207 w 207"/>
                  <a:gd name="T1" fmla="*/ 181 h 206"/>
                  <a:gd name="T2" fmla="*/ 26 w 207"/>
                  <a:gd name="T3" fmla="*/ 0 h 206"/>
                  <a:gd name="T4" fmla="*/ 0 w 207"/>
                  <a:gd name="T5" fmla="*/ 44 h 206"/>
                  <a:gd name="T6" fmla="*/ 163 w 207"/>
                  <a:gd name="T7" fmla="*/ 206 h 206"/>
                  <a:gd name="T8" fmla="*/ 207 w 207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6">
                    <a:moveTo>
                      <a:pt x="207" y="181"/>
                    </a:moveTo>
                    <a:cubicBezTo>
                      <a:pt x="162" y="107"/>
                      <a:pt x="100" y="45"/>
                      <a:pt x="26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6" y="85"/>
                      <a:pt x="122" y="140"/>
                      <a:pt x="163" y="206"/>
                    </a:cubicBezTo>
                    <a:lnTo>
                      <a:pt x="207" y="181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0" name="Freeform 7"/>
              <p:cNvSpPr>
                <a:spLocks/>
              </p:cNvSpPr>
              <p:nvPr/>
            </p:nvSpPr>
            <p:spPr bwMode="auto">
              <a:xfrm>
                <a:off x="2075273" y="2257147"/>
                <a:ext cx="427460" cy="191203"/>
              </a:xfrm>
              <a:custGeom>
                <a:avLst/>
                <a:gdLst>
                  <a:gd name="T0" fmla="*/ 0 w 248"/>
                  <a:gd name="T1" fmla="*/ 0 h 111"/>
                  <a:gd name="T2" fmla="*/ 0 w 248"/>
                  <a:gd name="T3" fmla="*/ 51 h 111"/>
                  <a:gd name="T4" fmla="*/ 222 w 248"/>
                  <a:gd name="T5" fmla="*/ 111 h 111"/>
                  <a:gd name="T6" fmla="*/ 248 w 248"/>
                  <a:gd name="T7" fmla="*/ 67 h 111"/>
                  <a:gd name="T8" fmla="*/ 0 w 248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1">
                    <a:moveTo>
                      <a:pt x="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0" y="53"/>
                      <a:pt x="156" y="75"/>
                      <a:pt x="222" y="111"/>
                    </a:cubicBezTo>
                    <a:cubicBezTo>
                      <a:pt x="248" y="67"/>
                      <a:pt x="248" y="67"/>
                      <a:pt x="248" y="67"/>
                    </a:cubicBezTo>
                    <a:cubicBezTo>
                      <a:pt x="174" y="26"/>
                      <a:pt x="90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1" name="Freeform 8"/>
              <p:cNvSpPr>
                <a:spLocks/>
              </p:cNvSpPr>
              <p:nvPr/>
            </p:nvSpPr>
            <p:spPr bwMode="auto">
              <a:xfrm>
                <a:off x="2796131" y="2743946"/>
                <a:ext cx="191203" cy="425262"/>
              </a:xfrm>
              <a:custGeom>
                <a:avLst/>
                <a:gdLst>
                  <a:gd name="T0" fmla="*/ 45 w 111"/>
                  <a:gd name="T1" fmla="*/ 0 h 247"/>
                  <a:gd name="T2" fmla="*/ 0 w 111"/>
                  <a:gd name="T3" fmla="*/ 26 h 247"/>
                  <a:gd name="T4" fmla="*/ 60 w 111"/>
                  <a:gd name="T5" fmla="*/ 247 h 247"/>
                  <a:gd name="T6" fmla="*/ 111 w 111"/>
                  <a:gd name="T7" fmla="*/ 247 h 247"/>
                  <a:gd name="T8" fmla="*/ 45 w 111"/>
                  <a:gd name="T9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4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7" y="92"/>
                      <a:pt x="58" y="167"/>
                      <a:pt x="60" y="247"/>
                    </a:cubicBezTo>
                    <a:cubicBezTo>
                      <a:pt x="111" y="247"/>
                      <a:pt x="111" y="247"/>
                      <a:pt x="111" y="247"/>
                    </a:cubicBezTo>
                    <a:cubicBezTo>
                      <a:pt x="109" y="158"/>
                      <a:pt x="85" y="74"/>
                      <a:pt x="4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2" name="Freeform 9"/>
              <p:cNvSpPr>
                <a:spLocks/>
              </p:cNvSpPr>
              <p:nvPr/>
            </p:nvSpPr>
            <p:spPr bwMode="auto">
              <a:xfrm>
                <a:off x="2796131" y="3213162"/>
                <a:ext cx="191203" cy="427460"/>
              </a:xfrm>
              <a:custGeom>
                <a:avLst/>
                <a:gdLst>
                  <a:gd name="T0" fmla="*/ 60 w 111"/>
                  <a:gd name="T1" fmla="*/ 0 h 248"/>
                  <a:gd name="T2" fmla="*/ 0 w 111"/>
                  <a:gd name="T3" fmla="*/ 222 h 248"/>
                  <a:gd name="T4" fmla="*/ 45 w 111"/>
                  <a:gd name="T5" fmla="*/ 248 h 248"/>
                  <a:gd name="T6" fmla="*/ 111 w 111"/>
                  <a:gd name="T7" fmla="*/ 0 h 248"/>
                  <a:gd name="T8" fmla="*/ 6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60" y="0"/>
                    </a:moveTo>
                    <a:cubicBezTo>
                      <a:pt x="58" y="80"/>
                      <a:pt x="37" y="156"/>
                      <a:pt x="0" y="222"/>
                    </a:cubicBezTo>
                    <a:cubicBezTo>
                      <a:pt x="45" y="248"/>
                      <a:pt x="45" y="248"/>
                      <a:pt x="45" y="248"/>
                    </a:cubicBezTo>
                    <a:cubicBezTo>
                      <a:pt x="85" y="174"/>
                      <a:pt x="109" y="90"/>
                      <a:pt x="111" y="0"/>
                    </a:cubicBezTo>
                    <a:lnTo>
                      <a:pt x="60" y="0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3" name="Freeform 10"/>
              <p:cNvSpPr>
                <a:spLocks/>
              </p:cNvSpPr>
              <p:nvPr/>
            </p:nvSpPr>
            <p:spPr bwMode="auto">
              <a:xfrm>
                <a:off x="2495041" y="3632930"/>
                <a:ext cx="356034" cy="356034"/>
              </a:xfrm>
              <a:custGeom>
                <a:avLst/>
                <a:gdLst>
                  <a:gd name="T0" fmla="*/ 207 w 207"/>
                  <a:gd name="T1" fmla="*/ 26 h 207"/>
                  <a:gd name="T2" fmla="*/ 163 w 207"/>
                  <a:gd name="T3" fmla="*/ 0 h 207"/>
                  <a:gd name="T4" fmla="*/ 0 w 207"/>
                  <a:gd name="T5" fmla="*/ 163 h 207"/>
                  <a:gd name="T6" fmla="*/ 26 w 207"/>
                  <a:gd name="T7" fmla="*/ 207 h 207"/>
                  <a:gd name="T8" fmla="*/ 207 w 207"/>
                  <a:gd name="T9" fmla="*/ 2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7">
                    <a:moveTo>
                      <a:pt x="207" y="26"/>
                    </a:moveTo>
                    <a:cubicBezTo>
                      <a:pt x="163" y="0"/>
                      <a:pt x="163" y="0"/>
                      <a:pt x="163" y="0"/>
                    </a:cubicBezTo>
                    <a:cubicBezTo>
                      <a:pt x="122" y="66"/>
                      <a:pt x="66" y="122"/>
                      <a:pt x="0" y="163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100" y="162"/>
                      <a:pt x="162" y="100"/>
                      <a:pt x="207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4" name="Freeform 11"/>
              <p:cNvSpPr>
                <a:spLocks/>
              </p:cNvSpPr>
              <p:nvPr/>
            </p:nvSpPr>
            <p:spPr bwMode="auto">
              <a:xfrm>
                <a:off x="2075273" y="3936217"/>
                <a:ext cx="427460" cy="189006"/>
              </a:xfrm>
              <a:custGeom>
                <a:avLst/>
                <a:gdLst>
                  <a:gd name="T0" fmla="*/ 248 w 248"/>
                  <a:gd name="T1" fmla="*/ 44 h 110"/>
                  <a:gd name="T2" fmla="*/ 222 w 248"/>
                  <a:gd name="T3" fmla="*/ 0 h 110"/>
                  <a:gd name="T4" fmla="*/ 0 w 248"/>
                  <a:gd name="T5" fmla="*/ 59 h 110"/>
                  <a:gd name="T6" fmla="*/ 0 w 248"/>
                  <a:gd name="T7" fmla="*/ 110 h 110"/>
                  <a:gd name="T8" fmla="*/ 248 w 248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0">
                    <a:moveTo>
                      <a:pt x="248" y="44"/>
                    </a:moveTo>
                    <a:cubicBezTo>
                      <a:pt x="222" y="0"/>
                      <a:pt x="222" y="0"/>
                      <a:pt x="222" y="0"/>
                    </a:cubicBezTo>
                    <a:cubicBezTo>
                      <a:pt x="156" y="36"/>
                      <a:pt x="80" y="57"/>
                      <a:pt x="0" y="59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90" y="108"/>
                      <a:pt x="174" y="84"/>
                      <a:pt x="248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5" name="Freeform 12"/>
              <p:cNvSpPr>
                <a:spLocks/>
              </p:cNvSpPr>
              <p:nvPr/>
            </p:nvSpPr>
            <p:spPr bwMode="auto">
              <a:xfrm>
                <a:off x="1606057" y="3936217"/>
                <a:ext cx="425262" cy="189006"/>
              </a:xfrm>
              <a:custGeom>
                <a:avLst/>
                <a:gdLst>
                  <a:gd name="T0" fmla="*/ 0 w 247"/>
                  <a:gd name="T1" fmla="*/ 44 h 110"/>
                  <a:gd name="T2" fmla="*/ 247 w 247"/>
                  <a:gd name="T3" fmla="*/ 110 h 110"/>
                  <a:gd name="T4" fmla="*/ 247 w 247"/>
                  <a:gd name="T5" fmla="*/ 59 h 110"/>
                  <a:gd name="T6" fmla="*/ 26 w 247"/>
                  <a:gd name="T7" fmla="*/ 0 h 110"/>
                  <a:gd name="T8" fmla="*/ 0 w 247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0">
                    <a:moveTo>
                      <a:pt x="0" y="44"/>
                    </a:moveTo>
                    <a:cubicBezTo>
                      <a:pt x="74" y="84"/>
                      <a:pt x="158" y="108"/>
                      <a:pt x="247" y="110"/>
                    </a:cubicBezTo>
                    <a:cubicBezTo>
                      <a:pt x="247" y="59"/>
                      <a:pt x="247" y="59"/>
                      <a:pt x="247" y="59"/>
                    </a:cubicBezTo>
                    <a:cubicBezTo>
                      <a:pt x="167" y="57"/>
                      <a:pt x="92" y="36"/>
                      <a:pt x="26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6" name="Freeform 13"/>
              <p:cNvSpPr>
                <a:spLocks/>
              </p:cNvSpPr>
              <p:nvPr/>
            </p:nvSpPr>
            <p:spPr bwMode="auto">
              <a:xfrm>
                <a:off x="1256616" y="3632930"/>
                <a:ext cx="354935" cy="356034"/>
              </a:xfrm>
              <a:custGeom>
                <a:avLst/>
                <a:gdLst>
                  <a:gd name="T0" fmla="*/ 44 w 206"/>
                  <a:gd name="T1" fmla="*/ 0 h 207"/>
                  <a:gd name="T2" fmla="*/ 0 w 206"/>
                  <a:gd name="T3" fmla="*/ 26 h 207"/>
                  <a:gd name="T4" fmla="*/ 181 w 206"/>
                  <a:gd name="T5" fmla="*/ 207 h 207"/>
                  <a:gd name="T6" fmla="*/ 206 w 206"/>
                  <a:gd name="T7" fmla="*/ 163 h 207"/>
                  <a:gd name="T8" fmla="*/ 44 w 206"/>
                  <a:gd name="T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7">
                    <a:moveTo>
                      <a:pt x="44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5" y="100"/>
                      <a:pt x="107" y="162"/>
                      <a:pt x="181" y="207"/>
                    </a:cubicBezTo>
                    <a:cubicBezTo>
                      <a:pt x="206" y="163"/>
                      <a:pt x="206" y="163"/>
                      <a:pt x="206" y="163"/>
                    </a:cubicBezTo>
                    <a:cubicBezTo>
                      <a:pt x="140" y="122"/>
                      <a:pt x="85" y="66"/>
                      <a:pt x="4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7" name="Freeform 14"/>
              <p:cNvSpPr>
                <a:spLocks/>
              </p:cNvSpPr>
              <p:nvPr/>
            </p:nvSpPr>
            <p:spPr bwMode="auto">
              <a:xfrm>
                <a:off x="1119258" y="3213162"/>
                <a:ext cx="191203" cy="427460"/>
              </a:xfrm>
              <a:custGeom>
                <a:avLst/>
                <a:gdLst>
                  <a:gd name="T0" fmla="*/ 0 w 111"/>
                  <a:gd name="T1" fmla="*/ 0 h 248"/>
                  <a:gd name="T2" fmla="*/ 67 w 111"/>
                  <a:gd name="T3" fmla="*/ 248 h 248"/>
                  <a:gd name="T4" fmla="*/ 111 w 111"/>
                  <a:gd name="T5" fmla="*/ 222 h 248"/>
                  <a:gd name="T6" fmla="*/ 51 w 111"/>
                  <a:gd name="T7" fmla="*/ 0 h 248"/>
                  <a:gd name="T8" fmla="*/ 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0" y="0"/>
                    </a:moveTo>
                    <a:cubicBezTo>
                      <a:pt x="2" y="90"/>
                      <a:pt x="26" y="174"/>
                      <a:pt x="67" y="248"/>
                    </a:cubicBezTo>
                    <a:cubicBezTo>
                      <a:pt x="111" y="222"/>
                      <a:pt x="111" y="222"/>
                      <a:pt x="111" y="222"/>
                    </a:cubicBezTo>
                    <a:cubicBezTo>
                      <a:pt x="75" y="156"/>
                      <a:pt x="53" y="80"/>
                      <a:pt x="5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8" name="Freeform 15"/>
              <p:cNvSpPr>
                <a:spLocks/>
              </p:cNvSpPr>
              <p:nvPr/>
            </p:nvSpPr>
            <p:spPr bwMode="auto">
              <a:xfrm>
                <a:off x="1119258" y="2743946"/>
                <a:ext cx="191203" cy="425262"/>
              </a:xfrm>
              <a:custGeom>
                <a:avLst/>
                <a:gdLst>
                  <a:gd name="T0" fmla="*/ 51 w 111"/>
                  <a:gd name="T1" fmla="*/ 247 h 247"/>
                  <a:gd name="T2" fmla="*/ 111 w 111"/>
                  <a:gd name="T3" fmla="*/ 26 h 247"/>
                  <a:gd name="T4" fmla="*/ 67 w 111"/>
                  <a:gd name="T5" fmla="*/ 0 h 247"/>
                  <a:gd name="T6" fmla="*/ 0 w 111"/>
                  <a:gd name="T7" fmla="*/ 247 h 247"/>
                  <a:gd name="T8" fmla="*/ 51 w 111"/>
                  <a:gd name="T9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51" y="247"/>
                    </a:moveTo>
                    <a:cubicBezTo>
                      <a:pt x="53" y="167"/>
                      <a:pt x="75" y="92"/>
                      <a:pt x="111" y="26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26" y="74"/>
                      <a:pt x="2" y="158"/>
                      <a:pt x="0" y="247"/>
                    </a:cubicBezTo>
                    <a:lnTo>
                      <a:pt x="51" y="24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Freeform 16"/>
              <p:cNvSpPr>
                <a:spLocks/>
              </p:cNvSpPr>
              <p:nvPr/>
            </p:nvSpPr>
            <p:spPr bwMode="auto">
              <a:xfrm>
                <a:off x="1256616" y="2394505"/>
                <a:ext cx="354935" cy="354935"/>
              </a:xfrm>
              <a:custGeom>
                <a:avLst/>
                <a:gdLst>
                  <a:gd name="T0" fmla="*/ 0 w 206"/>
                  <a:gd name="T1" fmla="*/ 181 h 206"/>
                  <a:gd name="T2" fmla="*/ 44 w 206"/>
                  <a:gd name="T3" fmla="*/ 206 h 206"/>
                  <a:gd name="T4" fmla="*/ 206 w 206"/>
                  <a:gd name="T5" fmla="*/ 44 h 206"/>
                  <a:gd name="T6" fmla="*/ 181 w 206"/>
                  <a:gd name="T7" fmla="*/ 0 h 206"/>
                  <a:gd name="T8" fmla="*/ 0 w 206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6">
                    <a:moveTo>
                      <a:pt x="0" y="181"/>
                    </a:moveTo>
                    <a:cubicBezTo>
                      <a:pt x="44" y="206"/>
                      <a:pt x="44" y="206"/>
                      <a:pt x="44" y="206"/>
                    </a:cubicBezTo>
                    <a:cubicBezTo>
                      <a:pt x="85" y="140"/>
                      <a:pt x="140" y="85"/>
                      <a:pt x="206" y="44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07" y="45"/>
                      <a:pt x="45" y="107"/>
                      <a:pt x="0" y="18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0" name="Freeform 17"/>
              <p:cNvSpPr>
                <a:spLocks/>
              </p:cNvSpPr>
              <p:nvPr/>
            </p:nvSpPr>
            <p:spPr bwMode="auto">
              <a:xfrm>
                <a:off x="1606057" y="2257147"/>
                <a:ext cx="425262" cy="191203"/>
              </a:xfrm>
              <a:custGeom>
                <a:avLst/>
                <a:gdLst>
                  <a:gd name="T0" fmla="*/ 0 w 247"/>
                  <a:gd name="T1" fmla="*/ 67 h 111"/>
                  <a:gd name="T2" fmla="*/ 25 w 247"/>
                  <a:gd name="T3" fmla="*/ 111 h 111"/>
                  <a:gd name="T4" fmla="*/ 247 w 247"/>
                  <a:gd name="T5" fmla="*/ 51 h 111"/>
                  <a:gd name="T6" fmla="*/ 247 w 247"/>
                  <a:gd name="T7" fmla="*/ 0 h 111"/>
                  <a:gd name="T8" fmla="*/ 0 w 247"/>
                  <a:gd name="T9" fmla="*/ 6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1">
                    <a:moveTo>
                      <a:pt x="0" y="67"/>
                    </a:moveTo>
                    <a:cubicBezTo>
                      <a:pt x="25" y="111"/>
                      <a:pt x="25" y="111"/>
                      <a:pt x="25" y="111"/>
                    </a:cubicBezTo>
                    <a:cubicBezTo>
                      <a:pt x="92" y="75"/>
                      <a:pt x="167" y="53"/>
                      <a:pt x="247" y="51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58" y="2"/>
                      <a:pt x="74" y="26"/>
                      <a:pt x="0" y="6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09" name="Shape 719"/>
            <p:cNvSpPr/>
            <p:nvPr/>
          </p:nvSpPr>
          <p:spPr>
            <a:xfrm>
              <a:off x="5719950" y="3860788"/>
              <a:ext cx="693173" cy="5961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110" name="Rectangle 10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11" name="Group 11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12" name="TextBox 11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13" name="Group 11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1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1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16" name="Group 11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1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176596175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81" grpId="0" animBg="1"/>
      <p:bldP spid="82" grpId="0" animBg="1"/>
      <p:bldP spid="110" grpId="0"/>
      <p:bldP spid="110" grpId="1"/>
      <p:bldP spid="110" grpId="2"/>
      <p:bldP spid="110" grpId="3"/>
      <p:bldP spid="110" grpId="4"/>
      <p:bldP spid="110" grpId="5"/>
      <p:bldP spid="110" grpId="6"/>
      <p:bldP spid="110" grpId="7"/>
      <p:bldP spid="110" grpId="8"/>
      <p:bldP spid="110" grpId="9"/>
      <p:bldP spid="110" grpId="10"/>
      <p:bldP spid="110" grpId="11"/>
      <p:bldP spid="110" grpId="12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Interesting Fact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cxnSp>
        <p:nvCxnSpPr>
          <p:cNvPr id="42" name="Elbow Connector 41"/>
          <p:cNvCxnSpPr/>
          <p:nvPr/>
        </p:nvCxnSpPr>
        <p:spPr>
          <a:xfrm rot="10800000">
            <a:off x="2773487" y="2896165"/>
            <a:ext cx="2878989" cy="185742"/>
          </a:xfrm>
          <a:prstGeom prst="bentConnector3">
            <a:avLst>
              <a:gd name="adj1" fmla="val 50000"/>
            </a:avLst>
          </a:prstGeom>
          <a:ln w="3175">
            <a:solidFill>
              <a:schemeClr val="bg1">
                <a:lumMod val="65000"/>
              </a:schemeClr>
            </a:solidFill>
            <a:prstDash val="dash"/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Elbow Connector 42"/>
          <p:cNvCxnSpPr/>
          <p:nvPr/>
        </p:nvCxnSpPr>
        <p:spPr>
          <a:xfrm rot="10800000" flipV="1">
            <a:off x="2773487" y="3792364"/>
            <a:ext cx="2878989" cy="832852"/>
          </a:xfrm>
          <a:prstGeom prst="bentConnector3">
            <a:avLst>
              <a:gd name="adj1" fmla="val 50000"/>
            </a:avLst>
          </a:prstGeom>
          <a:ln w="3175">
            <a:solidFill>
              <a:schemeClr val="bg1">
                <a:lumMod val="65000"/>
              </a:schemeClr>
            </a:solidFill>
            <a:prstDash val="dash"/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Elbow Connector 48"/>
          <p:cNvCxnSpPr/>
          <p:nvPr/>
        </p:nvCxnSpPr>
        <p:spPr>
          <a:xfrm rot="10800000" flipV="1">
            <a:off x="6581183" y="2896165"/>
            <a:ext cx="2878989" cy="338977"/>
          </a:xfrm>
          <a:prstGeom prst="bentConnector3">
            <a:avLst>
              <a:gd name="adj1" fmla="val 50000"/>
            </a:avLst>
          </a:prstGeom>
          <a:ln w="3175">
            <a:solidFill>
              <a:schemeClr val="bg1">
                <a:lumMod val="65000"/>
              </a:schemeClr>
            </a:solidFill>
            <a:prstDash val="dash"/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Elbow Connector 58"/>
          <p:cNvCxnSpPr/>
          <p:nvPr/>
        </p:nvCxnSpPr>
        <p:spPr>
          <a:xfrm rot="10800000">
            <a:off x="6581183" y="4343620"/>
            <a:ext cx="2878989" cy="281595"/>
          </a:xfrm>
          <a:prstGeom prst="bentConnector3">
            <a:avLst>
              <a:gd name="adj1" fmla="val 50000"/>
            </a:avLst>
          </a:prstGeom>
          <a:ln w="3175">
            <a:solidFill>
              <a:schemeClr val="bg1">
                <a:lumMod val="65000"/>
              </a:schemeClr>
            </a:solidFill>
            <a:prstDash val="dash"/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/>
          <p:cNvGrpSpPr/>
          <p:nvPr/>
        </p:nvGrpSpPr>
        <p:grpSpPr>
          <a:xfrm>
            <a:off x="8779680" y="2698031"/>
            <a:ext cx="2228895" cy="1392168"/>
            <a:chOff x="8779680" y="2698031"/>
            <a:chExt cx="2228895" cy="1392168"/>
          </a:xfrm>
        </p:grpSpPr>
        <p:sp>
          <p:nvSpPr>
            <p:cNvPr id="60" name="TextBox 59"/>
            <p:cNvSpPr txBox="1"/>
            <p:nvPr/>
          </p:nvSpPr>
          <p:spPr>
            <a:xfrm>
              <a:off x="8779680" y="2698031"/>
              <a:ext cx="2228895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30% ($</a:t>
              </a:r>
              <a:r>
                <a:rPr lang="en-GB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980.000</a:t>
              </a:r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)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8892156" y="3443868"/>
              <a:ext cx="2116419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795175" y="4430304"/>
            <a:ext cx="2228895" cy="1392169"/>
            <a:chOff x="8795175" y="4430304"/>
            <a:chExt cx="2228895" cy="1392169"/>
          </a:xfrm>
        </p:grpSpPr>
        <p:sp>
          <p:nvSpPr>
            <p:cNvPr id="62" name="TextBox 61"/>
            <p:cNvSpPr txBox="1"/>
            <p:nvPr/>
          </p:nvSpPr>
          <p:spPr>
            <a:xfrm>
              <a:off x="8795175" y="4430304"/>
              <a:ext cx="2228895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35% (</a:t>
              </a:r>
              <a:r>
                <a:rPr lang="en-US" sz="2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$</a:t>
              </a:r>
              <a:r>
                <a:rPr lang="en-GB" sz="2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980.000</a:t>
              </a:r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)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8907651" y="5176142"/>
              <a:ext cx="2116419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271585" y="4399308"/>
            <a:ext cx="2228895" cy="1392169"/>
            <a:chOff x="1271585" y="4399308"/>
            <a:chExt cx="2228895" cy="1392169"/>
          </a:xfrm>
        </p:grpSpPr>
        <p:sp>
          <p:nvSpPr>
            <p:cNvPr id="64" name="TextBox 63"/>
            <p:cNvSpPr txBox="1"/>
            <p:nvPr/>
          </p:nvSpPr>
          <p:spPr>
            <a:xfrm>
              <a:off x="1271585" y="4399308"/>
              <a:ext cx="2228895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20% ($5</a:t>
              </a:r>
              <a:r>
                <a:rPr lang="en-GB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80.000</a:t>
              </a:r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)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1346096" y="5145146"/>
              <a:ext cx="2152649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287081" y="2707039"/>
            <a:ext cx="2228895" cy="1392169"/>
            <a:chOff x="1287081" y="2707039"/>
            <a:chExt cx="2228895" cy="1392169"/>
          </a:xfrm>
        </p:grpSpPr>
        <p:sp>
          <p:nvSpPr>
            <p:cNvPr id="66" name="TextBox 65"/>
            <p:cNvSpPr txBox="1"/>
            <p:nvPr/>
          </p:nvSpPr>
          <p:spPr>
            <a:xfrm>
              <a:off x="1287081" y="2707039"/>
              <a:ext cx="2228895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15% (</a:t>
              </a:r>
              <a:r>
                <a:rPr lang="en-GB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$480.000</a:t>
              </a:r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)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1361591" y="3452877"/>
              <a:ext cx="2154385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4073676" y="2430264"/>
            <a:ext cx="4086307" cy="2724205"/>
            <a:chOff x="4073676" y="2430264"/>
            <a:chExt cx="4086307" cy="2724205"/>
          </a:xfrm>
        </p:grpSpPr>
        <p:graphicFrame>
          <p:nvGraphicFramePr>
            <p:cNvPr id="40" name="Chart 39"/>
            <p:cNvGraphicFramePr/>
            <p:nvPr>
              <p:extLst>
                <p:ext uri="{D42A27DB-BD31-4B8C-83A1-F6EECF244321}">
                  <p14:modId xmlns:p14="http://schemas.microsoft.com/office/powerpoint/2010/main" val="1896062130"/>
                </p:ext>
              </p:extLst>
            </p:nvPr>
          </p:nvGraphicFramePr>
          <p:xfrm>
            <a:off x="4073676" y="2430264"/>
            <a:ext cx="4086307" cy="272420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68" name="Oval 67"/>
            <p:cNvSpPr/>
            <p:nvPr/>
          </p:nvSpPr>
          <p:spPr>
            <a:xfrm>
              <a:off x="4816641" y="2492175"/>
              <a:ext cx="2600377" cy="2600377"/>
            </a:xfrm>
            <a:prstGeom prst="ellipse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8" name="Rectangle 2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9" name="Group 2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0" name="TextBox 2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3" name="Group 3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6" name="Group 3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4010209" y="2018761"/>
            <a:ext cx="4760461" cy="177502"/>
            <a:chOff x="3731244" y="2221961"/>
            <a:chExt cx="4760461" cy="177502"/>
          </a:xfrm>
        </p:grpSpPr>
        <p:sp>
          <p:nvSpPr>
            <p:cNvPr id="41" name="Shape 4309"/>
            <p:cNvSpPr/>
            <p:nvPr/>
          </p:nvSpPr>
          <p:spPr>
            <a:xfrm>
              <a:off x="3731244" y="2230203"/>
              <a:ext cx="139985" cy="139986"/>
            </a:xfrm>
            <a:prstGeom prst="roundRect">
              <a:avLst>
                <a:gd name="adj" fmla="val 15000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4" name="Shape 4310"/>
            <p:cNvSpPr/>
            <p:nvPr/>
          </p:nvSpPr>
          <p:spPr>
            <a:xfrm>
              <a:off x="5004303" y="2230203"/>
              <a:ext cx="139985" cy="139985"/>
            </a:xfrm>
            <a:prstGeom prst="roundRect">
              <a:avLst>
                <a:gd name="adj" fmla="val 15000"/>
              </a:avLst>
            </a:prstGeom>
            <a:solidFill>
              <a:schemeClr val="accent5">
                <a:alpha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5" name="Shape 4311"/>
            <p:cNvSpPr/>
            <p:nvPr/>
          </p:nvSpPr>
          <p:spPr>
            <a:xfrm>
              <a:off x="6103166" y="2230203"/>
              <a:ext cx="139985" cy="139985"/>
            </a:xfrm>
            <a:prstGeom prst="roundRect">
              <a:avLst>
                <a:gd name="adj" fmla="val 15000"/>
              </a:avLst>
            </a:prstGeom>
            <a:solidFill>
              <a:schemeClr val="accent5">
                <a:lumMod val="60000"/>
                <a:lumOff val="40000"/>
                <a:alpha val="7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6" name="Shape 4312"/>
            <p:cNvSpPr/>
            <p:nvPr/>
          </p:nvSpPr>
          <p:spPr>
            <a:xfrm>
              <a:off x="7354333" y="2230203"/>
              <a:ext cx="139985" cy="139985"/>
            </a:xfrm>
            <a:prstGeom prst="roundRect">
              <a:avLst>
                <a:gd name="adj" fmla="val 15000"/>
              </a:avLst>
            </a:prstGeom>
            <a:solidFill>
              <a:schemeClr val="accent5">
                <a:lumMod val="40000"/>
                <a:lumOff val="60000"/>
                <a:alpha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3952192" y="2225594"/>
              <a:ext cx="1052111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Wood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5220054" y="2225218"/>
              <a:ext cx="883112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Fish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6345060" y="2221961"/>
              <a:ext cx="883112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Sugar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7608593" y="2230186"/>
              <a:ext cx="883112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Corn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99009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5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5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0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65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0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28" grpId="0"/>
      <p:bldP spid="28" grpId="1"/>
      <p:bldP spid="28" grpId="2"/>
      <p:bldP spid="28" grpId="3"/>
      <p:bldP spid="28" grpId="4"/>
      <p:bldP spid="28" grpId="5"/>
      <p:bldP spid="28" grpId="6"/>
      <p:bldP spid="28" grpId="7"/>
      <p:bldP spid="28" grpId="8"/>
      <p:bldP spid="28" grpId="9"/>
      <p:bldP spid="28" grpId="10"/>
      <p:bldP spid="28" grpId="11"/>
      <p:bldP spid="28" grpId="12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>
          <a:xfrm>
            <a:off x="2387978" y="5861665"/>
            <a:ext cx="81951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2012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595871" y="5861665"/>
            <a:ext cx="81951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2013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6800058" y="5861665"/>
            <a:ext cx="81951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2014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8985388" y="5861665"/>
            <a:ext cx="97960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2015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2218152" y="3125321"/>
            <a:ext cx="1151653" cy="2595764"/>
            <a:chOff x="1810727" y="1855530"/>
            <a:chExt cx="818535" cy="1844934"/>
          </a:xfrm>
        </p:grpSpPr>
        <p:sp>
          <p:nvSpPr>
            <p:cNvPr id="12" name="Rectangle 37"/>
            <p:cNvSpPr>
              <a:spLocks/>
            </p:cNvSpPr>
            <p:nvPr/>
          </p:nvSpPr>
          <p:spPr bwMode="auto">
            <a:xfrm>
              <a:off x="1810727" y="2643188"/>
              <a:ext cx="274885" cy="105727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3" name="Rectangle 38"/>
            <p:cNvSpPr>
              <a:spLocks/>
            </p:cNvSpPr>
            <p:nvPr/>
          </p:nvSpPr>
          <p:spPr bwMode="auto">
            <a:xfrm>
              <a:off x="2081717" y="2114550"/>
              <a:ext cx="275998" cy="1585913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4" name="Rectangle 39"/>
            <p:cNvSpPr>
              <a:spLocks/>
            </p:cNvSpPr>
            <p:nvPr/>
          </p:nvSpPr>
          <p:spPr bwMode="auto">
            <a:xfrm>
              <a:off x="2357715" y="1855530"/>
              <a:ext cx="271547" cy="184493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4415765" y="2911070"/>
            <a:ext cx="1152435" cy="2810012"/>
            <a:chOff x="3372676" y="1703253"/>
            <a:chExt cx="819091" cy="1997211"/>
          </a:xfrm>
        </p:grpSpPr>
        <p:sp>
          <p:nvSpPr>
            <p:cNvPr id="16" name="Rectangle 41"/>
            <p:cNvSpPr>
              <a:spLocks/>
            </p:cNvSpPr>
            <p:nvPr/>
          </p:nvSpPr>
          <p:spPr bwMode="auto">
            <a:xfrm>
              <a:off x="3372676" y="2807296"/>
              <a:ext cx="276186" cy="89316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7" name="Rectangle 42"/>
            <p:cNvSpPr>
              <a:spLocks/>
            </p:cNvSpPr>
            <p:nvPr/>
          </p:nvSpPr>
          <p:spPr bwMode="auto">
            <a:xfrm>
              <a:off x="3643850" y="1966238"/>
              <a:ext cx="276186" cy="173422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8" name="Rectangle 43"/>
            <p:cNvSpPr>
              <a:spLocks/>
            </p:cNvSpPr>
            <p:nvPr/>
          </p:nvSpPr>
          <p:spPr bwMode="auto">
            <a:xfrm>
              <a:off x="3920036" y="1703253"/>
              <a:ext cx="271731" cy="199721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6614944" y="3047508"/>
            <a:ext cx="1151653" cy="2673576"/>
            <a:chOff x="4935738" y="1800225"/>
            <a:chExt cx="818535" cy="1900239"/>
          </a:xfrm>
        </p:grpSpPr>
        <p:sp>
          <p:nvSpPr>
            <p:cNvPr id="20" name="Rectangle 45"/>
            <p:cNvSpPr>
              <a:spLocks/>
            </p:cNvSpPr>
            <p:nvPr/>
          </p:nvSpPr>
          <p:spPr bwMode="auto">
            <a:xfrm>
              <a:off x="4935738" y="2348537"/>
              <a:ext cx="274885" cy="1351926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1" name="Rectangle 46"/>
            <p:cNvSpPr>
              <a:spLocks/>
            </p:cNvSpPr>
            <p:nvPr/>
          </p:nvSpPr>
          <p:spPr bwMode="auto">
            <a:xfrm>
              <a:off x="5206728" y="1800225"/>
              <a:ext cx="275998" cy="190023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2" name="Rectangle 47"/>
            <p:cNvSpPr>
              <a:spLocks/>
            </p:cNvSpPr>
            <p:nvPr/>
          </p:nvSpPr>
          <p:spPr bwMode="auto">
            <a:xfrm>
              <a:off x="5482726" y="2807295"/>
              <a:ext cx="271547" cy="89316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8829703" y="2866590"/>
            <a:ext cx="1135290" cy="2854494"/>
            <a:chOff x="6509872" y="1671638"/>
            <a:chExt cx="806905" cy="2028826"/>
          </a:xfrm>
        </p:grpSpPr>
        <p:sp>
          <p:nvSpPr>
            <p:cNvPr id="24" name="Rectangle 49"/>
            <p:cNvSpPr>
              <a:spLocks/>
            </p:cNvSpPr>
            <p:nvPr/>
          </p:nvSpPr>
          <p:spPr bwMode="auto">
            <a:xfrm>
              <a:off x="6509872" y="2071370"/>
              <a:ext cx="275998" cy="1629094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5" name="Rectangle 50"/>
            <p:cNvSpPr>
              <a:spLocks/>
            </p:cNvSpPr>
            <p:nvPr/>
          </p:nvSpPr>
          <p:spPr bwMode="auto">
            <a:xfrm>
              <a:off x="6783955" y="1671638"/>
              <a:ext cx="271546" cy="2028826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6" name="Rectangle 51"/>
            <p:cNvSpPr>
              <a:spLocks/>
            </p:cNvSpPr>
            <p:nvPr/>
          </p:nvSpPr>
          <p:spPr bwMode="auto">
            <a:xfrm>
              <a:off x="7045231" y="2348537"/>
              <a:ext cx="271546" cy="135192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5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Highest Shopping Queries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3780334" y="1983754"/>
            <a:ext cx="4418886" cy="369597"/>
            <a:chOff x="3780334" y="1983754"/>
            <a:chExt cx="4418886" cy="369597"/>
          </a:xfrm>
        </p:grpSpPr>
        <p:sp>
          <p:nvSpPr>
            <p:cNvPr id="55" name="Shape 4055"/>
            <p:cNvSpPr/>
            <p:nvPr/>
          </p:nvSpPr>
          <p:spPr>
            <a:xfrm>
              <a:off x="3780334" y="1983754"/>
              <a:ext cx="368729" cy="3687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4060"/>
            <p:cNvSpPr/>
            <p:nvPr/>
          </p:nvSpPr>
          <p:spPr>
            <a:xfrm>
              <a:off x="5229532" y="1983754"/>
              <a:ext cx="368729" cy="3687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4065"/>
            <p:cNvSpPr/>
            <p:nvPr/>
          </p:nvSpPr>
          <p:spPr>
            <a:xfrm>
              <a:off x="6621121" y="1984621"/>
              <a:ext cx="368729" cy="3687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5674346" y="2085253"/>
              <a:ext cx="863391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Books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7072285" y="2084643"/>
              <a:ext cx="1126935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Baby Product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4220959" y="2089019"/>
              <a:ext cx="863391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Electronics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64" name="TextBox 63"/>
          <p:cNvSpPr txBox="1"/>
          <p:nvPr/>
        </p:nvSpPr>
        <p:spPr>
          <a:xfrm>
            <a:off x="2223897" y="4305507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5</a:t>
            </a:r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1" name="Rectangle 4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2" name="Group 41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3" name="TextBox 42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4" name="Group 43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5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3" name="Group 5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6" name="TextBox 45"/>
          <p:cNvSpPr txBox="1"/>
          <p:nvPr/>
        </p:nvSpPr>
        <p:spPr>
          <a:xfrm>
            <a:off x="2601161" y="3530094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7</a:t>
            </a:r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2991012" y="3165661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85%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4408107" y="4503231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3</a:t>
            </a:r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77" name="TextBox 76"/>
          <p:cNvSpPr txBox="1"/>
          <p:nvPr/>
        </p:nvSpPr>
        <p:spPr>
          <a:xfrm>
            <a:off x="4797126" y="3321420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60%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5172654" y="2951407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9</a:t>
            </a:r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6612294" y="3849514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60%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6987822" y="3097133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89%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1" name="TextBox 80"/>
          <p:cNvSpPr txBox="1"/>
          <p:nvPr/>
        </p:nvSpPr>
        <p:spPr>
          <a:xfrm>
            <a:off x="7378794" y="4512805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3</a:t>
            </a:r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2" name="TextBox 81"/>
          <p:cNvSpPr txBox="1"/>
          <p:nvPr/>
        </p:nvSpPr>
        <p:spPr>
          <a:xfrm>
            <a:off x="8818612" y="3473757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65%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3" name="TextBox 82"/>
          <p:cNvSpPr txBox="1"/>
          <p:nvPr/>
        </p:nvSpPr>
        <p:spPr>
          <a:xfrm>
            <a:off x="9205231" y="2915343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95%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9593426" y="3849514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60%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4963917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0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6500"/>
                            </p:stCondLst>
                            <p:childTnLst>
                              <p:par>
                                <p:cTn id="7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000"/>
                            </p:stCondLst>
                            <p:childTnLst>
                              <p:par>
                                <p:cTn id="7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4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  <p:bldP spid="50" grpId="0"/>
      <p:bldP spid="51" grpId="0"/>
      <p:bldP spid="64" grpId="0"/>
      <p:bldP spid="41" grpId="0"/>
      <p:bldP spid="41" grpId="1"/>
      <p:bldP spid="41" grpId="2"/>
      <p:bldP spid="41" grpId="3"/>
      <p:bldP spid="41" grpId="4"/>
      <p:bldP spid="41" grpId="5"/>
      <p:bldP spid="41" grpId="6"/>
      <p:bldP spid="41" grpId="7"/>
      <p:bldP spid="41" grpId="8"/>
      <p:bldP spid="41" grpId="9"/>
      <p:bldP spid="41" grpId="10"/>
      <p:bldP spid="41" grpId="11"/>
      <p:bldP spid="41" grpId="12"/>
      <p:bldP spid="46" grpId="0"/>
      <p:bldP spid="60" grpId="0"/>
      <p:bldP spid="71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Text Placeholder 8"/>
          <p:cNvSpPr txBox="1">
            <a:spLocks/>
          </p:cNvSpPr>
          <p:nvPr/>
        </p:nvSpPr>
        <p:spPr>
          <a:xfrm>
            <a:off x="1063310" y="4096345"/>
            <a:ext cx="2221195" cy="332925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$540 Million/</a:t>
            </a:r>
            <a:r>
              <a:rPr lang="en-GB" sz="14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mo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0" name="Text Placeholder 8"/>
          <p:cNvSpPr txBox="1">
            <a:spLocks/>
          </p:cNvSpPr>
          <p:nvPr/>
        </p:nvSpPr>
        <p:spPr>
          <a:xfrm>
            <a:off x="3787685" y="4096345"/>
            <a:ext cx="2079472" cy="332925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</a:t>
            </a:r>
            <a:r>
              <a:rPr lang="en-GB" sz="1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382 </a:t>
            </a:r>
            <a:r>
              <a:rPr lang="en-GB" sz="1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Million/</a:t>
            </a:r>
            <a:r>
              <a:rPr lang="en-GB" sz="14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mo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1" name="Text Placeholder 8"/>
          <p:cNvSpPr txBox="1">
            <a:spLocks/>
          </p:cNvSpPr>
          <p:nvPr/>
        </p:nvSpPr>
        <p:spPr>
          <a:xfrm>
            <a:off x="6412518" y="4098644"/>
            <a:ext cx="2057233" cy="332925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$950 </a:t>
            </a:r>
            <a:r>
              <a:rPr lang="en-GB" sz="1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Million/</a:t>
            </a:r>
            <a:r>
              <a:rPr lang="en-GB" sz="14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mo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2" name="Text Placeholder 8"/>
          <p:cNvSpPr txBox="1">
            <a:spLocks/>
          </p:cNvSpPr>
          <p:nvPr/>
        </p:nvSpPr>
        <p:spPr>
          <a:xfrm>
            <a:off x="9045499" y="4098644"/>
            <a:ext cx="2079472" cy="332925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$270 </a:t>
            </a:r>
            <a:r>
              <a:rPr lang="en-GB" sz="1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Million/</a:t>
            </a:r>
            <a:r>
              <a:rPr lang="en-GB" sz="14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mo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Most Wanted Product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2" name="Shape 1454"/>
          <p:cNvSpPr/>
          <p:nvPr/>
        </p:nvSpPr>
        <p:spPr>
          <a:xfrm>
            <a:off x="3191706" y="2789397"/>
            <a:ext cx="544441" cy="5456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7344"/>
                </a:moveTo>
                <a:lnTo>
                  <a:pt x="7343" y="7344"/>
                </a:lnTo>
                <a:lnTo>
                  <a:pt x="7343" y="0"/>
                </a:lnTo>
                <a:lnTo>
                  <a:pt x="14255" y="0"/>
                </a:lnTo>
                <a:lnTo>
                  <a:pt x="14255" y="7344"/>
                </a:lnTo>
                <a:lnTo>
                  <a:pt x="21600" y="7344"/>
                </a:lnTo>
                <a:lnTo>
                  <a:pt x="21600" y="14256"/>
                </a:lnTo>
                <a:lnTo>
                  <a:pt x="14255" y="14256"/>
                </a:lnTo>
                <a:lnTo>
                  <a:pt x="14255" y="21600"/>
                </a:lnTo>
                <a:lnTo>
                  <a:pt x="7343" y="21600"/>
                </a:lnTo>
                <a:lnTo>
                  <a:pt x="7343" y="14256"/>
                </a:lnTo>
                <a:lnTo>
                  <a:pt x="0" y="14256"/>
                </a:lnTo>
                <a:cubicBezTo>
                  <a:pt x="0" y="14256"/>
                  <a:pt x="0" y="7344"/>
                  <a:pt x="0" y="7344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lvl="0"/>
            <a:endParaRPr/>
          </a:p>
        </p:txBody>
      </p:sp>
      <p:sp>
        <p:nvSpPr>
          <p:cNvPr id="93" name="Shape 1454"/>
          <p:cNvSpPr/>
          <p:nvPr/>
        </p:nvSpPr>
        <p:spPr>
          <a:xfrm>
            <a:off x="5825343" y="2789397"/>
            <a:ext cx="544441" cy="5456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7344"/>
                </a:moveTo>
                <a:lnTo>
                  <a:pt x="7343" y="7344"/>
                </a:lnTo>
                <a:lnTo>
                  <a:pt x="7343" y="0"/>
                </a:lnTo>
                <a:lnTo>
                  <a:pt x="14255" y="0"/>
                </a:lnTo>
                <a:lnTo>
                  <a:pt x="14255" y="7344"/>
                </a:lnTo>
                <a:lnTo>
                  <a:pt x="21600" y="7344"/>
                </a:lnTo>
                <a:lnTo>
                  <a:pt x="21600" y="14256"/>
                </a:lnTo>
                <a:lnTo>
                  <a:pt x="14255" y="14256"/>
                </a:lnTo>
                <a:lnTo>
                  <a:pt x="14255" y="21600"/>
                </a:lnTo>
                <a:lnTo>
                  <a:pt x="7343" y="21600"/>
                </a:lnTo>
                <a:lnTo>
                  <a:pt x="7343" y="14256"/>
                </a:lnTo>
                <a:lnTo>
                  <a:pt x="0" y="14256"/>
                </a:lnTo>
                <a:cubicBezTo>
                  <a:pt x="0" y="14256"/>
                  <a:pt x="0" y="7344"/>
                  <a:pt x="0" y="7344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lvl="0"/>
            <a:endParaRPr/>
          </a:p>
        </p:txBody>
      </p:sp>
      <p:sp>
        <p:nvSpPr>
          <p:cNvPr id="98" name="Shape 1454"/>
          <p:cNvSpPr/>
          <p:nvPr/>
        </p:nvSpPr>
        <p:spPr>
          <a:xfrm>
            <a:off x="8464249" y="2789397"/>
            <a:ext cx="544441" cy="5456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7344"/>
                </a:moveTo>
                <a:lnTo>
                  <a:pt x="7343" y="7344"/>
                </a:lnTo>
                <a:lnTo>
                  <a:pt x="7343" y="0"/>
                </a:lnTo>
                <a:lnTo>
                  <a:pt x="14255" y="0"/>
                </a:lnTo>
                <a:lnTo>
                  <a:pt x="14255" y="7344"/>
                </a:lnTo>
                <a:lnTo>
                  <a:pt x="21600" y="7344"/>
                </a:lnTo>
                <a:lnTo>
                  <a:pt x="21600" y="14256"/>
                </a:lnTo>
                <a:lnTo>
                  <a:pt x="14255" y="14256"/>
                </a:lnTo>
                <a:lnTo>
                  <a:pt x="14255" y="21600"/>
                </a:lnTo>
                <a:lnTo>
                  <a:pt x="7343" y="21600"/>
                </a:lnTo>
                <a:lnTo>
                  <a:pt x="7343" y="14256"/>
                </a:lnTo>
                <a:lnTo>
                  <a:pt x="0" y="14256"/>
                </a:lnTo>
                <a:cubicBezTo>
                  <a:pt x="0" y="14256"/>
                  <a:pt x="0" y="7344"/>
                  <a:pt x="0" y="7344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lvl="0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2" name="Group 41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3" name="TextBox 42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4" name="Group 43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5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6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7" name="Group 46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8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9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636143" y="2131947"/>
            <a:ext cx="1609012" cy="1612466"/>
            <a:chOff x="6636143" y="2131947"/>
            <a:chExt cx="1609012" cy="1612466"/>
          </a:xfrm>
        </p:grpSpPr>
        <p:grpSp>
          <p:nvGrpSpPr>
            <p:cNvPr id="94" name="Group 93"/>
            <p:cNvGrpSpPr/>
            <p:nvPr/>
          </p:nvGrpSpPr>
          <p:grpSpPr>
            <a:xfrm>
              <a:off x="6636143" y="2131947"/>
              <a:ext cx="1609012" cy="1612466"/>
              <a:chOff x="1611767" y="2347263"/>
              <a:chExt cx="1329157" cy="1332010"/>
            </a:xfrm>
          </p:grpSpPr>
          <p:sp>
            <p:nvSpPr>
              <p:cNvPr id="95" name="Shape 1453"/>
              <p:cNvSpPr/>
              <p:nvPr/>
            </p:nvSpPr>
            <p:spPr>
              <a:xfrm>
                <a:off x="1611767" y="2347263"/>
                <a:ext cx="1329157" cy="13320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0800"/>
                    </a:moveTo>
                    <a:cubicBezTo>
                      <a:pt x="0" y="4835"/>
                      <a:pt x="4835" y="0"/>
                      <a:pt x="10800" y="0"/>
                    </a:cubicBezTo>
                    <a:cubicBezTo>
                      <a:pt x="16765" y="0"/>
                      <a:pt x="21600" y="4835"/>
                      <a:pt x="21600" y="10800"/>
                    </a:cubicBezTo>
                    <a:cubicBezTo>
                      <a:pt x="21600" y="16765"/>
                      <a:pt x="16765" y="21600"/>
                      <a:pt x="10800" y="21600"/>
                    </a:cubicBezTo>
                    <a:cubicBezTo>
                      <a:pt x="4835" y="21600"/>
                      <a:pt x="0" y="16765"/>
                      <a:pt x="0" y="1080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>
                <a:miter lim="400000"/>
              </a:ln>
            </p:spPr>
            <p:txBody>
              <a:bodyPr lIns="38100" tIns="38100" rIns="38100" bIns="38100" anchor="ctr"/>
              <a:lstStyle/>
              <a:p>
                <a:pPr lvl="0"/>
                <a:endParaRPr/>
              </a:p>
            </p:txBody>
          </p:sp>
          <p:sp>
            <p:nvSpPr>
              <p:cNvPr id="96" name="TextBox 95"/>
              <p:cNvSpPr txBox="1"/>
              <p:nvPr/>
            </p:nvSpPr>
            <p:spPr>
              <a:xfrm>
                <a:off x="1848045" y="3244334"/>
                <a:ext cx="819512" cy="17797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Cars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sp>
          <p:nvSpPr>
            <p:cNvPr id="53" name="Shape 546"/>
            <p:cNvSpPr/>
            <p:nvPr/>
          </p:nvSpPr>
          <p:spPr>
            <a:xfrm>
              <a:off x="7099165" y="2492954"/>
              <a:ext cx="711335" cy="4726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124" extrusionOk="0">
                  <a:moveTo>
                    <a:pt x="18596" y="5942"/>
                  </a:moveTo>
                  <a:cubicBezTo>
                    <a:pt x="18295" y="7132"/>
                    <a:pt x="17976" y="8348"/>
                    <a:pt x="17696" y="9399"/>
                  </a:cubicBezTo>
                  <a:cubicBezTo>
                    <a:pt x="18794" y="11734"/>
                    <a:pt x="19440" y="14666"/>
                    <a:pt x="19440" y="17887"/>
                  </a:cubicBezTo>
                  <a:cubicBezTo>
                    <a:pt x="19440" y="18391"/>
                    <a:pt x="19426" y="18896"/>
                    <a:pt x="19394" y="19390"/>
                  </a:cubicBezTo>
                  <a:cubicBezTo>
                    <a:pt x="19341" y="20265"/>
                    <a:pt x="19778" y="21038"/>
                    <a:pt x="20372" y="21116"/>
                  </a:cubicBezTo>
                  <a:cubicBezTo>
                    <a:pt x="20405" y="21122"/>
                    <a:pt x="20439" y="21124"/>
                    <a:pt x="20471" y="21124"/>
                  </a:cubicBezTo>
                  <a:cubicBezTo>
                    <a:pt x="21024" y="21124"/>
                    <a:pt x="21495" y="20502"/>
                    <a:pt x="21545" y="19677"/>
                  </a:cubicBezTo>
                  <a:cubicBezTo>
                    <a:pt x="21582" y="19089"/>
                    <a:pt x="21600" y="18486"/>
                    <a:pt x="21600" y="17887"/>
                  </a:cubicBezTo>
                  <a:cubicBezTo>
                    <a:pt x="21600" y="13196"/>
                    <a:pt x="20463" y="9004"/>
                    <a:pt x="18596" y="5942"/>
                  </a:cubicBezTo>
                  <a:close/>
                  <a:moveTo>
                    <a:pt x="10801" y="3957"/>
                  </a:moveTo>
                  <a:cubicBezTo>
                    <a:pt x="11273" y="3957"/>
                    <a:pt x="11734" y="4016"/>
                    <a:pt x="12183" y="4127"/>
                  </a:cubicBezTo>
                  <a:cubicBezTo>
                    <a:pt x="12656" y="3256"/>
                    <a:pt x="13186" y="2296"/>
                    <a:pt x="13702" y="1383"/>
                  </a:cubicBezTo>
                  <a:cubicBezTo>
                    <a:pt x="12781" y="990"/>
                    <a:pt x="11810" y="778"/>
                    <a:pt x="10801" y="778"/>
                  </a:cubicBezTo>
                  <a:cubicBezTo>
                    <a:pt x="4744" y="778"/>
                    <a:pt x="0" y="8292"/>
                    <a:pt x="0" y="17887"/>
                  </a:cubicBezTo>
                  <a:cubicBezTo>
                    <a:pt x="0" y="18477"/>
                    <a:pt x="18" y="19068"/>
                    <a:pt x="53" y="19643"/>
                  </a:cubicBezTo>
                  <a:cubicBezTo>
                    <a:pt x="105" y="20519"/>
                    <a:pt x="636" y="21162"/>
                    <a:pt x="1225" y="21086"/>
                  </a:cubicBezTo>
                  <a:cubicBezTo>
                    <a:pt x="1818" y="21007"/>
                    <a:pt x="2258" y="20236"/>
                    <a:pt x="2204" y="19361"/>
                  </a:cubicBezTo>
                  <a:cubicBezTo>
                    <a:pt x="2174" y="18879"/>
                    <a:pt x="2160" y="18383"/>
                    <a:pt x="2160" y="17887"/>
                  </a:cubicBezTo>
                  <a:cubicBezTo>
                    <a:pt x="2160" y="10076"/>
                    <a:pt x="5955" y="3957"/>
                    <a:pt x="10801" y="3957"/>
                  </a:cubicBezTo>
                  <a:close/>
                  <a:moveTo>
                    <a:pt x="8778" y="16036"/>
                  </a:moveTo>
                  <a:cubicBezTo>
                    <a:pt x="8032" y="17937"/>
                    <a:pt x="8535" y="19501"/>
                    <a:pt x="9569" y="20379"/>
                  </a:cubicBezTo>
                  <a:cubicBezTo>
                    <a:pt x="10602" y="21258"/>
                    <a:pt x="11773" y="21116"/>
                    <a:pt x="12519" y="19216"/>
                  </a:cubicBezTo>
                  <a:cubicBezTo>
                    <a:pt x="13265" y="17315"/>
                    <a:pt x="17970" y="355"/>
                    <a:pt x="17561" y="6"/>
                  </a:cubicBezTo>
                  <a:cubicBezTo>
                    <a:pt x="17151" y="-342"/>
                    <a:pt x="9524" y="14136"/>
                    <a:pt x="8778" y="16036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4000007" y="2131947"/>
            <a:ext cx="1609012" cy="1612466"/>
            <a:chOff x="4000007" y="2131947"/>
            <a:chExt cx="1609012" cy="1612466"/>
          </a:xfrm>
        </p:grpSpPr>
        <p:grpSp>
          <p:nvGrpSpPr>
            <p:cNvPr id="88" name="Group 87"/>
            <p:cNvGrpSpPr/>
            <p:nvPr/>
          </p:nvGrpSpPr>
          <p:grpSpPr>
            <a:xfrm>
              <a:off x="4000007" y="2131947"/>
              <a:ext cx="1609012" cy="1612466"/>
              <a:chOff x="1611767" y="2347263"/>
              <a:chExt cx="1329157" cy="1332010"/>
            </a:xfrm>
          </p:grpSpPr>
          <p:sp>
            <p:nvSpPr>
              <p:cNvPr id="89" name="Shape 1453"/>
              <p:cNvSpPr/>
              <p:nvPr/>
            </p:nvSpPr>
            <p:spPr>
              <a:xfrm>
                <a:off x="1611767" y="2347263"/>
                <a:ext cx="1329157" cy="13320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0800"/>
                    </a:moveTo>
                    <a:cubicBezTo>
                      <a:pt x="0" y="4835"/>
                      <a:pt x="4835" y="0"/>
                      <a:pt x="10800" y="0"/>
                    </a:cubicBezTo>
                    <a:cubicBezTo>
                      <a:pt x="16765" y="0"/>
                      <a:pt x="21600" y="4835"/>
                      <a:pt x="21600" y="10800"/>
                    </a:cubicBezTo>
                    <a:cubicBezTo>
                      <a:pt x="21600" y="16765"/>
                      <a:pt x="16765" y="21600"/>
                      <a:pt x="10800" y="21600"/>
                    </a:cubicBezTo>
                    <a:cubicBezTo>
                      <a:pt x="4835" y="21600"/>
                      <a:pt x="0" y="16765"/>
                      <a:pt x="0" y="1080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>
                <a:miter lim="400000"/>
              </a:ln>
            </p:spPr>
            <p:txBody>
              <a:bodyPr lIns="38100" tIns="38100" rIns="38100" bIns="38100" anchor="ctr"/>
              <a:lstStyle/>
              <a:p>
                <a:pPr lvl="0"/>
                <a:endParaRPr/>
              </a:p>
            </p:txBody>
          </p:sp>
          <p:sp>
            <p:nvSpPr>
              <p:cNvPr id="90" name="TextBox 89"/>
              <p:cNvSpPr txBox="1"/>
              <p:nvPr/>
            </p:nvSpPr>
            <p:spPr>
              <a:xfrm>
                <a:off x="1848045" y="3244334"/>
                <a:ext cx="819512" cy="17797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Fashion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sp>
          <p:nvSpPr>
            <p:cNvPr id="54" name="Shape 823"/>
            <p:cNvSpPr/>
            <p:nvPr/>
          </p:nvSpPr>
          <p:spPr>
            <a:xfrm>
              <a:off x="4498175" y="2435170"/>
              <a:ext cx="600201" cy="6252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30" h="21387" extrusionOk="0">
                  <a:moveTo>
                    <a:pt x="15651" y="10439"/>
                  </a:moveTo>
                  <a:cubicBezTo>
                    <a:pt x="14876" y="10985"/>
                    <a:pt x="13809" y="10794"/>
                    <a:pt x="13267" y="10015"/>
                  </a:cubicBezTo>
                  <a:cubicBezTo>
                    <a:pt x="12724" y="9235"/>
                    <a:pt x="12913" y="8160"/>
                    <a:pt x="13688" y="7614"/>
                  </a:cubicBezTo>
                  <a:cubicBezTo>
                    <a:pt x="14302" y="7180"/>
                    <a:pt x="15100" y="7212"/>
                    <a:pt x="15674" y="7633"/>
                  </a:cubicBezTo>
                  <a:cubicBezTo>
                    <a:pt x="15386" y="7808"/>
                    <a:pt x="15187" y="7909"/>
                    <a:pt x="15149" y="7927"/>
                  </a:cubicBezTo>
                  <a:cubicBezTo>
                    <a:pt x="14829" y="8080"/>
                    <a:pt x="14692" y="8465"/>
                    <a:pt x="14842" y="8787"/>
                  </a:cubicBezTo>
                  <a:cubicBezTo>
                    <a:pt x="14952" y="9021"/>
                    <a:pt x="15183" y="9159"/>
                    <a:pt x="15425" y="9159"/>
                  </a:cubicBezTo>
                  <a:cubicBezTo>
                    <a:pt x="15515" y="9159"/>
                    <a:pt x="15608" y="9138"/>
                    <a:pt x="15698" y="9096"/>
                  </a:cubicBezTo>
                  <a:cubicBezTo>
                    <a:pt x="15903" y="8999"/>
                    <a:pt x="16125" y="8881"/>
                    <a:pt x="16356" y="8743"/>
                  </a:cubicBezTo>
                  <a:cubicBezTo>
                    <a:pt x="16460" y="9377"/>
                    <a:pt x="16209" y="10045"/>
                    <a:pt x="15651" y="10439"/>
                  </a:cubicBezTo>
                  <a:close/>
                  <a:moveTo>
                    <a:pt x="20298" y="434"/>
                  </a:moveTo>
                  <a:cubicBezTo>
                    <a:pt x="20181" y="97"/>
                    <a:pt x="19814" y="-81"/>
                    <a:pt x="19481" y="36"/>
                  </a:cubicBezTo>
                  <a:cubicBezTo>
                    <a:pt x="19146" y="153"/>
                    <a:pt x="18970" y="523"/>
                    <a:pt x="19086" y="859"/>
                  </a:cubicBezTo>
                  <a:cubicBezTo>
                    <a:pt x="20075" y="3715"/>
                    <a:pt x="18112" y="5846"/>
                    <a:pt x="16617" y="6988"/>
                  </a:cubicBezTo>
                  <a:lnTo>
                    <a:pt x="16012" y="6118"/>
                  </a:lnTo>
                  <a:cubicBezTo>
                    <a:pt x="15810" y="5827"/>
                    <a:pt x="15355" y="5583"/>
                    <a:pt x="15003" y="5578"/>
                  </a:cubicBezTo>
                  <a:lnTo>
                    <a:pt x="11612" y="5594"/>
                  </a:lnTo>
                  <a:cubicBezTo>
                    <a:pt x="11260" y="5588"/>
                    <a:pt x="10735" y="5751"/>
                    <a:pt x="10445" y="5955"/>
                  </a:cubicBezTo>
                  <a:lnTo>
                    <a:pt x="457" y="13000"/>
                  </a:lnTo>
                  <a:cubicBezTo>
                    <a:pt x="-27" y="13341"/>
                    <a:pt x="-145" y="14013"/>
                    <a:pt x="194" y="14500"/>
                  </a:cubicBezTo>
                  <a:lnTo>
                    <a:pt x="4734" y="21032"/>
                  </a:lnTo>
                  <a:cubicBezTo>
                    <a:pt x="5073" y="21519"/>
                    <a:pt x="5618" y="21461"/>
                    <a:pt x="6101" y="21120"/>
                  </a:cubicBezTo>
                  <a:lnTo>
                    <a:pt x="16090" y="14075"/>
                  </a:lnTo>
                  <a:cubicBezTo>
                    <a:pt x="16378" y="13870"/>
                    <a:pt x="16709" y="13429"/>
                    <a:pt x="16826" y="13093"/>
                  </a:cubicBezTo>
                  <a:lnTo>
                    <a:pt x="17888" y="9729"/>
                  </a:lnTo>
                  <a:cubicBezTo>
                    <a:pt x="18003" y="9393"/>
                    <a:pt x="17932" y="8880"/>
                    <a:pt x="17730" y="8589"/>
                  </a:cubicBezTo>
                  <a:lnTo>
                    <a:pt x="17361" y="8058"/>
                  </a:lnTo>
                  <a:cubicBezTo>
                    <a:pt x="19371" y="6513"/>
                    <a:pt x="21455" y="3778"/>
                    <a:pt x="20298" y="434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sp>
        <p:nvSpPr>
          <p:cNvPr id="56" name="Rectangle 55"/>
          <p:cNvSpPr/>
          <p:nvPr/>
        </p:nvSpPr>
        <p:spPr>
          <a:xfrm>
            <a:off x="1051442" y="4548950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7" name="Rectangle 56"/>
          <p:cNvSpPr/>
          <p:nvPr/>
        </p:nvSpPr>
        <p:spPr>
          <a:xfrm>
            <a:off x="3688236" y="4548950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6352805" y="4548950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9045499" y="4548950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1350514" y="2131947"/>
            <a:ext cx="1609012" cy="1612466"/>
            <a:chOff x="1350514" y="2131947"/>
            <a:chExt cx="1609012" cy="1612466"/>
          </a:xfrm>
        </p:grpSpPr>
        <p:grpSp>
          <p:nvGrpSpPr>
            <p:cNvPr id="3" name="Group 2"/>
            <p:cNvGrpSpPr/>
            <p:nvPr/>
          </p:nvGrpSpPr>
          <p:grpSpPr>
            <a:xfrm>
              <a:off x="1350514" y="2131947"/>
              <a:ext cx="1609012" cy="1612466"/>
              <a:chOff x="1611767" y="2347263"/>
              <a:chExt cx="1329157" cy="1332010"/>
            </a:xfrm>
          </p:grpSpPr>
          <p:sp>
            <p:nvSpPr>
              <p:cNvPr id="9" name="Shape 1453"/>
              <p:cNvSpPr/>
              <p:nvPr/>
            </p:nvSpPr>
            <p:spPr>
              <a:xfrm>
                <a:off x="1611767" y="2347263"/>
                <a:ext cx="1329157" cy="13320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0800"/>
                    </a:moveTo>
                    <a:cubicBezTo>
                      <a:pt x="0" y="4835"/>
                      <a:pt x="4835" y="0"/>
                      <a:pt x="10800" y="0"/>
                    </a:cubicBezTo>
                    <a:cubicBezTo>
                      <a:pt x="16765" y="0"/>
                      <a:pt x="21600" y="4835"/>
                      <a:pt x="21600" y="10800"/>
                    </a:cubicBezTo>
                    <a:cubicBezTo>
                      <a:pt x="21600" y="16765"/>
                      <a:pt x="16765" y="21600"/>
                      <a:pt x="10800" y="21600"/>
                    </a:cubicBezTo>
                    <a:cubicBezTo>
                      <a:pt x="4835" y="21600"/>
                      <a:pt x="0" y="16765"/>
                      <a:pt x="0" y="1080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>
                <a:miter lim="400000"/>
              </a:ln>
            </p:spPr>
            <p:txBody>
              <a:bodyPr lIns="38100" tIns="38100" rIns="38100" bIns="38100" anchor="ctr"/>
              <a:lstStyle/>
              <a:p>
                <a:pPr lvl="0"/>
                <a:endParaRPr/>
              </a:p>
            </p:txBody>
          </p:sp>
          <p:sp>
            <p:nvSpPr>
              <p:cNvPr id="40" name="TextBox 39"/>
              <p:cNvSpPr txBox="1"/>
              <p:nvPr/>
            </p:nvSpPr>
            <p:spPr>
              <a:xfrm>
                <a:off x="1858536" y="3244334"/>
                <a:ext cx="819512" cy="17797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err="1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Handphone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60" name="Group 59"/>
            <p:cNvGrpSpPr/>
            <p:nvPr/>
          </p:nvGrpSpPr>
          <p:grpSpPr>
            <a:xfrm>
              <a:off x="1966582" y="2435617"/>
              <a:ext cx="414667" cy="626056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61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2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9272222" y="2131947"/>
            <a:ext cx="1609012" cy="1612466"/>
            <a:chOff x="9272222" y="2131947"/>
            <a:chExt cx="1609012" cy="1612466"/>
          </a:xfrm>
        </p:grpSpPr>
        <p:grpSp>
          <p:nvGrpSpPr>
            <p:cNvPr id="99" name="Group 98"/>
            <p:cNvGrpSpPr/>
            <p:nvPr/>
          </p:nvGrpSpPr>
          <p:grpSpPr>
            <a:xfrm>
              <a:off x="9272222" y="2131947"/>
              <a:ext cx="1609012" cy="1612466"/>
              <a:chOff x="1611767" y="2347263"/>
              <a:chExt cx="1329157" cy="1332010"/>
            </a:xfrm>
          </p:grpSpPr>
          <p:sp>
            <p:nvSpPr>
              <p:cNvPr id="100" name="Shape 1453"/>
              <p:cNvSpPr/>
              <p:nvPr/>
            </p:nvSpPr>
            <p:spPr>
              <a:xfrm>
                <a:off x="1611767" y="2347263"/>
                <a:ext cx="1329157" cy="13320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0800"/>
                    </a:moveTo>
                    <a:cubicBezTo>
                      <a:pt x="0" y="4835"/>
                      <a:pt x="4835" y="0"/>
                      <a:pt x="10800" y="0"/>
                    </a:cubicBezTo>
                    <a:cubicBezTo>
                      <a:pt x="16765" y="0"/>
                      <a:pt x="21600" y="4835"/>
                      <a:pt x="21600" y="10800"/>
                    </a:cubicBezTo>
                    <a:cubicBezTo>
                      <a:pt x="21600" y="16765"/>
                      <a:pt x="16765" y="21600"/>
                      <a:pt x="10800" y="21600"/>
                    </a:cubicBezTo>
                    <a:cubicBezTo>
                      <a:pt x="4835" y="21600"/>
                      <a:pt x="0" y="16765"/>
                      <a:pt x="0" y="1080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>
                <a:miter lim="400000"/>
              </a:ln>
            </p:spPr>
            <p:txBody>
              <a:bodyPr lIns="38100" tIns="38100" rIns="38100" bIns="38100" anchor="ctr"/>
              <a:lstStyle/>
              <a:p>
                <a:pPr lvl="0"/>
                <a:endParaRPr/>
              </a:p>
            </p:txBody>
          </p:sp>
          <p:sp>
            <p:nvSpPr>
              <p:cNvPr id="101" name="TextBox 100"/>
              <p:cNvSpPr txBox="1"/>
              <p:nvPr/>
            </p:nvSpPr>
            <p:spPr>
              <a:xfrm>
                <a:off x="1848045" y="3244334"/>
                <a:ext cx="819512" cy="17797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Umbrella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sp>
          <p:nvSpPr>
            <p:cNvPr id="63" name="Freeform 62"/>
            <p:cNvSpPr>
              <a:spLocks/>
            </p:cNvSpPr>
            <p:nvPr/>
          </p:nvSpPr>
          <p:spPr bwMode="auto">
            <a:xfrm>
              <a:off x="9765754" y="2467046"/>
              <a:ext cx="621948" cy="644702"/>
            </a:xfrm>
            <a:custGeom>
              <a:avLst/>
              <a:gdLst>
                <a:gd name="T0" fmla="*/ 99 w 137"/>
                <a:gd name="T1" fmla="*/ 57 h 142"/>
                <a:gd name="T2" fmla="*/ 137 w 137"/>
                <a:gd name="T3" fmla="*/ 57 h 142"/>
                <a:gd name="T4" fmla="*/ 76 w 137"/>
                <a:gd name="T5" fmla="*/ 4 h 142"/>
                <a:gd name="T6" fmla="*/ 69 w 137"/>
                <a:gd name="T7" fmla="*/ 0 h 142"/>
                <a:gd name="T8" fmla="*/ 62 w 137"/>
                <a:gd name="T9" fmla="*/ 4 h 142"/>
                <a:gd name="T10" fmla="*/ 0 w 137"/>
                <a:gd name="T11" fmla="*/ 57 h 142"/>
                <a:gd name="T12" fmla="*/ 39 w 137"/>
                <a:gd name="T13" fmla="*/ 57 h 142"/>
                <a:gd name="T14" fmla="*/ 62 w 137"/>
                <a:gd name="T15" fmla="*/ 5 h 142"/>
                <a:gd name="T16" fmla="*/ 62 w 137"/>
                <a:gd name="T17" fmla="*/ 6 h 142"/>
                <a:gd name="T18" fmla="*/ 44 w 137"/>
                <a:gd name="T19" fmla="*/ 57 h 142"/>
                <a:gd name="T20" fmla="*/ 64 w 137"/>
                <a:gd name="T21" fmla="*/ 57 h 142"/>
                <a:gd name="T22" fmla="*/ 64 w 137"/>
                <a:gd name="T23" fmla="*/ 123 h 142"/>
                <a:gd name="T24" fmla="*/ 64 w 137"/>
                <a:gd name="T25" fmla="*/ 125 h 142"/>
                <a:gd name="T26" fmla="*/ 64 w 137"/>
                <a:gd name="T27" fmla="*/ 130 h 142"/>
                <a:gd name="T28" fmla="*/ 76 w 137"/>
                <a:gd name="T29" fmla="*/ 142 h 142"/>
                <a:gd name="T30" fmla="*/ 88 w 137"/>
                <a:gd name="T31" fmla="*/ 130 h 142"/>
                <a:gd name="T32" fmla="*/ 88 w 137"/>
                <a:gd name="T33" fmla="*/ 125 h 142"/>
                <a:gd name="T34" fmla="*/ 79 w 137"/>
                <a:gd name="T35" fmla="*/ 125 h 142"/>
                <a:gd name="T36" fmla="*/ 79 w 137"/>
                <a:gd name="T37" fmla="*/ 127 h 142"/>
                <a:gd name="T38" fmla="*/ 79 w 137"/>
                <a:gd name="T39" fmla="*/ 130 h 142"/>
                <a:gd name="T40" fmla="*/ 76 w 137"/>
                <a:gd name="T41" fmla="*/ 134 h 142"/>
                <a:gd name="T42" fmla="*/ 72 w 137"/>
                <a:gd name="T43" fmla="*/ 130 h 142"/>
                <a:gd name="T44" fmla="*/ 72 w 137"/>
                <a:gd name="T45" fmla="*/ 127 h 142"/>
                <a:gd name="T46" fmla="*/ 72 w 137"/>
                <a:gd name="T47" fmla="*/ 125 h 142"/>
                <a:gd name="T48" fmla="*/ 72 w 137"/>
                <a:gd name="T49" fmla="*/ 112 h 142"/>
                <a:gd name="T50" fmla="*/ 72 w 137"/>
                <a:gd name="T51" fmla="*/ 57 h 142"/>
                <a:gd name="T52" fmla="*/ 94 w 137"/>
                <a:gd name="T53" fmla="*/ 57 h 142"/>
                <a:gd name="T54" fmla="*/ 76 w 137"/>
                <a:gd name="T55" fmla="*/ 6 h 142"/>
                <a:gd name="T56" fmla="*/ 76 w 137"/>
                <a:gd name="T57" fmla="*/ 5 h 142"/>
                <a:gd name="T58" fmla="*/ 99 w 137"/>
                <a:gd name="T59" fmla="*/ 57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7" h="142">
                  <a:moveTo>
                    <a:pt x="99" y="57"/>
                  </a:moveTo>
                  <a:cubicBezTo>
                    <a:pt x="137" y="57"/>
                    <a:pt x="137" y="57"/>
                    <a:pt x="137" y="57"/>
                  </a:cubicBezTo>
                  <a:cubicBezTo>
                    <a:pt x="130" y="29"/>
                    <a:pt x="105" y="7"/>
                    <a:pt x="76" y="4"/>
                  </a:cubicBezTo>
                  <a:cubicBezTo>
                    <a:pt x="74" y="2"/>
                    <a:pt x="72" y="0"/>
                    <a:pt x="69" y="0"/>
                  </a:cubicBezTo>
                  <a:cubicBezTo>
                    <a:pt x="66" y="0"/>
                    <a:pt x="64" y="2"/>
                    <a:pt x="62" y="4"/>
                  </a:cubicBezTo>
                  <a:cubicBezTo>
                    <a:pt x="32" y="7"/>
                    <a:pt x="7" y="28"/>
                    <a:pt x="0" y="57"/>
                  </a:cubicBezTo>
                  <a:cubicBezTo>
                    <a:pt x="39" y="57"/>
                    <a:pt x="39" y="57"/>
                    <a:pt x="39" y="57"/>
                  </a:cubicBezTo>
                  <a:cubicBezTo>
                    <a:pt x="39" y="24"/>
                    <a:pt x="58" y="8"/>
                    <a:pt x="62" y="5"/>
                  </a:cubicBezTo>
                  <a:cubicBezTo>
                    <a:pt x="62" y="5"/>
                    <a:pt x="62" y="5"/>
                    <a:pt x="62" y="6"/>
                  </a:cubicBezTo>
                  <a:cubicBezTo>
                    <a:pt x="41" y="32"/>
                    <a:pt x="44" y="57"/>
                    <a:pt x="44" y="57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4" y="125"/>
                    <a:pt x="64" y="125"/>
                    <a:pt x="64" y="125"/>
                  </a:cubicBezTo>
                  <a:cubicBezTo>
                    <a:pt x="64" y="130"/>
                    <a:pt x="64" y="130"/>
                    <a:pt x="64" y="130"/>
                  </a:cubicBezTo>
                  <a:cubicBezTo>
                    <a:pt x="64" y="137"/>
                    <a:pt x="69" y="142"/>
                    <a:pt x="76" y="142"/>
                  </a:cubicBezTo>
                  <a:cubicBezTo>
                    <a:pt x="82" y="142"/>
                    <a:pt x="88" y="137"/>
                    <a:pt x="88" y="130"/>
                  </a:cubicBezTo>
                  <a:cubicBezTo>
                    <a:pt x="88" y="125"/>
                    <a:pt x="88" y="125"/>
                    <a:pt x="88" y="125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79" y="127"/>
                    <a:pt x="79" y="127"/>
                    <a:pt x="79" y="127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79" y="132"/>
                    <a:pt x="78" y="134"/>
                    <a:pt x="76" y="134"/>
                  </a:cubicBezTo>
                  <a:cubicBezTo>
                    <a:pt x="74" y="134"/>
                    <a:pt x="72" y="132"/>
                    <a:pt x="72" y="130"/>
                  </a:cubicBezTo>
                  <a:cubicBezTo>
                    <a:pt x="72" y="127"/>
                    <a:pt x="72" y="127"/>
                    <a:pt x="72" y="127"/>
                  </a:cubicBezTo>
                  <a:cubicBezTo>
                    <a:pt x="72" y="125"/>
                    <a:pt x="72" y="125"/>
                    <a:pt x="72" y="125"/>
                  </a:cubicBezTo>
                  <a:cubicBezTo>
                    <a:pt x="72" y="112"/>
                    <a:pt x="72" y="112"/>
                    <a:pt x="72" y="112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4" y="57"/>
                    <a:pt x="97" y="32"/>
                    <a:pt x="76" y="6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80" y="8"/>
                    <a:pt x="99" y="24"/>
                    <a:pt x="99" y="5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805072222"/>
      </p:ext>
    </p:extLst>
  </p:cSld>
  <p:clrMapOvr>
    <a:masterClrMapping/>
  </p:clrMapOvr>
  <p:transition spd="slow" advTm="0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15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16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35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36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55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56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75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76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7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32" grpId="0"/>
      <p:bldP spid="34" grpId="0"/>
      <p:bldP spid="35" grpId="0"/>
      <p:bldP spid="2" grpId="0" animBg="1"/>
      <p:bldP spid="93" grpId="0" animBg="1"/>
      <p:bldP spid="98" grpId="0" animBg="1"/>
      <p:bldP spid="41" grpId="0"/>
      <p:bldP spid="41" grpId="1"/>
      <p:bldP spid="41" grpId="2"/>
      <p:bldP spid="41" grpId="3"/>
      <p:bldP spid="41" grpId="4"/>
      <p:bldP spid="41" grpId="5"/>
      <p:bldP spid="41" grpId="6"/>
      <p:bldP spid="41" grpId="7"/>
      <p:bldP spid="41" grpId="8"/>
      <p:bldP spid="41" grpId="9"/>
      <p:bldP spid="41" grpId="10"/>
      <p:bldP spid="41" grpId="11"/>
      <p:bldP spid="41" grpId="12"/>
      <p:bldP spid="56" grpId="0"/>
      <p:bldP spid="57" grpId="0"/>
      <p:bldP spid="58" grpId="0"/>
      <p:bldP spid="59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Shape 2333"/>
          <p:cNvSpPr/>
          <p:nvPr/>
        </p:nvSpPr>
        <p:spPr>
          <a:xfrm rot="2263853">
            <a:off x="6760712" y="1895499"/>
            <a:ext cx="1054889" cy="27559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79" h="21600" extrusionOk="0">
                <a:moveTo>
                  <a:pt x="14991" y="10784"/>
                </a:moveTo>
                <a:cubicBezTo>
                  <a:pt x="19172" y="9576"/>
                  <a:pt x="21261" y="9426"/>
                  <a:pt x="21375" y="6935"/>
                </a:cubicBezTo>
                <a:cubicBezTo>
                  <a:pt x="21489" y="4444"/>
                  <a:pt x="18639" y="0"/>
                  <a:pt x="18639" y="0"/>
                </a:cubicBezTo>
                <a:lnTo>
                  <a:pt x="12201" y="0"/>
                </a:lnTo>
                <a:lnTo>
                  <a:pt x="9177" y="0"/>
                </a:lnTo>
                <a:lnTo>
                  <a:pt x="2739" y="0"/>
                </a:lnTo>
                <a:cubicBezTo>
                  <a:pt x="2739" y="0"/>
                  <a:pt x="-111" y="4444"/>
                  <a:pt x="3" y="6935"/>
                </a:cubicBezTo>
                <a:cubicBezTo>
                  <a:pt x="117" y="9426"/>
                  <a:pt x="2228" y="9559"/>
                  <a:pt x="6387" y="10777"/>
                </a:cubicBezTo>
                <a:cubicBezTo>
                  <a:pt x="10049" y="11850"/>
                  <a:pt x="9768" y="12335"/>
                  <a:pt x="9859" y="12787"/>
                </a:cubicBezTo>
                <a:cubicBezTo>
                  <a:pt x="10155" y="14267"/>
                  <a:pt x="10037" y="18381"/>
                  <a:pt x="9993" y="18850"/>
                </a:cubicBezTo>
                <a:cubicBezTo>
                  <a:pt x="9980" y="18987"/>
                  <a:pt x="9954" y="19116"/>
                  <a:pt x="9802" y="19395"/>
                </a:cubicBezTo>
                <a:cubicBezTo>
                  <a:pt x="9661" y="19653"/>
                  <a:pt x="8672" y="20391"/>
                  <a:pt x="4241" y="20755"/>
                </a:cubicBezTo>
                <a:cubicBezTo>
                  <a:pt x="2312" y="20844"/>
                  <a:pt x="1099" y="20972"/>
                  <a:pt x="1099" y="21115"/>
                </a:cubicBezTo>
                <a:cubicBezTo>
                  <a:pt x="1099" y="21383"/>
                  <a:pt x="5378" y="21600"/>
                  <a:pt x="10656" y="21600"/>
                </a:cubicBezTo>
                <a:cubicBezTo>
                  <a:pt x="15935" y="21600"/>
                  <a:pt x="20214" y="21383"/>
                  <a:pt x="20214" y="21115"/>
                </a:cubicBezTo>
                <a:cubicBezTo>
                  <a:pt x="20214" y="20972"/>
                  <a:pt x="19000" y="20844"/>
                  <a:pt x="17069" y="20756"/>
                </a:cubicBezTo>
                <a:cubicBezTo>
                  <a:pt x="12640" y="20391"/>
                  <a:pt x="11651" y="19654"/>
                  <a:pt x="11510" y="19396"/>
                </a:cubicBezTo>
                <a:cubicBezTo>
                  <a:pt x="11393" y="19180"/>
                  <a:pt x="11361" y="18973"/>
                  <a:pt x="11360" y="18890"/>
                </a:cubicBezTo>
                <a:cubicBezTo>
                  <a:pt x="11357" y="18712"/>
                  <a:pt x="11559" y="14334"/>
                  <a:pt x="11559" y="12790"/>
                </a:cubicBezTo>
                <a:cubicBezTo>
                  <a:pt x="11559" y="12334"/>
                  <a:pt x="11455" y="11805"/>
                  <a:pt x="14991" y="10784"/>
                </a:cubicBezTo>
                <a:close/>
              </a:path>
            </a:pathLst>
          </a:custGeom>
          <a:solidFill>
            <a:srgbClr val="F1F1F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8" name="Shape 2334"/>
          <p:cNvSpPr/>
          <p:nvPr/>
        </p:nvSpPr>
        <p:spPr>
          <a:xfrm rot="2263853">
            <a:off x="7224344" y="2094625"/>
            <a:ext cx="945487" cy="130007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92" h="21439" extrusionOk="0">
                <a:moveTo>
                  <a:pt x="21178" y="13631"/>
                </a:moveTo>
                <a:cubicBezTo>
                  <a:pt x="21402" y="10846"/>
                  <a:pt x="18718" y="1226"/>
                  <a:pt x="18396" y="0"/>
                </a:cubicBezTo>
                <a:lnTo>
                  <a:pt x="2781" y="0"/>
                </a:lnTo>
                <a:cubicBezTo>
                  <a:pt x="2592" y="1226"/>
                  <a:pt x="-198" y="8595"/>
                  <a:pt x="11" y="13636"/>
                </a:cubicBezTo>
                <a:cubicBezTo>
                  <a:pt x="24" y="13948"/>
                  <a:pt x="34" y="14235"/>
                  <a:pt x="58" y="14513"/>
                </a:cubicBezTo>
                <a:cubicBezTo>
                  <a:pt x="63" y="15005"/>
                  <a:pt x="145" y="15481"/>
                  <a:pt x="296" y="15943"/>
                </a:cubicBezTo>
                <a:cubicBezTo>
                  <a:pt x="485" y="16652"/>
                  <a:pt x="738" y="17229"/>
                  <a:pt x="1164" y="17673"/>
                </a:cubicBezTo>
                <a:cubicBezTo>
                  <a:pt x="2091" y="18638"/>
                  <a:pt x="6838" y="21600"/>
                  <a:pt x="10594" y="21432"/>
                </a:cubicBezTo>
                <a:cubicBezTo>
                  <a:pt x="14472" y="21258"/>
                  <a:pt x="17559" y="19867"/>
                  <a:pt x="19659" y="18014"/>
                </a:cubicBezTo>
                <a:cubicBezTo>
                  <a:pt x="19768" y="17913"/>
                  <a:pt x="20460" y="17013"/>
                  <a:pt x="20633" y="16581"/>
                </a:cubicBezTo>
                <a:cubicBezTo>
                  <a:pt x="20955" y="15913"/>
                  <a:pt x="21178" y="15209"/>
                  <a:pt x="21178" y="14471"/>
                </a:cubicBezTo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9" name="Shape 2336"/>
          <p:cNvSpPr/>
          <p:nvPr/>
        </p:nvSpPr>
        <p:spPr>
          <a:xfrm>
            <a:off x="7155023" y="1847688"/>
            <a:ext cx="1148729" cy="551299"/>
          </a:xfrm>
          <a:prstGeom prst="rect">
            <a:avLst/>
          </a:prstGeom>
          <a:solidFill>
            <a:srgbClr val="FFFFFF">
              <a:alpha val="50000"/>
            </a:srgb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32" name="Shape 2333"/>
          <p:cNvSpPr/>
          <p:nvPr/>
        </p:nvSpPr>
        <p:spPr>
          <a:xfrm rot="2263853">
            <a:off x="2130002" y="1895498"/>
            <a:ext cx="1054889" cy="27559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79" h="21600" extrusionOk="0">
                <a:moveTo>
                  <a:pt x="14991" y="10784"/>
                </a:moveTo>
                <a:cubicBezTo>
                  <a:pt x="19172" y="9576"/>
                  <a:pt x="21261" y="9426"/>
                  <a:pt x="21375" y="6935"/>
                </a:cubicBezTo>
                <a:cubicBezTo>
                  <a:pt x="21489" y="4444"/>
                  <a:pt x="18639" y="0"/>
                  <a:pt x="18639" y="0"/>
                </a:cubicBezTo>
                <a:lnTo>
                  <a:pt x="12201" y="0"/>
                </a:lnTo>
                <a:lnTo>
                  <a:pt x="9177" y="0"/>
                </a:lnTo>
                <a:lnTo>
                  <a:pt x="2739" y="0"/>
                </a:lnTo>
                <a:cubicBezTo>
                  <a:pt x="2739" y="0"/>
                  <a:pt x="-111" y="4444"/>
                  <a:pt x="3" y="6935"/>
                </a:cubicBezTo>
                <a:cubicBezTo>
                  <a:pt x="117" y="9426"/>
                  <a:pt x="2228" y="9559"/>
                  <a:pt x="6387" y="10777"/>
                </a:cubicBezTo>
                <a:cubicBezTo>
                  <a:pt x="10049" y="11850"/>
                  <a:pt x="9768" y="12335"/>
                  <a:pt x="9859" y="12787"/>
                </a:cubicBezTo>
                <a:cubicBezTo>
                  <a:pt x="10155" y="14267"/>
                  <a:pt x="10037" y="18381"/>
                  <a:pt x="9993" y="18850"/>
                </a:cubicBezTo>
                <a:cubicBezTo>
                  <a:pt x="9980" y="18987"/>
                  <a:pt x="9954" y="19116"/>
                  <a:pt x="9802" y="19395"/>
                </a:cubicBezTo>
                <a:cubicBezTo>
                  <a:pt x="9661" y="19653"/>
                  <a:pt x="8672" y="20391"/>
                  <a:pt x="4241" y="20755"/>
                </a:cubicBezTo>
                <a:cubicBezTo>
                  <a:pt x="2312" y="20844"/>
                  <a:pt x="1099" y="20972"/>
                  <a:pt x="1099" y="21115"/>
                </a:cubicBezTo>
                <a:cubicBezTo>
                  <a:pt x="1099" y="21383"/>
                  <a:pt x="5378" y="21600"/>
                  <a:pt x="10656" y="21600"/>
                </a:cubicBezTo>
                <a:cubicBezTo>
                  <a:pt x="15935" y="21600"/>
                  <a:pt x="20214" y="21383"/>
                  <a:pt x="20214" y="21115"/>
                </a:cubicBezTo>
                <a:cubicBezTo>
                  <a:pt x="20214" y="20972"/>
                  <a:pt x="19000" y="20844"/>
                  <a:pt x="17069" y="20756"/>
                </a:cubicBezTo>
                <a:cubicBezTo>
                  <a:pt x="12640" y="20391"/>
                  <a:pt x="11651" y="19654"/>
                  <a:pt x="11510" y="19396"/>
                </a:cubicBezTo>
                <a:cubicBezTo>
                  <a:pt x="11393" y="19180"/>
                  <a:pt x="11361" y="18973"/>
                  <a:pt x="11360" y="18890"/>
                </a:cubicBezTo>
                <a:cubicBezTo>
                  <a:pt x="11357" y="18712"/>
                  <a:pt x="11559" y="14334"/>
                  <a:pt x="11559" y="12790"/>
                </a:cubicBezTo>
                <a:cubicBezTo>
                  <a:pt x="11559" y="12334"/>
                  <a:pt x="11455" y="11805"/>
                  <a:pt x="14991" y="10784"/>
                </a:cubicBezTo>
                <a:close/>
              </a:path>
            </a:pathLst>
          </a:custGeom>
          <a:solidFill>
            <a:srgbClr val="F1F1F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3" name="Shape 2334"/>
          <p:cNvSpPr/>
          <p:nvPr/>
        </p:nvSpPr>
        <p:spPr>
          <a:xfrm rot="2263853">
            <a:off x="2593634" y="2094625"/>
            <a:ext cx="945487" cy="130007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92" h="21439" extrusionOk="0">
                <a:moveTo>
                  <a:pt x="21178" y="13631"/>
                </a:moveTo>
                <a:cubicBezTo>
                  <a:pt x="21402" y="10846"/>
                  <a:pt x="18718" y="1226"/>
                  <a:pt x="18396" y="0"/>
                </a:cubicBezTo>
                <a:lnTo>
                  <a:pt x="2781" y="0"/>
                </a:lnTo>
                <a:cubicBezTo>
                  <a:pt x="2592" y="1226"/>
                  <a:pt x="-198" y="8595"/>
                  <a:pt x="11" y="13636"/>
                </a:cubicBezTo>
                <a:cubicBezTo>
                  <a:pt x="24" y="13948"/>
                  <a:pt x="34" y="14235"/>
                  <a:pt x="58" y="14513"/>
                </a:cubicBezTo>
                <a:cubicBezTo>
                  <a:pt x="63" y="15005"/>
                  <a:pt x="145" y="15481"/>
                  <a:pt x="296" y="15943"/>
                </a:cubicBezTo>
                <a:cubicBezTo>
                  <a:pt x="485" y="16652"/>
                  <a:pt x="738" y="17229"/>
                  <a:pt x="1164" y="17673"/>
                </a:cubicBezTo>
                <a:cubicBezTo>
                  <a:pt x="2091" y="18638"/>
                  <a:pt x="6838" y="21600"/>
                  <a:pt x="10594" y="21432"/>
                </a:cubicBezTo>
                <a:cubicBezTo>
                  <a:pt x="14472" y="21258"/>
                  <a:pt x="17559" y="19867"/>
                  <a:pt x="19659" y="18014"/>
                </a:cubicBezTo>
                <a:cubicBezTo>
                  <a:pt x="19768" y="17913"/>
                  <a:pt x="20460" y="17013"/>
                  <a:pt x="20633" y="16581"/>
                </a:cubicBezTo>
                <a:cubicBezTo>
                  <a:pt x="20955" y="15913"/>
                  <a:pt x="21178" y="15209"/>
                  <a:pt x="21178" y="14471"/>
                </a:cubicBezTo>
              </a:path>
            </a:pathLst>
          </a:custGeom>
          <a:solidFill>
            <a:schemeClr val="accent5">
              <a:lumMod val="7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4" name="Shape 2336"/>
          <p:cNvSpPr/>
          <p:nvPr/>
        </p:nvSpPr>
        <p:spPr>
          <a:xfrm>
            <a:off x="2499066" y="1766573"/>
            <a:ext cx="1290243" cy="551299"/>
          </a:xfrm>
          <a:prstGeom prst="rect">
            <a:avLst/>
          </a:prstGeom>
          <a:solidFill>
            <a:srgbClr val="FFFFFF">
              <a:alpha val="50000"/>
            </a:srgb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37" name="Shape 2333"/>
          <p:cNvSpPr/>
          <p:nvPr/>
        </p:nvSpPr>
        <p:spPr>
          <a:xfrm rot="2263853">
            <a:off x="4488506" y="1895498"/>
            <a:ext cx="1054889" cy="27559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79" h="21600" extrusionOk="0">
                <a:moveTo>
                  <a:pt x="14991" y="10784"/>
                </a:moveTo>
                <a:cubicBezTo>
                  <a:pt x="19172" y="9576"/>
                  <a:pt x="21261" y="9426"/>
                  <a:pt x="21375" y="6935"/>
                </a:cubicBezTo>
                <a:cubicBezTo>
                  <a:pt x="21489" y="4444"/>
                  <a:pt x="18639" y="0"/>
                  <a:pt x="18639" y="0"/>
                </a:cubicBezTo>
                <a:lnTo>
                  <a:pt x="12201" y="0"/>
                </a:lnTo>
                <a:lnTo>
                  <a:pt x="9177" y="0"/>
                </a:lnTo>
                <a:lnTo>
                  <a:pt x="2739" y="0"/>
                </a:lnTo>
                <a:cubicBezTo>
                  <a:pt x="2739" y="0"/>
                  <a:pt x="-111" y="4444"/>
                  <a:pt x="3" y="6935"/>
                </a:cubicBezTo>
                <a:cubicBezTo>
                  <a:pt x="117" y="9426"/>
                  <a:pt x="2228" y="9559"/>
                  <a:pt x="6387" y="10777"/>
                </a:cubicBezTo>
                <a:cubicBezTo>
                  <a:pt x="10049" y="11850"/>
                  <a:pt x="9768" y="12335"/>
                  <a:pt x="9859" y="12787"/>
                </a:cubicBezTo>
                <a:cubicBezTo>
                  <a:pt x="10155" y="14267"/>
                  <a:pt x="10037" y="18381"/>
                  <a:pt x="9993" y="18850"/>
                </a:cubicBezTo>
                <a:cubicBezTo>
                  <a:pt x="9980" y="18987"/>
                  <a:pt x="9954" y="19116"/>
                  <a:pt x="9802" y="19395"/>
                </a:cubicBezTo>
                <a:cubicBezTo>
                  <a:pt x="9661" y="19653"/>
                  <a:pt x="8672" y="20391"/>
                  <a:pt x="4241" y="20755"/>
                </a:cubicBezTo>
                <a:cubicBezTo>
                  <a:pt x="2312" y="20844"/>
                  <a:pt x="1099" y="20972"/>
                  <a:pt x="1099" y="21115"/>
                </a:cubicBezTo>
                <a:cubicBezTo>
                  <a:pt x="1099" y="21383"/>
                  <a:pt x="5378" y="21600"/>
                  <a:pt x="10656" y="21600"/>
                </a:cubicBezTo>
                <a:cubicBezTo>
                  <a:pt x="15935" y="21600"/>
                  <a:pt x="20214" y="21383"/>
                  <a:pt x="20214" y="21115"/>
                </a:cubicBezTo>
                <a:cubicBezTo>
                  <a:pt x="20214" y="20972"/>
                  <a:pt x="19000" y="20844"/>
                  <a:pt x="17069" y="20756"/>
                </a:cubicBezTo>
                <a:cubicBezTo>
                  <a:pt x="12640" y="20391"/>
                  <a:pt x="11651" y="19654"/>
                  <a:pt x="11510" y="19396"/>
                </a:cubicBezTo>
                <a:cubicBezTo>
                  <a:pt x="11393" y="19180"/>
                  <a:pt x="11361" y="18973"/>
                  <a:pt x="11360" y="18890"/>
                </a:cubicBezTo>
                <a:cubicBezTo>
                  <a:pt x="11357" y="18712"/>
                  <a:pt x="11559" y="14334"/>
                  <a:pt x="11559" y="12790"/>
                </a:cubicBezTo>
                <a:cubicBezTo>
                  <a:pt x="11559" y="12334"/>
                  <a:pt x="11455" y="11805"/>
                  <a:pt x="14991" y="10784"/>
                </a:cubicBezTo>
                <a:close/>
              </a:path>
            </a:pathLst>
          </a:custGeom>
          <a:solidFill>
            <a:srgbClr val="F1F1F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8" name="Shape 2334"/>
          <p:cNvSpPr/>
          <p:nvPr/>
        </p:nvSpPr>
        <p:spPr>
          <a:xfrm rot="2263853">
            <a:off x="4952138" y="2094624"/>
            <a:ext cx="945487" cy="130007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92" h="21439" extrusionOk="0">
                <a:moveTo>
                  <a:pt x="21178" y="13631"/>
                </a:moveTo>
                <a:cubicBezTo>
                  <a:pt x="21402" y="10846"/>
                  <a:pt x="18718" y="1226"/>
                  <a:pt x="18396" y="0"/>
                </a:cubicBezTo>
                <a:lnTo>
                  <a:pt x="2781" y="0"/>
                </a:lnTo>
                <a:cubicBezTo>
                  <a:pt x="2592" y="1226"/>
                  <a:pt x="-198" y="8595"/>
                  <a:pt x="11" y="13636"/>
                </a:cubicBezTo>
                <a:cubicBezTo>
                  <a:pt x="24" y="13948"/>
                  <a:pt x="34" y="14235"/>
                  <a:pt x="58" y="14513"/>
                </a:cubicBezTo>
                <a:cubicBezTo>
                  <a:pt x="63" y="15005"/>
                  <a:pt x="145" y="15481"/>
                  <a:pt x="296" y="15943"/>
                </a:cubicBezTo>
                <a:cubicBezTo>
                  <a:pt x="485" y="16652"/>
                  <a:pt x="738" y="17229"/>
                  <a:pt x="1164" y="17673"/>
                </a:cubicBezTo>
                <a:cubicBezTo>
                  <a:pt x="2091" y="18638"/>
                  <a:pt x="6838" y="21600"/>
                  <a:pt x="10594" y="21432"/>
                </a:cubicBezTo>
                <a:cubicBezTo>
                  <a:pt x="14472" y="21258"/>
                  <a:pt x="17559" y="19867"/>
                  <a:pt x="19659" y="18014"/>
                </a:cubicBezTo>
                <a:cubicBezTo>
                  <a:pt x="19768" y="17913"/>
                  <a:pt x="20460" y="17013"/>
                  <a:pt x="20633" y="16581"/>
                </a:cubicBezTo>
                <a:cubicBezTo>
                  <a:pt x="20955" y="15913"/>
                  <a:pt x="21178" y="15209"/>
                  <a:pt x="21178" y="14471"/>
                </a:cubicBezTo>
              </a:path>
            </a:pathLst>
          </a:custGeom>
          <a:solidFill>
            <a:schemeClr val="accent5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9" name="Shape 2336"/>
          <p:cNvSpPr/>
          <p:nvPr/>
        </p:nvSpPr>
        <p:spPr>
          <a:xfrm>
            <a:off x="4948259" y="2022498"/>
            <a:ext cx="1148729" cy="551299"/>
          </a:xfrm>
          <a:prstGeom prst="rect">
            <a:avLst/>
          </a:prstGeom>
          <a:solidFill>
            <a:srgbClr val="FFFFFF">
              <a:alpha val="50000"/>
            </a:srgb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grpSp>
        <p:nvGrpSpPr>
          <p:cNvPr id="41" name="Group 40"/>
          <p:cNvGrpSpPr/>
          <p:nvPr/>
        </p:nvGrpSpPr>
        <p:grpSpPr>
          <a:xfrm rot="9711143">
            <a:off x="3790250" y="2740489"/>
            <a:ext cx="303288" cy="546911"/>
            <a:chOff x="5957398" y="2740621"/>
            <a:chExt cx="303288" cy="546911"/>
          </a:xfrm>
        </p:grpSpPr>
        <p:sp>
          <p:nvSpPr>
            <p:cNvPr id="42" name="Shape 2293"/>
            <p:cNvSpPr/>
            <p:nvPr/>
          </p:nvSpPr>
          <p:spPr>
            <a:xfrm>
              <a:off x="6058699" y="2740621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75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3" name="Shape 2294"/>
            <p:cNvSpPr/>
            <p:nvPr/>
          </p:nvSpPr>
          <p:spPr>
            <a:xfrm>
              <a:off x="5957398" y="2914019"/>
              <a:ext cx="132535" cy="1325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75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4" name="Shape 2295"/>
            <p:cNvSpPr/>
            <p:nvPr/>
          </p:nvSpPr>
          <p:spPr>
            <a:xfrm>
              <a:off x="6081794" y="3010002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75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5" name="Shape 2296"/>
            <p:cNvSpPr/>
            <p:nvPr/>
          </p:nvSpPr>
          <p:spPr>
            <a:xfrm>
              <a:off x="6011539" y="3177294"/>
              <a:ext cx="110238" cy="1102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75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6" name="Group 45"/>
          <p:cNvGrpSpPr/>
          <p:nvPr/>
        </p:nvGrpSpPr>
        <p:grpSpPr>
          <a:xfrm rot="9711143">
            <a:off x="6114024" y="2740490"/>
            <a:ext cx="303288" cy="546911"/>
            <a:chOff x="5957398" y="2740621"/>
            <a:chExt cx="303288" cy="546911"/>
          </a:xfrm>
        </p:grpSpPr>
        <p:sp>
          <p:nvSpPr>
            <p:cNvPr id="47" name="Shape 2293"/>
            <p:cNvSpPr/>
            <p:nvPr/>
          </p:nvSpPr>
          <p:spPr>
            <a:xfrm>
              <a:off x="6058699" y="2740621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8" name="Shape 2294"/>
            <p:cNvSpPr/>
            <p:nvPr/>
          </p:nvSpPr>
          <p:spPr>
            <a:xfrm>
              <a:off x="5957398" y="2914019"/>
              <a:ext cx="132535" cy="1325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9" name="Shape 2295"/>
            <p:cNvSpPr/>
            <p:nvPr/>
          </p:nvSpPr>
          <p:spPr>
            <a:xfrm>
              <a:off x="6081794" y="3010002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50" name="Shape 2296"/>
            <p:cNvSpPr/>
            <p:nvPr/>
          </p:nvSpPr>
          <p:spPr>
            <a:xfrm>
              <a:off x="6011539" y="3177294"/>
              <a:ext cx="110238" cy="1102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51" name="Group 50"/>
          <p:cNvGrpSpPr/>
          <p:nvPr/>
        </p:nvGrpSpPr>
        <p:grpSpPr>
          <a:xfrm rot="9711143">
            <a:off x="8436833" y="2740491"/>
            <a:ext cx="303288" cy="546911"/>
            <a:chOff x="5957398" y="2740621"/>
            <a:chExt cx="303288" cy="546911"/>
          </a:xfrm>
        </p:grpSpPr>
        <p:sp>
          <p:nvSpPr>
            <p:cNvPr id="52" name="Shape 2293"/>
            <p:cNvSpPr/>
            <p:nvPr/>
          </p:nvSpPr>
          <p:spPr>
            <a:xfrm>
              <a:off x="6058699" y="2740621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60000"/>
                  <a:lumOff val="4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53" name="Shape 2294"/>
            <p:cNvSpPr/>
            <p:nvPr/>
          </p:nvSpPr>
          <p:spPr>
            <a:xfrm>
              <a:off x="5957398" y="2914019"/>
              <a:ext cx="132535" cy="1325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60000"/>
                  <a:lumOff val="4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54" name="Shape 2295"/>
            <p:cNvSpPr/>
            <p:nvPr/>
          </p:nvSpPr>
          <p:spPr>
            <a:xfrm>
              <a:off x="6081794" y="3010002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60000"/>
                  <a:lumOff val="4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55" name="Shape 2296"/>
            <p:cNvSpPr/>
            <p:nvPr/>
          </p:nvSpPr>
          <p:spPr>
            <a:xfrm>
              <a:off x="6011539" y="3177294"/>
              <a:ext cx="110238" cy="1102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60000"/>
                  <a:lumOff val="4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Glass </a:t>
            </a:r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646455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68" name="Shape 2333"/>
          <p:cNvSpPr/>
          <p:nvPr/>
        </p:nvSpPr>
        <p:spPr>
          <a:xfrm rot="2263853">
            <a:off x="9114934" y="1895499"/>
            <a:ext cx="1054889" cy="27559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79" h="21600" extrusionOk="0">
                <a:moveTo>
                  <a:pt x="14991" y="10784"/>
                </a:moveTo>
                <a:cubicBezTo>
                  <a:pt x="19172" y="9576"/>
                  <a:pt x="21261" y="9426"/>
                  <a:pt x="21375" y="6935"/>
                </a:cubicBezTo>
                <a:cubicBezTo>
                  <a:pt x="21489" y="4444"/>
                  <a:pt x="18639" y="0"/>
                  <a:pt x="18639" y="0"/>
                </a:cubicBezTo>
                <a:lnTo>
                  <a:pt x="12201" y="0"/>
                </a:lnTo>
                <a:lnTo>
                  <a:pt x="9177" y="0"/>
                </a:lnTo>
                <a:lnTo>
                  <a:pt x="2739" y="0"/>
                </a:lnTo>
                <a:cubicBezTo>
                  <a:pt x="2739" y="0"/>
                  <a:pt x="-111" y="4444"/>
                  <a:pt x="3" y="6935"/>
                </a:cubicBezTo>
                <a:cubicBezTo>
                  <a:pt x="117" y="9426"/>
                  <a:pt x="2228" y="9559"/>
                  <a:pt x="6387" y="10777"/>
                </a:cubicBezTo>
                <a:cubicBezTo>
                  <a:pt x="10049" y="11850"/>
                  <a:pt x="9768" y="12335"/>
                  <a:pt x="9859" y="12787"/>
                </a:cubicBezTo>
                <a:cubicBezTo>
                  <a:pt x="10155" y="14267"/>
                  <a:pt x="10037" y="18381"/>
                  <a:pt x="9993" y="18850"/>
                </a:cubicBezTo>
                <a:cubicBezTo>
                  <a:pt x="9980" y="18987"/>
                  <a:pt x="9954" y="19116"/>
                  <a:pt x="9802" y="19395"/>
                </a:cubicBezTo>
                <a:cubicBezTo>
                  <a:pt x="9661" y="19653"/>
                  <a:pt x="8672" y="20391"/>
                  <a:pt x="4241" y="20755"/>
                </a:cubicBezTo>
                <a:cubicBezTo>
                  <a:pt x="2312" y="20844"/>
                  <a:pt x="1099" y="20972"/>
                  <a:pt x="1099" y="21115"/>
                </a:cubicBezTo>
                <a:cubicBezTo>
                  <a:pt x="1099" y="21383"/>
                  <a:pt x="5378" y="21600"/>
                  <a:pt x="10656" y="21600"/>
                </a:cubicBezTo>
                <a:cubicBezTo>
                  <a:pt x="15935" y="21600"/>
                  <a:pt x="20214" y="21383"/>
                  <a:pt x="20214" y="21115"/>
                </a:cubicBezTo>
                <a:cubicBezTo>
                  <a:pt x="20214" y="20972"/>
                  <a:pt x="19000" y="20844"/>
                  <a:pt x="17069" y="20756"/>
                </a:cubicBezTo>
                <a:cubicBezTo>
                  <a:pt x="12640" y="20391"/>
                  <a:pt x="11651" y="19654"/>
                  <a:pt x="11510" y="19396"/>
                </a:cubicBezTo>
                <a:cubicBezTo>
                  <a:pt x="11393" y="19180"/>
                  <a:pt x="11361" y="18973"/>
                  <a:pt x="11360" y="18890"/>
                </a:cubicBezTo>
                <a:cubicBezTo>
                  <a:pt x="11357" y="18712"/>
                  <a:pt x="11559" y="14334"/>
                  <a:pt x="11559" y="12790"/>
                </a:cubicBezTo>
                <a:cubicBezTo>
                  <a:pt x="11559" y="12334"/>
                  <a:pt x="11455" y="11805"/>
                  <a:pt x="14991" y="10784"/>
                </a:cubicBezTo>
                <a:close/>
              </a:path>
            </a:pathLst>
          </a:custGeom>
          <a:solidFill>
            <a:srgbClr val="F1F1F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9" name="Shape 2334"/>
          <p:cNvSpPr/>
          <p:nvPr/>
        </p:nvSpPr>
        <p:spPr>
          <a:xfrm rot="2263853">
            <a:off x="9578566" y="2094625"/>
            <a:ext cx="945487" cy="130007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92" h="21439" extrusionOk="0">
                <a:moveTo>
                  <a:pt x="21178" y="13631"/>
                </a:moveTo>
                <a:cubicBezTo>
                  <a:pt x="21402" y="10846"/>
                  <a:pt x="18718" y="1226"/>
                  <a:pt x="18396" y="0"/>
                </a:cubicBezTo>
                <a:lnTo>
                  <a:pt x="2781" y="0"/>
                </a:lnTo>
                <a:cubicBezTo>
                  <a:pt x="2592" y="1226"/>
                  <a:pt x="-198" y="8595"/>
                  <a:pt x="11" y="13636"/>
                </a:cubicBezTo>
                <a:cubicBezTo>
                  <a:pt x="24" y="13948"/>
                  <a:pt x="34" y="14235"/>
                  <a:pt x="58" y="14513"/>
                </a:cubicBezTo>
                <a:cubicBezTo>
                  <a:pt x="63" y="15005"/>
                  <a:pt x="145" y="15481"/>
                  <a:pt x="296" y="15943"/>
                </a:cubicBezTo>
                <a:cubicBezTo>
                  <a:pt x="485" y="16652"/>
                  <a:pt x="738" y="17229"/>
                  <a:pt x="1164" y="17673"/>
                </a:cubicBezTo>
                <a:cubicBezTo>
                  <a:pt x="2091" y="18638"/>
                  <a:pt x="6838" y="21600"/>
                  <a:pt x="10594" y="21432"/>
                </a:cubicBezTo>
                <a:cubicBezTo>
                  <a:pt x="14472" y="21258"/>
                  <a:pt x="17559" y="19867"/>
                  <a:pt x="19659" y="18014"/>
                </a:cubicBezTo>
                <a:cubicBezTo>
                  <a:pt x="19768" y="17913"/>
                  <a:pt x="20460" y="17013"/>
                  <a:pt x="20633" y="16581"/>
                </a:cubicBezTo>
                <a:cubicBezTo>
                  <a:pt x="20955" y="15913"/>
                  <a:pt x="21178" y="15209"/>
                  <a:pt x="21178" y="14471"/>
                </a:cubicBezTo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0" name="Shape 2336"/>
          <p:cNvSpPr/>
          <p:nvPr/>
        </p:nvSpPr>
        <p:spPr>
          <a:xfrm>
            <a:off x="9483998" y="1753127"/>
            <a:ext cx="1290243" cy="551299"/>
          </a:xfrm>
          <a:prstGeom prst="rect">
            <a:avLst/>
          </a:prstGeom>
          <a:solidFill>
            <a:srgbClr val="FFFFFF">
              <a:alpha val="50000"/>
            </a:srgb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grpSp>
        <p:nvGrpSpPr>
          <p:cNvPr id="71" name="Group 70"/>
          <p:cNvGrpSpPr/>
          <p:nvPr/>
        </p:nvGrpSpPr>
        <p:grpSpPr>
          <a:xfrm rot="9711143">
            <a:off x="10775182" y="2740490"/>
            <a:ext cx="303288" cy="546911"/>
            <a:chOff x="5957398" y="2740621"/>
            <a:chExt cx="303288" cy="546911"/>
          </a:xfrm>
        </p:grpSpPr>
        <p:sp>
          <p:nvSpPr>
            <p:cNvPr id="72" name="Shape 2293"/>
            <p:cNvSpPr/>
            <p:nvPr/>
          </p:nvSpPr>
          <p:spPr>
            <a:xfrm>
              <a:off x="6058699" y="2740621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40000"/>
                  <a:lumOff val="6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3" name="Shape 2294"/>
            <p:cNvSpPr/>
            <p:nvPr/>
          </p:nvSpPr>
          <p:spPr>
            <a:xfrm>
              <a:off x="5957398" y="2914019"/>
              <a:ext cx="132535" cy="1325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40000"/>
                  <a:lumOff val="6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4" name="Shape 2295"/>
            <p:cNvSpPr/>
            <p:nvPr/>
          </p:nvSpPr>
          <p:spPr>
            <a:xfrm>
              <a:off x="6081794" y="3010002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40000"/>
                  <a:lumOff val="6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5" name="Shape 2296"/>
            <p:cNvSpPr/>
            <p:nvPr/>
          </p:nvSpPr>
          <p:spPr>
            <a:xfrm>
              <a:off x="6011539" y="3177294"/>
              <a:ext cx="110238" cy="1102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40000"/>
                  <a:lumOff val="6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403388" y="4660670"/>
            <a:ext cx="2193168" cy="1208581"/>
            <a:chOff x="1403388" y="4660670"/>
            <a:chExt cx="2193168" cy="1208581"/>
          </a:xfrm>
        </p:grpSpPr>
        <p:sp>
          <p:nvSpPr>
            <p:cNvPr id="76" name="TextBox 75"/>
            <p:cNvSpPr txBox="1"/>
            <p:nvPr/>
          </p:nvSpPr>
          <p:spPr>
            <a:xfrm>
              <a:off x="2082000" y="4660670"/>
              <a:ext cx="69602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Green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7" name="Rectangle 76"/>
            <p:cNvSpPr/>
            <p:nvPr/>
          </p:nvSpPr>
          <p:spPr>
            <a:xfrm>
              <a:off x="1403388" y="5038254"/>
              <a:ext cx="2193168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048820" y="4660670"/>
            <a:ext cx="2045419" cy="1147025"/>
            <a:chOff x="4048820" y="4660670"/>
            <a:chExt cx="2045419" cy="1147025"/>
          </a:xfrm>
        </p:grpSpPr>
        <p:sp>
          <p:nvSpPr>
            <p:cNvPr id="78" name="TextBox 77"/>
            <p:cNvSpPr txBox="1"/>
            <p:nvPr/>
          </p:nvSpPr>
          <p:spPr>
            <a:xfrm>
              <a:off x="4506217" y="4660670"/>
              <a:ext cx="1138453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Dark Green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9" name="Rectangle 78"/>
            <p:cNvSpPr/>
            <p:nvPr/>
          </p:nvSpPr>
          <p:spPr>
            <a:xfrm>
              <a:off x="4048820" y="5038254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355488" y="4660670"/>
            <a:ext cx="2045419" cy="1147025"/>
            <a:chOff x="6355488" y="4660670"/>
            <a:chExt cx="2045419" cy="1147025"/>
          </a:xfrm>
        </p:grpSpPr>
        <p:sp>
          <p:nvSpPr>
            <p:cNvPr id="80" name="TextBox 79"/>
            <p:cNvSpPr txBox="1"/>
            <p:nvPr/>
          </p:nvSpPr>
          <p:spPr>
            <a:xfrm>
              <a:off x="7017268" y="4660670"/>
              <a:ext cx="729687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Yellow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1" name="Rectangle 80"/>
            <p:cNvSpPr/>
            <p:nvPr/>
          </p:nvSpPr>
          <p:spPr>
            <a:xfrm>
              <a:off x="6355488" y="5038254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752736" y="4660670"/>
            <a:ext cx="2045419" cy="1147025"/>
            <a:chOff x="8752736" y="4660670"/>
            <a:chExt cx="2045419" cy="1147025"/>
          </a:xfrm>
        </p:grpSpPr>
        <p:sp>
          <p:nvSpPr>
            <p:cNvPr id="82" name="TextBox 81"/>
            <p:cNvSpPr txBox="1"/>
            <p:nvPr/>
          </p:nvSpPr>
          <p:spPr>
            <a:xfrm>
              <a:off x="9519512" y="4660670"/>
              <a:ext cx="51969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Red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3" name="Rectangle 82"/>
            <p:cNvSpPr/>
            <p:nvPr/>
          </p:nvSpPr>
          <p:spPr>
            <a:xfrm>
              <a:off x="8752736" y="5038254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84" name="TextBox 83"/>
          <p:cNvSpPr txBox="1"/>
          <p:nvPr/>
        </p:nvSpPr>
        <p:spPr>
          <a:xfrm>
            <a:off x="3412826" y="1984060"/>
            <a:ext cx="98697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 smtClean="0">
                <a:solidFill>
                  <a:schemeClr val="accent5">
                    <a:lumMod val="7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85</a:t>
            </a:r>
            <a:r>
              <a:rPr lang="id-ID" sz="2000" b="1" dirty="0" smtClean="0">
                <a:solidFill>
                  <a:schemeClr val="accent5">
                    <a:lumMod val="7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000" b="1" dirty="0">
              <a:solidFill>
                <a:schemeClr val="accent5">
                  <a:lumMod val="7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5812456" y="1984060"/>
            <a:ext cx="98697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accent5"/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7</a:t>
            </a:r>
            <a:r>
              <a:rPr lang="id-ID" sz="2000" b="1" dirty="0" smtClean="0">
                <a:solidFill>
                  <a:schemeClr val="accent5"/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accent5"/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86" name="TextBox 85"/>
          <p:cNvSpPr txBox="1"/>
          <p:nvPr/>
        </p:nvSpPr>
        <p:spPr>
          <a:xfrm>
            <a:off x="8009297" y="1984060"/>
            <a:ext cx="98697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accent5">
                    <a:lumMod val="60000"/>
                    <a:lumOff val="4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000" b="1" dirty="0" smtClean="0">
                <a:solidFill>
                  <a:schemeClr val="accent5">
                    <a:lumMod val="60000"/>
                    <a:lumOff val="4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accent5">
                  <a:lumMod val="60000"/>
                  <a:lumOff val="4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88" name="TextBox 87"/>
          <p:cNvSpPr txBox="1"/>
          <p:nvPr/>
        </p:nvSpPr>
        <p:spPr>
          <a:xfrm>
            <a:off x="10281503" y="1984060"/>
            <a:ext cx="98697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accent5">
                    <a:lumMod val="40000"/>
                    <a:lumOff val="6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000" b="1" dirty="0" smtClean="0">
                <a:solidFill>
                  <a:schemeClr val="accent5">
                    <a:lumMod val="40000"/>
                    <a:lumOff val="6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accent5">
                  <a:lumMod val="40000"/>
                  <a:lumOff val="6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89" name="Rectangle 8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90" name="Group 8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91" name="TextBox 9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92" name="Group 9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9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95" name="Group 9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9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975210264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500"/>
                            </p:stCondLst>
                            <p:childTnLst>
                              <p:par>
                                <p:cTn id="6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80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9000"/>
                            </p:stCondLst>
                            <p:childTnLst>
                              <p:par>
                                <p:cTn id="83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8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9500"/>
                            </p:stCondLst>
                            <p:childTnLst>
                              <p:par>
                                <p:cTn id="8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0"/>
                            </p:stCondLst>
                            <p:childTnLst>
                              <p:par>
                                <p:cTn id="9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0500"/>
                            </p:stCondLst>
                            <p:childTnLst>
                              <p:par>
                                <p:cTn id="9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8" grpId="0" animBg="1"/>
      <p:bldP spid="32" grpId="0" animBg="1"/>
      <p:bldP spid="33" grpId="0" animBg="1"/>
      <p:bldP spid="37" grpId="0" animBg="1"/>
      <p:bldP spid="38" grpId="0" animBg="1"/>
      <p:bldP spid="56" grpId="0"/>
      <p:bldP spid="57" grpId="0"/>
      <p:bldP spid="68" grpId="0" animBg="1"/>
      <p:bldP spid="69" grpId="0" animBg="1"/>
      <p:bldP spid="84" grpId="0"/>
      <p:bldP spid="85" grpId="0"/>
      <p:bldP spid="86" grpId="0"/>
      <p:bldP spid="88" grpId="0"/>
      <p:bldP spid="89" grpId="0"/>
      <p:bldP spid="89" grpId="1"/>
      <p:bldP spid="89" grpId="2"/>
      <p:bldP spid="89" grpId="3"/>
      <p:bldP spid="89" grpId="4"/>
      <p:bldP spid="89" grpId="5"/>
      <p:bldP spid="89" grpId="6"/>
      <p:bldP spid="89" grpId="7"/>
      <p:bldP spid="89" grpId="8"/>
      <p:bldP spid="89" grpId="9"/>
      <p:bldP spid="89" grpId="10"/>
      <p:bldP spid="89" grpId="11"/>
      <p:bldP spid="89" grpId="12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Straight Connector 1"/>
          <p:cNvCxnSpPr/>
          <p:nvPr/>
        </p:nvCxnSpPr>
        <p:spPr>
          <a:xfrm flipV="1">
            <a:off x="0" y="4584185"/>
            <a:ext cx="9902990" cy="19702"/>
          </a:xfrm>
          <a:prstGeom prst="line">
            <a:avLst/>
          </a:prstGeom>
          <a:ln w="285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Glass </a:t>
            </a:r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 Sample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46" name="Group 45"/>
          <p:cNvGrpSpPr/>
          <p:nvPr/>
        </p:nvGrpSpPr>
        <p:grpSpPr>
          <a:xfrm rot="16200000">
            <a:off x="2364500" y="4466192"/>
            <a:ext cx="266273" cy="266273"/>
            <a:chOff x="442225" y="2838100"/>
            <a:chExt cx="266273" cy="266273"/>
          </a:xfrm>
        </p:grpSpPr>
        <p:sp>
          <p:nvSpPr>
            <p:cNvPr id="42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43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44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5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7" name="Group 46"/>
          <p:cNvGrpSpPr/>
          <p:nvPr/>
        </p:nvGrpSpPr>
        <p:grpSpPr>
          <a:xfrm rot="16200000">
            <a:off x="4818358" y="4463087"/>
            <a:ext cx="266273" cy="266273"/>
            <a:chOff x="442225" y="2838100"/>
            <a:chExt cx="266273" cy="266273"/>
          </a:xfrm>
        </p:grpSpPr>
        <p:sp>
          <p:nvSpPr>
            <p:cNvPr id="48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49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0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1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2" name="Group 51"/>
          <p:cNvGrpSpPr/>
          <p:nvPr/>
        </p:nvGrpSpPr>
        <p:grpSpPr>
          <a:xfrm rot="16200000">
            <a:off x="7255917" y="4456668"/>
            <a:ext cx="266273" cy="266273"/>
            <a:chOff x="442225" y="2838100"/>
            <a:chExt cx="266273" cy="266273"/>
          </a:xfrm>
        </p:grpSpPr>
        <p:sp>
          <p:nvSpPr>
            <p:cNvPr id="53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4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5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6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7" name="Group 56"/>
          <p:cNvGrpSpPr/>
          <p:nvPr/>
        </p:nvGrpSpPr>
        <p:grpSpPr>
          <a:xfrm rot="16200000">
            <a:off x="9701133" y="4454287"/>
            <a:ext cx="266273" cy="266273"/>
            <a:chOff x="442225" y="2838100"/>
            <a:chExt cx="266273" cy="266273"/>
          </a:xfrm>
        </p:grpSpPr>
        <p:sp>
          <p:nvSpPr>
            <p:cNvPr id="58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9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60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1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>
            <a:off x="1360358" y="4950813"/>
            <a:ext cx="2161625" cy="900653"/>
            <a:chOff x="1360358" y="4668798"/>
            <a:chExt cx="2161625" cy="900653"/>
          </a:xfrm>
        </p:grpSpPr>
        <p:sp>
          <p:nvSpPr>
            <p:cNvPr id="64" name="Rectangle 63"/>
            <p:cNvSpPr/>
            <p:nvPr/>
          </p:nvSpPr>
          <p:spPr>
            <a:xfrm>
              <a:off x="1360358" y="492312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68" name="Text Placeholder 2"/>
            <p:cNvSpPr txBox="1">
              <a:spLocks/>
            </p:cNvSpPr>
            <p:nvPr/>
          </p:nvSpPr>
          <p:spPr>
            <a:xfrm>
              <a:off x="1859241" y="4668798"/>
              <a:ext cx="117351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Orange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3862609" y="4950813"/>
            <a:ext cx="2161625" cy="900653"/>
            <a:chOff x="1360358" y="4668798"/>
            <a:chExt cx="2161625" cy="900653"/>
          </a:xfrm>
        </p:grpSpPr>
        <p:sp>
          <p:nvSpPr>
            <p:cNvPr id="71" name="Rectangle 70"/>
            <p:cNvSpPr/>
            <p:nvPr/>
          </p:nvSpPr>
          <p:spPr>
            <a:xfrm>
              <a:off x="1360358" y="492312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72" name="Text Placeholder 2"/>
            <p:cNvSpPr txBox="1">
              <a:spLocks/>
            </p:cNvSpPr>
            <p:nvPr/>
          </p:nvSpPr>
          <p:spPr>
            <a:xfrm>
              <a:off x="1859241" y="4668798"/>
              <a:ext cx="117351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Green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6325568" y="4950813"/>
            <a:ext cx="2161625" cy="900653"/>
            <a:chOff x="1360358" y="4668798"/>
            <a:chExt cx="2161625" cy="900653"/>
          </a:xfrm>
        </p:grpSpPr>
        <p:sp>
          <p:nvSpPr>
            <p:cNvPr id="74" name="Rectangle 73"/>
            <p:cNvSpPr/>
            <p:nvPr/>
          </p:nvSpPr>
          <p:spPr>
            <a:xfrm>
              <a:off x="1360358" y="492312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75" name="Text Placeholder 2"/>
            <p:cNvSpPr txBox="1">
              <a:spLocks/>
            </p:cNvSpPr>
            <p:nvPr/>
          </p:nvSpPr>
          <p:spPr>
            <a:xfrm>
              <a:off x="1859241" y="4668798"/>
              <a:ext cx="117351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Darkgreen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8786945" y="4950813"/>
            <a:ext cx="2161625" cy="900653"/>
            <a:chOff x="1360358" y="4668798"/>
            <a:chExt cx="2161625" cy="900653"/>
          </a:xfrm>
        </p:grpSpPr>
        <p:sp>
          <p:nvSpPr>
            <p:cNvPr id="77" name="Rectangle 76"/>
            <p:cNvSpPr/>
            <p:nvPr/>
          </p:nvSpPr>
          <p:spPr>
            <a:xfrm>
              <a:off x="1360358" y="492312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78" name="Text Placeholder 2"/>
            <p:cNvSpPr txBox="1">
              <a:spLocks/>
            </p:cNvSpPr>
            <p:nvPr/>
          </p:nvSpPr>
          <p:spPr>
            <a:xfrm>
              <a:off x="1859241" y="4668798"/>
              <a:ext cx="117351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Blue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851699" y="2198096"/>
            <a:ext cx="1148729" cy="2151423"/>
            <a:chOff x="1851699" y="1775635"/>
            <a:chExt cx="1148729" cy="2151423"/>
          </a:xfrm>
        </p:grpSpPr>
        <p:sp>
          <p:nvSpPr>
            <p:cNvPr id="62" name="Shape 2325"/>
            <p:cNvSpPr/>
            <p:nvPr/>
          </p:nvSpPr>
          <p:spPr>
            <a:xfrm>
              <a:off x="1924824" y="1795832"/>
              <a:ext cx="1054888" cy="21312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9" h="21600" extrusionOk="0">
                  <a:moveTo>
                    <a:pt x="14991" y="10784"/>
                  </a:moveTo>
                  <a:cubicBezTo>
                    <a:pt x="19172" y="9576"/>
                    <a:pt x="21261" y="9426"/>
                    <a:pt x="21375" y="6935"/>
                  </a:cubicBezTo>
                  <a:cubicBezTo>
                    <a:pt x="21489" y="4444"/>
                    <a:pt x="18639" y="0"/>
                    <a:pt x="18639" y="0"/>
                  </a:cubicBezTo>
                  <a:lnTo>
                    <a:pt x="12201" y="0"/>
                  </a:lnTo>
                  <a:lnTo>
                    <a:pt x="9177" y="0"/>
                  </a:lnTo>
                  <a:lnTo>
                    <a:pt x="2739" y="0"/>
                  </a:lnTo>
                  <a:cubicBezTo>
                    <a:pt x="2739" y="0"/>
                    <a:pt x="-111" y="4444"/>
                    <a:pt x="3" y="6935"/>
                  </a:cubicBezTo>
                  <a:cubicBezTo>
                    <a:pt x="117" y="9426"/>
                    <a:pt x="2228" y="9559"/>
                    <a:pt x="6387" y="10777"/>
                  </a:cubicBezTo>
                  <a:cubicBezTo>
                    <a:pt x="10049" y="11850"/>
                    <a:pt x="9768" y="12335"/>
                    <a:pt x="9859" y="12787"/>
                  </a:cubicBezTo>
                  <a:cubicBezTo>
                    <a:pt x="10155" y="14267"/>
                    <a:pt x="10037" y="18381"/>
                    <a:pt x="9993" y="18850"/>
                  </a:cubicBezTo>
                  <a:cubicBezTo>
                    <a:pt x="9980" y="18987"/>
                    <a:pt x="9954" y="19116"/>
                    <a:pt x="9802" y="19395"/>
                  </a:cubicBezTo>
                  <a:cubicBezTo>
                    <a:pt x="9661" y="19653"/>
                    <a:pt x="8672" y="20391"/>
                    <a:pt x="4241" y="20755"/>
                  </a:cubicBezTo>
                  <a:cubicBezTo>
                    <a:pt x="2312" y="20844"/>
                    <a:pt x="1099" y="20972"/>
                    <a:pt x="1099" y="21115"/>
                  </a:cubicBezTo>
                  <a:cubicBezTo>
                    <a:pt x="1099" y="21383"/>
                    <a:pt x="5378" y="21600"/>
                    <a:pt x="10656" y="21600"/>
                  </a:cubicBezTo>
                  <a:cubicBezTo>
                    <a:pt x="15935" y="21600"/>
                    <a:pt x="20214" y="21383"/>
                    <a:pt x="20214" y="21115"/>
                  </a:cubicBezTo>
                  <a:cubicBezTo>
                    <a:pt x="20214" y="20972"/>
                    <a:pt x="19000" y="20844"/>
                    <a:pt x="17069" y="20756"/>
                  </a:cubicBezTo>
                  <a:cubicBezTo>
                    <a:pt x="12640" y="20391"/>
                    <a:pt x="11651" y="19654"/>
                    <a:pt x="11510" y="19396"/>
                  </a:cubicBezTo>
                  <a:cubicBezTo>
                    <a:pt x="11393" y="19180"/>
                    <a:pt x="11361" y="18973"/>
                    <a:pt x="11360" y="18890"/>
                  </a:cubicBezTo>
                  <a:cubicBezTo>
                    <a:pt x="11357" y="18712"/>
                    <a:pt x="11559" y="14334"/>
                    <a:pt x="11559" y="12790"/>
                  </a:cubicBezTo>
                  <a:cubicBezTo>
                    <a:pt x="11559" y="12334"/>
                    <a:pt x="11455" y="11805"/>
                    <a:pt x="14991" y="1078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Shape 2326"/>
            <p:cNvSpPr/>
            <p:nvPr/>
          </p:nvSpPr>
          <p:spPr>
            <a:xfrm>
              <a:off x="1977952" y="1855292"/>
              <a:ext cx="945486" cy="9545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92" h="21439" extrusionOk="0">
                  <a:moveTo>
                    <a:pt x="21178" y="13631"/>
                  </a:moveTo>
                  <a:cubicBezTo>
                    <a:pt x="21402" y="10846"/>
                    <a:pt x="18718" y="1226"/>
                    <a:pt x="18396" y="0"/>
                  </a:cubicBezTo>
                  <a:lnTo>
                    <a:pt x="2781" y="0"/>
                  </a:lnTo>
                  <a:cubicBezTo>
                    <a:pt x="2592" y="1226"/>
                    <a:pt x="-198" y="8595"/>
                    <a:pt x="11" y="13636"/>
                  </a:cubicBezTo>
                  <a:cubicBezTo>
                    <a:pt x="24" y="13948"/>
                    <a:pt x="34" y="14235"/>
                    <a:pt x="58" y="14513"/>
                  </a:cubicBezTo>
                  <a:cubicBezTo>
                    <a:pt x="63" y="15005"/>
                    <a:pt x="145" y="15481"/>
                    <a:pt x="296" y="15943"/>
                  </a:cubicBezTo>
                  <a:cubicBezTo>
                    <a:pt x="485" y="16652"/>
                    <a:pt x="738" y="17229"/>
                    <a:pt x="1164" y="17673"/>
                  </a:cubicBezTo>
                  <a:cubicBezTo>
                    <a:pt x="2091" y="18638"/>
                    <a:pt x="6838" y="21600"/>
                    <a:pt x="10594" y="21432"/>
                  </a:cubicBezTo>
                  <a:cubicBezTo>
                    <a:pt x="14472" y="21258"/>
                    <a:pt x="17559" y="19867"/>
                    <a:pt x="19659" y="18014"/>
                  </a:cubicBezTo>
                  <a:cubicBezTo>
                    <a:pt x="19768" y="17913"/>
                    <a:pt x="20460" y="17013"/>
                    <a:pt x="20633" y="16581"/>
                  </a:cubicBezTo>
                  <a:cubicBezTo>
                    <a:pt x="20955" y="15913"/>
                    <a:pt x="21178" y="15209"/>
                    <a:pt x="21178" y="14471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9" name="Shape 2332"/>
            <p:cNvSpPr/>
            <p:nvPr/>
          </p:nvSpPr>
          <p:spPr>
            <a:xfrm>
              <a:off x="1851699" y="1775635"/>
              <a:ext cx="1148729" cy="680020"/>
            </a:xfrm>
            <a:prstGeom prst="rect">
              <a:avLst/>
            </a:prstGeom>
            <a:solidFill>
              <a:srgbClr val="FFFFFF">
                <a:alpha val="50000"/>
              </a:srgb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4360466" y="2198096"/>
            <a:ext cx="1148729" cy="2151423"/>
            <a:chOff x="1851699" y="1775635"/>
            <a:chExt cx="1148729" cy="2151423"/>
          </a:xfrm>
        </p:grpSpPr>
        <p:sp>
          <p:nvSpPr>
            <p:cNvPr id="81" name="Shape 2325"/>
            <p:cNvSpPr/>
            <p:nvPr/>
          </p:nvSpPr>
          <p:spPr>
            <a:xfrm>
              <a:off x="1924824" y="1795832"/>
              <a:ext cx="1054888" cy="21312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9" h="21600" extrusionOk="0">
                  <a:moveTo>
                    <a:pt x="14991" y="10784"/>
                  </a:moveTo>
                  <a:cubicBezTo>
                    <a:pt x="19172" y="9576"/>
                    <a:pt x="21261" y="9426"/>
                    <a:pt x="21375" y="6935"/>
                  </a:cubicBezTo>
                  <a:cubicBezTo>
                    <a:pt x="21489" y="4444"/>
                    <a:pt x="18639" y="0"/>
                    <a:pt x="18639" y="0"/>
                  </a:cubicBezTo>
                  <a:lnTo>
                    <a:pt x="12201" y="0"/>
                  </a:lnTo>
                  <a:lnTo>
                    <a:pt x="9177" y="0"/>
                  </a:lnTo>
                  <a:lnTo>
                    <a:pt x="2739" y="0"/>
                  </a:lnTo>
                  <a:cubicBezTo>
                    <a:pt x="2739" y="0"/>
                    <a:pt x="-111" y="4444"/>
                    <a:pt x="3" y="6935"/>
                  </a:cubicBezTo>
                  <a:cubicBezTo>
                    <a:pt x="117" y="9426"/>
                    <a:pt x="2228" y="9559"/>
                    <a:pt x="6387" y="10777"/>
                  </a:cubicBezTo>
                  <a:cubicBezTo>
                    <a:pt x="10049" y="11850"/>
                    <a:pt x="9768" y="12335"/>
                    <a:pt x="9859" y="12787"/>
                  </a:cubicBezTo>
                  <a:cubicBezTo>
                    <a:pt x="10155" y="14267"/>
                    <a:pt x="10037" y="18381"/>
                    <a:pt x="9993" y="18850"/>
                  </a:cubicBezTo>
                  <a:cubicBezTo>
                    <a:pt x="9980" y="18987"/>
                    <a:pt x="9954" y="19116"/>
                    <a:pt x="9802" y="19395"/>
                  </a:cubicBezTo>
                  <a:cubicBezTo>
                    <a:pt x="9661" y="19653"/>
                    <a:pt x="8672" y="20391"/>
                    <a:pt x="4241" y="20755"/>
                  </a:cubicBezTo>
                  <a:cubicBezTo>
                    <a:pt x="2312" y="20844"/>
                    <a:pt x="1099" y="20972"/>
                    <a:pt x="1099" y="21115"/>
                  </a:cubicBezTo>
                  <a:cubicBezTo>
                    <a:pt x="1099" y="21383"/>
                    <a:pt x="5378" y="21600"/>
                    <a:pt x="10656" y="21600"/>
                  </a:cubicBezTo>
                  <a:cubicBezTo>
                    <a:pt x="15935" y="21600"/>
                    <a:pt x="20214" y="21383"/>
                    <a:pt x="20214" y="21115"/>
                  </a:cubicBezTo>
                  <a:cubicBezTo>
                    <a:pt x="20214" y="20972"/>
                    <a:pt x="19000" y="20844"/>
                    <a:pt x="17069" y="20756"/>
                  </a:cubicBezTo>
                  <a:cubicBezTo>
                    <a:pt x="12640" y="20391"/>
                    <a:pt x="11651" y="19654"/>
                    <a:pt x="11510" y="19396"/>
                  </a:cubicBezTo>
                  <a:cubicBezTo>
                    <a:pt x="11393" y="19180"/>
                    <a:pt x="11361" y="18973"/>
                    <a:pt x="11360" y="18890"/>
                  </a:cubicBezTo>
                  <a:cubicBezTo>
                    <a:pt x="11357" y="18712"/>
                    <a:pt x="11559" y="14334"/>
                    <a:pt x="11559" y="12790"/>
                  </a:cubicBezTo>
                  <a:cubicBezTo>
                    <a:pt x="11559" y="12334"/>
                    <a:pt x="11455" y="11805"/>
                    <a:pt x="14991" y="1078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2" name="Shape 2326"/>
            <p:cNvSpPr/>
            <p:nvPr/>
          </p:nvSpPr>
          <p:spPr>
            <a:xfrm>
              <a:off x="1977952" y="1855292"/>
              <a:ext cx="945486" cy="9545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92" h="21439" extrusionOk="0">
                  <a:moveTo>
                    <a:pt x="21178" y="13631"/>
                  </a:moveTo>
                  <a:cubicBezTo>
                    <a:pt x="21402" y="10846"/>
                    <a:pt x="18718" y="1226"/>
                    <a:pt x="18396" y="0"/>
                  </a:cubicBezTo>
                  <a:lnTo>
                    <a:pt x="2781" y="0"/>
                  </a:lnTo>
                  <a:cubicBezTo>
                    <a:pt x="2592" y="1226"/>
                    <a:pt x="-198" y="8595"/>
                    <a:pt x="11" y="13636"/>
                  </a:cubicBezTo>
                  <a:cubicBezTo>
                    <a:pt x="24" y="13948"/>
                    <a:pt x="34" y="14235"/>
                    <a:pt x="58" y="14513"/>
                  </a:cubicBezTo>
                  <a:cubicBezTo>
                    <a:pt x="63" y="15005"/>
                    <a:pt x="145" y="15481"/>
                    <a:pt x="296" y="15943"/>
                  </a:cubicBezTo>
                  <a:cubicBezTo>
                    <a:pt x="485" y="16652"/>
                    <a:pt x="738" y="17229"/>
                    <a:pt x="1164" y="17673"/>
                  </a:cubicBezTo>
                  <a:cubicBezTo>
                    <a:pt x="2091" y="18638"/>
                    <a:pt x="6838" y="21600"/>
                    <a:pt x="10594" y="21432"/>
                  </a:cubicBezTo>
                  <a:cubicBezTo>
                    <a:pt x="14472" y="21258"/>
                    <a:pt x="17559" y="19867"/>
                    <a:pt x="19659" y="18014"/>
                  </a:cubicBezTo>
                  <a:cubicBezTo>
                    <a:pt x="19768" y="17913"/>
                    <a:pt x="20460" y="17013"/>
                    <a:pt x="20633" y="16581"/>
                  </a:cubicBezTo>
                  <a:cubicBezTo>
                    <a:pt x="20955" y="15913"/>
                    <a:pt x="21178" y="15209"/>
                    <a:pt x="21178" y="14471"/>
                  </a:cubicBezTo>
                </a:path>
              </a:pathLst>
            </a:custGeom>
            <a:solidFill>
              <a:schemeClr val="accent5"/>
            </a:solidFill>
            <a:ln w="381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3" name="Shape 2332"/>
            <p:cNvSpPr/>
            <p:nvPr/>
          </p:nvSpPr>
          <p:spPr>
            <a:xfrm>
              <a:off x="1851699" y="1775635"/>
              <a:ext cx="1148729" cy="372340"/>
            </a:xfrm>
            <a:prstGeom prst="rect">
              <a:avLst/>
            </a:prstGeom>
            <a:solidFill>
              <a:srgbClr val="FFFFFF">
                <a:alpha val="50000"/>
              </a:srgb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6743116" y="2218293"/>
            <a:ext cx="1148729" cy="2131226"/>
            <a:chOff x="1851699" y="1795832"/>
            <a:chExt cx="1148729" cy="2131226"/>
          </a:xfrm>
        </p:grpSpPr>
        <p:sp>
          <p:nvSpPr>
            <p:cNvPr id="85" name="Shape 2325"/>
            <p:cNvSpPr/>
            <p:nvPr/>
          </p:nvSpPr>
          <p:spPr>
            <a:xfrm>
              <a:off x="1924824" y="1795832"/>
              <a:ext cx="1054888" cy="21312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9" h="21600" extrusionOk="0">
                  <a:moveTo>
                    <a:pt x="14991" y="10784"/>
                  </a:moveTo>
                  <a:cubicBezTo>
                    <a:pt x="19172" y="9576"/>
                    <a:pt x="21261" y="9426"/>
                    <a:pt x="21375" y="6935"/>
                  </a:cubicBezTo>
                  <a:cubicBezTo>
                    <a:pt x="21489" y="4444"/>
                    <a:pt x="18639" y="0"/>
                    <a:pt x="18639" y="0"/>
                  </a:cubicBezTo>
                  <a:lnTo>
                    <a:pt x="12201" y="0"/>
                  </a:lnTo>
                  <a:lnTo>
                    <a:pt x="9177" y="0"/>
                  </a:lnTo>
                  <a:lnTo>
                    <a:pt x="2739" y="0"/>
                  </a:lnTo>
                  <a:cubicBezTo>
                    <a:pt x="2739" y="0"/>
                    <a:pt x="-111" y="4444"/>
                    <a:pt x="3" y="6935"/>
                  </a:cubicBezTo>
                  <a:cubicBezTo>
                    <a:pt x="117" y="9426"/>
                    <a:pt x="2228" y="9559"/>
                    <a:pt x="6387" y="10777"/>
                  </a:cubicBezTo>
                  <a:cubicBezTo>
                    <a:pt x="10049" y="11850"/>
                    <a:pt x="9768" y="12335"/>
                    <a:pt x="9859" y="12787"/>
                  </a:cubicBezTo>
                  <a:cubicBezTo>
                    <a:pt x="10155" y="14267"/>
                    <a:pt x="10037" y="18381"/>
                    <a:pt x="9993" y="18850"/>
                  </a:cubicBezTo>
                  <a:cubicBezTo>
                    <a:pt x="9980" y="18987"/>
                    <a:pt x="9954" y="19116"/>
                    <a:pt x="9802" y="19395"/>
                  </a:cubicBezTo>
                  <a:cubicBezTo>
                    <a:pt x="9661" y="19653"/>
                    <a:pt x="8672" y="20391"/>
                    <a:pt x="4241" y="20755"/>
                  </a:cubicBezTo>
                  <a:cubicBezTo>
                    <a:pt x="2312" y="20844"/>
                    <a:pt x="1099" y="20972"/>
                    <a:pt x="1099" y="21115"/>
                  </a:cubicBezTo>
                  <a:cubicBezTo>
                    <a:pt x="1099" y="21383"/>
                    <a:pt x="5378" y="21600"/>
                    <a:pt x="10656" y="21600"/>
                  </a:cubicBezTo>
                  <a:cubicBezTo>
                    <a:pt x="15935" y="21600"/>
                    <a:pt x="20214" y="21383"/>
                    <a:pt x="20214" y="21115"/>
                  </a:cubicBezTo>
                  <a:cubicBezTo>
                    <a:pt x="20214" y="20972"/>
                    <a:pt x="19000" y="20844"/>
                    <a:pt x="17069" y="20756"/>
                  </a:cubicBezTo>
                  <a:cubicBezTo>
                    <a:pt x="12640" y="20391"/>
                    <a:pt x="11651" y="19654"/>
                    <a:pt x="11510" y="19396"/>
                  </a:cubicBezTo>
                  <a:cubicBezTo>
                    <a:pt x="11393" y="19180"/>
                    <a:pt x="11361" y="18973"/>
                    <a:pt x="11360" y="18890"/>
                  </a:cubicBezTo>
                  <a:cubicBezTo>
                    <a:pt x="11357" y="18712"/>
                    <a:pt x="11559" y="14334"/>
                    <a:pt x="11559" y="12790"/>
                  </a:cubicBezTo>
                  <a:cubicBezTo>
                    <a:pt x="11559" y="12334"/>
                    <a:pt x="11455" y="11805"/>
                    <a:pt x="14991" y="1078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6" name="Shape 2326"/>
            <p:cNvSpPr/>
            <p:nvPr/>
          </p:nvSpPr>
          <p:spPr>
            <a:xfrm>
              <a:off x="1977952" y="1855292"/>
              <a:ext cx="945486" cy="9545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92" h="21439" extrusionOk="0">
                  <a:moveTo>
                    <a:pt x="21178" y="13631"/>
                  </a:moveTo>
                  <a:cubicBezTo>
                    <a:pt x="21402" y="10846"/>
                    <a:pt x="18718" y="1226"/>
                    <a:pt x="18396" y="0"/>
                  </a:cubicBezTo>
                  <a:lnTo>
                    <a:pt x="2781" y="0"/>
                  </a:lnTo>
                  <a:cubicBezTo>
                    <a:pt x="2592" y="1226"/>
                    <a:pt x="-198" y="8595"/>
                    <a:pt x="11" y="13636"/>
                  </a:cubicBezTo>
                  <a:cubicBezTo>
                    <a:pt x="24" y="13948"/>
                    <a:pt x="34" y="14235"/>
                    <a:pt x="58" y="14513"/>
                  </a:cubicBezTo>
                  <a:cubicBezTo>
                    <a:pt x="63" y="15005"/>
                    <a:pt x="145" y="15481"/>
                    <a:pt x="296" y="15943"/>
                  </a:cubicBezTo>
                  <a:cubicBezTo>
                    <a:pt x="485" y="16652"/>
                    <a:pt x="738" y="17229"/>
                    <a:pt x="1164" y="17673"/>
                  </a:cubicBezTo>
                  <a:cubicBezTo>
                    <a:pt x="2091" y="18638"/>
                    <a:pt x="6838" y="21600"/>
                    <a:pt x="10594" y="21432"/>
                  </a:cubicBezTo>
                  <a:cubicBezTo>
                    <a:pt x="14472" y="21258"/>
                    <a:pt x="17559" y="19867"/>
                    <a:pt x="19659" y="18014"/>
                  </a:cubicBezTo>
                  <a:cubicBezTo>
                    <a:pt x="19768" y="17913"/>
                    <a:pt x="20460" y="17013"/>
                    <a:pt x="20633" y="16581"/>
                  </a:cubicBezTo>
                  <a:cubicBezTo>
                    <a:pt x="20955" y="15913"/>
                    <a:pt x="21178" y="15209"/>
                    <a:pt x="21178" y="14471"/>
                  </a:cubicBezTo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381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7" name="Shape 2332"/>
            <p:cNvSpPr/>
            <p:nvPr/>
          </p:nvSpPr>
          <p:spPr>
            <a:xfrm>
              <a:off x="1851699" y="1802529"/>
              <a:ext cx="1148729" cy="458427"/>
            </a:xfrm>
            <a:prstGeom prst="rect">
              <a:avLst/>
            </a:prstGeom>
            <a:solidFill>
              <a:srgbClr val="FFFFFF">
                <a:alpha val="50000"/>
              </a:srgb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9188332" y="2211543"/>
            <a:ext cx="1148729" cy="2137976"/>
            <a:chOff x="1851699" y="1789082"/>
            <a:chExt cx="1148729" cy="2137976"/>
          </a:xfrm>
        </p:grpSpPr>
        <p:sp>
          <p:nvSpPr>
            <p:cNvPr id="89" name="Shape 2325"/>
            <p:cNvSpPr/>
            <p:nvPr/>
          </p:nvSpPr>
          <p:spPr>
            <a:xfrm>
              <a:off x="1924824" y="1795832"/>
              <a:ext cx="1054888" cy="21312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9" h="21600" extrusionOk="0">
                  <a:moveTo>
                    <a:pt x="14991" y="10784"/>
                  </a:moveTo>
                  <a:cubicBezTo>
                    <a:pt x="19172" y="9576"/>
                    <a:pt x="21261" y="9426"/>
                    <a:pt x="21375" y="6935"/>
                  </a:cubicBezTo>
                  <a:cubicBezTo>
                    <a:pt x="21489" y="4444"/>
                    <a:pt x="18639" y="0"/>
                    <a:pt x="18639" y="0"/>
                  </a:cubicBezTo>
                  <a:lnTo>
                    <a:pt x="12201" y="0"/>
                  </a:lnTo>
                  <a:lnTo>
                    <a:pt x="9177" y="0"/>
                  </a:lnTo>
                  <a:lnTo>
                    <a:pt x="2739" y="0"/>
                  </a:lnTo>
                  <a:cubicBezTo>
                    <a:pt x="2739" y="0"/>
                    <a:pt x="-111" y="4444"/>
                    <a:pt x="3" y="6935"/>
                  </a:cubicBezTo>
                  <a:cubicBezTo>
                    <a:pt x="117" y="9426"/>
                    <a:pt x="2228" y="9559"/>
                    <a:pt x="6387" y="10777"/>
                  </a:cubicBezTo>
                  <a:cubicBezTo>
                    <a:pt x="10049" y="11850"/>
                    <a:pt x="9768" y="12335"/>
                    <a:pt x="9859" y="12787"/>
                  </a:cubicBezTo>
                  <a:cubicBezTo>
                    <a:pt x="10155" y="14267"/>
                    <a:pt x="10037" y="18381"/>
                    <a:pt x="9993" y="18850"/>
                  </a:cubicBezTo>
                  <a:cubicBezTo>
                    <a:pt x="9980" y="18987"/>
                    <a:pt x="9954" y="19116"/>
                    <a:pt x="9802" y="19395"/>
                  </a:cubicBezTo>
                  <a:cubicBezTo>
                    <a:pt x="9661" y="19653"/>
                    <a:pt x="8672" y="20391"/>
                    <a:pt x="4241" y="20755"/>
                  </a:cubicBezTo>
                  <a:cubicBezTo>
                    <a:pt x="2312" y="20844"/>
                    <a:pt x="1099" y="20972"/>
                    <a:pt x="1099" y="21115"/>
                  </a:cubicBezTo>
                  <a:cubicBezTo>
                    <a:pt x="1099" y="21383"/>
                    <a:pt x="5378" y="21600"/>
                    <a:pt x="10656" y="21600"/>
                  </a:cubicBezTo>
                  <a:cubicBezTo>
                    <a:pt x="15935" y="21600"/>
                    <a:pt x="20214" y="21383"/>
                    <a:pt x="20214" y="21115"/>
                  </a:cubicBezTo>
                  <a:cubicBezTo>
                    <a:pt x="20214" y="20972"/>
                    <a:pt x="19000" y="20844"/>
                    <a:pt x="17069" y="20756"/>
                  </a:cubicBezTo>
                  <a:cubicBezTo>
                    <a:pt x="12640" y="20391"/>
                    <a:pt x="11651" y="19654"/>
                    <a:pt x="11510" y="19396"/>
                  </a:cubicBezTo>
                  <a:cubicBezTo>
                    <a:pt x="11393" y="19180"/>
                    <a:pt x="11361" y="18973"/>
                    <a:pt x="11360" y="18890"/>
                  </a:cubicBezTo>
                  <a:cubicBezTo>
                    <a:pt x="11357" y="18712"/>
                    <a:pt x="11559" y="14334"/>
                    <a:pt x="11559" y="12790"/>
                  </a:cubicBezTo>
                  <a:cubicBezTo>
                    <a:pt x="11559" y="12334"/>
                    <a:pt x="11455" y="11805"/>
                    <a:pt x="14991" y="1078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0" name="Shape 2326"/>
            <p:cNvSpPr/>
            <p:nvPr/>
          </p:nvSpPr>
          <p:spPr>
            <a:xfrm>
              <a:off x="1977952" y="1855292"/>
              <a:ext cx="945486" cy="9545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92" h="21439" extrusionOk="0">
                  <a:moveTo>
                    <a:pt x="21178" y="13631"/>
                  </a:moveTo>
                  <a:cubicBezTo>
                    <a:pt x="21402" y="10846"/>
                    <a:pt x="18718" y="1226"/>
                    <a:pt x="18396" y="0"/>
                  </a:cubicBezTo>
                  <a:lnTo>
                    <a:pt x="2781" y="0"/>
                  </a:lnTo>
                  <a:cubicBezTo>
                    <a:pt x="2592" y="1226"/>
                    <a:pt x="-198" y="8595"/>
                    <a:pt x="11" y="13636"/>
                  </a:cubicBezTo>
                  <a:cubicBezTo>
                    <a:pt x="24" y="13948"/>
                    <a:pt x="34" y="14235"/>
                    <a:pt x="58" y="14513"/>
                  </a:cubicBezTo>
                  <a:cubicBezTo>
                    <a:pt x="63" y="15005"/>
                    <a:pt x="145" y="15481"/>
                    <a:pt x="296" y="15943"/>
                  </a:cubicBezTo>
                  <a:cubicBezTo>
                    <a:pt x="485" y="16652"/>
                    <a:pt x="738" y="17229"/>
                    <a:pt x="1164" y="17673"/>
                  </a:cubicBezTo>
                  <a:cubicBezTo>
                    <a:pt x="2091" y="18638"/>
                    <a:pt x="6838" y="21600"/>
                    <a:pt x="10594" y="21432"/>
                  </a:cubicBezTo>
                  <a:cubicBezTo>
                    <a:pt x="14472" y="21258"/>
                    <a:pt x="17559" y="19867"/>
                    <a:pt x="19659" y="18014"/>
                  </a:cubicBezTo>
                  <a:cubicBezTo>
                    <a:pt x="19768" y="17913"/>
                    <a:pt x="20460" y="17013"/>
                    <a:pt x="20633" y="16581"/>
                  </a:cubicBezTo>
                  <a:cubicBezTo>
                    <a:pt x="20955" y="15913"/>
                    <a:pt x="21178" y="15209"/>
                    <a:pt x="21178" y="14471"/>
                  </a:cubicBezTo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381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1" name="Shape 2332"/>
            <p:cNvSpPr/>
            <p:nvPr/>
          </p:nvSpPr>
          <p:spPr>
            <a:xfrm>
              <a:off x="1851699" y="1789082"/>
              <a:ext cx="1148729" cy="236793"/>
            </a:xfrm>
            <a:prstGeom prst="rect">
              <a:avLst/>
            </a:prstGeom>
            <a:solidFill>
              <a:srgbClr val="FFFFFF">
                <a:alpha val="50000"/>
              </a:srgb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92" name="TextBox 91"/>
          <p:cNvSpPr txBox="1"/>
          <p:nvPr/>
        </p:nvSpPr>
        <p:spPr>
          <a:xfrm>
            <a:off x="1993731" y="1905146"/>
            <a:ext cx="92970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4</a:t>
            </a:r>
            <a:r>
              <a:rPr lang="id-ID" sz="20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93" name="TextBox 92"/>
          <p:cNvSpPr txBox="1"/>
          <p:nvPr/>
        </p:nvSpPr>
        <p:spPr>
          <a:xfrm>
            <a:off x="4489026" y="1905146"/>
            <a:ext cx="92970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0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94" name="TextBox 93"/>
          <p:cNvSpPr txBox="1"/>
          <p:nvPr/>
        </p:nvSpPr>
        <p:spPr>
          <a:xfrm>
            <a:off x="6870433" y="1905893"/>
            <a:ext cx="929707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65</a:t>
            </a:r>
            <a:r>
              <a:rPr lang="id-ID" sz="20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0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9340840" y="1905893"/>
            <a:ext cx="92970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0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105" name="Rectangle 10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06" name="Group 10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07" name="TextBox 10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08" name="Group 10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0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1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11" name="Group 11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1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481701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000"/>
                            </p:stCondLst>
                            <p:childTnLst>
                              <p:par>
                                <p:cTn id="6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500"/>
                            </p:stCondLst>
                            <p:childTnLst>
                              <p:par>
                                <p:cTn id="6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000"/>
                            </p:stCondLst>
                            <p:childTnLst>
                              <p:par>
                                <p:cTn id="7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7500"/>
                            </p:stCondLst>
                            <p:childTnLst>
                              <p:par>
                                <p:cTn id="7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500"/>
                            </p:stCondLst>
                            <p:childTnLst>
                              <p:par>
                                <p:cTn id="8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0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6" grpId="0"/>
      <p:bldP spid="92" grpId="0"/>
      <p:bldP spid="93" grpId="0"/>
      <p:bldP spid="94" grpId="0"/>
      <p:bldP spid="95" grpId="0"/>
      <p:bldP spid="105" grpId="0"/>
      <p:bldP spid="105" grpId="1"/>
      <p:bldP spid="105" grpId="2"/>
      <p:bldP spid="105" grpId="3"/>
      <p:bldP spid="105" grpId="4"/>
      <p:bldP spid="105" grpId="5"/>
      <p:bldP spid="105" grpId="6"/>
      <p:bldP spid="105" grpId="7"/>
      <p:bldP spid="105" grpId="8"/>
      <p:bldP spid="105" grpId="9"/>
      <p:bldP spid="105" grpId="10"/>
      <p:bldP spid="105" grpId="11"/>
      <p:bldP spid="105" grpId="12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746297" y="3662443"/>
            <a:ext cx="2319338" cy="2319337"/>
            <a:chOff x="3746297" y="3662443"/>
            <a:chExt cx="2319338" cy="2319337"/>
          </a:xfrm>
        </p:grpSpPr>
        <p:sp>
          <p:nvSpPr>
            <p:cNvPr id="32" name="Freeform 240"/>
            <p:cNvSpPr>
              <a:spLocks noEditPoints="1"/>
            </p:cNvSpPr>
            <p:nvPr/>
          </p:nvSpPr>
          <p:spPr bwMode="auto">
            <a:xfrm>
              <a:off x="3746297" y="3662443"/>
              <a:ext cx="2319338" cy="2319337"/>
            </a:xfrm>
            <a:custGeom>
              <a:avLst/>
              <a:gdLst>
                <a:gd name="T0" fmla="*/ 1840 w 1840"/>
                <a:gd name="T1" fmla="*/ 964 h 1840"/>
                <a:gd name="T2" fmla="*/ 1682 w 1840"/>
                <a:gd name="T3" fmla="*/ 808 h 1840"/>
                <a:gd name="T4" fmla="*/ 1791 w 1840"/>
                <a:gd name="T5" fmla="*/ 614 h 1840"/>
                <a:gd name="T6" fmla="*/ 1578 w 1840"/>
                <a:gd name="T7" fmla="*/ 521 h 1840"/>
                <a:gd name="T8" fmla="*/ 1602 w 1840"/>
                <a:gd name="T9" fmla="*/ 301 h 1840"/>
                <a:gd name="T10" fmla="*/ 1379 w 1840"/>
                <a:gd name="T11" fmla="*/ 303 h 1840"/>
                <a:gd name="T12" fmla="*/ 1318 w 1840"/>
                <a:gd name="T13" fmla="*/ 90 h 1840"/>
                <a:gd name="T14" fmla="*/ 1103 w 1840"/>
                <a:gd name="T15" fmla="*/ 173 h 1840"/>
                <a:gd name="T16" fmla="*/ 964 w 1840"/>
                <a:gd name="T17" fmla="*/ 0 h 1840"/>
                <a:gd name="T18" fmla="*/ 808 w 1840"/>
                <a:gd name="T19" fmla="*/ 159 h 1840"/>
                <a:gd name="T20" fmla="*/ 613 w 1840"/>
                <a:gd name="T21" fmla="*/ 49 h 1840"/>
                <a:gd name="T22" fmla="*/ 521 w 1840"/>
                <a:gd name="T23" fmla="*/ 262 h 1840"/>
                <a:gd name="T24" fmla="*/ 301 w 1840"/>
                <a:gd name="T25" fmla="*/ 239 h 1840"/>
                <a:gd name="T26" fmla="*/ 303 w 1840"/>
                <a:gd name="T27" fmla="*/ 461 h 1840"/>
                <a:gd name="T28" fmla="*/ 89 w 1840"/>
                <a:gd name="T29" fmla="*/ 522 h 1840"/>
                <a:gd name="T30" fmla="*/ 173 w 1840"/>
                <a:gd name="T31" fmla="*/ 737 h 1840"/>
                <a:gd name="T32" fmla="*/ 0 w 1840"/>
                <a:gd name="T33" fmla="*/ 877 h 1840"/>
                <a:gd name="T34" fmla="*/ 159 w 1840"/>
                <a:gd name="T35" fmla="*/ 1032 h 1840"/>
                <a:gd name="T36" fmla="*/ 49 w 1840"/>
                <a:gd name="T37" fmla="*/ 1227 h 1840"/>
                <a:gd name="T38" fmla="*/ 262 w 1840"/>
                <a:gd name="T39" fmla="*/ 1320 h 1840"/>
                <a:gd name="T40" fmla="*/ 239 w 1840"/>
                <a:gd name="T41" fmla="*/ 1540 h 1840"/>
                <a:gd name="T42" fmla="*/ 461 w 1840"/>
                <a:gd name="T43" fmla="*/ 1538 h 1840"/>
                <a:gd name="T44" fmla="*/ 522 w 1840"/>
                <a:gd name="T45" fmla="*/ 1751 h 1840"/>
                <a:gd name="T46" fmla="*/ 737 w 1840"/>
                <a:gd name="T47" fmla="*/ 1668 h 1840"/>
                <a:gd name="T48" fmla="*/ 876 w 1840"/>
                <a:gd name="T49" fmla="*/ 1840 h 1840"/>
                <a:gd name="T50" fmla="*/ 1032 w 1840"/>
                <a:gd name="T51" fmla="*/ 1682 h 1840"/>
                <a:gd name="T52" fmla="*/ 1227 w 1840"/>
                <a:gd name="T53" fmla="*/ 1791 h 1840"/>
                <a:gd name="T54" fmla="*/ 1319 w 1840"/>
                <a:gd name="T55" fmla="*/ 1579 h 1840"/>
                <a:gd name="T56" fmla="*/ 1540 w 1840"/>
                <a:gd name="T57" fmla="*/ 1602 h 1840"/>
                <a:gd name="T58" fmla="*/ 1538 w 1840"/>
                <a:gd name="T59" fmla="*/ 1380 h 1840"/>
                <a:gd name="T60" fmla="*/ 1751 w 1840"/>
                <a:gd name="T61" fmla="*/ 1318 h 1840"/>
                <a:gd name="T62" fmla="*/ 1668 w 1840"/>
                <a:gd name="T63" fmla="*/ 1104 h 1840"/>
                <a:gd name="T64" fmla="*/ 1081 w 1840"/>
                <a:gd name="T65" fmla="*/ 1490 h 1840"/>
                <a:gd name="T66" fmla="*/ 759 w 1840"/>
                <a:gd name="T67" fmla="*/ 351 h 1840"/>
                <a:gd name="T68" fmla="*/ 1081 w 1840"/>
                <a:gd name="T69" fmla="*/ 1490 h 1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40" h="1840">
                  <a:moveTo>
                    <a:pt x="1827" y="1080"/>
                  </a:moveTo>
                  <a:cubicBezTo>
                    <a:pt x="1840" y="964"/>
                    <a:pt x="1840" y="964"/>
                    <a:pt x="1840" y="964"/>
                  </a:cubicBezTo>
                  <a:cubicBezTo>
                    <a:pt x="1690" y="906"/>
                    <a:pt x="1690" y="906"/>
                    <a:pt x="1690" y="906"/>
                  </a:cubicBezTo>
                  <a:cubicBezTo>
                    <a:pt x="1689" y="874"/>
                    <a:pt x="1687" y="841"/>
                    <a:pt x="1682" y="808"/>
                  </a:cubicBezTo>
                  <a:cubicBezTo>
                    <a:pt x="1823" y="726"/>
                    <a:pt x="1823" y="726"/>
                    <a:pt x="1823" y="726"/>
                  </a:cubicBezTo>
                  <a:cubicBezTo>
                    <a:pt x="1791" y="614"/>
                    <a:pt x="1791" y="614"/>
                    <a:pt x="1791" y="614"/>
                  </a:cubicBezTo>
                  <a:cubicBezTo>
                    <a:pt x="1628" y="618"/>
                    <a:pt x="1628" y="618"/>
                    <a:pt x="1628" y="618"/>
                  </a:cubicBezTo>
                  <a:cubicBezTo>
                    <a:pt x="1614" y="584"/>
                    <a:pt x="1597" y="552"/>
                    <a:pt x="1578" y="521"/>
                  </a:cubicBezTo>
                  <a:cubicBezTo>
                    <a:pt x="1675" y="392"/>
                    <a:pt x="1675" y="392"/>
                    <a:pt x="1675" y="392"/>
                  </a:cubicBezTo>
                  <a:cubicBezTo>
                    <a:pt x="1602" y="301"/>
                    <a:pt x="1602" y="301"/>
                    <a:pt x="1602" y="301"/>
                  </a:cubicBezTo>
                  <a:cubicBezTo>
                    <a:pt x="1455" y="366"/>
                    <a:pt x="1455" y="366"/>
                    <a:pt x="1455" y="366"/>
                  </a:cubicBezTo>
                  <a:cubicBezTo>
                    <a:pt x="1431" y="344"/>
                    <a:pt x="1406" y="322"/>
                    <a:pt x="1379" y="303"/>
                  </a:cubicBezTo>
                  <a:cubicBezTo>
                    <a:pt x="1420" y="147"/>
                    <a:pt x="1420" y="147"/>
                    <a:pt x="1420" y="147"/>
                  </a:cubicBezTo>
                  <a:cubicBezTo>
                    <a:pt x="1318" y="90"/>
                    <a:pt x="1318" y="90"/>
                    <a:pt x="1318" y="90"/>
                  </a:cubicBezTo>
                  <a:cubicBezTo>
                    <a:pt x="1206" y="206"/>
                    <a:pt x="1206" y="206"/>
                    <a:pt x="1206" y="206"/>
                  </a:cubicBezTo>
                  <a:cubicBezTo>
                    <a:pt x="1173" y="193"/>
                    <a:pt x="1139" y="181"/>
                    <a:pt x="1103" y="173"/>
                  </a:cubicBezTo>
                  <a:cubicBezTo>
                    <a:pt x="1080" y="13"/>
                    <a:pt x="1080" y="13"/>
                    <a:pt x="1080" y="13"/>
                  </a:cubicBezTo>
                  <a:cubicBezTo>
                    <a:pt x="964" y="0"/>
                    <a:pt x="964" y="0"/>
                    <a:pt x="964" y="0"/>
                  </a:cubicBezTo>
                  <a:cubicBezTo>
                    <a:pt x="906" y="151"/>
                    <a:pt x="906" y="151"/>
                    <a:pt x="906" y="151"/>
                  </a:cubicBezTo>
                  <a:cubicBezTo>
                    <a:pt x="874" y="151"/>
                    <a:pt x="841" y="154"/>
                    <a:pt x="808" y="159"/>
                  </a:cubicBezTo>
                  <a:cubicBezTo>
                    <a:pt x="726" y="17"/>
                    <a:pt x="726" y="17"/>
                    <a:pt x="726" y="17"/>
                  </a:cubicBezTo>
                  <a:cubicBezTo>
                    <a:pt x="613" y="49"/>
                    <a:pt x="613" y="49"/>
                    <a:pt x="613" y="49"/>
                  </a:cubicBezTo>
                  <a:cubicBezTo>
                    <a:pt x="617" y="213"/>
                    <a:pt x="617" y="213"/>
                    <a:pt x="617" y="213"/>
                  </a:cubicBezTo>
                  <a:cubicBezTo>
                    <a:pt x="584" y="227"/>
                    <a:pt x="552" y="244"/>
                    <a:pt x="521" y="262"/>
                  </a:cubicBezTo>
                  <a:cubicBezTo>
                    <a:pt x="392" y="166"/>
                    <a:pt x="392" y="166"/>
                    <a:pt x="392" y="166"/>
                  </a:cubicBezTo>
                  <a:cubicBezTo>
                    <a:pt x="301" y="239"/>
                    <a:pt x="301" y="239"/>
                    <a:pt x="301" y="239"/>
                  </a:cubicBezTo>
                  <a:cubicBezTo>
                    <a:pt x="366" y="386"/>
                    <a:pt x="366" y="386"/>
                    <a:pt x="366" y="386"/>
                  </a:cubicBezTo>
                  <a:cubicBezTo>
                    <a:pt x="343" y="410"/>
                    <a:pt x="322" y="435"/>
                    <a:pt x="303" y="461"/>
                  </a:cubicBezTo>
                  <a:cubicBezTo>
                    <a:pt x="147" y="420"/>
                    <a:pt x="147" y="420"/>
                    <a:pt x="147" y="420"/>
                  </a:cubicBezTo>
                  <a:cubicBezTo>
                    <a:pt x="89" y="522"/>
                    <a:pt x="89" y="522"/>
                    <a:pt x="89" y="522"/>
                  </a:cubicBezTo>
                  <a:cubicBezTo>
                    <a:pt x="206" y="634"/>
                    <a:pt x="206" y="634"/>
                    <a:pt x="206" y="634"/>
                  </a:cubicBezTo>
                  <a:cubicBezTo>
                    <a:pt x="192" y="668"/>
                    <a:pt x="181" y="702"/>
                    <a:pt x="173" y="737"/>
                  </a:cubicBezTo>
                  <a:cubicBezTo>
                    <a:pt x="13" y="760"/>
                    <a:pt x="13" y="760"/>
                    <a:pt x="13" y="760"/>
                  </a:cubicBezTo>
                  <a:cubicBezTo>
                    <a:pt x="0" y="877"/>
                    <a:pt x="0" y="877"/>
                    <a:pt x="0" y="877"/>
                  </a:cubicBezTo>
                  <a:cubicBezTo>
                    <a:pt x="151" y="934"/>
                    <a:pt x="151" y="934"/>
                    <a:pt x="151" y="934"/>
                  </a:cubicBezTo>
                  <a:cubicBezTo>
                    <a:pt x="151" y="967"/>
                    <a:pt x="154" y="1000"/>
                    <a:pt x="159" y="1032"/>
                  </a:cubicBezTo>
                  <a:cubicBezTo>
                    <a:pt x="17" y="1115"/>
                    <a:pt x="17" y="1115"/>
                    <a:pt x="17" y="1115"/>
                  </a:cubicBezTo>
                  <a:cubicBezTo>
                    <a:pt x="49" y="1227"/>
                    <a:pt x="49" y="1227"/>
                    <a:pt x="49" y="1227"/>
                  </a:cubicBezTo>
                  <a:cubicBezTo>
                    <a:pt x="212" y="1223"/>
                    <a:pt x="212" y="1223"/>
                    <a:pt x="212" y="1223"/>
                  </a:cubicBezTo>
                  <a:cubicBezTo>
                    <a:pt x="227" y="1257"/>
                    <a:pt x="243" y="1289"/>
                    <a:pt x="262" y="1320"/>
                  </a:cubicBezTo>
                  <a:cubicBezTo>
                    <a:pt x="166" y="1449"/>
                    <a:pt x="166" y="1449"/>
                    <a:pt x="166" y="1449"/>
                  </a:cubicBezTo>
                  <a:cubicBezTo>
                    <a:pt x="239" y="1540"/>
                    <a:pt x="239" y="1540"/>
                    <a:pt x="239" y="1540"/>
                  </a:cubicBezTo>
                  <a:cubicBezTo>
                    <a:pt x="386" y="1474"/>
                    <a:pt x="386" y="1474"/>
                    <a:pt x="386" y="1474"/>
                  </a:cubicBezTo>
                  <a:cubicBezTo>
                    <a:pt x="410" y="1497"/>
                    <a:pt x="435" y="1518"/>
                    <a:pt x="461" y="1538"/>
                  </a:cubicBezTo>
                  <a:cubicBezTo>
                    <a:pt x="420" y="1694"/>
                    <a:pt x="420" y="1694"/>
                    <a:pt x="420" y="1694"/>
                  </a:cubicBezTo>
                  <a:cubicBezTo>
                    <a:pt x="522" y="1751"/>
                    <a:pt x="522" y="1751"/>
                    <a:pt x="522" y="1751"/>
                  </a:cubicBezTo>
                  <a:cubicBezTo>
                    <a:pt x="634" y="1635"/>
                    <a:pt x="634" y="1635"/>
                    <a:pt x="634" y="1635"/>
                  </a:cubicBezTo>
                  <a:cubicBezTo>
                    <a:pt x="667" y="1648"/>
                    <a:pt x="702" y="1659"/>
                    <a:pt x="737" y="1668"/>
                  </a:cubicBezTo>
                  <a:cubicBezTo>
                    <a:pt x="760" y="1827"/>
                    <a:pt x="760" y="1827"/>
                    <a:pt x="760" y="1827"/>
                  </a:cubicBezTo>
                  <a:cubicBezTo>
                    <a:pt x="876" y="1840"/>
                    <a:pt x="876" y="1840"/>
                    <a:pt x="876" y="1840"/>
                  </a:cubicBezTo>
                  <a:cubicBezTo>
                    <a:pt x="934" y="1690"/>
                    <a:pt x="934" y="1690"/>
                    <a:pt x="934" y="1690"/>
                  </a:cubicBezTo>
                  <a:cubicBezTo>
                    <a:pt x="967" y="1689"/>
                    <a:pt x="1000" y="1687"/>
                    <a:pt x="1032" y="1682"/>
                  </a:cubicBezTo>
                  <a:cubicBezTo>
                    <a:pt x="1114" y="1823"/>
                    <a:pt x="1114" y="1823"/>
                    <a:pt x="1114" y="1823"/>
                  </a:cubicBezTo>
                  <a:cubicBezTo>
                    <a:pt x="1227" y="1791"/>
                    <a:pt x="1227" y="1791"/>
                    <a:pt x="1227" y="1791"/>
                  </a:cubicBezTo>
                  <a:cubicBezTo>
                    <a:pt x="1223" y="1628"/>
                    <a:pt x="1223" y="1628"/>
                    <a:pt x="1223" y="1628"/>
                  </a:cubicBezTo>
                  <a:cubicBezTo>
                    <a:pt x="1256" y="1614"/>
                    <a:pt x="1289" y="1597"/>
                    <a:pt x="1319" y="1579"/>
                  </a:cubicBezTo>
                  <a:cubicBezTo>
                    <a:pt x="1448" y="1675"/>
                    <a:pt x="1448" y="1675"/>
                    <a:pt x="1448" y="1675"/>
                  </a:cubicBezTo>
                  <a:cubicBezTo>
                    <a:pt x="1540" y="1602"/>
                    <a:pt x="1540" y="1602"/>
                    <a:pt x="1540" y="1602"/>
                  </a:cubicBezTo>
                  <a:cubicBezTo>
                    <a:pt x="1474" y="1455"/>
                    <a:pt x="1474" y="1455"/>
                    <a:pt x="1474" y="1455"/>
                  </a:cubicBezTo>
                  <a:cubicBezTo>
                    <a:pt x="1497" y="1431"/>
                    <a:pt x="1518" y="1406"/>
                    <a:pt x="1538" y="1380"/>
                  </a:cubicBezTo>
                  <a:cubicBezTo>
                    <a:pt x="1694" y="1420"/>
                    <a:pt x="1694" y="1420"/>
                    <a:pt x="1694" y="1420"/>
                  </a:cubicBezTo>
                  <a:cubicBezTo>
                    <a:pt x="1751" y="1318"/>
                    <a:pt x="1751" y="1318"/>
                    <a:pt x="1751" y="1318"/>
                  </a:cubicBezTo>
                  <a:cubicBezTo>
                    <a:pt x="1635" y="1207"/>
                    <a:pt x="1635" y="1207"/>
                    <a:pt x="1635" y="1207"/>
                  </a:cubicBezTo>
                  <a:cubicBezTo>
                    <a:pt x="1648" y="1173"/>
                    <a:pt x="1659" y="1139"/>
                    <a:pt x="1668" y="1104"/>
                  </a:cubicBezTo>
                  <a:lnTo>
                    <a:pt x="1827" y="1080"/>
                  </a:lnTo>
                  <a:close/>
                  <a:moveTo>
                    <a:pt x="1081" y="1490"/>
                  </a:moveTo>
                  <a:cubicBezTo>
                    <a:pt x="766" y="1579"/>
                    <a:pt x="439" y="1396"/>
                    <a:pt x="350" y="1081"/>
                  </a:cubicBezTo>
                  <a:cubicBezTo>
                    <a:pt x="262" y="767"/>
                    <a:pt x="445" y="439"/>
                    <a:pt x="759" y="351"/>
                  </a:cubicBezTo>
                  <a:cubicBezTo>
                    <a:pt x="1074" y="262"/>
                    <a:pt x="1401" y="445"/>
                    <a:pt x="1490" y="760"/>
                  </a:cubicBezTo>
                  <a:cubicBezTo>
                    <a:pt x="1579" y="1074"/>
                    <a:pt x="1396" y="1401"/>
                    <a:pt x="1081" y="149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" name="Freeform 247"/>
            <p:cNvSpPr>
              <a:spLocks noEditPoints="1"/>
            </p:cNvSpPr>
            <p:nvPr/>
          </p:nvSpPr>
          <p:spPr bwMode="auto">
            <a:xfrm>
              <a:off x="4590847" y="4508581"/>
              <a:ext cx="630238" cy="628650"/>
            </a:xfrm>
            <a:custGeom>
              <a:avLst/>
              <a:gdLst>
                <a:gd name="T0" fmla="*/ 250 w 500"/>
                <a:gd name="T1" fmla="*/ 499 h 499"/>
                <a:gd name="T2" fmla="*/ 0 w 500"/>
                <a:gd name="T3" fmla="*/ 249 h 499"/>
                <a:gd name="T4" fmla="*/ 250 w 500"/>
                <a:gd name="T5" fmla="*/ 0 h 499"/>
                <a:gd name="T6" fmla="*/ 500 w 500"/>
                <a:gd name="T7" fmla="*/ 249 h 499"/>
                <a:gd name="T8" fmla="*/ 250 w 500"/>
                <a:gd name="T9" fmla="*/ 499 h 499"/>
                <a:gd name="T10" fmla="*/ 250 w 500"/>
                <a:gd name="T11" fmla="*/ 140 h 499"/>
                <a:gd name="T12" fmla="*/ 140 w 500"/>
                <a:gd name="T13" fmla="*/ 249 h 499"/>
                <a:gd name="T14" fmla="*/ 250 w 500"/>
                <a:gd name="T15" fmla="*/ 359 h 499"/>
                <a:gd name="T16" fmla="*/ 360 w 500"/>
                <a:gd name="T17" fmla="*/ 249 h 499"/>
                <a:gd name="T18" fmla="*/ 250 w 500"/>
                <a:gd name="T19" fmla="*/ 140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0" h="499">
                  <a:moveTo>
                    <a:pt x="250" y="499"/>
                  </a:moveTo>
                  <a:cubicBezTo>
                    <a:pt x="112" y="499"/>
                    <a:pt x="0" y="387"/>
                    <a:pt x="0" y="249"/>
                  </a:cubicBezTo>
                  <a:cubicBezTo>
                    <a:pt x="0" y="112"/>
                    <a:pt x="112" y="0"/>
                    <a:pt x="250" y="0"/>
                  </a:cubicBezTo>
                  <a:cubicBezTo>
                    <a:pt x="388" y="0"/>
                    <a:pt x="500" y="112"/>
                    <a:pt x="500" y="249"/>
                  </a:cubicBezTo>
                  <a:cubicBezTo>
                    <a:pt x="500" y="387"/>
                    <a:pt x="388" y="499"/>
                    <a:pt x="250" y="499"/>
                  </a:cubicBezTo>
                  <a:close/>
                  <a:moveTo>
                    <a:pt x="250" y="140"/>
                  </a:moveTo>
                  <a:cubicBezTo>
                    <a:pt x="190" y="140"/>
                    <a:pt x="140" y="189"/>
                    <a:pt x="140" y="249"/>
                  </a:cubicBezTo>
                  <a:cubicBezTo>
                    <a:pt x="140" y="310"/>
                    <a:pt x="190" y="359"/>
                    <a:pt x="250" y="359"/>
                  </a:cubicBezTo>
                  <a:cubicBezTo>
                    <a:pt x="311" y="359"/>
                    <a:pt x="360" y="310"/>
                    <a:pt x="360" y="249"/>
                  </a:cubicBezTo>
                  <a:cubicBezTo>
                    <a:pt x="360" y="189"/>
                    <a:pt x="311" y="140"/>
                    <a:pt x="250" y="14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702096" y="2416031"/>
            <a:ext cx="2667000" cy="2667000"/>
            <a:chOff x="5702096" y="2416031"/>
            <a:chExt cx="2667000" cy="2667000"/>
          </a:xfrm>
        </p:grpSpPr>
        <p:sp>
          <p:nvSpPr>
            <p:cNvPr id="31" name="Freeform 239"/>
            <p:cNvSpPr>
              <a:spLocks noEditPoints="1"/>
            </p:cNvSpPr>
            <p:nvPr/>
          </p:nvSpPr>
          <p:spPr bwMode="auto">
            <a:xfrm>
              <a:off x="5702096" y="2416031"/>
              <a:ext cx="2667000" cy="2667000"/>
            </a:xfrm>
            <a:custGeom>
              <a:avLst/>
              <a:gdLst>
                <a:gd name="T0" fmla="*/ 2116 w 2116"/>
                <a:gd name="T1" fmla="*/ 1052 h 2116"/>
                <a:gd name="T2" fmla="*/ 1925 w 2116"/>
                <a:gd name="T3" fmla="*/ 883 h 2116"/>
                <a:gd name="T4" fmla="*/ 2038 w 2116"/>
                <a:gd name="T5" fmla="*/ 652 h 2116"/>
                <a:gd name="T6" fmla="*/ 1795 w 2116"/>
                <a:gd name="T7" fmla="*/ 570 h 2116"/>
                <a:gd name="T8" fmla="*/ 1802 w 2116"/>
                <a:gd name="T9" fmla="*/ 305 h 2116"/>
                <a:gd name="T10" fmla="*/ 1548 w 2116"/>
                <a:gd name="T11" fmla="*/ 321 h 2116"/>
                <a:gd name="T12" fmla="*/ 1464 w 2116"/>
                <a:gd name="T13" fmla="*/ 80 h 2116"/>
                <a:gd name="T14" fmla="*/ 1234 w 2116"/>
                <a:gd name="T15" fmla="*/ 191 h 2116"/>
                <a:gd name="T16" fmla="*/ 1052 w 2116"/>
                <a:gd name="T17" fmla="*/ 0 h 2116"/>
                <a:gd name="T18" fmla="*/ 884 w 2116"/>
                <a:gd name="T19" fmla="*/ 191 h 2116"/>
                <a:gd name="T20" fmla="*/ 653 w 2116"/>
                <a:gd name="T21" fmla="*/ 78 h 2116"/>
                <a:gd name="T22" fmla="*/ 570 w 2116"/>
                <a:gd name="T23" fmla="*/ 321 h 2116"/>
                <a:gd name="T24" fmla="*/ 305 w 2116"/>
                <a:gd name="T25" fmla="*/ 314 h 2116"/>
                <a:gd name="T26" fmla="*/ 322 w 2116"/>
                <a:gd name="T27" fmla="*/ 568 h 2116"/>
                <a:gd name="T28" fmla="*/ 81 w 2116"/>
                <a:gd name="T29" fmla="*/ 652 h 2116"/>
                <a:gd name="T30" fmla="*/ 192 w 2116"/>
                <a:gd name="T31" fmla="*/ 882 h 2116"/>
                <a:gd name="T32" fmla="*/ 0 w 2116"/>
                <a:gd name="T33" fmla="*/ 1064 h 2116"/>
                <a:gd name="T34" fmla="*/ 191 w 2116"/>
                <a:gd name="T35" fmla="*/ 1233 h 2116"/>
                <a:gd name="T36" fmla="*/ 78 w 2116"/>
                <a:gd name="T37" fmla="*/ 1463 h 2116"/>
                <a:gd name="T38" fmla="*/ 321 w 2116"/>
                <a:gd name="T39" fmla="*/ 1546 h 2116"/>
                <a:gd name="T40" fmla="*/ 314 w 2116"/>
                <a:gd name="T41" fmla="*/ 1811 h 2116"/>
                <a:gd name="T42" fmla="*/ 569 w 2116"/>
                <a:gd name="T43" fmla="*/ 1794 h 2116"/>
                <a:gd name="T44" fmla="*/ 653 w 2116"/>
                <a:gd name="T45" fmla="*/ 2035 h 2116"/>
                <a:gd name="T46" fmla="*/ 882 w 2116"/>
                <a:gd name="T47" fmla="*/ 1925 h 2116"/>
                <a:gd name="T48" fmla="*/ 1064 w 2116"/>
                <a:gd name="T49" fmla="*/ 2116 h 2116"/>
                <a:gd name="T50" fmla="*/ 1233 w 2116"/>
                <a:gd name="T51" fmla="*/ 1925 h 2116"/>
                <a:gd name="T52" fmla="*/ 1464 w 2116"/>
                <a:gd name="T53" fmla="*/ 2038 h 2116"/>
                <a:gd name="T54" fmla="*/ 1546 w 2116"/>
                <a:gd name="T55" fmla="*/ 1795 h 2116"/>
                <a:gd name="T56" fmla="*/ 1811 w 2116"/>
                <a:gd name="T57" fmla="*/ 1802 h 2116"/>
                <a:gd name="T58" fmla="*/ 1795 w 2116"/>
                <a:gd name="T59" fmla="*/ 1547 h 2116"/>
                <a:gd name="T60" fmla="*/ 2036 w 2116"/>
                <a:gd name="T61" fmla="*/ 1463 h 2116"/>
                <a:gd name="T62" fmla="*/ 1925 w 2116"/>
                <a:gd name="T63" fmla="*/ 1234 h 2116"/>
                <a:gd name="T64" fmla="*/ 1358 w 2116"/>
                <a:gd name="T65" fmla="*/ 1669 h 2116"/>
                <a:gd name="T66" fmla="*/ 759 w 2116"/>
                <a:gd name="T67" fmla="*/ 447 h 2116"/>
                <a:gd name="T68" fmla="*/ 1358 w 2116"/>
                <a:gd name="T69" fmla="*/ 1669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16" h="2116">
                  <a:moveTo>
                    <a:pt x="1941" y="1111"/>
                  </a:moveTo>
                  <a:cubicBezTo>
                    <a:pt x="2116" y="1052"/>
                    <a:pt x="2116" y="1052"/>
                    <a:pt x="2116" y="1052"/>
                  </a:cubicBezTo>
                  <a:cubicBezTo>
                    <a:pt x="2107" y="917"/>
                    <a:pt x="2107" y="917"/>
                    <a:pt x="2107" y="917"/>
                  </a:cubicBezTo>
                  <a:cubicBezTo>
                    <a:pt x="1925" y="883"/>
                    <a:pt x="1925" y="883"/>
                    <a:pt x="1925" y="883"/>
                  </a:cubicBezTo>
                  <a:cubicBezTo>
                    <a:pt x="1918" y="847"/>
                    <a:pt x="1908" y="810"/>
                    <a:pt x="1896" y="774"/>
                  </a:cubicBezTo>
                  <a:cubicBezTo>
                    <a:pt x="2038" y="652"/>
                    <a:pt x="2038" y="652"/>
                    <a:pt x="2038" y="652"/>
                  </a:cubicBezTo>
                  <a:cubicBezTo>
                    <a:pt x="1979" y="532"/>
                    <a:pt x="1979" y="532"/>
                    <a:pt x="1979" y="532"/>
                  </a:cubicBezTo>
                  <a:cubicBezTo>
                    <a:pt x="1795" y="570"/>
                    <a:pt x="1795" y="570"/>
                    <a:pt x="1795" y="570"/>
                  </a:cubicBezTo>
                  <a:cubicBezTo>
                    <a:pt x="1772" y="535"/>
                    <a:pt x="1747" y="502"/>
                    <a:pt x="1720" y="471"/>
                  </a:cubicBezTo>
                  <a:cubicBezTo>
                    <a:pt x="1802" y="305"/>
                    <a:pt x="1802" y="305"/>
                    <a:pt x="1802" y="305"/>
                  </a:cubicBezTo>
                  <a:cubicBezTo>
                    <a:pt x="1700" y="217"/>
                    <a:pt x="1700" y="217"/>
                    <a:pt x="1700" y="217"/>
                  </a:cubicBezTo>
                  <a:cubicBezTo>
                    <a:pt x="1548" y="321"/>
                    <a:pt x="1548" y="321"/>
                    <a:pt x="1548" y="321"/>
                  </a:cubicBezTo>
                  <a:cubicBezTo>
                    <a:pt x="1516" y="301"/>
                    <a:pt x="1483" y="282"/>
                    <a:pt x="1450" y="265"/>
                  </a:cubicBezTo>
                  <a:cubicBezTo>
                    <a:pt x="1464" y="80"/>
                    <a:pt x="1464" y="80"/>
                    <a:pt x="1464" y="80"/>
                  </a:cubicBezTo>
                  <a:cubicBezTo>
                    <a:pt x="1336" y="37"/>
                    <a:pt x="1336" y="37"/>
                    <a:pt x="1336" y="37"/>
                  </a:cubicBezTo>
                  <a:cubicBezTo>
                    <a:pt x="1234" y="191"/>
                    <a:pt x="1234" y="191"/>
                    <a:pt x="1234" y="191"/>
                  </a:cubicBezTo>
                  <a:cubicBezTo>
                    <a:pt x="1194" y="183"/>
                    <a:pt x="1152" y="178"/>
                    <a:pt x="1111" y="175"/>
                  </a:cubicBezTo>
                  <a:cubicBezTo>
                    <a:pt x="1052" y="0"/>
                    <a:pt x="1052" y="0"/>
                    <a:pt x="1052" y="0"/>
                  </a:cubicBezTo>
                  <a:cubicBezTo>
                    <a:pt x="918" y="9"/>
                    <a:pt x="918" y="9"/>
                    <a:pt x="918" y="9"/>
                  </a:cubicBezTo>
                  <a:cubicBezTo>
                    <a:pt x="884" y="191"/>
                    <a:pt x="884" y="191"/>
                    <a:pt x="884" y="191"/>
                  </a:cubicBezTo>
                  <a:cubicBezTo>
                    <a:pt x="847" y="198"/>
                    <a:pt x="810" y="208"/>
                    <a:pt x="774" y="220"/>
                  </a:cubicBezTo>
                  <a:cubicBezTo>
                    <a:pt x="653" y="78"/>
                    <a:pt x="653" y="78"/>
                    <a:pt x="653" y="78"/>
                  </a:cubicBezTo>
                  <a:cubicBezTo>
                    <a:pt x="532" y="137"/>
                    <a:pt x="532" y="137"/>
                    <a:pt x="532" y="137"/>
                  </a:cubicBezTo>
                  <a:cubicBezTo>
                    <a:pt x="570" y="321"/>
                    <a:pt x="570" y="321"/>
                    <a:pt x="570" y="321"/>
                  </a:cubicBezTo>
                  <a:cubicBezTo>
                    <a:pt x="535" y="344"/>
                    <a:pt x="502" y="369"/>
                    <a:pt x="471" y="396"/>
                  </a:cubicBezTo>
                  <a:cubicBezTo>
                    <a:pt x="305" y="314"/>
                    <a:pt x="305" y="314"/>
                    <a:pt x="305" y="314"/>
                  </a:cubicBezTo>
                  <a:cubicBezTo>
                    <a:pt x="217" y="416"/>
                    <a:pt x="217" y="416"/>
                    <a:pt x="217" y="416"/>
                  </a:cubicBezTo>
                  <a:cubicBezTo>
                    <a:pt x="322" y="568"/>
                    <a:pt x="322" y="568"/>
                    <a:pt x="322" y="568"/>
                  </a:cubicBezTo>
                  <a:cubicBezTo>
                    <a:pt x="301" y="600"/>
                    <a:pt x="282" y="633"/>
                    <a:pt x="265" y="666"/>
                  </a:cubicBezTo>
                  <a:cubicBezTo>
                    <a:pt x="81" y="652"/>
                    <a:pt x="81" y="652"/>
                    <a:pt x="81" y="652"/>
                  </a:cubicBezTo>
                  <a:cubicBezTo>
                    <a:pt x="37" y="780"/>
                    <a:pt x="37" y="780"/>
                    <a:pt x="37" y="780"/>
                  </a:cubicBezTo>
                  <a:cubicBezTo>
                    <a:pt x="192" y="882"/>
                    <a:pt x="192" y="882"/>
                    <a:pt x="192" y="882"/>
                  </a:cubicBezTo>
                  <a:cubicBezTo>
                    <a:pt x="183" y="923"/>
                    <a:pt x="178" y="964"/>
                    <a:pt x="175" y="1005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9" y="1198"/>
                    <a:pt x="9" y="1198"/>
                    <a:pt x="9" y="1198"/>
                  </a:cubicBezTo>
                  <a:cubicBezTo>
                    <a:pt x="191" y="1233"/>
                    <a:pt x="191" y="1233"/>
                    <a:pt x="191" y="1233"/>
                  </a:cubicBezTo>
                  <a:cubicBezTo>
                    <a:pt x="199" y="1269"/>
                    <a:pt x="208" y="1306"/>
                    <a:pt x="221" y="1342"/>
                  </a:cubicBezTo>
                  <a:cubicBezTo>
                    <a:pt x="78" y="1463"/>
                    <a:pt x="78" y="1463"/>
                    <a:pt x="78" y="1463"/>
                  </a:cubicBezTo>
                  <a:cubicBezTo>
                    <a:pt x="138" y="1584"/>
                    <a:pt x="138" y="1584"/>
                    <a:pt x="138" y="1584"/>
                  </a:cubicBezTo>
                  <a:cubicBezTo>
                    <a:pt x="321" y="1546"/>
                    <a:pt x="321" y="1546"/>
                    <a:pt x="321" y="1546"/>
                  </a:cubicBezTo>
                  <a:cubicBezTo>
                    <a:pt x="344" y="1581"/>
                    <a:pt x="369" y="1614"/>
                    <a:pt x="397" y="1645"/>
                  </a:cubicBezTo>
                  <a:cubicBezTo>
                    <a:pt x="314" y="1811"/>
                    <a:pt x="314" y="1811"/>
                    <a:pt x="314" y="1811"/>
                  </a:cubicBezTo>
                  <a:cubicBezTo>
                    <a:pt x="416" y="1899"/>
                    <a:pt x="416" y="1899"/>
                    <a:pt x="416" y="1899"/>
                  </a:cubicBezTo>
                  <a:cubicBezTo>
                    <a:pt x="569" y="1794"/>
                    <a:pt x="569" y="1794"/>
                    <a:pt x="569" y="1794"/>
                  </a:cubicBezTo>
                  <a:cubicBezTo>
                    <a:pt x="600" y="1815"/>
                    <a:pt x="633" y="1834"/>
                    <a:pt x="667" y="1851"/>
                  </a:cubicBezTo>
                  <a:cubicBezTo>
                    <a:pt x="653" y="2035"/>
                    <a:pt x="653" y="2035"/>
                    <a:pt x="653" y="2035"/>
                  </a:cubicBezTo>
                  <a:cubicBezTo>
                    <a:pt x="780" y="2079"/>
                    <a:pt x="780" y="2079"/>
                    <a:pt x="780" y="2079"/>
                  </a:cubicBezTo>
                  <a:cubicBezTo>
                    <a:pt x="882" y="1925"/>
                    <a:pt x="882" y="1925"/>
                    <a:pt x="882" y="1925"/>
                  </a:cubicBezTo>
                  <a:cubicBezTo>
                    <a:pt x="923" y="1933"/>
                    <a:pt x="964" y="1938"/>
                    <a:pt x="1005" y="1941"/>
                  </a:cubicBezTo>
                  <a:cubicBezTo>
                    <a:pt x="1064" y="2116"/>
                    <a:pt x="1064" y="2116"/>
                    <a:pt x="1064" y="2116"/>
                  </a:cubicBezTo>
                  <a:cubicBezTo>
                    <a:pt x="1199" y="2107"/>
                    <a:pt x="1199" y="2107"/>
                    <a:pt x="1199" y="2107"/>
                  </a:cubicBezTo>
                  <a:cubicBezTo>
                    <a:pt x="1233" y="1925"/>
                    <a:pt x="1233" y="1925"/>
                    <a:pt x="1233" y="1925"/>
                  </a:cubicBezTo>
                  <a:cubicBezTo>
                    <a:pt x="1269" y="1918"/>
                    <a:pt x="1306" y="1908"/>
                    <a:pt x="1342" y="1896"/>
                  </a:cubicBezTo>
                  <a:cubicBezTo>
                    <a:pt x="1464" y="2038"/>
                    <a:pt x="1464" y="2038"/>
                    <a:pt x="1464" y="2038"/>
                  </a:cubicBezTo>
                  <a:cubicBezTo>
                    <a:pt x="1584" y="1979"/>
                    <a:pt x="1584" y="1979"/>
                    <a:pt x="1584" y="1979"/>
                  </a:cubicBezTo>
                  <a:cubicBezTo>
                    <a:pt x="1546" y="1795"/>
                    <a:pt x="1546" y="1795"/>
                    <a:pt x="1546" y="1795"/>
                  </a:cubicBezTo>
                  <a:cubicBezTo>
                    <a:pt x="1581" y="1772"/>
                    <a:pt x="1614" y="1747"/>
                    <a:pt x="1645" y="1719"/>
                  </a:cubicBezTo>
                  <a:cubicBezTo>
                    <a:pt x="1811" y="1802"/>
                    <a:pt x="1811" y="1802"/>
                    <a:pt x="1811" y="1802"/>
                  </a:cubicBezTo>
                  <a:cubicBezTo>
                    <a:pt x="1899" y="1700"/>
                    <a:pt x="1899" y="1700"/>
                    <a:pt x="1899" y="1700"/>
                  </a:cubicBezTo>
                  <a:cubicBezTo>
                    <a:pt x="1795" y="1547"/>
                    <a:pt x="1795" y="1547"/>
                    <a:pt x="1795" y="1547"/>
                  </a:cubicBezTo>
                  <a:cubicBezTo>
                    <a:pt x="1816" y="1516"/>
                    <a:pt x="1834" y="1483"/>
                    <a:pt x="1851" y="1450"/>
                  </a:cubicBezTo>
                  <a:cubicBezTo>
                    <a:pt x="2036" y="1463"/>
                    <a:pt x="2036" y="1463"/>
                    <a:pt x="2036" y="1463"/>
                  </a:cubicBezTo>
                  <a:cubicBezTo>
                    <a:pt x="2079" y="1336"/>
                    <a:pt x="2079" y="1336"/>
                    <a:pt x="2079" y="1336"/>
                  </a:cubicBezTo>
                  <a:cubicBezTo>
                    <a:pt x="1925" y="1234"/>
                    <a:pt x="1925" y="1234"/>
                    <a:pt x="1925" y="1234"/>
                  </a:cubicBezTo>
                  <a:cubicBezTo>
                    <a:pt x="1933" y="1193"/>
                    <a:pt x="1938" y="1152"/>
                    <a:pt x="1941" y="1111"/>
                  </a:cubicBezTo>
                  <a:close/>
                  <a:moveTo>
                    <a:pt x="1358" y="1669"/>
                  </a:moveTo>
                  <a:cubicBezTo>
                    <a:pt x="1020" y="1834"/>
                    <a:pt x="613" y="1695"/>
                    <a:pt x="447" y="1357"/>
                  </a:cubicBezTo>
                  <a:cubicBezTo>
                    <a:pt x="282" y="1020"/>
                    <a:pt x="421" y="613"/>
                    <a:pt x="759" y="447"/>
                  </a:cubicBezTo>
                  <a:cubicBezTo>
                    <a:pt x="1096" y="282"/>
                    <a:pt x="1504" y="421"/>
                    <a:pt x="1669" y="759"/>
                  </a:cubicBezTo>
                  <a:cubicBezTo>
                    <a:pt x="1834" y="1096"/>
                    <a:pt x="1695" y="1503"/>
                    <a:pt x="1358" y="1669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" name="Freeform 248"/>
            <p:cNvSpPr>
              <a:spLocks noEditPoints="1"/>
            </p:cNvSpPr>
            <p:nvPr/>
          </p:nvSpPr>
          <p:spPr bwMode="auto">
            <a:xfrm>
              <a:off x="6687934" y="3387581"/>
              <a:ext cx="722313" cy="725487"/>
            </a:xfrm>
            <a:custGeom>
              <a:avLst/>
              <a:gdLst>
                <a:gd name="T0" fmla="*/ 287 w 574"/>
                <a:gd name="T1" fmla="*/ 575 h 575"/>
                <a:gd name="T2" fmla="*/ 0 w 574"/>
                <a:gd name="T3" fmla="*/ 287 h 575"/>
                <a:gd name="T4" fmla="*/ 287 w 574"/>
                <a:gd name="T5" fmla="*/ 0 h 575"/>
                <a:gd name="T6" fmla="*/ 574 w 574"/>
                <a:gd name="T7" fmla="*/ 287 h 575"/>
                <a:gd name="T8" fmla="*/ 287 w 574"/>
                <a:gd name="T9" fmla="*/ 575 h 575"/>
                <a:gd name="T10" fmla="*/ 287 w 574"/>
                <a:gd name="T11" fmla="*/ 160 h 575"/>
                <a:gd name="T12" fmla="*/ 160 w 574"/>
                <a:gd name="T13" fmla="*/ 287 h 575"/>
                <a:gd name="T14" fmla="*/ 287 w 574"/>
                <a:gd name="T15" fmla="*/ 415 h 575"/>
                <a:gd name="T16" fmla="*/ 414 w 574"/>
                <a:gd name="T17" fmla="*/ 287 h 575"/>
                <a:gd name="T18" fmla="*/ 287 w 574"/>
                <a:gd name="T19" fmla="*/ 160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4" h="575">
                  <a:moveTo>
                    <a:pt x="287" y="575"/>
                  </a:moveTo>
                  <a:cubicBezTo>
                    <a:pt x="129" y="575"/>
                    <a:pt x="0" y="446"/>
                    <a:pt x="0" y="287"/>
                  </a:cubicBezTo>
                  <a:cubicBezTo>
                    <a:pt x="0" y="129"/>
                    <a:pt x="129" y="0"/>
                    <a:pt x="287" y="0"/>
                  </a:cubicBezTo>
                  <a:cubicBezTo>
                    <a:pt x="446" y="0"/>
                    <a:pt x="574" y="129"/>
                    <a:pt x="574" y="287"/>
                  </a:cubicBezTo>
                  <a:cubicBezTo>
                    <a:pt x="574" y="446"/>
                    <a:pt x="446" y="575"/>
                    <a:pt x="287" y="575"/>
                  </a:cubicBezTo>
                  <a:close/>
                  <a:moveTo>
                    <a:pt x="287" y="160"/>
                  </a:moveTo>
                  <a:cubicBezTo>
                    <a:pt x="217" y="160"/>
                    <a:pt x="160" y="217"/>
                    <a:pt x="160" y="287"/>
                  </a:cubicBezTo>
                  <a:cubicBezTo>
                    <a:pt x="160" y="358"/>
                    <a:pt x="217" y="415"/>
                    <a:pt x="287" y="415"/>
                  </a:cubicBezTo>
                  <a:cubicBezTo>
                    <a:pt x="357" y="415"/>
                    <a:pt x="414" y="358"/>
                    <a:pt x="414" y="287"/>
                  </a:cubicBezTo>
                  <a:cubicBezTo>
                    <a:pt x="414" y="217"/>
                    <a:pt x="357" y="160"/>
                    <a:pt x="287" y="16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317555" y="1948169"/>
            <a:ext cx="1682750" cy="1682750"/>
            <a:chOff x="4317555" y="1948169"/>
            <a:chExt cx="1682750" cy="1682750"/>
          </a:xfrm>
        </p:grpSpPr>
        <p:sp>
          <p:nvSpPr>
            <p:cNvPr id="33" name="Freeform 241"/>
            <p:cNvSpPr>
              <a:spLocks noEditPoints="1"/>
            </p:cNvSpPr>
            <p:nvPr/>
          </p:nvSpPr>
          <p:spPr bwMode="auto">
            <a:xfrm>
              <a:off x="4317555" y="1948169"/>
              <a:ext cx="1682750" cy="1682750"/>
            </a:xfrm>
            <a:custGeom>
              <a:avLst/>
              <a:gdLst>
                <a:gd name="T0" fmla="*/ 1335 w 1335"/>
                <a:gd name="T1" fmla="*/ 699 h 1335"/>
                <a:gd name="T2" fmla="*/ 1220 w 1335"/>
                <a:gd name="T3" fmla="*/ 586 h 1335"/>
                <a:gd name="T4" fmla="*/ 1300 w 1335"/>
                <a:gd name="T5" fmla="*/ 445 h 1335"/>
                <a:gd name="T6" fmla="*/ 1145 w 1335"/>
                <a:gd name="T7" fmla="*/ 378 h 1335"/>
                <a:gd name="T8" fmla="*/ 1162 w 1335"/>
                <a:gd name="T9" fmla="*/ 218 h 1335"/>
                <a:gd name="T10" fmla="*/ 1001 w 1335"/>
                <a:gd name="T11" fmla="*/ 219 h 1335"/>
                <a:gd name="T12" fmla="*/ 956 w 1335"/>
                <a:gd name="T13" fmla="*/ 65 h 1335"/>
                <a:gd name="T14" fmla="*/ 801 w 1335"/>
                <a:gd name="T15" fmla="*/ 125 h 1335"/>
                <a:gd name="T16" fmla="*/ 699 w 1335"/>
                <a:gd name="T17" fmla="*/ 0 h 1335"/>
                <a:gd name="T18" fmla="*/ 586 w 1335"/>
                <a:gd name="T19" fmla="*/ 115 h 1335"/>
                <a:gd name="T20" fmla="*/ 445 w 1335"/>
                <a:gd name="T21" fmla="*/ 35 h 1335"/>
                <a:gd name="T22" fmla="*/ 378 w 1335"/>
                <a:gd name="T23" fmla="*/ 190 h 1335"/>
                <a:gd name="T24" fmla="*/ 218 w 1335"/>
                <a:gd name="T25" fmla="*/ 173 h 1335"/>
                <a:gd name="T26" fmla="*/ 220 w 1335"/>
                <a:gd name="T27" fmla="*/ 334 h 1335"/>
                <a:gd name="T28" fmla="*/ 65 w 1335"/>
                <a:gd name="T29" fmla="*/ 379 h 1335"/>
                <a:gd name="T30" fmla="*/ 125 w 1335"/>
                <a:gd name="T31" fmla="*/ 535 h 1335"/>
                <a:gd name="T32" fmla="*/ 0 w 1335"/>
                <a:gd name="T33" fmla="*/ 636 h 1335"/>
                <a:gd name="T34" fmla="*/ 115 w 1335"/>
                <a:gd name="T35" fmla="*/ 749 h 1335"/>
                <a:gd name="T36" fmla="*/ 35 w 1335"/>
                <a:gd name="T37" fmla="*/ 890 h 1335"/>
                <a:gd name="T38" fmla="*/ 190 w 1335"/>
                <a:gd name="T39" fmla="*/ 957 h 1335"/>
                <a:gd name="T40" fmla="*/ 173 w 1335"/>
                <a:gd name="T41" fmla="*/ 1117 h 1335"/>
                <a:gd name="T42" fmla="*/ 334 w 1335"/>
                <a:gd name="T43" fmla="*/ 1116 h 1335"/>
                <a:gd name="T44" fmla="*/ 379 w 1335"/>
                <a:gd name="T45" fmla="*/ 1270 h 1335"/>
                <a:gd name="T46" fmla="*/ 535 w 1335"/>
                <a:gd name="T47" fmla="*/ 1210 h 1335"/>
                <a:gd name="T48" fmla="*/ 636 w 1335"/>
                <a:gd name="T49" fmla="*/ 1335 h 1335"/>
                <a:gd name="T50" fmla="*/ 749 w 1335"/>
                <a:gd name="T51" fmla="*/ 1220 h 1335"/>
                <a:gd name="T52" fmla="*/ 890 w 1335"/>
                <a:gd name="T53" fmla="*/ 1299 h 1335"/>
                <a:gd name="T54" fmla="*/ 957 w 1335"/>
                <a:gd name="T55" fmla="*/ 1145 h 1335"/>
                <a:gd name="T56" fmla="*/ 1117 w 1335"/>
                <a:gd name="T57" fmla="*/ 1162 h 1335"/>
                <a:gd name="T58" fmla="*/ 1116 w 1335"/>
                <a:gd name="T59" fmla="*/ 1001 h 1335"/>
                <a:gd name="T60" fmla="*/ 1271 w 1335"/>
                <a:gd name="T61" fmla="*/ 956 h 1335"/>
                <a:gd name="T62" fmla="*/ 1210 w 1335"/>
                <a:gd name="T63" fmla="*/ 801 h 1335"/>
                <a:gd name="T64" fmla="*/ 776 w 1335"/>
                <a:gd name="T65" fmla="*/ 1050 h 1335"/>
                <a:gd name="T66" fmla="*/ 560 w 1335"/>
                <a:gd name="T67" fmla="*/ 286 h 1335"/>
                <a:gd name="T68" fmla="*/ 776 w 1335"/>
                <a:gd name="T69" fmla="*/ 1050 h 1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5" h="1335">
                  <a:moveTo>
                    <a:pt x="1326" y="784"/>
                  </a:moveTo>
                  <a:cubicBezTo>
                    <a:pt x="1335" y="699"/>
                    <a:pt x="1335" y="699"/>
                    <a:pt x="1335" y="699"/>
                  </a:cubicBezTo>
                  <a:cubicBezTo>
                    <a:pt x="1226" y="658"/>
                    <a:pt x="1226" y="658"/>
                    <a:pt x="1226" y="658"/>
                  </a:cubicBezTo>
                  <a:cubicBezTo>
                    <a:pt x="1226" y="634"/>
                    <a:pt x="1224" y="610"/>
                    <a:pt x="1220" y="586"/>
                  </a:cubicBezTo>
                  <a:cubicBezTo>
                    <a:pt x="1323" y="527"/>
                    <a:pt x="1323" y="527"/>
                    <a:pt x="1323" y="527"/>
                  </a:cubicBezTo>
                  <a:cubicBezTo>
                    <a:pt x="1300" y="445"/>
                    <a:pt x="1300" y="445"/>
                    <a:pt x="1300" y="445"/>
                  </a:cubicBezTo>
                  <a:cubicBezTo>
                    <a:pt x="1181" y="448"/>
                    <a:pt x="1181" y="448"/>
                    <a:pt x="1181" y="448"/>
                  </a:cubicBezTo>
                  <a:cubicBezTo>
                    <a:pt x="1171" y="424"/>
                    <a:pt x="1159" y="400"/>
                    <a:pt x="1145" y="378"/>
                  </a:cubicBezTo>
                  <a:cubicBezTo>
                    <a:pt x="1215" y="284"/>
                    <a:pt x="1215" y="284"/>
                    <a:pt x="1215" y="284"/>
                  </a:cubicBezTo>
                  <a:cubicBezTo>
                    <a:pt x="1162" y="218"/>
                    <a:pt x="1162" y="218"/>
                    <a:pt x="1162" y="218"/>
                  </a:cubicBezTo>
                  <a:cubicBezTo>
                    <a:pt x="1055" y="266"/>
                    <a:pt x="1055" y="266"/>
                    <a:pt x="1055" y="266"/>
                  </a:cubicBezTo>
                  <a:cubicBezTo>
                    <a:pt x="1038" y="249"/>
                    <a:pt x="1020" y="234"/>
                    <a:pt x="1001" y="219"/>
                  </a:cubicBezTo>
                  <a:cubicBezTo>
                    <a:pt x="1031" y="106"/>
                    <a:pt x="1031" y="106"/>
                    <a:pt x="1031" y="106"/>
                  </a:cubicBezTo>
                  <a:cubicBezTo>
                    <a:pt x="956" y="65"/>
                    <a:pt x="956" y="65"/>
                    <a:pt x="956" y="65"/>
                  </a:cubicBezTo>
                  <a:cubicBezTo>
                    <a:pt x="875" y="149"/>
                    <a:pt x="875" y="149"/>
                    <a:pt x="875" y="149"/>
                  </a:cubicBezTo>
                  <a:cubicBezTo>
                    <a:pt x="851" y="139"/>
                    <a:pt x="826" y="131"/>
                    <a:pt x="801" y="125"/>
                  </a:cubicBezTo>
                  <a:cubicBezTo>
                    <a:pt x="784" y="9"/>
                    <a:pt x="784" y="9"/>
                    <a:pt x="784" y="9"/>
                  </a:cubicBezTo>
                  <a:cubicBezTo>
                    <a:pt x="699" y="0"/>
                    <a:pt x="699" y="0"/>
                    <a:pt x="699" y="0"/>
                  </a:cubicBezTo>
                  <a:cubicBezTo>
                    <a:pt x="658" y="109"/>
                    <a:pt x="658" y="109"/>
                    <a:pt x="658" y="109"/>
                  </a:cubicBezTo>
                  <a:cubicBezTo>
                    <a:pt x="634" y="109"/>
                    <a:pt x="610" y="111"/>
                    <a:pt x="586" y="115"/>
                  </a:cubicBezTo>
                  <a:cubicBezTo>
                    <a:pt x="527" y="12"/>
                    <a:pt x="527" y="12"/>
                    <a:pt x="527" y="12"/>
                  </a:cubicBezTo>
                  <a:cubicBezTo>
                    <a:pt x="445" y="35"/>
                    <a:pt x="445" y="35"/>
                    <a:pt x="445" y="35"/>
                  </a:cubicBezTo>
                  <a:cubicBezTo>
                    <a:pt x="448" y="154"/>
                    <a:pt x="448" y="154"/>
                    <a:pt x="448" y="154"/>
                  </a:cubicBezTo>
                  <a:cubicBezTo>
                    <a:pt x="424" y="164"/>
                    <a:pt x="400" y="176"/>
                    <a:pt x="378" y="190"/>
                  </a:cubicBezTo>
                  <a:cubicBezTo>
                    <a:pt x="284" y="120"/>
                    <a:pt x="284" y="120"/>
                    <a:pt x="284" y="120"/>
                  </a:cubicBezTo>
                  <a:cubicBezTo>
                    <a:pt x="218" y="173"/>
                    <a:pt x="218" y="173"/>
                    <a:pt x="218" y="173"/>
                  </a:cubicBezTo>
                  <a:cubicBezTo>
                    <a:pt x="266" y="280"/>
                    <a:pt x="266" y="280"/>
                    <a:pt x="266" y="280"/>
                  </a:cubicBezTo>
                  <a:cubicBezTo>
                    <a:pt x="249" y="297"/>
                    <a:pt x="234" y="315"/>
                    <a:pt x="220" y="334"/>
                  </a:cubicBezTo>
                  <a:cubicBezTo>
                    <a:pt x="106" y="305"/>
                    <a:pt x="106" y="305"/>
                    <a:pt x="106" y="305"/>
                  </a:cubicBezTo>
                  <a:cubicBezTo>
                    <a:pt x="65" y="379"/>
                    <a:pt x="65" y="379"/>
                    <a:pt x="65" y="379"/>
                  </a:cubicBezTo>
                  <a:cubicBezTo>
                    <a:pt x="149" y="460"/>
                    <a:pt x="149" y="460"/>
                    <a:pt x="149" y="460"/>
                  </a:cubicBezTo>
                  <a:cubicBezTo>
                    <a:pt x="139" y="484"/>
                    <a:pt x="131" y="509"/>
                    <a:pt x="125" y="535"/>
                  </a:cubicBezTo>
                  <a:cubicBezTo>
                    <a:pt x="9" y="551"/>
                    <a:pt x="9" y="551"/>
                    <a:pt x="9" y="551"/>
                  </a:cubicBezTo>
                  <a:cubicBezTo>
                    <a:pt x="0" y="636"/>
                    <a:pt x="0" y="636"/>
                    <a:pt x="0" y="636"/>
                  </a:cubicBezTo>
                  <a:cubicBezTo>
                    <a:pt x="109" y="678"/>
                    <a:pt x="109" y="678"/>
                    <a:pt x="109" y="678"/>
                  </a:cubicBezTo>
                  <a:cubicBezTo>
                    <a:pt x="110" y="701"/>
                    <a:pt x="111" y="725"/>
                    <a:pt x="115" y="749"/>
                  </a:cubicBezTo>
                  <a:cubicBezTo>
                    <a:pt x="12" y="809"/>
                    <a:pt x="12" y="809"/>
                    <a:pt x="12" y="809"/>
                  </a:cubicBezTo>
                  <a:cubicBezTo>
                    <a:pt x="35" y="890"/>
                    <a:pt x="35" y="890"/>
                    <a:pt x="35" y="890"/>
                  </a:cubicBezTo>
                  <a:cubicBezTo>
                    <a:pt x="154" y="887"/>
                    <a:pt x="154" y="887"/>
                    <a:pt x="154" y="887"/>
                  </a:cubicBezTo>
                  <a:cubicBezTo>
                    <a:pt x="164" y="912"/>
                    <a:pt x="177" y="935"/>
                    <a:pt x="190" y="957"/>
                  </a:cubicBezTo>
                  <a:cubicBezTo>
                    <a:pt x="120" y="1051"/>
                    <a:pt x="120" y="1051"/>
                    <a:pt x="120" y="1051"/>
                  </a:cubicBezTo>
                  <a:cubicBezTo>
                    <a:pt x="173" y="1117"/>
                    <a:pt x="173" y="1117"/>
                    <a:pt x="173" y="1117"/>
                  </a:cubicBezTo>
                  <a:cubicBezTo>
                    <a:pt x="280" y="1070"/>
                    <a:pt x="280" y="1070"/>
                    <a:pt x="280" y="1070"/>
                  </a:cubicBezTo>
                  <a:cubicBezTo>
                    <a:pt x="297" y="1086"/>
                    <a:pt x="315" y="1102"/>
                    <a:pt x="334" y="1116"/>
                  </a:cubicBezTo>
                  <a:cubicBezTo>
                    <a:pt x="305" y="1229"/>
                    <a:pt x="305" y="1229"/>
                    <a:pt x="305" y="1229"/>
                  </a:cubicBezTo>
                  <a:cubicBezTo>
                    <a:pt x="379" y="1270"/>
                    <a:pt x="379" y="1270"/>
                    <a:pt x="379" y="1270"/>
                  </a:cubicBezTo>
                  <a:cubicBezTo>
                    <a:pt x="460" y="1186"/>
                    <a:pt x="460" y="1186"/>
                    <a:pt x="460" y="1186"/>
                  </a:cubicBezTo>
                  <a:cubicBezTo>
                    <a:pt x="484" y="1196"/>
                    <a:pt x="509" y="1204"/>
                    <a:pt x="535" y="1210"/>
                  </a:cubicBezTo>
                  <a:cubicBezTo>
                    <a:pt x="551" y="1326"/>
                    <a:pt x="551" y="1326"/>
                    <a:pt x="551" y="1326"/>
                  </a:cubicBezTo>
                  <a:cubicBezTo>
                    <a:pt x="636" y="1335"/>
                    <a:pt x="636" y="1335"/>
                    <a:pt x="636" y="1335"/>
                  </a:cubicBezTo>
                  <a:cubicBezTo>
                    <a:pt x="678" y="1226"/>
                    <a:pt x="678" y="1226"/>
                    <a:pt x="678" y="1226"/>
                  </a:cubicBezTo>
                  <a:cubicBezTo>
                    <a:pt x="701" y="1226"/>
                    <a:pt x="725" y="1224"/>
                    <a:pt x="749" y="1220"/>
                  </a:cubicBezTo>
                  <a:cubicBezTo>
                    <a:pt x="808" y="1323"/>
                    <a:pt x="808" y="1323"/>
                    <a:pt x="808" y="1323"/>
                  </a:cubicBezTo>
                  <a:cubicBezTo>
                    <a:pt x="890" y="1299"/>
                    <a:pt x="890" y="1299"/>
                    <a:pt x="890" y="1299"/>
                  </a:cubicBezTo>
                  <a:cubicBezTo>
                    <a:pt x="887" y="1181"/>
                    <a:pt x="887" y="1181"/>
                    <a:pt x="887" y="1181"/>
                  </a:cubicBezTo>
                  <a:cubicBezTo>
                    <a:pt x="912" y="1171"/>
                    <a:pt x="935" y="1159"/>
                    <a:pt x="957" y="1145"/>
                  </a:cubicBezTo>
                  <a:cubicBezTo>
                    <a:pt x="1051" y="1215"/>
                    <a:pt x="1051" y="1215"/>
                    <a:pt x="1051" y="1215"/>
                  </a:cubicBezTo>
                  <a:cubicBezTo>
                    <a:pt x="1117" y="1162"/>
                    <a:pt x="1117" y="1162"/>
                    <a:pt x="1117" y="1162"/>
                  </a:cubicBezTo>
                  <a:cubicBezTo>
                    <a:pt x="1070" y="1055"/>
                    <a:pt x="1070" y="1055"/>
                    <a:pt x="1070" y="1055"/>
                  </a:cubicBezTo>
                  <a:cubicBezTo>
                    <a:pt x="1086" y="1038"/>
                    <a:pt x="1102" y="1020"/>
                    <a:pt x="1116" y="1001"/>
                  </a:cubicBezTo>
                  <a:cubicBezTo>
                    <a:pt x="1229" y="1031"/>
                    <a:pt x="1229" y="1031"/>
                    <a:pt x="1229" y="1031"/>
                  </a:cubicBezTo>
                  <a:cubicBezTo>
                    <a:pt x="1271" y="956"/>
                    <a:pt x="1271" y="956"/>
                    <a:pt x="1271" y="956"/>
                  </a:cubicBezTo>
                  <a:cubicBezTo>
                    <a:pt x="1186" y="875"/>
                    <a:pt x="1186" y="875"/>
                    <a:pt x="1186" y="875"/>
                  </a:cubicBezTo>
                  <a:cubicBezTo>
                    <a:pt x="1196" y="851"/>
                    <a:pt x="1204" y="826"/>
                    <a:pt x="1210" y="801"/>
                  </a:cubicBezTo>
                  <a:lnTo>
                    <a:pt x="1326" y="784"/>
                  </a:lnTo>
                  <a:close/>
                  <a:moveTo>
                    <a:pt x="776" y="1050"/>
                  </a:moveTo>
                  <a:cubicBezTo>
                    <a:pt x="565" y="1109"/>
                    <a:pt x="345" y="986"/>
                    <a:pt x="286" y="775"/>
                  </a:cubicBezTo>
                  <a:cubicBezTo>
                    <a:pt x="226" y="564"/>
                    <a:pt x="349" y="345"/>
                    <a:pt x="560" y="286"/>
                  </a:cubicBezTo>
                  <a:cubicBezTo>
                    <a:pt x="771" y="226"/>
                    <a:pt x="990" y="349"/>
                    <a:pt x="1050" y="560"/>
                  </a:cubicBezTo>
                  <a:cubicBezTo>
                    <a:pt x="1109" y="771"/>
                    <a:pt x="987" y="990"/>
                    <a:pt x="776" y="105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6" name="Freeform 249"/>
            <p:cNvSpPr>
              <a:spLocks noEditPoints="1"/>
            </p:cNvSpPr>
            <p:nvPr/>
          </p:nvSpPr>
          <p:spPr bwMode="auto">
            <a:xfrm>
              <a:off x="4935306" y="2560944"/>
              <a:ext cx="457200" cy="457200"/>
            </a:xfrm>
            <a:custGeom>
              <a:avLst/>
              <a:gdLst>
                <a:gd name="T0" fmla="*/ 181 w 363"/>
                <a:gd name="T1" fmla="*/ 363 h 363"/>
                <a:gd name="T2" fmla="*/ 0 w 363"/>
                <a:gd name="T3" fmla="*/ 181 h 363"/>
                <a:gd name="T4" fmla="*/ 181 w 363"/>
                <a:gd name="T5" fmla="*/ 0 h 363"/>
                <a:gd name="T6" fmla="*/ 363 w 363"/>
                <a:gd name="T7" fmla="*/ 181 h 363"/>
                <a:gd name="T8" fmla="*/ 181 w 363"/>
                <a:gd name="T9" fmla="*/ 363 h 363"/>
                <a:gd name="T10" fmla="*/ 181 w 363"/>
                <a:gd name="T11" fmla="*/ 120 h 363"/>
                <a:gd name="T12" fmla="*/ 120 w 363"/>
                <a:gd name="T13" fmla="*/ 181 h 363"/>
                <a:gd name="T14" fmla="*/ 181 w 363"/>
                <a:gd name="T15" fmla="*/ 243 h 363"/>
                <a:gd name="T16" fmla="*/ 243 w 363"/>
                <a:gd name="T17" fmla="*/ 181 h 363"/>
                <a:gd name="T18" fmla="*/ 181 w 363"/>
                <a:gd name="T19" fmla="*/ 120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3" h="363">
                  <a:moveTo>
                    <a:pt x="181" y="363"/>
                  </a:moveTo>
                  <a:cubicBezTo>
                    <a:pt x="81" y="363"/>
                    <a:pt x="0" y="282"/>
                    <a:pt x="0" y="181"/>
                  </a:cubicBezTo>
                  <a:cubicBezTo>
                    <a:pt x="0" y="81"/>
                    <a:pt x="81" y="0"/>
                    <a:pt x="181" y="0"/>
                  </a:cubicBezTo>
                  <a:cubicBezTo>
                    <a:pt x="281" y="0"/>
                    <a:pt x="363" y="81"/>
                    <a:pt x="363" y="181"/>
                  </a:cubicBezTo>
                  <a:cubicBezTo>
                    <a:pt x="363" y="282"/>
                    <a:pt x="281" y="363"/>
                    <a:pt x="181" y="363"/>
                  </a:cubicBezTo>
                  <a:close/>
                  <a:moveTo>
                    <a:pt x="181" y="120"/>
                  </a:moveTo>
                  <a:cubicBezTo>
                    <a:pt x="147" y="120"/>
                    <a:pt x="120" y="147"/>
                    <a:pt x="120" y="181"/>
                  </a:cubicBezTo>
                  <a:cubicBezTo>
                    <a:pt x="120" y="215"/>
                    <a:pt x="147" y="243"/>
                    <a:pt x="181" y="243"/>
                  </a:cubicBezTo>
                  <a:cubicBezTo>
                    <a:pt x="215" y="243"/>
                    <a:pt x="243" y="215"/>
                    <a:pt x="243" y="181"/>
                  </a:cubicBezTo>
                  <a:cubicBezTo>
                    <a:pt x="243" y="147"/>
                    <a:pt x="215" y="120"/>
                    <a:pt x="181" y="1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13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Interesting Fact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6" name="Group 1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7" name="TextBox 1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8" name="Group 1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1" name="Group 2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2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24" name="TextBox 23"/>
          <p:cNvSpPr txBox="1"/>
          <p:nvPr/>
        </p:nvSpPr>
        <p:spPr>
          <a:xfrm>
            <a:off x="8678685" y="3211940"/>
            <a:ext cx="2300186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  <a:p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8678686" y="2953633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Big Gears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1707777" y="2615079"/>
            <a:ext cx="2322052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916835" y="2356772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4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Smalll</a:t>
            </a:r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 Gears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1222843" y="4675566"/>
            <a:ext cx="230210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411957" y="4417259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Middle Gears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17092138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4" grpId="0"/>
      <p:bldP spid="15" grpId="0"/>
      <p:bldP spid="15" grpId="1"/>
      <p:bldP spid="15" grpId="2"/>
      <p:bldP spid="15" grpId="3"/>
      <p:bldP spid="15" grpId="4"/>
      <p:bldP spid="15" grpId="5"/>
      <p:bldP spid="15" grpId="6"/>
      <p:bldP spid="15" grpId="7"/>
      <p:bldP spid="15" grpId="8"/>
      <p:bldP spid="15" grpId="9"/>
      <p:bldP spid="15" grpId="10"/>
      <p:bldP spid="15" grpId="11"/>
      <p:bldP spid="15" grpId="12"/>
      <p:bldP spid="24" grpId="0"/>
      <p:bldP spid="25" grpId="0"/>
      <p:bldP spid="26" grpId="0"/>
      <p:bldP spid="27" grpId="0"/>
      <p:bldP spid="28" grpId="0"/>
      <p:bldP spid="29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5036532" y="2292007"/>
            <a:ext cx="2204709" cy="2202518"/>
            <a:chOff x="5036532" y="2292007"/>
            <a:chExt cx="2204709" cy="2202518"/>
          </a:xfrm>
        </p:grpSpPr>
        <p:grpSp>
          <p:nvGrpSpPr>
            <p:cNvPr id="135" name="Group 134"/>
            <p:cNvGrpSpPr/>
            <p:nvPr/>
          </p:nvGrpSpPr>
          <p:grpSpPr>
            <a:xfrm rot="21162528">
              <a:off x="5036532" y="2292007"/>
              <a:ext cx="2204709" cy="2202518"/>
              <a:chOff x="1863417" y="2317390"/>
              <a:chExt cx="2204709" cy="2202518"/>
            </a:xfrm>
          </p:grpSpPr>
          <p:sp>
            <p:nvSpPr>
              <p:cNvPr id="183" name="Shape 1498"/>
              <p:cNvSpPr/>
              <p:nvPr/>
            </p:nvSpPr>
            <p:spPr>
              <a:xfrm>
                <a:off x="2964604" y="2317390"/>
                <a:ext cx="1047137" cy="96616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" y="14720"/>
                    </a:moveTo>
                    <a:cubicBezTo>
                      <a:pt x="4054" y="14734"/>
                      <a:pt x="7466" y="17624"/>
                      <a:pt x="8599" y="21600"/>
                    </a:cubicBezTo>
                    <a:lnTo>
                      <a:pt x="21600" y="17016"/>
                    </a:lnTo>
                    <a:cubicBezTo>
                      <a:pt x="18644" y="7144"/>
                      <a:pt x="10092" y="6"/>
                      <a:pt x="0" y="0"/>
                    </a:cubicBezTo>
                    <a:cubicBezTo>
                      <a:pt x="0" y="0"/>
                      <a:pt x="16" y="14720"/>
                      <a:pt x="16" y="14720"/>
                    </a:cubicBezTo>
                    <a:close/>
                  </a:path>
                </a:pathLst>
              </a:custGeom>
              <a:solidFill>
                <a:srgbClr val="F1F1F1"/>
              </a:solidFill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4" name="Shape 1501"/>
              <p:cNvSpPr/>
              <p:nvPr/>
            </p:nvSpPr>
            <p:spPr>
              <a:xfrm>
                <a:off x="3221547" y="3079044"/>
                <a:ext cx="846579" cy="123096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4151" y="3598"/>
                    </a:moveTo>
                    <a:cubicBezTo>
                      <a:pt x="4473" y="4314"/>
                      <a:pt x="4647" y="5075"/>
                      <a:pt x="4647" y="5864"/>
                    </a:cubicBezTo>
                    <a:cubicBezTo>
                      <a:pt x="4647" y="8429"/>
                      <a:pt x="2813" y="10698"/>
                      <a:pt x="0" y="12090"/>
                    </a:cubicBezTo>
                    <a:lnTo>
                      <a:pt x="10027" y="21600"/>
                    </a:lnTo>
                    <a:cubicBezTo>
                      <a:pt x="17040" y="18086"/>
                      <a:pt x="21600" y="12395"/>
                      <a:pt x="21600" y="5970"/>
                    </a:cubicBezTo>
                    <a:cubicBezTo>
                      <a:pt x="21600" y="3886"/>
                      <a:pt x="21118" y="1880"/>
                      <a:pt x="20232" y="0"/>
                    </a:cubicBezTo>
                    <a:cubicBezTo>
                      <a:pt x="20232" y="0"/>
                      <a:pt x="4151" y="3598"/>
                      <a:pt x="4151" y="3598"/>
                    </a:cubicBezTo>
                    <a:close/>
                  </a:path>
                </a:pathLst>
              </a:custGeom>
              <a:solidFill>
                <a:srgbClr val="F1F1F1"/>
              </a:solidFill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5" name="Shape 1504"/>
              <p:cNvSpPr/>
              <p:nvPr/>
            </p:nvSpPr>
            <p:spPr>
              <a:xfrm>
                <a:off x="2322245" y="3767286"/>
                <a:ext cx="1290437" cy="752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57" y="2356"/>
                    </a:moveTo>
                    <a:cubicBezTo>
                      <a:pt x="9192" y="2356"/>
                      <a:pt x="7742" y="1510"/>
                      <a:pt x="6552" y="72"/>
                    </a:cubicBezTo>
                    <a:lnTo>
                      <a:pt x="0" y="15661"/>
                    </a:lnTo>
                    <a:cubicBezTo>
                      <a:pt x="3028" y="19398"/>
                      <a:pt x="6742" y="21600"/>
                      <a:pt x="10757" y="21600"/>
                    </a:cubicBezTo>
                    <a:cubicBezTo>
                      <a:pt x="14810" y="21600"/>
                      <a:pt x="18557" y="19356"/>
                      <a:pt x="21600" y="15555"/>
                    </a:cubicBezTo>
                    <a:lnTo>
                      <a:pt x="15022" y="0"/>
                    </a:lnTo>
                    <a:cubicBezTo>
                      <a:pt x="13821" y="1481"/>
                      <a:pt x="12350" y="2356"/>
                      <a:pt x="10757" y="2356"/>
                    </a:cubicBezTo>
                  </a:path>
                </a:pathLst>
              </a:custGeom>
              <a:solidFill>
                <a:srgbClr val="F1F1F1"/>
              </a:solidFill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6" name="Shape 1507"/>
              <p:cNvSpPr/>
              <p:nvPr/>
            </p:nvSpPr>
            <p:spPr>
              <a:xfrm>
                <a:off x="1863417" y="3079044"/>
                <a:ext cx="850132" cy="123503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5957"/>
                    </a:moveTo>
                    <a:cubicBezTo>
                      <a:pt x="0" y="12400"/>
                      <a:pt x="4597" y="18103"/>
                      <a:pt x="11654" y="21600"/>
                    </a:cubicBezTo>
                    <a:lnTo>
                      <a:pt x="21600" y="12100"/>
                    </a:lnTo>
                    <a:cubicBezTo>
                      <a:pt x="18748" y="10717"/>
                      <a:pt x="16882" y="8435"/>
                      <a:pt x="16882" y="5851"/>
                    </a:cubicBezTo>
                    <a:cubicBezTo>
                      <a:pt x="16882" y="5059"/>
                      <a:pt x="17057" y="4296"/>
                      <a:pt x="17382" y="3578"/>
                    </a:cubicBezTo>
                    <a:lnTo>
                      <a:pt x="1366" y="0"/>
                    </a:lnTo>
                    <a:cubicBezTo>
                      <a:pt x="480" y="1876"/>
                      <a:pt x="0" y="3878"/>
                      <a:pt x="0" y="5957"/>
                    </a:cubicBezTo>
                  </a:path>
                </a:pathLst>
              </a:custGeom>
              <a:solidFill>
                <a:srgbClr val="F1F1F1"/>
              </a:solidFill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7" name="Shape 1510"/>
              <p:cNvSpPr/>
              <p:nvPr/>
            </p:nvSpPr>
            <p:spPr>
              <a:xfrm>
                <a:off x="1918476" y="2317390"/>
                <a:ext cx="1048987" cy="96534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7023"/>
                    </a:moveTo>
                    <a:lnTo>
                      <a:pt x="12980" y="21600"/>
                    </a:lnTo>
                    <a:cubicBezTo>
                      <a:pt x="14119" y="17621"/>
                      <a:pt x="17535" y="14732"/>
                      <a:pt x="21572" y="14732"/>
                    </a:cubicBezTo>
                    <a:cubicBezTo>
                      <a:pt x="21581" y="14732"/>
                      <a:pt x="21591" y="14733"/>
                      <a:pt x="21600" y="14733"/>
                    </a:cubicBezTo>
                    <a:lnTo>
                      <a:pt x="21584" y="0"/>
                    </a:lnTo>
                    <a:cubicBezTo>
                      <a:pt x="21580" y="0"/>
                      <a:pt x="21576" y="0"/>
                      <a:pt x="21572" y="0"/>
                    </a:cubicBezTo>
                    <a:cubicBezTo>
                      <a:pt x="11494" y="0"/>
                      <a:pt x="2954" y="7143"/>
                      <a:pt x="0" y="17023"/>
                    </a:cubicBezTo>
                  </a:path>
                </a:pathLst>
              </a:custGeom>
              <a:solidFill>
                <a:srgbClr val="F1F1F1"/>
              </a:solidFill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57" name="Shape 4168"/>
            <p:cNvSpPr/>
            <p:nvPr/>
          </p:nvSpPr>
          <p:spPr>
            <a:xfrm>
              <a:off x="5871528" y="3194378"/>
              <a:ext cx="589081" cy="3828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281" y="13211"/>
                  </a:moveTo>
                  <a:cubicBezTo>
                    <a:pt x="11747" y="14381"/>
                    <a:pt x="9458" y="18011"/>
                    <a:pt x="9360" y="18165"/>
                  </a:cubicBezTo>
                  <a:cubicBezTo>
                    <a:pt x="9249" y="18377"/>
                    <a:pt x="8939" y="18735"/>
                    <a:pt x="8644" y="18441"/>
                  </a:cubicBezTo>
                  <a:cubicBezTo>
                    <a:pt x="8559" y="18357"/>
                    <a:pt x="8459" y="18187"/>
                    <a:pt x="8459" y="17853"/>
                  </a:cubicBezTo>
                  <a:cubicBezTo>
                    <a:pt x="8459" y="17530"/>
                    <a:pt x="8554" y="17204"/>
                    <a:pt x="8565" y="17168"/>
                  </a:cubicBezTo>
                  <a:lnTo>
                    <a:pt x="9680" y="13369"/>
                  </a:lnTo>
                  <a:cubicBezTo>
                    <a:pt x="9471" y="13239"/>
                    <a:pt x="9111" y="13015"/>
                    <a:pt x="8832" y="12829"/>
                  </a:cubicBezTo>
                  <a:lnTo>
                    <a:pt x="8758" y="12781"/>
                  </a:lnTo>
                  <a:cubicBezTo>
                    <a:pt x="8476" y="12597"/>
                    <a:pt x="8124" y="12367"/>
                    <a:pt x="8124" y="11770"/>
                  </a:cubicBezTo>
                  <a:cubicBezTo>
                    <a:pt x="8124" y="11484"/>
                    <a:pt x="8211" y="11152"/>
                    <a:pt x="8393" y="10758"/>
                  </a:cubicBezTo>
                  <a:cubicBezTo>
                    <a:pt x="8927" y="9588"/>
                    <a:pt x="11216" y="5958"/>
                    <a:pt x="11314" y="5804"/>
                  </a:cubicBezTo>
                  <a:cubicBezTo>
                    <a:pt x="11426" y="5592"/>
                    <a:pt x="11735" y="5234"/>
                    <a:pt x="12030" y="5528"/>
                  </a:cubicBezTo>
                  <a:cubicBezTo>
                    <a:pt x="12115" y="5612"/>
                    <a:pt x="12215" y="5782"/>
                    <a:pt x="12215" y="6116"/>
                  </a:cubicBezTo>
                  <a:cubicBezTo>
                    <a:pt x="12215" y="6438"/>
                    <a:pt x="12120" y="6765"/>
                    <a:pt x="12110" y="6801"/>
                  </a:cubicBezTo>
                  <a:lnTo>
                    <a:pt x="10992" y="10600"/>
                  </a:lnTo>
                  <a:cubicBezTo>
                    <a:pt x="11203" y="10730"/>
                    <a:pt x="11563" y="10954"/>
                    <a:pt x="11842" y="11140"/>
                  </a:cubicBezTo>
                  <a:lnTo>
                    <a:pt x="11916" y="11188"/>
                  </a:lnTo>
                  <a:cubicBezTo>
                    <a:pt x="12198" y="11372"/>
                    <a:pt x="12550" y="11602"/>
                    <a:pt x="12550" y="12201"/>
                  </a:cubicBezTo>
                  <a:cubicBezTo>
                    <a:pt x="12550" y="12485"/>
                    <a:pt x="12462" y="12817"/>
                    <a:pt x="12281" y="13211"/>
                  </a:cubicBezTo>
                  <a:close/>
                  <a:moveTo>
                    <a:pt x="16430" y="6048"/>
                  </a:moveTo>
                  <a:cubicBezTo>
                    <a:pt x="16132" y="6048"/>
                    <a:pt x="15840" y="6088"/>
                    <a:pt x="15557" y="6162"/>
                  </a:cubicBezTo>
                  <a:cubicBezTo>
                    <a:pt x="14848" y="2597"/>
                    <a:pt x="12653" y="0"/>
                    <a:pt x="10054" y="0"/>
                  </a:cubicBezTo>
                  <a:cubicBezTo>
                    <a:pt x="6881" y="0"/>
                    <a:pt x="4310" y="3869"/>
                    <a:pt x="4310" y="8641"/>
                  </a:cubicBezTo>
                  <a:cubicBezTo>
                    <a:pt x="4310" y="9067"/>
                    <a:pt x="4330" y="9486"/>
                    <a:pt x="4369" y="9896"/>
                  </a:cubicBezTo>
                  <a:cubicBezTo>
                    <a:pt x="4217" y="9868"/>
                    <a:pt x="4064" y="9850"/>
                    <a:pt x="3906" y="9850"/>
                  </a:cubicBezTo>
                  <a:cubicBezTo>
                    <a:pt x="1749" y="9850"/>
                    <a:pt x="0" y="12481"/>
                    <a:pt x="0" y="15726"/>
                  </a:cubicBezTo>
                  <a:cubicBezTo>
                    <a:pt x="0" y="18969"/>
                    <a:pt x="1749" y="21600"/>
                    <a:pt x="3906" y="21600"/>
                  </a:cubicBezTo>
                  <a:lnTo>
                    <a:pt x="16430" y="21600"/>
                  </a:lnTo>
                  <a:cubicBezTo>
                    <a:pt x="19285" y="21600"/>
                    <a:pt x="21600" y="18119"/>
                    <a:pt x="21600" y="13823"/>
                  </a:cubicBezTo>
                  <a:cubicBezTo>
                    <a:pt x="21600" y="9530"/>
                    <a:pt x="19285" y="6048"/>
                    <a:pt x="16430" y="6048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dirty="0"/>
            </a:p>
          </p:txBody>
        </p:sp>
      </p:grpSp>
      <p:sp>
        <p:nvSpPr>
          <p:cNvPr id="19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Circle Simple Step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9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178" name="Shape 1493"/>
          <p:cNvSpPr/>
          <p:nvPr/>
        </p:nvSpPr>
        <p:spPr>
          <a:xfrm rot="21162528">
            <a:off x="4701409" y="2072494"/>
            <a:ext cx="1533624" cy="10611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3057"/>
                </a:moveTo>
                <a:lnTo>
                  <a:pt x="18782" y="0"/>
                </a:lnTo>
                <a:cubicBezTo>
                  <a:pt x="10008" y="0"/>
                  <a:pt x="2571" y="8272"/>
                  <a:pt x="0" y="19712"/>
                </a:cubicBezTo>
                <a:lnTo>
                  <a:pt x="4025" y="21600"/>
                </a:lnTo>
                <a:cubicBezTo>
                  <a:pt x="6045" y="12612"/>
                  <a:pt x="11892" y="6114"/>
                  <a:pt x="18785" y="6114"/>
                </a:cubicBezTo>
                <a:lnTo>
                  <a:pt x="18785" y="6114"/>
                </a:lnTo>
                <a:cubicBezTo>
                  <a:pt x="18785" y="6114"/>
                  <a:pt x="21600" y="3057"/>
                  <a:pt x="21600" y="3057"/>
                </a:cubicBezTo>
                <a:close/>
              </a:path>
            </a:pathLst>
          </a:custGeom>
          <a:solidFill>
            <a:schemeClr val="accent5">
              <a:lumMod val="50000"/>
            </a:schemeClr>
          </a:solidFill>
          <a:ln w="63500">
            <a:solidFill>
              <a:srgbClr val="FFFFFF"/>
            </a:solidFill>
            <a:miter lim="400000"/>
          </a:ln>
        </p:spPr>
        <p:txBody>
          <a:bodyPr lIns="38100" tIns="38100" rIns="38100" bIns="381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79" name="Shape 1494"/>
          <p:cNvSpPr/>
          <p:nvPr/>
        </p:nvSpPr>
        <p:spPr>
          <a:xfrm rot="21162528">
            <a:off x="4781782" y="2942705"/>
            <a:ext cx="754428" cy="17113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561" h="21600" extrusionOk="0">
                <a:moveTo>
                  <a:pt x="8727" y="2986"/>
                </a:moveTo>
                <a:lnTo>
                  <a:pt x="8727" y="2986"/>
                </a:lnTo>
                <a:lnTo>
                  <a:pt x="6732" y="0"/>
                </a:lnTo>
                <a:lnTo>
                  <a:pt x="1697" y="1815"/>
                </a:lnTo>
                <a:cubicBezTo>
                  <a:pt x="-3039" y="9293"/>
                  <a:pt x="2455" y="17217"/>
                  <a:pt x="14218" y="21600"/>
                </a:cubicBezTo>
                <a:lnTo>
                  <a:pt x="18561" y="18533"/>
                </a:lnTo>
                <a:cubicBezTo>
                  <a:pt x="9320" y="15088"/>
                  <a:pt x="5007" y="8835"/>
                  <a:pt x="8727" y="2986"/>
                </a:cubicBez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63500">
            <a:solidFill>
              <a:srgbClr val="FFFFFF"/>
            </a:solidFill>
            <a:miter lim="400000"/>
          </a:ln>
        </p:spPr>
        <p:txBody>
          <a:bodyPr lIns="38100" tIns="38100" rIns="38100" bIns="381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80" name="Shape 1495"/>
          <p:cNvSpPr/>
          <p:nvPr/>
        </p:nvSpPr>
        <p:spPr>
          <a:xfrm rot="21162528">
            <a:off x="5389252" y="4283055"/>
            <a:ext cx="1721676" cy="51096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8114" extrusionOk="0">
                <a:moveTo>
                  <a:pt x="19383" y="19"/>
                </a:moveTo>
                <a:cubicBezTo>
                  <a:pt x="14671" y="9693"/>
                  <a:pt x="8103" y="10198"/>
                  <a:pt x="3136" y="0"/>
                </a:cubicBezTo>
                <a:lnTo>
                  <a:pt x="0" y="143"/>
                </a:lnTo>
                <a:lnTo>
                  <a:pt x="923" y="8620"/>
                </a:lnTo>
                <a:cubicBezTo>
                  <a:pt x="7246" y="21600"/>
                  <a:pt x="15602" y="20949"/>
                  <a:pt x="21600" y="8633"/>
                </a:cubicBezTo>
                <a:cubicBezTo>
                  <a:pt x="21600" y="8633"/>
                  <a:pt x="19383" y="19"/>
                  <a:pt x="19383" y="1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63500">
            <a:solidFill>
              <a:srgbClr val="FFFFFF"/>
            </a:solidFill>
            <a:miter lim="400000"/>
          </a:ln>
        </p:spPr>
        <p:txBody>
          <a:bodyPr lIns="38100" tIns="38100" rIns="38100" bIns="381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81" name="Shape 1496"/>
          <p:cNvSpPr/>
          <p:nvPr/>
        </p:nvSpPr>
        <p:spPr>
          <a:xfrm rot="21162528">
            <a:off x="6747402" y="2829307"/>
            <a:ext cx="828098" cy="156729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979" h="21600" extrusionOk="0">
                <a:moveTo>
                  <a:pt x="17413" y="0"/>
                </a:moveTo>
                <a:lnTo>
                  <a:pt x="10865" y="1281"/>
                </a:lnTo>
                <a:cubicBezTo>
                  <a:pt x="14154" y="7366"/>
                  <a:pt x="10756" y="14288"/>
                  <a:pt x="1682" y="18253"/>
                </a:cubicBezTo>
                <a:lnTo>
                  <a:pt x="0" y="21546"/>
                </a:lnTo>
                <a:lnTo>
                  <a:pt x="5733" y="21600"/>
                </a:lnTo>
                <a:cubicBezTo>
                  <a:pt x="17283" y="16554"/>
                  <a:pt x="21600" y="7745"/>
                  <a:pt x="17413" y="0"/>
                </a:cubicBezTo>
                <a:close/>
              </a:path>
            </a:pathLst>
          </a:custGeom>
          <a:solidFill>
            <a:schemeClr val="accent5"/>
          </a:solidFill>
          <a:ln w="63500">
            <a:solidFill>
              <a:srgbClr val="FFFFFF"/>
            </a:solidFill>
            <a:miter lim="400000"/>
          </a:ln>
        </p:spPr>
        <p:txBody>
          <a:bodyPr lIns="38100" tIns="38100" rIns="38100" bIns="381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82" name="Shape 1497"/>
          <p:cNvSpPr/>
          <p:nvPr/>
        </p:nvSpPr>
        <p:spPr>
          <a:xfrm rot="21162528">
            <a:off x="6031231" y="1915717"/>
            <a:ext cx="1333842" cy="12057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99" extrusionOk="0">
                <a:moveTo>
                  <a:pt x="0" y="0"/>
                </a:moveTo>
                <a:lnTo>
                  <a:pt x="0" y="4"/>
                </a:lnTo>
                <a:lnTo>
                  <a:pt x="3235" y="2691"/>
                </a:lnTo>
                <a:lnTo>
                  <a:pt x="0" y="5379"/>
                </a:lnTo>
                <a:lnTo>
                  <a:pt x="0" y="5382"/>
                </a:lnTo>
                <a:cubicBezTo>
                  <a:pt x="7579" y="5382"/>
                  <a:pt x="14529" y="10688"/>
                  <a:pt x="16978" y="19026"/>
                </a:cubicBezTo>
                <a:lnTo>
                  <a:pt x="20300" y="21599"/>
                </a:lnTo>
                <a:lnTo>
                  <a:pt x="21600" y="17359"/>
                </a:lnTo>
                <a:cubicBezTo>
                  <a:pt x="18483" y="6746"/>
                  <a:pt x="9585" y="-1"/>
                  <a:pt x="0" y="0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 w="63500">
            <a:solidFill>
              <a:srgbClr val="FFFFFF"/>
            </a:solidFill>
            <a:miter lim="400000"/>
          </a:ln>
        </p:spPr>
        <p:txBody>
          <a:bodyPr lIns="38100" tIns="38100" rIns="38100" bIns="381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89" name="Text Placeholder 2"/>
          <p:cNvSpPr txBox="1">
            <a:spLocks/>
          </p:cNvSpPr>
          <p:nvPr/>
        </p:nvSpPr>
        <p:spPr>
          <a:xfrm rot="21162528">
            <a:off x="6258934" y="2350317"/>
            <a:ext cx="453605" cy="711341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rm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 smtClean="0">
                <a:latin typeface="Ruda" panose="02000000000000000000" pitchFamily="2" charset="0"/>
              </a:rPr>
              <a:t>2</a:t>
            </a:r>
            <a:endParaRPr lang="en-GB" sz="2000" dirty="0">
              <a:latin typeface="Ruda" panose="02000000000000000000" pitchFamily="2" charset="0"/>
            </a:endParaRPr>
          </a:p>
        </p:txBody>
      </p:sp>
      <p:sp>
        <p:nvSpPr>
          <p:cNvPr id="190" name="Text Placeholder 2"/>
          <p:cNvSpPr txBox="1">
            <a:spLocks/>
          </p:cNvSpPr>
          <p:nvPr/>
        </p:nvSpPr>
        <p:spPr>
          <a:xfrm rot="21162528">
            <a:off x="5370213" y="2467249"/>
            <a:ext cx="453605" cy="711341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rm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 smtClean="0">
                <a:latin typeface="Ruda" panose="02000000000000000000" pitchFamily="2" charset="0"/>
              </a:rPr>
              <a:t>1</a:t>
            </a:r>
            <a:endParaRPr lang="en-GB" sz="2000" dirty="0">
              <a:latin typeface="Ruda" panose="02000000000000000000" pitchFamily="2" charset="0"/>
            </a:endParaRPr>
          </a:p>
        </p:txBody>
      </p:sp>
      <p:sp>
        <p:nvSpPr>
          <p:cNvPr id="191" name="Text Placeholder 2"/>
          <p:cNvSpPr txBox="1">
            <a:spLocks/>
          </p:cNvSpPr>
          <p:nvPr/>
        </p:nvSpPr>
        <p:spPr>
          <a:xfrm rot="21162528">
            <a:off x="6667591" y="3167540"/>
            <a:ext cx="453605" cy="711341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rm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 smtClean="0">
                <a:latin typeface="Ruda" panose="02000000000000000000" pitchFamily="2" charset="0"/>
              </a:rPr>
              <a:t>3</a:t>
            </a:r>
            <a:endParaRPr lang="en-GB" sz="2000" dirty="0">
              <a:latin typeface="Ruda" panose="02000000000000000000" pitchFamily="2" charset="0"/>
            </a:endParaRPr>
          </a:p>
        </p:txBody>
      </p:sp>
      <p:sp>
        <p:nvSpPr>
          <p:cNvPr id="192" name="Text Placeholder 2"/>
          <p:cNvSpPr txBox="1">
            <a:spLocks/>
          </p:cNvSpPr>
          <p:nvPr/>
        </p:nvSpPr>
        <p:spPr>
          <a:xfrm rot="21162528">
            <a:off x="5208831" y="3357407"/>
            <a:ext cx="453604" cy="711341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rm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 smtClean="0">
                <a:latin typeface="Ruda" panose="02000000000000000000" pitchFamily="2" charset="0"/>
              </a:rPr>
              <a:t>5</a:t>
            </a:r>
            <a:endParaRPr lang="en-GB" sz="2000" dirty="0">
              <a:latin typeface="Ruda" panose="02000000000000000000" pitchFamily="2" charset="0"/>
            </a:endParaRPr>
          </a:p>
        </p:txBody>
      </p:sp>
      <p:sp>
        <p:nvSpPr>
          <p:cNvPr id="193" name="Text Placeholder 2"/>
          <p:cNvSpPr txBox="1">
            <a:spLocks/>
          </p:cNvSpPr>
          <p:nvPr/>
        </p:nvSpPr>
        <p:spPr>
          <a:xfrm rot="21162528">
            <a:off x="5984081" y="3819593"/>
            <a:ext cx="453604" cy="711341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rm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 smtClean="0">
                <a:latin typeface="Ruda" panose="02000000000000000000" pitchFamily="2" charset="0"/>
              </a:rPr>
              <a:t>4</a:t>
            </a:r>
            <a:endParaRPr lang="en-GB" sz="2000" dirty="0">
              <a:latin typeface="Ruda" panose="02000000000000000000" pitchFamily="2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8458160" y="2008943"/>
            <a:ext cx="2264428" cy="812305"/>
            <a:chOff x="8458160" y="2008943"/>
            <a:chExt cx="2264428" cy="812305"/>
          </a:xfrm>
        </p:grpSpPr>
        <p:sp>
          <p:nvSpPr>
            <p:cNvPr id="372" name="TextBox 371"/>
            <p:cNvSpPr txBox="1"/>
            <p:nvPr/>
          </p:nvSpPr>
          <p:spPr>
            <a:xfrm>
              <a:off x="8458160" y="2267250"/>
              <a:ext cx="226442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373" name="TextBox 372"/>
            <p:cNvSpPr txBox="1"/>
            <p:nvPr/>
          </p:nvSpPr>
          <p:spPr>
            <a:xfrm>
              <a:off x="8464260" y="2008943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Step 1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378668" y="1993751"/>
            <a:ext cx="2346321" cy="812305"/>
            <a:chOff x="1378668" y="1993751"/>
            <a:chExt cx="2346321" cy="812305"/>
          </a:xfrm>
        </p:grpSpPr>
        <p:sp>
          <p:nvSpPr>
            <p:cNvPr id="398" name="TextBox 397"/>
            <p:cNvSpPr txBox="1"/>
            <p:nvPr/>
          </p:nvSpPr>
          <p:spPr>
            <a:xfrm>
              <a:off x="1378668" y="2252058"/>
              <a:ext cx="234632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399" name="TextBox 398"/>
            <p:cNvSpPr txBox="1"/>
            <p:nvPr/>
          </p:nvSpPr>
          <p:spPr>
            <a:xfrm>
              <a:off x="1611996" y="1993751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Step </a:t>
              </a:r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1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8609595" y="3832024"/>
            <a:ext cx="2241116" cy="812305"/>
            <a:chOff x="8609595" y="3832024"/>
            <a:chExt cx="2241116" cy="812305"/>
          </a:xfrm>
        </p:grpSpPr>
        <p:sp>
          <p:nvSpPr>
            <p:cNvPr id="400" name="TextBox 399"/>
            <p:cNvSpPr txBox="1"/>
            <p:nvPr/>
          </p:nvSpPr>
          <p:spPr>
            <a:xfrm>
              <a:off x="8609595" y="4090331"/>
              <a:ext cx="224111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401" name="TextBox 400"/>
            <p:cNvSpPr txBox="1"/>
            <p:nvPr/>
          </p:nvSpPr>
          <p:spPr>
            <a:xfrm>
              <a:off x="8609595" y="3832024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Step </a:t>
              </a:r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2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400622" y="3832024"/>
            <a:ext cx="2256140" cy="812305"/>
            <a:chOff x="1400622" y="3832024"/>
            <a:chExt cx="2256140" cy="812305"/>
          </a:xfrm>
        </p:grpSpPr>
        <p:sp>
          <p:nvSpPr>
            <p:cNvPr id="402" name="TextBox 401"/>
            <p:cNvSpPr txBox="1"/>
            <p:nvPr/>
          </p:nvSpPr>
          <p:spPr>
            <a:xfrm>
              <a:off x="1400622" y="4090331"/>
              <a:ext cx="2256140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403" name="TextBox 402"/>
            <p:cNvSpPr txBox="1"/>
            <p:nvPr/>
          </p:nvSpPr>
          <p:spPr>
            <a:xfrm>
              <a:off x="1543768" y="3832024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Step24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5044574" y="5299866"/>
            <a:ext cx="2112994" cy="766138"/>
            <a:chOff x="5044574" y="5299866"/>
            <a:chExt cx="2112994" cy="766138"/>
          </a:xfrm>
        </p:grpSpPr>
        <p:sp>
          <p:nvSpPr>
            <p:cNvPr id="404" name="TextBox 403"/>
            <p:cNvSpPr txBox="1"/>
            <p:nvPr/>
          </p:nvSpPr>
          <p:spPr>
            <a:xfrm>
              <a:off x="5044574" y="5558173"/>
              <a:ext cx="2112994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elitan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  <a:p>
              <a:pPr algn="ctr"/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Abare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manaka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405" name="TextBox 404"/>
            <p:cNvSpPr txBox="1"/>
            <p:nvPr/>
          </p:nvSpPr>
          <p:spPr>
            <a:xfrm>
              <a:off x="5044574" y="5299866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Step </a:t>
              </a:r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3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415" name="Shape 1035"/>
          <p:cNvSpPr/>
          <p:nvPr/>
        </p:nvSpPr>
        <p:spPr>
          <a:xfrm flipH="1">
            <a:off x="7032625" y="2262536"/>
            <a:ext cx="1231900" cy="2430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lnTo>
                  <a:pt x="10749" y="169"/>
                </a:lnTo>
                <a:lnTo>
                  <a:pt x="0" y="0"/>
                </a:ln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16" name="Shape 1035"/>
          <p:cNvSpPr/>
          <p:nvPr/>
        </p:nvSpPr>
        <p:spPr>
          <a:xfrm>
            <a:off x="4005712" y="2262536"/>
            <a:ext cx="1231900" cy="2430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lnTo>
                  <a:pt x="10749" y="169"/>
                </a:lnTo>
                <a:lnTo>
                  <a:pt x="0" y="0"/>
                </a:ln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17" name="Shape 1035"/>
          <p:cNvSpPr/>
          <p:nvPr/>
        </p:nvSpPr>
        <p:spPr>
          <a:xfrm flipV="1">
            <a:off x="3999658" y="4027059"/>
            <a:ext cx="1040645" cy="2430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lnTo>
                  <a:pt x="10749" y="169"/>
                </a:lnTo>
                <a:lnTo>
                  <a:pt x="0" y="0"/>
                </a:ln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18" name="Shape 1035"/>
          <p:cNvSpPr/>
          <p:nvPr/>
        </p:nvSpPr>
        <p:spPr>
          <a:xfrm flipH="1" flipV="1">
            <a:off x="7215536" y="4027059"/>
            <a:ext cx="1040645" cy="2430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lnTo>
                  <a:pt x="10749" y="169"/>
                </a:lnTo>
                <a:lnTo>
                  <a:pt x="0" y="0"/>
                </a:ln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19" name="Shape 2275"/>
          <p:cNvSpPr/>
          <p:nvPr/>
        </p:nvSpPr>
        <p:spPr>
          <a:xfrm rot="16200000" flipH="1">
            <a:off x="5894319" y="4894869"/>
            <a:ext cx="457992" cy="1"/>
          </a:xfrm>
          <a:prstGeom prst="line">
            <a:avLst/>
          </a:pr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8" name="Rectangle 4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9" name="Group 4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0" name="TextBox 4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4" name="Group 5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91509435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3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9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8" presetClass="entr" presetSubtype="1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55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1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500"/>
                            </p:stCondLst>
                            <p:childTnLst>
                              <p:par>
                                <p:cTn id="8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1000"/>
                            </p:stCondLst>
                            <p:childTnLst>
                              <p:par>
                                <p:cTn id="9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" grpId="0"/>
      <p:bldP spid="196" grpId="0"/>
      <p:bldP spid="178" grpId="0" animBg="1"/>
      <p:bldP spid="179" grpId="0" animBg="1"/>
      <p:bldP spid="180" grpId="0" animBg="1"/>
      <p:bldP spid="181" grpId="0" animBg="1"/>
      <p:bldP spid="182" grpId="0" animBg="1"/>
      <p:bldP spid="189" grpId="0"/>
      <p:bldP spid="190" grpId="0"/>
      <p:bldP spid="191" grpId="0"/>
      <p:bldP spid="192" grpId="0"/>
      <p:bldP spid="193" grpId="0"/>
      <p:bldP spid="415" grpId="0" animBg="1"/>
      <p:bldP spid="416" grpId="0" animBg="1"/>
      <p:bldP spid="417" grpId="0" animBg="1"/>
      <p:bldP spid="418" grpId="0" animBg="1"/>
      <p:bldP spid="419" grpId="0" animBg="1"/>
      <p:bldP spid="48" grpId="0"/>
      <p:bldP spid="48" grpId="1"/>
      <p:bldP spid="48" grpId="2"/>
      <p:bldP spid="48" grpId="3"/>
      <p:bldP spid="48" grpId="4"/>
      <p:bldP spid="48" grpId="5"/>
      <p:bldP spid="48" grpId="6"/>
      <p:bldP spid="48" grpId="7"/>
      <p:bldP spid="48" grpId="8"/>
      <p:bldP spid="48" grpId="9"/>
      <p:bldP spid="48" grpId="10"/>
      <p:bldP spid="48" grpId="11"/>
      <p:bldP spid="48" grpId="12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1351631" y="4536667"/>
            <a:ext cx="2045419" cy="1147025"/>
            <a:chOff x="1351631" y="4536667"/>
            <a:chExt cx="2045419" cy="1147025"/>
          </a:xfrm>
        </p:grpSpPr>
        <p:sp>
          <p:nvSpPr>
            <p:cNvPr id="34" name="TextBox 33"/>
            <p:cNvSpPr txBox="1"/>
            <p:nvPr/>
          </p:nvSpPr>
          <p:spPr>
            <a:xfrm>
              <a:off x="1918833" y="4536667"/>
              <a:ext cx="86113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Product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5" name="Rectangle 34"/>
            <p:cNvSpPr/>
            <p:nvPr/>
          </p:nvSpPr>
          <p:spPr>
            <a:xfrm>
              <a:off x="1351631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855837" y="4536667"/>
            <a:ext cx="2045419" cy="1147025"/>
            <a:chOff x="3855837" y="4536667"/>
            <a:chExt cx="2045419" cy="1147025"/>
          </a:xfrm>
        </p:grpSpPr>
        <p:sp>
          <p:nvSpPr>
            <p:cNvPr id="42" name="TextBox 41"/>
            <p:cNvSpPr txBox="1"/>
            <p:nvPr/>
          </p:nvSpPr>
          <p:spPr>
            <a:xfrm>
              <a:off x="4568909" y="4536667"/>
              <a:ext cx="627096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Price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3855837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6360043" y="4536667"/>
            <a:ext cx="2045419" cy="1147025"/>
            <a:chOff x="6360043" y="4536667"/>
            <a:chExt cx="2045419" cy="1147025"/>
          </a:xfrm>
        </p:grpSpPr>
        <p:sp>
          <p:nvSpPr>
            <p:cNvPr id="44" name="TextBox 43"/>
            <p:cNvSpPr txBox="1"/>
            <p:nvPr/>
          </p:nvSpPr>
          <p:spPr>
            <a:xfrm>
              <a:off x="6839079" y="4536667"/>
              <a:ext cx="1095172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Promotion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6360043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791208" y="4536667"/>
            <a:ext cx="2045419" cy="1147025"/>
            <a:chOff x="8791208" y="4536667"/>
            <a:chExt cx="2045419" cy="1147025"/>
          </a:xfrm>
        </p:grpSpPr>
        <p:sp>
          <p:nvSpPr>
            <p:cNvPr id="46" name="TextBox 45"/>
            <p:cNvSpPr txBox="1"/>
            <p:nvPr/>
          </p:nvSpPr>
          <p:spPr>
            <a:xfrm>
              <a:off x="9492258" y="4536667"/>
              <a:ext cx="651140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Place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8791208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sp>
        <p:nvSpPr>
          <p:cNvPr id="36" name="Rectangle 35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7" name="Group 36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8" name="TextBox 37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0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1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8" name="Group 47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51" name="Shape 4159"/>
          <p:cNvSpPr/>
          <p:nvPr/>
        </p:nvSpPr>
        <p:spPr>
          <a:xfrm rot="18889492" flipH="1">
            <a:off x="3136889" y="2069340"/>
            <a:ext cx="1047477" cy="10257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chemeClr val="tx1">
                <a:lumMod val="65000"/>
                <a:lumOff val="35000"/>
              </a:schemeClr>
            </a:solidFill>
            <a:miter lim="400000"/>
            <a:headEnd type="triangle" w="med" len="med"/>
            <a:tailEnd type="triangle" w="med" len="med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52" name="Shape 4159"/>
          <p:cNvSpPr/>
          <p:nvPr/>
        </p:nvSpPr>
        <p:spPr>
          <a:xfrm rot="18889492" flipH="1">
            <a:off x="5653390" y="2069341"/>
            <a:ext cx="1047477" cy="10257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chemeClr val="tx1">
                <a:lumMod val="65000"/>
                <a:lumOff val="35000"/>
              </a:schemeClr>
            </a:solidFill>
            <a:miter lim="400000"/>
            <a:headEnd type="triangle" w="med" len="med"/>
            <a:tailEnd type="triangle" w="med" len="med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53" name="Shape 4159"/>
          <p:cNvSpPr/>
          <p:nvPr/>
        </p:nvSpPr>
        <p:spPr>
          <a:xfrm rot="18889492" flipH="1">
            <a:off x="8067092" y="2069341"/>
            <a:ext cx="1047477" cy="10257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chemeClr val="tx1">
                <a:lumMod val="65000"/>
                <a:lumOff val="35000"/>
              </a:schemeClr>
            </a:solidFill>
            <a:miter lim="400000"/>
            <a:headEnd type="triangle" w="med" len="med"/>
            <a:tailEnd type="triangle" w="med" len="med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7" name="Group 6"/>
          <p:cNvGrpSpPr/>
          <p:nvPr/>
        </p:nvGrpSpPr>
        <p:grpSpPr>
          <a:xfrm>
            <a:off x="4121957" y="2569107"/>
            <a:ext cx="1487165" cy="1571643"/>
            <a:chOff x="4121957" y="2569107"/>
            <a:chExt cx="1487165" cy="1571643"/>
          </a:xfrm>
        </p:grpSpPr>
        <p:sp>
          <p:nvSpPr>
            <p:cNvPr id="4" name="Sev02"/>
            <p:cNvSpPr/>
            <p:nvPr/>
          </p:nvSpPr>
          <p:spPr>
            <a:xfrm rot="18900000">
              <a:off x="4121957" y="2653585"/>
              <a:ext cx="1487165" cy="148716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6000" dirty="0">
                <a:solidFill>
                  <a:schemeClr val="accent2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12" name="Sev02"/>
            <p:cNvSpPr/>
            <p:nvPr/>
          </p:nvSpPr>
          <p:spPr>
            <a:xfrm rot="18900000">
              <a:off x="4121957" y="2569107"/>
              <a:ext cx="1487165" cy="148716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6000" dirty="0">
                <a:solidFill>
                  <a:schemeClr val="accent2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54" name="Shape 823"/>
            <p:cNvSpPr/>
            <p:nvPr/>
          </p:nvSpPr>
          <p:spPr>
            <a:xfrm>
              <a:off x="4592954" y="2999694"/>
              <a:ext cx="605877" cy="6311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30" h="21387" extrusionOk="0">
                  <a:moveTo>
                    <a:pt x="15651" y="10439"/>
                  </a:moveTo>
                  <a:cubicBezTo>
                    <a:pt x="14876" y="10985"/>
                    <a:pt x="13809" y="10794"/>
                    <a:pt x="13267" y="10015"/>
                  </a:cubicBezTo>
                  <a:cubicBezTo>
                    <a:pt x="12724" y="9235"/>
                    <a:pt x="12913" y="8160"/>
                    <a:pt x="13688" y="7614"/>
                  </a:cubicBezTo>
                  <a:cubicBezTo>
                    <a:pt x="14302" y="7180"/>
                    <a:pt x="15100" y="7212"/>
                    <a:pt x="15674" y="7633"/>
                  </a:cubicBezTo>
                  <a:cubicBezTo>
                    <a:pt x="15386" y="7808"/>
                    <a:pt x="15187" y="7909"/>
                    <a:pt x="15149" y="7927"/>
                  </a:cubicBezTo>
                  <a:cubicBezTo>
                    <a:pt x="14829" y="8080"/>
                    <a:pt x="14692" y="8465"/>
                    <a:pt x="14842" y="8787"/>
                  </a:cubicBezTo>
                  <a:cubicBezTo>
                    <a:pt x="14952" y="9021"/>
                    <a:pt x="15183" y="9159"/>
                    <a:pt x="15425" y="9159"/>
                  </a:cubicBezTo>
                  <a:cubicBezTo>
                    <a:pt x="15515" y="9159"/>
                    <a:pt x="15608" y="9138"/>
                    <a:pt x="15698" y="9096"/>
                  </a:cubicBezTo>
                  <a:cubicBezTo>
                    <a:pt x="15903" y="8999"/>
                    <a:pt x="16125" y="8881"/>
                    <a:pt x="16356" y="8743"/>
                  </a:cubicBezTo>
                  <a:cubicBezTo>
                    <a:pt x="16460" y="9377"/>
                    <a:pt x="16209" y="10045"/>
                    <a:pt x="15651" y="10439"/>
                  </a:cubicBezTo>
                  <a:close/>
                  <a:moveTo>
                    <a:pt x="20298" y="434"/>
                  </a:moveTo>
                  <a:cubicBezTo>
                    <a:pt x="20181" y="97"/>
                    <a:pt x="19814" y="-81"/>
                    <a:pt x="19481" y="36"/>
                  </a:cubicBezTo>
                  <a:cubicBezTo>
                    <a:pt x="19146" y="153"/>
                    <a:pt x="18970" y="523"/>
                    <a:pt x="19086" y="859"/>
                  </a:cubicBezTo>
                  <a:cubicBezTo>
                    <a:pt x="20075" y="3715"/>
                    <a:pt x="18112" y="5846"/>
                    <a:pt x="16617" y="6988"/>
                  </a:cubicBezTo>
                  <a:lnTo>
                    <a:pt x="16012" y="6118"/>
                  </a:lnTo>
                  <a:cubicBezTo>
                    <a:pt x="15810" y="5827"/>
                    <a:pt x="15355" y="5583"/>
                    <a:pt x="15003" y="5578"/>
                  </a:cubicBezTo>
                  <a:lnTo>
                    <a:pt x="11612" y="5594"/>
                  </a:lnTo>
                  <a:cubicBezTo>
                    <a:pt x="11260" y="5588"/>
                    <a:pt x="10735" y="5751"/>
                    <a:pt x="10445" y="5955"/>
                  </a:cubicBezTo>
                  <a:lnTo>
                    <a:pt x="457" y="13000"/>
                  </a:lnTo>
                  <a:cubicBezTo>
                    <a:pt x="-27" y="13341"/>
                    <a:pt x="-145" y="14013"/>
                    <a:pt x="194" y="14500"/>
                  </a:cubicBezTo>
                  <a:lnTo>
                    <a:pt x="4734" y="21032"/>
                  </a:lnTo>
                  <a:cubicBezTo>
                    <a:pt x="5073" y="21519"/>
                    <a:pt x="5618" y="21461"/>
                    <a:pt x="6101" y="21120"/>
                  </a:cubicBezTo>
                  <a:lnTo>
                    <a:pt x="16090" y="14075"/>
                  </a:lnTo>
                  <a:cubicBezTo>
                    <a:pt x="16378" y="13870"/>
                    <a:pt x="16709" y="13429"/>
                    <a:pt x="16826" y="13093"/>
                  </a:cubicBezTo>
                  <a:lnTo>
                    <a:pt x="17888" y="9729"/>
                  </a:lnTo>
                  <a:cubicBezTo>
                    <a:pt x="18003" y="9393"/>
                    <a:pt x="17932" y="8880"/>
                    <a:pt x="17730" y="8589"/>
                  </a:cubicBezTo>
                  <a:lnTo>
                    <a:pt x="17361" y="8058"/>
                  </a:lnTo>
                  <a:cubicBezTo>
                    <a:pt x="19371" y="6513"/>
                    <a:pt x="21455" y="3778"/>
                    <a:pt x="20298" y="434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633379" y="2569107"/>
            <a:ext cx="1487165" cy="1590666"/>
            <a:chOff x="1633379" y="2569107"/>
            <a:chExt cx="1487165" cy="1590666"/>
          </a:xfrm>
        </p:grpSpPr>
        <p:sp>
          <p:nvSpPr>
            <p:cNvPr id="5" name="Sev01"/>
            <p:cNvSpPr/>
            <p:nvPr/>
          </p:nvSpPr>
          <p:spPr>
            <a:xfrm rot="18900000">
              <a:off x="1633379" y="2672608"/>
              <a:ext cx="1487165" cy="148716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10" name="Sev01"/>
            <p:cNvSpPr/>
            <p:nvPr/>
          </p:nvSpPr>
          <p:spPr>
            <a:xfrm rot="18900000">
              <a:off x="1633379" y="2569107"/>
              <a:ext cx="1487165" cy="148716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2167006" y="2999661"/>
              <a:ext cx="414667" cy="626056"/>
              <a:chOff x="549275" y="4406901"/>
              <a:chExt cx="161926" cy="244475"/>
            </a:xfrm>
            <a:solidFill>
              <a:srgbClr val="297E9F"/>
            </a:solidFill>
          </p:grpSpPr>
          <p:sp>
            <p:nvSpPr>
              <p:cNvPr id="56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6625719" y="2569107"/>
            <a:ext cx="1487165" cy="1567002"/>
            <a:chOff x="6625719" y="2569107"/>
            <a:chExt cx="1487165" cy="1567002"/>
          </a:xfrm>
        </p:grpSpPr>
        <p:sp>
          <p:nvSpPr>
            <p:cNvPr id="3" name="Sev03"/>
            <p:cNvSpPr/>
            <p:nvPr/>
          </p:nvSpPr>
          <p:spPr>
            <a:xfrm rot="18900000">
              <a:off x="6625719" y="2648944"/>
              <a:ext cx="1487165" cy="148716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3">
                    <a:lumMod val="50000"/>
                  </a:schemeClr>
                </a:solidFill>
                <a:latin typeface="FontAwesome" pitchFamily="2" charset="0"/>
                <a:cs typeface="+mj-cs"/>
              </a:endParaRPr>
            </a:p>
          </p:txBody>
        </p:sp>
        <p:sp>
          <p:nvSpPr>
            <p:cNvPr id="14" name="Sev03"/>
            <p:cNvSpPr/>
            <p:nvPr/>
          </p:nvSpPr>
          <p:spPr>
            <a:xfrm rot="18900000">
              <a:off x="6625719" y="2569107"/>
              <a:ext cx="1487165" cy="148716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3">
                    <a:lumMod val="50000"/>
                  </a:schemeClr>
                </a:solidFill>
                <a:latin typeface="FontAwesome" pitchFamily="2" charset="0"/>
                <a:cs typeface="+mj-cs"/>
              </a:endParaRPr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7049326" y="2974222"/>
              <a:ext cx="634947" cy="668143"/>
              <a:chOff x="1641475" y="2428876"/>
              <a:chExt cx="242888" cy="255587"/>
            </a:xfrm>
            <a:solidFill>
              <a:srgbClr val="16A086"/>
            </a:solidFill>
          </p:grpSpPr>
          <p:sp>
            <p:nvSpPr>
              <p:cNvPr id="61" name="Freeform 49"/>
              <p:cNvSpPr>
                <a:spLocks/>
              </p:cNvSpPr>
              <p:nvPr/>
            </p:nvSpPr>
            <p:spPr bwMode="auto">
              <a:xfrm>
                <a:off x="1641475" y="2525713"/>
                <a:ext cx="111125" cy="158750"/>
              </a:xfrm>
              <a:custGeom>
                <a:avLst/>
                <a:gdLst>
                  <a:gd name="T0" fmla="*/ 42 w 59"/>
                  <a:gd name="T1" fmla="*/ 49 h 84"/>
                  <a:gd name="T2" fmla="*/ 43 w 59"/>
                  <a:gd name="T3" fmla="*/ 40 h 84"/>
                  <a:gd name="T4" fmla="*/ 31 w 59"/>
                  <a:gd name="T5" fmla="*/ 4 h 84"/>
                  <a:gd name="T6" fmla="*/ 26 w 59"/>
                  <a:gd name="T7" fmla="*/ 1 h 84"/>
                  <a:gd name="T8" fmla="*/ 11 w 59"/>
                  <a:gd name="T9" fmla="*/ 6 h 84"/>
                  <a:gd name="T10" fmla="*/ 4 w 59"/>
                  <a:gd name="T11" fmla="*/ 22 h 84"/>
                  <a:gd name="T12" fmla="*/ 9 w 59"/>
                  <a:gd name="T13" fmla="*/ 37 h 84"/>
                  <a:gd name="T14" fmla="*/ 24 w 59"/>
                  <a:gd name="T15" fmla="*/ 46 h 84"/>
                  <a:gd name="T16" fmla="*/ 31 w 59"/>
                  <a:gd name="T17" fmla="*/ 52 h 84"/>
                  <a:gd name="T18" fmla="*/ 40 w 59"/>
                  <a:gd name="T19" fmla="*/ 80 h 84"/>
                  <a:gd name="T20" fmla="*/ 45 w 59"/>
                  <a:gd name="T21" fmla="*/ 83 h 84"/>
                  <a:gd name="T22" fmla="*/ 48 w 59"/>
                  <a:gd name="T23" fmla="*/ 69 h 84"/>
                  <a:gd name="T24" fmla="*/ 42 w 59"/>
                  <a:gd name="T25" fmla="*/ 4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84">
                    <a:moveTo>
                      <a:pt x="42" y="49"/>
                    </a:moveTo>
                    <a:cubicBezTo>
                      <a:pt x="42" y="49"/>
                      <a:pt x="44" y="42"/>
                      <a:pt x="43" y="40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30" y="0"/>
                      <a:pt x="26" y="1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0" y="11"/>
                      <a:pt x="4" y="22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13" y="50"/>
                      <a:pt x="24" y="46"/>
                    </a:cubicBezTo>
                    <a:cubicBezTo>
                      <a:pt x="24" y="46"/>
                      <a:pt x="29" y="45"/>
                      <a:pt x="31" y="52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80"/>
                      <a:pt x="41" y="84"/>
                      <a:pt x="45" y="83"/>
                    </a:cubicBezTo>
                    <a:cubicBezTo>
                      <a:pt x="45" y="83"/>
                      <a:pt x="59" y="80"/>
                      <a:pt x="48" y="69"/>
                    </a:cubicBezTo>
                    <a:cubicBezTo>
                      <a:pt x="51" y="63"/>
                      <a:pt x="42" y="58"/>
                      <a:pt x="42" y="49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2" name="Freeform 50"/>
              <p:cNvSpPr>
                <a:spLocks/>
              </p:cNvSpPr>
              <p:nvPr/>
            </p:nvSpPr>
            <p:spPr bwMode="auto">
              <a:xfrm>
                <a:off x="1703388" y="2428876"/>
                <a:ext cx="155575" cy="179388"/>
              </a:xfrm>
              <a:custGeom>
                <a:avLst/>
                <a:gdLst>
                  <a:gd name="T0" fmla="*/ 69 w 82"/>
                  <a:gd name="T1" fmla="*/ 59 h 95"/>
                  <a:gd name="T2" fmla="*/ 72 w 82"/>
                  <a:gd name="T3" fmla="*/ 46 h 95"/>
                  <a:gd name="T4" fmla="*/ 62 w 82"/>
                  <a:gd name="T5" fmla="*/ 37 h 95"/>
                  <a:gd name="T6" fmla="*/ 51 w 82"/>
                  <a:gd name="T7" fmla="*/ 5 h 95"/>
                  <a:gd name="T8" fmla="*/ 48 w 82"/>
                  <a:gd name="T9" fmla="*/ 6 h 95"/>
                  <a:gd name="T10" fmla="*/ 4 w 82"/>
                  <a:gd name="T11" fmla="*/ 48 h 95"/>
                  <a:gd name="T12" fmla="*/ 2 w 82"/>
                  <a:gd name="T13" fmla="*/ 53 h 95"/>
                  <a:gd name="T14" fmla="*/ 12 w 82"/>
                  <a:gd name="T15" fmla="*/ 83 h 95"/>
                  <a:gd name="T16" fmla="*/ 17 w 82"/>
                  <a:gd name="T17" fmla="*/ 86 h 95"/>
                  <a:gd name="T18" fmla="*/ 78 w 82"/>
                  <a:gd name="T19" fmla="*/ 92 h 95"/>
                  <a:gd name="T20" fmla="*/ 80 w 82"/>
                  <a:gd name="T21" fmla="*/ 91 h 95"/>
                  <a:gd name="T22" fmla="*/ 69 w 82"/>
                  <a:gd name="T23" fmla="*/ 59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2" h="95">
                    <a:moveTo>
                      <a:pt x="69" y="59"/>
                    </a:moveTo>
                    <a:cubicBezTo>
                      <a:pt x="73" y="56"/>
                      <a:pt x="74" y="51"/>
                      <a:pt x="72" y="46"/>
                    </a:cubicBezTo>
                    <a:cubicBezTo>
                      <a:pt x="71" y="41"/>
                      <a:pt x="67" y="38"/>
                      <a:pt x="62" y="37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0" y="0"/>
                      <a:pt x="48" y="6"/>
                      <a:pt x="48" y="6"/>
                    </a:cubicBezTo>
                    <a:cubicBezTo>
                      <a:pt x="40" y="38"/>
                      <a:pt x="4" y="48"/>
                      <a:pt x="4" y="48"/>
                    </a:cubicBezTo>
                    <a:cubicBezTo>
                      <a:pt x="0" y="49"/>
                      <a:pt x="2" y="53"/>
                      <a:pt x="2" y="5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7"/>
                      <a:pt x="17" y="86"/>
                      <a:pt x="17" y="86"/>
                    </a:cubicBezTo>
                    <a:cubicBezTo>
                      <a:pt x="56" y="72"/>
                      <a:pt x="78" y="92"/>
                      <a:pt x="78" y="92"/>
                    </a:cubicBezTo>
                    <a:cubicBezTo>
                      <a:pt x="78" y="92"/>
                      <a:pt x="82" y="95"/>
                      <a:pt x="80" y="91"/>
                    </a:cubicBezTo>
                    <a:lnTo>
                      <a:pt x="69" y="59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Freeform 51"/>
              <p:cNvSpPr>
                <a:spLocks/>
              </p:cNvSpPr>
              <p:nvPr/>
            </p:nvSpPr>
            <p:spPr bwMode="auto">
              <a:xfrm>
                <a:off x="1836738" y="2465388"/>
                <a:ext cx="23813" cy="30163"/>
              </a:xfrm>
              <a:custGeom>
                <a:avLst/>
                <a:gdLst>
                  <a:gd name="T0" fmla="*/ 15 w 15"/>
                  <a:gd name="T1" fmla="*/ 1 h 19"/>
                  <a:gd name="T2" fmla="*/ 13 w 15"/>
                  <a:gd name="T3" fmla="*/ 0 h 19"/>
                  <a:gd name="T4" fmla="*/ 0 w 15"/>
                  <a:gd name="T5" fmla="*/ 18 h 19"/>
                  <a:gd name="T6" fmla="*/ 2 w 15"/>
                  <a:gd name="T7" fmla="*/ 19 h 19"/>
                  <a:gd name="T8" fmla="*/ 15 w 15"/>
                  <a:gd name="T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1"/>
                    </a:moveTo>
                    <a:lnTo>
                      <a:pt x="13" y="0"/>
                    </a:lnTo>
                    <a:lnTo>
                      <a:pt x="0" y="18"/>
                    </a:lnTo>
                    <a:lnTo>
                      <a:pt x="2" y="19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Freeform 52"/>
              <p:cNvSpPr>
                <a:spLocks/>
              </p:cNvSpPr>
              <p:nvPr/>
            </p:nvSpPr>
            <p:spPr bwMode="auto">
              <a:xfrm>
                <a:off x="1849438" y="2535238"/>
                <a:ext cx="33338" cy="22225"/>
              </a:xfrm>
              <a:custGeom>
                <a:avLst/>
                <a:gdLst>
                  <a:gd name="T0" fmla="*/ 0 w 21"/>
                  <a:gd name="T1" fmla="*/ 3 h 14"/>
                  <a:gd name="T2" fmla="*/ 19 w 21"/>
                  <a:gd name="T3" fmla="*/ 14 h 14"/>
                  <a:gd name="T4" fmla="*/ 21 w 21"/>
                  <a:gd name="T5" fmla="*/ 12 h 14"/>
                  <a:gd name="T6" fmla="*/ 1 w 21"/>
                  <a:gd name="T7" fmla="*/ 0 h 14"/>
                  <a:gd name="T8" fmla="*/ 0 w 21"/>
                  <a:gd name="T9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0" y="3"/>
                    </a:moveTo>
                    <a:lnTo>
                      <a:pt x="19" y="14"/>
                    </a:lnTo>
                    <a:lnTo>
                      <a:pt x="21" y="1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Freeform 53"/>
              <p:cNvSpPr>
                <a:spLocks/>
              </p:cNvSpPr>
              <p:nvPr/>
            </p:nvSpPr>
            <p:spPr bwMode="auto">
              <a:xfrm>
                <a:off x="1847850" y="2501901"/>
                <a:ext cx="36513" cy="14288"/>
              </a:xfrm>
              <a:custGeom>
                <a:avLst/>
                <a:gdLst>
                  <a:gd name="T0" fmla="*/ 1 w 23"/>
                  <a:gd name="T1" fmla="*/ 9 h 9"/>
                  <a:gd name="T2" fmla="*/ 23 w 23"/>
                  <a:gd name="T3" fmla="*/ 3 h 9"/>
                  <a:gd name="T4" fmla="*/ 22 w 23"/>
                  <a:gd name="T5" fmla="*/ 0 h 9"/>
                  <a:gd name="T6" fmla="*/ 0 w 23"/>
                  <a:gd name="T7" fmla="*/ 6 h 9"/>
                  <a:gd name="T8" fmla="*/ 1 w 23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9">
                    <a:moveTo>
                      <a:pt x="1" y="9"/>
                    </a:moveTo>
                    <a:lnTo>
                      <a:pt x="23" y="3"/>
                    </a:lnTo>
                    <a:lnTo>
                      <a:pt x="22" y="0"/>
                    </a:lnTo>
                    <a:lnTo>
                      <a:pt x="0" y="6"/>
                    </a:lnTo>
                    <a:lnTo>
                      <a:pt x="1" y="9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9068775" y="2569107"/>
            <a:ext cx="1487165" cy="1571643"/>
            <a:chOff x="9068775" y="2569107"/>
            <a:chExt cx="1487165" cy="1571643"/>
          </a:xfrm>
        </p:grpSpPr>
        <p:sp>
          <p:nvSpPr>
            <p:cNvPr id="2" name="Sev04"/>
            <p:cNvSpPr/>
            <p:nvPr/>
          </p:nvSpPr>
          <p:spPr>
            <a:xfrm rot="18900000">
              <a:off x="9068775" y="2653585"/>
              <a:ext cx="1487165" cy="1487165"/>
            </a:xfrm>
            <a:prstGeom prst="rect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4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16" name="Sev04"/>
            <p:cNvSpPr/>
            <p:nvPr/>
          </p:nvSpPr>
          <p:spPr>
            <a:xfrm rot="18900000">
              <a:off x="9068775" y="2569107"/>
              <a:ext cx="1487165" cy="148716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5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4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66" name="Freeform 65"/>
            <p:cNvSpPr>
              <a:spLocks noEditPoints="1"/>
            </p:cNvSpPr>
            <p:nvPr/>
          </p:nvSpPr>
          <p:spPr bwMode="auto">
            <a:xfrm>
              <a:off x="9539261" y="3028396"/>
              <a:ext cx="557127" cy="526803"/>
            </a:xfrm>
            <a:custGeom>
              <a:avLst/>
              <a:gdLst/>
              <a:ahLst/>
              <a:cxnLst>
                <a:cxn ang="0">
                  <a:pos x="68" y="14"/>
                </a:cxn>
                <a:cxn ang="0">
                  <a:pos x="68" y="18"/>
                </a:cxn>
                <a:cxn ang="0">
                  <a:pos x="64" y="18"/>
                </a:cxn>
                <a:cxn ang="0">
                  <a:pos x="61" y="21"/>
                </a:cxn>
                <a:cxn ang="0">
                  <a:pos x="7" y="21"/>
                </a:cxn>
                <a:cxn ang="0">
                  <a:pos x="4" y="18"/>
                </a:cxn>
                <a:cxn ang="0">
                  <a:pos x="0" y="18"/>
                </a:cxn>
                <a:cxn ang="0">
                  <a:pos x="0" y="14"/>
                </a:cxn>
                <a:cxn ang="0">
                  <a:pos x="34" y="0"/>
                </a:cxn>
                <a:cxn ang="0">
                  <a:pos x="68" y="14"/>
                </a:cxn>
                <a:cxn ang="0">
                  <a:pos x="68" y="60"/>
                </a:cxn>
                <a:cxn ang="0">
                  <a:pos x="68" y="64"/>
                </a:cxn>
                <a:cxn ang="0">
                  <a:pos x="0" y="64"/>
                </a:cxn>
                <a:cxn ang="0">
                  <a:pos x="0" y="60"/>
                </a:cxn>
                <a:cxn ang="0">
                  <a:pos x="2" y="57"/>
                </a:cxn>
                <a:cxn ang="0">
                  <a:pos x="66" y="57"/>
                </a:cxn>
                <a:cxn ang="0">
                  <a:pos x="68" y="60"/>
                </a:cxn>
                <a:cxn ang="0">
                  <a:pos x="18" y="23"/>
                </a:cxn>
                <a:cxn ang="0">
                  <a:pos x="18" y="50"/>
                </a:cxn>
                <a:cxn ang="0">
                  <a:pos x="23" y="50"/>
                </a:cxn>
                <a:cxn ang="0">
                  <a:pos x="23" y="23"/>
                </a:cxn>
                <a:cxn ang="0">
                  <a:pos x="32" y="23"/>
                </a:cxn>
                <a:cxn ang="0">
                  <a:pos x="32" y="50"/>
                </a:cxn>
                <a:cxn ang="0">
                  <a:pos x="36" y="50"/>
                </a:cxn>
                <a:cxn ang="0">
                  <a:pos x="36" y="23"/>
                </a:cxn>
                <a:cxn ang="0">
                  <a:pos x="45" y="23"/>
                </a:cxn>
                <a:cxn ang="0">
                  <a:pos x="45" y="50"/>
                </a:cxn>
                <a:cxn ang="0">
                  <a:pos x="50" y="50"/>
                </a:cxn>
                <a:cxn ang="0">
                  <a:pos x="50" y="23"/>
                </a:cxn>
                <a:cxn ang="0">
                  <a:pos x="59" y="23"/>
                </a:cxn>
                <a:cxn ang="0">
                  <a:pos x="59" y="50"/>
                </a:cxn>
                <a:cxn ang="0">
                  <a:pos x="61" y="50"/>
                </a:cxn>
                <a:cxn ang="0">
                  <a:pos x="64" y="53"/>
                </a:cxn>
                <a:cxn ang="0">
                  <a:pos x="64" y="55"/>
                </a:cxn>
                <a:cxn ang="0">
                  <a:pos x="4" y="55"/>
                </a:cxn>
                <a:cxn ang="0">
                  <a:pos x="4" y="53"/>
                </a:cxn>
                <a:cxn ang="0">
                  <a:pos x="7" y="50"/>
                </a:cxn>
                <a:cxn ang="0">
                  <a:pos x="9" y="50"/>
                </a:cxn>
                <a:cxn ang="0">
                  <a:pos x="9" y="23"/>
                </a:cxn>
                <a:cxn ang="0">
                  <a:pos x="18" y="23"/>
                </a:cxn>
              </a:cxnLst>
              <a:rect l="0" t="0" r="r" b="b"/>
              <a:pathLst>
                <a:path w="68" h="64">
                  <a:moveTo>
                    <a:pt x="68" y="14"/>
                  </a:moveTo>
                  <a:cubicBezTo>
                    <a:pt x="68" y="18"/>
                    <a:pt x="68" y="18"/>
                    <a:pt x="68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20"/>
                    <a:pt x="63" y="21"/>
                    <a:pt x="61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5" y="21"/>
                    <a:pt x="4" y="20"/>
                    <a:pt x="4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34" y="0"/>
                    <a:pt x="34" y="0"/>
                    <a:pt x="34" y="0"/>
                  </a:cubicBezTo>
                  <a:lnTo>
                    <a:pt x="68" y="14"/>
                  </a:lnTo>
                  <a:close/>
                  <a:moveTo>
                    <a:pt x="68" y="60"/>
                  </a:moveTo>
                  <a:cubicBezTo>
                    <a:pt x="68" y="64"/>
                    <a:pt x="68" y="64"/>
                    <a:pt x="68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58"/>
                    <a:pt x="1" y="57"/>
                    <a:pt x="2" y="57"/>
                  </a:cubicBezTo>
                  <a:cubicBezTo>
                    <a:pt x="66" y="57"/>
                    <a:pt x="66" y="57"/>
                    <a:pt x="66" y="57"/>
                  </a:cubicBezTo>
                  <a:cubicBezTo>
                    <a:pt x="67" y="57"/>
                    <a:pt x="68" y="58"/>
                    <a:pt x="68" y="60"/>
                  </a:cubicBezTo>
                  <a:close/>
                  <a:moveTo>
                    <a:pt x="18" y="23"/>
                  </a:moveTo>
                  <a:cubicBezTo>
                    <a:pt x="18" y="50"/>
                    <a:pt x="18" y="50"/>
                    <a:pt x="18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50"/>
                    <a:pt x="32" y="50"/>
                    <a:pt x="32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63" y="50"/>
                    <a:pt x="64" y="51"/>
                    <a:pt x="64" y="53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1"/>
                    <a:pt x="5" y="50"/>
                    <a:pt x="7" y="50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9" y="23"/>
                    <a:pt x="9" y="23"/>
                    <a:pt x="9" y="23"/>
                  </a:cubicBezTo>
                  <a:lnTo>
                    <a:pt x="18" y="23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01787401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6" grpId="0"/>
      <p:bldP spid="36" grpId="1"/>
      <p:bldP spid="36" grpId="2"/>
      <p:bldP spid="36" grpId="3"/>
      <p:bldP spid="36" grpId="4"/>
      <p:bldP spid="36" grpId="5"/>
      <p:bldP spid="36" grpId="6"/>
      <p:bldP spid="36" grpId="7"/>
      <p:bldP spid="36" grpId="8"/>
      <p:bldP spid="36" grpId="9"/>
      <p:bldP spid="36" grpId="10"/>
      <p:bldP spid="36" grpId="11"/>
      <p:bldP spid="36" grpId="12"/>
      <p:bldP spid="51" grpId="0" animBg="1"/>
      <p:bldP spid="52" grpId="0" animBg="1"/>
      <p:bldP spid="53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5"/>
          <p:cNvSpPr/>
          <p:nvPr/>
        </p:nvSpPr>
        <p:spPr>
          <a:xfrm>
            <a:off x="2254804" y="1963309"/>
            <a:ext cx="3734528" cy="1609709"/>
          </a:xfrm>
          <a:prstGeom prst="roundRect">
            <a:avLst>
              <a:gd name="adj" fmla="val 5551"/>
            </a:avLst>
          </a:prstGeom>
          <a:noFill/>
          <a:ln w="38100"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" name="Rounded Rectangle 8"/>
          <p:cNvSpPr/>
          <p:nvPr/>
        </p:nvSpPr>
        <p:spPr>
          <a:xfrm>
            <a:off x="6193666" y="1963309"/>
            <a:ext cx="3734528" cy="1609709"/>
          </a:xfrm>
          <a:prstGeom prst="roundRect">
            <a:avLst>
              <a:gd name="adj" fmla="val 5551"/>
            </a:avLst>
          </a:prstGeom>
          <a:noFill/>
          <a:ln w="38100"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Rounded Rectangle 12"/>
          <p:cNvSpPr/>
          <p:nvPr/>
        </p:nvSpPr>
        <p:spPr>
          <a:xfrm>
            <a:off x="2254804" y="3905720"/>
            <a:ext cx="3734528" cy="1609709"/>
          </a:xfrm>
          <a:prstGeom prst="roundRect">
            <a:avLst>
              <a:gd name="adj" fmla="val 5551"/>
            </a:avLst>
          </a:prstGeom>
          <a:noFill/>
          <a:ln w="38100"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" name="Rounded Rectangle 14"/>
          <p:cNvSpPr/>
          <p:nvPr/>
        </p:nvSpPr>
        <p:spPr>
          <a:xfrm>
            <a:off x="6193666" y="3905720"/>
            <a:ext cx="3734528" cy="1609709"/>
          </a:xfrm>
          <a:prstGeom prst="roundRect">
            <a:avLst>
              <a:gd name="adj" fmla="val 5551"/>
            </a:avLst>
          </a:prstGeom>
          <a:noFill/>
          <a:ln w="38100"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 Strategy</a:t>
            </a: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31" name="Rectangle 3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2" name="Group 31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3" name="TextBox 32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6" name="Group 3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9" name="Group 3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983578" y="2082757"/>
            <a:ext cx="2865679" cy="1208581"/>
            <a:chOff x="2969064" y="2082757"/>
            <a:chExt cx="2865679" cy="1208581"/>
          </a:xfrm>
        </p:grpSpPr>
        <p:sp>
          <p:nvSpPr>
            <p:cNvPr id="42" name="TextBox 41"/>
            <p:cNvSpPr txBox="1"/>
            <p:nvPr/>
          </p:nvSpPr>
          <p:spPr>
            <a:xfrm>
              <a:off x="3940275" y="2082757"/>
              <a:ext cx="934871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Planning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6281095" y="2082757"/>
            <a:ext cx="2865679" cy="1208581"/>
            <a:chOff x="2969064" y="2082757"/>
            <a:chExt cx="2865679" cy="1208581"/>
          </a:xfrm>
        </p:grpSpPr>
        <p:sp>
          <p:nvSpPr>
            <p:cNvPr id="45" name="TextBox 44"/>
            <p:cNvSpPr txBox="1"/>
            <p:nvPr/>
          </p:nvSpPr>
          <p:spPr>
            <a:xfrm>
              <a:off x="3910619" y="2082757"/>
              <a:ext cx="994183" cy="3869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Research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2983578" y="4030179"/>
            <a:ext cx="2865679" cy="1208581"/>
            <a:chOff x="2969064" y="2082757"/>
            <a:chExt cx="2865679" cy="1208581"/>
          </a:xfrm>
        </p:grpSpPr>
        <p:sp>
          <p:nvSpPr>
            <p:cNvPr id="48" name="TextBox 47"/>
            <p:cNvSpPr txBox="1"/>
            <p:nvPr/>
          </p:nvSpPr>
          <p:spPr>
            <a:xfrm>
              <a:off x="3860126" y="2082757"/>
              <a:ext cx="1095172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Promotion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9" name="Rectangle 48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6281094" y="4030179"/>
            <a:ext cx="2865679" cy="1208581"/>
            <a:chOff x="2969064" y="2082757"/>
            <a:chExt cx="2865679" cy="1208581"/>
          </a:xfrm>
        </p:grpSpPr>
        <p:sp>
          <p:nvSpPr>
            <p:cNvPr id="51" name="TextBox 50"/>
            <p:cNvSpPr txBox="1"/>
            <p:nvPr/>
          </p:nvSpPr>
          <p:spPr>
            <a:xfrm>
              <a:off x="4058096" y="2082757"/>
              <a:ext cx="699230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Brand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2" name="Rectangle 51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616907" y="4051695"/>
            <a:ext cx="1352157" cy="1352157"/>
            <a:chOff x="1616907" y="4051695"/>
            <a:chExt cx="1352157" cy="1352157"/>
          </a:xfrm>
        </p:grpSpPr>
        <p:sp>
          <p:nvSpPr>
            <p:cNvPr id="17" name="Sev03"/>
            <p:cNvSpPr/>
            <p:nvPr/>
          </p:nvSpPr>
          <p:spPr>
            <a:xfrm>
              <a:off x="1616907" y="4051695"/>
              <a:ext cx="1352157" cy="1352157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3">
                    <a:lumMod val="50000"/>
                  </a:schemeClr>
                </a:solidFill>
                <a:latin typeface="FontAwesome" pitchFamily="2" charset="0"/>
                <a:cs typeface="+mj-cs"/>
              </a:endParaRPr>
            </a:p>
          </p:txBody>
        </p:sp>
        <p:grpSp>
          <p:nvGrpSpPr>
            <p:cNvPr id="53" name="Group 52"/>
            <p:cNvGrpSpPr/>
            <p:nvPr/>
          </p:nvGrpSpPr>
          <p:grpSpPr>
            <a:xfrm>
              <a:off x="2035275" y="4372185"/>
              <a:ext cx="634947" cy="668143"/>
              <a:chOff x="1641475" y="2428876"/>
              <a:chExt cx="242888" cy="255587"/>
            </a:xfrm>
            <a:solidFill>
              <a:schemeClr val="bg1"/>
            </a:solidFill>
          </p:grpSpPr>
          <p:sp>
            <p:nvSpPr>
              <p:cNvPr id="54" name="Freeform 49"/>
              <p:cNvSpPr>
                <a:spLocks/>
              </p:cNvSpPr>
              <p:nvPr/>
            </p:nvSpPr>
            <p:spPr bwMode="auto">
              <a:xfrm>
                <a:off x="1641475" y="2525713"/>
                <a:ext cx="111125" cy="158750"/>
              </a:xfrm>
              <a:custGeom>
                <a:avLst/>
                <a:gdLst>
                  <a:gd name="T0" fmla="*/ 42 w 59"/>
                  <a:gd name="T1" fmla="*/ 49 h 84"/>
                  <a:gd name="T2" fmla="*/ 43 w 59"/>
                  <a:gd name="T3" fmla="*/ 40 h 84"/>
                  <a:gd name="T4" fmla="*/ 31 w 59"/>
                  <a:gd name="T5" fmla="*/ 4 h 84"/>
                  <a:gd name="T6" fmla="*/ 26 w 59"/>
                  <a:gd name="T7" fmla="*/ 1 h 84"/>
                  <a:gd name="T8" fmla="*/ 11 w 59"/>
                  <a:gd name="T9" fmla="*/ 6 h 84"/>
                  <a:gd name="T10" fmla="*/ 4 w 59"/>
                  <a:gd name="T11" fmla="*/ 22 h 84"/>
                  <a:gd name="T12" fmla="*/ 9 w 59"/>
                  <a:gd name="T13" fmla="*/ 37 h 84"/>
                  <a:gd name="T14" fmla="*/ 24 w 59"/>
                  <a:gd name="T15" fmla="*/ 46 h 84"/>
                  <a:gd name="T16" fmla="*/ 31 w 59"/>
                  <a:gd name="T17" fmla="*/ 52 h 84"/>
                  <a:gd name="T18" fmla="*/ 40 w 59"/>
                  <a:gd name="T19" fmla="*/ 80 h 84"/>
                  <a:gd name="T20" fmla="*/ 45 w 59"/>
                  <a:gd name="T21" fmla="*/ 83 h 84"/>
                  <a:gd name="T22" fmla="*/ 48 w 59"/>
                  <a:gd name="T23" fmla="*/ 69 h 84"/>
                  <a:gd name="T24" fmla="*/ 42 w 59"/>
                  <a:gd name="T25" fmla="*/ 4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84">
                    <a:moveTo>
                      <a:pt x="42" y="49"/>
                    </a:moveTo>
                    <a:cubicBezTo>
                      <a:pt x="42" y="49"/>
                      <a:pt x="44" y="42"/>
                      <a:pt x="43" y="40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30" y="0"/>
                      <a:pt x="26" y="1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0" y="11"/>
                      <a:pt x="4" y="22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13" y="50"/>
                      <a:pt x="24" y="46"/>
                    </a:cubicBezTo>
                    <a:cubicBezTo>
                      <a:pt x="24" y="46"/>
                      <a:pt x="29" y="45"/>
                      <a:pt x="31" y="52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80"/>
                      <a:pt x="41" y="84"/>
                      <a:pt x="45" y="83"/>
                    </a:cubicBezTo>
                    <a:cubicBezTo>
                      <a:pt x="45" y="83"/>
                      <a:pt x="59" y="80"/>
                      <a:pt x="48" y="69"/>
                    </a:cubicBezTo>
                    <a:cubicBezTo>
                      <a:pt x="51" y="63"/>
                      <a:pt x="42" y="58"/>
                      <a:pt x="4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5" name="Freeform 50"/>
              <p:cNvSpPr>
                <a:spLocks/>
              </p:cNvSpPr>
              <p:nvPr/>
            </p:nvSpPr>
            <p:spPr bwMode="auto">
              <a:xfrm>
                <a:off x="1703388" y="2428876"/>
                <a:ext cx="155575" cy="179388"/>
              </a:xfrm>
              <a:custGeom>
                <a:avLst/>
                <a:gdLst>
                  <a:gd name="T0" fmla="*/ 69 w 82"/>
                  <a:gd name="T1" fmla="*/ 59 h 95"/>
                  <a:gd name="T2" fmla="*/ 72 w 82"/>
                  <a:gd name="T3" fmla="*/ 46 h 95"/>
                  <a:gd name="T4" fmla="*/ 62 w 82"/>
                  <a:gd name="T5" fmla="*/ 37 h 95"/>
                  <a:gd name="T6" fmla="*/ 51 w 82"/>
                  <a:gd name="T7" fmla="*/ 5 h 95"/>
                  <a:gd name="T8" fmla="*/ 48 w 82"/>
                  <a:gd name="T9" fmla="*/ 6 h 95"/>
                  <a:gd name="T10" fmla="*/ 4 w 82"/>
                  <a:gd name="T11" fmla="*/ 48 h 95"/>
                  <a:gd name="T12" fmla="*/ 2 w 82"/>
                  <a:gd name="T13" fmla="*/ 53 h 95"/>
                  <a:gd name="T14" fmla="*/ 12 w 82"/>
                  <a:gd name="T15" fmla="*/ 83 h 95"/>
                  <a:gd name="T16" fmla="*/ 17 w 82"/>
                  <a:gd name="T17" fmla="*/ 86 h 95"/>
                  <a:gd name="T18" fmla="*/ 78 w 82"/>
                  <a:gd name="T19" fmla="*/ 92 h 95"/>
                  <a:gd name="T20" fmla="*/ 80 w 82"/>
                  <a:gd name="T21" fmla="*/ 91 h 95"/>
                  <a:gd name="T22" fmla="*/ 69 w 82"/>
                  <a:gd name="T23" fmla="*/ 59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2" h="95">
                    <a:moveTo>
                      <a:pt x="69" y="59"/>
                    </a:moveTo>
                    <a:cubicBezTo>
                      <a:pt x="73" y="56"/>
                      <a:pt x="74" y="51"/>
                      <a:pt x="72" y="46"/>
                    </a:cubicBezTo>
                    <a:cubicBezTo>
                      <a:pt x="71" y="41"/>
                      <a:pt x="67" y="38"/>
                      <a:pt x="62" y="37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0" y="0"/>
                      <a:pt x="48" y="6"/>
                      <a:pt x="48" y="6"/>
                    </a:cubicBezTo>
                    <a:cubicBezTo>
                      <a:pt x="40" y="38"/>
                      <a:pt x="4" y="48"/>
                      <a:pt x="4" y="48"/>
                    </a:cubicBezTo>
                    <a:cubicBezTo>
                      <a:pt x="0" y="49"/>
                      <a:pt x="2" y="53"/>
                      <a:pt x="2" y="5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7"/>
                      <a:pt x="17" y="86"/>
                      <a:pt x="17" y="86"/>
                    </a:cubicBezTo>
                    <a:cubicBezTo>
                      <a:pt x="56" y="72"/>
                      <a:pt x="78" y="92"/>
                      <a:pt x="78" y="92"/>
                    </a:cubicBezTo>
                    <a:cubicBezTo>
                      <a:pt x="78" y="92"/>
                      <a:pt x="82" y="95"/>
                      <a:pt x="80" y="91"/>
                    </a:cubicBezTo>
                    <a:lnTo>
                      <a:pt x="69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6" name="Freeform 51"/>
              <p:cNvSpPr>
                <a:spLocks/>
              </p:cNvSpPr>
              <p:nvPr/>
            </p:nvSpPr>
            <p:spPr bwMode="auto">
              <a:xfrm>
                <a:off x="1836738" y="2465388"/>
                <a:ext cx="23813" cy="30163"/>
              </a:xfrm>
              <a:custGeom>
                <a:avLst/>
                <a:gdLst>
                  <a:gd name="T0" fmla="*/ 15 w 15"/>
                  <a:gd name="T1" fmla="*/ 1 h 19"/>
                  <a:gd name="T2" fmla="*/ 13 w 15"/>
                  <a:gd name="T3" fmla="*/ 0 h 19"/>
                  <a:gd name="T4" fmla="*/ 0 w 15"/>
                  <a:gd name="T5" fmla="*/ 18 h 19"/>
                  <a:gd name="T6" fmla="*/ 2 w 15"/>
                  <a:gd name="T7" fmla="*/ 19 h 19"/>
                  <a:gd name="T8" fmla="*/ 15 w 15"/>
                  <a:gd name="T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1"/>
                    </a:moveTo>
                    <a:lnTo>
                      <a:pt x="13" y="0"/>
                    </a:lnTo>
                    <a:lnTo>
                      <a:pt x="0" y="18"/>
                    </a:lnTo>
                    <a:lnTo>
                      <a:pt x="2" y="19"/>
                    </a:lnTo>
                    <a:lnTo>
                      <a:pt x="1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7" name="Freeform 52"/>
              <p:cNvSpPr>
                <a:spLocks/>
              </p:cNvSpPr>
              <p:nvPr/>
            </p:nvSpPr>
            <p:spPr bwMode="auto">
              <a:xfrm>
                <a:off x="1849438" y="2535238"/>
                <a:ext cx="33338" cy="22225"/>
              </a:xfrm>
              <a:custGeom>
                <a:avLst/>
                <a:gdLst>
                  <a:gd name="T0" fmla="*/ 0 w 21"/>
                  <a:gd name="T1" fmla="*/ 3 h 14"/>
                  <a:gd name="T2" fmla="*/ 19 w 21"/>
                  <a:gd name="T3" fmla="*/ 14 h 14"/>
                  <a:gd name="T4" fmla="*/ 21 w 21"/>
                  <a:gd name="T5" fmla="*/ 12 h 14"/>
                  <a:gd name="T6" fmla="*/ 1 w 21"/>
                  <a:gd name="T7" fmla="*/ 0 h 14"/>
                  <a:gd name="T8" fmla="*/ 0 w 21"/>
                  <a:gd name="T9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0" y="3"/>
                    </a:moveTo>
                    <a:lnTo>
                      <a:pt x="19" y="14"/>
                    </a:lnTo>
                    <a:lnTo>
                      <a:pt x="21" y="1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8" name="Freeform 53"/>
              <p:cNvSpPr>
                <a:spLocks/>
              </p:cNvSpPr>
              <p:nvPr/>
            </p:nvSpPr>
            <p:spPr bwMode="auto">
              <a:xfrm>
                <a:off x="1847850" y="2501901"/>
                <a:ext cx="36513" cy="14288"/>
              </a:xfrm>
              <a:custGeom>
                <a:avLst/>
                <a:gdLst>
                  <a:gd name="T0" fmla="*/ 1 w 23"/>
                  <a:gd name="T1" fmla="*/ 9 h 9"/>
                  <a:gd name="T2" fmla="*/ 23 w 23"/>
                  <a:gd name="T3" fmla="*/ 3 h 9"/>
                  <a:gd name="T4" fmla="*/ 22 w 23"/>
                  <a:gd name="T5" fmla="*/ 0 h 9"/>
                  <a:gd name="T6" fmla="*/ 0 w 23"/>
                  <a:gd name="T7" fmla="*/ 6 h 9"/>
                  <a:gd name="T8" fmla="*/ 1 w 23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9">
                    <a:moveTo>
                      <a:pt x="1" y="9"/>
                    </a:moveTo>
                    <a:lnTo>
                      <a:pt x="23" y="3"/>
                    </a:lnTo>
                    <a:lnTo>
                      <a:pt x="22" y="0"/>
                    </a:lnTo>
                    <a:lnTo>
                      <a:pt x="0" y="6"/>
                    </a:lnTo>
                    <a:lnTo>
                      <a:pt x="1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9237450" y="4030179"/>
            <a:ext cx="1352157" cy="1352157"/>
            <a:chOff x="9237450" y="4030179"/>
            <a:chExt cx="1352157" cy="1352157"/>
          </a:xfrm>
        </p:grpSpPr>
        <p:sp>
          <p:nvSpPr>
            <p:cNvPr id="18" name="Sev04"/>
            <p:cNvSpPr/>
            <p:nvPr/>
          </p:nvSpPr>
          <p:spPr>
            <a:xfrm>
              <a:off x="9237450" y="4030179"/>
              <a:ext cx="1352157" cy="1352157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4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59" name="Shape 823"/>
            <p:cNvSpPr/>
            <p:nvPr/>
          </p:nvSpPr>
          <p:spPr>
            <a:xfrm>
              <a:off x="9628093" y="4366679"/>
              <a:ext cx="600201" cy="6252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30" h="21387" extrusionOk="0">
                  <a:moveTo>
                    <a:pt x="15651" y="10439"/>
                  </a:moveTo>
                  <a:cubicBezTo>
                    <a:pt x="14876" y="10985"/>
                    <a:pt x="13809" y="10794"/>
                    <a:pt x="13267" y="10015"/>
                  </a:cubicBezTo>
                  <a:cubicBezTo>
                    <a:pt x="12724" y="9235"/>
                    <a:pt x="12913" y="8160"/>
                    <a:pt x="13688" y="7614"/>
                  </a:cubicBezTo>
                  <a:cubicBezTo>
                    <a:pt x="14302" y="7180"/>
                    <a:pt x="15100" y="7212"/>
                    <a:pt x="15674" y="7633"/>
                  </a:cubicBezTo>
                  <a:cubicBezTo>
                    <a:pt x="15386" y="7808"/>
                    <a:pt x="15187" y="7909"/>
                    <a:pt x="15149" y="7927"/>
                  </a:cubicBezTo>
                  <a:cubicBezTo>
                    <a:pt x="14829" y="8080"/>
                    <a:pt x="14692" y="8465"/>
                    <a:pt x="14842" y="8787"/>
                  </a:cubicBezTo>
                  <a:cubicBezTo>
                    <a:pt x="14952" y="9021"/>
                    <a:pt x="15183" y="9159"/>
                    <a:pt x="15425" y="9159"/>
                  </a:cubicBezTo>
                  <a:cubicBezTo>
                    <a:pt x="15515" y="9159"/>
                    <a:pt x="15608" y="9138"/>
                    <a:pt x="15698" y="9096"/>
                  </a:cubicBezTo>
                  <a:cubicBezTo>
                    <a:pt x="15903" y="8999"/>
                    <a:pt x="16125" y="8881"/>
                    <a:pt x="16356" y="8743"/>
                  </a:cubicBezTo>
                  <a:cubicBezTo>
                    <a:pt x="16460" y="9377"/>
                    <a:pt x="16209" y="10045"/>
                    <a:pt x="15651" y="10439"/>
                  </a:cubicBezTo>
                  <a:close/>
                  <a:moveTo>
                    <a:pt x="20298" y="434"/>
                  </a:moveTo>
                  <a:cubicBezTo>
                    <a:pt x="20181" y="97"/>
                    <a:pt x="19814" y="-81"/>
                    <a:pt x="19481" y="36"/>
                  </a:cubicBezTo>
                  <a:cubicBezTo>
                    <a:pt x="19146" y="153"/>
                    <a:pt x="18970" y="523"/>
                    <a:pt x="19086" y="859"/>
                  </a:cubicBezTo>
                  <a:cubicBezTo>
                    <a:pt x="20075" y="3715"/>
                    <a:pt x="18112" y="5846"/>
                    <a:pt x="16617" y="6988"/>
                  </a:cubicBezTo>
                  <a:lnTo>
                    <a:pt x="16012" y="6118"/>
                  </a:lnTo>
                  <a:cubicBezTo>
                    <a:pt x="15810" y="5827"/>
                    <a:pt x="15355" y="5583"/>
                    <a:pt x="15003" y="5578"/>
                  </a:cubicBezTo>
                  <a:lnTo>
                    <a:pt x="11612" y="5594"/>
                  </a:lnTo>
                  <a:cubicBezTo>
                    <a:pt x="11260" y="5588"/>
                    <a:pt x="10735" y="5751"/>
                    <a:pt x="10445" y="5955"/>
                  </a:cubicBezTo>
                  <a:lnTo>
                    <a:pt x="457" y="13000"/>
                  </a:lnTo>
                  <a:cubicBezTo>
                    <a:pt x="-27" y="13341"/>
                    <a:pt x="-145" y="14013"/>
                    <a:pt x="194" y="14500"/>
                  </a:cubicBezTo>
                  <a:lnTo>
                    <a:pt x="4734" y="21032"/>
                  </a:lnTo>
                  <a:cubicBezTo>
                    <a:pt x="5073" y="21519"/>
                    <a:pt x="5618" y="21461"/>
                    <a:pt x="6101" y="21120"/>
                  </a:cubicBezTo>
                  <a:lnTo>
                    <a:pt x="16090" y="14075"/>
                  </a:lnTo>
                  <a:cubicBezTo>
                    <a:pt x="16378" y="13870"/>
                    <a:pt x="16709" y="13429"/>
                    <a:pt x="16826" y="13093"/>
                  </a:cubicBezTo>
                  <a:lnTo>
                    <a:pt x="17888" y="9729"/>
                  </a:lnTo>
                  <a:cubicBezTo>
                    <a:pt x="18003" y="9393"/>
                    <a:pt x="17932" y="8880"/>
                    <a:pt x="17730" y="8589"/>
                  </a:cubicBezTo>
                  <a:lnTo>
                    <a:pt x="17361" y="8058"/>
                  </a:lnTo>
                  <a:cubicBezTo>
                    <a:pt x="19371" y="6513"/>
                    <a:pt x="21455" y="3778"/>
                    <a:pt x="20298" y="434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9234203" y="2092085"/>
            <a:ext cx="1352157" cy="1352157"/>
            <a:chOff x="9234203" y="2092085"/>
            <a:chExt cx="1352157" cy="1352157"/>
          </a:xfrm>
        </p:grpSpPr>
        <p:sp>
          <p:nvSpPr>
            <p:cNvPr id="11" name="Sev02"/>
            <p:cNvSpPr/>
            <p:nvPr/>
          </p:nvSpPr>
          <p:spPr>
            <a:xfrm>
              <a:off x="9234203" y="2092085"/>
              <a:ext cx="1352157" cy="1352157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6000" dirty="0">
                <a:solidFill>
                  <a:schemeClr val="accent2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60" name="Shape 719"/>
            <p:cNvSpPr/>
            <p:nvPr/>
          </p:nvSpPr>
          <p:spPr>
            <a:xfrm>
              <a:off x="9654797" y="2525725"/>
              <a:ext cx="539779" cy="4642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16907" y="2092086"/>
            <a:ext cx="1352157" cy="1352157"/>
            <a:chOff x="1616907" y="2092086"/>
            <a:chExt cx="1352157" cy="1352157"/>
          </a:xfrm>
        </p:grpSpPr>
        <p:sp>
          <p:nvSpPr>
            <p:cNvPr id="5" name="Sev01"/>
            <p:cNvSpPr/>
            <p:nvPr/>
          </p:nvSpPr>
          <p:spPr>
            <a:xfrm>
              <a:off x="1616907" y="2092086"/>
              <a:ext cx="1352157" cy="1352157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61" name="Shape 808"/>
            <p:cNvSpPr/>
            <p:nvPr/>
          </p:nvSpPr>
          <p:spPr>
            <a:xfrm>
              <a:off x="1974975" y="2560424"/>
              <a:ext cx="670297" cy="4022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18" y="14435"/>
                  </a:moveTo>
                  <a:lnTo>
                    <a:pt x="19418" y="3600"/>
                  </a:lnTo>
                  <a:cubicBezTo>
                    <a:pt x="19418" y="1612"/>
                    <a:pt x="18451" y="0"/>
                    <a:pt x="17258" y="0"/>
                  </a:cubicBezTo>
                  <a:lnTo>
                    <a:pt x="7560" y="0"/>
                  </a:lnTo>
                  <a:lnTo>
                    <a:pt x="10326" y="5041"/>
                  </a:lnTo>
                  <a:lnTo>
                    <a:pt x="16221" y="5041"/>
                  </a:lnTo>
                  <a:lnTo>
                    <a:pt x="16221" y="14435"/>
                  </a:lnTo>
                  <a:lnTo>
                    <a:pt x="14040" y="14435"/>
                  </a:lnTo>
                  <a:lnTo>
                    <a:pt x="17819" y="21600"/>
                  </a:lnTo>
                  <a:lnTo>
                    <a:pt x="21600" y="14435"/>
                  </a:lnTo>
                  <a:cubicBezTo>
                    <a:pt x="21600" y="14435"/>
                    <a:pt x="19418" y="14435"/>
                    <a:pt x="19418" y="14435"/>
                  </a:cubicBezTo>
                  <a:close/>
                  <a:moveTo>
                    <a:pt x="5378" y="16559"/>
                  </a:moveTo>
                  <a:lnTo>
                    <a:pt x="5378" y="7166"/>
                  </a:lnTo>
                  <a:lnTo>
                    <a:pt x="7560" y="7166"/>
                  </a:lnTo>
                  <a:lnTo>
                    <a:pt x="3779" y="0"/>
                  </a:lnTo>
                  <a:lnTo>
                    <a:pt x="0" y="7166"/>
                  </a:lnTo>
                  <a:lnTo>
                    <a:pt x="2181" y="7166"/>
                  </a:lnTo>
                  <a:lnTo>
                    <a:pt x="2181" y="17998"/>
                  </a:lnTo>
                  <a:cubicBezTo>
                    <a:pt x="2181" y="19988"/>
                    <a:pt x="3149" y="21600"/>
                    <a:pt x="4341" y="21600"/>
                  </a:cubicBezTo>
                  <a:lnTo>
                    <a:pt x="14040" y="21600"/>
                  </a:lnTo>
                  <a:lnTo>
                    <a:pt x="11274" y="16559"/>
                  </a:lnTo>
                  <a:cubicBezTo>
                    <a:pt x="11274" y="16559"/>
                    <a:pt x="5378" y="16559"/>
                    <a:pt x="5378" y="16559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71699728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9" grpId="0" animBg="1"/>
      <p:bldP spid="13" grpId="0" animBg="1"/>
      <p:bldP spid="15" grpId="0" animBg="1"/>
      <p:bldP spid="34" grpId="0"/>
      <p:bldP spid="35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Oval 53"/>
          <p:cNvSpPr/>
          <p:nvPr/>
        </p:nvSpPr>
        <p:spPr>
          <a:xfrm>
            <a:off x="4764060" y="2704826"/>
            <a:ext cx="2647396" cy="2647396"/>
          </a:xfrm>
          <a:prstGeom prst="ellipse">
            <a:avLst/>
          </a:prstGeom>
          <a:noFill/>
          <a:ln w="571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ound Diagonal Corner Rectangle 5"/>
          <p:cNvSpPr/>
          <p:nvPr/>
        </p:nvSpPr>
        <p:spPr>
          <a:xfrm flipH="1" flipV="1">
            <a:off x="6257291" y="4243497"/>
            <a:ext cx="3989796" cy="1527506"/>
          </a:xfrm>
          <a:prstGeom prst="round2DiagRect">
            <a:avLst>
              <a:gd name="adj1" fmla="val 9472"/>
              <a:gd name="adj2" fmla="val 0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Round Diagonal Corner Rectangle 9"/>
          <p:cNvSpPr/>
          <p:nvPr/>
        </p:nvSpPr>
        <p:spPr>
          <a:xfrm flipV="1">
            <a:off x="1986297" y="4243496"/>
            <a:ext cx="3989796" cy="1527507"/>
          </a:xfrm>
          <a:prstGeom prst="round2DiagRect">
            <a:avLst>
              <a:gd name="adj1" fmla="val 9472"/>
              <a:gd name="adj2" fmla="val 0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Round Diagonal Corner Rectangle 13"/>
          <p:cNvSpPr/>
          <p:nvPr/>
        </p:nvSpPr>
        <p:spPr>
          <a:xfrm flipH="1">
            <a:off x="6257291" y="2243945"/>
            <a:ext cx="3989796" cy="1521608"/>
          </a:xfrm>
          <a:prstGeom prst="round2DiagRect">
            <a:avLst>
              <a:gd name="adj1" fmla="val 9472"/>
              <a:gd name="adj2" fmla="val 0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" name="Round Diagonal Corner Rectangle 17"/>
          <p:cNvSpPr/>
          <p:nvPr/>
        </p:nvSpPr>
        <p:spPr>
          <a:xfrm>
            <a:off x="1986297" y="2234760"/>
            <a:ext cx="3989796" cy="1530793"/>
          </a:xfrm>
          <a:prstGeom prst="round2DiagRect">
            <a:avLst>
              <a:gd name="adj1" fmla="val 9472"/>
              <a:gd name="adj2" fmla="val 0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Holistic mrketing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52" name="Group 51"/>
          <p:cNvGrpSpPr/>
          <p:nvPr/>
        </p:nvGrpSpPr>
        <p:grpSpPr>
          <a:xfrm>
            <a:off x="2310478" y="2333502"/>
            <a:ext cx="2865679" cy="1208581"/>
            <a:chOff x="2969064" y="2082757"/>
            <a:chExt cx="2865679" cy="1208581"/>
          </a:xfrm>
        </p:grpSpPr>
        <p:sp>
          <p:nvSpPr>
            <p:cNvPr id="53" name="TextBox 52"/>
            <p:cNvSpPr txBox="1"/>
            <p:nvPr/>
          </p:nvSpPr>
          <p:spPr>
            <a:xfrm>
              <a:off x="3314307" y="2082757"/>
              <a:ext cx="2186817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Relationship Marketing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5" name="Rectangle 54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7072978" y="2333502"/>
            <a:ext cx="2865679" cy="1208581"/>
            <a:chOff x="2969064" y="2082757"/>
            <a:chExt cx="2865679" cy="1208581"/>
          </a:xfrm>
        </p:grpSpPr>
        <p:sp>
          <p:nvSpPr>
            <p:cNvPr id="57" name="TextBox 56"/>
            <p:cNvSpPr txBox="1"/>
            <p:nvPr/>
          </p:nvSpPr>
          <p:spPr>
            <a:xfrm>
              <a:off x="3515483" y="2082757"/>
              <a:ext cx="178446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Societal Marketing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8" name="Rectangle 57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2310478" y="4357288"/>
            <a:ext cx="2865679" cy="1208581"/>
            <a:chOff x="2969064" y="2082757"/>
            <a:chExt cx="2865679" cy="1208581"/>
          </a:xfrm>
        </p:grpSpPr>
        <p:sp>
          <p:nvSpPr>
            <p:cNvPr id="60" name="TextBox 59"/>
            <p:cNvSpPr txBox="1"/>
            <p:nvPr/>
          </p:nvSpPr>
          <p:spPr>
            <a:xfrm>
              <a:off x="3407283" y="2082757"/>
              <a:ext cx="2000869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Integrated Marketing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1" name="Rectangle 60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7072978" y="4353031"/>
            <a:ext cx="2865679" cy="1208581"/>
            <a:chOff x="2969064" y="2082757"/>
            <a:chExt cx="2865679" cy="1208581"/>
          </a:xfrm>
        </p:grpSpPr>
        <p:sp>
          <p:nvSpPr>
            <p:cNvPr id="63" name="TextBox 62"/>
            <p:cNvSpPr txBox="1"/>
            <p:nvPr/>
          </p:nvSpPr>
          <p:spPr>
            <a:xfrm>
              <a:off x="3517890" y="2082757"/>
              <a:ext cx="177965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Internal Marketing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4" name="Rectangle 63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65" name="Rectangle 6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6" name="Group 6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7" name="TextBox 6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8" name="Group 6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1" name="Group 7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4866608" y="2800820"/>
            <a:ext cx="2448886" cy="2448884"/>
            <a:chOff x="4866608" y="2800820"/>
            <a:chExt cx="2448886" cy="2448884"/>
          </a:xfrm>
        </p:grpSpPr>
        <p:grpSp>
          <p:nvGrpSpPr>
            <p:cNvPr id="5" name="Group 4"/>
            <p:cNvGrpSpPr/>
            <p:nvPr/>
          </p:nvGrpSpPr>
          <p:grpSpPr>
            <a:xfrm>
              <a:off x="4866608" y="4052902"/>
              <a:ext cx="1196803" cy="1196802"/>
              <a:chOff x="4866608" y="4052902"/>
              <a:chExt cx="1196803" cy="1196802"/>
            </a:xfrm>
          </p:grpSpPr>
          <p:sp>
            <p:nvSpPr>
              <p:cNvPr id="36" name="Pie 35"/>
              <p:cNvSpPr/>
              <p:nvPr/>
            </p:nvSpPr>
            <p:spPr>
              <a:xfrm rot="16200000">
                <a:off x="4866609" y="4052901"/>
                <a:ext cx="1196802" cy="1196803"/>
              </a:xfrm>
              <a:prstGeom prst="pieWedg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sp>
            <p:nvSpPr>
              <p:cNvPr id="34" name="Shape 719"/>
              <p:cNvSpPr/>
              <p:nvPr/>
            </p:nvSpPr>
            <p:spPr>
              <a:xfrm>
                <a:off x="5338096" y="4264354"/>
                <a:ext cx="472864" cy="40667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2" name="Group 1"/>
            <p:cNvGrpSpPr/>
            <p:nvPr/>
          </p:nvGrpSpPr>
          <p:grpSpPr>
            <a:xfrm>
              <a:off x="4866608" y="2800820"/>
              <a:ext cx="1196802" cy="1196803"/>
              <a:chOff x="4866608" y="2800820"/>
              <a:chExt cx="1196802" cy="1196803"/>
            </a:xfrm>
          </p:grpSpPr>
          <p:sp>
            <p:nvSpPr>
              <p:cNvPr id="30" name="Pie 29"/>
              <p:cNvSpPr/>
              <p:nvPr/>
            </p:nvSpPr>
            <p:spPr>
              <a:xfrm>
                <a:off x="4866608" y="2800820"/>
                <a:ext cx="1196802" cy="1196803"/>
              </a:xfrm>
              <a:prstGeom prst="pieWedg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sp>
            <p:nvSpPr>
              <p:cNvPr id="35" name="Shape 1684"/>
              <p:cNvSpPr/>
              <p:nvPr/>
            </p:nvSpPr>
            <p:spPr>
              <a:xfrm>
                <a:off x="5371464" y="3257247"/>
                <a:ext cx="451856" cy="39763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1041" y="15188"/>
                    </a:moveTo>
                    <a:cubicBezTo>
                      <a:pt x="8905" y="14174"/>
                      <a:pt x="8222" y="13317"/>
                      <a:pt x="8222" y="11485"/>
                    </a:cubicBezTo>
                    <a:cubicBezTo>
                      <a:pt x="8222" y="10385"/>
                      <a:pt x="8875" y="10744"/>
                      <a:pt x="9161" y="8730"/>
                    </a:cubicBezTo>
                    <a:cubicBezTo>
                      <a:pt x="9279" y="7894"/>
                      <a:pt x="9855" y="8716"/>
                      <a:pt x="9966" y="6808"/>
                    </a:cubicBezTo>
                    <a:cubicBezTo>
                      <a:pt x="9966" y="6047"/>
                      <a:pt x="9651" y="5858"/>
                      <a:pt x="9651" y="5858"/>
                    </a:cubicBezTo>
                    <a:cubicBezTo>
                      <a:pt x="9651" y="5858"/>
                      <a:pt x="9811" y="4733"/>
                      <a:pt x="9873" y="3867"/>
                    </a:cubicBezTo>
                    <a:cubicBezTo>
                      <a:pt x="9951" y="2788"/>
                      <a:pt x="9396" y="0"/>
                      <a:pt x="6431" y="0"/>
                    </a:cubicBezTo>
                    <a:cubicBezTo>
                      <a:pt x="3466" y="0"/>
                      <a:pt x="2909" y="2788"/>
                      <a:pt x="2987" y="3867"/>
                    </a:cubicBezTo>
                    <a:cubicBezTo>
                      <a:pt x="3050" y="4733"/>
                      <a:pt x="3210" y="5858"/>
                      <a:pt x="3210" y="5858"/>
                    </a:cubicBezTo>
                    <a:cubicBezTo>
                      <a:pt x="3210" y="5858"/>
                      <a:pt x="2895" y="6047"/>
                      <a:pt x="2895" y="6808"/>
                    </a:cubicBezTo>
                    <a:cubicBezTo>
                      <a:pt x="3005" y="8716"/>
                      <a:pt x="3582" y="7894"/>
                      <a:pt x="3700" y="8730"/>
                    </a:cubicBezTo>
                    <a:cubicBezTo>
                      <a:pt x="3987" y="10744"/>
                      <a:pt x="4639" y="10385"/>
                      <a:pt x="4639" y="11485"/>
                    </a:cubicBezTo>
                    <a:cubicBezTo>
                      <a:pt x="4639" y="13317"/>
                      <a:pt x="3956" y="14174"/>
                      <a:pt x="1819" y="15188"/>
                    </a:cubicBezTo>
                    <a:cubicBezTo>
                      <a:pt x="1169" y="15497"/>
                      <a:pt x="0" y="15976"/>
                      <a:pt x="0" y="17129"/>
                    </a:cubicBezTo>
                    <a:lnTo>
                      <a:pt x="0" y="21600"/>
                    </a:lnTo>
                    <a:lnTo>
                      <a:pt x="15005" y="21600"/>
                    </a:lnTo>
                    <a:cubicBezTo>
                      <a:pt x="15005" y="21600"/>
                      <a:pt x="15005" y="18955"/>
                      <a:pt x="15005" y="18248"/>
                    </a:cubicBezTo>
                    <a:cubicBezTo>
                      <a:pt x="15005" y="17196"/>
                      <a:pt x="13184" y="16207"/>
                      <a:pt x="11041" y="15188"/>
                    </a:cubicBezTo>
                    <a:close/>
                    <a:moveTo>
                      <a:pt x="21600" y="21600"/>
                    </a:moveTo>
                    <a:cubicBezTo>
                      <a:pt x="21600" y="21600"/>
                      <a:pt x="21557" y="16953"/>
                      <a:pt x="21307" y="16471"/>
                    </a:cubicBezTo>
                    <a:cubicBezTo>
                      <a:pt x="20935" y="15754"/>
                      <a:pt x="20071" y="15261"/>
                      <a:pt x="18463" y="14498"/>
                    </a:cubicBezTo>
                    <a:cubicBezTo>
                      <a:pt x="16861" y="13736"/>
                      <a:pt x="16349" y="13094"/>
                      <a:pt x="16349" y="11720"/>
                    </a:cubicBezTo>
                    <a:cubicBezTo>
                      <a:pt x="16349" y="10894"/>
                      <a:pt x="16838" y="11164"/>
                      <a:pt x="17053" y="9653"/>
                    </a:cubicBezTo>
                    <a:cubicBezTo>
                      <a:pt x="17142" y="9026"/>
                      <a:pt x="17574" y="9643"/>
                      <a:pt x="17657" y="8212"/>
                    </a:cubicBezTo>
                    <a:cubicBezTo>
                      <a:pt x="17657" y="7642"/>
                      <a:pt x="17420" y="7499"/>
                      <a:pt x="17420" y="7499"/>
                    </a:cubicBezTo>
                    <a:cubicBezTo>
                      <a:pt x="17420" y="7499"/>
                      <a:pt x="17541" y="6656"/>
                      <a:pt x="17588" y="6006"/>
                    </a:cubicBezTo>
                    <a:cubicBezTo>
                      <a:pt x="17646" y="5197"/>
                      <a:pt x="17229" y="3106"/>
                      <a:pt x="15005" y="3106"/>
                    </a:cubicBezTo>
                    <a:cubicBezTo>
                      <a:pt x="12781" y="3106"/>
                      <a:pt x="12365" y="5197"/>
                      <a:pt x="12422" y="6006"/>
                    </a:cubicBezTo>
                    <a:cubicBezTo>
                      <a:pt x="12469" y="6656"/>
                      <a:pt x="12589" y="7499"/>
                      <a:pt x="12589" y="7499"/>
                    </a:cubicBezTo>
                    <a:cubicBezTo>
                      <a:pt x="12589" y="7499"/>
                      <a:pt x="12353" y="7642"/>
                      <a:pt x="12353" y="8212"/>
                    </a:cubicBezTo>
                    <a:cubicBezTo>
                      <a:pt x="12437" y="9643"/>
                      <a:pt x="12868" y="9026"/>
                      <a:pt x="12957" y="9653"/>
                    </a:cubicBezTo>
                    <a:cubicBezTo>
                      <a:pt x="13173" y="11164"/>
                      <a:pt x="13662" y="10894"/>
                      <a:pt x="13662" y="11720"/>
                    </a:cubicBezTo>
                    <a:cubicBezTo>
                      <a:pt x="13662" y="12655"/>
                      <a:pt x="13424" y="13250"/>
                      <a:pt x="12768" y="13776"/>
                    </a:cubicBezTo>
                    <a:cubicBezTo>
                      <a:pt x="16268" y="15766"/>
                      <a:pt x="16737" y="16172"/>
                      <a:pt x="16737" y="17952"/>
                    </a:cubicBezTo>
                    <a:lnTo>
                      <a:pt x="16737" y="21600"/>
                    </a:lnTo>
                    <a:cubicBezTo>
                      <a:pt x="16737" y="21600"/>
                      <a:pt x="21600" y="21600"/>
                      <a:pt x="21600" y="2160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4" name="Group 3"/>
            <p:cNvGrpSpPr/>
            <p:nvPr/>
          </p:nvGrpSpPr>
          <p:grpSpPr>
            <a:xfrm>
              <a:off x="6118691" y="4052902"/>
              <a:ext cx="1196803" cy="1196802"/>
              <a:chOff x="6118691" y="4052902"/>
              <a:chExt cx="1196803" cy="1196802"/>
            </a:xfrm>
          </p:grpSpPr>
          <p:sp>
            <p:nvSpPr>
              <p:cNvPr id="39" name="Pie 38"/>
              <p:cNvSpPr/>
              <p:nvPr/>
            </p:nvSpPr>
            <p:spPr>
              <a:xfrm rot="10800000">
                <a:off x="6118691" y="4052902"/>
                <a:ext cx="1196803" cy="1196802"/>
              </a:xfrm>
              <a:prstGeom prst="pieWedg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sp>
            <p:nvSpPr>
              <p:cNvPr id="37" name="Shape 808"/>
              <p:cNvSpPr/>
              <p:nvPr/>
            </p:nvSpPr>
            <p:spPr>
              <a:xfrm>
                <a:off x="6312596" y="4353031"/>
                <a:ext cx="565455" cy="33931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18" y="14435"/>
                    </a:moveTo>
                    <a:lnTo>
                      <a:pt x="19418" y="3600"/>
                    </a:lnTo>
                    <a:cubicBezTo>
                      <a:pt x="19418" y="1612"/>
                      <a:pt x="18451" y="0"/>
                      <a:pt x="17258" y="0"/>
                    </a:cubicBezTo>
                    <a:lnTo>
                      <a:pt x="7560" y="0"/>
                    </a:lnTo>
                    <a:lnTo>
                      <a:pt x="10326" y="5041"/>
                    </a:lnTo>
                    <a:lnTo>
                      <a:pt x="16221" y="5041"/>
                    </a:lnTo>
                    <a:lnTo>
                      <a:pt x="16221" y="14435"/>
                    </a:lnTo>
                    <a:lnTo>
                      <a:pt x="14040" y="14435"/>
                    </a:lnTo>
                    <a:lnTo>
                      <a:pt x="17819" y="21600"/>
                    </a:lnTo>
                    <a:lnTo>
                      <a:pt x="21600" y="14435"/>
                    </a:lnTo>
                    <a:cubicBezTo>
                      <a:pt x="21600" y="14435"/>
                      <a:pt x="19418" y="14435"/>
                      <a:pt x="19418" y="14435"/>
                    </a:cubicBezTo>
                    <a:close/>
                    <a:moveTo>
                      <a:pt x="5378" y="16559"/>
                    </a:moveTo>
                    <a:lnTo>
                      <a:pt x="5378" y="7166"/>
                    </a:lnTo>
                    <a:lnTo>
                      <a:pt x="7560" y="7166"/>
                    </a:lnTo>
                    <a:lnTo>
                      <a:pt x="3779" y="0"/>
                    </a:lnTo>
                    <a:lnTo>
                      <a:pt x="0" y="7166"/>
                    </a:lnTo>
                    <a:lnTo>
                      <a:pt x="2181" y="7166"/>
                    </a:lnTo>
                    <a:lnTo>
                      <a:pt x="2181" y="17998"/>
                    </a:lnTo>
                    <a:cubicBezTo>
                      <a:pt x="2181" y="19988"/>
                      <a:pt x="3149" y="21600"/>
                      <a:pt x="4341" y="21600"/>
                    </a:cubicBezTo>
                    <a:lnTo>
                      <a:pt x="14040" y="21600"/>
                    </a:lnTo>
                    <a:lnTo>
                      <a:pt x="11274" y="16559"/>
                    </a:lnTo>
                    <a:cubicBezTo>
                      <a:pt x="11274" y="16559"/>
                      <a:pt x="5378" y="16559"/>
                      <a:pt x="5378" y="16559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3" name="Group 2"/>
            <p:cNvGrpSpPr/>
            <p:nvPr/>
          </p:nvGrpSpPr>
          <p:grpSpPr>
            <a:xfrm>
              <a:off x="6118689" y="2800822"/>
              <a:ext cx="1196803" cy="1196802"/>
              <a:chOff x="6118689" y="2800822"/>
              <a:chExt cx="1196803" cy="1196802"/>
            </a:xfrm>
          </p:grpSpPr>
          <p:sp>
            <p:nvSpPr>
              <p:cNvPr id="33" name="Pie 32"/>
              <p:cNvSpPr/>
              <p:nvPr/>
            </p:nvSpPr>
            <p:spPr>
              <a:xfrm rot="5400000">
                <a:off x="6118690" y="2800821"/>
                <a:ext cx="1196802" cy="1196803"/>
              </a:xfrm>
              <a:prstGeom prst="pieWedg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grpSp>
            <p:nvGrpSpPr>
              <p:cNvPr id="38" name="Group 37"/>
              <p:cNvGrpSpPr/>
              <p:nvPr/>
            </p:nvGrpSpPr>
            <p:grpSpPr>
              <a:xfrm>
                <a:off x="6392353" y="3210806"/>
                <a:ext cx="320867" cy="484439"/>
                <a:chOff x="549275" y="4406901"/>
                <a:chExt cx="161926" cy="244475"/>
              </a:xfrm>
              <a:solidFill>
                <a:schemeClr val="bg1"/>
              </a:solidFill>
            </p:grpSpPr>
            <p:sp>
              <p:nvSpPr>
                <p:cNvPr id="40" name="Freeform 62"/>
                <p:cNvSpPr>
                  <a:spLocks noEditPoints="1"/>
                </p:cNvSpPr>
                <p:nvPr/>
              </p:nvSpPr>
              <p:spPr bwMode="auto">
                <a:xfrm>
                  <a:off x="549275" y="4406901"/>
                  <a:ext cx="138113" cy="244475"/>
                </a:xfrm>
                <a:custGeom>
                  <a:avLst/>
                  <a:gdLst>
                    <a:gd name="T0" fmla="*/ 66 w 73"/>
                    <a:gd name="T1" fmla="*/ 105 h 129"/>
                    <a:gd name="T2" fmla="*/ 7 w 73"/>
                    <a:gd name="T3" fmla="*/ 105 h 129"/>
                    <a:gd name="T4" fmla="*/ 7 w 73"/>
                    <a:gd name="T5" fmla="*/ 16 h 129"/>
                    <a:gd name="T6" fmla="*/ 66 w 73"/>
                    <a:gd name="T7" fmla="*/ 16 h 129"/>
                    <a:gd name="T8" fmla="*/ 66 w 73"/>
                    <a:gd name="T9" fmla="*/ 35 h 129"/>
                    <a:gd name="T10" fmla="*/ 73 w 73"/>
                    <a:gd name="T11" fmla="*/ 35 h 129"/>
                    <a:gd name="T12" fmla="*/ 73 w 73"/>
                    <a:gd name="T13" fmla="*/ 10 h 129"/>
                    <a:gd name="T14" fmla="*/ 63 w 73"/>
                    <a:gd name="T15" fmla="*/ 0 h 129"/>
                    <a:gd name="T16" fmla="*/ 9 w 73"/>
                    <a:gd name="T17" fmla="*/ 0 h 129"/>
                    <a:gd name="T18" fmla="*/ 0 w 73"/>
                    <a:gd name="T19" fmla="*/ 10 h 129"/>
                    <a:gd name="T20" fmla="*/ 0 w 73"/>
                    <a:gd name="T21" fmla="*/ 120 h 129"/>
                    <a:gd name="T22" fmla="*/ 9 w 73"/>
                    <a:gd name="T23" fmla="*/ 129 h 129"/>
                    <a:gd name="T24" fmla="*/ 63 w 73"/>
                    <a:gd name="T25" fmla="*/ 129 h 129"/>
                    <a:gd name="T26" fmla="*/ 73 w 73"/>
                    <a:gd name="T27" fmla="*/ 120 h 129"/>
                    <a:gd name="T28" fmla="*/ 73 w 73"/>
                    <a:gd name="T29" fmla="*/ 79 h 129"/>
                    <a:gd name="T30" fmla="*/ 66 w 73"/>
                    <a:gd name="T31" fmla="*/ 79 h 129"/>
                    <a:gd name="T32" fmla="*/ 66 w 73"/>
                    <a:gd name="T33" fmla="*/ 105 h 129"/>
                    <a:gd name="T34" fmla="*/ 57 w 73"/>
                    <a:gd name="T35" fmla="*/ 6 h 129"/>
                    <a:gd name="T36" fmla="*/ 60 w 73"/>
                    <a:gd name="T37" fmla="*/ 9 h 129"/>
                    <a:gd name="T38" fmla="*/ 57 w 73"/>
                    <a:gd name="T39" fmla="*/ 11 h 129"/>
                    <a:gd name="T40" fmla="*/ 55 w 73"/>
                    <a:gd name="T41" fmla="*/ 9 h 129"/>
                    <a:gd name="T42" fmla="*/ 57 w 73"/>
                    <a:gd name="T43" fmla="*/ 6 h 129"/>
                    <a:gd name="T44" fmla="*/ 24 w 73"/>
                    <a:gd name="T45" fmla="*/ 7 h 129"/>
                    <a:gd name="T46" fmla="*/ 49 w 73"/>
                    <a:gd name="T47" fmla="*/ 7 h 129"/>
                    <a:gd name="T48" fmla="*/ 49 w 73"/>
                    <a:gd name="T49" fmla="*/ 10 h 129"/>
                    <a:gd name="T50" fmla="*/ 24 w 73"/>
                    <a:gd name="T51" fmla="*/ 10 h 129"/>
                    <a:gd name="T52" fmla="*/ 24 w 73"/>
                    <a:gd name="T53" fmla="*/ 7 h 129"/>
                    <a:gd name="T54" fmla="*/ 48 w 73"/>
                    <a:gd name="T55" fmla="*/ 119 h 129"/>
                    <a:gd name="T56" fmla="*/ 25 w 73"/>
                    <a:gd name="T57" fmla="*/ 119 h 129"/>
                    <a:gd name="T58" fmla="*/ 25 w 73"/>
                    <a:gd name="T59" fmla="*/ 112 h 129"/>
                    <a:gd name="T60" fmla="*/ 48 w 73"/>
                    <a:gd name="T61" fmla="*/ 112 h 129"/>
                    <a:gd name="T62" fmla="*/ 48 w 73"/>
                    <a:gd name="T63" fmla="*/ 119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73" h="129">
                      <a:moveTo>
                        <a:pt x="66" y="105"/>
                      </a:moveTo>
                      <a:cubicBezTo>
                        <a:pt x="7" y="105"/>
                        <a:pt x="7" y="105"/>
                        <a:pt x="7" y="105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66" y="16"/>
                        <a:pt x="66" y="16"/>
                        <a:pt x="66" y="16"/>
                      </a:cubicBezTo>
                      <a:cubicBezTo>
                        <a:pt x="66" y="35"/>
                        <a:pt x="66" y="35"/>
                        <a:pt x="66" y="35"/>
                      </a:cubicBezTo>
                      <a:cubicBezTo>
                        <a:pt x="73" y="35"/>
                        <a:pt x="73" y="35"/>
                        <a:pt x="73" y="35"/>
                      </a:cubicBezTo>
                      <a:cubicBezTo>
                        <a:pt x="73" y="10"/>
                        <a:pt x="73" y="10"/>
                        <a:pt x="73" y="10"/>
                      </a:cubicBezTo>
                      <a:cubicBezTo>
                        <a:pt x="73" y="5"/>
                        <a:pt x="68" y="0"/>
                        <a:pt x="63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4" y="0"/>
                        <a:pt x="0" y="5"/>
                        <a:pt x="0" y="10"/>
                      </a:cubicBezTo>
                      <a:cubicBezTo>
                        <a:pt x="0" y="120"/>
                        <a:pt x="0" y="120"/>
                        <a:pt x="0" y="120"/>
                      </a:cubicBezTo>
                      <a:cubicBezTo>
                        <a:pt x="0" y="125"/>
                        <a:pt x="4" y="129"/>
                        <a:pt x="9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8" y="129"/>
                        <a:pt x="73" y="125"/>
                        <a:pt x="73" y="120"/>
                      </a:cubicBezTo>
                      <a:cubicBezTo>
                        <a:pt x="73" y="79"/>
                        <a:pt x="73" y="79"/>
                        <a:pt x="73" y="79"/>
                      </a:cubicBezTo>
                      <a:cubicBezTo>
                        <a:pt x="66" y="79"/>
                        <a:pt x="66" y="79"/>
                        <a:pt x="66" y="79"/>
                      </a:cubicBezTo>
                      <a:lnTo>
                        <a:pt x="66" y="105"/>
                      </a:lnTo>
                      <a:close/>
                      <a:moveTo>
                        <a:pt x="57" y="6"/>
                      </a:moveTo>
                      <a:cubicBezTo>
                        <a:pt x="58" y="6"/>
                        <a:pt x="60" y="7"/>
                        <a:pt x="60" y="9"/>
                      </a:cubicBezTo>
                      <a:cubicBezTo>
                        <a:pt x="60" y="10"/>
                        <a:pt x="58" y="11"/>
                        <a:pt x="57" y="11"/>
                      </a:cubicBezTo>
                      <a:cubicBezTo>
                        <a:pt x="56" y="11"/>
                        <a:pt x="55" y="10"/>
                        <a:pt x="55" y="9"/>
                      </a:cubicBezTo>
                      <a:cubicBezTo>
                        <a:pt x="55" y="7"/>
                        <a:pt x="56" y="6"/>
                        <a:pt x="57" y="6"/>
                      </a:cubicBezTo>
                      <a:close/>
                      <a:moveTo>
                        <a:pt x="24" y="7"/>
                      </a:move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lnTo>
                        <a:pt x="24" y="7"/>
                      </a:lnTo>
                      <a:close/>
                      <a:moveTo>
                        <a:pt x="48" y="119"/>
                      </a:moveTo>
                      <a:cubicBezTo>
                        <a:pt x="25" y="119"/>
                        <a:pt x="25" y="119"/>
                        <a:pt x="25" y="119"/>
                      </a:cubicBezTo>
                      <a:cubicBezTo>
                        <a:pt x="25" y="112"/>
                        <a:pt x="25" y="112"/>
                        <a:pt x="25" y="112"/>
                      </a:cubicBezTo>
                      <a:cubicBezTo>
                        <a:pt x="48" y="112"/>
                        <a:pt x="48" y="112"/>
                        <a:pt x="48" y="112"/>
                      </a:cubicBezTo>
                      <a:lnTo>
                        <a:pt x="48" y="1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43" name="Freeform 63"/>
                <p:cNvSpPr>
                  <a:spLocks/>
                </p:cNvSpPr>
                <p:nvPr/>
              </p:nvSpPr>
              <p:spPr bwMode="auto">
                <a:xfrm>
                  <a:off x="608013" y="4478338"/>
                  <a:ext cx="103188" cy="98425"/>
                </a:xfrm>
                <a:custGeom>
                  <a:avLst/>
                  <a:gdLst>
                    <a:gd name="T0" fmla="*/ 0 w 65"/>
                    <a:gd name="T1" fmla="*/ 44 h 62"/>
                    <a:gd name="T2" fmla="*/ 8 w 65"/>
                    <a:gd name="T3" fmla="*/ 44 h 62"/>
                    <a:gd name="T4" fmla="*/ 0 w 65"/>
                    <a:gd name="T5" fmla="*/ 62 h 62"/>
                    <a:gd name="T6" fmla="*/ 22 w 65"/>
                    <a:gd name="T7" fmla="*/ 44 h 62"/>
                    <a:gd name="T8" fmla="*/ 65 w 65"/>
                    <a:gd name="T9" fmla="*/ 44 h 62"/>
                    <a:gd name="T10" fmla="*/ 65 w 65"/>
                    <a:gd name="T11" fmla="*/ 0 h 62"/>
                    <a:gd name="T12" fmla="*/ 0 w 65"/>
                    <a:gd name="T13" fmla="*/ 0 h 62"/>
                    <a:gd name="T14" fmla="*/ 0 w 65"/>
                    <a:gd name="T15" fmla="*/ 44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5" h="62">
                      <a:moveTo>
                        <a:pt x="0" y="44"/>
                      </a:moveTo>
                      <a:lnTo>
                        <a:pt x="8" y="44"/>
                      </a:lnTo>
                      <a:lnTo>
                        <a:pt x="0" y="62"/>
                      </a:lnTo>
                      <a:lnTo>
                        <a:pt x="22" y="44"/>
                      </a:lnTo>
                      <a:lnTo>
                        <a:pt x="65" y="44"/>
                      </a:lnTo>
                      <a:lnTo>
                        <a:pt x="65" y="0"/>
                      </a:lnTo>
                      <a:lnTo>
                        <a:pt x="0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76130350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8" presetClass="entr" presetSubtype="9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2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8" presetClass="entr" presetSubtype="1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 animBg="1"/>
      <p:bldP spid="6" grpId="0" animBg="1"/>
      <p:bldP spid="10" grpId="0" animBg="1"/>
      <p:bldP spid="14" grpId="0" animBg="1"/>
      <p:bldP spid="18" grpId="0" animBg="1"/>
      <p:bldP spid="41" grpId="0"/>
      <p:bldP spid="42" grpId="0"/>
      <p:bldP spid="65" grpId="0"/>
      <p:bldP spid="65" grpId="1"/>
      <p:bldP spid="65" grpId="2"/>
      <p:bldP spid="65" grpId="3"/>
      <p:bldP spid="65" grpId="4"/>
      <p:bldP spid="65" grpId="5"/>
      <p:bldP spid="65" grpId="6"/>
      <p:bldP spid="65" grpId="7"/>
      <p:bldP spid="65" grpId="8"/>
      <p:bldP spid="65" grpId="9"/>
      <p:bldP spid="65" grpId="10"/>
      <p:bldP spid="65" grpId="11"/>
      <p:bldP spid="65" grpId="12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ame 4"/>
          <p:cNvSpPr/>
          <p:nvPr/>
        </p:nvSpPr>
        <p:spPr>
          <a:xfrm>
            <a:off x="1981121" y="2431520"/>
            <a:ext cx="3157037" cy="3157038"/>
          </a:xfrm>
          <a:prstGeom prst="frame">
            <a:avLst>
              <a:gd name="adj1" fmla="val 15776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5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Seo</a:t>
            </a:r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 Strategy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grpSp>
        <p:nvGrpSpPr>
          <p:cNvPr id="69" name="Group 68"/>
          <p:cNvGrpSpPr/>
          <p:nvPr/>
        </p:nvGrpSpPr>
        <p:grpSpPr>
          <a:xfrm>
            <a:off x="7966022" y="2026338"/>
            <a:ext cx="2610538" cy="884673"/>
            <a:chOff x="7966022" y="2026338"/>
            <a:chExt cx="2610538" cy="884673"/>
          </a:xfrm>
        </p:grpSpPr>
        <p:sp>
          <p:nvSpPr>
            <p:cNvPr id="67" name="Text Placeholder 8"/>
            <p:cNvSpPr txBox="1">
              <a:spLocks/>
            </p:cNvSpPr>
            <p:nvPr/>
          </p:nvSpPr>
          <p:spPr>
            <a:xfrm>
              <a:off x="7966022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Authority Signals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68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consectetur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imperde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velitar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Praesent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7966022" y="3081985"/>
            <a:ext cx="2610538" cy="884673"/>
            <a:chOff x="7966022" y="2026338"/>
            <a:chExt cx="2610538" cy="884673"/>
          </a:xfrm>
        </p:grpSpPr>
        <p:sp>
          <p:nvSpPr>
            <p:cNvPr id="71" name="Text Placeholder 8"/>
            <p:cNvSpPr txBox="1">
              <a:spLocks/>
            </p:cNvSpPr>
            <p:nvPr/>
          </p:nvSpPr>
          <p:spPr>
            <a:xfrm>
              <a:off x="7966022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Technical Health</a:t>
              </a:r>
            </a:p>
          </p:txBody>
        </p:sp>
        <p:sp>
          <p:nvSpPr>
            <p:cNvPr id="72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consectetur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imperde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velitar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Praesent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7966022" y="4142702"/>
            <a:ext cx="2610538" cy="884673"/>
            <a:chOff x="7966022" y="2026338"/>
            <a:chExt cx="2610538" cy="884673"/>
          </a:xfrm>
        </p:grpSpPr>
        <p:sp>
          <p:nvSpPr>
            <p:cNvPr id="74" name="Text Placeholder 8"/>
            <p:cNvSpPr txBox="1">
              <a:spLocks/>
            </p:cNvSpPr>
            <p:nvPr/>
          </p:nvSpPr>
          <p:spPr>
            <a:xfrm>
              <a:off x="7966022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Conten</a:t>
              </a:r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 Quality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75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consectetur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imperde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velitar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Praesent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7966022" y="5211353"/>
            <a:ext cx="2610538" cy="884673"/>
            <a:chOff x="7966022" y="2026338"/>
            <a:chExt cx="2610538" cy="884673"/>
          </a:xfrm>
        </p:grpSpPr>
        <p:sp>
          <p:nvSpPr>
            <p:cNvPr id="77" name="Text Placeholder 8"/>
            <p:cNvSpPr txBox="1">
              <a:spLocks/>
            </p:cNvSpPr>
            <p:nvPr/>
          </p:nvSpPr>
          <p:spPr>
            <a:xfrm>
              <a:off x="7966022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Brand Strength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78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consectetur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imperde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velitar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Praesent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55" name="Rectangle 5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6" name="Group 5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7" name="TextBox 5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9" name="Group 78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0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1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2" name="Group 8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3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4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143307" y="3626440"/>
            <a:ext cx="818699" cy="818697"/>
            <a:chOff x="3143307" y="3626440"/>
            <a:chExt cx="818699" cy="818697"/>
          </a:xfrm>
        </p:grpSpPr>
        <p:sp>
          <p:nvSpPr>
            <p:cNvPr id="11" name="Sev01"/>
            <p:cNvSpPr>
              <a:spLocks noChangeAspect="1"/>
            </p:cNvSpPr>
            <p:nvPr/>
          </p:nvSpPr>
          <p:spPr>
            <a:xfrm>
              <a:off x="3143307" y="3626440"/>
              <a:ext cx="818699" cy="818697"/>
            </a:xfrm>
            <a:prstGeom prst="ellipse">
              <a:avLst/>
            </a:prstGeom>
            <a:noFill/>
            <a:ln w="5715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3189415" y="3716757"/>
              <a:ext cx="72648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SEO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102832" y="3607671"/>
            <a:ext cx="1530548" cy="804735"/>
            <a:chOff x="4102832" y="3607671"/>
            <a:chExt cx="1530548" cy="804735"/>
          </a:xfrm>
        </p:grpSpPr>
        <p:sp>
          <p:nvSpPr>
            <p:cNvPr id="9" name="Pentagon 8"/>
            <p:cNvSpPr/>
            <p:nvPr/>
          </p:nvSpPr>
          <p:spPr>
            <a:xfrm rot="10800000">
              <a:off x="4102832" y="3607671"/>
              <a:ext cx="1530548" cy="804735"/>
            </a:xfrm>
            <a:prstGeom prst="homePlat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" name="Shape 99"/>
            <p:cNvSpPr/>
            <p:nvPr/>
          </p:nvSpPr>
          <p:spPr>
            <a:xfrm>
              <a:off x="4674604" y="3779437"/>
              <a:ext cx="408628" cy="3591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071" y="8035"/>
                  </a:moveTo>
                  <a:lnTo>
                    <a:pt x="11327" y="9235"/>
                  </a:lnTo>
                  <a:lnTo>
                    <a:pt x="14583" y="4904"/>
                  </a:lnTo>
                  <a:lnTo>
                    <a:pt x="15088" y="4330"/>
                  </a:lnTo>
                  <a:lnTo>
                    <a:pt x="17289" y="6157"/>
                  </a:lnTo>
                  <a:lnTo>
                    <a:pt x="17289" y="3078"/>
                  </a:lnTo>
                  <a:lnTo>
                    <a:pt x="17289" y="0"/>
                  </a:lnTo>
                  <a:lnTo>
                    <a:pt x="14583" y="626"/>
                  </a:lnTo>
                  <a:lnTo>
                    <a:pt x="11878" y="1200"/>
                  </a:lnTo>
                  <a:lnTo>
                    <a:pt x="14033" y="3704"/>
                  </a:lnTo>
                  <a:lnTo>
                    <a:pt x="10777" y="7409"/>
                  </a:lnTo>
                  <a:lnTo>
                    <a:pt x="7567" y="6157"/>
                  </a:lnTo>
                  <a:lnTo>
                    <a:pt x="5411" y="10487"/>
                  </a:lnTo>
                  <a:lnTo>
                    <a:pt x="2155" y="9235"/>
                  </a:lnTo>
                  <a:lnTo>
                    <a:pt x="550" y="14817"/>
                  </a:lnTo>
                  <a:lnTo>
                    <a:pt x="0" y="16017"/>
                  </a:lnTo>
                  <a:lnTo>
                    <a:pt x="1055" y="16643"/>
                  </a:lnTo>
                  <a:lnTo>
                    <a:pt x="2706" y="11113"/>
                  </a:lnTo>
                  <a:lnTo>
                    <a:pt x="5916" y="12313"/>
                  </a:lnTo>
                  <a:lnTo>
                    <a:pt x="8071" y="8035"/>
                  </a:lnTo>
                  <a:lnTo>
                    <a:pt x="8071" y="8035"/>
                  </a:lnTo>
                  <a:close/>
                  <a:moveTo>
                    <a:pt x="6466" y="21600"/>
                  </a:moveTo>
                  <a:lnTo>
                    <a:pt x="6466" y="16643"/>
                  </a:lnTo>
                  <a:lnTo>
                    <a:pt x="3761" y="16643"/>
                  </a:lnTo>
                  <a:lnTo>
                    <a:pt x="3761" y="21600"/>
                  </a:lnTo>
                  <a:lnTo>
                    <a:pt x="6466" y="21600"/>
                  </a:lnTo>
                  <a:lnTo>
                    <a:pt x="6466" y="21600"/>
                  </a:lnTo>
                  <a:close/>
                  <a:moveTo>
                    <a:pt x="10227" y="21600"/>
                  </a:moveTo>
                  <a:lnTo>
                    <a:pt x="7567" y="21600"/>
                  </a:lnTo>
                  <a:lnTo>
                    <a:pt x="7567" y="14817"/>
                  </a:lnTo>
                  <a:lnTo>
                    <a:pt x="10227" y="14817"/>
                  </a:lnTo>
                  <a:lnTo>
                    <a:pt x="10227" y="21600"/>
                  </a:lnTo>
                  <a:lnTo>
                    <a:pt x="10227" y="21600"/>
                  </a:lnTo>
                  <a:close/>
                  <a:moveTo>
                    <a:pt x="14033" y="21600"/>
                  </a:moveTo>
                  <a:lnTo>
                    <a:pt x="11327" y="21600"/>
                  </a:lnTo>
                  <a:lnTo>
                    <a:pt x="11327" y="12313"/>
                  </a:lnTo>
                  <a:lnTo>
                    <a:pt x="14033" y="12313"/>
                  </a:lnTo>
                  <a:lnTo>
                    <a:pt x="14033" y="21600"/>
                  </a:lnTo>
                  <a:lnTo>
                    <a:pt x="14033" y="21600"/>
                  </a:lnTo>
                  <a:close/>
                  <a:moveTo>
                    <a:pt x="17794" y="21600"/>
                  </a:moveTo>
                  <a:lnTo>
                    <a:pt x="15088" y="21600"/>
                  </a:lnTo>
                  <a:lnTo>
                    <a:pt x="15088" y="9861"/>
                  </a:lnTo>
                  <a:lnTo>
                    <a:pt x="17794" y="9861"/>
                  </a:lnTo>
                  <a:lnTo>
                    <a:pt x="17794" y="21600"/>
                  </a:lnTo>
                  <a:lnTo>
                    <a:pt x="17794" y="21600"/>
                  </a:lnTo>
                  <a:close/>
                  <a:moveTo>
                    <a:pt x="18894" y="6783"/>
                  </a:moveTo>
                  <a:lnTo>
                    <a:pt x="18894" y="21600"/>
                  </a:lnTo>
                  <a:lnTo>
                    <a:pt x="21600" y="21600"/>
                  </a:lnTo>
                  <a:lnTo>
                    <a:pt x="21600" y="6783"/>
                  </a:lnTo>
                  <a:lnTo>
                    <a:pt x="18894" y="6783"/>
                  </a:ln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0" tIns="0" rIns="0" bIns="0"/>
            <a:lstStyle/>
            <a:p>
              <a:pPr lvl="0" algn="l">
                <a:spcBef>
                  <a:spcPts val="1000"/>
                </a:spcBef>
                <a:defRPr sz="2000">
                  <a:solidFill>
                    <a:srgbClr val="53585F"/>
                  </a:solidFill>
                  <a:latin typeface="Aller Light"/>
                  <a:ea typeface="Aller Light"/>
                  <a:cs typeface="Aller Light"/>
                  <a:sym typeface="Aller Light"/>
                </a:defRPr>
              </a:pPr>
              <a:endParaRPr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3157271" y="4587880"/>
            <a:ext cx="804735" cy="1530548"/>
            <a:chOff x="3157271" y="4587880"/>
            <a:chExt cx="804735" cy="1530548"/>
          </a:xfrm>
        </p:grpSpPr>
        <p:sp>
          <p:nvSpPr>
            <p:cNvPr id="7" name="Pentagon 6"/>
            <p:cNvSpPr/>
            <p:nvPr/>
          </p:nvSpPr>
          <p:spPr>
            <a:xfrm rot="16200000">
              <a:off x="2794365" y="4950786"/>
              <a:ext cx="1530548" cy="804735"/>
            </a:xfrm>
            <a:prstGeom prst="homePlat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" name="Shape 731"/>
            <p:cNvSpPr/>
            <p:nvPr/>
          </p:nvSpPr>
          <p:spPr>
            <a:xfrm>
              <a:off x="3342976" y="5092493"/>
              <a:ext cx="377551" cy="4746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485900" y="3607672"/>
            <a:ext cx="1530549" cy="804735"/>
            <a:chOff x="1485900" y="3607672"/>
            <a:chExt cx="1530549" cy="804735"/>
          </a:xfrm>
        </p:grpSpPr>
        <p:sp>
          <p:nvSpPr>
            <p:cNvPr id="8" name="Pentagon 7"/>
            <p:cNvSpPr/>
            <p:nvPr/>
          </p:nvSpPr>
          <p:spPr>
            <a:xfrm>
              <a:off x="1485900" y="3607672"/>
              <a:ext cx="1530549" cy="804735"/>
            </a:xfrm>
            <a:prstGeom prst="homePlat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47" name="Group 46"/>
            <p:cNvGrpSpPr/>
            <p:nvPr/>
          </p:nvGrpSpPr>
          <p:grpSpPr>
            <a:xfrm flipH="1">
              <a:off x="2002840" y="3824543"/>
              <a:ext cx="423994" cy="314070"/>
              <a:chOff x="4598988" y="3619501"/>
              <a:chExt cx="214313" cy="158750"/>
            </a:xfrm>
            <a:solidFill>
              <a:schemeClr val="bg1"/>
            </a:solidFill>
          </p:grpSpPr>
          <p:sp>
            <p:nvSpPr>
              <p:cNvPr id="48" name="Freeform 24"/>
              <p:cNvSpPr>
                <a:spLocks/>
              </p:cNvSpPr>
              <p:nvPr/>
            </p:nvSpPr>
            <p:spPr bwMode="auto">
              <a:xfrm>
                <a:off x="4675188" y="3729038"/>
                <a:ext cx="61913" cy="49213"/>
              </a:xfrm>
              <a:custGeom>
                <a:avLst/>
                <a:gdLst>
                  <a:gd name="T0" fmla="*/ 36 w 38"/>
                  <a:gd name="T1" fmla="*/ 10 h 30"/>
                  <a:gd name="T2" fmla="*/ 1 w 38"/>
                  <a:gd name="T3" fmla="*/ 11 h 30"/>
                  <a:gd name="T4" fmla="*/ 1 w 38"/>
                  <a:gd name="T5" fmla="*/ 13 h 30"/>
                  <a:gd name="T6" fmla="*/ 19 w 38"/>
                  <a:gd name="T7" fmla="*/ 30 h 30"/>
                  <a:gd name="T8" fmla="*/ 36 w 38"/>
                  <a:gd name="T9" fmla="*/ 13 h 30"/>
                  <a:gd name="T10" fmla="*/ 36 w 38"/>
                  <a:gd name="T11" fmla="*/ 1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0">
                    <a:moveTo>
                      <a:pt x="36" y="10"/>
                    </a:moveTo>
                    <a:cubicBezTo>
                      <a:pt x="26" y="1"/>
                      <a:pt x="12" y="0"/>
                      <a:pt x="1" y="11"/>
                    </a:cubicBezTo>
                    <a:cubicBezTo>
                      <a:pt x="0" y="11"/>
                      <a:pt x="0" y="12"/>
                      <a:pt x="1" y="13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1"/>
                      <a:pt x="37" y="11"/>
                      <a:pt x="3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Freeform 25"/>
              <p:cNvSpPr>
                <a:spLocks/>
              </p:cNvSpPr>
              <p:nvPr/>
            </p:nvSpPr>
            <p:spPr bwMode="auto">
              <a:xfrm>
                <a:off x="4633913" y="3675063"/>
                <a:ext cx="142875" cy="63500"/>
              </a:xfrm>
              <a:custGeom>
                <a:avLst/>
                <a:gdLst>
                  <a:gd name="T0" fmla="*/ 87 w 88"/>
                  <a:gd name="T1" fmla="*/ 23 h 39"/>
                  <a:gd name="T2" fmla="*/ 0 w 88"/>
                  <a:gd name="T3" fmla="*/ 24 h 39"/>
                  <a:gd name="T4" fmla="*/ 0 w 88"/>
                  <a:gd name="T5" fmla="*/ 26 h 39"/>
                  <a:gd name="T6" fmla="*/ 13 w 88"/>
                  <a:gd name="T7" fmla="*/ 38 h 39"/>
                  <a:gd name="T8" fmla="*/ 15 w 88"/>
                  <a:gd name="T9" fmla="*/ 38 h 39"/>
                  <a:gd name="T10" fmla="*/ 73 w 88"/>
                  <a:gd name="T11" fmla="*/ 38 h 39"/>
                  <a:gd name="T12" fmla="*/ 75 w 88"/>
                  <a:gd name="T13" fmla="*/ 38 h 39"/>
                  <a:gd name="T14" fmla="*/ 87 w 88"/>
                  <a:gd name="T15" fmla="*/ 26 h 39"/>
                  <a:gd name="T16" fmla="*/ 87 w 88"/>
                  <a:gd name="T17" fmla="*/ 26 h 39"/>
                  <a:gd name="T18" fmla="*/ 87 w 88"/>
                  <a:gd name="T19" fmla="*/ 24 h 39"/>
                  <a:gd name="T20" fmla="*/ 87 w 88"/>
                  <a:gd name="T21" fmla="*/ 2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8" h="39">
                    <a:moveTo>
                      <a:pt x="87" y="23"/>
                    </a:moveTo>
                    <a:cubicBezTo>
                      <a:pt x="63" y="0"/>
                      <a:pt x="24" y="0"/>
                      <a:pt x="0" y="24"/>
                    </a:cubicBezTo>
                    <a:cubicBezTo>
                      <a:pt x="0" y="24"/>
                      <a:pt x="0" y="25"/>
                      <a:pt x="0" y="26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39"/>
                      <a:pt x="14" y="39"/>
                      <a:pt x="15" y="38"/>
                    </a:cubicBezTo>
                    <a:cubicBezTo>
                      <a:pt x="31" y="22"/>
                      <a:pt x="57" y="22"/>
                      <a:pt x="73" y="38"/>
                    </a:cubicBezTo>
                    <a:cubicBezTo>
                      <a:pt x="73" y="39"/>
                      <a:pt x="74" y="39"/>
                      <a:pt x="75" y="38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7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26"/>
              <p:cNvSpPr>
                <a:spLocks/>
              </p:cNvSpPr>
              <p:nvPr/>
            </p:nvSpPr>
            <p:spPr bwMode="auto">
              <a:xfrm>
                <a:off x="4598988" y="3619501"/>
                <a:ext cx="214313" cy="82550"/>
              </a:xfrm>
              <a:custGeom>
                <a:avLst/>
                <a:gdLst>
                  <a:gd name="T0" fmla="*/ 131 w 132"/>
                  <a:gd name="T1" fmla="*/ 36 h 51"/>
                  <a:gd name="T2" fmla="*/ 131 w 132"/>
                  <a:gd name="T3" fmla="*/ 36 h 51"/>
                  <a:gd name="T4" fmla="*/ 1 w 132"/>
                  <a:gd name="T5" fmla="*/ 36 h 51"/>
                  <a:gd name="T6" fmla="*/ 1 w 132"/>
                  <a:gd name="T7" fmla="*/ 38 h 51"/>
                  <a:gd name="T8" fmla="*/ 13 w 132"/>
                  <a:gd name="T9" fmla="*/ 51 h 51"/>
                  <a:gd name="T10" fmla="*/ 16 w 132"/>
                  <a:gd name="T11" fmla="*/ 51 h 51"/>
                  <a:gd name="T12" fmla="*/ 116 w 132"/>
                  <a:gd name="T13" fmla="*/ 51 h 51"/>
                  <a:gd name="T14" fmla="*/ 118 w 132"/>
                  <a:gd name="T15" fmla="*/ 51 h 51"/>
                  <a:gd name="T16" fmla="*/ 131 w 132"/>
                  <a:gd name="T17" fmla="*/ 38 h 51"/>
                  <a:gd name="T18" fmla="*/ 131 w 132"/>
                  <a:gd name="T19" fmla="*/ 38 h 51"/>
                  <a:gd name="T20" fmla="*/ 131 w 132"/>
                  <a:gd name="T21" fmla="*/ 3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2" h="51">
                    <a:moveTo>
                      <a:pt x="131" y="36"/>
                    </a:moveTo>
                    <a:cubicBezTo>
                      <a:pt x="131" y="36"/>
                      <a:pt x="131" y="36"/>
                      <a:pt x="131" y="36"/>
                    </a:cubicBezTo>
                    <a:cubicBezTo>
                      <a:pt x="95" y="0"/>
                      <a:pt x="36" y="0"/>
                      <a:pt x="1" y="36"/>
                    </a:cubicBezTo>
                    <a:cubicBezTo>
                      <a:pt x="0" y="37"/>
                      <a:pt x="0" y="37"/>
                      <a:pt x="1" y="38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4" y="51"/>
                      <a:pt x="15" y="51"/>
                      <a:pt x="16" y="51"/>
                    </a:cubicBezTo>
                    <a:cubicBezTo>
                      <a:pt x="43" y="23"/>
                      <a:pt x="88" y="23"/>
                      <a:pt x="116" y="51"/>
                    </a:cubicBezTo>
                    <a:cubicBezTo>
                      <a:pt x="117" y="51"/>
                      <a:pt x="118" y="51"/>
                      <a:pt x="118" y="51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32" y="37"/>
                      <a:pt x="132" y="37"/>
                      <a:pt x="131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3157272" y="1891414"/>
            <a:ext cx="804735" cy="1530550"/>
            <a:chOff x="3157272" y="1891414"/>
            <a:chExt cx="804735" cy="1530550"/>
          </a:xfrm>
        </p:grpSpPr>
        <p:sp>
          <p:nvSpPr>
            <p:cNvPr id="6" name="Pentagon 5"/>
            <p:cNvSpPr/>
            <p:nvPr/>
          </p:nvSpPr>
          <p:spPr>
            <a:xfrm rot="5400000">
              <a:off x="2794365" y="2254321"/>
              <a:ext cx="1530550" cy="804735"/>
            </a:xfrm>
            <a:prstGeom prst="homePlat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3329112" y="2483389"/>
              <a:ext cx="502461" cy="383171"/>
              <a:chOff x="4914900" y="1812925"/>
              <a:chExt cx="441326" cy="336550"/>
            </a:xfrm>
            <a:solidFill>
              <a:schemeClr val="bg1"/>
            </a:solidFill>
          </p:grpSpPr>
          <p:sp>
            <p:nvSpPr>
              <p:cNvPr id="54" name="Freeform 5"/>
              <p:cNvSpPr>
                <a:spLocks/>
              </p:cNvSpPr>
              <p:nvPr/>
            </p:nvSpPr>
            <p:spPr bwMode="auto">
              <a:xfrm>
                <a:off x="4914900" y="1849438"/>
                <a:ext cx="230188" cy="257175"/>
              </a:xfrm>
              <a:custGeom>
                <a:avLst/>
                <a:gdLst>
                  <a:gd name="T0" fmla="*/ 18 w 145"/>
                  <a:gd name="T1" fmla="*/ 143 h 162"/>
                  <a:gd name="T2" fmla="*/ 18 w 145"/>
                  <a:gd name="T3" fmla="*/ 21 h 162"/>
                  <a:gd name="T4" fmla="*/ 124 w 145"/>
                  <a:gd name="T5" fmla="*/ 21 h 162"/>
                  <a:gd name="T6" fmla="*/ 145 w 145"/>
                  <a:gd name="T7" fmla="*/ 0 h 162"/>
                  <a:gd name="T8" fmla="*/ 0 w 145"/>
                  <a:gd name="T9" fmla="*/ 0 h 162"/>
                  <a:gd name="T10" fmla="*/ 0 w 145"/>
                  <a:gd name="T11" fmla="*/ 162 h 162"/>
                  <a:gd name="T12" fmla="*/ 68 w 145"/>
                  <a:gd name="T13" fmla="*/ 162 h 162"/>
                  <a:gd name="T14" fmla="*/ 77 w 145"/>
                  <a:gd name="T15" fmla="*/ 143 h 162"/>
                  <a:gd name="T16" fmla="*/ 18 w 145"/>
                  <a:gd name="T17" fmla="*/ 14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5" h="162">
                    <a:moveTo>
                      <a:pt x="18" y="143"/>
                    </a:moveTo>
                    <a:lnTo>
                      <a:pt x="18" y="21"/>
                    </a:lnTo>
                    <a:lnTo>
                      <a:pt x="124" y="21"/>
                    </a:lnTo>
                    <a:lnTo>
                      <a:pt x="145" y="0"/>
                    </a:lnTo>
                    <a:lnTo>
                      <a:pt x="0" y="0"/>
                    </a:lnTo>
                    <a:lnTo>
                      <a:pt x="0" y="162"/>
                    </a:lnTo>
                    <a:lnTo>
                      <a:pt x="68" y="162"/>
                    </a:lnTo>
                    <a:lnTo>
                      <a:pt x="77" y="143"/>
                    </a:lnTo>
                    <a:lnTo>
                      <a:pt x="18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6" name="Freeform 6"/>
              <p:cNvSpPr>
                <a:spLocks/>
              </p:cNvSpPr>
              <p:nvPr/>
            </p:nvSpPr>
            <p:spPr bwMode="auto">
              <a:xfrm>
                <a:off x="5065713" y="1849438"/>
                <a:ext cx="290513" cy="257175"/>
              </a:xfrm>
              <a:custGeom>
                <a:avLst/>
                <a:gdLst>
                  <a:gd name="T0" fmla="*/ 76 w 88"/>
                  <a:gd name="T1" fmla="*/ 18 h 78"/>
                  <a:gd name="T2" fmla="*/ 76 w 88"/>
                  <a:gd name="T3" fmla="*/ 0 h 78"/>
                  <a:gd name="T4" fmla="*/ 40 w 88"/>
                  <a:gd name="T5" fmla="*/ 0 h 78"/>
                  <a:gd name="T6" fmla="*/ 37 w 88"/>
                  <a:gd name="T7" fmla="*/ 10 h 78"/>
                  <a:gd name="T8" fmla="*/ 67 w 88"/>
                  <a:gd name="T9" fmla="*/ 10 h 78"/>
                  <a:gd name="T10" fmla="*/ 67 w 88"/>
                  <a:gd name="T11" fmla="*/ 69 h 78"/>
                  <a:gd name="T12" fmla="*/ 10 w 88"/>
                  <a:gd name="T13" fmla="*/ 69 h 78"/>
                  <a:gd name="T14" fmla="*/ 0 w 88"/>
                  <a:gd name="T15" fmla="*/ 78 h 78"/>
                  <a:gd name="T16" fmla="*/ 76 w 88"/>
                  <a:gd name="T17" fmla="*/ 78 h 78"/>
                  <a:gd name="T18" fmla="*/ 76 w 88"/>
                  <a:gd name="T19" fmla="*/ 60 h 78"/>
                  <a:gd name="T20" fmla="*/ 88 w 88"/>
                  <a:gd name="T21" fmla="*/ 54 h 78"/>
                  <a:gd name="T22" fmla="*/ 88 w 88"/>
                  <a:gd name="T23" fmla="*/ 26 h 78"/>
                  <a:gd name="T24" fmla="*/ 76 w 88"/>
                  <a:gd name="T25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8">
                    <a:moveTo>
                      <a:pt x="76" y="18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80" y="60"/>
                      <a:pt x="88" y="61"/>
                      <a:pt x="88" y="54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17"/>
                      <a:pt x="79" y="18"/>
                      <a:pt x="76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7" name="Freeform 7"/>
              <p:cNvSpPr>
                <a:spLocks/>
              </p:cNvSpPr>
              <p:nvPr/>
            </p:nvSpPr>
            <p:spPr bwMode="auto">
              <a:xfrm>
                <a:off x="4970463" y="1905000"/>
                <a:ext cx="115888" cy="144463"/>
              </a:xfrm>
              <a:custGeom>
                <a:avLst/>
                <a:gdLst>
                  <a:gd name="T0" fmla="*/ 0 w 73"/>
                  <a:gd name="T1" fmla="*/ 0 h 91"/>
                  <a:gd name="T2" fmla="*/ 0 w 73"/>
                  <a:gd name="T3" fmla="*/ 91 h 91"/>
                  <a:gd name="T4" fmla="*/ 0 w 73"/>
                  <a:gd name="T5" fmla="*/ 91 h 91"/>
                  <a:gd name="T6" fmla="*/ 48 w 73"/>
                  <a:gd name="T7" fmla="*/ 91 h 91"/>
                  <a:gd name="T8" fmla="*/ 60 w 73"/>
                  <a:gd name="T9" fmla="*/ 60 h 91"/>
                  <a:gd name="T10" fmla="*/ 19 w 73"/>
                  <a:gd name="T11" fmla="*/ 60 h 91"/>
                  <a:gd name="T12" fmla="*/ 73 w 73"/>
                  <a:gd name="T13" fmla="*/ 0 h 91"/>
                  <a:gd name="T14" fmla="*/ 0 w 73"/>
                  <a:gd name="T15" fmla="*/ 0 h 91"/>
                  <a:gd name="T16" fmla="*/ 0 w 73"/>
                  <a:gd name="T1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91">
                    <a:moveTo>
                      <a:pt x="0" y="0"/>
                    </a:moveTo>
                    <a:lnTo>
                      <a:pt x="0" y="91"/>
                    </a:lnTo>
                    <a:lnTo>
                      <a:pt x="0" y="91"/>
                    </a:lnTo>
                    <a:lnTo>
                      <a:pt x="48" y="91"/>
                    </a:lnTo>
                    <a:lnTo>
                      <a:pt x="60" y="60"/>
                    </a:lnTo>
                    <a:lnTo>
                      <a:pt x="19" y="60"/>
                    </a:lnTo>
                    <a:lnTo>
                      <a:pt x="7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8" name="Freeform 8"/>
              <p:cNvSpPr>
                <a:spLocks/>
              </p:cNvSpPr>
              <p:nvPr/>
            </p:nvSpPr>
            <p:spPr bwMode="auto">
              <a:xfrm>
                <a:off x="5126038" y="1905000"/>
                <a:ext cx="138113" cy="144463"/>
              </a:xfrm>
              <a:custGeom>
                <a:avLst/>
                <a:gdLst>
                  <a:gd name="T0" fmla="*/ 66 w 87"/>
                  <a:gd name="T1" fmla="*/ 21 h 91"/>
                  <a:gd name="T2" fmla="*/ 0 w 87"/>
                  <a:gd name="T3" fmla="*/ 91 h 91"/>
                  <a:gd name="T4" fmla="*/ 87 w 87"/>
                  <a:gd name="T5" fmla="*/ 91 h 91"/>
                  <a:gd name="T6" fmla="*/ 87 w 87"/>
                  <a:gd name="T7" fmla="*/ 0 h 91"/>
                  <a:gd name="T8" fmla="*/ 31 w 87"/>
                  <a:gd name="T9" fmla="*/ 0 h 91"/>
                  <a:gd name="T10" fmla="*/ 24 w 87"/>
                  <a:gd name="T11" fmla="*/ 21 h 91"/>
                  <a:gd name="T12" fmla="*/ 66 w 87"/>
                  <a:gd name="T13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91">
                    <a:moveTo>
                      <a:pt x="66" y="21"/>
                    </a:moveTo>
                    <a:lnTo>
                      <a:pt x="0" y="91"/>
                    </a:lnTo>
                    <a:lnTo>
                      <a:pt x="87" y="91"/>
                    </a:lnTo>
                    <a:lnTo>
                      <a:pt x="87" y="0"/>
                    </a:lnTo>
                    <a:lnTo>
                      <a:pt x="31" y="0"/>
                    </a:lnTo>
                    <a:lnTo>
                      <a:pt x="24" y="21"/>
                    </a:lnTo>
                    <a:lnTo>
                      <a:pt x="66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9" name="Freeform 9"/>
              <p:cNvSpPr>
                <a:spLocks/>
              </p:cNvSpPr>
              <p:nvPr/>
            </p:nvSpPr>
            <p:spPr bwMode="auto">
              <a:xfrm>
                <a:off x="5019675" y="1812925"/>
                <a:ext cx="180975" cy="336550"/>
              </a:xfrm>
              <a:custGeom>
                <a:avLst/>
                <a:gdLst>
                  <a:gd name="T0" fmla="*/ 79 w 114"/>
                  <a:gd name="T1" fmla="*/ 87 h 212"/>
                  <a:gd name="T2" fmla="*/ 112 w 114"/>
                  <a:gd name="T3" fmla="*/ 0 h 212"/>
                  <a:gd name="T4" fmla="*/ 8 w 114"/>
                  <a:gd name="T5" fmla="*/ 110 h 212"/>
                  <a:gd name="T6" fmla="*/ 44 w 114"/>
                  <a:gd name="T7" fmla="*/ 110 h 212"/>
                  <a:gd name="T8" fmla="*/ 0 w 114"/>
                  <a:gd name="T9" fmla="*/ 212 h 212"/>
                  <a:gd name="T10" fmla="*/ 114 w 114"/>
                  <a:gd name="T11" fmla="*/ 85 h 212"/>
                  <a:gd name="T12" fmla="*/ 79 w 114"/>
                  <a:gd name="T13" fmla="*/ 8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212">
                    <a:moveTo>
                      <a:pt x="79" y="87"/>
                    </a:moveTo>
                    <a:lnTo>
                      <a:pt x="112" y="0"/>
                    </a:lnTo>
                    <a:lnTo>
                      <a:pt x="8" y="110"/>
                    </a:lnTo>
                    <a:lnTo>
                      <a:pt x="44" y="110"/>
                    </a:lnTo>
                    <a:lnTo>
                      <a:pt x="0" y="212"/>
                    </a:lnTo>
                    <a:lnTo>
                      <a:pt x="114" y="85"/>
                    </a:lnTo>
                    <a:lnTo>
                      <a:pt x="79" y="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sp>
        <p:nvSpPr>
          <p:cNvPr id="91" name="Oval 90"/>
          <p:cNvSpPr/>
          <p:nvPr/>
        </p:nvSpPr>
        <p:spPr>
          <a:xfrm>
            <a:off x="7075127" y="2168024"/>
            <a:ext cx="737665" cy="737665"/>
          </a:xfrm>
          <a:prstGeom prst="ellipse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3" name="Oval 92"/>
          <p:cNvSpPr/>
          <p:nvPr/>
        </p:nvSpPr>
        <p:spPr>
          <a:xfrm>
            <a:off x="7075127" y="3192393"/>
            <a:ext cx="737665" cy="737665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4" name="Oval 93"/>
          <p:cNvSpPr/>
          <p:nvPr/>
        </p:nvSpPr>
        <p:spPr>
          <a:xfrm>
            <a:off x="7075127" y="4284793"/>
            <a:ext cx="737665" cy="737665"/>
          </a:xfrm>
          <a:prstGeom prst="ellipse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5" name="Oval 94"/>
          <p:cNvSpPr/>
          <p:nvPr/>
        </p:nvSpPr>
        <p:spPr>
          <a:xfrm>
            <a:off x="7075127" y="5326975"/>
            <a:ext cx="737665" cy="737665"/>
          </a:xfrm>
          <a:prstGeom prst="ellipse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2182792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2" grpId="0"/>
      <p:bldP spid="53" grpId="0"/>
      <p:bldP spid="55" grpId="0"/>
      <p:bldP spid="55" grpId="1"/>
      <p:bldP spid="55" grpId="2"/>
      <p:bldP spid="55" grpId="3"/>
      <p:bldP spid="55" grpId="4"/>
      <p:bldP spid="55" grpId="5"/>
      <p:bldP spid="55" grpId="6"/>
      <p:bldP spid="55" grpId="7"/>
      <p:bldP spid="55" grpId="8"/>
      <p:bldP spid="55" grpId="9"/>
      <p:bldP spid="55" grpId="10"/>
      <p:bldP spid="55" grpId="11"/>
      <p:bldP spid="55" grpId="12"/>
      <p:bldP spid="91" grpId="0" animBg="1"/>
      <p:bldP spid="93" grpId="0" animBg="1"/>
      <p:bldP spid="94" grpId="0" animBg="1"/>
      <p:bldP spid="95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6270724" y="2350652"/>
            <a:ext cx="2040666" cy="2321133"/>
            <a:chOff x="6270724" y="2350652"/>
            <a:chExt cx="2040666" cy="2321133"/>
          </a:xfrm>
        </p:grpSpPr>
        <p:sp>
          <p:nvSpPr>
            <p:cNvPr id="20" name="Rectangle 19"/>
            <p:cNvSpPr/>
            <p:nvPr/>
          </p:nvSpPr>
          <p:spPr bwMode="auto">
            <a:xfrm rot="5400000" flipV="1">
              <a:off x="6130490" y="2490886"/>
              <a:ext cx="2321133" cy="2040666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42" name="Group 41"/>
            <p:cNvGrpSpPr/>
            <p:nvPr/>
          </p:nvGrpSpPr>
          <p:grpSpPr>
            <a:xfrm>
              <a:off x="6385131" y="3369929"/>
              <a:ext cx="1810907" cy="1147025"/>
              <a:chOff x="1657350" y="3365166"/>
              <a:chExt cx="1810907" cy="1147025"/>
            </a:xfrm>
          </p:grpSpPr>
          <p:sp>
            <p:nvSpPr>
              <p:cNvPr id="43" name="TextBox 42"/>
              <p:cNvSpPr txBox="1"/>
              <p:nvPr/>
            </p:nvSpPr>
            <p:spPr>
              <a:xfrm>
                <a:off x="2212278" y="3365166"/>
                <a:ext cx="702436" cy="4154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Step 3</a:t>
                </a:r>
                <a:endParaRPr lang="en-US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4" name="Rectangle 43"/>
              <p:cNvSpPr/>
              <p:nvPr/>
            </p:nvSpPr>
            <p:spPr>
              <a:xfrm>
                <a:off x="1657350" y="3742750"/>
                <a:ext cx="1810907" cy="76944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</a:t>
                </a: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81" name="Group 80"/>
            <p:cNvGrpSpPr/>
            <p:nvPr/>
          </p:nvGrpSpPr>
          <p:grpSpPr>
            <a:xfrm>
              <a:off x="7007548" y="2595703"/>
              <a:ext cx="686775" cy="722681"/>
              <a:chOff x="1641475" y="2428876"/>
              <a:chExt cx="242888" cy="255587"/>
            </a:xfrm>
            <a:solidFill>
              <a:schemeClr val="bg1"/>
            </a:solidFill>
          </p:grpSpPr>
          <p:sp>
            <p:nvSpPr>
              <p:cNvPr id="82" name="Freeform 49"/>
              <p:cNvSpPr>
                <a:spLocks/>
              </p:cNvSpPr>
              <p:nvPr/>
            </p:nvSpPr>
            <p:spPr bwMode="auto">
              <a:xfrm>
                <a:off x="1641475" y="2525713"/>
                <a:ext cx="111125" cy="158750"/>
              </a:xfrm>
              <a:custGeom>
                <a:avLst/>
                <a:gdLst>
                  <a:gd name="T0" fmla="*/ 42 w 59"/>
                  <a:gd name="T1" fmla="*/ 49 h 84"/>
                  <a:gd name="T2" fmla="*/ 43 w 59"/>
                  <a:gd name="T3" fmla="*/ 40 h 84"/>
                  <a:gd name="T4" fmla="*/ 31 w 59"/>
                  <a:gd name="T5" fmla="*/ 4 h 84"/>
                  <a:gd name="T6" fmla="*/ 26 w 59"/>
                  <a:gd name="T7" fmla="*/ 1 h 84"/>
                  <a:gd name="T8" fmla="*/ 11 w 59"/>
                  <a:gd name="T9" fmla="*/ 6 h 84"/>
                  <a:gd name="T10" fmla="*/ 4 w 59"/>
                  <a:gd name="T11" fmla="*/ 22 h 84"/>
                  <a:gd name="T12" fmla="*/ 9 w 59"/>
                  <a:gd name="T13" fmla="*/ 37 h 84"/>
                  <a:gd name="T14" fmla="*/ 24 w 59"/>
                  <a:gd name="T15" fmla="*/ 46 h 84"/>
                  <a:gd name="T16" fmla="*/ 31 w 59"/>
                  <a:gd name="T17" fmla="*/ 52 h 84"/>
                  <a:gd name="T18" fmla="*/ 40 w 59"/>
                  <a:gd name="T19" fmla="*/ 80 h 84"/>
                  <a:gd name="T20" fmla="*/ 45 w 59"/>
                  <a:gd name="T21" fmla="*/ 83 h 84"/>
                  <a:gd name="T22" fmla="*/ 48 w 59"/>
                  <a:gd name="T23" fmla="*/ 69 h 84"/>
                  <a:gd name="T24" fmla="*/ 42 w 59"/>
                  <a:gd name="T25" fmla="*/ 4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84">
                    <a:moveTo>
                      <a:pt x="42" y="49"/>
                    </a:moveTo>
                    <a:cubicBezTo>
                      <a:pt x="42" y="49"/>
                      <a:pt x="44" y="42"/>
                      <a:pt x="43" y="40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30" y="0"/>
                      <a:pt x="26" y="1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0" y="11"/>
                      <a:pt x="4" y="22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13" y="50"/>
                      <a:pt x="24" y="46"/>
                    </a:cubicBezTo>
                    <a:cubicBezTo>
                      <a:pt x="24" y="46"/>
                      <a:pt x="29" y="45"/>
                      <a:pt x="31" y="52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80"/>
                      <a:pt x="41" y="84"/>
                      <a:pt x="45" y="83"/>
                    </a:cubicBezTo>
                    <a:cubicBezTo>
                      <a:pt x="45" y="83"/>
                      <a:pt x="59" y="80"/>
                      <a:pt x="48" y="69"/>
                    </a:cubicBezTo>
                    <a:cubicBezTo>
                      <a:pt x="51" y="63"/>
                      <a:pt x="42" y="58"/>
                      <a:pt x="4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3" name="Freeform 50"/>
              <p:cNvSpPr>
                <a:spLocks/>
              </p:cNvSpPr>
              <p:nvPr/>
            </p:nvSpPr>
            <p:spPr bwMode="auto">
              <a:xfrm>
                <a:off x="1703388" y="2428876"/>
                <a:ext cx="155575" cy="179388"/>
              </a:xfrm>
              <a:custGeom>
                <a:avLst/>
                <a:gdLst>
                  <a:gd name="T0" fmla="*/ 69 w 82"/>
                  <a:gd name="T1" fmla="*/ 59 h 95"/>
                  <a:gd name="T2" fmla="*/ 72 w 82"/>
                  <a:gd name="T3" fmla="*/ 46 h 95"/>
                  <a:gd name="T4" fmla="*/ 62 w 82"/>
                  <a:gd name="T5" fmla="*/ 37 h 95"/>
                  <a:gd name="T6" fmla="*/ 51 w 82"/>
                  <a:gd name="T7" fmla="*/ 5 h 95"/>
                  <a:gd name="T8" fmla="*/ 48 w 82"/>
                  <a:gd name="T9" fmla="*/ 6 h 95"/>
                  <a:gd name="T10" fmla="*/ 4 w 82"/>
                  <a:gd name="T11" fmla="*/ 48 h 95"/>
                  <a:gd name="T12" fmla="*/ 2 w 82"/>
                  <a:gd name="T13" fmla="*/ 53 h 95"/>
                  <a:gd name="T14" fmla="*/ 12 w 82"/>
                  <a:gd name="T15" fmla="*/ 83 h 95"/>
                  <a:gd name="T16" fmla="*/ 17 w 82"/>
                  <a:gd name="T17" fmla="*/ 86 h 95"/>
                  <a:gd name="T18" fmla="*/ 78 w 82"/>
                  <a:gd name="T19" fmla="*/ 92 h 95"/>
                  <a:gd name="T20" fmla="*/ 80 w 82"/>
                  <a:gd name="T21" fmla="*/ 91 h 95"/>
                  <a:gd name="T22" fmla="*/ 69 w 82"/>
                  <a:gd name="T23" fmla="*/ 59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2" h="95">
                    <a:moveTo>
                      <a:pt x="69" y="59"/>
                    </a:moveTo>
                    <a:cubicBezTo>
                      <a:pt x="73" y="56"/>
                      <a:pt x="74" y="51"/>
                      <a:pt x="72" y="46"/>
                    </a:cubicBezTo>
                    <a:cubicBezTo>
                      <a:pt x="71" y="41"/>
                      <a:pt x="67" y="38"/>
                      <a:pt x="62" y="37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0" y="0"/>
                      <a:pt x="48" y="6"/>
                      <a:pt x="48" y="6"/>
                    </a:cubicBezTo>
                    <a:cubicBezTo>
                      <a:pt x="40" y="38"/>
                      <a:pt x="4" y="48"/>
                      <a:pt x="4" y="48"/>
                    </a:cubicBezTo>
                    <a:cubicBezTo>
                      <a:pt x="0" y="49"/>
                      <a:pt x="2" y="53"/>
                      <a:pt x="2" y="5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7"/>
                      <a:pt x="17" y="86"/>
                      <a:pt x="17" y="86"/>
                    </a:cubicBezTo>
                    <a:cubicBezTo>
                      <a:pt x="56" y="72"/>
                      <a:pt x="78" y="92"/>
                      <a:pt x="78" y="92"/>
                    </a:cubicBezTo>
                    <a:cubicBezTo>
                      <a:pt x="78" y="92"/>
                      <a:pt x="82" y="95"/>
                      <a:pt x="80" y="91"/>
                    </a:cubicBezTo>
                    <a:lnTo>
                      <a:pt x="69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4" name="Freeform 51"/>
              <p:cNvSpPr>
                <a:spLocks/>
              </p:cNvSpPr>
              <p:nvPr/>
            </p:nvSpPr>
            <p:spPr bwMode="auto">
              <a:xfrm>
                <a:off x="1836738" y="2465388"/>
                <a:ext cx="23813" cy="30163"/>
              </a:xfrm>
              <a:custGeom>
                <a:avLst/>
                <a:gdLst>
                  <a:gd name="T0" fmla="*/ 15 w 15"/>
                  <a:gd name="T1" fmla="*/ 1 h 19"/>
                  <a:gd name="T2" fmla="*/ 13 w 15"/>
                  <a:gd name="T3" fmla="*/ 0 h 19"/>
                  <a:gd name="T4" fmla="*/ 0 w 15"/>
                  <a:gd name="T5" fmla="*/ 18 h 19"/>
                  <a:gd name="T6" fmla="*/ 2 w 15"/>
                  <a:gd name="T7" fmla="*/ 19 h 19"/>
                  <a:gd name="T8" fmla="*/ 15 w 15"/>
                  <a:gd name="T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1"/>
                    </a:moveTo>
                    <a:lnTo>
                      <a:pt x="13" y="0"/>
                    </a:lnTo>
                    <a:lnTo>
                      <a:pt x="0" y="18"/>
                    </a:lnTo>
                    <a:lnTo>
                      <a:pt x="2" y="19"/>
                    </a:lnTo>
                    <a:lnTo>
                      <a:pt x="1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5" name="Freeform 52"/>
              <p:cNvSpPr>
                <a:spLocks/>
              </p:cNvSpPr>
              <p:nvPr/>
            </p:nvSpPr>
            <p:spPr bwMode="auto">
              <a:xfrm>
                <a:off x="1849438" y="2535238"/>
                <a:ext cx="33338" cy="22225"/>
              </a:xfrm>
              <a:custGeom>
                <a:avLst/>
                <a:gdLst>
                  <a:gd name="T0" fmla="*/ 0 w 21"/>
                  <a:gd name="T1" fmla="*/ 3 h 14"/>
                  <a:gd name="T2" fmla="*/ 19 w 21"/>
                  <a:gd name="T3" fmla="*/ 14 h 14"/>
                  <a:gd name="T4" fmla="*/ 21 w 21"/>
                  <a:gd name="T5" fmla="*/ 12 h 14"/>
                  <a:gd name="T6" fmla="*/ 1 w 21"/>
                  <a:gd name="T7" fmla="*/ 0 h 14"/>
                  <a:gd name="T8" fmla="*/ 0 w 21"/>
                  <a:gd name="T9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0" y="3"/>
                    </a:moveTo>
                    <a:lnTo>
                      <a:pt x="19" y="14"/>
                    </a:lnTo>
                    <a:lnTo>
                      <a:pt x="21" y="1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6" name="Freeform 53"/>
              <p:cNvSpPr>
                <a:spLocks/>
              </p:cNvSpPr>
              <p:nvPr/>
            </p:nvSpPr>
            <p:spPr bwMode="auto">
              <a:xfrm>
                <a:off x="1847850" y="2501901"/>
                <a:ext cx="36513" cy="14288"/>
              </a:xfrm>
              <a:custGeom>
                <a:avLst/>
                <a:gdLst>
                  <a:gd name="T0" fmla="*/ 1 w 23"/>
                  <a:gd name="T1" fmla="*/ 9 h 9"/>
                  <a:gd name="T2" fmla="*/ 23 w 23"/>
                  <a:gd name="T3" fmla="*/ 3 h 9"/>
                  <a:gd name="T4" fmla="*/ 22 w 23"/>
                  <a:gd name="T5" fmla="*/ 0 h 9"/>
                  <a:gd name="T6" fmla="*/ 0 w 23"/>
                  <a:gd name="T7" fmla="*/ 6 h 9"/>
                  <a:gd name="T8" fmla="*/ 1 w 23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9">
                    <a:moveTo>
                      <a:pt x="1" y="9"/>
                    </a:moveTo>
                    <a:lnTo>
                      <a:pt x="23" y="3"/>
                    </a:lnTo>
                    <a:lnTo>
                      <a:pt x="22" y="0"/>
                    </a:lnTo>
                    <a:lnTo>
                      <a:pt x="0" y="6"/>
                    </a:lnTo>
                    <a:lnTo>
                      <a:pt x="1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3865360" y="2350652"/>
            <a:ext cx="2040666" cy="2321133"/>
            <a:chOff x="3865360" y="2350652"/>
            <a:chExt cx="2040666" cy="2321133"/>
          </a:xfrm>
        </p:grpSpPr>
        <p:sp>
          <p:nvSpPr>
            <p:cNvPr id="14" name="Rectangle 13"/>
            <p:cNvSpPr/>
            <p:nvPr/>
          </p:nvSpPr>
          <p:spPr bwMode="auto">
            <a:xfrm rot="5400000" flipV="1">
              <a:off x="3725126" y="2490886"/>
              <a:ext cx="2321133" cy="2040666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3980238" y="3369929"/>
              <a:ext cx="1810907" cy="1147025"/>
              <a:chOff x="1657350" y="3365166"/>
              <a:chExt cx="1810907" cy="1147025"/>
            </a:xfrm>
          </p:grpSpPr>
          <p:sp>
            <p:nvSpPr>
              <p:cNvPr id="40" name="TextBox 39"/>
              <p:cNvSpPr txBox="1"/>
              <p:nvPr/>
            </p:nvSpPr>
            <p:spPr>
              <a:xfrm>
                <a:off x="2209072" y="3365166"/>
                <a:ext cx="708848" cy="4154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Step 2</a:t>
                </a:r>
                <a:endParaRPr lang="en-US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1" name="Rectangle 40"/>
              <p:cNvSpPr/>
              <p:nvPr/>
            </p:nvSpPr>
            <p:spPr>
              <a:xfrm>
                <a:off x="1657350" y="3742750"/>
                <a:ext cx="1810907" cy="76944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</a:t>
                </a: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sp>
          <p:nvSpPr>
            <p:cNvPr id="88" name="AutoShape 17"/>
            <p:cNvSpPr>
              <a:spLocks/>
            </p:cNvSpPr>
            <p:nvPr/>
          </p:nvSpPr>
          <p:spPr bwMode="auto">
            <a:xfrm>
              <a:off x="4612789" y="2641927"/>
              <a:ext cx="594333" cy="622725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474107" y="2350652"/>
            <a:ext cx="2040666" cy="2321133"/>
            <a:chOff x="1474107" y="2350652"/>
            <a:chExt cx="2040666" cy="2321133"/>
          </a:xfrm>
        </p:grpSpPr>
        <p:sp>
          <p:nvSpPr>
            <p:cNvPr id="3" name="Rectangle 2"/>
            <p:cNvSpPr/>
            <p:nvPr/>
          </p:nvSpPr>
          <p:spPr bwMode="auto">
            <a:xfrm rot="5400000" flipV="1">
              <a:off x="1333873" y="2490886"/>
              <a:ext cx="2321133" cy="2040666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1585905" y="3369929"/>
              <a:ext cx="1810907" cy="1147025"/>
              <a:chOff x="1657350" y="3365166"/>
              <a:chExt cx="1810907" cy="1147025"/>
            </a:xfrm>
          </p:grpSpPr>
          <p:sp>
            <p:nvSpPr>
              <p:cNvPr id="36" name="TextBox 35"/>
              <p:cNvSpPr txBox="1"/>
              <p:nvPr/>
            </p:nvSpPr>
            <p:spPr>
              <a:xfrm>
                <a:off x="2211476" y="3365166"/>
                <a:ext cx="704039" cy="38690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Step 1</a:t>
                </a:r>
                <a:endParaRPr lang="en-US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37" name="Rectangle 36"/>
              <p:cNvSpPr/>
              <p:nvPr/>
            </p:nvSpPr>
            <p:spPr>
              <a:xfrm>
                <a:off x="1657350" y="3742750"/>
                <a:ext cx="1810907" cy="76944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</a:t>
                </a: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48" name="Group 47"/>
            <p:cNvGrpSpPr/>
            <p:nvPr/>
          </p:nvGrpSpPr>
          <p:grpSpPr>
            <a:xfrm>
              <a:off x="2187423" y="2624709"/>
              <a:ext cx="612104" cy="592611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60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2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0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" panose="00000500000000000000" pitchFamily="50" charset="0"/>
              </a:rPr>
              <a:t>Step Process Sample</a:t>
            </a:r>
            <a:endParaRPr lang="en-US" sz="4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" panose="00000500000000000000" pitchFamily="50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519519" y="5062701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" name="Group 43"/>
          <p:cNvGrpSpPr/>
          <p:nvPr/>
        </p:nvGrpSpPr>
        <p:grpSpPr>
          <a:xfrm>
            <a:off x="3302231" y="3264652"/>
            <a:ext cx="478574" cy="478569"/>
            <a:chOff x="618873" y="1239440"/>
            <a:chExt cx="650476" cy="650470"/>
          </a:xfrm>
        </p:grpSpPr>
        <p:sp>
          <p:nvSpPr>
            <p:cNvPr id="6" name="Oval 5"/>
            <p:cNvSpPr/>
            <p:nvPr/>
          </p:nvSpPr>
          <p:spPr>
            <a:xfrm>
              <a:off x="618873" y="1239440"/>
              <a:ext cx="650476" cy="650470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 w="762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chemeClr val="accent1"/>
                </a:solidFill>
              </a:endParaRPr>
            </a:p>
          </p:txBody>
        </p:sp>
        <p:sp>
          <p:nvSpPr>
            <p:cNvPr id="7" name="Freeform 38"/>
            <p:cNvSpPr>
              <a:spLocks noEditPoints="1"/>
            </p:cNvSpPr>
            <p:nvPr/>
          </p:nvSpPr>
          <p:spPr bwMode="auto">
            <a:xfrm rot="16200000">
              <a:off x="736069" y="1356633"/>
              <a:ext cx="416084" cy="416084"/>
            </a:xfrm>
            <a:custGeom>
              <a:avLst/>
              <a:gdLst/>
              <a:ahLst/>
              <a:cxnLst>
                <a:cxn ang="0">
                  <a:pos x="31" y="62"/>
                </a:cxn>
                <a:cxn ang="0">
                  <a:pos x="0" y="31"/>
                </a:cxn>
                <a:cxn ang="0">
                  <a:pos x="31" y="0"/>
                </a:cxn>
                <a:cxn ang="0">
                  <a:pos x="62" y="31"/>
                </a:cxn>
                <a:cxn ang="0">
                  <a:pos x="31" y="62"/>
                </a:cxn>
                <a:cxn ang="0">
                  <a:pos x="51" y="30"/>
                </a:cxn>
                <a:cxn ang="0">
                  <a:pos x="48" y="26"/>
                </a:cxn>
                <a:cxn ang="0">
                  <a:pos x="46" y="25"/>
                </a:cxn>
                <a:cxn ang="0">
                  <a:pos x="44" y="26"/>
                </a:cxn>
                <a:cxn ang="0">
                  <a:pos x="36" y="33"/>
                </a:cxn>
                <a:cxn ang="0">
                  <a:pos x="36" y="13"/>
                </a:cxn>
                <a:cxn ang="0">
                  <a:pos x="34" y="11"/>
                </a:cxn>
                <a:cxn ang="0">
                  <a:pos x="29" y="11"/>
                </a:cxn>
                <a:cxn ang="0">
                  <a:pos x="26" y="13"/>
                </a:cxn>
                <a:cxn ang="0">
                  <a:pos x="26" y="33"/>
                </a:cxn>
                <a:cxn ang="0">
                  <a:pos x="19" y="26"/>
                </a:cxn>
                <a:cxn ang="0">
                  <a:pos x="17" y="25"/>
                </a:cxn>
                <a:cxn ang="0">
                  <a:pos x="15" y="26"/>
                </a:cxn>
                <a:cxn ang="0">
                  <a:pos x="11" y="30"/>
                </a:cxn>
                <a:cxn ang="0">
                  <a:pos x="11" y="31"/>
                </a:cxn>
                <a:cxn ang="0">
                  <a:pos x="11" y="33"/>
                </a:cxn>
                <a:cxn ang="0">
                  <a:pos x="26" y="48"/>
                </a:cxn>
                <a:cxn ang="0">
                  <a:pos x="30" y="51"/>
                </a:cxn>
                <a:cxn ang="0">
                  <a:pos x="31" y="52"/>
                </a:cxn>
                <a:cxn ang="0">
                  <a:pos x="33" y="51"/>
                </a:cxn>
                <a:cxn ang="0">
                  <a:pos x="37" y="48"/>
                </a:cxn>
                <a:cxn ang="0">
                  <a:pos x="51" y="33"/>
                </a:cxn>
                <a:cxn ang="0">
                  <a:pos x="52" y="31"/>
                </a:cxn>
                <a:cxn ang="0">
                  <a:pos x="51" y="30"/>
                </a:cxn>
              </a:cxnLst>
              <a:rect l="0" t="0" r="r" b="b"/>
              <a:pathLst>
                <a:path w="62" h="62">
                  <a:moveTo>
                    <a:pt x="31" y="62"/>
                  </a:move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ubicBezTo>
                    <a:pt x="48" y="0"/>
                    <a:pt x="62" y="14"/>
                    <a:pt x="62" y="31"/>
                  </a:cubicBezTo>
                  <a:cubicBezTo>
                    <a:pt x="62" y="48"/>
                    <a:pt x="48" y="62"/>
                    <a:pt x="31" y="62"/>
                  </a:cubicBezTo>
                  <a:close/>
                  <a:moveTo>
                    <a:pt x="51" y="30"/>
                  </a:moveTo>
                  <a:cubicBezTo>
                    <a:pt x="48" y="26"/>
                    <a:pt x="48" y="26"/>
                    <a:pt x="48" y="26"/>
                  </a:cubicBez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4" y="26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2"/>
                    <a:pt x="35" y="11"/>
                    <a:pt x="34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6" y="25"/>
                    <a:pt x="15" y="25"/>
                    <a:pt x="15" y="26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32" y="52"/>
                    <a:pt x="33" y="52"/>
                    <a:pt x="33" y="51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2"/>
                    <a:pt x="52" y="31"/>
                  </a:cubicBezTo>
                  <a:cubicBezTo>
                    <a:pt x="52" y="31"/>
                    <a:pt x="52" y="30"/>
                    <a:pt x="51" y="3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5" name="Group 43"/>
          <p:cNvGrpSpPr/>
          <p:nvPr/>
        </p:nvGrpSpPr>
        <p:grpSpPr>
          <a:xfrm>
            <a:off x="5699832" y="3264652"/>
            <a:ext cx="478574" cy="478569"/>
            <a:chOff x="618873" y="1239440"/>
            <a:chExt cx="650476" cy="650470"/>
          </a:xfrm>
        </p:grpSpPr>
        <p:sp>
          <p:nvSpPr>
            <p:cNvPr id="66" name="Oval 65"/>
            <p:cNvSpPr/>
            <p:nvPr/>
          </p:nvSpPr>
          <p:spPr>
            <a:xfrm>
              <a:off x="618873" y="1239440"/>
              <a:ext cx="650476" cy="650470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 w="762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chemeClr val="accent1"/>
                </a:solidFill>
              </a:endParaRPr>
            </a:p>
          </p:txBody>
        </p:sp>
        <p:sp>
          <p:nvSpPr>
            <p:cNvPr id="67" name="Freeform 38"/>
            <p:cNvSpPr>
              <a:spLocks noEditPoints="1"/>
            </p:cNvSpPr>
            <p:nvPr/>
          </p:nvSpPr>
          <p:spPr bwMode="auto">
            <a:xfrm rot="16200000">
              <a:off x="736069" y="1356633"/>
              <a:ext cx="416084" cy="416084"/>
            </a:xfrm>
            <a:custGeom>
              <a:avLst/>
              <a:gdLst/>
              <a:ahLst/>
              <a:cxnLst>
                <a:cxn ang="0">
                  <a:pos x="31" y="62"/>
                </a:cxn>
                <a:cxn ang="0">
                  <a:pos x="0" y="31"/>
                </a:cxn>
                <a:cxn ang="0">
                  <a:pos x="31" y="0"/>
                </a:cxn>
                <a:cxn ang="0">
                  <a:pos x="62" y="31"/>
                </a:cxn>
                <a:cxn ang="0">
                  <a:pos x="31" y="62"/>
                </a:cxn>
                <a:cxn ang="0">
                  <a:pos x="51" y="30"/>
                </a:cxn>
                <a:cxn ang="0">
                  <a:pos x="48" y="26"/>
                </a:cxn>
                <a:cxn ang="0">
                  <a:pos x="46" y="25"/>
                </a:cxn>
                <a:cxn ang="0">
                  <a:pos x="44" y="26"/>
                </a:cxn>
                <a:cxn ang="0">
                  <a:pos x="36" y="33"/>
                </a:cxn>
                <a:cxn ang="0">
                  <a:pos x="36" y="13"/>
                </a:cxn>
                <a:cxn ang="0">
                  <a:pos x="34" y="11"/>
                </a:cxn>
                <a:cxn ang="0">
                  <a:pos x="29" y="11"/>
                </a:cxn>
                <a:cxn ang="0">
                  <a:pos x="26" y="13"/>
                </a:cxn>
                <a:cxn ang="0">
                  <a:pos x="26" y="33"/>
                </a:cxn>
                <a:cxn ang="0">
                  <a:pos x="19" y="26"/>
                </a:cxn>
                <a:cxn ang="0">
                  <a:pos x="17" y="25"/>
                </a:cxn>
                <a:cxn ang="0">
                  <a:pos x="15" y="26"/>
                </a:cxn>
                <a:cxn ang="0">
                  <a:pos x="11" y="30"/>
                </a:cxn>
                <a:cxn ang="0">
                  <a:pos x="11" y="31"/>
                </a:cxn>
                <a:cxn ang="0">
                  <a:pos x="11" y="33"/>
                </a:cxn>
                <a:cxn ang="0">
                  <a:pos x="26" y="48"/>
                </a:cxn>
                <a:cxn ang="0">
                  <a:pos x="30" y="51"/>
                </a:cxn>
                <a:cxn ang="0">
                  <a:pos x="31" y="52"/>
                </a:cxn>
                <a:cxn ang="0">
                  <a:pos x="33" y="51"/>
                </a:cxn>
                <a:cxn ang="0">
                  <a:pos x="37" y="48"/>
                </a:cxn>
                <a:cxn ang="0">
                  <a:pos x="51" y="33"/>
                </a:cxn>
                <a:cxn ang="0">
                  <a:pos x="52" y="31"/>
                </a:cxn>
                <a:cxn ang="0">
                  <a:pos x="51" y="30"/>
                </a:cxn>
              </a:cxnLst>
              <a:rect l="0" t="0" r="r" b="b"/>
              <a:pathLst>
                <a:path w="62" h="62">
                  <a:moveTo>
                    <a:pt x="31" y="62"/>
                  </a:move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ubicBezTo>
                    <a:pt x="48" y="0"/>
                    <a:pt x="62" y="14"/>
                    <a:pt x="62" y="31"/>
                  </a:cubicBezTo>
                  <a:cubicBezTo>
                    <a:pt x="62" y="48"/>
                    <a:pt x="48" y="62"/>
                    <a:pt x="31" y="62"/>
                  </a:cubicBezTo>
                  <a:close/>
                  <a:moveTo>
                    <a:pt x="51" y="30"/>
                  </a:moveTo>
                  <a:cubicBezTo>
                    <a:pt x="48" y="26"/>
                    <a:pt x="48" y="26"/>
                    <a:pt x="48" y="26"/>
                  </a:cubicBez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4" y="26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2"/>
                    <a:pt x="35" y="11"/>
                    <a:pt x="34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6" y="25"/>
                    <a:pt x="15" y="25"/>
                    <a:pt x="15" y="26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32" y="52"/>
                    <a:pt x="33" y="52"/>
                    <a:pt x="33" y="51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2"/>
                    <a:pt x="52" y="31"/>
                  </a:cubicBezTo>
                  <a:cubicBezTo>
                    <a:pt x="52" y="31"/>
                    <a:pt x="52" y="30"/>
                    <a:pt x="51" y="3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8" name="Group 43"/>
          <p:cNvGrpSpPr/>
          <p:nvPr/>
        </p:nvGrpSpPr>
        <p:grpSpPr>
          <a:xfrm>
            <a:off x="8116221" y="3264652"/>
            <a:ext cx="478574" cy="478569"/>
            <a:chOff x="618873" y="1239440"/>
            <a:chExt cx="650476" cy="650470"/>
          </a:xfrm>
        </p:grpSpPr>
        <p:sp>
          <p:nvSpPr>
            <p:cNvPr id="69" name="Oval 68"/>
            <p:cNvSpPr/>
            <p:nvPr/>
          </p:nvSpPr>
          <p:spPr>
            <a:xfrm>
              <a:off x="618873" y="1239440"/>
              <a:ext cx="650476" cy="650470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 w="762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chemeClr val="accent1"/>
                </a:solidFill>
              </a:endParaRPr>
            </a:p>
          </p:txBody>
        </p:sp>
        <p:sp>
          <p:nvSpPr>
            <p:cNvPr id="70" name="Freeform 38"/>
            <p:cNvSpPr>
              <a:spLocks noEditPoints="1"/>
            </p:cNvSpPr>
            <p:nvPr/>
          </p:nvSpPr>
          <p:spPr bwMode="auto">
            <a:xfrm rot="16200000">
              <a:off x="736069" y="1356633"/>
              <a:ext cx="416084" cy="416084"/>
            </a:xfrm>
            <a:custGeom>
              <a:avLst/>
              <a:gdLst/>
              <a:ahLst/>
              <a:cxnLst>
                <a:cxn ang="0">
                  <a:pos x="31" y="62"/>
                </a:cxn>
                <a:cxn ang="0">
                  <a:pos x="0" y="31"/>
                </a:cxn>
                <a:cxn ang="0">
                  <a:pos x="31" y="0"/>
                </a:cxn>
                <a:cxn ang="0">
                  <a:pos x="62" y="31"/>
                </a:cxn>
                <a:cxn ang="0">
                  <a:pos x="31" y="62"/>
                </a:cxn>
                <a:cxn ang="0">
                  <a:pos x="51" y="30"/>
                </a:cxn>
                <a:cxn ang="0">
                  <a:pos x="48" y="26"/>
                </a:cxn>
                <a:cxn ang="0">
                  <a:pos x="46" y="25"/>
                </a:cxn>
                <a:cxn ang="0">
                  <a:pos x="44" y="26"/>
                </a:cxn>
                <a:cxn ang="0">
                  <a:pos x="36" y="33"/>
                </a:cxn>
                <a:cxn ang="0">
                  <a:pos x="36" y="13"/>
                </a:cxn>
                <a:cxn ang="0">
                  <a:pos x="34" y="11"/>
                </a:cxn>
                <a:cxn ang="0">
                  <a:pos x="29" y="11"/>
                </a:cxn>
                <a:cxn ang="0">
                  <a:pos x="26" y="13"/>
                </a:cxn>
                <a:cxn ang="0">
                  <a:pos x="26" y="33"/>
                </a:cxn>
                <a:cxn ang="0">
                  <a:pos x="19" y="26"/>
                </a:cxn>
                <a:cxn ang="0">
                  <a:pos x="17" y="25"/>
                </a:cxn>
                <a:cxn ang="0">
                  <a:pos x="15" y="26"/>
                </a:cxn>
                <a:cxn ang="0">
                  <a:pos x="11" y="30"/>
                </a:cxn>
                <a:cxn ang="0">
                  <a:pos x="11" y="31"/>
                </a:cxn>
                <a:cxn ang="0">
                  <a:pos x="11" y="33"/>
                </a:cxn>
                <a:cxn ang="0">
                  <a:pos x="26" y="48"/>
                </a:cxn>
                <a:cxn ang="0">
                  <a:pos x="30" y="51"/>
                </a:cxn>
                <a:cxn ang="0">
                  <a:pos x="31" y="52"/>
                </a:cxn>
                <a:cxn ang="0">
                  <a:pos x="33" y="51"/>
                </a:cxn>
                <a:cxn ang="0">
                  <a:pos x="37" y="48"/>
                </a:cxn>
                <a:cxn ang="0">
                  <a:pos x="51" y="33"/>
                </a:cxn>
                <a:cxn ang="0">
                  <a:pos x="52" y="31"/>
                </a:cxn>
                <a:cxn ang="0">
                  <a:pos x="51" y="30"/>
                </a:cxn>
              </a:cxnLst>
              <a:rect l="0" t="0" r="r" b="b"/>
              <a:pathLst>
                <a:path w="62" h="62">
                  <a:moveTo>
                    <a:pt x="31" y="62"/>
                  </a:move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ubicBezTo>
                    <a:pt x="48" y="0"/>
                    <a:pt x="62" y="14"/>
                    <a:pt x="62" y="31"/>
                  </a:cubicBezTo>
                  <a:cubicBezTo>
                    <a:pt x="62" y="48"/>
                    <a:pt x="48" y="62"/>
                    <a:pt x="31" y="62"/>
                  </a:cubicBezTo>
                  <a:close/>
                  <a:moveTo>
                    <a:pt x="51" y="30"/>
                  </a:moveTo>
                  <a:cubicBezTo>
                    <a:pt x="48" y="26"/>
                    <a:pt x="48" y="26"/>
                    <a:pt x="48" y="26"/>
                  </a:cubicBez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4" y="26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2"/>
                    <a:pt x="35" y="11"/>
                    <a:pt x="34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6" y="25"/>
                    <a:pt x="15" y="25"/>
                    <a:pt x="15" y="26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32" y="52"/>
                    <a:pt x="33" y="52"/>
                    <a:pt x="33" y="51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2"/>
                    <a:pt x="52" y="31"/>
                  </a:cubicBezTo>
                  <a:cubicBezTo>
                    <a:pt x="52" y="31"/>
                    <a:pt x="52" y="30"/>
                    <a:pt x="51" y="3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7" name="Rectangle 26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8" name="Group 2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9" name="TextBox 2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3" name="Group 3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8699052" y="2350652"/>
            <a:ext cx="2040666" cy="2321133"/>
            <a:chOff x="8699052" y="2350652"/>
            <a:chExt cx="2040666" cy="2321133"/>
          </a:xfrm>
        </p:grpSpPr>
        <p:sp>
          <p:nvSpPr>
            <p:cNvPr id="26" name="Rectangle 25"/>
            <p:cNvSpPr/>
            <p:nvPr/>
          </p:nvSpPr>
          <p:spPr bwMode="auto">
            <a:xfrm rot="5400000" flipV="1">
              <a:off x="8558818" y="2490886"/>
              <a:ext cx="2321133" cy="2040666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8813930" y="3369929"/>
              <a:ext cx="1810907" cy="1147025"/>
              <a:chOff x="1657350" y="3365166"/>
              <a:chExt cx="1810907" cy="1147025"/>
            </a:xfrm>
          </p:grpSpPr>
          <p:sp>
            <p:nvSpPr>
              <p:cNvPr id="46" name="TextBox 45"/>
              <p:cNvSpPr txBox="1"/>
              <p:nvPr/>
            </p:nvSpPr>
            <p:spPr>
              <a:xfrm>
                <a:off x="2051978" y="3365166"/>
                <a:ext cx="1023037" cy="4154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Final Step</a:t>
                </a:r>
                <a:endParaRPr lang="en-US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7" name="Rectangle 46"/>
              <p:cNvSpPr/>
              <p:nvPr/>
            </p:nvSpPr>
            <p:spPr>
              <a:xfrm>
                <a:off x="1657350" y="3742750"/>
                <a:ext cx="1810907" cy="76944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</a:t>
                </a: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sp>
          <p:nvSpPr>
            <p:cNvPr id="87" name="Freeform 54"/>
            <p:cNvSpPr>
              <a:spLocks noEditPoints="1"/>
            </p:cNvSpPr>
            <p:nvPr/>
          </p:nvSpPr>
          <p:spPr bwMode="auto">
            <a:xfrm>
              <a:off x="9442031" y="2680530"/>
              <a:ext cx="578269" cy="596923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9162058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61" grpId="0"/>
      <p:bldP spid="27" grpId="0"/>
      <p:bldP spid="27" grpId="1"/>
      <p:bldP spid="27" grpId="2"/>
      <p:bldP spid="27" grpId="3"/>
      <p:bldP spid="27" grpId="4"/>
      <p:bldP spid="27" grpId="5"/>
      <p:bldP spid="27" grpId="6"/>
      <p:bldP spid="27" grpId="7"/>
      <p:bldP spid="27" grpId="8"/>
      <p:bldP spid="27" grpId="9"/>
      <p:bldP spid="27" grpId="10"/>
      <p:bldP spid="27" grpId="11"/>
      <p:bldP spid="27" grpId="12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U-Turn Arrow 3"/>
          <p:cNvSpPr/>
          <p:nvPr/>
        </p:nvSpPr>
        <p:spPr>
          <a:xfrm rot="16200000">
            <a:off x="4130439" y="1701000"/>
            <a:ext cx="1807189" cy="2065359"/>
          </a:xfrm>
          <a:prstGeom prst="uturnArrow">
            <a:avLst>
              <a:gd name="adj1" fmla="val 12725"/>
              <a:gd name="adj2" fmla="val 25000"/>
              <a:gd name="adj3" fmla="val 0"/>
              <a:gd name="adj4" fmla="val 40681"/>
              <a:gd name="adj5" fmla="val 100000"/>
            </a:avLst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5" name="U-Turn Arrow 4"/>
          <p:cNvSpPr/>
          <p:nvPr/>
        </p:nvSpPr>
        <p:spPr>
          <a:xfrm rot="5400000">
            <a:off x="6195799" y="3276178"/>
            <a:ext cx="1807189" cy="2065359"/>
          </a:xfrm>
          <a:prstGeom prst="uturnArrow">
            <a:avLst>
              <a:gd name="adj1" fmla="val 12725"/>
              <a:gd name="adj2" fmla="val 25000"/>
              <a:gd name="adj3" fmla="val 0"/>
              <a:gd name="adj4" fmla="val 40681"/>
              <a:gd name="adj5" fmla="val 100000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6" name="U-Turn Arrow 5"/>
          <p:cNvSpPr/>
          <p:nvPr/>
        </p:nvSpPr>
        <p:spPr>
          <a:xfrm rot="16200000">
            <a:off x="4130439" y="4182154"/>
            <a:ext cx="1807189" cy="2065359"/>
          </a:xfrm>
          <a:prstGeom prst="uturnArrow">
            <a:avLst>
              <a:gd name="adj1" fmla="val 12725"/>
              <a:gd name="adj2" fmla="val 25000"/>
              <a:gd name="adj3" fmla="val 0"/>
              <a:gd name="adj4" fmla="val 40681"/>
              <a:gd name="adj5" fmla="val 10000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3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Marketing Perspective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0" name="Text Placeholder 3"/>
          <p:cNvSpPr txBox="1">
            <a:spLocks/>
          </p:cNvSpPr>
          <p:nvPr/>
        </p:nvSpPr>
        <p:spPr>
          <a:xfrm>
            <a:off x="2973441" y="2512551"/>
            <a:ext cx="695703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Ruda" panose="02000000000000000000" pitchFamily="2" charset="0"/>
              </a:rPr>
              <a:t>01</a:t>
            </a:r>
          </a:p>
        </p:txBody>
      </p:sp>
      <p:sp>
        <p:nvSpPr>
          <p:cNvPr id="41" name="Text Placeholder 3"/>
          <p:cNvSpPr txBox="1">
            <a:spLocks/>
          </p:cNvSpPr>
          <p:nvPr/>
        </p:nvSpPr>
        <p:spPr>
          <a:xfrm>
            <a:off x="8497093" y="3760094"/>
            <a:ext cx="714940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Ruda" panose="02000000000000000000" pitchFamily="2" charset="0"/>
              </a:rPr>
              <a:t>02</a:t>
            </a:r>
          </a:p>
        </p:txBody>
      </p:sp>
      <p:sp>
        <p:nvSpPr>
          <p:cNvPr id="42" name="Text Placeholder 3"/>
          <p:cNvSpPr txBox="1">
            <a:spLocks/>
          </p:cNvSpPr>
          <p:nvPr/>
        </p:nvSpPr>
        <p:spPr>
          <a:xfrm>
            <a:off x="2975845" y="4964908"/>
            <a:ext cx="690895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accent5">
                    <a:lumMod val="60000"/>
                    <a:lumOff val="40000"/>
                  </a:schemeClr>
                </a:solidFill>
                <a:effectLst/>
                <a:uLnTx/>
                <a:uFillTx/>
                <a:latin typeface="Ruda" panose="02000000000000000000" pitchFamily="2" charset="0"/>
              </a:rPr>
              <a:t>03</a:t>
            </a:r>
          </a:p>
        </p:txBody>
      </p:sp>
      <p:sp>
        <p:nvSpPr>
          <p:cNvPr id="39" name="Rectangle 3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4" name="TextBox 4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6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8" name="Group 47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5230072" y="2421300"/>
            <a:ext cx="3172187" cy="813455"/>
            <a:chOff x="5230072" y="2421300"/>
            <a:chExt cx="3172187" cy="813455"/>
          </a:xfrm>
        </p:grpSpPr>
        <p:sp>
          <p:nvSpPr>
            <p:cNvPr id="51" name="TextBox 50"/>
            <p:cNvSpPr txBox="1"/>
            <p:nvPr/>
          </p:nvSpPr>
          <p:spPr>
            <a:xfrm>
              <a:off x="5235675" y="2773090"/>
              <a:ext cx="3166584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5230072" y="2421300"/>
              <a:ext cx="1943469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Invest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376706" y="2527991"/>
            <a:ext cx="747681" cy="748305"/>
            <a:chOff x="4376706" y="2527991"/>
            <a:chExt cx="747681" cy="748305"/>
          </a:xfrm>
        </p:grpSpPr>
        <p:sp>
          <p:nvSpPr>
            <p:cNvPr id="7" name="Oval 6"/>
            <p:cNvSpPr>
              <a:spLocks noChangeAspect="1"/>
            </p:cNvSpPr>
            <p:nvPr/>
          </p:nvSpPr>
          <p:spPr>
            <a:xfrm>
              <a:off x="4376706" y="2527991"/>
              <a:ext cx="747681" cy="748305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53" name="Shape 731"/>
            <p:cNvSpPr/>
            <p:nvPr/>
          </p:nvSpPr>
          <p:spPr>
            <a:xfrm>
              <a:off x="4571775" y="2667542"/>
              <a:ext cx="364187" cy="4578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7004184" y="3750453"/>
            <a:ext cx="747681" cy="748305"/>
            <a:chOff x="7004184" y="3750453"/>
            <a:chExt cx="747681" cy="748305"/>
          </a:xfrm>
        </p:grpSpPr>
        <p:sp>
          <p:nvSpPr>
            <p:cNvPr id="8" name="Oval 7"/>
            <p:cNvSpPr>
              <a:spLocks noChangeAspect="1"/>
            </p:cNvSpPr>
            <p:nvPr/>
          </p:nvSpPr>
          <p:spPr>
            <a:xfrm>
              <a:off x="7004184" y="3750453"/>
              <a:ext cx="747681" cy="748305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latin typeface="+mj-lt"/>
              </a:endParaRPr>
            </a:p>
          </p:txBody>
        </p:sp>
        <p:grpSp>
          <p:nvGrpSpPr>
            <p:cNvPr id="54" name="Group 53"/>
            <p:cNvGrpSpPr/>
            <p:nvPr/>
          </p:nvGrpSpPr>
          <p:grpSpPr>
            <a:xfrm>
              <a:off x="7236640" y="3860242"/>
              <a:ext cx="320867" cy="484439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55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3787306" y="3696117"/>
            <a:ext cx="3166584" cy="799157"/>
            <a:chOff x="3787306" y="3696117"/>
            <a:chExt cx="3166584" cy="799157"/>
          </a:xfrm>
        </p:grpSpPr>
        <p:sp>
          <p:nvSpPr>
            <p:cNvPr id="57" name="TextBox 56"/>
            <p:cNvSpPr txBox="1"/>
            <p:nvPr/>
          </p:nvSpPr>
          <p:spPr>
            <a:xfrm>
              <a:off x="3787306" y="4033609"/>
              <a:ext cx="3166584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5000903" y="3696117"/>
              <a:ext cx="1943469" cy="38690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Learn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5230072" y="4950610"/>
            <a:ext cx="3172187" cy="813455"/>
            <a:chOff x="5230072" y="4950610"/>
            <a:chExt cx="3172187" cy="813455"/>
          </a:xfrm>
        </p:grpSpPr>
        <p:sp>
          <p:nvSpPr>
            <p:cNvPr id="59" name="TextBox 58"/>
            <p:cNvSpPr txBox="1"/>
            <p:nvPr/>
          </p:nvSpPr>
          <p:spPr>
            <a:xfrm>
              <a:off x="5235675" y="5302400"/>
              <a:ext cx="3166584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5230072" y="4950610"/>
              <a:ext cx="1943469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Costumer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376706" y="5005946"/>
            <a:ext cx="747681" cy="748305"/>
            <a:chOff x="4376706" y="5005946"/>
            <a:chExt cx="747681" cy="748305"/>
          </a:xfrm>
        </p:grpSpPr>
        <p:sp>
          <p:nvSpPr>
            <p:cNvPr id="9" name="Oval 8"/>
            <p:cNvSpPr>
              <a:spLocks noChangeAspect="1"/>
            </p:cNvSpPr>
            <p:nvPr/>
          </p:nvSpPr>
          <p:spPr>
            <a:xfrm>
              <a:off x="4376706" y="5005946"/>
              <a:ext cx="747681" cy="748305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latin typeface="+mj-lt"/>
              </a:endParaRPr>
            </a:p>
          </p:txBody>
        </p:sp>
        <p:grpSp>
          <p:nvGrpSpPr>
            <p:cNvPr id="61" name="Group 60"/>
            <p:cNvGrpSpPr/>
            <p:nvPr/>
          </p:nvGrpSpPr>
          <p:grpSpPr>
            <a:xfrm flipH="1">
              <a:off x="4538549" y="5212452"/>
              <a:ext cx="423994" cy="314070"/>
              <a:chOff x="4598988" y="3619501"/>
              <a:chExt cx="214313" cy="158750"/>
            </a:xfrm>
            <a:solidFill>
              <a:schemeClr val="bg1"/>
            </a:solidFill>
          </p:grpSpPr>
          <p:sp>
            <p:nvSpPr>
              <p:cNvPr id="62" name="Freeform 24"/>
              <p:cNvSpPr>
                <a:spLocks/>
              </p:cNvSpPr>
              <p:nvPr/>
            </p:nvSpPr>
            <p:spPr bwMode="auto">
              <a:xfrm>
                <a:off x="4675188" y="3729038"/>
                <a:ext cx="61913" cy="49213"/>
              </a:xfrm>
              <a:custGeom>
                <a:avLst/>
                <a:gdLst>
                  <a:gd name="T0" fmla="*/ 36 w 38"/>
                  <a:gd name="T1" fmla="*/ 10 h 30"/>
                  <a:gd name="T2" fmla="*/ 1 w 38"/>
                  <a:gd name="T3" fmla="*/ 11 h 30"/>
                  <a:gd name="T4" fmla="*/ 1 w 38"/>
                  <a:gd name="T5" fmla="*/ 13 h 30"/>
                  <a:gd name="T6" fmla="*/ 19 w 38"/>
                  <a:gd name="T7" fmla="*/ 30 h 30"/>
                  <a:gd name="T8" fmla="*/ 36 w 38"/>
                  <a:gd name="T9" fmla="*/ 13 h 30"/>
                  <a:gd name="T10" fmla="*/ 36 w 38"/>
                  <a:gd name="T11" fmla="*/ 1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0">
                    <a:moveTo>
                      <a:pt x="36" y="10"/>
                    </a:moveTo>
                    <a:cubicBezTo>
                      <a:pt x="26" y="1"/>
                      <a:pt x="12" y="0"/>
                      <a:pt x="1" y="11"/>
                    </a:cubicBezTo>
                    <a:cubicBezTo>
                      <a:pt x="0" y="11"/>
                      <a:pt x="0" y="12"/>
                      <a:pt x="1" y="13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1"/>
                      <a:pt x="37" y="11"/>
                      <a:pt x="3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25"/>
              <p:cNvSpPr>
                <a:spLocks/>
              </p:cNvSpPr>
              <p:nvPr/>
            </p:nvSpPr>
            <p:spPr bwMode="auto">
              <a:xfrm>
                <a:off x="4633913" y="3675063"/>
                <a:ext cx="142875" cy="63500"/>
              </a:xfrm>
              <a:custGeom>
                <a:avLst/>
                <a:gdLst>
                  <a:gd name="T0" fmla="*/ 87 w 88"/>
                  <a:gd name="T1" fmla="*/ 23 h 39"/>
                  <a:gd name="T2" fmla="*/ 0 w 88"/>
                  <a:gd name="T3" fmla="*/ 24 h 39"/>
                  <a:gd name="T4" fmla="*/ 0 w 88"/>
                  <a:gd name="T5" fmla="*/ 26 h 39"/>
                  <a:gd name="T6" fmla="*/ 13 w 88"/>
                  <a:gd name="T7" fmla="*/ 38 h 39"/>
                  <a:gd name="T8" fmla="*/ 15 w 88"/>
                  <a:gd name="T9" fmla="*/ 38 h 39"/>
                  <a:gd name="T10" fmla="*/ 73 w 88"/>
                  <a:gd name="T11" fmla="*/ 38 h 39"/>
                  <a:gd name="T12" fmla="*/ 75 w 88"/>
                  <a:gd name="T13" fmla="*/ 38 h 39"/>
                  <a:gd name="T14" fmla="*/ 87 w 88"/>
                  <a:gd name="T15" fmla="*/ 26 h 39"/>
                  <a:gd name="T16" fmla="*/ 87 w 88"/>
                  <a:gd name="T17" fmla="*/ 26 h 39"/>
                  <a:gd name="T18" fmla="*/ 87 w 88"/>
                  <a:gd name="T19" fmla="*/ 24 h 39"/>
                  <a:gd name="T20" fmla="*/ 87 w 88"/>
                  <a:gd name="T21" fmla="*/ 2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8" h="39">
                    <a:moveTo>
                      <a:pt x="87" y="23"/>
                    </a:moveTo>
                    <a:cubicBezTo>
                      <a:pt x="63" y="0"/>
                      <a:pt x="24" y="0"/>
                      <a:pt x="0" y="24"/>
                    </a:cubicBezTo>
                    <a:cubicBezTo>
                      <a:pt x="0" y="24"/>
                      <a:pt x="0" y="25"/>
                      <a:pt x="0" y="26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39"/>
                      <a:pt x="14" y="39"/>
                      <a:pt x="15" y="38"/>
                    </a:cubicBezTo>
                    <a:cubicBezTo>
                      <a:pt x="31" y="22"/>
                      <a:pt x="57" y="22"/>
                      <a:pt x="73" y="38"/>
                    </a:cubicBezTo>
                    <a:cubicBezTo>
                      <a:pt x="73" y="39"/>
                      <a:pt x="74" y="39"/>
                      <a:pt x="75" y="38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7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Freeform 26"/>
              <p:cNvSpPr>
                <a:spLocks/>
              </p:cNvSpPr>
              <p:nvPr/>
            </p:nvSpPr>
            <p:spPr bwMode="auto">
              <a:xfrm>
                <a:off x="4598988" y="3619501"/>
                <a:ext cx="214313" cy="82550"/>
              </a:xfrm>
              <a:custGeom>
                <a:avLst/>
                <a:gdLst>
                  <a:gd name="T0" fmla="*/ 131 w 132"/>
                  <a:gd name="T1" fmla="*/ 36 h 51"/>
                  <a:gd name="T2" fmla="*/ 131 w 132"/>
                  <a:gd name="T3" fmla="*/ 36 h 51"/>
                  <a:gd name="T4" fmla="*/ 1 w 132"/>
                  <a:gd name="T5" fmla="*/ 36 h 51"/>
                  <a:gd name="T6" fmla="*/ 1 w 132"/>
                  <a:gd name="T7" fmla="*/ 38 h 51"/>
                  <a:gd name="T8" fmla="*/ 13 w 132"/>
                  <a:gd name="T9" fmla="*/ 51 h 51"/>
                  <a:gd name="T10" fmla="*/ 16 w 132"/>
                  <a:gd name="T11" fmla="*/ 51 h 51"/>
                  <a:gd name="T12" fmla="*/ 116 w 132"/>
                  <a:gd name="T13" fmla="*/ 51 h 51"/>
                  <a:gd name="T14" fmla="*/ 118 w 132"/>
                  <a:gd name="T15" fmla="*/ 51 h 51"/>
                  <a:gd name="T16" fmla="*/ 131 w 132"/>
                  <a:gd name="T17" fmla="*/ 38 h 51"/>
                  <a:gd name="T18" fmla="*/ 131 w 132"/>
                  <a:gd name="T19" fmla="*/ 38 h 51"/>
                  <a:gd name="T20" fmla="*/ 131 w 132"/>
                  <a:gd name="T21" fmla="*/ 3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2" h="51">
                    <a:moveTo>
                      <a:pt x="131" y="36"/>
                    </a:moveTo>
                    <a:cubicBezTo>
                      <a:pt x="131" y="36"/>
                      <a:pt x="131" y="36"/>
                      <a:pt x="131" y="36"/>
                    </a:cubicBezTo>
                    <a:cubicBezTo>
                      <a:pt x="95" y="0"/>
                      <a:pt x="36" y="0"/>
                      <a:pt x="1" y="36"/>
                    </a:cubicBezTo>
                    <a:cubicBezTo>
                      <a:pt x="0" y="37"/>
                      <a:pt x="0" y="37"/>
                      <a:pt x="1" y="38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4" y="51"/>
                      <a:pt x="15" y="51"/>
                      <a:pt x="16" y="51"/>
                    </a:cubicBezTo>
                    <a:cubicBezTo>
                      <a:pt x="43" y="23"/>
                      <a:pt x="88" y="23"/>
                      <a:pt x="116" y="51"/>
                    </a:cubicBezTo>
                    <a:cubicBezTo>
                      <a:pt x="117" y="51"/>
                      <a:pt x="118" y="51"/>
                      <a:pt x="118" y="51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32" y="37"/>
                      <a:pt x="132" y="37"/>
                      <a:pt x="131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2392315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37" grpId="0"/>
      <p:bldP spid="38" grpId="0"/>
      <p:bldP spid="40" grpId="0"/>
      <p:bldP spid="41" grpId="0"/>
      <p:bldP spid="42" grpId="0"/>
      <p:bldP spid="39" grpId="0"/>
      <p:bldP spid="39" grpId="1"/>
      <p:bldP spid="39" grpId="2"/>
      <p:bldP spid="39" grpId="3"/>
      <p:bldP spid="39" grpId="4"/>
      <p:bldP spid="39" grpId="5"/>
      <p:bldP spid="39" grpId="6"/>
      <p:bldP spid="39" grpId="7"/>
      <p:bldP spid="39" grpId="8"/>
      <p:bldP spid="39" grpId="9"/>
      <p:bldP spid="39" grpId="10"/>
      <p:bldP spid="39" grpId="11"/>
      <p:bldP spid="39" grpId="12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/>
        </p:nvSpPr>
        <p:spPr bwMode="auto">
          <a:xfrm rot="2700000">
            <a:off x="2581345" y="3212192"/>
            <a:ext cx="2700243" cy="1180491"/>
          </a:xfrm>
          <a:custGeom>
            <a:avLst/>
            <a:gdLst/>
            <a:ahLst/>
            <a:cxnLst>
              <a:cxn ang="0">
                <a:pos x="800" y="0"/>
              </a:cxn>
              <a:cxn ang="0">
                <a:pos x="677" y="36"/>
              </a:cxn>
              <a:cxn ang="0">
                <a:pos x="677" y="36"/>
              </a:cxn>
              <a:cxn ang="0">
                <a:pos x="676" y="37"/>
              </a:cxn>
              <a:cxn ang="0">
                <a:pos x="674" y="38"/>
              </a:cxn>
              <a:cxn ang="0">
                <a:pos x="345" y="36"/>
              </a:cxn>
              <a:cxn ang="0">
                <a:pos x="345" y="36"/>
              </a:cxn>
              <a:cxn ang="0">
                <a:pos x="223" y="0"/>
              </a:cxn>
              <a:cxn ang="0">
                <a:pos x="0" y="223"/>
              </a:cxn>
              <a:cxn ang="0">
                <a:pos x="223" y="446"/>
              </a:cxn>
              <a:cxn ang="0">
                <a:pos x="345" y="409"/>
              </a:cxn>
              <a:cxn ang="0">
                <a:pos x="345" y="409"/>
              </a:cxn>
              <a:cxn ang="0">
                <a:pos x="675" y="408"/>
              </a:cxn>
              <a:cxn ang="0">
                <a:pos x="675" y="408"/>
              </a:cxn>
              <a:cxn ang="0">
                <a:pos x="677" y="409"/>
              </a:cxn>
              <a:cxn ang="0">
                <a:pos x="677" y="409"/>
              </a:cxn>
              <a:cxn ang="0">
                <a:pos x="800" y="446"/>
              </a:cxn>
              <a:cxn ang="0">
                <a:pos x="1023" y="223"/>
              </a:cxn>
              <a:cxn ang="0">
                <a:pos x="800" y="0"/>
              </a:cxn>
            </a:cxnLst>
            <a:rect l="0" t="0" r="r" b="b"/>
            <a:pathLst>
              <a:path w="1023" h="446">
                <a:moveTo>
                  <a:pt x="800" y="0"/>
                </a:moveTo>
                <a:cubicBezTo>
                  <a:pt x="754" y="0"/>
                  <a:pt x="713" y="13"/>
                  <a:pt x="677" y="36"/>
                </a:cubicBezTo>
                <a:cubicBezTo>
                  <a:pt x="677" y="36"/>
                  <a:pt x="677" y="36"/>
                  <a:pt x="677" y="36"/>
                </a:cubicBezTo>
                <a:cubicBezTo>
                  <a:pt x="677" y="36"/>
                  <a:pt x="676" y="37"/>
                  <a:pt x="676" y="37"/>
                </a:cubicBezTo>
                <a:cubicBezTo>
                  <a:pt x="675" y="37"/>
                  <a:pt x="675" y="38"/>
                  <a:pt x="674" y="38"/>
                </a:cubicBezTo>
                <a:cubicBezTo>
                  <a:pt x="525" y="137"/>
                  <a:pt x="345" y="36"/>
                  <a:pt x="345" y="36"/>
                </a:cubicBezTo>
                <a:cubicBezTo>
                  <a:pt x="345" y="36"/>
                  <a:pt x="345" y="36"/>
                  <a:pt x="345" y="36"/>
                </a:cubicBezTo>
                <a:cubicBezTo>
                  <a:pt x="310" y="13"/>
                  <a:pt x="268" y="0"/>
                  <a:pt x="223" y="0"/>
                </a:cubicBezTo>
                <a:cubicBezTo>
                  <a:pt x="99" y="0"/>
                  <a:pt x="0" y="100"/>
                  <a:pt x="0" y="223"/>
                </a:cubicBezTo>
                <a:cubicBezTo>
                  <a:pt x="0" y="346"/>
                  <a:pt x="99" y="446"/>
                  <a:pt x="223" y="446"/>
                </a:cubicBezTo>
                <a:cubicBezTo>
                  <a:pt x="268" y="446"/>
                  <a:pt x="310" y="432"/>
                  <a:pt x="345" y="409"/>
                </a:cubicBezTo>
                <a:cubicBezTo>
                  <a:pt x="345" y="409"/>
                  <a:pt x="345" y="409"/>
                  <a:pt x="345" y="409"/>
                </a:cubicBezTo>
                <a:cubicBezTo>
                  <a:pt x="345" y="409"/>
                  <a:pt x="525" y="308"/>
                  <a:pt x="675" y="408"/>
                </a:cubicBezTo>
                <a:cubicBezTo>
                  <a:pt x="675" y="408"/>
                  <a:pt x="675" y="408"/>
                  <a:pt x="675" y="408"/>
                </a:cubicBezTo>
                <a:cubicBezTo>
                  <a:pt x="676" y="409"/>
                  <a:pt x="677" y="409"/>
                  <a:pt x="677" y="409"/>
                </a:cubicBezTo>
                <a:cubicBezTo>
                  <a:pt x="677" y="409"/>
                  <a:pt x="677" y="409"/>
                  <a:pt x="677" y="409"/>
                </a:cubicBezTo>
                <a:cubicBezTo>
                  <a:pt x="713" y="432"/>
                  <a:pt x="754" y="446"/>
                  <a:pt x="800" y="446"/>
                </a:cubicBezTo>
                <a:cubicBezTo>
                  <a:pt x="923" y="446"/>
                  <a:pt x="1023" y="346"/>
                  <a:pt x="1023" y="223"/>
                </a:cubicBezTo>
                <a:cubicBezTo>
                  <a:pt x="1023" y="100"/>
                  <a:pt x="923" y="0"/>
                  <a:pt x="800" y="0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5"/>
          <p:cNvSpPr>
            <a:spLocks/>
          </p:cNvSpPr>
          <p:nvPr/>
        </p:nvSpPr>
        <p:spPr bwMode="auto">
          <a:xfrm rot="2700000">
            <a:off x="4739146" y="3212196"/>
            <a:ext cx="2700243" cy="1180491"/>
          </a:xfrm>
          <a:custGeom>
            <a:avLst/>
            <a:gdLst/>
            <a:ahLst/>
            <a:cxnLst>
              <a:cxn ang="0">
                <a:pos x="800" y="0"/>
              </a:cxn>
              <a:cxn ang="0">
                <a:pos x="677" y="36"/>
              </a:cxn>
              <a:cxn ang="0">
                <a:pos x="677" y="36"/>
              </a:cxn>
              <a:cxn ang="0">
                <a:pos x="676" y="37"/>
              </a:cxn>
              <a:cxn ang="0">
                <a:pos x="674" y="38"/>
              </a:cxn>
              <a:cxn ang="0">
                <a:pos x="345" y="36"/>
              </a:cxn>
              <a:cxn ang="0">
                <a:pos x="345" y="36"/>
              </a:cxn>
              <a:cxn ang="0">
                <a:pos x="223" y="0"/>
              </a:cxn>
              <a:cxn ang="0">
                <a:pos x="0" y="223"/>
              </a:cxn>
              <a:cxn ang="0">
                <a:pos x="223" y="446"/>
              </a:cxn>
              <a:cxn ang="0">
                <a:pos x="345" y="409"/>
              </a:cxn>
              <a:cxn ang="0">
                <a:pos x="345" y="409"/>
              </a:cxn>
              <a:cxn ang="0">
                <a:pos x="675" y="408"/>
              </a:cxn>
              <a:cxn ang="0">
                <a:pos x="675" y="408"/>
              </a:cxn>
              <a:cxn ang="0">
                <a:pos x="677" y="409"/>
              </a:cxn>
              <a:cxn ang="0">
                <a:pos x="677" y="409"/>
              </a:cxn>
              <a:cxn ang="0">
                <a:pos x="800" y="446"/>
              </a:cxn>
              <a:cxn ang="0">
                <a:pos x="1023" y="223"/>
              </a:cxn>
              <a:cxn ang="0">
                <a:pos x="800" y="0"/>
              </a:cxn>
            </a:cxnLst>
            <a:rect l="0" t="0" r="r" b="b"/>
            <a:pathLst>
              <a:path w="1023" h="446">
                <a:moveTo>
                  <a:pt x="800" y="0"/>
                </a:moveTo>
                <a:cubicBezTo>
                  <a:pt x="754" y="0"/>
                  <a:pt x="713" y="13"/>
                  <a:pt x="677" y="36"/>
                </a:cubicBezTo>
                <a:cubicBezTo>
                  <a:pt x="677" y="36"/>
                  <a:pt x="677" y="36"/>
                  <a:pt x="677" y="36"/>
                </a:cubicBezTo>
                <a:cubicBezTo>
                  <a:pt x="677" y="36"/>
                  <a:pt x="676" y="37"/>
                  <a:pt x="676" y="37"/>
                </a:cubicBezTo>
                <a:cubicBezTo>
                  <a:pt x="675" y="37"/>
                  <a:pt x="675" y="38"/>
                  <a:pt x="674" y="38"/>
                </a:cubicBezTo>
                <a:cubicBezTo>
                  <a:pt x="525" y="137"/>
                  <a:pt x="345" y="36"/>
                  <a:pt x="345" y="36"/>
                </a:cubicBezTo>
                <a:cubicBezTo>
                  <a:pt x="345" y="36"/>
                  <a:pt x="345" y="36"/>
                  <a:pt x="345" y="36"/>
                </a:cubicBezTo>
                <a:cubicBezTo>
                  <a:pt x="310" y="13"/>
                  <a:pt x="268" y="0"/>
                  <a:pt x="223" y="0"/>
                </a:cubicBezTo>
                <a:cubicBezTo>
                  <a:pt x="99" y="0"/>
                  <a:pt x="0" y="100"/>
                  <a:pt x="0" y="223"/>
                </a:cubicBezTo>
                <a:cubicBezTo>
                  <a:pt x="0" y="346"/>
                  <a:pt x="99" y="446"/>
                  <a:pt x="223" y="446"/>
                </a:cubicBezTo>
                <a:cubicBezTo>
                  <a:pt x="268" y="446"/>
                  <a:pt x="310" y="432"/>
                  <a:pt x="345" y="409"/>
                </a:cubicBezTo>
                <a:cubicBezTo>
                  <a:pt x="345" y="409"/>
                  <a:pt x="345" y="409"/>
                  <a:pt x="345" y="409"/>
                </a:cubicBezTo>
                <a:cubicBezTo>
                  <a:pt x="345" y="409"/>
                  <a:pt x="525" y="308"/>
                  <a:pt x="675" y="408"/>
                </a:cubicBezTo>
                <a:cubicBezTo>
                  <a:pt x="675" y="408"/>
                  <a:pt x="675" y="408"/>
                  <a:pt x="675" y="408"/>
                </a:cubicBezTo>
                <a:cubicBezTo>
                  <a:pt x="676" y="409"/>
                  <a:pt x="677" y="409"/>
                  <a:pt x="677" y="409"/>
                </a:cubicBezTo>
                <a:cubicBezTo>
                  <a:pt x="677" y="409"/>
                  <a:pt x="677" y="409"/>
                  <a:pt x="677" y="409"/>
                </a:cubicBezTo>
                <a:cubicBezTo>
                  <a:pt x="713" y="432"/>
                  <a:pt x="754" y="446"/>
                  <a:pt x="800" y="446"/>
                </a:cubicBezTo>
                <a:cubicBezTo>
                  <a:pt x="923" y="446"/>
                  <a:pt x="1023" y="346"/>
                  <a:pt x="1023" y="223"/>
                </a:cubicBezTo>
                <a:cubicBezTo>
                  <a:pt x="1023" y="100"/>
                  <a:pt x="923" y="0"/>
                  <a:pt x="800" y="0"/>
                </a:cubicBezTo>
                <a:close/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5"/>
          <p:cNvSpPr>
            <a:spLocks/>
          </p:cNvSpPr>
          <p:nvPr/>
        </p:nvSpPr>
        <p:spPr bwMode="auto">
          <a:xfrm rot="2700000">
            <a:off x="6915678" y="3212198"/>
            <a:ext cx="2700243" cy="1180491"/>
          </a:xfrm>
          <a:custGeom>
            <a:avLst/>
            <a:gdLst/>
            <a:ahLst/>
            <a:cxnLst>
              <a:cxn ang="0">
                <a:pos x="800" y="0"/>
              </a:cxn>
              <a:cxn ang="0">
                <a:pos x="677" y="36"/>
              </a:cxn>
              <a:cxn ang="0">
                <a:pos x="677" y="36"/>
              </a:cxn>
              <a:cxn ang="0">
                <a:pos x="676" y="37"/>
              </a:cxn>
              <a:cxn ang="0">
                <a:pos x="674" y="38"/>
              </a:cxn>
              <a:cxn ang="0">
                <a:pos x="345" y="36"/>
              </a:cxn>
              <a:cxn ang="0">
                <a:pos x="345" y="36"/>
              </a:cxn>
              <a:cxn ang="0">
                <a:pos x="223" y="0"/>
              </a:cxn>
              <a:cxn ang="0">
                <a:pos x="0" y="223"/>
              </a:cxn>
              <a:cxn ang="0">
                <a:pos x="223" y="446"/>
              </a:cxn>
              <a:cxn ang="0">
                <a:pos x="345" y="409"/>
              </a:cxn>
              <a:cxn ang="0">
                <a:pos x="345" y="409"/>
              </a:cxn>
              <a:cxn ang="0">
                <a:pos x="675" y="408"/>
              </a:cxn>
              <a:cxn ang="0">
                <a:pos x="675" y="408"/>
              </a:cxn>
              <a:cxn ang="0">
                <a:pos x="677" y="409"/>
              </a:cxn>
              <a:cxn ang="0">
                <a:pos x="677" y="409"/>
              </a:cxn>
              <a:cxn ang="0">
                <a:pos x="800" y="446"/>
              </a:cxn>
              <a:cxn ang="0">
                <a:pos x="1023" y="223"/>
              </a:cxn>
              <a:cxn ang="0">
                <a:pos x="800" y="0"/>
              </a:cxn>
            </a:cxnLst>
            <a:rect l="0" t="0" r="r" b="b"/>
            <a:pathLst>
              <a:path w="1023" h="446">
                <a:moveTo>
                  <a:pt x="800" y="0"/>
                </a:moveTo>
                <a:cubicBezTo>
                  <a:pt x="754" y="0"/>
                  <a:pt x="713" y="13"/>
                  <a:pt x="677" y="36"/>
                </a:cubicBezTo>
                <a:cubicBezTo>
                  <a:pt x="677" y="36"/>
                  <a:pt x="677" y="36"/>
                  <a:pt x="677" y="36"/>
                </a:cubicBezTo>
                <a:cubicBezTo>
                  <a:pt x="677" y="36"/>
                  <a:pt x="676" y="37"/>
                  <a:pt x="676" y="37"/>
                </a:cubicBezTo>
                <a:cubicBezTo>
                  <a:pt x="675" y="37"/>
                  <a:pt x="675" y="38"/>
                  <a:pt x="674" y="38"/>
                </a:cubicBezTo>
                <a:cubicBezTo>
                  <a:pt x="525" y="137"/>
                  <a:pt x="345" y="36"/>
                  <a:pt x="345" y="36"/>
                </a:cubicBezTo>
                <a:cubicBezTo>
                  <a:pt x="345" y="36"/>
                  <a:pt x="345" y="36"/>
                  <a:pt x="345" y="36"/>
                </a:cubicBezTo>
                <a:cubicBezTo>
                  <a:pt x="310" y="13"/>
                  <a:pt x="268" y="0"/>
                  <a:pt x="223" y="0"/>
                </a:cubicBezTo>
                <a:cubicBezTo>
                  <a:pt x="99" y="0"/>
                  <a:pt x="0" y="100"/>
                  <a:pt x="0" y="223"/>
                </a:cubicBezTo>
                <a:cubicBezTo>
                  <a:pt x="0" y="346"/>
                  <a:pt x="99" y="446"/>
                  <a:pt x="223" y="446"/>
                </a:cubicBezTo>
                <a:cubicBezTo>
                  <a:pt x="268" y="446"/>
                  <a:pt x="310" y="432"/>
                  <a:pt x="345" y="409"/>
                </a:cubicBezTo>
                <a:cubicBezTo>
                  <a:pt x="345" y="409"/>
                  <a:pt x="345" y="409"/>
                  <a:pt x="345" y="409"/>
                </a:cubicBezTo>
                <a:cubicBezTo>
                  <a:pt x="345" y="409"/>
                  <a:pt x="525" y="308"/>
                  <a:pt x="675" y="408"/>
                </a:cubicBezTo>
                <a:cubicBezTo>
                  <a:pt x="675" y="408"/>
                  <a:pt x="675" y="408"/>
                  <a:pt x="675" y="408"/>
                </a:cubicBezTo>
                <a:cubicBezTo>
                  <a:pt x="676" y="409"/>
                  <a:pt x="677" y="409"/>
                  <a:pt x="677" y="409"/>
                </a:cubicBezTo>
                <a:cubicBezTo>
                  <a:pt x="677" y="409"/>
                  <a:pt x="677" y="409"/>
                  <a:pt x="677" y="409"/>
                </a:cubicBezTo>
                <a:cubicBezTo>
                  <a:pt x="713" y="432"/>
                  <a:pt x="754" y="446"/>
                  <a:pt x="800" y="446"/>
                </a:cubicBezTo>
                <a:cubicBezTo>
                  <a:pt x="923" y="446"/>
                  <a:pt x="1023" y="346"/>
                  <a:pt x="1023" y="223"/>
                </a:cubicBezTo>
                <a:cubicBezTo>
                  <a:pt x="1023" y="100"/>
                  <a:pt x="923" y="0"/>
                  <a:pt x="800" y="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Chain Marketing Sample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16" name="Group 15"/>
          <p:cNvGrpSpPr/>
          <p:nvPr/>
        </p:nvGrpSpPr>
        <p:grpSpPr>
          <a:xfrm>
            <a:off x="1114858" y="4928552"/>
            <a:ext cx="2210281" cy="839249"/>
            <a:chOff x="1114858" y="4928552"/>
            <a:chExt cx="2210281" cy="839249"/>
          </a:xfrm>
        </p:grpSpPr>
        <p:sp>
          <p:nvSpPr>
            <p:cNvPr id="56" name="TextBox 55"/>
            <p:cNvSpPr txBox="1"/>
            <p:nvPr/>
          </p:nvSpPr>
          <p:spPr>
            <a:xfrm>
              <a:off x="1798488" y="4928552"/>
              <a:ext cx="877163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Analysis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7" name="Rectangle 56"/>
            <p:cNvSpPr/>
            <p:nvPr/>
          </p:nvSpPr>
          <p:spPr>
            <a:xfrm>
              <a:off x="1114858" y="5306136"/>
              <a:ext cx="2210281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4450866" y="1767376"/>
            <a:ext cx="2194101" cy="839249"/>
            <a:chOff x="4450866" y="1767376"/>
            <a:chExt cx="2194101" cy="839249"/>
          </a:xfrm>
        </p:grpSpPr>
        <p:sp>
          <p:nvSpPr>
            <p:cNvPr id="62" name="TextBox 61"/>
            <p:cNvSpPr txBox="1"/>
            <p:nvPr/>
          </p:nvSpPr>
          <p:spPr>
            <a:xfrm>
              <a:off x="5202814" y="1767376"/>
              <a:ext cx="65274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Goals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3" name="Rectangle 62"/>
            <p:cNvSpPr/>
            <p:nvPr/>
          </p:nvSpPr>
          <p:spPr>
            <a:xfrm>
              <a:off x="4450866" y="2144960"/>
              <a:ext cx="2194101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5541819" y="4928552"/>
            <a:ext cx="2182436" cy="839249"/>
            <a:chOff x="5541819" y="4928552"/>
            <a:chExt cx="2182436" cy="839249"/>
          </a:xfrm>
        </p:grpSpPr>
        <p:sp>
          <p:nvSpPr>
            <p:cNvPr id="64" name="TextBox 63"/>
            <p:cNvSpPr txBox="1"/>
            <p:nvPr/>
          </p:nvSpPr>
          <p:spPr>
            <a:xfrm>
              <a:off x="6174932" y="4928552"/>
              <a:ext cx="894797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Strategy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5" name="Rectangle 64"/>
            <p:cNvSpPr/>
            <p:nvPr/>
          </p:nvSpPr>
          <p:spPr>
            <a:xfrm>
              <a:off x="5541819" y="5306136"/>
              <a:ext cx="218243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8799518" y="1767376"/>
            <a:ext cx="2200991" cy="839249"/>
            <a:chOff x="8799518" y="1767376"/>
            <a:chExt cx="2200991" cy="839249"/>
          </a:xfrm>
        </p:grpSpPr>
        <p:sp>
          <p:nvSpPr>
            <p:cNvPr id="66" name="TextBox 65"/>
            <p:cNvSpPr txBox="1"/>
            <p:nvPr/>
          </p:nvSpPr>
          <p:spPr>
            <a:xfrm>
              <a:off x="9629386" y="1767376"/>
              <a:ext cx="559770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Plan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8799518" y="2144960"/>
              <a:ext cx="2200991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42" name="Rectangle 4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5" name="TextBox 5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1" name="Group 6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8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9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1493728" y="2814387"/>
            <a:ext cx="2700242" cy="1975466"/>
            <a:chOff x="1493728" y="2814387"/>
            <a:chExt cx="2700242" cy="1975466"/>
          </a:xfrm>
        </p:grpSpPr>
        <p:sp>
          <p:nvSpPr>
            <p:cNvPr id="4" name="Freeform 5"/>
            <p:cNvSpPr>
              <a:spLocks/>
            </p:cNvSpPr>
            <p:nvPr/>
          </p:nvSpPr>
          <p:spPr bwMode="auto">
            <a:xfrm rot="18900000">
              <a:off x="1493728" y="3212191"/>
              <a:ext cx="2700242" cy="1180493"/>
            </a:xfrm>
            <a:custGeom>
              <a:avLst/>
              <a:gdLst/>
              <a:ahLst/>
              <a:cxnLst>
                <a:cxn ang="0">
                  <a:pos x="800" y="0"/>
                </a:cxn>
                <a:cxn ang="0">
                  <a:pos x="677" y="36"/>
                </a:cxn>
                <a:cxn ang="0">
                  <a:pos x="677" y="36"/>
                </a:cxn>
                <a:cxn ang="0">
                  <a:pos x="676" y="37"/>
                </a:cxn>
                <a:cxn ang="0">
                  <a:pos x="674" y="38"/>
                </a:cxn>
                <a:cxn ang="0">
                  <a:pos x="345" y="36"/>
                </a:cxn>
                <a:cxn ang="0">
                  <a:pos x="345" y="36"/>
                </a:cxn>
                <a:cxn ang="0">
                  <a:pos x="223" y="0"/>
                </a:cxn>
                <a:cxn ang="0">
                  <a:pos x="0" y="223"/>
                </a:cxn>
                <a:cxn ang="0">
                  <a:pos x="223" y="446"/>
                </a:cxn>
                <a:cxn ang="0">
                  <a:pos x="345" y="409"/>
                </a:cxn>
                <a:cxn ang="0">
                  <a:pos x="345" y="409"/>
                </a:cxn>
                <a:cxn ang="0">
                  <a:pos x="675" y="408"/>
                </a:cxn>
                <a:cxn ang="0">
                  <a:pos x="675" y="408"/>
                </a:cxn>
                <a:cxn ang="0">
                  <a:pos x="677" y="409"/>
                </a:cxn>
                <a:cxn ang="0">
                  <a:pos x="677" y="409"/>
                </a:cxn>
                <a:cxn ang="0">
                  <a:pos x="800" y="446"/>
                </a:cxn>
                <a:cxn ang="0">
                  <a:pos x="1023" y="223"/>
                </a:cxn>
                <a:cxn ang="0">
                  <a:pos x="800" y="0"/>
                </a:cxn>
              </a:cxnLst>
              <a:rect l="0" t="0" r="r" b="b"/>
              <a:pathLst>
                <a:path w="1023" h="446">
                  <a:moveTo>
                    <a:pt x="800" y="0"/>
                  </a:moveTo>
                  <a:cubicBezTo>
                    <a:pt x="754" y="0"/>
                    <a:pt x="713" y="13"/>
                    <a:pt x="677" y="36"/>
                  </a:cubicBezTo>
                  <a:cubicBezTo>
                    <a:pt x="677" y="36"/>
                    <a:pt x="677" y="36"/>
                    <a:pt x="677" y="36"/>
                  </a:cubicBezTo>
                  <a:cubicBezTo>
                    <a:pt x="677" y="36"/>
                    <a:pt x="676" y="37"/>
                    <a:pt x="676" y="37"/>
                  </a:cubicBezTo>
                  <a:cubicBezTo>
                    <a:pt x="675" y="37"/>
                    <a:pt x="675" y="38"/>
                    <a:pt x="674" y="38"/>
                  </a:cubicBezTo>
                  <a:cubicBezTo>
                    <a:pt x="525" y="137"/>
                    <a:pt x="345" y="36"/>
                    <a:pt x="345" y="36"/>
                  </a:cubicBezTo>
                  <a:cubicBezTo>
                    <a:pt x="345" y="36"/>
                    <a:pt x="345" y="36"/>
                    <a:pt x="345" y="36"/>
                  </a:cubicBezTo>
                  <a:cubicBezTo>
                    <a:pt x="310" y="13"/>
                    <a:pt x="268" y="0"/>
                    <a:pt x="223" y="0"/>
                  </a:cubicBezTo>
                  <a:cubicBezTo>
                    <a:pt x="99" y="0"/>
                    <a:pt x="0" y="100"/>
                    <a:pt x="0" y="223"/>
                  </a:cubicBezTo>
                  <a:cubicBezTo>
                    <a:pt x="0" y="346"/>
                    <a:pt x="99" y="446"/>
                    <a:pt x="223" y="446"/>
                  </a:cubicBezTo>
                  <a:cubicBezTo>
                    <a:pt x="268" y="446"/>
                    <a:pt x="310" y="432"/>
                    <a:pt x="345" y="409"/>
                  </a:cubicBezTo>
                  <a:cubicBezTo>
                    <a:pt x="345" y="409"/>
                    <a:pt x="345" y="409"/>
                    <a:pt x="345" y="409"/>
                  </a:cubicBezTo>
                  <a:cubicBezTo>
                    <a:pt x="345" y="409"/>
                    <a:pt x="525" y="308"/>
                    <a:pt x="675" y="408"/>
                  </a:cubicBezTo>
                  <a:cubicBezTo>
                    <a:pt x="675" y="408"/>
                    <a:pt x="675" y="408"/>
                    <a:pt x="675" y="408"/>
                  </a:cubicBezTo>
                  <a:cubicBezTo>
                    <a:pt x="676" y="409"/>
                    <a:pt x="677" y="409"/>
                    <a:pt x="677" y="409"/>
                  </a:cubicBezTo>
                  <a:cubicBezTo>
                    <a:pt x="677" y="409"/>
                    <a:pt x="677" y="409"/>
                    <a:pt x="677" y="409"/>
                  </a:cubicBezTo>
                  <a:cubicBezTo>
                    <a:pt x="713" y="432"/>
                    <a:pt x="754" y="446"/>
                    <a:pt x="800" y="446"/>
                  </a:cubicBezTo>
                  <a:cubicBezTo>
                    <a:pt x="923" y="446"/>
                    <a:pt x="1023" y="346"/>
                    <a:pt x="1023" y="223"/>
                  </a:cubicBezTo>
                  <a:cubicBezTo>
                    <a:pt x="1023" y="100"/>
                    <a:pt x="923" y="0"/>
                    <a:pt x="800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Oval 6"/>
            <p:cNvSpPr>
              <a:spLocks noChangeArrowheads="1"/>
            </p:cNvSpPr>
            <p:nvPr/>
          </p:nvSpPr>
          <p:spPr bwMode="auto">
            <a:xfrm>
              <a:off x="1855800" y="3891819"/>
              <a:ext cx="894964" cy="898034"/>
            </a:xfrm>
            <a:prstGeom prst="ellipse">
              <a:avLst/>
            </a:pr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01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2944052" y="2814387"/>
              <a:ext cx="898033" cy="894964"/>
              <a:chOff x="2944052" y="2814387"/>
              <a:chExt cx="898033" cy="894964"/>
            </a:xfrm>
          </p:grpSpPr>
          <p:sp>
            <p:nvSpPr>
              <p:cNvPr id="27" name="Oval 6"/>
              <p:cNvSpPr>
                <a:spLocks noChangeArrowheads="1"/>
              </p:cNvSpPr>
              <p:nvPr/>
            </p:nvSpPr>
            <p:spPr bwMode="auto">
              <a:xfrm rot="2700000">
                <a:off x="2945587" y="2812852"/>
                <a:ext cx="894964" cy="898033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Shape 719"/>
              <p:cNvSpPr/>
              <p:nvPr/>
            </p:nvSpPr>
            <p:spPr>
              <a:xfrm>
                <a:off x="3161625" y="3055901"/>
                <a:ext cx="472864" cy="40667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20" name="Group 19"/>
          <p:cNvGrpSpPr/>
          <p:nvPr/>
        </p:nvGrpSpPr>
        <p:grpSpPr>
          <a:xfrm>
            <a:off x="3655975" y="2812851"/>
            <a:ext cx="2700242" cy="1975467"/>
            <a:chOff x="3655975" y="2812851"/>
            <a:chExt cx="2700242" cy="1975467"/>
          </a:xfrm>
        </p:grpSpPr>
        <p:sp>
          <p:nvSpPr>
            <p:cNvPr id="7" name="Freeform 5"/>
            <p:cNvSpPr>
              <a:spLocks/>
            </p:cNvSpPr>
            <p:nvPr/>
          </p:nvSpPr>
          <p:spPr bwMode="auto">
            <a:xfrm rot="18900000">
              <a:off x="3655975" y="3212192"/>
              <a:ext cx="2700242" cy="1180493"/>
            </a:xfrm>
            <a:custGeom>
              <a:avLst/>
              <a:gdLst/>
              <a:ahLst/>
              <a:cxnLst>
                <a:cxn ang="0">
                  <a:pos x="800" y="0"/>
                </a:cxn>
                <a:cxn ang="0">
                  <a:pos x="677" y="36"/>
                </a:cxn>
                <a:cxn ang="0">
                  <a:pos x="677" y="36"/>
                </a:cxn>
                <a:cxn ang="0">
                  <a:pos x="676" y="37"/>
                </a:cxn>
                <a:cxn ang="0">
                  <a:pos x="674" y="38"/>
                </a:cxn>
                <a:cxn ang="0">
                  <a:pos x="345" y="36"/>
                </a:cxn>
                <a:cxn ang="0">
                  <a:pos x="345" y="36"/>
                </a:cxn>
                <a:cxn ang="0">
                  <a:pos x="223" y="0"/>
                </a:cxn>
                <a:cxn ang="0">
                  <a:pos x="0" y="223"/>
                </a:cxn>
                <a:cxn ang="0">
                  <a:pos x="223" y="446"/>
                </a:cxn>
                <a:cxn ang="0">
                  <a:pos x="345" y="409"/>
                </a:cxn>
                <a:cxn ang="0">
                  <a:pos x="345" y="409"/>
                </a:cxn>
                <a:cxn ang="0">
                  <a:pos x="675" y="408"/>
                </a:cxn>
                <a:cxn ang="0">
                  <a:pos x="675" y="408"/>
                </a:cxn>
                <a:cxn ang="0">
                  <a:pos x="677" y="409"/>
                </a:cxn>
                <a:cxn ang="0">
                  <a:pos x="677" y="409"/>
                </a:cxn>
                <a:cxn ang="0">
                  <a:pos x="800" y="446"/>
                </a:cxn>
                <a:cxn ang="0">
                  <a:pos x="1023" y="223"/>
                </a:cxn>
                <a:cxn ang="0">
                  <a:pos x="800" y="0"/>
                </a:cxn>
              </a:cxnLst>
              <a:rect l="0" t="0" r="r" b="b"/>
              <a:pathLst>
                <a:path w="1023" h="446">
                  <a:moveTo>
                    <a:pt x="800" y="0"/>
                  </a:moveTo>
                  <a:cubicBezTo>
                    <a:pt x="754" y="0"/>
                    <a:pt x="713" y="13"/>
                    <a:pt x="677" y="36"/>
                  </a:cubicBezTo>
                  <a:cubicBezTo>
                    <a:pt x="677" y="36"/>
                    <a:pt x="677" y="36"/>
                    <a:pt x="677" y="36"/>
                  </a:cubicBezTo>
                  <a:cubicBezTo>
                    <a:pt x="677" y="36"/>
                    <a:pt x="676" y="37"/>
                    <a:pt x="676" y="37"/>
                  </a:cubicBezTo>
                  <a:cubicBezTo>
                    <a:pt x="675" y="37"/>
                    <a:pt x="675" y="38"/>
                    <a:pt x="674" y="38"/>
                  </a:cubicBezTo>
                  <a:cubicBezTo>
                    <a:pt x="525" y="137"/>
                    <a:pt x="345" y="36"/>
                    <a:pt x="345" y="36"/>
                  </a:cubicBezTo>
                  <a:cubicBezTo>
                    <a:pt x="345" y="36"/>
                    <a:pt x="345" y="36"/>
                    <a:pt x="345" y="36"/>
                  </a:cubicBezTo>
                  <a:cubicBezTo>
                    <a:pt x="310" y="13"/>
                    <a:pt x="268" y="0"/>
                    <a:pt x="223" y="0"/>
                  </a:cubicBezTo>
                  <a:cubicBezTo>
                    <a:pt x="99" y="0"/>
                    <a:pt x="0" y="100"/>
                    <a:pt x="0" y="223"/>
                  </a:cubicBezTo>
                  <a:cubicBezTo>
                    <a:pt x="0" y="346"/>
                    <a:pt x="99" y="446"/>
                    <a:pt x="223" y="446"/>
                  </a:cubicBezTo>
                  <a:cubicBezTo>
                    <a:pt x="268" y="446"/>
                    <a:pt x="310" y="432"/>
                    <a:pt x="345" y="409"/>
                  </a:cubicBezTo>
                  <a:cubicBezTo>
                    <a:pt x="345" y="409"/>
                    <a:pt x="345" y="409"/>
                    <a:pt x="345" y="409"/>
                  </a:cubicBezTo>
                  <a:cubicBezTo>
                    <a:pt x="345" y="409"/>
                    <a:pt x="525" y="308"/>
                    <a:pt x="675" y="408"/>
                  </a:cubicBezTo>
                  <a:cubicBezTo>
                    <a:pt x="675" y="408"/>
                    <a:pt x="675" y="408"/>
                    <a:pt x="675" y="408"/>
                  </a:cubicBezTo>
                  <a:cubicBezTo>
                    <a:pt x="676" y="409"/>
                    <a:pt x="677" y="409"/>
                    <a:pt x="677" y="409"/>
                  </a:cubicBezTo>
                  <a:cubicBezTo>
                    <a:pt x="677" y="409"/>
                    <a:pt x="677" y="409"/>
                    <a:pt x="677" y="409"/>
                  </a:cubicBezTo>
                  <a:cubicBezTo>
                    <a:pt x="713" y="432"/>
                    <a:pt x="754" y="446"/>
                    <a:pt x="800" y="446"/>
                  </a:cubicBezTo>
                  <a:cubicBezTo>
                    <a:pt x="923" y="446"/>
                    <a:pt x="1023" y="346"/>
                    <a:pt x="1023" y="223"/>
                  </a:cubicBezTo>
                  <a:cubicBezTo>
                    <a:pt x="1023" y="100"/>
                    <a:pt x="923" y="0"/>
                    <a:pt x="800" y="0"/>
                  </a:cubicBez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Oval 6"/>
            <p:cNvSpPr>
              <a:spLocks noChangeArrowheads="1"/>
            </p:cNvSpPr>
            <p:nvPr/>
          </p:nvSpPr>
          <p:spPr bwMode="auto">
            <a:xfrm>
              <a:off x="5101980" y="2812851"/>
              <a:ext cx="894964" cy="898034"/>
            </a:xfrm>
            <a:prstGeom prst="ellipse">
              <a:avLst/>
            </a:pr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02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11" name="Group 10"/>
            <p:cNvGrpSpPr/>
            <p:nvPr/>
          </p:nvGrpSpPr>
          <p:grpSpPr>
            <a:xfrm>
              <a:off x="4018124" y="3893354"/>
              <a:ext cx="898033" cy="894964"/>
              <a:chOff x="4018124" y="3893354"/>
              <a:chExt cx="898033" cy="894964"/>
            </a:xfrm>
          </p:grpSpPr>
          <p:sp>
            <p:nvSpPr>
              <p:cNvPr id="71" name="Oval 6"/>
              <p:cNvSpPr>
                <a:spLocks noChangeArrowheads="1"/>
              </p:cNvSpPr>
              <p:nvPr/>
            </p:nvSpPr>
            <p:spPr bwMode="auto">
              <a:xfrm rot="2700000">
                <a:off x="4019659" y="3891819"/>
                <a:ext cx="894964" cy="898033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54"/>
              <p:cNvSpPr>
                <a:spLocks noEditPoints="1"/>
              </p:cNvSpPr>
              <p:nvPr/>
            </p:nvSpPr>
            <p:spPr bwMode="auto">
              <a:xfrm>
                <a:off x="4219087" y="4094040"/>
                <a:ext cx="478165" cy="493590"/>
              </a:xfrm>
              <a:custGeom>
                <a:avLst/>
                <a:gdLst>
                  <a:gd name="T0" fmla="*/ 83 w 130"/>
                  <a:gd name="T1" fmla="*/ 92 h 134"/>
                  <a:gd name="T2" fmla="*/ 128 w 130"/>
                  <a:gd name="T3" fmla="*/ 26 h 134"/>
                  <a:gd name="T4" fmla="*/ 128 w 130"/>
                  <a:gd name="T5" fmla="*/ 21 h 134"/>
                  <a:gd name="T6" fmla="*/ 118 w 130"/>
                  <a:gd name="T7" fmla="*/ 10 h 134"/>
                  <a:gd name="T8" fmla="*/ 112 w 130"/>
                  <a:gd name="T9" fmla="*/ 10 h 134"/>
                  <a:gd name="T10" fmla="*/ 107 w 130"/>
                  <a:gd name="T11" fmla="*/ 15 h 134"/>
                  <a:gd name="T12" fmla="*/ 101 w 130"/>
                  <a:gd name="T13" fmla="*/ 16 h 134"/>
                  <a:gd name="T14" fmla="*/ 102 w 130"/>
                  <a:gd name="T15" fmla="*/ 0 h 134"/>
                  <a:gd name="T16" fmla="*/ 28 w 130"/>
                  <a:gd name="T17" fmla="*/ 0 h 134"/>
                  <a:gd name="T18" fmla="*/ 28 w 130"/>
                  <a:gd name="T19" fmla="*/ 16 h 134"/>
                  <a:gd name="T20" fmla="*/ 23 w 130"/>
                  <a:gd name="T21" fmla="*/ 15 h 134"/>
                  <a:gd name="T22" fmla="*/ 18 w 130"/>
                  <a:gd name="T23" fmla="*/ 10 h 134"/>
                  <a:gd name="T24" fmla="*/ 12 w 130"/>
                  <a:gd name="T25" fmla="*/ 10 h 134"/>
                  <a:gd name="T26" fmla="*/ 1 w 130"/>
                  <a:gd name="T27" fmla="*/ 21 h 134"/>
                  <a:gd name="T28" fmla="*/ 1 w 130"/>
                  <a:gd name="T29" fmla="*/ 26 h 134"/>
                  <a:gd name="T30" fmla="*/ 47 w 130"/>
                  <a:gd name="T31" fmla="*/ 92 h 134"/>
                  <a:gd name="T32" fmla="*/ 59 w 130"/>
                  <a:gd name="T33" fmla="*/ 97 h 134"/>
                  <a:gd name="T34" fmla="*/ 59 w 130"/>
                  <a:gd name="T35" fmla="*/ 103 h 134"/>
                  <a:gd name="T36" fmla="*/ 54 w 130"/>
                  <a:gd name="T37" fmla="*/ 105 h 134"/>
                  <a:gd name="T38" fmla="*/ 59 w 130"/>
                  <a:gd name="T39" fmla="*/ 108 h 134"/>
                  <a:gd name="T40" fmla="*/ 59 w 130"/>
                  <a:gd name="T41" fmla="*/ 114 h 134"/>
                  <a:gd name="T42" fmla="*/ 55 w 130"/>
                  <a:gd name="T43" fmla="*/ 119 h 134"/>
                  <a:gd name="T44" fmla="*/ 49 w 130"/>
                  <a:gd name="T45" fmla="*/ 124 h 134"/>
                  <a:gd name="T46" fmla="*/ 44 w 130"/>
                  <a:gd name="T47" fmla="*/ 129 h 134"/>
                  <a:gd name="T48" fmla="*/ 49 w 130"/>
                  <a:gd name="T49" fmla="*/ 134 h 134"/>
                  <a:gd name="T50" fmla="*/ 80 w 130"/>
                  <a:gd name="T51" fmla="*/ 134 h 134"/>
                  <a:gd name="T52" fmla="*/ 86 w 130"/>
                  <a:gd name="T53" fmla="*/ 129 h 134"/>
                  <a:gd name="T54" fmla="*/ 80 w 130"/>
                  <a:gd name="T55" fmla="*/ 124 h 134"/>
                  <a:gd name="T56" fmla="*/ 75 w 130"/>
                  <a:gd name="T57" fmla="*/ 118 h 134"/>
                  <a:gd name="T58" fmla="*/ 70 w 130"/>
                  <a:gd name="T59" fmla="*/ 114 h 134"/>
                  <a:gd name="T60" fmla="*/ 70 w 130"/>
                  <a:gd name="T61" fmla="*/ 108 h 134"/>
                  <a:gd name="T62" fmla="*/ 75 w 130"/>
                  <a:gd name="T63" fmla="*/ 105 h 134"/>
                  <a:gd name="T64" fmla="*/ 70 w 130"/>
                  <a:gd name="T65" fmla="*/ 103 h 134"/>
                  <a:gd name="T66" fmla="*/ 70 w 130"/>
                  <a:gd name="T67" fmla="*/ 97 h 134"/>
                  <a:gd name="T68" fmla="*/ 83 w 130"/>
                  <a:gd name="T69" fmla="*/ 92 h 134"/>
                  <a:gd name="T70" fmla="*/ 102 w 130"/>
                  <a:gd name="T71" fmla="*/ 21 h 134"/>
                  <a:gd name="T72" fmla="*/ 107 w 130"/>
                  <a:gd name="T73" fmla="*/ 21 h 134"/>
                  <a:gd name="T74" fmla="*/ 113 w 130"/>
                  <a:gd name="T75" fmla="*/ 16 h 134"/>
                  <a:gd name="T76" fmla="*/ 118 w 130"/>
                  <a:gd name="T77" fmla="*/ 21 h 134"/>
                  <a:gd name="T78" fmla="*/ 118 w 130"/>
                  <a:gd name="T79" fmla="*/ 26 h 134"/>
                  <a:gd name="T80" fmla="*/ 91 w 130"/>
                  <a:gd name="T81" fmla="*/ 71 h 134"/>
                  <a:gd name="T82" fmla="*/ 102 w 130"/>
                  <a:gd name="T83" fmla="*/ 21 h 134"/>
                  <a:gd name="T84" fmla="*/ 37 w 130"/>
                  <a:gd name="T85" fmla="*/ 72 h 134"/>
                  <a:gd name="T86" fmla="*/ 10 w 130"/>
                  <a:gd name="T87" fmla="*/ 27 h 134"/>
                  <a:gd name="T88" fmla="*/ 10 w 130"/>
                  <a:gd name="T89" fmla="*/ 22 h 134"/>
                  <a:gd name="T90" fmla="*/ 15 w 130"/>
                  <a:gd name="T91" fmla="*/ 16 h 134"/>
                  <a:gd name="T92" fmla="*/ 21 w 130"/>
                  <a:gd name="T93" fmla="*/ 22 h 134"/>
                  <a:gd name="T94" fmla="*/ 26 w 130"/>
                  <a:gd name="T95" fmla="*/ 22 h 134"/>
                  <a:gd name="T96" fmla="*/ 37 w 130"/>
                  <a:gd name="T97" fmla="*/ 72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0" h="134">
                    <a:moveTo>
                      <a:pt x="83" y="92"/>
                    </a:moveTo>
                    <a:cubicBezTo>
                      <a:pt x="130" y="63"/>
                      <a:pt x="128" y="26"/>
                      <a:pt x="128" y="26"/>
                    </a:cubicBezTo>
                    <a:cubicBezTo>
                      <a:pt x="128" y="21"/>
                      <a:pt x="128" y="21"/>
                      <a:pt x="128" y="21"/>
                    </a:cubicBezTo>
                    <a:cubicBezTo>
                      <a:pt x="128" y="21"/>
                      <a:pt x="128" y="10"/>
                      <a:pt x="118" y="10"/>
                    </a:cubicBezTo>
                    <a:cubicBezTo>
                      <a:pt x="115" y="10"/>
                      <a:pt x="112" y="10"/>
                      <a:pt x="112" y="10"/>
                    </a:cubicBezTo>
                    <a:cubicBezTo>
                      <a:pt x="107" y="10"/>
                      <a:pt x="107" y="15"/>
                      <a:pt x="107" y="15"/>
                    </a:cubicBezTo>
                    <a:cubicBezTo>
                      <a:pt x="107" y="15"/>
                      <a:pt x="105" y="16"/>
                      <a:pt x="101" y="16"/>
                    </a:cubicBezTo>
                    <a:cubicBezTo>
                      <a:pt x="101" y="12"/>
                      <a:pt x="102" y="0"/>
                      <a:pt x="102" y="0"/>
                    </a:cubicBezTo>
                    <a:cubicBezTo>
                      <a:pt x="56" y="6"/>
                      <a:pt x="28" y="0"/>
                      <a:pt x="28" y="0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4" y="16"/>
                      <a:pt x="23" y="15"/>
                      <a:pt x="23" y="15"/>
                    </a:cubicBezTo>
                    <a:cubicBezTo>
                      <a:pt x="23" y="15"/>
                      <a:pt x="22" y="10"/>
                      <a:pt x="18" y="10"/>
                    </a:cubicBezTo>
                    <a:cubicBezTo>
                      <a:pt x="18" y="10"/>
                      <a:pt x="15" y="10"/>
                      <a:pt x="12" y="10"/>
                    </a:cubicBezTo>
                    <a:cubicBezTo>
                      <a:pt x="2" y="10"/>
                      <a:pt x="1" y="21"/>
                      <a:pt x="1" y="21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0" y="63"/>
                      <a:pt x="47" y="92"/>
                    </a:cubicBezTo>
                    <a:cubicBezTo>
                      <a:pt x="47" y="92"/>
                      <a:pt x="52" y="97"/>
                      <a:pt x="59" y="97"/>
                    </a:cubicBezTo>
                    <a:cubicBezTo>
                      <a:pt x="59" y="103"/>
                      <a:pt x="59" y="103"/>
                      <a:pt x="59" y="103"/>
                    </a:cubicBezTo>
                    <a:cubicBezTo>
                      <a:pt x="59" y="103"/>
                      <a:pt x="54" y="102"/>
                      <a:pt x="54" y="105"/>
                    </a:cubicBezTo>
                    <a:cubicBezTo>
                      <a:pt x="54" y="109"/>
                      <a:pt x="59" y="108"/>
                      <a:pt x="59" y="108"/>
                    </a:cubicBezTo>
                    <a:cubicBezTo>
                      <a:pt x="59" y="114"/>
                      <a:pt x="59" y="114"/>
                      <a:pt x="59" y="114"/>
                    </a:cubicBezTo>
                    <a:cubicBezTo>
                      <a:pt x="59" y="114"/>
                      <a:pt x="58" y="119"/>
                      <a:pt x="55" y="119"/>
                    </a:cubicBezTo>
                    <a:cubicBezTo>
                      <a:pt x="55" y="124"/>
                      <a:pt x="49" y="124"/>
                      <a:pt x="49" y="124"/>
                    </a:cubicBezTo>
                    <a:cubicBezTo>
                      <a:pt x="49" y="124"/>
                      <a:pt x="44" y="125"/>
                      <a:pt x="44" y="129"/>
                    </a:cubicBezTo>
                    <a:cubicBezTo>
                      <a:pt x="44" y="129"/>
                      <a:pt x="43" y="134"/>
                      <a:pt x="49" y="134"/>
                    </a:cubicBezTo>
                    <a:cubicBezTo>
                      <a:pt x="57" y="134"/>
                      <a:pt x="80" y="134"/>
                      <a:pt x="80" y="134"/>
                    </a:cubicBezTo>
                    <a:cubicBezTo>
                      <a:pt x="85" y="134"/>
                      <a:pt x="86" y="129"/>
                      <a:pt x="86" y="129"/>
                    </a:cubicBezTo>
                    <a:cubicBezTo>
                      <a:pt x="86" y="129"/>
                      <a:pt x="86" y="124"/>
                      <a:pt x="80" y="124"/>
                    </a:cubicBezTo>
                    <a:cubicBezTo>
                      <a:pt x="75" y="124"/>
                      <a:pt x="75" y="118"/>
                      <a:pt x="75" y="118"/>
                    </a:cubicBezTo>
                    <a:cubicBezTo>
                      <a:pt x="75" y="118"/>
                      <a:pt x="70" y="119"/>
                      <a:pt x="70" y="114"/>
                    </a:cubicBezTo>
                    <a:cubicBezTo>
                      <a:pt x="70" y="108"/>
                      <a:pt x="70" y="108"/>
                      <a:pt x="70" y="108"/>
                    </a:cubicBezTo>
                    <a:cubicBezTo>
                      <a:pt x="70" y="108"/>
                      <a:pt x="75" y="109"/>
                      <a:pt x="75" y="105"/>
                    </a:cubicBezTo>
                    <a:cubicBezTo>
                      <a:pt x="75" y="102"/>
                      <a:pt x="70" y="103"/>
                      <a:pt x="70" y="103"/>
                    </a:cubicBezTo>
                    <a:cubicBezTo>
                      <a:pt x="70" y="97"/>
                      <a:pt x="70" y="97"/>
                      <a:pt x="70" y="97"/>
                    </a:cubicBezTo>
                    <a:cubicBezTo>
                      <a:pt x="75" y="97"/>
                      <a:pt x="79" y="95"/>
                      <a:pt x="83" y="92"/>
                    </a:cubicBezTo>
                    <a:close/>
                    <a:moveTo>
                      <a:pt x="102" y="21"/>
                    </a:moveTo>
                    <a:cubicBezTo>
                      <a:pt x="103" y="21"/>
                      <a:pt x="107" y="21"/>
                      <a:pt x="107" y="21"/>
                    </a:cubicBezTo>
                    <a:cubicBezTo>
                      <a:pt x="112" y="21"/>
                      <a:pt x="113" y="16"/>
                      <a:pt x="113" y="16"/>
                    </a:cubicBezTo>
                    <a:cubicBezTo>
                      <a:pt x="118" y="16"/>
                      <a:pt x="118" y="21"/>
                      <a:pt x="118" y="21"/>
                    </a:cubicBezTo>
                    <a:cubicBezTo>
                      <a:pt x="118" y="26"/>
                      <a:pt x="118" y="26"/>
                      <a:pt x="118" y="26"/>
                    </a:cubicBezTo>
                    <a:cubicBezTo>
                      <a:pt x="118" y="26"/>
                      <a:pt x="116" y="47"/>
                      <a:pt x="91" y="71"/>
                    </a:cubicBezTo>
                    <a:cubicBezTo>
                      <a:pt x="97" y="61"/>
                      <a:pt x="102" y="38"/>
                      <a:pt x="102" y="21"/>
                    </a:cubicBezTo>
                    <a:close/>
                    <a:moveTo>
                      <a:pt x="37" y="72"/>
                    </a:moveTo>
                    <a:cubicBezTo>
                      <a:pt x="11" y="48"/>
                      <a:pt x="10" y="27"/>
                      <a:pt x="10" y="27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10" y="16"/>
                      <a:pt x="15" y="16"/>
                    </a:cubicBezTo>
                    <a:cubicBezTo>
                      <a:pt x="15" y="16"/>
                      <a:pt x="15" y="22"/>
                      <a:pt x="21" y="22"/>
                    </a:cubicBezTo>
                    <a:cubicBezTo>
                      <a:pt x="21" y="22"/>
                      <a:pt x="25" y="22"/>
                      <a:pt x="26" y="22"/>
                    </a:cubicBezTo>
                    <a:cubicBezTo>
                      <a:pt x="26" y="39"/>
                      <a:pt x="31" y="62"/>
                      <a:pt x="37" y="7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21" name="Group 20"/>
          <p:cNvGrpSpPr/>
          <p:nvPr/>
        </p:nvGrpSpPr>
        <p:grpSpPr>
          <a:xfrm>
            <a:off x="5828061" y="2812851"/>
            <a:ext cx="2700242" cy="1980603"/>
            <a:chOff x="5828061" y="2812851"/>
            <a:chExt cx="2700242" cy="1980603"/>
          </a:xfrm>
        </p:grpSpPr>
        <p:sp>
          <p:nvSpPr>
            <p:cNvPr id="10" name="Freeform 5"/>
            <p:cNvSpPr>
              <a:spLocks/>
            </p:cNvSpPr>
            <p:nvPr/>
          </p:nvSpPr>
          <p:spPr bwMode="auto">
            <a:xfrm rot="18900000">
              <a:off x="5828061" y="3212198"/>
              <a:ext cx="2700242" cy="1180493"/>
            </a:xfrm>
            <a:custGeom>
              <a:avLst/>
              <a:gdLst/>
              <a:ahLst/>
              <a:cxnLst>
                <a:cxn ang="0">
                  <a:pos x="800" y="0"/>
                </a:cxn>
                <a:cxn ang="0">
                  <a:pos x="677" y="36"/>
                </a:cxn>
                <a:cxn ang="0">
                  <a:pos x="677" y="36"/>
                </a:cxn>
                <a:cxn ang="0">
                  <a:pos x="676" y="37"/>
                </a:cxn>
                <a:cxn ang="0">
                  <a:pos x="674" y="38"/>
                </a:cxn>
                <a:cxn ang="0">
                  <a:pos x="345" y="36"/>
                </a:cxn>
                <a:cxn ang="0">
                  <a:pos x="345" y="36"/>
                </a:cxn>
                <a:cxn ang="0">
                  <a:pos x="223" y="0"/>
                </a:cxn>
                <a:cxn ang="0">
                  <a:pos x="0" y="223"/>
                </a:cxn>
                <a:cxn ang="0">
                  <a:pos x="223" y="446"/>
                </a:cxn>
                <a:cxn ang="0">
                  <a:pos x="345" y="409"/>
                </a:cxn>
                <a:cxn ang="0">
                  <a:pos x="345" y="409"/>
                </a:cxn>
                <a:cxn ang="0">
                  <a:pos x="675" y="408"/>
                </a:cxn>
                <a:cxn ang="0">
                  <a:pos x="675" y="408"/>
                </a:cxn>
                <a:cxn ang="0">
                  <a:pos x="677" y="409"/>
                </a:cxn>
                <a:cxn ang="0">
                  <a:pos x="677" y="409"/>
                </a:cxn>
                <a:cxn ang="0">
                  <a:pos x="800" y="446"/>
                </a:cxn>
                <a:cxn ang="0">
                  <a:pos x="1023" y="223"/>
                </a:cxn>
                <a:cxn ang="0">
                  <a:pos x="800" y="0"/>
                </a:cxn>
              </a:cxnLst>
              <a:rect l="0" t="0" r="r" b="b"/>
              <a:pathLst>
                <a:path w="1023" h="446">
                  <a:moveTo>
                    <a:pt x="800" y="0"/>
                  </a:moveTo>
                  <a:cubicBezTo>
                    <a:pt x="754" y="0"/>
                    <a:pt x="713" y="13"/>
                    <a:pt x="677" y="36"/>
                  </a:cubicBezTo>
                  <a:cubicBezTo>
                    <a:pt x="677" y="36"/>
                    <a:pt x="677" y="36"/>
                    <a:pt x="677" y="36"/>
                  </a:cubicBezTo>
                  <a:cubicBezTo>
                    <a:pt x="677" y="36"/>
                    <a:pt x="676" y="37"/>
                    <a:pt x="676" y="37"/>
                  </a:cubicBezTo>
                  <a:cubicBezTo>
                    <a:pt x="675" y="37"/>
                    <a:pt x="675" y="38"/>
                    <a:pt x="674" y="38"/>
                  </a:cubicBezTo>
                  <a:cubicBezTo>
                    <a:pt x="525" y="137"/>
                    <a:pt x="345" y="36"/>
                    <a:pt x="345" y="36"/>
                  </a:cubicBezTo>
                  <a:cubicBezTo>
                    <a:pt x="345" y="36"/>
                    <a:pt x="345" y="36"/>
                    <a:pt x="345" y="36"/>
                  </a:cubicBezTo>
                  <a:cubicBezTo>
                    <a:pt x="310" y="13"/>
                    <a:pt x="268" y="0"/>
                    <a:pt x="223" y="0"/>
                  </a:cubicBezTo>
                  <a:cubicBezTo>
                    <a:pt x="99" y="0"/>
                    <a:pt x="0" y="100"/>
                    <a:pt x="0" y="223"/>
                  </a:cubicBezTo>
                  <a:cubicBezTo>
                    <a:pt x="0" y="346"/>
                    <a:pt x="99" y="446"/>
                    <a:pt x="223" y="446"/>
                  </a:cubicBezTo>
                  <a:cubicBezTo>
                    <a:pt x="268" y="446"/>
                    <a:pt x="310" y="432"/>
                    <a:pt x="345" y="409"/>
                  </a:cubicBezTo>
                  <a:cubicBezTo>
                    <a:pt x="345" y="409"/>
                    <a:pt x="345" y="409"/>
                    <a:pt x="345" y="409"/>
                  </a:cubicBezTo>
                  <a:cubicBezTo>
                    <a:pt x="345" y="409"/>
                    <a:pt x="525" y="308"/>
                    <a:pt x="675" y="408"/>
                  </a:cubicBezTo>
                  <a:cubicBezTo>
                    <a:pt x="675" y="408"/>
                    <a:pt x="675" y="408"/>
                    <a:pt x="675" y="408"/>
                  </a:cubicBezTo>
                  <a:cubicBezTo>
                    <a:pt x="676" y="409"/>
                    <a:pt x="677" y="409"/>
                    <a:pt x="677" y="409"/>
                  </a:cubicBezTo>
                  <a:cubicBezTo>
                    <a:pt x="677" y="409"/>
                    <a:pt x="677" y="409"/>
                    <a:pt x="677" y="409"/>
                  </a:cubicBezTo>
                  <a:cubicBezTo>
                    <a:pt x="713" y="432"/>
                    <a:pt x="754" y="446"/>
                    <a:pt x="800" y="446"/>
                  </a:cubicBezTo>
                  <a:cubicBezTo>
                    <a:pt x="923" y="446"/>
                    <a:pt x="1023" y="346"/>
                    <a:pt x="1023" y="223"/>
                  </a:cubicBezTo>
                  <a:cubicBezTo>
                    <a:pt x="1023" y="100"/>
                    <a:pt x="923" y="0"/>
                    <a:pt x="800" y="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Oval 6"/>
            <p:cNvSpPr>
              <a:spLocks noChangeArrowheads="1"/>
            </p:cNvSpPr>
            <p:nvPr/>
          </p:nvSpPr>
          <p:spPr bwMode="auto">
            <a:xfrm>
              <a:off x="6192720" y="3895420"/>
              <a:ext cx="894964" cy="898034"/>
            </a:xfrm>
            <a:prstGeom prst="ellipse">
              <a:avLst/>
            </a:pr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03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7282605" y="2812851"/>
              <a:ext cx="894964" cy="898034"/>
              <a:chOff x="7282605" y="2812851"/>
              <a:chExt cx="894964" cy="898034"/>
            </a:xfrm>
          </p:grpSpPr>
          <p:sp>
            <p:nvSpPr>
              <p:cNvPr id="72" name="Oval 6"/>
              <p:cNvSpPr>
                <a:spLocks noChangeArrowheads="1"/>
              </p:cNvSpPr>
              <p:nvPr/>
            </p:nvSpPr>
            <p:spPr bwMode="auto">
              <a:xfrm>
                <a:off x="7282605" y="2812851"/>
                <a:ext cx="894964" cy="898034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 sz="2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sp>
            <p:nvSpPr>
              <p:cNvPr id="77" name="AutoShape 17"/>
              <p:cNvSpPr>
                <a:spLocks/>
              </p:cNvSpPr>
              <p:nvPr/>
            </p:nvSpPr>
            <p:spPr bwMode="auto">
              <a:xfrm>
                <a:off x="7479880" y="2984427"/>
                <a:ext cx="516093" cy="540747"/>
              </a:xfrm>
              <a:custGeom>
                <a:avLst/>
                <a:gdLst>
                  <a:gd name="T0" fmla="*/ 11727 w 21338"/>
                  <a:gd name="T1" fmla="*/ 7308 h 21600"/>
                  <a:gd name="T2" fmla="*/ 7039 w 21338"/>
                  <a:gd name="T3" fmla="*/ 9744 h 21600"/>
                  <a:gd name="T4" fmla="*/ 9551 w 21338"/>
                  <a:gd name="T5" fmla="*/ 14292 h 21600"/>
                  <a:gd name="T6" fmla="*/ 14239 w 21338"/>
                  <a:gd name="T7" fmla="*/ 11856 h 21600"/>
                  <a:gd name="T8" fmla="*/ 11727 w 21338"/>
                  <a:gd name="T9" fmla="*/ 7308 h 21600"/>
                  <a:gd name="T10" fmla="*/ 12397 w 21338"/>
                  <a:gd name="T11" fmla="*/ 11368 h 21600"/>
                  <a:gd name="T12" fmla="*/ 10053 w 21338"/>
                  <a:gd name="T13" fmla="*/ 12505 h 21600"/>
                  <a:gd name="T14" fmla="*/ 8881 w 21338"/>
                  <a:gd name="T15" fmla="*/ 10232 h 21600"/>
                  <a:gd name="T16" fmla="*/ 11225 w 21338"/>
                  <a:gd name="T17" fmla="*/ 9095 h 21600"/>
                  <a:gd name="T18" fmla="*/ 12397 w 21338"/>
                  <a:gd name="T19" fmla="*/ 11368 h 21600"/>
                  <a:gd name="T20" fmla="*/ 20937 w 21338"/>
                  <a:gd name="T21" fmla="*/ 13155 h 21600"/>
                  <a:gd name="T22" fmla="*/ 18760 w 21338"/>
                  <a:gd name="T23" fmla="*/ 12018 h 21600"/>
                  <a:gd name="T24" fmla="*/ 18760 w 21338"/>
                  <a:gd name="T25" fmla="*/ 9420 h 21600"/>
                  <a:gd name="T26" fmla="*/ 20769 w 21338"/>
                  <a:gd name="T27" fmla="*/ 8120 h 21600"/>
                  <a:gd name="T28" fmla="*/ 21104 w 21338"/>
                  <a:gd name="T29" fmla="*/ 6983 h 21600"/>
                  <a:gd name="T30" fmla="*/ 18927 w 21338"/>
                  <a:gd name="T31" fmla="*/ 3411 h 21600"/>
                  <a:gd name="T32" fmla="*/ 17755 w 21338"/>
                  <a:gd name="T33" fmla="*/ 3086 h 21600"/>
                  <a:gd name="T34" fmla="*/ 15746 w 21338"/>
                  <a:gd name="T35" fmla="*/ 4385 h 21600"/>
                  <a:gd name="T36" fmla="*/ 13569 w 21338"/>
                  <a:gd name="T37" fmla="*/ 3248 h 21600"/>
                  <a:gd name="T38" fmla="*/ 13569 w 21338"/>
                  <a:gd name="T39" fmla="*/ 812 h 21600"/>
                  <a:gd name="T40" fmla="*/ 12732 w 21338"/>
                  <a:gd name="T41" fmla="*/ 0 h 21600"/>
                  <a:gd name="T42" fmla="*/ 8546 w 21338"/>
                  <a:gd name="T43" fmla="*/ 0 h 21600"/>
                  <a:gd name="T44" fmla="*/ 7876 w 21338"/>
                  <a:gd name="T45" fmla="*/ 325 h 21600"/>
                  <a:gd name="T46" fmla="*/ 7541 w 21338"/>
                  <a:gd name="T47" fmla="*/ 974 h 21600"/>
                  <a:gd name="T48" fmla="*/ 7541 w 21338"/>
                  <a:gd name="T49" fmla="*/ 3248 h 21600"/>
                  <a:gd name="T50" fmla="*/ 5532 w 21338"/>
                  <a:gd name="T51" fmla="*/ 4385 h 21600"/>
                  <a:gd name="T52" fmla="*/ 3355 w 21338"/>
                  <a:gd name="T53" fmla="*/ 3248 h 21600"/>
                  <a:gd name="T54" fmla="*/ 2686 w 21338"/>
                  <a:gd name="T55" fmla="*/ 3248 h 21600"/>
                  <a:gd name="T56" fmla="*/ 2183 w 21338"/>
                  <a:gd name="T57" fmla="*/ 3735 h 21600"/>
                  <a:gd name="T58" fmla="*/ 6 w 21338"/>
                  <a:gd name="T59" fmla="*/ 7308 h 21600"/>
                  <a:gd name="T60" fmla="*/ 6 w 21338"/>
                  <a:gd name="T61" fmla="*/ 7958 h 21600"/>
                  <a:gd name="T62" fmla="*/ 509 w 21338"/>
                  <a:gd name="T63" fmla="*/ 8445 h 21600"/>
                  <a:gd name="T64" fmla="*/ 2518 w 21338"/>
                  <a:gd name="T65" fmla="*/ 9582 h 21600"/>
                  <a:gd name="T66" fmla="*/ 2518 w 21338"/>
                  <a:gd name="T67" fmla="*/ 12018 h 21600"/>
                  <a:gd name="T68" fmla="*/ 509 w 21338"/>
                  <a:gd name="T69" fmla="*/ 13155 h 21600"/>
                  <a:gd name="T70" fmla="*/ 174 w 21338"/>
                  <a:gd name="T71" fmla="*/ 14454 h 21600"/>
                  <a:gd name="T72" fmla="*/ 2183 w 21338"/>
                  <a:gd name="T73" fmla="*/ 18027 h 21600"/>
                  <a:gd name="T74" fmla="*/ 3523 w 21338"/>
                  <a:gd name="T75" fmla="*/ 18352 h 21600"/>
                  <a:gd name="T76" fmla="*/ 5532 w 21338"/>
                  <a:gd name="T77" fmla="*/ 17215 h 21600"/>
                  <a:gd name="T78" fmla="*/ 7709 w 21338"/>
                  <a:gd name="T79" fmla="*/ 18352 h 21600"/>
                  <a:gd name="T80" fmla="*/ 7709 w 21338"/>
                  <a:gd name="T81" fmla="*/ 20788 h 21600"/>
                  <a:gd name="T82" fmla="*/ 8044 w 21338"/>
                  <a:gd name="T83" fmla="*/ 21438 h 21600"/>
                  <a:gd name="T84" fmla="*/ 8713 w 21338"/>
                  <a:gd name="T85" fmla="*/ 21600 h 21600"/>
                  <a:gd name="T86" fmla="*/ 12899 w 21338"/>
                  <a:gd name="T87" fmla="*/ 21600 h 21600"/>
                  <a:gd name="T88" fmla="*/ 13737 w 21338"/>
                  <a:gd name="T89" fmla="*/ 20626 h 21600"/>
                  <a:gd name="T90" fmla="*/ 13737 w 21338"/>
                  <a:gd name="T91" fmla="*/ 18352 h 21600"/>
                  <a:gd name="T92" fmla="*/ 15913 w 21338"/>
                  <a:gd name="T93" fmla="*/ 17053 h 21600"/>
                  <a:gd name="T94" fmla="*/ 17923 w 21338"/>
                  <a:gd name="T95" fmla="*/ 18189 h 21600"/>
                  <a:gd name="T96" fmla="*/ 18592 w 21338"/>
                  <a:gd name="T97" fmla="*/ 18352 h 21600"/>
                  <a:gd name="T98" fmla="*/ 19262 w 21338"/>
                  <a:gd name="T99" fmla="*/ 17865 h 21600"/>
                  <a:gd name="T100" fmla="*/ 21272 w 21338"/>
                  <a:gd name="T101" fmla="*/ 14292 h 21600"/>
                  <a:gd name="T102" fmla="*/ 20937 w 21338"/>
                  <a:gd name="T103" fmla="*/ 13155 h 21600"/>
                  <a:gd name="T104" fmla="*/ 15579 w 21338"/>
                  <a:gd name="T105" fmla="*/ 12343 h 21600"/>
                  <a:gd name="T106" fmla="*/ 9048 w 21338"/>
                  <a:gd name="T107" fmla="*/ 15591 h 21600"/>
                  <a:gd name="T108" fmla="*/ 5699 w 21338"/>
                  <a:gd name="T109" fmla="*/ 9257 h 21600"/>
                  <a:gd name="T110" fmla="*/ 12230 w 21338"/>
                  <a:gd name="T111" fmla="*/ 6009 h 21600"/>
                  <a:gd name="T112" fmla="*/ 15579 w 21338"/>
                  <a:gd name="T113" fmla="*/ 12343 h 21600"/>
                  <a:gd name="T114" fmla="*/ 15579 w 21338"/>
                  <a:gd name="T115" fmla="*/ 1234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338" h="21600">
                    <a:moveTo>
                      <a:pt x="11727" y="7308"/>
                    </a:moveTo>
                    <a:cubicBezTo>
                      <a:pt x="9718" y="6659"/>
                      <a:pt x="7709" y="7795"/>
                      <a:pt x="7039" y="9744"/>
                    </a:cubicBezTo>
                    <a:cubicBezTo>
                      <a:pt x="6537" y="11693"/>
                      <a:pt x="7541" y="13642"/>
                      <a:pt x="9551" y="14292"/>
                    </a:cubicBezTo>
                    <a:cubicBezTo>
                      <a:pt x="11560" y="14941"/>
                      <a:pt x="13569" y="13805"/>
                      <a:pt x="14239" y="11856"/>
                    </a:cubicBezTo>
                    <a:cubicBezTo>
                      <a:pt x="14909" y="9907"/>
                      <a:pt x="13737" y="7958"/>
                      <a:pt x="11727" y="7308"/>
                    </a:cubicBezTo>
                    <a:close/>
                    <a:moveTo>
                      <a:pt x="12397" y="11368"/>
                    </a:moveTo>
                    <a:cubicBezTo>
                      <a:pt x="12062" y="12343"/>
                      <a:pt x="11058" y="12830"/>
                      <a:pt x="10053" y="12505"/>
                    </a:cubicBezTo>
                    <a:cubicBezTo>
                      <a:pt x="9048" y="12180"/>
                      <a:pt x="8546" y="11206"/>
                      <a:pt x="8881" y="10232"/>
                    </a:cubicBezTo>
                    <a:cubicBezTo>
                      <a:pt x="9216" y="9257"/>
                      <a:pt x="10220" y="8770"/>
                      <a:pt x="11225" y="9095"/>
                    </a:cubicBezTo>
                    <a:cubicBezTo>
                      <a:pt x="12230" y="9420"/>
                      <a:pt x="12732" y="10394"/>
                      <a:pt x="12397" y="11368"/>
                    </a:cubicBezTo>
                    <a:close/>
                    <a:moveTo>
                      <a:pt x="20937" y="13155"/>
                    </a:moveTo>
                    <a:cubicBezTo>
                      <a:pt x="18760" y="12018"/>
                      <a:pt x="18760" y="12018"/>
                      <a:pt x="18760" y="12018"/>
                    </a:cubicBezTo>
                    <a:cubicBezTo>
                      <a:pt x="18760" y="9420"/>
                      <a:pt x="18760" y="9420"/>
                      <a:pt x="18760" y="9420"/>
                    </a:cubicBezTo>
                    <a:cubicBezTo>
                      <a:pt x="20769" y="8120"/>
                      <a:pt x="20769" y="8120"/>
                      <a:pt x="20769" y="8120"/>
                    </a:cubicBezTo>
                    <a:cubicBezTo>
                      <a:pt x="21272" y="7958"/>
                      <a:pt x="21439" y="7308"/>
                      <a:pt x="21104" y="6983"/>
                    </a:cubicBezTo>
                    <a:cubicBezTo>
                      <a:pt x="18927" y="3411"/>
                      <a:pt x="18927" y="3411"/>
                      <a:pt x="18927" y="3411"/>
                    </a:cubicBezTo>
                    <a:cubicBezTo>
                      <a:pt x="18592" y="3086"/>
                      <a:pt x="18090" y="2923"/>
                      <a:pt x="17755" y="3086"/>
                    </a:cubicBezTo>
                    <a:cubicBezTo>
                      <a:pt x="15746" y="4385"/>
                      <a:pt x="15746" y="4385"/>
                      <a:pt x="15746" y="4385"/>
                    </a:cubicBezTo>
                    <a:cubicBezTo>
                      <a:pt x="13569" y="3248"/>
                      <a:pt x="13569" y="3248"/>
                      <a:pt x="13569" y="3248"/>
                    </a:cubicBezTo>
                    <a:cubicBezTo>
                      <a:pt x="13569" y="812"/>
                      <a:pt x="13569" y="812"/>
                      <a:pt x="13569" y="812"/>
                    </a:cubicBezTo>
                    <a:cubicBezTo>
                      <a:pt x="13569" y="325"/>
                      <a:pt x="13234" y="0"/>
                      <a:pt x="12732" y="0"/>
                    </a:cubicBezTo>
                    <a:cubicBezTo>
                      <a:pt x="8546" y="0"/>
                      <a:pt x="8546" y="0"/>
                      <a:pt x="8546" y="0"/>
                    </a:cubicBezTo>
                    <a:cubicBezTo>
                      <a:pt x="8211" y="0"/>
                      <a:pt x="8044" y="162"/>
                      <a:pt x="7876" y="325"/>
                    </a:cubicBezTo>
                    <a:cubicBezTo>
                      <a:pt x="7709" y="487"/>
                      <a:pt x="7541" y="650"/>
                      <a:pt x="7541" y="974"/>
                    </a:cubicBezTo>
                    <a:cubicBezTo>
                      <a:pt x="7541" y="3248"/>
                      <a:pt x="7541" y="3248"/>
                      <a:pt x="7541" y="3248"/>
                    </a:cubicBezTo>
                    <a:cubicBezTo>
                      <a:pt x="5532" y="4385"/>
                      <a:pt x="5532" y="4385"/>
                      <a:pt x="5532" y="4385"/>
                    </a:cubicBezTo>
                    <a:cubicBezTo>
                      <a:pt x="3355" y="3248"/>
                      <a:pt x="3355" y="3248"/>
                      <a:pt x="3355" y="3248"/>
                    </a:cubicBezTo>
                    <a:cubicBezTo>
                      <a:pt x="3188" y="3248"/>
                      <a:pt x="3020" y="3248"/>
                      <a:pt x="2686" y="3248"/>
                    </a:cubicBezTo>
                    <a:cubicBezTo>
                      <a:pt x="2518" y="3248"/>
                      <a:pt x="2351" y="3411"/>
                      <a:pt x="2183" y="3735"/>
                    </a:cubicBezTo>
                    <a:cubicBezTo>
                      <a:pt x="6" y="7308"/>
                      <a:pt x="6" y="7308"/>
                      <a:pt x="6" y="7308"/>
                    </a:cubicBezTo>
                    <a:cubicBezTo>
                      <a:pt x="6" y="7471"/>
                      <a:pt x="6" y="7633"/>
                      <a:pt x="6" y="7958"/>
                    </a:cubicBezTo>
                    <a:cubicBezTo>
                      <a:pt x="6" y="8120"/>
                      <a:pt x="174" y="8283"/>
                      <a:pt x="509" y="8445"/>
                    </a:cubicBezTo>
                    <a:cubicBezTo>
                      <a:pt x="2518" y="9582"/>
                      <a:pt x="2518" y="9582"/>
                      <a:pt x="2518" y="9582"/>
                    </a:cubicBezTo>
                    <a:cubicBezTo>
                      <a:pt x="2518" y="12018"/>
                      <a:pt x="2518" y="12018"/>
                      <a:pt x="2518" y="12018"/>
                    </a:cubicBezTo>
                    <a:cubicBezTo>
                      <a:pt x="509" y="13155"/>
                      <a:pt x="509" y="13155"/>
                      <a:pt x="509" y="13155"/>
                    </a:cubicBezTo>
                    <a:cubicBezTo>
                      <a:pt x="6" y="13480"/>
                      <a:pt x="-161" y="13967"/>
                      <a:pt x="174" y="14454"/>
                    </a:cubicBezTo>
                    <a:cubicBezTo>
                      <a:pt x="2183" y="18027"/>
                      <a:pt x="2183" y="18027"/>
                      <a:pt x="2183" y="18027"/>
                    </a:cubicBezTo>
                    <a:cubicBezTo>
                      <a:pt x="2518" y="18514"/>
                      <a:pt x="3020" y="18514"/>
                      <a:pt x="3523" y="18352"/>
                    </a:cubicBezTo>
                    <a:cubicBezTo>
                      <a:pt x="5532" y="17215"/>
                      <a:pt x="5532" y="17215"/>
                      <a:pt x="5532" y="17215"/>
                    </a:cubicBezTo>
                    <a:cubicBezTo>
                      <a:pt x="7709" y="18352"/>
                      <a:pt x="7709" y="18352"/>
                      <a:pt x="7709" y="18352"/>
                    </a:cubicBezTo>
                    <a:cubicBezTo>
                      <a:pt x="7709" y="20788"/>
                      <a:pt x="7709" y="20788"/>
                      <a:pt x="7709" y="20788"/>
                    </a:cubicBezTo>
                    <a:cubicBezTo>
                      <a:pt x="7709" y="20950"/>
                      <a:pt x="7876" y="21275"/>
                      <a:pt x="8044" y="21438"/>
                    </a:cubicBezTo>
                    <a:cubicBezTo>
                      <a:pt x="8211" y="21600"/>
                      <a:pt x="8379" y="21600"/>
                      <a:pt x="8713" y="21600"/>
                    </a:cubicBezTo>
                    <a:cubicBezTo>
                      <a:pt x="12899" y="21600"/>
                      <a:pt x="12899" y="21600"/>
                      <a:pt x="12899" y="21600"/>
                    </a:cubicBezTo>
                    <a:cubicBezTo>
                      <a:pt x="13402" y="21600"/>
                      <a:pt x="13737" y="21113"/>
                      <a:pt x="13737" y="20626"/>
                    </a:cubicBezTo>
                    <a:cubicBezTo>
                      <a:pt x="13737" y="18352"/>
                      <a:pt x="13737" y="18352"/>
                      <a:pt x="13737" y="18352"/>
                    </a:cubicBezTo>
                    <a:cubicBezTo>
                      <a:pt x="15913" y="17053"/>
                      <a:pt x="15913" y="17053"/>
                      <a:pt x="15913" y="17053"/>
                    </a:cubicBezTo>
                    <a:cubicBezTo>
                      <a:pt x="17923" y="18189"/>
                      <a:pt x="17923" y="18189"/>
                      <a:pt x="17923" y="18189"/>
                    </a:cubicBezTo>
                    <a:cubicBezTo>
                      <a:pt x="18090" y="18352"/>
                      <a:pt x="18425" y="18352"/>
                      <a:pt x="18592" y="18352"/>
                    </a:cubicBezTo>
                    <a:cubicBezTo>
                      <a:pt x="18927" y="18189"/>
                      <a:pt x="19095" y="18027"/>
                      <a:pt x="19262" y="17865"/>
                    </a:cubicBezTo>
                    <a:cubicBezTo>
                      <a:pt x="21272" y="14292"/>
                      <a:pt x="21272" y="14292"/>
                      <a:pt x="21272" y="14292"/>
                    </a:cubicBezTo>
                    <a:cubicBezTo>
                      <a:pt x="21439" y="13805"/>
                      <a:pt x="21272" y="13317"/>
                      <a:pt x="20937" y="13155"/>
                    </a:cubicBezTo>
                    <a:close/>
                    <a:moveTo>
                      <a:pt x="15579" y="12343"/>
                    </a:moveTo>
                    <a:cubicBezTo>
                      <a:pt x="14741" y="14941"/>
                      <a:pt x="11895" y="16403"/>
                      <a:pt x="9048" y="15591"/>
                    </a:cubicBezTo>
                    <a:cubicBezTo>
                      <a:pt x="6369" y="14779"/>
                      <a:pt x="4862" y="12018"/>
                      <a:pt x="5699" y="9257"/>
                    </a:cubicBezTo>
                    <a:cubicBezTo>
                      <a:pt x="6537" y="6659"/>
                      <a:pt x="9551" y="5197"/>
                      <a:pt x="12230" y="6009"/>
                    </a:cubicBezTo>
                    <a:cubicBezTo>
                      <a:pt x="14909" y="6821"/>
                      <a:pt x="16416" y="9582"/>
                      <a:pt x="15579" y="12343"/>
                    </a:cubicBezTo>
                    <a:close/>
                    <a:moveTo>
                      <a:pt x="15579" y="12343"/>
                    </a:moveTo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2" name="Group 21"/>
          <p:cNvGrpSpPr/>
          <p:nvPr/>
        </p:nvGrpSpPr>
        <p:grpSpPr>
          <a:xfrm>
            <a:off x="7990307" y="2810219"/>
            <a:ext cx="2700242" cy="1979641"/>
            <a:chOff x="7990307" y="2810219"/>
            <a:chExt cx="2700242" cy="1979641"/>
          </a:xfrm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 rot="18900000">
              <a:off x="7990307" y="3212199"/>
              <a:ext cx="2700242" cy="1180493"/>
            </a:xfrm>
            <a:custGeom>
              <a:avLst/>
              <a:gdLst/>
              <a:ahLst/>
              <a:cxnLst>
                <a:cxn ang="0">
                  <a:pos x="800" y="0"/>
                </a:cxn>
                <a:cxn ang="0">
                  <a:pos x="677" y="36"/>
                </a:cxn>
                <a:cxn ang="0">
                  <a:pos x="677" y="36"/>
                </a:cxn>
                <a:cxn ang="0">
                  <a:pos x="676" y="37"/>
                </a:cxn>
                <a:cxn ang="0">
                  <a:pos x="674" y="38"/>
                </a:cxn>
                <a:cxn ang="0">
                  <a:pos x="345" y="36"/>
                </a:cxn>
                <a:cxn ang="0">
                  <a:pos x="345" y="36"/>
                </a:cxn>
                <a:cxn ang="0">
                  <a:pos x="223" y="0"/>
                </a:cxn>
                <a:cxn ang="0">
                  <a:pos x="0" y="223"/>
                </a:cxn>
                <a:cxn ang="0">
                  <a:pos x="223" y="446"/>
                </a:cxn>
                <a:cxn ang="0">
                  <a:pos x="345" y="409"/>
                </a:cxn>
                <a:cxn ang="0">
                  <a:pos x="345" y="409"/>
                </a:cxn>
                <a:cxn ang="0">
                  <a:pos x="675" y="408"/>
                </a:cxn>
                <a:cxn ang="0">
                  <a:pos x="675" y="408"/>
                </a:cxn>
                <a:cxn ang="0">
                  <a:pos x="677" y="409"/>
                </a:cxn>
                <a:cxn ang="0">
                  <a:pos x="677" y="409"/>
                </a:cxn>
                <a:cxn ang="0">
                  <a:pos x="800" y="446"/>
                </a:cxn>
                <a:cxn ang="0">
                  <a:pos x="1023" y="223"/>
                </a:cxn>
                <a:cxn ang="0">
                  <a:pos x="800" y="0"/>
                </a:cxn>
              </a:cxnLst>
              <a:rect l="0" t="0" r="r" b="b"/>
              <a:pathLst>
                <a:path w="1023" h="446">
                  <a:moveTo>
                    <a:pt x="800" y="0"/>
                  </a:moveTo>
                  <a:cubicBezTo>
                    <a:pt x="754" y="0"/>
                    <a:pt x="713" y="13"/>
                    <a:pt x="677" y="36"/>
                  </a:cubicBezTo>
                  <a:cubicBezTo>
                    <a:pt x="677" y="36"/>
                    <a:pt x="677" y="36"/>
                    <a:pt x="677" y="36"/>
                  </a:cubicBezTo>
                  <a:cubicBezTo>
                    <a:pt x="677" y="36"/>
                    <a:pt x="676" y="37"/>
                    <a:pt x="676" y="37"/>
                  </a:cubicBezTo>
                  <a:cubicBezTo>
                    <a:pt x="675" y="37"/>
                    <a:pt x="675" y="38"/>
                    <a:pt x="674" y="38"/>
                  </a:cubicBezTo>
                  <a:cubicBezTo>
                    <a:pt x="525" y="137"/>
                    <a:pt x="345" y="36"/>
                    <a:pt x="345" y="36"/>
                  </a:cubicBezTo>
                  <a:cubicBezTo>
                    <a:pt x="345" y="36"/>
                    <a:pt x="345" y="36"/>
                    <a:pt x="345" y="36"/>
                  </a:cubicBezTo>
                  <a:cubicBezTo>
                    <a:pt x="310" y="13"/>
                    <a:pt x="268" y="0"/>
                    <a:pt x="223" y="0"/>
                  </a:cubicBezTo>
                  <a:cubicBezTo>
                    <a:pt x="99" y="0"/>
                    <a:pt x="0" y="100"/>
                    <a:pt x="0" y="223"/>
                  </a:cubicBezTo>
                  <a:cubicBezTo>
                    <a:pt x="0" y="346"/>
                    <a:pt x="99" y="446"/>
                    <a:pt x="223" y="446"/>
                  </a:cubicBezTo>
                  <a:cubicBezTo>
                    <a:pt x="268" y="446"/>
                    <a:pt x="310" y="432"/>
                    <a:pt x="345" y="409"/>
                  </a:cubicBezTo>
                  <a:cubicBezTo>
                    <a:pt x="345" y="409"/>
                    <a:pt x="345" y="409"/>
                    <a:pt x="345" y="409"/>
                  </a:cubicBezTo>
                  <a:cubicBezTo>
                    <a:pt x="345" y="409"/>
                    <a:pt x="525" y="308"/>
                    <a:pt x="675" y="408"/>
                  </a:cubicBezTo>
                  <a:cubicBezTo>
                    <a:pt x="675" y="408"/>
                    <a:pt x="675" y="408"/>
                    <a:pt x="675" y="408"/>
                  </a:cubicBezTo>
                  <a:cubicBezTo>
                    <a:pt x="676" y="409"/>
                    <a:pt x="677" y="409"/>
                    <a:pt x="677" y="409"/>
                  </a:cubicBezTo>
                  <a:cubicBezTo>
                    <a:pt x="677" y="409"/>
                    <a:pt x="677" y="409"/>
                    <a:pt x="677" y="409"/>
                  </a:cubicBezTo>
                  <a:cubicBezTo>
                    <a:pt x="713" y="432"/>
                    <a:pt x="754" y="446"/>
                    <a:pt x="800" y="446"/>
                  </a:cubicBezTo>
                  <a:cubicBezTo>
                    <a:pt x="923" y="446"/>
                    <a:pt x="1023" y="346"/>
                    <a:pt x="1023" y="223"/>
                  </a:cubicBezTo>
                  <a:cubicBezTo>
                    <a:pt x="1023" y="100"/>
                    <a:pt x="923" y="0"/>
                    <a:pt x="800" y="0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Oval 6"/>
            <p:cNvSpPr>
              <a:spLocks noChangeArrowheads="1"/>
            </p:cNvSpPr>
            <p:nvPr/>
          </p:nvSpPr>
          <p:spPr bwMode="auto">
            <a:xfrm>
              <a:off x="9436261" y="2810219"/>
              <a:ext cx="894964" cy="898034"/>
            </a:xfrm>
            <a:prstGeom prst="ellipse">
              <a:avLst/>
            </a:pr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04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8" name="Group 7"/>
            <p:cNvGrpSpPr/>
            <p:nvPr/>
          </p:nvGrpSpPr>
          <p:grpSpPr>
            <a:xfrm>
              <a:off x="8352377" y="3891826"/>
              <a:ext cx="894964" cy="898034"/>
              <a:chOff x="8352377" y="3891826"/>
              <a:chExt cx="894964" cy="898034"/>
            </a:xfrm>
          </p:grpSpPr>
          <p:sp>
            <p:nvSpPr>
              <p:cNvPr id="14" name="Oval 6"/>
              <p:cNvSpPr>
                <a:spLocks noChangeArrowheads="1"/>
              </p:cNvSpPr>
              <p:nvPr/>
            </p:nvSpPr>
            <p:spPr bwMode="auto">
              <a:xfrm>
                <a:off x="8352377" y="3891826"/>
                <a:ext cx="894964" cy="898034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 sz="2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grpSp>
            <p:nvGrpSpPr>
              <p:cNvPr id="78" name="Group 77"/>
              <p:cNvGrpSpPr/>
              <p:nvPr/>
            </p:nvGrpSpPr>
            <p:grpSpPr>
              <a:xfrm>
                <a:off x="8563292" y="4107955"/>
                <a:ext cx="470030" cy="455061"/>
                <a:chOff x="2339975" y="3200401"/>
                <a:chExt cx="249238" cy="241301"/>
              </a:xfrm>
              <a:solidFill>
                <a:srgbClr val="C3382B"/>
              </a:solidFill>
            </p:grpSpPr>
            <p:sp>
              <p:nvSpPr>
                <p:cNvPr id="79" name="Rectangle 18"/>
                <p:cNvSpPr>
                  <a:spLocks noChangeArrowheads="1"/>
                </p:cNvSpPr>
                <p:nvPr/>
              </p:nvSpPr>
              <p:spPr bwMode="auto">
                <a:xfrm>
                  <a:off x="2428875" y="3297238"/>
                  <a:ext cx="28575" cy="25400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0" name="Rectangle 19"/>
                <p:cNvSpPr>
                  <a:spLocks noChangeArrowheads="1"/>
                </p:cNvSpPr>
                <p:nvPr/>
              </p:nvSpPr>
              <p:spPr bwMode="auto">
                <a:xfrm>
                  <a:off x="2473325" y="3297238"/>
                  <a:ext cx="28575" cy="25400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1" name="Rectangle 20"/>
                <p:cNvSpPr>
                  <a:spLocks noChangeArrowheads="1"/>
                </p:cNvSpPr>
                <p:nvPr/>
              </p:nvSpPr>
              <p:spPr bwMode="auto">
                <a:xfrm>
                  <a:off x="2516188" y="3297238"/>
                  <a:ext cx="28575" cy="25400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2" name="Rectangle 21"/>
                <p:cNvSpPr>
                  <a:spLocks noChangeArrowheads="1"/>
                </p:cNvSpPr>
                <p:nvPr/>
              </p:nvSpPr>
              <p:spPr bwMode="auto">
                <a:xfrm>
                  <a:off x="2428875" y="3338513"/>
                  <a:ext cx="28575" cy="23813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3" name="Rectangle 22"/>
                <p:cNvSpPr>
                  <a:spLocks noChangeArrowheads="1"/>
                </p:cNvSpPr>
                <p:nvPr/>
              </p:nvSpPr>
              <p:spPr bwMode="auto">
                <a:xfrm>
                  <a:off x="2473325" y="3338513"/>
                  <a:ext cx="28575" cy="23813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4" name="Rectangle 23"/>
                <p:cNvSpPr>
                  <a:spLocks noChangeArrowheads="1"/>
                </p:cNvSpPr>
                <p:nvPr/>
              </p:nvSpPr>
              <p:spPr bwMode="auto">
                <a:xfrm>
                  <a:off x="2516188" y="3338513"/>
                  <a:ext cx="28575" cy="23813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5" name="Rectangle 24"/>
                <p:cNvSpPr>
                  <a:spLocks noChangeArrowheads="1"/>
                </p:cNvSpPr>
                <p:nvPr/>
              </p:nvSpPr>
              <p:spPr bwMode="auto">
                <a:xfrm>
                  <a:off x="2428875" y="3378201"/>
                  <a:ext cx="28575" cy="23813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Rectangle 25"/>
                <p:cNvSpPr>
                  <a:spLocks noChangeArrowheads="1"/>
                </p:cNvSpPr>
                <p:nvPr/>
              </p:nvSpPr>
              <p:spPr bwMode="auto">
                <a:xfrm>
                  <a:off x="2386013" y="3338513"/>
                  <a:ext cx="25400" cy="23813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tangle 26"/>
                <p:cNvSpPr>
                  <a:spLocks noChangeArrowheads="1"/>
                </p:cNvSpPr>
                <p:nvPr/>
              </p:nvSpPr>
              <p:spPr bwMode="auto">
                <a:xfrm>
                  <a:off x="2386013" y="3378201"/>
                  <a:ext cx="28575" cy="23813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tangle 27"/>
                <p:cNvSpPr>
                  <a:spLocks noChangeArrowheads="1"/>
                </p:cNvSpPr>
                <p:nvPr/>
              </p:nvSpPr>
              <p:spPr bwMode="auto">
                <a:xfrm>
                  <a:off x="2473325" y="3378201"/>
                  <a:ext cx="28575" cy="23813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9" name="Rectangle 28"/>
                <p:cNvSpPr>
                  <a:spLocks noChangeArrowheads="1"/>
                </p:cNvSpPr>
                <p:nvPr/>
              </p:nvSpPr>
              <p:spPr bwMode="auto">
                <a:xfrm>
                  <a:off x="2516188" y="3378201"/>
                  <a:ext cx="28575" cy="23813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0" name="Freeform 29"/>
                <p:cNvSpPr>
                  <a:spLocks noEditPoints="1"/>
                </p:cNvSpPr>
                <p:nvPr/>
              </p:nvSpPr>
              <p:spPr bwMode="auto">
                <a:xfrm>
                  <a:off x="2339975" y="3217864"/>
                  <a:ext cx="249238" cy="223838"/>
                </a:xfrm>
                <a:custGeom>
                  <a:avLst/>
                  <a:gdLst>
                    <a:gd name="T0" fmla="*/ 157 w 157"/>
                    <a:gd name="T1" fmla="*/ 0 h 141"/>
                    <a:gd name="T2" fmla="*/ 135 w 157"/>
                    <a:gd name="T3" fmla="*/ 0 h 141"/>
                    <a:gd name="T4" fmla="*/ 135 w 157"/>
                    <a:gd name="T5" fmla="*/ 15 h 141"/>
                    <a:gd name="T6" fmla="*/ 114 w 157"/>
                    <a:gd name="T7" fmla="*/ 15 h 141"/>
                    <a:gd name="T8" fmla="*/ 114 w 157"/>
                    <a:gd name="T9" fmla="*/ 0 h 141"/>
                    <a:gd name="T10" fmla="*/ 47 w 157"/>
                    <a:gd name="T11" fmla="*/ 0 h 141"/>
                    <a:gd name="T12" fmla="*/ 47 w 157"/>
                    <a:gd name="T13" fmla="*/ 15 h 141"/>
                    <a:gd name="T14" fmla="*/ 25 w 157"/>
                    <a:gd name="T15" fmla="*/ 15 h 141"/>
                    <a:gd name="T16" fmla="*/ 25 w 157"/>
                    <a:gd name="T17" fmla="*/ 0 h 141"/>
                    <a:gd name="T18" fmla="*/ 0 w 157"/>
                    <a:gd name="T19" fmla="*/ 0 h 141"/>
                    <a:gd name="T20" fmla="*/ 0 w 157"/>
                    <a:gd name="T21" fmla="*/ 141 h 141"/>
                    <a:gd name="T22" fmla="*/ 12 w 157"/>
                    <a:gd name="T23" fmla="*/ 141 h 141"/>
                    <a:gd name="T24" fmla="*/ 146 w 157"/>
                    <a:gd name="T25" fmla="*/ 141 h 141"/>
                    <a:gd name="T26" fmla="*/ 157 w 157"/>
                    <a:gd name="T27" fmla="*/ 141 h 141"/>
                    <a:gd name="T28" fmla="*/ 157 w 157"/>
                    <a:gd name="T29" fmla="*/ 0 h 141"/>
                    <a:gd name="T30" fmla="*/ 146 w 157"/>
                    <a:gd name="T31" fmla="*/ 129 h 141"/>
                    <a:gd name="T32" fmla="*/ 12 w 157"/>
                    <a:gd name="T33" fmla="*/ 129 h 141"/>
                    <a:gd name="T34" fmla="*/ 12 w 157"/>
                    <a:gd name="T35" fmla="*/ 40 h 141"/>
                    <a:gd name="T36" fmla="*/ 146 w 157"/>
                    <a:gd name="T37" fmla="*/ 40 h 141"/>
                    <a:gd name="T38" fmla="*/ 146 w 157"/>
                    <a:gd name="T39" fmla="*/ 129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57" h="141">
                      <a:moveTo>
                        <a:pt x="157" y="0"/>
                      </a:moveTo>
                      <a:lnTo>
                        <a:pt x="135" y="0"/>
                      </a:lnTo>
                      <a:lnTo>
                        <a:pt x="135" y="15"/>
                      </a:lnTo>
                      <a:lnTo>
                        <a:pt x="114" y="15"/>
                      </a:lnTo>
                      <a:lnTo>
                        <a:pt x="114" y="0"/>
                      </a:lnTo>
                      <a:lnTo>
                        <a:pt x="47" y="0"/>
                      </a:lnTo>
                      <a:lnTo>
                        <a:pt x="47" y="15"/>
                      </a:lnTo>
                      <a:lnTo>
                        <a:pt x="25" y="15"/>
                      </a:lnTo>
                      <a:lnTo>
                        <a:pt x="25" y="0"/>
                      </a:lnTo>
                      <a:lnTo>
                        <a:pt x="0" y="0"/>
                      </a:lnTo>
                      <a:lnTo>
                        <a:pt x="0" y="141"/>
                      </a:lnTo>
                      <a:lnTo>
                        <a:pt x="12" y="141"/>
                      </a:lnTo>
                      <a:lnTo>
                        <a:pt x="146" y="141"/>
                      </a:lnTo>
                      <a:lnTo>
                        <a:pt x="157" y="141"/>
                      </a:lnTo>
                      <a:lnTo>
                        <a:pt x="157" y="0"/>
                      </a:lnTo>
                      <a:close/>
                      <a:moveTo>
                        <a:pt x="146" y="129"/>
                      </a:moveTo>
                      <a:lnTo>
                        <a:pt x="12" y="129"/>
                      </a:lnTo>
                      <a:lnTo>
                        <a:pt x="12" y="40"/>
                      </a:lnTo>
                      <a:lnTo>
                        <a:pt x="146" y="40"/>
                      </a:lnTo>
                      <a:lnTo>
                        <a:pt x="146" y="129"/>
                      </a:lnTo>
                      <a:close/>
                    </a:path>
                  </a:pathLst>
                </a:cu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1" name="Rectangle 30"/>
                <p:cNvSpPr>
                  <a:spLocks noChangeArrowheads="1"/>
                </p:cNvSpPr>
                <p:nvPr/>
              </p:nvSpPr>
              <p:spPr bwMode="auto">
                <a:xfrm>
                  <a:off x="2387600" y="3200401"/>
                  <a:ext cx="20638" cy="34925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2" name="Rectangle 31"/>
                <p:cNvSpPr>
                  <a:spLocks noChangeArrowheads="1"/>
                </p:cNvSpPr>
                <p:nvPr/>
              </p:nvSpPr>
              <p:spPr bwMode="auto">
                <a:xfrm>
                  <a:off x="2525713" y="3200401"/>
                  <a:ext cx="23813" cy="34925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6909827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5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9" grpId="0" animBg="1"/>
      <p:bldP spid="12" grpId="0" animBg="1"/>
      <p:bldP spid="53" grpId="0"/>
      <p:bldP spid="54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 Philosophy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6" name="Text Placeholder 8"/>
          <p:cNvSpPr txBox="1">
            <a:spLocks/>
          </p:cNvSpPr>
          <p:nvPr/>
        </p:nvSpPr>
        <p:spPr>
          <a:xfrm>
            <a:off x="7980536" y="2258567"/>
            <a:ext cx="1890842" cy="27129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Strategy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Text Placeholder 1"/>
          <p:cNvSpPr txBox="1">
            <a:spLocks/>
          </p:cNvSpPr>
          <p:nvPr/>
        </p:nvSpPr>
        <p:spPr>
          <a:xfrm>
            <a:off x="8075788" y="2529859"/>
            <a:ext cx="2515286" cy="613381"/>
          </a:xfrm>
          <a:prstGeom prst="rect">
            <a:avLst/>
          </a:prstGeom>
        </p:spPr>
        <p:txBody>
          <a:bodyPr vert="horz" lIns="0" tIns="45720" rIns="91440" bIns="45720" rtlCol="0" anchor="ctr">
            <a:normAutofit lnSpcReduction="10000"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imperde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tindunt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velitar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9" name="Text Placeholder 8"/>
          <p:cNvSpPr txBox="1">
            <a:spLocks/>
          </p:cNvSpPr>
          <p:nvPr/>
        </p:nvSpPr>
        <p:spPr>
          <a:xfrm>
            <a:off x="7980536" y="4695152"/>
            <a:ext cx="1890842" cy="27129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Go Global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Text Placeholder 1"/>
          <p:cNvSpPr txBox="1">
            <a:spLocks/>
          </p:cNvSpPr>
          <p:nvPr/>
        </p:nvSpPr>
        <p:spPr>
          <a:xfrm>
            <a:off x="8075788" y="4966444"/>
            <a:ext cx="2515286" cy="613381"/>
          </a:xfrm>
          <a:prstGeom prst="rect">
            <a:avLst/>
          </a:prstGeom>
        </p:spPr>
        <p:txBody>
          <a:bodyPr vert="horz" lIns="0" tIns="45720" rIns="91440" bIns="45720" rtlCol="0" anchor="ctr">
            <a:normAutofit lnSpcReduction="10000"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imperde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tindunt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velitar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2" name="Text Placeholder 8"/>
          <p:cNvSpPr txBox="1">
            <a:spLocks/>
          </p:cNvSpPr>
          <p:nvPr/>
        </p:nvSpPr>
        <p:spPr>
          <a:xfrm>
            <a:off x="2259749" y="2258567"/>
            <a:ext cx="1890842" cy="27129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Concept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Text Placeholder 1"/>
          <p:cNvSpPr txBox="1">
            <a:spLocks/>
          </p:cNvSpPr>
          <p:nvPr/>
        </p:nvSpPr>
        <p:spPr>
          <a:xfrm>
            <a:off x="1629285" y="2529859"/>
            <a:ext cx="2515286" cy="613381"/>
          </a:xfrm>
          <a:prstGeom prst="rect">
            <a:avLst/>
          </a:prstGeom>
        </p:spPr>
        <p:txBody>
          <a:bodyPr vert="horz" lIns="0" tIns="45720" rIns="91440" bIns="45720" rtlCol="0" anchor="ctr">
            <a:normAutofit lnSpcReduction="10000"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imperde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tindunt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velitar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5" name="Text Placeholder 8"/>
          <p:cNvSpPr txBox="1">
            <a:spLocks/>
          </p:cNvSpPr>
          <p:nvPr/>
        </p:nvSpPr>
        <p:spPr>
          <a:xfrm>
            <a:off x="2259749" y="4695152"/>
            <a:ext cx="1890842" cy="27129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Development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Text Placeholder 1"/>
          <p:cNvSpPr txBox="1">
            <a:spLocks/>
          </p:cNvSpPr>
          <p:nvPr/>
        </p:nvSpPr>
        <p:spPr>
          <a:xfrm>
            <a:off x="1629285" y="4966444"/>
            <a:ext cx="2515286" cy="613381"/>
          </a:xfrm>
          <a:prstGeom prst="rect">
            <a:avLst/>
          </a:prstGeom>
        </p:spPr>
        <p:txBody>
          <a:bodyPr vert="horz" lIns="0" tIns="45720" rIns="91440" bIns="45720" rtlCol="0" anchor="ctr">
            <a:normAutofit lnSpcReduction="10000"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imperde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tindunt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velitar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4" name="Group 3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5" name="TextBox 3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6" name="Group 3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9" name="Group 3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175261" y="3130355"/>
            <a:ext cx="1591445" cy="1591447"/>
            <a:chOff x="4175261" y="3130355"/>
            <a:chExt cx="1591445" cy="1591447"/>
          </a:xfrm>
        </p:grpSpPr>
        <p:sp>
          <p:nvSpPr>
            <p:cNvPr id="12" name="Teardrop 11"/>
            <p:cNvSpPr/>
            <p:nvPr/>
          </p:nvSpPr>
          <p:spPr>
            <a:xfrm rot="2700000">
              <a:off x="4175260" y="3130356"/>
              <a:ext cx="1591447" cy="1591445"/>
            </a:xfrm>
            <a:prstGeom prst="teardrop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" name="AutoShape 17"/>
            <p:cNvSpPr>
              <a:spLocks/>
            </p:cNvSpPr>
            <p:nvPr/>
          </p:nvSpPr>
          <p:spPr bwMode="auto">
            <a:xfrm>
              <a:off x="4663673" y="3606307"/>
              <a:ext cx="610390" cy="639549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5299527" y="2006086"/>
            <a:ext cx="1591446" cy="1591447"/>
            <a:chOff x="5299527" y="2006086"/>
            <a:chExt cx="1591446" cy="1591447"/>
          </a:xfrm>
        </p:grpSpPr>
        <p:sp>
          <p:nvSpPr>
            <p:cNvPr id="6" name="Teardrop 5"/>
            <p:cNvSpPr/>
            <p:nvPr/>
          </p:nvSpPr>
          <p:spPr>
            <a:xfrm rot="8100000">
              <a:off x="5299527" y="2006086"/>
              <a:ext cx="1591446" cy="1591447"/>
            </a:xfrm>
            <a:prstGeom prst="teardrop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" name="Shape 719"/>
            <p:cNvSpPr/>
            <p:nvPr/>
          </p:nvSpPr>
          <p:spPr>
            <a:xfrm>
              <a:off x="5767372" y="2489887"/>
              <a:ext cx="635188" cy="5462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425002" y="3131260"/>
            <a:ext cx="1591446" cy="1591447"/>
            <a:chOff x="6425002" y="3131260"/>
            <a:chExt cx="1591446" cy="1591447"/>
          </a:xfrm>
        </p:grpSpPr>
        <p:sp>
          <p:nvSpPr>
            <p:cNvPr id="9" name="Teardrop 8"/>
            <p:cNvSpPr/>
            <p:nvPr/>
          </p:nvSpPr>
          <p:spPr>
            <a:xfrm rot="13500000">
              <a:off x="6425001" y="3131261"/>
              <a:ext cx="1591447" cy="1591446"/>
            </a:xfrm>
            <a:prstGeom prst="teardrop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7" name="AutoShape 35"/>
            <p:cNvSpPr>
              <a:spLocks/>
            </p:cNvSpPr>
            <p:nvPr/>
          </p:nvSpPr>
          <p:spPr bwMode="auto">
            <a:xfrm>
              <a:off x="7009122" y="3642047"/>
              <a:ext cx="422900" cy="568070"/>
            </a:xfrm>
            <a:custGeom>
              <a:avLst/>
              <a:gdLst>
                <a:gd name="T0" fmla="*/ 733 w 19946"/>
                <a:gd name="T1" fmla="*/ 1038 h 21355"/>
                <a:gd name="T2" fmla="*/ 550 w 19946"/>
                <a:gd name="T3" fmla="*/ 889 h 21355"/>
                <a:gd name="T4" fmla="*/ 6041 w 19946"/>
                <a:gd name="T5" fmla="*/ 11465 h 21355"/>
                <a:gd name="T6" fmla="*/ 5858 w 19946"/>
                <a:gd name="T7" fmla="*/ 16679 h 21355"/>
                <a:gd name="T8" fmla="*/ 0 w 19946"/>
                <a:gd name="T9" fmla="*/ 18765 h 21355"/>
                <a:gd name="T10" fmla="*/ 6590 w 19946"/>
                <a:gd name="T11" fmla="*/ 17722 h 21355"/>
                <a:gd name="T12" fmla="*/ 8970 w 19946"/>
                <a:gd name="T13" fmla="*/ 20999 h 21355"/>
                <a:gd name="T14" fmla="*/ 10251 w 19946"/>
                <a:gd name="T15" fmla="*/ 20403 h 21355"/>
                <a:gd name="T16" fmla="*/ 12265 w 19946"/>
                <a:gd name="T17" fmla="*/ 18467 h 21355"/>
                <a:gd name="T18" fmla="*/ 12631 w 19946"/>
                <a:gd name="T19" fmla="*/ 17275 h 21355"/>
                <a:gd name="T20" fmla="*/ 8055 w 19946"/>
                <a:gd name="T21" fmla="*/ 16381 h 21355"/>
                <a:gd name="T22" fmla="*/ 18855 w 19946"/>
                <a:gd name="T23" fmla="*/ 15785 h 21355"/>
                <a:gd name="T24" fmla="*/ 18672 w 19946"/>
                <a:gd name="T25" fmla="*/ 15636 h 21355"/>
                <a:gd name="T26" fmla="*/ 17024 w 19946"/>
                <a:gd name="T27" fmla="*/ 12806 h 21355"/>
                <a:gd name="T28" fmla="*/ 16475 w 19946"/>
                <a:gd name="T29" fmla="*/ 12806 h 21355"/>
                <a:gd name="T30" fmla="*/ 13180 w 19946"/>
                <a:gd name="T31" fmla="*/ 5805 h 21355"/>
                <a:gd name="T32" fmla="*/ 8421 w 19946"/>
                <a:gd name="T33" fmla="*/ 9380 h 21355"/>
                <a:gd name="T34" fmla="*/ 12814 w 19946"/>
                <a:gd name="T35" fmla="*/ 5507 h 21355"/>
                <a:gd name="T36" fmla="*/ 4211 w 19946"/>
                <a:gd name="T37" fmla="*/ 2825 h 21355"/>
                <a:gd name="T38" fmla="*/ 4211 w 19946"/>
                <a:gd name="T39" fmla="*/ 2378 h 21355"/>
                <a:gd name="T40" fmla="*/ 1831 w 19946"/>
                <a:gd name="T41" fmla="*/ 591 h 21355"/>
                <a:gd name="T42" fmla="*/ 1648 w 19946"/>
                <a:gd name="T43" fmla="*/ 1038 h 21355"/>
                <a:gd name="T44" fmla="*/ 18672 w 19946"/>
                <a:gd name="T45" fmla="*/ 14891 h 21355"/>
                <a:gd name="T46" fmla="*/ 17024 w 19946"/>
                <a:gd name="T47" fmla="*/ 9678 h 21355"/>
                <a:gd name="T48" fmla="*/ 15560 w 19946"/>
                <a:gd name="T49" fmla="*/ 2825 h 21355"/>
                <a:gd name="T50" fmla="*/ 12814 w 19946"/>
                <a:gd name="T51" fmla="*/ 5507 h 21355"/>
                <a:gd name="T52" fmla="*/ 13180 w 19946"/>
                <a:gd name="T53" fmla="*/ 5805 h 21355"/>
                <a:gd name="T54" fmla="*/ 16475 w 19946"/>
                <a:gd name="T55" fmla="*/ 3570 h 21355"/>
                <a:gd name="T56" fmla="*/ 16475 w 19946"/>
                <a:gd name="T57" fmla="*/ 8933 h 21355"/>
                <a:gd name="T58" fmla="*/ 17024 w 19946"/>
                <a:gd name="T59" fmla="*/ 2676 h 21355"/>
                <a:gd name="T60" fmla="*/ 19038 w 19946"/>
                <a:gd name="T61" fmla="*/ 1932 h 21355"/>
                <a:gd name="T62" fmla="*/ 17573 w 19946"/>
                <a:gd name="T63" fmla="*/ 740 h 21355"/>
                <a:gd name="T64" fmla="*/ 16658 w 19946"/>
                <a:gd name="T65" fmla="*/ 2378 h 21355"/>
                <a:gd name="T66" fmla="*/ 8970 w 19946"/>
                <a:gd name="T67" fmla="*/ 2825 h 21355"/>
                <a:gd name="T68" fmla="*/ 15560 w 19946"/>
                <a:gd name="T69" fmla="*/ 2825 h 2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946" h="21355">
                  <a:moveTo>
                    <a:pt x="7505" y="10125"/>
                  </a:moveTo>
                  <a:cubicBezTo>
                    <a:pt x="3478" y="6996"/>
                    <a:pt x="733" y="3272"/>
                    <a:pt x="733" y="1038"/>
                  </a:cubicBezTo>
                  <a:cubicBezTo>
                    <a:pt x="733" y="1038"/>
                    <a:pt x="733" y="889"/>
                    <a:pt x="733" y="740"/>
                  </a:cubicBezTo>
                  <a:cubicBezTo>
                    <a:pt x="733" y="740"/>
                    <a:pt x="550" y="889"/>
                    <a:pt x="550" y="889"/>
                  </a:cubicBezTo>
                  <a:cubicBezTo>
                    <a:pt x="-1464" y="4017"/>
                    <a:pt x="3112" y="9082"/>
                    <a:pt x="6041" y="11316"/>
                  </a:cubicBezTo>
                  <a:cubicBezTo>
                    <a:pt x="6041" y="11316"/>
                    <a:pt x="6041" y="11316"/>
                    <a:pt x="6041" y="11465"/>
                  </a:cubicBezTo>
                  <a:cubicBezTo>
                    <a:pt x="6041" y="16232"/>
                    <a:pt x="6041" y="16232"/>
                    <a:pt x="6041" y="16232"/>
                  </a:cubicBezTo>
                  <a:cubicBezTo>
                    <a:pt x="6041" y="16381"/>
                    <a:pt x="5858" y="16530"/>
                    <a:pt x="5858" y="16679"/>
                  </a:cubicBezTo>
                  <a:cubicBezTo>
                    <a:pt x="550" y="18020"/>
                    <a:pt x="550" y="18020"/>
                    <a:pt x="550" y="18020"/>
                  </a:cubicBezTo>
                  <a:cubicBezTo>
                    <a:pt x="183" y="18169"/>
                    <a:pt x="0" y="18467"/>
                    <a:pt x="0" y="18765"/>
                  </a:cubicBezTo>
                  <a:cubicBezTo>
                    <a:pt x="183" y="19063"/>
                    <a:pt x="550" y="19360"/>
                    <a:pt x="916" y="19212"/>
                  </a:cubicBezTo>
                  <a:cubicBezTo>
                    <a:pt x="6590" y="17722"/>
                    <a:pt x="6590" y="17722"/>
                    <a:pt x="6590" y="17722"/>
                  </a:cubicBezTo>
                  <a:cubicBezTo>
                    <a:pt x="6590" y="17722"/>
                    <a:pt x="6773" y="17871"/>
                    <a:pt x="6956" y="17871"/>
                  </a:cubicBezTo>
                  <a:cubicBezTo>
                    <a:pt x="8970" y="20999"/>
                    <a:pt x="8970" y="20999"/>
                    <a:pt x="8970" y="20999"/>
                  </a:cubicBezTo>
                  <a:cubicBezTo>
                    <a:pt x="9153" y="21297"/>
                    <a:pt x="9702" y="21446"/>
                    <a:pt x="10068" y="21297"/>
                  </a:cubicBezTo>
                  <a:cubicBezTo>
                    <a:pt x="10434" y="21148"/>
                    <a:pt x="10434" y="20701"/>
                    <a:pt x="10251" y="20403"/>
                  </a:cubicBezTo>
                  <a:cubicBezTo>
                    <a:pt x="8421" y="17722"/>
                    <a:pt x="8421" y="17722"/>
                    <a:pt x="8421" y="17722"/>
                  </a:cubicBezTo>
                  <a:cubicBezTo>
                    <a:pt x="12265" y="18467"/>
                    <a:pt x="12265" y="18467"/>
                    <a:pt x="12265" y="18467"/>
                  </a:cubicBezTo>
                  <a:cubicBezTo>
                    <a:pt x="12631" y="18616"/>
                    <a:pt x="12997" y="18467"/>
                    <a:pt x="13180" y="18020"/>
                  </a:cubicBezTo>
                  <a:cubicBezTo>
                    <a:pt x="13180" y="17722"/>
                    <a:pt x="12997" y="17424"/>
                    <a:pt x="12631" y="17275"/>
                  </a:cubicBezTo>
                  <a:cubicBezTo>
                    <a:pt x="8055" y="16381"/>
                    <a:pt x="8055" y="16381"/>
                    <a:pt x="8055" y="16381"/>
                  </a:cubicBezTo>
                  <a:cubicBezTo>
                    <a:pt x="8055" y="16381"/>
                    <a:pt x="8055" y="16381"/>
                    <a:pt x="8055" y="16381"/>
                  </a:cubicBezTo>
                  <a:cubicBezTo>
                    <a:pt x="8055" y="12657"/>
                    <a:pt x="8055" y="12657"/>
                    <a:pt x="8055" y="12657"/>
                  </a:cubicBezTo>
                  <a:cubicBezTo>
                    <a:pt x="11350" y="14743"/>
                    <a:pt x="16658" y="16679"/>
                    <a:pt x="18855" y="15785"/>
                  </a:cubicBezTo>
                  <a:cubicBezTo>
                    <a:pt x="18855" y="15785"/>
                    <a:pt x="19038" y="15636"/>
                    <a:pt x="19038" y="15636"/>
                  </a:cubicBezTo>
                  <a:cubicBezTo>
                    <a:pt x="18855" y="15636"/>
                    <a:pt x="18672" y="15636"/>
                    <a:pt x="18672" y="15636"/>
                  </a:cubicBezTo>
                  <a:cubicBezTo>
                    <a:pt x="15926" y="15636"/>
                    <a:pt x="11350" y="13402"/>
                    <a:pt x="7505" y="10125"/>
                  </a:cubicBezTo>
                  <a:close/>
                  <a:moveTo>
                    <a:pt x="17024" y="12806"/>
                  </a:moveTo>
                  <a:cubicBezTo>
                    <a:pt x="17024" y="12955"/>
                    <a:pt x="16841" y="13104"/>
                    <a:pt x="16658" y="13104"/>
                  </a:cubicBezTo>
                  <a:cubicBezTo>
                    <a:pt x="16658" y="13104"/>
                    <a:pt x="16475" y="12955"/>
                    <a:pt x="16475" y="12806"/>
                  </a:cubicBezTo>
                  <a:cubicBezTo>
                    <a:pt x="16475" y="8933"/>
                    <a:pt x="16475" y="8933"/>
                    <a:pt x="16475" y="8933"/>
                  </a:cubicBezTo>
                  <a:cubicBezTo>
                    <a:pt x="15560" y="7890"/>
                    <a:pt x="14461" y="6847"/>
                    <a:pt x="13180" y="5805"/>
                  </a:cubicBezTo>
                  <a:cubicBezTo>
                    <a:pt x="8787" y="9380"/>
                    <a:pt x="8787" y="9380"/>
                    <a:pt x="8787" y="9380"/>
                  </a:cubicBezTo>
                  <a:cubicBezTo>
                    <a:pt x="8787" y="9380"/>
                    <a:pt x="8604" y="9380"/>
                    <a:pt x="8421" y="9380"/>
                  </a:cubicBezTo>
                  <a:cubicBezTo>
                    <a:pt x="8421" y="9231"/>
                    <a:pt x="8421" y="9082"/>
                    <a:pt x="8421" y="8933"/>
                  </a:cubicBezTo>
                  <a:cubicBezTo>
                    <a:pt x="12814" y="5507"/>
                    <a:pt x="12814" y="5507"/>
                    <a:pt x="12814" y="5507"/>
                  </a:cubicBezTo>
                  <a:cubicBezTo>
                    <a:pt x="11533" y="4464"/>
                    <a:pt x="10251" y="3570"/>
                    <a:pt x="8970" y="2825"/>
                  </a:cubicBezTo>
                  <a:cubicBezTo>
                    <a:pt x="4211" y="2825"/>
                    <a:pt x="4211" y="2825"/>
                    <a:pt x="4211" y="2825"/>
                  </a:cubicBezTo>
                  <a:cubicBezTo>
                    <a:pt x="4028" y="2825"/>
                    <a:pt x="4028" y="2676"/>
                    <a:pt x="4028" y="2527"/>
                  </a:cubicBezTo>
                  <a:cubicBezTo>
                    <a:pt x="4028" y="2378"/>
                    <a:pt x="4028" y="2378"/>
                    <a:pt x="4211" y="2378"/>
                  </a:cubicBezTo>
                  <a:cubicBezTo>
                    <a:pt x="8055" y="2378"/>
                    <a:pt x="8055" y="2378"/>
                    <a:pt x="8055" y="2378"/>
                  </a:cubicBezTo>
                  <a:cubicBezTo>
                    <a:pt x="4943" y="591"/>
                    <a:pt x="2380" y="-5"/>
                    <a:pt x="1831" y="591"/>
                  </a:cubicBezTo>
                  <a:cubicBezTo>
                    <a:pt x="1831" y="591"/>
                    <a:pt x="1831" y="591"/>
                    <a:pt x="1831" y="591"/>
                  </a:cubicBezTo>
                  <a:cubicBezTo>
                    <a:pt x="1648" y="591"/>
                    <a:pt x="1648" y="889"/>
                    <a:pt x="1648" y="1038"/>
                  </a:cubicBezTo>
                  <a:cubicBezTo>
                    <a:pt x="1648" y="2974"/>
                    <a:pt x="4394" y="6549"/>
                    <a:pt x="8055" y="9678"/>
                  </a:cubicBezTo>
                  <a:cubicBezTo>
                    <a:pt x="11899" y="12657"/>
                    <a:pt x="16292" y="14891"/>
                    <a:pt x="18672" y="14891"/>
                  </a:cubicBezTo>
                  <a:cubicBezTo>
                    <a:pt x="18855" y="14891"/>
                    <a:pt x="19221" y="14891"/>
                    <a:pt x="19221" y="14743"/>
                  </a:cubicBezTo>
                  <a:cubicBezTo>
                    <a:pt x="19953" y="14296"/>
                    <a:pt x="19221" y="12210"/>
                    <a:pt x="17024" y="9678"/>
                  </a:cubicBezTo>
                  <a:lnTo>
                    <a:pt x="17024" y="12806"/>
                  </a:lnTo>
                  <a:close/>
                  <a:moveTo>
                    <a:pt x="15560" y="2825"/>
                  </a:moveTo>
                  <a:cubicBezTo>
                    <a:pt x="15743" y="2974"/>
                    <a:pt x="15743" y="2974"/>
                    <a:pt x="15743" y="2974"/>
                  </a:cubicBezTo>
                  <a:cubicBezTo>
                    <a:pt x="12814" y="5507"/>
                    <a:pt x="12814" y="5507"/>
                    <a:pt x="12814" y="5507"/>
                  </a:cubicBezTo>
                  <a:cubicBezTo>
                    <a:pt x="12814" y="5507"/>
                    <a:pt x="12997" y="5656"/>
                    <a:pt x="12997" y="5656"/>
                  </a:cubicBezTo>
                  <a:cubicBezTo>
                    <a:pt x="12997" y="5656"/>
                    <a:pt x="13180" y="5805"/>
                    <a:pt x="13180" y="5805"/>
                  </a:cubicBezTo>
                  <a:cubicBezTo>
                    <a:pt x="16109" y="3421"/>
                    <a:pt x="16109" y="3421"/>
                    <a:pt x="16109" y="3421"/>
                  </a:cubicBezTo>
                  <a:cubicBezTo>
                    <a:pt x="16475" y="3570"/>
                    <a:pt x="16475" y="3570"/>
                    <a:pt x="16475" y="3570"/>
                  </a:cubicBezTo>
                  <a:cubicBezTo>
                    <a:pt x="16475" y="3570"/>
                    <a:pt x="16475" y="3570"/>
                    <a:pt x="16475" y="3570"/>
                  </a:cubicBezTo>
                  <a:cubicBezTo>
                    <a:pt x="16475" y="8933"/>
                    <a:pt x="16475" y="8933"/>
                    <a:pt x="16475" y="8933"/>
                  </a:cubicBezTo>
                  <a:cubicBezTo>
                    <a:pt x="16658" y="9082"/>
                    <a:pt x="16841" y="9380"/>
                    <a:pt x="17024" y="9678"/>
                  </a:cubicBezTo>
                  <a:cubicBezTo>
                    <a:pt x="17024" y="2676"/>
                    <a:pt x="17024" y="2676"/>
                    <a:pt x="17024" y="2676"/>
                  </a:cubicBezTo>
                  <a:cubicBezTo>
                    <a:pt x="17024" y="2676"/>
                    <a:pt x="17024" y="2676"/>
                    <a:pt x="17024" y="2676"/>
                  </a:cubicBezTo>
                  <a:cubicBezTo>
                    <a:pt x="17573" y="2825"/>
                    <a:pt x="18305" y="2527"/>
                    <a:pt x="19038" y="1932"/>
                  </a:cubicBezTo>
                  <a:cubicBezTo>
                    <a:pt x="19953" y="1336"/>
                    <a:pt x="20136" y="442"/>
                    <a:pt x="19770" y="144"/>
                  </a:cubicBezTo>
                  <a:cubicBezTo>
                    <a:pt x="19404" y="-154"/>
                    <a:pt x="18305" y="-5"/>
                    <a:pt x="17573" y="740"/>
                  </a:cubicBezTo>
                  <a:cubicBezTo>
                    <a:pt x="16841" y="1187"/>
                    <a:pt x="16475" y="1932"/>
                    <a:pt x="16658" y="2378"/>
                  </a:cubicBezTo>
                  <a:cubicBezTo>
                    <a:pt x="16658" y="2378"/>
                    <a:pt x="16658" y="2378"/>
                    <a:pt x="16658" y="2378"/>
                  </a:cubicBezTo>
                  <a:cubicBezTo>
                    <a:pt x="8055" y="2378"/>
                    <a:pt x="8055" y="2378"/>
                    <a:pt x="8055" y="2378"/>
                  </a:cubicBezTo>
                  <a:cubicBezTo>
                    <a:pt x="8421" y="2527"/>
                    <a:pt x="8604" y="2676"/>
                    <a:pt x="8970" y="2825"/>
                  </a:cubicBezTo>
                  <a:lnTo>
                    <a:pt x="15560" y="2825"/>
                  </a:lnTo>
                  <a:close/>
                  <a:moveTo>
                    <a:pt x="15560" y="2825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300587" y="4255681"/>
            <a:ext cx="1591445" cy="1591447"/>
            <a:chOff x="5300587" y="4255681"/>
            <a:chExt cx="1591445" cy="1591447"/>
          </a:xfrm>
        </p:grpSpPr>
        <p:sp>
          <p:nvSpPr>
            <p:cNvPr id="15" name="Teardrop 14"/>
            <p:cNvSpPr/>
            <p:nvPr/>
          </p:nvSpPr>
          <p:spPr>
            <a:xfrm rot="18900000">
              <a:off x="5300587" y="4255681"/>
              <a:ext cx="1591445" cy="1591447"/>
            </a:xfrm>
            <a:prstGeom prst="teardrop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8" name="Shape 731"/>
            <p:cNvSpPr/>
            <p:nvPr/>
          </p:nvSpPr>
          <p:spPr>
            <a:xfrm>
              <a:off x="5878981" y="4717557"/>
              <a:ext cx="443866" cy="5579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084211808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56" grpId="0"/>
      <p:bldP spid="57" grpId="0"/>
      <p:bldP spid="59" grpId="0"/>
      <p:bldP spid="60" grpId="0"/>
      <p:bldP spid="62" grpId="0"/>
      <p:bldP spid="63" grpId="0"/>
      <p:bldP spid="65" grpId="0"/>
      <p:bldP spid="66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" name="Group 45"/>
          <p:cNvGrpSpPr/>
          <p:nvPr/>
        </p:nvGrpSpPr>
        <p:grpSpPr>
          <a:xfrm>
            <a:off x="2467485" y="2586119"/>
            <a:ext cx="2521306" cy="884673"/>
            <a:chOff x="8061274" y="2026338"/>
            <a:chExt cx="2521306" cy="884673"/>
          </a:xfrm>
        </p:grpSpPr>
        <p:sp>
          <p:nvSpPr>
            <p:cNvPr id="47" name="Text Placeholder 8"/>
            <p:cNvSpPr txBox="1">
              <a:spLocks/>
            </p:cNvSpPr>
            <p:nvPr/>
          </p:nvSpPr>
          <p:spPr>
            <a:xfrm>
              <a:off x="8691738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Physiological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48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consectetur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imperde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velitar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Praesent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1441027" y="4426212"/>
            <a:ext cx="2521306" cy="884673"/>
            <a:chOff x="8061274" y="2026338"/>
            <a:chExt cx="2521306" cy="884673"/>
          </a:xfrm>
        </p:grpSpPr>
        <p:sp>
          <p:nvSpPr>
            <p:cNvPr id="50" name="Text Placeholder 8"/>
            <p:cNvSpPr txBox="1">
              <a:spLocks/>
            </p:cNvSpPr>
            <p:nvPr/>
          </p:nvSpPr>
          <p:spPr>
            <a:xfrm>
              <a:off x="8691738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Esteem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51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consectetur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imperde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velitar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Praesent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8236029" y="4453106"/>
            <a:ext cx="2610538" cy="884673"/>
            <a:chOff x="7966022" y="2026338"/>
            <a:chExt cx="2610538" cy="884673"/>
          </a:xfrm>
        </p:grpSpPr>
        <p:sp>
          <p:nvSpPr>
            <p:cNvPr id="53" name="Text Placeholder 8"/>
            <p:cNvSpPr txBox="1">
              <a:spLocks/>
            </p:cNvSpPr>
            <p:nvPr/>
          </p:nvSpPr>
          <p:spPr>
            <a:xfrm>
              <a:off x="7966022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Love &amp; belonging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54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consectetur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imperde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velitar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Praesent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55" name="Rectangle 5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6" name="Group 5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7" name="TextBox 5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1" name="Group 6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Marketing Perspective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5102408" y="1879698"/>
            <a:ext cx="1985088" cy="2302701"/>
            <a:chOff x="5102408" y="1879698"/>
            <a:chExt cx="1985088" cy="2302701"/>
          </a:xfrm>
        </p:grpSpPr>
        <p:grpSp>
          <p:nvGrpSpPr>
            <p:cNvPr id="4" name="Group 14"/>
            <p:cNvGrpSpPr/>
            <p:nvPr/>
          </p:nvGrpSpPr>
          <p:grpSpPr>
            <a:xfrm>
              <a:off x="5102408" y="1879698"/>
              <a:ext cx="1985088" cy="2302701"/>
              <a:chOff x="3734181" y="1102012"/>
              <a:chExt cx="1676400" cy="1944624"/>
            </a:xfrm>
          </p:grpSpPr>
          <p:sp>
            <p:nvSpPr>
              <p:cNvPr id="5" name="Hexagon 4"/>
              <p:cNvSpPr/>
              <p:nvPr/>
            </p:nvSpPr>
            <p:spPr bwMode="auto">
              <a:xfrm rot="5400000">
                <a:off x="3600069" y="1236124"/>
                <a:ext cx="1944624" cy="1676400"/>
              </a:xfrm>
              <a:prstGeom prst="hexagon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6" name="Hexagon 5"/>
              <p:cNvSpPr/>
              <p:nvPr/>
            </p:nvSpPr>
            <p:spPr bwMode="auto">
              <a:xfrm rot="5400000">
                <a:off x="3734501" y="1369093"/>
                <a:ext cx="1636136" cy="1410462"/>
              </a:xfrm>
              <a:prstGeom prst="hexagon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6" name="Shape 1684"/>
            <p:cNvSpPr/>
            <p:nvPr/>
          </p:nvSpPr>
          <p:spPr>
            <a:xfrm>
              <a:off x="5799646" y="2767290"/>
              <a:ext cx="588454" cy="5178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086404" y="3721580"/>
            <a:ext cx="1985088" cy="2302701"/>
            <a:chOff x="4086404" y="3721580"/>
            <a:chExt cx="1985088" cy="2302701"/>
          </a:xfrm>
        </p:grpSpPr>
        <p:grpSp>
          <p:nvGrpSpPr>
            <p:cNvPr id="10" name="Group 24"/>
            <p:cNvGrpSpPr/>
            <p:nvPr/>
          </p:nvGrpSpPr>
          <p:grpSpPr>
            <a:xfrm>
              <a:off x="4086404" y="3721580"/>
              <a:ext cx="1985088" cy="2302701"/>
              <a:chOff x="3734181" y="1102012"/>
              <a:chExt cx="1676400" cy="1944624"/>
            </a:xfrm>
          </p:grpSpPr>
          <p:sp>
            <p:nvSpPr>
              <p:cNvPr id="11" name="Hexagon 10"/>
              <p:cNvSpPr/>
              <p:nvPr/>
            </p:nvSpPr>
            <p:spPr bwMode="auto">
              <a:xfrm rot="5400000">
                <a:off x="3600069" y="1236124"/>
                <a:ext cx="1944624" cy="1676400"/>
              </a:xfrm>
              <a:prstGeom prst="hexagon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2" name="Hexagon 11"/>
              <p:cNvSpPr/>
              <p:nvPr/>
            </p:nvSpPr>
            <p:spPr bwMode="auto">
              <a:xfrm rot="5400000">
                <a:off x="3734501" y="1369093"/>
                <a:ext cx="1636136" cy="1410462"/>
              </a:xfrm>
              <a:prstGeom prst="hexagon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7" name="Shape 99"/>
            <p:cNvSpPr/>
            <p:nvPr/>
          </p:nvSpPr>
          <p:spPr>
            <a:xfrm>
              <a:off x="4735851" y="4518267"/>
              <a:ext cx="636562" cy="5595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071" y="8035"/>
                  </a:moveTo>
                  <a:lnTo>
                    <a:pt x="11327" y="9235"/>
                  </a:lnTo>
                  <a:lnTo>
                    <a:pt x="14583" y="4904"/>
                  </a:lnTo>
                  <a:lnTo>
                    <a:pt x="15088" y="4330"/>
                  </a:lnTo>
                  <a:lnTo>
                    <a:pt x="17289" y="6157"/>
                  </a:lnTo>
                  <a:lnTo>
                    <a:pt x="17289" y="3078"/>
                  </a:lnTo>
                  <a:lnTo>
                    <a:pt x="17289" y="0"/>
                  </a:lnTo>
                  <a:lnTo>
                    <a:pt x="14583" y="626"/>
                  </a:lnTo>
                  <a:lnTo>
                    <a:pt x="11878" y="1200"/>
                  </a:lnTo>
                  <a:lnTo>
                    <a:pt x="14033" y="3704"/>
                  </a:lnTo>
                  <a:lnTo>
                    <a:pt x="10777" y="7409"/>
                  </a:lnTo>
                  <a:lnTo>
                    <a:pt x="7567" y="6157"/>
                  </a:lnTo>
                  <a:lnTo>
                    <a:pt x="5411" y="10487"/>
                  </a:lnTo>
                  <a:lnTo>
                    <a:pt x="2155" y="9235"/>
                  </a:lnTo>
                  <a:lnTo>
                    <a:pt x="550" y="14817"/>
                  </a:lnTo>
                  <a:lnTo>
                    <a:pt x="0" y="16017"/>
                  </a:lnTo>
                  <a:lnTo>
                    <a:pt x="1055" y="16643"/>
                  </a:lnTo>
                  <a:lnTo>
                    <a:pt x="2706" y="11113"/>
                  </a:lnTo>
                  <a:lnTo>
                    <a:pt x="5916" y="12313"/>
                  </a:lnTo>
                  <a:lnTo>
                    <a:pt x="8071" y="8035"/>
                  </a:lnTo>
                  <a:lnTo>
                    <a:pt x="8071" y="8035"/>
                  </a:lnTo>
                  <a:close/>
                  <a:moveTo>
                    <a:pt x="6466" y="21600"/>
                  </a:moveTo>
                  <a:lnTo>
                    <a:pt x="6466" y="16643"/>
                  </a:lnTo>
                  <a:lnTo>
                    <a:pt x="3761" y="16643"/>
                  </a:lnTo>
                  <a:lnTo>
                    <a:pt x="3761" y="21600"/>
                  </a:lnTo>
                  <a:lnTo>
                    <a:pt x="6466" y="21600"/>
                  </a:lnTo>
                  <a:lnTo>
                    <a:pt x="6466" y="21600"/>
                  </a:lnTo>
                  <a:close/>
                  <a:moveTo>
                    <a:pt x="10227" y="21600"/>
                  </a:moveTo>
                  <a:lnTo>
                    <a:pt x="7567" y="21600"/>
                  </a:lnTo>
                  <a:lnTo>
                    <a:pt x="7567" y="14817"/>
                  </a:lnTo>
                  <a:lnTo>
                    <a:pt x="10227" y="14817"/>
                  </a:lnTo>
                  <a:lnTo>
                    <a:pt x="10227" y="21600"/>
                  </a:lnTo>
                  <a:lnTo>
                    <a:pt x="10227" y="21600"/>
                  </a:lnTo>
                  <a:close/>
                  <a:moveTo>
                    <a:pt x="14033" y="21600"/>
                  </a:moveTo>
                  <a:lnTo>
                    <a:pt x="11327" y="21600"/>
                  </a:lnTo>
                  <a:lnTo>
                    <a:pt x="11327" y="12313"/>
                  </a:lnTo>
                  <a:lnTo>
                    <a:pt x="14033" y="12313"/>
                  </a:lnTo>
                  <a:lnTo>
                    <a:pt x="14033" y="21600"/>
                  </a:lnTo>
                  <a:lnTo>
                    <a:pt x="14033" y="21600"/>
                  </a:lnTo>
                  <a:close/>
                  <a:moveTo>
                    <a:pt x="17794" y="21600"/>
                  </a:moveTo>
                  <a:lnTo>
                    <a:pt x="15088" y="21600"/>
                  </a:lnTo>
                  <a:lnTo>
                    <a:pt x="15088" y="9861"/>
                  </a:lnTo>
                  <a:lnTo>
                    <a:pt x="17794" y="9861"/>
                  </a:lnTo>
                  <a:lnTo>
                    <a:pt x="17794" y="21600"/>
                  </a:lnTo>
                  <a:lnTo>
                    <a:pt x="17794" y="21600"/>
                  </a:lnTo>
                  <a:close/>
                  <a:moveTo>
                    <a:pt x="18894" y="6783"/>
                  </a:moveTo>
                  <a:lnTo>
                    <a:pt x="18894" y="21600"/>
                  </a:lnTo>
                  <a:lnTo>
                    <a:pt x="21600" y="21600"/>
                  </a:lnTo>
                  <a:lnTo>
                    <a:pt x="21600" y="6783"/>
                  </a:lnTo>
                  <a:lnTo>
                    <a:pt x="18894" y="6783"/>
                  </a:ln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0" tIns="0" rIns="0" bIns="0"/>
            <a:lstStyle/>
            <a:p>
              <a:pPr lvl="0" algn="l">
                <a:spcBef>
                  <a:spcPts val="1000"/>
                </a:spcBef>
                <a:defRPr sz="2000">
                  <a:solidFill>
                    <a:srgbClr val="53585F"/>
                  </a:solidFill>
                  <a:latin typeface="Aller Light"/>
                  <a:ea typeface="Aller Light"/>
                  <a:cs typeface="Aller Light"/>
                  <a:sym typeface="Aller Light"/>
                </a:defRPr>
              </a:pPr>
              <a:endParaRPr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6117509" y="3721580"/>
            <a:ext cx="1985088" cy="2302701"/>
            <a:chOff x="6117509" y="3721580"/>
            <a:chExt cx="1985088" cy="2302701"/>
          </a:xfrm>
        </p:grpSpPr>
        <p:grpSp>
          <p:nvGrpSpPr>
            <p:cNvPr id="7" name="Group 18"/>
            <p:cNvGrpSpPr/>
            <p:nvPr/>
          </p:nvGrpSpPr>
          <p:grpSpPr>
            <a:xfrm>
              <a:off x="6117509" y="3721580"/>
              <a:ext cx="1985088" cy="2302701"/>
              <a:chOff x="3734181" y="1102012"/>
              <a:chExt cx="1676400" cy="1944624"/>
            </a:xfrm>
          </p:grpSpPr>
          <p:sp>
            <p:nvSpPr>
              <p:cNvPr id="8" name="Hexagon 7"/>
              <p:cNvSpPr/>
              <p:nvPr/>
            </p:nvSpPr>
            <p:spPr bwMode="auto">
              <a:xfrm rot="5400000">
                <a:off x="3600069" y="1236124"/>
                <a:ext cx="1944624" cy="1676400"/>
              </a:xfrm>
              <a:prstGeom prst="hexagon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9" name="Hexagon 8"/>
              <p:cNvSpPr/>
              <p:nvPr/>
            </p:nvSpPr>
            <p:spPr bwMode="auto">
              <a:xfrm rot="5400000">
                <a:off x="3734501" y="1369093"/>
                <a:ext cx="1636136" cy="1410462"/>
              </a:xfrm>
              <a:prstGeom prst="hexagon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8" name="Shape 812"/>
            <p:cNvSpPr/>
            <p:nvPr/>
          </p:nvSpPr>
          <p:spPr>
            <a:xfrm>
              <a:off x="6731000" y="4569067"/>
              <a:ext cx="712994" cy="5803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80" h="21024" extrusionOk="0">
                  <a:moveTo>
                    <a:pt x="18800" y="1728"/>
                  </a:moveTo>
                  <a:cubicBezTo>
                    <a:pt x="16810" y="-576"/>
                    <a:pt x="13583" y="-576"/>
                    <a:pt x="11591" y="1728"/>
                  </a:cubicBezTo>
                  <a:lnTo>
                    <a:pt x="10239" y="3293"/>
                  </a:lnTo>
                  <a:lnTo>
                    <a:pt x="8887" y="1728"/>
                  </a:lnTo>
                  <a:cubicBezTo>
                    <a:pt x="6897" y="-576"/>
                    <a:pt x="3670" y="-576"/>
                    <a:pt x="1680" y="1728"/>
                  </a:cubicBezTo>
                  <a:cubicBezTo>
                    <a:pt x="-560" y="4320"/>
                    <a:pt x="-560" y="8522"/>
                    <a:pt x="1680" y="11115"/>
                  </a:cubicBezTo>
                  <a:lnTo>
                    <a:pt x="10239" y="21024"/>
                  </a:lnTo>
                  <a:lnTo>
                    <a:pt x="18800" y="11115"/>
                  </a:lnTo>
                  <a:cubicBezTo>
                    <a:pt x="21040" y="8522"/>
                    <a:pt x="21040" y="4320"/>
                    <a:pt x="18800" y="1728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873250205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55" grpId="1"/>
      <p:bldP spid="55" grpId="2"/>
      <p:bldP spid="55" grpId="3"/>
      <p:bldP spid="55" grpId="4"/>
      <p:bldP spid="55" grpId="5"/>
      <p:bldP spid="55" grpId="6"/>
      <p:bldP spid="55" grpId="7"/>
      <p:bldP spid="55" grpId="8"/>
      <p:bldP spid="55" grpId="9"/>
      <p:bldP spid="55" grpId="10"/>
      <p:bldP spid="55" grpId="11"/>
      <p:bldP spid="55" grpId="12"/>
      <p:bldP spid="64" grpId="0"/>
      <p:bldP spid="65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What Market Need ?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5588459" y="1771393"/>
            <a:ext cx="1021433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Costumer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5694257" y="5791953"/>
            <a:ext cx="809837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Service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7827172" y="4709104"/>
            <a:ext cx="1321196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Development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3389621" y="4709104"/>
            <a:ext cx="728084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Target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3256573" y="2956838"/>
            <a:ext cx="994183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Research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8018005" y="2956838"/>
            <a:ext cx="894797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Strategy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0" name="Rectangle 5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2" name="TextBox 6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3" name="Group 6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6" name="Group 6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5432135" y="3410009"/>
            <a:ext cx="1364750" cy="1176508"/>
            <a:chOff x="5432135" y="3410009"/>
            <a:chExt cx="1364750" cy="1176508"/>
          </a:xfrm>
        </p:grpSpPr>
        <p:sp>
          <p:nvSpPr>
            <p:cNvPr id="22" name="Hexagon 21"/>
            <p:cNvSpPr/>
            <p:nvPr/>
          </p:nvSpPr>
          <p:spPr bwMode="auto">
            <a:xfrm>
              <a:off x="5432135" y="3410009"/>
              <a:ext cx="1364750" cy="1176508"/>
            </a:xfrm>
            <a:prstGeom prst="hexagon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69" name="Group 27"/>
            <p:cNvGrpSpPr>
              <a:grpSpLocks/>
            </p:cNvGrpSpPr>
            <p:nvPr/>
          </p:nvGrpSpPr>
          <p:grpSpPr bwMode="auto">
            <a:xfrm>
              <a:off x="5769723" y="3815425"/>
              <a:ext cx="563609" cy="423704"/>
              <a:chOff x="0" y="0"/>
              <a:chExt cx="772" cy="579"/>
            </a:xfrm>
            <a:solidFill>
              <a:schemeClr val="bg1"/>
            </a:solidFill>
          </p:grpSpPr>
          <p:sp>
            <p:nvSpPr>
              <p:cNvPr id="70" name="Freeform 23"/>
              <p:cNvSpPr>
                <a:spLocks/>
              </p:cNvSpPr>
              <p:nvPr/>
            </p:nvSpPr>
            <p:spPr bwMode="auto">
              <a:xfrm>
                <a:off x="0" y="0"/>
                <a:ext cx="772" cy="344"/>
              </a:xfrm>
              <a:custGeom>
                <a:avLst/>
                <a:gdLst>
                  <a:gd name="T0" fmla="*/ 653 w 21279"/>
                  <a:gd name="T1" fmla="*/ 344 h 21600"/>
                  <a:gd name="T2" fmla="*/ 707 w 21279"/>
                  <a:gd name="T3" fmla="*/ 301 h 21600"/>
                  <a:gd name="T4" fmla="*/ 771 w 21279"/>
                  <a:gd name="T5" fmla="*/ 43 h 21600"/>
                  <a:gd name="T6" fmla="*/ 739 w 21279"/>
                  <a:gd name="T7" fmla="*/ 0 h 21600"/>
                  <a:gd name="T8" fmla="*/ 30 w 21279"/>
                  <a:gd name="T9" fmla="*/ 0 h 21600"/>
                  <a:gd name="T10" fmla="*/ 3 w 21279"/>
                  <a:gd name="T11" fmla="*/ 27 h 21600"/>
                  <a:gd name="T12" fmla="*/ 57 w 21279"/>
                  <a:gd name="T13" fmla="*/ 54 h 21600"/>
                  <a:gd name="T14" fmla="*/ 159 w 21279"/>
                  <a:gd name="T15" fmla="*/ 65 h 21600"/>
                  <a:gd name="T16" fmla="*/ 213 w 21279"/>
                  <a:gd name="T17" fmla="*/ 108 h 21600"/>
                  <a:gd name="T18" fmla="*/ 256 w 21279"/>
                  <a:gd name="T19" fmla="*/ 301 h 21600"/>
                  <a:gd name="T20" fmla="*/ 309 w 21279"/>
                  <a:gd name="T21" fmla="*/ 344 h 21600"/>
                  <a:gd name="T22" fmla="*/ 653 w 21279"/>
                  <a:gd name="T23" fmla="*/ 344 h 21600"/>
                  <a:gd name="T24" fmla="*/ 653 w 21279"/>
                  <a:gd name="T25" fmla="*/ 344 h 2160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279" h="21600">
                    <a:moveTo>
                      <a:pt x="17995" y="21600"/>
                    </a:moveTo>
                    <a:cubicBezTo>
                      <a:pt x="18587" y="21600"/>
                      <a:pt x="19327" y="20588"/>
                      <a:pt x="19475" y="18900"/>
                    </a:cubicBezTo>
                    <a:cubicBezTo>
                      <a:pt x="21250" y="2700"/>
                      <a:pt x="21250" y="2700"/>
                      <a:pt x="21250" y="2700"/>
                    </a:cubicBezTo>
                    <a:cubicBezTo>
                      <a:pt x="21398" y="1350"/>
                      <a:pt x="20954" y="0"/>
                      <a:pt x="20362" y="0"/>
                    </a:cubicBezTo>
                    <a:cubicBezTo>
                      <a:pt x="834" y="0"/>
                      <a:pt x="834" y="0"/>
                      <a:pt x="834" y="0"/>
                    </a:cubicBezTo>
                    <a:cubicBezTo>
                      <a:pt x="242" y="0"/>
                      <a:pt x="-202" y="675"/>
                      <a:pt x="94" y="1688"/>
                    </a:cubicBezTo>
                    <a:cubicBezTo>
                      <a:pt x="242" y="2362"/>
                      <a:pt x="982" y="3375"/>
                      <a:pt x="1573" y="3375"/>
                    </a:cubicBezTo>
                    <a:cubicBezTo>
                      <a:pt x="4384" y="4050"/>
                      <a:pt x="4384" y="4050"/>
                      <a:pt x="4384" y="4050"/>
                    </a:cubicBezTo>
                    <a:cubicBezTo>
                      <a:pt x="4976" y="4050"/>
                      <a:pt x="5716" y="5400"/>
                      <a:pt x="5864" y="6750"/>
                    </a:cubicBezTo>
                    <a:cubicBezTo>
                      <a:pt x="7047" y="18900"/>
                      <a:pt x="7047" y="18900"/>
                      <a:pt x="7047" y="18900"/>
                    </a:cubicBezTo>
                    <a:cubicBezTo>
                      <a:pt x="7195" y="20588"/>
                      <a:pt x="7935" y="21600"/>
                      <a:pt x="8527" y="21600"/>
                    </a:cubicBezTo>
                    <a:lnTo>
                      <a:pt x="17995" y="21600"/>
                    </a:lnTo>
                    <a:close/>
                    <a:moveTo>
                      <a:pt x="17995" y="2160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1" name="Oval 24"/>
              <p:cNvSpPr>
                <a:spLocks/>
              </p:cNvSpPr>
              <p:nvPr/>
            </p:nvSpPr>
            <p:spPr bwMode="auto">
              <a:xfrm>
                <a:off x="304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2" name="Oval 25"/>
              <p:cNvSpPr>
                <a:spLocks/>
              </p:cNvSpPr>
              <p:nvPr/>
            </p:nvSpPr>
            <p:spPr bwMode="auto">
              <a:xfrm>
                <a:off x="520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3" name="Freeform 26"/>
              <p:cNvSpPr>
                <a:spLocks/>
              </p:cNvSpPr>
              <p:nvPr/>
            </p:nvSpPr>
            <p:spPr bwMode="auto">
              <a:xfrm>
                <a:off x="247" y="302"/>
                <a:ext cx="432" cy="127"/>
              </a:xfrm>
              <a:custGeom>
                <a:avLst/>
                <a:gdLst>
                  <a:gd name="T0" fmla="*/ 36 w 21275"/>
                  <a:gd name="T1" fmla="*/ 0 h 21600"/>
                  <a:gd name="T2" fmla="*/ 4 w 21275"/>
                  <a:gd name="T3" fmla="*/ 85 h 21600"/>
                  <a:gd name="T4" fmla="*/ 31 w 21275"/>
                  <a:gd name="T5" fmla="*/ 127 h 21600"/>
                  <a:gd name="T6" fmla="*/ 432 w 21275"/>
                  <a:gd name="T7" fmla="*/ 127 h 216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75" h="21600">
                    <a:moveTo>
                      <a:pt x="1782" y="0"/>
                    </a:moveTo>
                    <a:cubicBezTo>
                      <a:pt x="202" y="14400"/>
                      <a:pt x="202" y="14400"/>
                      <a:pt x="202" y="14400"/>
                    </a:cubicBezTo>
                    <a:cubicBezTo>
                      <a:pt x="-325" y="18000"/>
                      <a:pt x="202" y="21600"/>
                      <a:pt x="1519" y="21600"/>
                    </a:cubicBezTo>
                    <a:cubicBezTo>
                      <a:pt x="21275" y="21600"/>
                      <a:pt x="21275" y="21600"/>
                      <a:pt x="21275" y="21600"/>
                    </a:cubicBezTo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5573349" y="2211324"/>
            <a:ext cx="1082324" cy="1145988"/>
            <a:chOff x="5573349" y="2211324"/>
            <a:chExt cx="1082324" cy="1145988"/>
          </a:xfrm>
        </p:grpSpPr>
        <p:sp>
          <p:nvSpPr>
            <p:cNvPr id="25" name="Down Arrow 24"/>
            <p:cNvSpPr/>
            <p:nvPr/>
          </p:nvSpPr>
          <p:spPr bwMode="auto">
            <a:xfrm rot="10800000">
              <a:off x="5573349" y="2211324"/>
              <a:ext cx="1082324" cy="1145988"/>
            </a:xfrm>
            <a:prstGeom prst="downArrow">
              <a:avLst>
                <a:gd name="adj1" fmla="val 63516"/>
                <a:gd name="adj2" fmla="val 50000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4" name="Shape 1684"/>
            <p:cNvSpPr/>
            <p:nvPr/>
          </p:nvSpPr>
          <p:spPr>
            <a:xfrm>
              <a:off x="5874920" y="2807628"/>
              <a:ext cx="462925" cy="4073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639858" y="2898718"/>
            <a:ext cx="1145989" cy="1082324"/>
            <a:chOff x="6639858" y="2898718"/>
            <a:chExt cx="1145989" cy="1082324"/>
          </a:xfrm>
        </p:grpSpPr>
        <p:sp>
          <p:nvSpPr>
            <p:cNvPr id="28" name="Down Arrow 27"/>
            <p:cNvSpPr/>
            <p:nvPr/>
          </p:nvSpPr>
          <p:spPr bwMode="auto">
            <a:xfrm rot="14548862">
              <a:off x="6671691" y="2866885"/>
              <a:ext cx="1082324" cy="1145989"/>
            </a:xfrm>
            <a:prstGeom prst="downArrow">
              <a:avLst>
                <a:gd name="adj1" fmla="val 63516"/>
                <a:gd name="adj2" fmla="val 50000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5" name="Shape 719"/>
            <p:cNvSpPr/>
            <p:nvPr/>
          </p:nvSpPr>
          <p:spPr>
            <a:xfrm>
              <a:off x="6812743" y="3346408"/>
              <a:ext cx="438742" cy="3773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615476" y="4071642"/>
            <a:ext cx="1145989" cy="1082324"/>
            <a:chOff x="6615476" y="4071642"/>
            <a:chExt cx="1145989" cy="1082324"/>
          </a:xfrm>
        </p:grpSpPr>
        <p:sp>
          <p:nvSpPr>
            <p:cNvPr id="31" name="Down Arrow 30"/>
            <p:cNvSpPr/>
            <p:nvPr/>
          </p:nvSpPr>
          <p:spPr bwMode="auto">
            <a:xfrm rot="7051138" flipV="1">
              <a:off x="6647309" y="4039809"/>
              <a:ext cx="1082324" cy="1145989"/>
            </a:xfrm>
            <a:prstGeom prst="downArrow">
              <a:avLst>
                <a:gd name="adj1" fmla="val 63516"/>
                <a:gd name="adj2" fmla="val 50000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6" name="Shape 731"/>
            <p:cNvSpPr/>
            <p:nvPr/>
          </p:nvSpPr>
          <p:spPr>
            <a:xfrm>
              <a:off x="6778636" y="4266165"/>
              <a:ext cx="359443" cy="4518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5565221" y="4646317"/>
            <a:ext cx="1082324" cy="1145988"/>
            <a:chOff x="5565221" y="4646317"/>
            <a:chExt cx="1082324" cy="1145988"/>
          </a:xfrm>
        </p:grpSpPr>
        <p:sp>
          <p:nvSpPr>
            <p:cNvPr id="34" name="Down Arrow 33"/>
            <p:cNvSpPr/>
            <p:nvPr/>
          </p:nvSpPr>
          <p:spPr bwMode="auto">
            <a:xfrm>
              <a:off x="5565221" y="4646317"/>
              <a:ext cx="1082324" cy="1145988"/>
            </a:xfrm>
            <a:prstGeom prst="downArrow">
              <a:avLst>
                <a:gd name="adj1" fmla="val 63516"/>
                <a:gd name="adj2" fmla="val 50000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7" name="Freeform 11"/>
            <p:cNvSpPr>
              <a:spLocks noEditPoints="1"/>
            </p:cNvSpPr>
            <p:nvPr/>
          </p:nvSpPr>
          <p:spPr bwMode="auto">
            <a:xfrm>
              <a:off x="5874922" y="4756636"/>
              <a:ext cx="463070" cy="411434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4457794" y="4071642"/>
            <a:ext cx="1145989" cy="1082324"/>
            <a:chOff x="4457794" y="4071642"/>
            <a:chExt cx="1145989" cy="1082324"/>
          </a:xfrm>
        </p:grpSpPr>
        <p:sp>
          <p:nvSpPr>
            <p:cNvPr id="37" name="Down Arrow 36"/>
            <p:cNvSpPr/>
            <p:nvPr/>
          </p:nvSpPr>
          <p:spPr bwMode="auto">
            <a:xfrm rot="14548862" flipH="1" flipV="1">
              <a:off x="4489627" y="4039809"/>
              <a:ext cx="1082324" cy="1145989"/>
            </a:xfrm>
            <a:prstGeom prst="downArrow">
              <a:avLst>
                <a:gd name="adj1" fmla="val 63516"/>
                <a:gd name="adj2" fmla="val 50000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8" name="Shape 808"/>
            <p:cNvSpPr/>
            <p:nvPr/>
          </p:nvSpPr>
          <p:spPr>
            <a:xfrm>
              <a:off x="4985146" y="4347056"/>
              <a:ext cx="514529" cy="3087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18" y="14435"/>
                  </a:moveTo>
                  <a:lnTo>
                    <a:pt x="19418" y="3600"/>
                  </a:lnTo>
                  <a:cubicBezTo>
                    <a:pt x="19418" y="1612"/>
                    <a:pt x="18451" y="0"/>
                    <a:pt x="17258" y="0"/>
                  </a:cubicBezTo>
                  <a:lnTo>
                    <a:pt x="7560" y="0"/>
                  </a:lnTo>
                  <a:lnTo>
                    <a:pt x="10326" y="5041"/>
                  </a:lnTo>
                  <a:lnTo>
                    <a:pt x="16221" y="5041"/>
                  </a:lnTo>
                  <a:lnTo>
                    <a:pt x="16221" y="14435"/>
                  </a:lnTo>
                  <a:lnTo>
                    <a:pt x="14040" y="14435"/>
                  </a:lnTo>
                  <a:lnTo>
                    <a:pt x="17819" y="21600"/>
                  </a:lnTo>
                  <a:lnTo>
                    <a:pt x="21600" y="14435"/>
                  </a:lnTo>
                  <a:cubicBezTo>
                    <a:pt x="21600" y="14435"/>
                    <a:pt x="19418" y="14435"/>
                    <a:pt x="19418" y="14435"/>
                  </a:cubicBezTo>
                  <a:close/>
                  <a:moveTo>
                    <a:pt x="5378" y="16559"/>
                  </a:moveTo>
                  <a:lnTo>
                    <a:pt x="5378" y="7166"/>
                  </a:lnTo>
                  <a:lnTo>
                    <a:pt x="7560" y="7166"/>
                  </a:lnTo>
                  <a:lnTo>
                    <a:pt x="3779" y="0"/>
                  </a:lnTo>
                  <a:lnTo>
                    <a:pt x="0" y="7166"/>
                  </a:lnTo>
                  <a:lnTo>
                    <a:pt x="2181" y="7166"/>
                  </a:lnTo>
                  <a:lnTo>
                    <a:pt x="2181" y="17998"/>
                  </a:lnTo>
                  <a:cubicBezTo>
                    <a:pt x="2181" y="19988"/>
                    <a:pt x="3149" y="21600"/>
                    <a:pt x="4341" y="21600"/>
                  </a:cubicBezTo>
                  <a:lnTo>
                    <a:pt x="14040" y="21600"/>
                  </a:lnTo>
                  <a:lnTo>
                    <a:pt x="11274" y="16559"/>
                  </a:lnTo>
                  <a:cubicBezTo>
                    <a:pt x="11274" y="16559"/>
                    <a:pt x="5378" y="16559"/>
                    <a:pt x="5378" y="16559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447982" y="2866207"/>
            <a:ext cx="1145988" cy="1082325"/>
            <a:chOff x="4447982" y="2866207"/>
            <a:chExt cx="1145988" cy="1082325"/>
          </a:xfrm>
        </p:grpSpPr>
        <p:sp>
          <p:nvSpPr>
            <p:cNvPr id="40" name="Down Arrow 39"/>
            <p:cNvSpPr/>
            <p:nvPr/>
          </p:nvSpPr>
          <p:spPr bwMode="auto">
            <a:xfrm rot="7051138" flipH="1">
              <a:off x="4479813" y="2834376"/>
              <a:ext cx="1082325" cy="1145988"/>
            </a:xfrm>
            <a:prstGeom prst="downArrow">
              <a:avLst>
                <a:gd name="adj1" fmla="val 63516"/>
                <a:gd name="adj2" fmla="val 50000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9" name="AutoShape 17"/>
            <p:cNvSpPr>
              <a:spLocks/>
            </p:cNvSpPr>
            <p:nvPr/>
          </p:nvSpPr>
          <p:spPr bwMode="auto">
            <a:xfrm>
              <a:off x="5026267" y="3291215"/>
              <a:ext cx="444992" cy="466249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3878749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5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6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0" grpId="1"/>
      <p:bldP spid="60" grpId="2"/>
      <p:bldP spid="60" grpId="3"/>
      <p:bldP spid="60" grpId="4"/>
      <p:bldP spid="60" grpId="5"/>
      <p:bldP spid="60" grpId="6"/>
      <p:bldP spid="60" grpId="7"/>
      <p:bldP spid="60" grpId="8"/>
      <p:bldP spid="60" grpId="9"/>
      <p:bldP spid="60" grpId="10"/>
      <p:bldP spid="60" grpId="11"/>
      <p:bldP spid="60" grpId="12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3991592" y="1822624"/>
            <a:ext cx="4189992" cy="4188211"/>
            <a:chOff x="3991592" y="1822624"/>
            <a:chExt cx="4189992" cy="4188211"/>
          </a:xfrm>
        </p:grpSpPr>
        <p:grpSp>
          <p:nvGrpSpPr>
            <p:cNvPr id="11" name="Group 10"/>
            <p:cNvGrpSpPr/>
            <p:nvPr/>
          </p:nvGrpSpPr>
          <p:grpSpPr>
            <a:xfrm>
              <a:off x="3991592" y="1822624"/>
              <a:ext cx="4189992" cy="4188211"/>
              <a:chOff x="3991592" y="1822624"/>
              <a:chExt cx="4189992" cy="4188211"/>
            </a:xfrm>
          </p:grpSpPr>
          <p:grpSp>
            <p:nvGrpSpPr>
              <p:cNvPr id="9" name="Group 8"/>
              <p:cNvGrpSpPr/>
              <p:nvPr/>
            </p:nvGrpSpPr>
            <p:grpSpPr>
              <a:xfrm>
                <a:off x="3991592" y="1822624"/>
                <a:ext cx="4189992" cy="4188211"/>
                <a:chOff x="3991592" y="1822624"/>
                <a:chExt cx="4189992" cy="4188211"/>
              </a:xfrm>
            </p:grpSpPr>
            <p:sp>
              <p:nvSpPr>
                <p:cNvPr id="17" name="Freeform 5"/>
                <p:cNvSpPr>
                  <a:spLocks/>
                </p:cNvSpPr>
                <p:nvPr/>
              </p:nvSpPr>
              <p:spPr bwMode="auto">
                <a:xfrm>
                  <a:off x="3991592" y="3248360"/>
                  <a:ext cx="2091436" cy="2509723"/>
                </a:xfrm>
                <a:custGeom>
                  <a:avLst/>
                  <a:gdLst/>
                  <a:ahLst/>
                  <a:cxnLst>
                    <a:cxn ang="0">
                      <a:pos x="248" y="158"/>
                    </a:cxn>
                    <a:cxn ang="0">
                      <a:pos x="248" y="160"/>
                    </a:cxn>
                    <a:cxn ang="0">
                      <a:pos x="250" y="192"/>
                    </a:cxn>
                    <a:cxn ang="0">
                      <a:pos x="321" y="335"/>
                    </a:cxn>
                    <a:cxn ang="0">
                      <a:pos x="437" y="401"/>
                    </a:cxn>
                    <a:cxn ang="0">
                      <a:pos x="496" y="408"/>
                    </a:cxn>
                    <a:cxn ang="0">
                      <a:pos x="496" y="595"/>
                    </a:cxn>
                    <a:cxn ang="0">
                      <a:pos x="430" y="591"/>
                    </a:cxn>
                    <a:cxn ang="0">
                      <a:pos x="189" y="468"/>
                    </a:cxn>
                    <a:cxn ang="0">
                      <a:pos x="62" y="192"/>
                    </a:cxn>
                    <a:cxn ang="0">
                      <a:pos x="61" y="160"/>
                    </a:cxn>
                    <a:cxn ang="0">
                      <a:pos x="61" y="158"/>
                    </a:cxn>
                    <a:cxn ang="0">
                      <a:pos x="0" y="158"/>
                    </a:cxn>
                    <a:cxn ang="0">
                      <a:pos x="157" y="0"/>
                    </a:cxn>
                    <a:cxn ang="0">
                      <a:pos x="313" y="158"/>
                    </a:cxn>
                    <a:cxn ang="0">
                      <a:pos x="248" y="158"/>
                    </a:cxn>
                  </a:cxnLst>
                  <a:rect l="0" t="0" r="r" b="b"/>
                  <a:pathLst>
                    <a:path w="496" h="595">
                      <a:moveTo>
                        <a:pt x="248" y="158"/>
                      </a:moveTo>
                      <a:cubicBezTo>
                        <a:pt x="248" y="158"/>
                        <a:pt x="248" y="159"/>
                        <a:pt x="248" y="160"/>
                      </a:cubicBezTo>
                      <a:cubicBezTo>
                        <a:pt x="248" y="171"/>
                        <a:pt x="249" y="182"/>
                        <a:pt x="250" y="192"/>
                      </a:cubicBezTo>
                      <a:cubicBezTo>
                        <a:pt x="257" y="247"/>
                        <a:pt x="281" y="295"/>
                        <a:pt x="321" y="335"/>
                      </a:cubicBezTo>
                      <a:cubicBezTo>
                        <a:pt x="355" y="369"/>
                        <a:pt x="393" y="391"/>
                        <a:pt x="437" y="401"/>
                      </a:cubicBezTo>
                      <a:cubicBezTo>
                        <a:pt x="456" y="406"/>
                        <a:pt x="475" y="408"/>
                        <a:pt x="496" y="408"/>
                      </a:cubicBezTo>
                      <a:cubicBezTo>
                        <a:pt x="496" y="595"/>
                        <a:pt x="496" y="595"/>
                        <a:pt x="496" y="595"/>
                      </a:cubicBezTo>
                      <a:cubicBezTo>
                        <a:pt x="474" y="595"/>
                        <a:pt x="452" y="594"/>
                        <a:pt x="430" y="591"/>
                      </a:cubicBezTo>
                      <a:cubicBezTo>
                        <a:pt x="338" y="578"/>
                        <a:pt x="258" y="537"/>
                        <a:pt x="189" y="468"/>
                      </a:cubicBezTo>
                      <a:cubicBezTo>
                        <a:pt x="112" y="390"/>
                        <a:pt x="69" y="299"/>
                        <a:pt x="62" y="192"/>
                      </a:cubicBezTo>
                      <a:cubicBezTo>
                        <a:pt x="61" y="182"/>
                        <a:pt x="61" y="171"/>
                        <a:pt x="61" y="160"/>
                      </a:cubicBezTo>
                      <a:cubicBezTo>
                        <a:pt x="61" y="159"/>
                        <a:pt x="61" y="158"/>
                        <a:pt x="61" y="158"/>
                      </a:cubicBezTo>
                      <a:cubicBezTo>
                        <a:pt x="0" y="158"/>
                        <a:pt x="0" y="158"/>
                        <a:pt x="0" y="158"/>
                      </a:cubicBezTo>
                      <a:cubicBezTo>
                        <a:pt x="157" y="0"/>
                        <a:pt x="157" y="0"/>
                        <a:pt x="157" y="0"/>
                      </a:cubicBezTo>
                      <a:cubicBezTo>
                        <a:pt x="313" y="158"/>
                        <a:pt x="313" y="158"/>
                        <a:pt x="313" y="158"/>
                      </a:cubicBezTo>
                      <a:lnTo>
                        <a:pt x="248" y="158"/>
                      </a:lnTo>
                      <a:close/>
                    </a:path>
                  </a:pathLst>
                </a:custGeom>
                <a:solidFill>
                  <a:schemeClr val="accent5">
                    <a:lumMod val="40000"/>
                    <a:lumOff val="60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8" name="Freeform 6"/>
                <p:cNvSpPr>
                  <a:spLocks/>
                </p:cNvSpPr>
                <p:nvPr/>
              </p:nvSpPr>
              <p:spPr bwMode="auto">
                <a:xfrm>
                  <a:off x="5408428" y="3914059"/>
                  <a:ext cx="2516843" cy="2096776"/>
                </a:xfrm>
                <a:custGeom>
                  <a:avLst/>
                  <a:gdLst/>
                  <a:ahLst/>
                  <a:cxnLst>
                    <a:cxn ang="0">
                      <a:pos x="403" y="61"/>
                    </a:cxn>
                    <a:cxn ang="0">
                      <a:pos x="410" y="2"/>
                    </a:cxn>
                    <a:cxn ang="0">
                      <a:pos x="410" y="0"/>
                    </a:cxn>
                    <a:cxn ang="0">
                      <a:pos x="597" y="0"/>
                    </a:cxn>
                    <a:cxn ang="0">
                      <a:pos x="597" y="2"/>
                    </a:cxn>
                    <a:cxn ang="0">
                      <a:pos x="592" y="68"/>
                    </a:cxn>
                    <a:cxn ang="0">
                      <a:pos x="469" y="310"/>
                    </a:cxn>
                    <a:cxn ang="0">
                      <a:pos x="161" y="437"/>
                    </a:cxn>
                    <a:cxn ang="0">
                      <a:pos x="160" y="437"/>
                    </a:cxn>
                    <a:cxn ang="0">
                      <a:pos x="160" y="497"/>
                    </a:cxn>
                    <a:cxn ang="0">
                      <a:pos x="0" y="341"/>
                    </a:cxn>
                    <a:cxn ang="0">
                      <a:pos x="160" y="185"/>
                    </a:cxn>
                    <a:cxn ang="0">
                      <a:pos x="160" y="250"/>
                    </a:cxn>
                    <a:cxn ang="0">
                      <a:pos x="161" y="250"/>
                    </a:cxn>
                    <a:cxn ang="0">
                      <a:pos x="337" y="177"/>
                    </a:cxn>
                    <a:cxn ang="0">
                      <a:pos x="403" y="61"/>
                    </a:cxn>
                  </a:cxnLst>
                  <a:rect l="0" t="0" r="r" b="b"/>
                  <a:pathLst>
                    <a:path w="597" h="497">
                      <a:moveTo>
                        <a:pt x="403" y="61"/>
                      </a:moveTo>
                      <a:cubicBezTo>
                        <a:pt x="408" y="42"/>
                        <a:pt x="410" y="22"/>
                        <a:pt x="410" y="2"/>
                      </a:cubicBezTo>
                      <a:cubicBezTo>
                        <a:pt x="410" y="1"/>
                        <a:pt x="410" y="0"/>
                        <a:pt x="410" y="0"/>
                      </a:cubicBezTo>
                      <a:cubicBezTo>
                        <a:pt x="597" y="0"/>
                        <a:pt x="597" y="0"/>
                        <a:pt x="597" y="0"/>
                      </a:cubicBezTo>
                      <a:cubicBezTo>
                        <a:pt x="597" y="0"/>
                        <a:pt x="597" y="1"/>
                        <a:pt x="597" y="2"/>
                      </a:cubicBezTo>
                      <a:cubicBezTo>
                        <a:pt x="597" y="24"/>
                        <a:pt x="595" y="46"/>
                        <a:pt x="592" y="68"/>
                      </a:cubicBezTo>
                      <a:cubicBezTo>
                        <a:pt x="579" y="160"/>
                        <a:pt x="538" y="241"/>
                        <a:pt x="469" y="310"/>
                      </a:cubicBezTo>
                      <a:cubicBezTo>
                        <a:pt x="384" y="395"/>
                        <a:pt x="281" y="437"/>
                        <a:pt x="161" y="437"/>
                      </a:cubicBezTo>
                      <a:cubicBezTo>
                        <a:pt x="161" y="437"/>
                        <a:pt x="160" y="437"/>
                        <a:pt x="160" y="437"/>
                      </a:cubicBezTo>
                      <a:cubicBezTo>
                        <a:pt x="160" y="497"/>
                        <a:pt x="160" y="497"/>
                        <a:pt x="160" y="497"/>
                      </a:cubicBezTo>
                      <a:cubicBezTo>
                        <a:pt x="0" y="341"/>
                        <a:pt x="0" y="341"/>
                        <a:pt x="0" y="341"/>
                      </a:cubicBezTo>
                      <a:cubicBezTo>
                        <a:pt x="160" y="185"/>
                        <a:pt x="160" y="185"/>
                        <a:pt x="160" y="185"/>
                      </a:cubicBezTo>
                      <a:cubicBezTo>
                        <a:pt x="160" y="250"/>
                        <a:pt x="160" y="250"/>
                        <a:pt x="160" y="250"/>
                      </a:cubicBezTo>
                      <a:cubicBezTo>
                        <a:pt x="160" y="250"/>
                        <a:pt x="161" y="250"/>
                        <a:pt x="161" y="250"/>
                      </a:cubicBezTo>
                      <a:cubicBezTo>
                        <a:pt x="230" y="250"/>
                        <a:pt x="288" y="226"/>
                        <a:pt x="337" y="177"/>
                      </a:cubicBezTo>
                      <a:cubicBezTo>
                        <a:pt x="371" y="143"/>
                        <a:pt x="393" y="104"/>
                        <a:pt x="403" y="61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9" name="Freeform 7"/>
                <p:cNvSpPr>
                  <a:spLocks/>
                </p:cNvSpPr>
                <p:nvPr/>
              </p:nvSpPr>
              <p:spPr bwMode="auto">
                <a:xfrm>
                  <a:off x="6083028" y="2078936"/>
                  <a:ext cx="2098556" cy="2518622"/>
                </a:xfrm>
                <a:custGeom>
                  <a:avLst/>
                  <a:gdLst/>
                  <a:ahLst/>
                  <a:cxnLst>
                    <a:cxn ang="0">
                      <a:pos x="67" y="5"/>
                    </a:cxn>
                    <a:cxn ang="0">
                      <a:pos x="309" y="129"/>
                    </a:cxn>
                    <a:cxn ang="0">
                      <a:pos x="437" y="435"/>
                    </a:cxn>
                    <a:cxn ang="0">
                      <a:pos x="498" y="435"/>
                    </a:cxn>
                    <a:cxn ang="0">
                      <a:pos x="341" y="597"/>
                    </a:cxn>
                    <a:cxn ang="0">
                      <a:pos x="184" y="435"/>
                    </a:cxn>
                    <a:cxn ang="0">
                      <a:pos x="250" y="435"/>
                    </a:cxn>
                    <a:cxn ang="0">
                      <a:pos x="177" y="261"/>
                    </a:cxn>
                    <a:cxn ang="0">
                      <a:pos x="60" y="194"/>
                    </a:cxn>
                    <a:cxn ang="0">
                      <a:pos x="1" y="188"/>
                    </a:cxn>
                    <a:cxn ang="0">
                      <a:pos x="0" y="188"/>
                    </a:cxn>
                    <a:cxn ang="0">
                      <a:pos x="0" y="0"/>
                    </a:cxn>
                    <a:cxn ang="0">
                      <a:pos x="1" y="0"/>
                    </a:cxn>
                    <a:cxn ang="0">
                      <a:pos x="67" y="5"/>
                    </a:cxn>
                  </a:cxnLst>
                  <a:rect l="0" t="0" r="r" b="b"/>
                  <a:pathLst>
                    <a:path w="498" h="597">
                      <a:moveTo>
                        <a:pt x="67" y="5"/>
                      </a:moveTo>
                      <a:cubicBezTo>
                        <a:pt x="159" y="18"/>
                        <a:pt x="240" y="59"/>
                        <a:pt x="309" y="129"/>
                      </a:cubicBezTo>
                      <a:cubicBezTo>
                        <a:pt x="394" y="213"/>
                        <a:pt x="436" y="315"/>
                        <a:pt x="437" y="435"/>
                      </a:cubicBezTo>
                      <a:cubicBezTo>
                        <a:pt x="498" y="435"/>
                        <a:pt x="498" y="435"/>
                        <a:pt x="498" y="435"/>
                      </a:cubicBezTo>
                      <a:cubicBezTo>
                        <a:pt x="341" y="597"/>
                        <a:pt x="341" y="597"/>
                        <a:pt x="341" y="597"/>
                      </a:cubicBezTo>
                      <a:cubicBezTo>
                        <a:pt x="184" y="435"/>
                        <a:pt x="184" y="435"/>
                        <a:pt x="184" y="435"/>
                      </a:cubicBezTo>
                      <a:cubicBezTo>
                        <a:pt x="250" y="435"/>
                        <a:pt x="250" y="435"/>
                        <a:pt x="250" y="435"/>
                      </a:cubicBezTo>
                      <a:cubicBezTo>
                        <a:pt x="249" y="367"/>
                        <a:pt x="225" y="309"/>
                        <a:pt x="177" y="261"/>
                      </a:cubicBezTo>
                      <a:cubicBezTo>
                        <a:pt x="143" y="227"/>
                        <a:pt x="104" y="205"/>
                        <a:pt x="60" y="194"/>
                      </a:cubicBezTo>
                      <a:cubicBezTo>
                        <a:pt x="41" y="190"/>
                        <a:pt x="21" y="188"/>
                        <a:pt x="1" y="188"/>
                      </a:cubicBezTo>
                      <a:cubicBezTo>
                        <a:pt x="1" y="188"/>
                        <a:pt x="0" y="188"/>
                        <a:pt x="0" y="188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24" y="0"/>
                        <a:pt x="46" y="2"/>
                        <a:pt x="67" y="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20" name="Freeform 8"/>
                <p:cNvSpPr>
                  <a:spLocks noEditPoints="1"/>
                </p:cNvSpPr>
                <p:nvPr/>
              </p:nvSpPr>
              <p:spPr bwMode="auto">
                <a:xfrm>
                  <a:off x="4247904" y="1822624"/>
                  <a:ext cx="2509723" cy="2091435"/>
                </a:xfrm>
                <a:custGeom>
                  <a:avLst/>
                  <a:gdLst/>
                  <a:ahLst/>
                  <a:cxnLst>
                    <a:cxn ang="0">
                      <a:pos x="96" y="338"/>
                    </a:cxn>
                    <a:cxn ang="0">
                      <a:pos x="95" y="338"/>
                    </a:cxn>
                    <a:cxn ang="0">
                      <a:pos x="96" y="338"/>
                    </a:cxn>
                    <a:cxn ang="0">
                      <a:pos x="435" y="0"/>
                    </a:cxn>
                    <a:cxn ang="0">
                      <a:pos x="595" y="157"/>
                    </a:cxn>
                    <a:cxn ang="0">
                      <a:pos x="435" y="314"/>
                    </a:cxn>
                    <a:cxn ang="0">
                      <a:pos x="435" y="249"/>
                    </a:cxn>
                    <a:cxn ang="0">
                      <a:pos x="260" y="322"/>
                    </a:cxn>
                    <a:cxn ang="0">
                      <a:pos x="194" y="437"/>
                    </a:cxn>
                    <a:cxn ang="0">
                      <a:pos x="187" y="496"/>
                    </a:cxn>
                    <a:cxn ang="0">
                      <a:pos x="0" y="496"/>
                    </a:cxn>
                    <a:cxn ang="0">
                      <a:pos x="5" y="429"/>
                    </a:cxn>
                    <a:cxn ang="0">
                      <a:pos x="128" y="190"/>
                    </a:cxn>
                    <a:cxn ang="0">
                      <a:pos x="435" y="61"/>
                    </a:cxn>
                    <a:cxn ang="0">
                      <a:pos x="435" y="0"/>
                    </a:cxn>
                  </a:cxnLst>
                  <a:rect l="0" t="0" r="r" b="b"/>
                  <a:pathLst>
                    <a:path w="595" h="496">
                      <a:moveTo>
                        <a:pt x="96" y="338"/>
                      </a:moveTo>
                      <a:cubicBezTo>
                        <a:pt x="96" y="338"/>
                        <a:pt x="95" y="338"/>
                        <a:pt x="95" y="338"/>
                      </a:cubicBezTo>
                      <a:cubicBezTo>
                        <a:pt x="96" y="338"/>
                        <a:pt x="96" y="338"/>
                        <a:pt x="96" y="338"/>
                      </a:cubicBezTo>
                      <a:close/>
                      <a:moveTo>
                        <a:pt x="435" y="0"/>
                      </a:moveTo>
                      <a:cubicBezTo>
                        <a:pt x="595" y="157"/>
                        <a:pt x="595" y="157"/>
                        <a:pt x="595" y="157"/>
                      </a:cubicBezTo>
                      <a:cubicBezTo>
                        <a:pt x="435" y="314"/>
                        <a:pt x="435" y="314"/>
                        <a:pt x="435" y="314"/>
                      </a:cubicBezTo>
                      <a:cubicBezTo>
                        <a:pt x="435" y="249"/>
                        <a:pt x="435" y="249"/>
                        <a:pt x="435" y="249"/>
                      </a:cubicBezTo>
                      <a:cubicBezTo>
                        <a:pt x="367" y="249"/>
                        <a:pt x="309" y="273"/>
                        <a:pt x="260" y="322"/>
                      </a:cubicBezTo>
                      <a:cubicBezTo>
                        <a:pt x="227" y="356"/>
                        <a:pt x="204" y="394"/>
                        <a:pt x="194" y="437"/>
                      </a:cubicBezTo>
                      <a:cubicBezTo>
                        <a:pt x="190" y="456"/>
                        <a:pt x="187" y="475"/>
                        <a:pt x="187" y="496"/>
                      </a:cubicBezTo>
                      <a:cubicBezTo>
                        <a:pt x="0" y="496"/>
                        <a:pt x="0" y="496"/>
                        <a:pt x="0" y="496"/>
                      </a:cubicBezTo>
                      <a:cubicBezTo>
                        <a:pt x="0" y="473"/>
                        <a:pt x="2" y="451"/>
                        <a:pt x="5" y="429"/>
                      </a:cubicBezTo>
                      <a:cubicBezTo>
                        <a:pt x="18" y="338"/>
                        <a:pt x="59" y="258"/>
                        <a:pt x="128" y="190"/>
                      </a:cubicBezTo>
                      <a:cubicBezTo>
                        <a:pt x="213" y="104"/>
                        <a:pt x="315" y="62"/>
                        <a:pt x="435" y="61"/>
                      </a:cubicBezTo>
                      <a:lnTo>
                        <a:pt x="435" y="0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sp>
            <p:nvSpPr>
              <p:cNvPr id="43" name="Freeform 9"/>
              <p:cNvSpPr>
                <a:spLocks/>
              </p:cNvSpPr>
              <p:nvPr/>
            </p:nvSpPr>
            <p:spPr bwMode="auto">
              <a:xfrm>
                <a:off x="3991592" y="3248360"/>
                <a:ext cx="1318940" cy="808095"/>
              </a:xfrm>
              <a:custGeom>
                <a:avLst/>
                <a:gdLst/>
                <a:ahLst/>
                <a:cxnLst>
                  <a:cxn ang="0">
                    <a:pos x="250" y="192"/>
                  </a:cxn>
                  <a:cxn ang="0">
                    <a:pos x="62" y="192"/>
                  </a:cxn>
                  <a:cxn ang="0">
                    <a:pos x="61" y="160"/>
                  </a:cxn>
                  <a:cxn ang="0">
                    <a:pos x="61" y="158"/>
                  </a:cxn>
                  <a:cxn ang="0">
                    <a:pos x="0" y="158"/>
                  </a:cxn>
                  <a:cxn ang="0">
                    <a:pos x="157" y="0"/>
                  </a:cxn>
                  <a:cxn ang="0">
                    <a:pos x="313" y="158"/>
                  </a:cxn>
                  <a:cxn ang="0">
                    <a:pos x="248" y="158"/>
                  </a:cxn>
                  <a:cxn ang="0">
                    <a:pos x="248" y="160"/>
                  </a:cxn>
                  <a:cxn ang="0">
                    <a:pos x="250" y="192"/>
                  </a:cxn>
                </a:cxnLst>
                <a:rect l="0" t="0" r="r" b="b"/>
                <a:pathLst>
                  <a:path w="313" h="192">
                    <a:moveTo>
                      <a:pt x="250" y="192"/>
                    </a:moveTo>
                    <a:cubicBezTo>
                      <a:pt x="62" y="192"/>
                      <a:pt x="62" y="192"/>
                      <a:pt x="62" y="192"/>
                    </a:cubicBezTo>
                    <a:cubicBezTo>
                      <a:pt x="61" y="182"/>
                      <a:pt x="61" y="171"/>
                      <a:pt x="61" y="160"/>
                    </a:cubicBezTo>
                    <a:cubicBezTo>
                      <a:pt x="61" y="159"/>
                      <a:pt x="61" y="158"/>
                      <a:pt x="61" y="158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157" y="0"/>
                      <a:pt x="157" y="0"/>
                      <a:pt x="157" y="0"/>
                    </a:cubicBezTo>
                    <a:cubicBezTo>
                      <a:pt x="313" y="158"/>
                      <a:pt x="313" y="158"/>
                      <a:pt x="313" y="158"/>
                    </a:cubicBezTo>
                    <a:cubicBezTo>
                      <a:pt x="248" y="158"/>
                      <a:pt x="248" y="158"/>
                      <a:pt x="248" y="158"/>
                    </a:cubicBezTo>
                    <a:cubicBezTo>
                      <a:pt x="248" y="158"/>
                      <a:pt x="248" y="159"/>
                      <a:pt x="248" y="160"/>
                    </a:cubicBezTo>
                    <a:cubicBezTo>
                      <a:pt x="248" y="171"/>
                      <a:pt x="249" y="182"/>
                      <a:pt x="250" y="19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76" name="Freeform 5"/>
            <p:cNvSpPr>
              <a:spLocks noEditPoints="1"/>
            </p:cNvSpPr>
            <p:nvPr/>
          </p:nvSpPr>
          <p:spPr bwMode="auto">
            <a:xfrm flipH="1">
              <a:off x="5468720" y="3209956"/>
              <a:ext cx="1295183" cy="1276456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4" name="Text Placeholder 3"/>
          <p:cNvSpPr txBox="1">
            <a:spLocks/>
          </p:cNvSpPr>
          <p:nvPr/>
        </p:nvSpPr>
        <p:spPr>
          <a:xfrm>
            <a:off x="4477376" y="3576765"/>
            <a:ext cx="355868" cy="369332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04</a:t>
            </a:r>
          </a:p>
        </p:txBody>
      </p:sp>
      <p:sp>
        <p:nvSpPr>
          <p:cNvPr id="4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 Contribution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9" name="Rectangle 5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0" name="Group 5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1" name="TextBox 6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5" name="Group 6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378668" y="2130231"/>
            <a:ext cx="2346321" cy="812305"/>
            <a:chOff x="1378668" y="2130231"/>
            <a:chExt cx="2346321" cy="812305"/>
          </a:xfrm>
        </p:grpSpPr>
        <p:sp>
          <p:nvSpPr>
            <p:cNvPr id="68" name="TextBox 67"/>
            <p:cNvSpPr txBox="1"/>
            <p:nvPr/>
          </p:nvSpPr>
          <p:spPr>
            <a:xfrm>
              <a:off x="1378668" y="2388538"/>
              <a:ext cx="234632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69" name="TextBox 68"/>
            <p:cNvSpPr txBox="1"/>
            <p:nvPr/>
          </p:nvSpPr>
          <p:spPr>
            <a:xfrm>
              <a:off x="1611996" y="2130231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Product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458160" y="2145423"/>
            <a:ext cx="2264428" cy="812305"/>
            <a:chOff x="8458160" y="2145423"/>
            <a:chExt cx="2264428" cy="812305"/>
          </a:xfrm>
        </p:grpSpPr>
        <p:sp>
          <p:nvSpPr>
            <p:cNvPr id="70" name="TextBox 69"/>
            <p:cNvSpPr txBox="1"/>
            <p:nvPr/>
          </p:nvSpPr>
          <p:spPr>
            <a:xfrm>
              <a:off x="8458160" y="2403730"/>
              <a:ext cx="226442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8464260" y="2145423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Costumer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378668" y="4730656"/>
            <a:ext cx="2346321" cy="812305"/>
            <a:chOff x="1378668" y="4730656"/>
            <a:chExt cx="2346321" cy="812305"/>
          </a:xfrm>
        </p:grpSpPr>
        <p:sp>
          <p:nvSpPr>
            <p:cNvPr id="72" name="TextBox 71"/>
            <p:cNvSpPr txBox="1"/>
            <p:nvPr/>
          </p:nvSpPr>
          <p:spPr>
            <a:xfrm>
              <a:off x="1378668" y="4988963"/>
              <a:ext cx="234632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1611996" y="4730656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Globalization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458160" y="4730656"/>
            <a:ext cx="2264428" cy="812305"/>
            <a:chOff x="8458160" y="4730656"/>
            <a:chExt cx="2264428" cy="812305"/>
          </a:xfrm>
        </p:grpSpPr>
        <p:sp>
          <p:nvSpPr>
            <p:cNvPr id="74" name="TextBox 73"/>
            <p:cNvSpPr txBox="1"/>
            <p:nvPr/>
          </p:nvSpPr>
          <p:spPr>
            <a:xfrm>
              <a:off x="8458160" y="4988963"/>
              <a:ext cx="226442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464260" y="4730656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Advertising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41" name="Text Placeholder 3"/>
          <p:cNvSpPr txBox="1">
            <a:spLocks/>
          </p:cNvSpPr>
          <p:nvPr/>
        </p:nvSpPr>
        <p:spPr>
          <a:xfrm>
            <a:off x="5933859" y="2339524"/>
            <a:ext cx="346249" cy="369332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01</a:t>
            </a:r>
          </a:p>
        </p:txBody>
      </p:sp>
      <p:sp>
        <p:nvSpPr>
          <p:cNvPr id="42" name="Text Placeholder 3"/>
          <p:cNvSpPr txBox="1">
            <a:spLocks/>
          </p:cNvSpPr>
          <p:nvPr/>
        </p:nvSpPr>
        <p:spPr>
          <a:xfrm>
            <a:off x="7339670" y="4009072"/>
            <a:ext cx="355868" cy="369332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02</a:t>
            </a:r>
          </a:p>
        </p:txBody>
      </p:sp>
      <p:sp>
        <p:nvSpPr>
          <p:cNvPr id="46" name="Text Placeholder 3"/>
          <p:cNvSpPr txBox="1">
            <a:spLocks/>
          </p:cNvSpPr>
          <p:nvPr/>
        </p:nvSpPr>
        <p:spPr>
          <a:xfrm>
            <a:off x="5865543" y="5191139"/>
            <a:ext cx="344646" cy="369332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03</a:t>
            </a:r>
          </a:p>
        </p:txBody>
      </p:sp>
    </p:spTree>
    <p:extLst>
      <p:ext uri="{BB962C8B-B14F-4D97-AF65-F5344CB8AC3E}">
        <p14:creationId xmlns:p14="http://schemas.microsoft.com/office/powerpoint/2010/main" val="5990157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58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  <p:bldP spid="41" grpId="0"/>
      <p:bldP spid="42" grpId="0"/>
      <p:bldP spid="46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8283781" y="3728267"/>
            <a:ext cx="1958251" cy="2121203"/>
            <a:chOff x="8283781" y="3728267"/>
            <a:chExt cx="1958251" cy="2121203"/>
          </a:xfrm>
        </p:grpSpPr>
        <p:grpSp>
          <p:nvGrpSpPr>
            <p:cNvPr id="37" name="Group 45"/>
            <p:cNvGrpSpPr/>
            <p:nvPr/>
          </p:nvGrpSpPr>
          <p:grpSpPr>
            <a:xfrm>
              <a:off x="8283781" y="3728267"/>
              <a:ext cx="1958251" cy="2121203"/>
              <a:chOff x="793061" y="2154807"/>
              <a:chExt cx="1793081" cy="2210049"/>
            </a:xfrm>
          </p:grpSpPr>
          <p:sp>
            <p:nvSpPr>
              <p:cNvPr id="39" name="Round Same Side Corner Rectangle 38"/>
              <p:cNvSpPr/>
              <p:nvPr/>
            </p:nvSpPr>
            <p:spPr>
              <a:xfrm flipV="1">
                <a:off x="793061" y="2154807"/>
                <a:ext cx="1793081" cy="221004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25000"/>
                  <a:lumOff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40" name="Round Same Side Corner Rectangle 39"/>
              <p:cNvSpPr/>
              <p:nvPr/>
            </p:nvSpPr>
            <p:spPr>
              <a:xfrm flipV="1">
                <a:off x="793061" y="2154808"/>
                <a:ext cx="1793081" cy="216953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10000"/>
                  <a:lumOff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101" name="Rectangle 100"/>
            <p:cNvSpPr/>
            <p:nvPr/>
          </p:nvSpPr>
          <p:spPr>
            <a:xfrm>
              <a:off x="8284056" y="4412339"/>
              <a:ext cx="1957976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denimabus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Diana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kamarerndi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duan</a:t>
              </a:r>
              <a:endPara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Rahpatel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kanaguna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4073250" y="3728267"/>
            <a:ext cx="1958251" cy="2121203"/>
            <a:chOff x="4073250" y="3728267"/>
            <a:chExt cx="1958251" cy="2121203"/>
          </a:xfrm>
        </p:grpSpPr>
        <p:grpSp>
          <p:nvGrpSpPr>
            <p:cNvPr id="27" name="Group 45"/>
            <p:cNvGrpSpPr/>
            <p:nvPr/>
          </p:nvGrpSpPr>
          <p:grpSpPr>
            <a:xfrm>
              <a:off x="4073250" y="3728267"/>
              <a:ext cx="1958251" cy="2121203"/>
              <a:chOff x="793061" y="2154807"/>
              <a:chExt cx="1793081" cy="2210049"/>
            </a:xfrm>
          </p:grpSpPr>
          <p:sp>
            <p:nvSpPr>
              <p:cNvPr id="29" name="Round Same Side Corner Rectangle 28"/>
              <p:cNvSpPr/>
              <p:nvPr/>
            </p:nvSpPr>
            <p:spPr>
              <a:xfrm flipV="1">
                <a:off x="793061" y="2154807"/>
                <a:ext cx="1793081" cy="221004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25000"/>
                  <a:lumOff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30" name="Round Same Side Corner Rectangle 29"/>
              <p:cNvSpPr/>
              <p:nvPr/>
            </p:nvSpPr>
            <p:spPr>
              <a:xfrm flipV="1">
                <a:off x="793061" y="2154808"/>
                <a:ext cx="1793081" cy="216953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10000"/>
                  <a:lumOff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99" name="Rectangle 98"/>
            <p:cNvSpPr/>
            <p:nvPr/>
          </p:nvSpPr>
          <p:spPr>
            <a:xfrm>
              <a:off x="4073525" y="4412339"/>
              <a:ext cx="1957976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denimaeus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Diana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kamarerndi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duan</a:t>
              </a:r>
              <a:endPara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Rahpatel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kanaguna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1962948" y="3728267"/>
            <a:ext cx="1958252" cy="2121203"/>
            <a:chOff x="1962948" y="3728267"/>
            <a:chExt cx="1958252" cy="2121203"/>
          </a:xfrm>
        </p:grpSpPr>
        <p:grpSp>
          <p:nvGrpSpPr>
            <p:cNvPr id="3" name="Group 45"/>
            <p:cNvGrpSpPr/>
            <p:nvPr/>
          </p:nvGrpSpPr>
          <p:grpSpPr>
            <a:xfrm>
              <a:off x="1962949" y="3728267"/>
              <a:ext cx="1958251" cy="2121203"/>
              <a:chOff x="793061" y="2154807"/>
              <a:chExt cx="1793081" cy="2210049"/>
            </a:xfrm>
          </p:grpSpPr>
          <p:sp>
            <p:nvSpPr>
              <p:cNvPr id="5" name="Round Same Side Corner Rectangle 4"/>
              <p:cNvSpPr/>
              <p:nvPr/>
            </p:nvSpPr>
            <p:spPr>
              <a:xfrm flipV="1">
                <a:off x="793061" y="2154807"/>
                <a:ext cx="1793081" cy="221004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25000"/>
                  <a:lumOff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6" name="Round Same Side Corner Rectangle 5"/>
              <p:cNvSpPr/>
              <p:nvPr/>
            </p:nvSpPr>
            <p:spPr>
              <a:xfrm flipV="1">
                <a:off x="793061" y="2154808"/>
                <a:ext cx="1793081" cy="216953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10000"/>
                  <a:lumOff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98" name="Rectangle 97"/>
            <p:cNvSpPr/>
            <p:nvPr/>
          </p:nvSpPr>
          <p:spPr>
            <a:xfrm>
              <a:off x="1962948" y="4412339"/>
              <a:ext cx="1957976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denimabus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Diana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kamarerndi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duan</a:t>
              </a:r>
              <a:endPara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Rahpatel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kanaguna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4" name="Group 152"/>
          <p:cNvGrpSpPr/>
          <p:nvPr/>
        </p:nvGrpSpPr>
        <p:grpSpPr>
          <a:xfrm>
            <a:off x="4310525" y="1870667"/>
            <a:ext cx="3558919" cy="569624"/>
            <a:chOff x="2942630" y="1008183"/>
            <a:chExt cx="3258740" cy="521579"/>
          </a:xfrm>
        </p:grpSpPr>
        <p:sp>
          <p:nvSpPr>
            <p:cNvPr id="65" name="Rounded Rectangle 64"/>
            <p:cNvSpPr/>
            <p:nvPr/>
          </p:nvSpPr>
          <p:spPr bwMode="auto">
            <a:xfrm>
              <a:off x="2942630" y="1041099"/>
              <a:ext cx="3258740" cy="488663"/>
            </a:xfrm>
            <a:prstGeom prst="roundRect">
              <a:avLst/>
            </a:prstGeom>
            <a:solidFill>
              <a:schemeClr val="accent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600">
                <a:solidFill>
                  <a:schemeClr val="bg1"/>
                </a:solidFill>
              </a:endParaRPr>
            </a:p>
          </p:txBody>
        </p:sp>
        <p:sp>
          <p:nvSpPr>
            <p:cNvPr id="66" name="Rounded Rectangle 65"/>
            <p:cNvSpPr/>
            <p:nvPr/>
          </p:nvSpPr>
          <p:spPr bwMode="auto">
            <a:xfrm>
              <a:off x="2942630" y="1008183"/>
              <a:ext cx="3258740" cy="488663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1600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Our Product Knowledge</a:t>
              </a:r>
              <a:endParaRPr lang="en-US" sz="1600" dirty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sp>
        <p:nvSpPr>
          <p:cNvPr id="6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Product Knowledge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80" name="Rectangle 7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81" name="Group 8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82" name="TextBox 8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83" name="Group 8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6" name="Group 8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073249" y="3013447"/>
            <a:ext cx="1958251" cy="1312890"/>
            <a:chOff x="4073249" y="3013447"/>
            <a:chExt cx="1958251" cy="1312890"/>
          </a:xfrm>
        </p:grpSpPr>
        <p:grpSp>
          <p:nvGrpSpPr>
            <p:cNvPr id="42" name="Group 49"/>
            <p:cNvGrpSpPr/>
            <p:nvPr/>
          </p:nvGrpSpPr>
          <p:grpSpPr>
            <a:xfrm rot="16200000" flipH="1" flipV="1">
              <a:off x="4395930" y="2690766"/>
              <a:ext cx="1312890" cy="1958251"/>
              <a:chOff x="7162800" y="1192655"/>
              <a:chExt cx="1318260" cy="1628775"/>
            </a:xfrm>
            <a:solidFill>
              <a:srgbClr val="9CBC58"/>
            </a:solidFill>
          </p:grpSpPr>
          <p:sp>
            <p:nvSpPr>
              <p:cNvPr id="45" name="Rectangle 24"/>
              <p:cNvSpPr/>
              <p:nvPr/>
            </p:nvSpPr>
            <p:spPr>
              <a:xfrm>
                <a:off x="7162800" y="1192655"/>
                <a:ext cx="1219200" cy="1628775"/>
              </a:xfrm>
              <a:prstGeom prst="homePlat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46" name="Rectangle 8"/>
              <p:cNvSpPr/>
              <p:nvPr/>
            </p:nvSpPr>
            <p:spPr>
              <a:xfrm>
                <a:off x="7261860" y="1192655"/>
                <a:ext cx="1219200" cy="1628775"/>
              </a:xfrm>
              <a:prstGeom prst="homePlat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89" name="TextBox 88"/>
            <p:cNvSpPr txBox="1"/>
            <p:nvPr/>
          </p:nvSpPr>
          <p:spPr>
            <a:xfrm>
              <a:off x="4407705" y="3245960"/>
              <a:ext cx="1289340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Corrosion resistant </a:t>
              </a:r>
              <a:endParaRPr lang="en-GB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283780" y="3013447"/>
            <a:ext cx="1958251" cy="1312890"/>
            <a:chOff x="8283780" y="3013447"/>
            <a:chExt cx="1958251" cy="1312890"/>
          </a:xfrm>
        </p:grpSpPr>
        <p:grpSp>
          <p:nvGrpSpPr>
            <p:cNvPr id="54" name="Group 49"/>
            <p:cNvGrpSpPr/>
            <p:nvPr/>
          </p:nvGrpSpPr>
          <p:grpSpPr>
            <a:xfrm rot="16200000" flipH="1" flipV="1">
              <a:off x="8606461" y="2690766"/>
              <a:ext cx="1312890" cy="1958251"/>
              <a:chOff x="7162800" y="1192655"/>
              <a:chExt cx="1318260" cy="1628775"/>
            </a:xfrm>
            <a:solidFill>
              <a:srgbClr val="C3382B"/>
            </a:solidFill>
          </p:grpSpPr>
          <p:sp>
            <p:nvSpPr>
              <p:cNvPr id="57" name="Rectangle 24"/>
              <p:cNvSpPr/>
              <p:nvPr/>
            </p:nvSpPr>
            <p:spPr>
              <a:xfrm>
                <a:off x="7162800" y="1192655"/>
                <a:ext cx="1219200" cy="1628775"/>
              </a:xfrm>
              <a:prstGeom prst="homePlat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58" name="Rectangle 8"/>
              <p:cNvSpPr/>
              <p:nvPr/>
            </p:nvSpPr>
            <p:spPr>
              <a:xfrm>
                <a:off x="7261860" y="1192655"/>
                <a:ext cx="1219200" cy="1628775"/>
              </a:xfrm>
              <a:prstGeom prst="homePlat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96" name="TextBox 95"/>
            <p:cNvSpPr txBox="1"/>
            <p:nvPr/>
          </p:nvSpPr>
          <p:spPr>
            <a:xfrm>
              <a:off x="8618236" y="3220560"/>
              <a:ext cx="1289340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Save Environment</a:t>
              </a:r>
              <a:endParaRPr lang="en-GB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962949" y="3013447"/>
            <a:ext cx="1958251" cy="1312890"/>
            <a:chOff x="1962949" y="3013447"/>
            <a:chExt cx="1958251" cy="1312890"/>
          </a:xfrm>
        </p:grpSpPr>
        <p:grpSp>
          <p:nvGrpSpPr>
            <p:cNvPr id="11" name="Group 49"/>
            <p:cNvGrpSpPr/>
            <p:nvPr/>
          </p:nvGrpSpPr>
          <p:grpSpPr>
            <a:xfrm rot="16200000" flipH="1" flipV="1">
              <a:off x="2285630" y="2690766"/>
              <a:ext cx="1312890" cy="1958251"/>
              <a:chOff x="7162800" y="1192655"/>
              <a:chExt cx="1318260" cy="1628775"/>
            </a:xfrm>
            <a:solidFill>
              <a:srgbClr val="F69C15"/>
            </a:solidFill>
          </p:grpSpPr>
          <p:sp>
            <p:nvSpPr>
              <p:cNvPr id="24" name="Rectangle 24"/>
              <p:cNvSpPr/>
              <p:nvPr/>
            </p:nvSpPr>
            <p:spPr>
              <a:xfrm>
                <a:off x="7162800" y="1192655"/>
                <a:ext cx="1219200" cy="1628775"/>
              </a:xfrm>
              <a:prstGeom prst="homePlat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25" name="Rectangle 8"/>
              <p:cNvSpPr/>
              <p:nvPr/>
            </p:nvSpPr>
            <p:spPr>
              <a:xfrm>
                <a:off x="7261860" y="1192655"/>
                <a:ext cx="1219200" cy="1628775"/>
              </a:xfrm>
              <a:prstGeom prst="homePlat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97" name="TextBox 96"/>
            <p:cNvSpPr txBox="1"/>
            <p:nvPr/>
          </p:nvSpPr>
          <p:spPr>
            <a:xfrm>
              <a:off x="2319167" y="3296760"/>
              <a:ext cx="1289340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Durable</a:t>
              </a:r>
              <a:endParaRPr lang="en-GB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6147941" y="3728267"/>
            <a:ext cx="1983514" cy="2121203"/>
            <a:chOff x="6147941" y="3728267"/>
            <a:chExt cx="1983514" cy="2121203"/>
          </a:xfrm>
        </p:grpSpPr>
        <p:grpSp>
          <p:nvGrpSpPr>
            <p:cNvPr id="32" name="Group 45"/>
            <p:cNvGrpSpPr/>
            <p:nvPr/>
          </p:nvGrpSpPr>
          <p:grpSpPr>
            <a:xfrm>
              <a:off x="6173204" y="3728267"/>
              <a:ext cx="1958251" cy="2121203"/>
              <a:chOff x="793061" y="2154807"/>
              <a:chExt cx="1793081" cy="2210049"/>
            </a:xfrm>
          </p:grpSpPr>
          <p:sp>
            <p:nvSpPr>
              <p:cNvPr id="34" name="Round Same Side Corner Rectangle 33"/>
              <p:cNvSpPr/>
              <p:nvPr/>
            </p:nvSpPr>
            <p:spPr>
              <a:xfrm flipV="1">
                <a:off x="793061" y="2154807"/>
                <a:ext cx="1793081" cy="221004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25000"/>
                  <a:lumOff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35" name="Round Same Side Corner Rectangle 34"/>
              <p:cNvSpPr/>
              <p:nvPr/>
            </p:nvSpPr>
            <p:spPr>
              <a:xfrm flipV="1">
                <a:off x="793061" y="2154808"/>
                <a:ext cx="1793081" cy="216953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10000"/>
                  <a:lumOff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100" name="Rectangle 99"/>
            <p:cNvSpPr/>
            <p:nvPr/>
          </p:nvSpPr>
          <p:spPr>
            <a:xfrm>
              <a:off x="6147941" y="4412339"/>
              <a:ext cx="1957976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denimebus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Diana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kamarerndi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duan</a:t>
              </a:r>
              <a:endPara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Rahpatel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kanaguna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55" name="Shape 2191"/>
          <p:cNvSpPr/>
          <p:nvPr/>
        </p:nvSpPr>
        <p:spPr>
          <a:xfrm rot="16200000" flipH="1" flipV="1">
            <a:off x="6097986" y="-463579"/>
            <a:ext cx="0" cy="6352383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6" name="Shape 2175"/>
          <p:cNvSpPr/>
          <p:nvPr/>
        </p:nvSpPr>
        <p:spPr>
          <a:xfrm flipV="1">
            <a:off x="6099175" y="2435528"/>
            <a:ext cx="0" cy="266285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9" name="Shape 2175"/>
          <p:cNvSpPr/>
          <p:nvPr/>
        </p:nvSpPr>
        <p:spPr>
          <a:xfrm flipV="1">
            <a:off x="2941611" y="2701813"/>
            <a:ext cx="0" cy="315184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7" name="Shape 2175"/>
          <p:cNvSpPr/>
          <p:nvPr/>
        </p:nvSpPr>
        <p:spPr>
          <a:xfrm flipV="1">
            <a:off x="5059971" y="2723411"/>
            <a:ext cx="0" cy="293585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0" name="Shape 2175"/>
          <p:cNvSpPr/>
          <p:nvPr/>
        </p:nvSpPr>
        <p:spPr>
          <a:xfrm flipV="1">
            <a:off x="7147851" y="2723411"/>
            <a:ext cx="0" cy="293586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1" name="Shape 2175"/>
          <p:cNvSpPr/>
          <p:nvPr/>
        </p:nvSpPr>
        <p:spPr>
          <a:xfrm flipV="1">
            <a:off x="9255286" y="2701813"/>
            <a:ext cx="0" cy="315184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7" name="Group 6"/>
          <p:cNvGrpSpPr/>
          <p:nvPr/>
        </p:nvGrpSpPr>
        <p:grpSpPr>
          <a:xfrm>
            <a:off x="6173203" y="3013447"/>
            <a:ext cx="1958251" cy="1312890"/>
            <a:chOff x="6173203" y="3013447"/>
            <a:chExt cx="1958251" cy="1312890"/>
          </a:xfrm>
        </p:grpSpPr>
        <p:grpSp>
          <p:nvGrpSpPr>
            <p:cNvPr id="48" name="Group 49"/>
            <p:cNvGrpSpPr/>
            <p:nvPr/>
          </p:nvGrpSpPr>
          <p:grpSpPr>
            <a:xfrm rot="16200000" flipH="1" flipV="1">
              <a:off x="6495884" y="2690766"/>
              <a:ext cx="1312890" cy="1958251"/>
              <a:chOff x="7162800" y="1192655"/>
              <a:chExt cx="1318260" cy="1628775"/>
            </a:xfrm>
            <a:solidFill>
              <a:srgbClr val="16A086"/>
            </a:solidFill>
          </p:grpSpPr>
          <p:sp>
            <p:nvSpPr>
              <p:cNvPr id="51" name="Rectangle 24"/>
              <p:cNvSpPr/>
              <p:nvPr/>
            </p:nvSpPr>
            <p:spPr>
              <a:xfrm>
                <a:off x="7162800" y="1192655"/>
                <a:ext cx="1219200" cy="1628775"/>
              </a:xfrm>
              <a:prstGeom prst="homePlat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52" name="Rectangle 8"/>
              <p:cNvSpPr/>
              <p:nvPr/>
            </p:nvSpPr>
            <p:spPr>
              <a:xfrm>
                <a:off x="7261860" y="1192655"/>
                <a:ext cx="1219200" cy="1628775"/>
              </a:xfrm>
              <a:prstGeom prst="homePlat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95" name="TextBox 94"/>
            <p:cNvSpPr txBox="1"/>
            <p:nvPr/>
          </p:nvSpPr>
          <p:spPr>
            <a:xfrm>
              <a:off x="6482259" y="3296760"/>
              <a:ext cx="1289340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Make </a:t>
              </a:r>
              <a:r>
                <a:rPr lang="en-GB" sz="1600" b="1" dirty="0" err="1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Savety</a:t>
              </a:r>
              <a:endParaRPr lang="en-GB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9816981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  <p:bldP spid="69" grpId="0"/>
      <p:bldP spid="80" grpId="0"/>
      <p:bldP spid="80" grpId="1"/>
      <p:bldP spid="80" grpId="2"/>
      <p:bldP spid="80" grpId="3"/>
      <p:bldP spid="80" grpId="4"/>
      <p:bldP spid="80" grpId="5"/>
      <p:bldP spid="80" grpId="6"/>
      <p:bldP spid="80" grpId="7"/>
      <p:bldP spid="80" grpId="8"/>
      <p:bldP spid="80" grpId="9"/>
      <p:bldP spid="80" grpId="10"/>
      <p:bldP spid="80" grpId="11"/>
      <p:bldP spid="80" grpId="12"/>
      <p:bldP spid="55" grpId="0" animBg="1"/>
      <p:bldP spid="56" grpId="0" animBg="1"/>
      <p:bldP spid="59" grpId="0" animBg="1"/>
      <p:bldP spid="67" grpId="0" animBg="1"/>
      <p:bldP spid="70" grpId="0" animBg="1"/>
      <p:bldP spid="71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8622481" y="2045564"/>
            <a:ext cx="2525133" cy="2421768"/>
            <a:chOff x="8622481" y="2045564"/>
            <a:chExt cx="2525133" cy="2421768"/>
          </a:xfrm>
        </p:grpSpPr>
        <p:sp>
          <p:nvSpPr>
            <p:cNvPr id="2" name="Rectangle 1"/>
            <p:cNvSpPr/>
            <p:nvPr/>
          </p:nvSpPr>
          <p:spPr>
            <a:xfrm>
              <a:off x="8622481" y="2586132"/>
              <a:ext cx="2525133" cy="18812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" name="Group 7"/>
            <p:cNvGrpSpPr/>
            <p:nvPr/>
          </p:nvGrpSpPr>
          <p:grpSpPr>
            <a:xfrm>
              <a:off x="9434222" y="2045564"/>
              <a:ext cx="877013" cy="1017335"/>
              <a:chOff x="9434222" y="2045564"/>
              <a:chExt cx="877013" cy="1017335"/>
            </a:xfrm>
          </p:grpSpPr>
          <p:sp>
            <p:nvSpPr>
              <p:cNvPr id="62" name="Hexagon 61"/>
              <p:cNvSpPr/>
              <p:nvPr/>
            </p:nvSpPr>
            <p:spPr bwMode="auto">
              <a:xfrm rot="5400000">
                <a:off x="9364061" y="2115725"/>
                <a:ext cx="1017335" cy="877013"/>
              </a:xfrm>
              <a:prstGeom prst="hexagon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87" name="Freeform 11"/>
              <p:cNvSpPr>
                <a:spLocks noEditPoints="1"/>
              </p:cNvSpPr>
              <p:nvPr/>
            </p:nvSpPr>
            <p:spPr bwMode="auto">
              <a:xfrm>
                <a:off x="9641193" y="2364737"/>
                <a:ext cx="463070" cy="411434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6097349" y="2586132"/>
            <a:ext cx="2525133" cy="2359123"/>
            <a:chOff x="6097349" y="2586132"/>
            <a:chExt cx="2525133" cy="2359123"/>
          </a:xfrm>
        </p:grpSpPr>
        <p:sp>
          <p:nvSpPr>
            <p:cNvPr id="4" name="Rectangle 3"/>
            <p:cNvSpPr/>
            <p:nvPr/>
          </p:nvSpPr>
          <p:spPr>
            <a:xfrm>
              <a:off x="6097349" y="2586132"/>
              <a:ext cx="2525133" cy="18812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" name="Group 5"/>
            <p:cNvGrpSpPr/>
            <p:nvPr/>
          </p:nvGrpSpPr>
          <p:grpSpPr>
            <a:xfrm>
              <a:off x="7016768" y="3927920"/>
              <a:ext cx="877013" cy="1017335"/>
              <a:chOff x="7016768" y="3927920"/>
              <a:chExt cx="877013" cy="1017335"/>
            </a:xfrm>
          </p:grpSpPr>
          <p:sp>
            <p:nvSpPr>
              <p:cNvPr id="56" name="Hexagon 55"/>
              <p:cNvSpPr/>
              <p:nvPr/>
            </p:nvSpPr>
            <p:spPr bwMode="auto">
              <a:xfrm rot="5400000">
                <a:off x="6946607" y="3998081"/>
                <a:ext cx="1017335" cy="877013"/>
              </a:xfrm>
              <a:prstGeom prst="hexagon">
                <a:avLst/>
              </a:prstGeom>
              <a:solidFill>
                <a:schemeClr val="accent5"/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86" name="Shape 719"/>
              <p:cNvSpPr/>
              <p:nvPr/>
            </p:nvSpPr>
            <p:spPr>
              <a:xfrm>
                <a:off x="7235669" y="4226998"/>
                <a:ext cx="438742" cy="3773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3572216" y="2045565"/>
            <a:ext cx="2525133" cy="2421767"/>
            <a:chOff x="3572216" y="2045565"/>
            <a:chExt cx="2525133" cy="2421767"/>
          </a:xfrm>
        </p:grpSpPr>
        <p:sp>
          <p:nvSpPr>
            <p:cNvPr id="7" name="Rectangle 6"/>
            <p:cNvSpPr/>
            <p:nvPr/>
          </p:nvSpPr>
          <p:spPr>
            <a:xfrm>
              <a:off x="3572216" y="2586132"/>
              <a:ext cx="2525133" cy="18812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5" name="Group 4"/>
            <p:cNvGrpSpPr/>
            <p:nvPr/>
          </p:nvGrpSpPr>
          <p:grpSpPr>
            <a:xfrm>
              <a:off x="4383956" y="2045565"/>
              <a:ext cx="877013" cy="1017335"/>
              <a:chOff x="4383956" y="2045565"/>
              <a:chExt cx="877013" cy="1017335"/>
            </a:xfrm>
          </p:grpSpPr>
          <p:sp>
            <p:nvSpPr>
              <p:cNvPr id="59" name="Hexagon 58"/>
              <p:cNvSpPr/>
              <p:nvPr/>
            </p:nvSpPr>
            <p:spPr bwMode="auto">
              <a:xfrm rot="5400000">
                <a:off x="4313795" y="2115726"/>
                <a:ext cx="1017335" cy="877013"/>
              </a:xfrm>
              <a:prstGeom prst="hexagon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88" name="Group 27"/>
              <p:cNvGrpSpPr>
                <a:grpSpLocks/>
              </p:cNvGrpSpPr>
              <p:nvPr/>
            </p:nvGrpSpPr>
            <p:grpSpPr bwMode="auto">
              <a:xfrm>
                <a:off x="4497287" y="2421574"/>
                <a:ext cx="563609" cy="423704"/>
                <a:chOff x="0" y="0"/>
                <a:chExt cx="772" cy="579"/>
              </a:xfrm>
              <a:solidFill>
                <a:schemeClr val="bg1"/>
              </a:solidFill>
            </p:grpSpPr>
            <p:sp>
              <p:nvSpPr>
                <p:cNvPr id="89" name="Freeform 23"/>
                <p:cNvSpPr>
                  <a:spLocks/>
                </p:cNvSpPr>
                <p:nvPr/>
              </p:nvSpPr>
              <p:spPr bwMode="auto">
                <a:xfrm>
                  <a:off x="0" y="0"/>
                  <a:ext cx="772" cy="344"/>
                </a:xfrm>
                <a:custGeom>
                  <a:avLst/>
                  <a:gdLst>
                    <a:gd name="T0" fmla="*/ 653 w 21279"/>
                    <a:gd name="T1" fmla="*/ 344 h 21600"/>
                    <a:gd name="T2" fmla="*/ 707 w 21279"/>
                    <a:gd name="T3" fmla="*/ 301 h 21600"/>
                    <a:gd name="T4" fmla="*/ 771 w 21279"/>
                    <a:gd name="T5" fmla="*/ 43 h 21600"/>
                    <a:gd name="T6" fmla="*/ 739 w 21279"/>
                    <a:gd name="T7" fmla="*/ 0 h 21600"/>
                    <a:gd name="T8" fmla="*/ 30 w 21279"/>
                    <a:gd name="T9" fmla="*/ 0 h 21600"/>
                    <a:gd name="T10" fmla="*/ 3 w 21279"/>
                    <a:gd name="T11" fmla="*/ 27 h 21600"/>
                    <a:gd name="T12" fmla="*/ 57 w 21279"/>
                    <a:gd name="T13" fmla="*/ 54 h 21600"/>
                    <a:gd name="T14" fmla="*/ 159 w 21279"/>
                    <a:gd name="T15" fmla="*/ 65 h 21600"/>
                    <a:gd name="T16" fmla="*/ 213 w 21279"/>
                    <a:gd name="T17" fmla="*/ 108 h 21600"/>
                    <a:gd name="T18" fmla="*/ 256 w 21279"/>
                    <a:gd name="T19" fmla="*/ 301 h 21600"/>
                    <a:gd name="T20" fmla="*/ 309 w 21279"/>
                    <a:gd name="T21" fmla="*/ 344 h 21600"/>
                    <a:gd name="T22" fmla="*/ 653 w 21279"/>
                    <a:gd name="T23" fmla="*/ 344 h 21600"/>
                    <a:gd name="T24" fmla="*/ 653 w 21279"/>
                    <a:gd name="T25" fmla="*/ 344 h 21600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1279" h="21600">
                      <a:moveTo>
                        <a:pt x="17995" y="21600"/>
                      </a:moveTo>
                      <a:cubicBezTo>
                        <a:pt x="18587" y="21600"/>
                        <a:pt x="19327" y="20588"/>
                        <a:pt x="19475" y="18900"/>
                      </a:cubicBezTo>
                      <a:cubicBezTo>
                        <a:pt x="21250" y="2700"/>
                        <a:pt x="21250" y="2700"/>
                        <a:pt x="21250" y="2700"/>
                      </a:cubicBezTo>
                      <a:cubicBezTo>
                        <a:pt x="21398" y="1350"/>
                        <a:pt x="20954" y="0"/>
                        <a:pt x="20362" y="0"/>
                      </a:cubicBezTo>
                      <a:cubicBezTo>
                        <a:pt x="834" y="0"/>
                        <a:pt x="834" y="0"/>
                        <a:pt x="834" y="0"/>
                      </a:cubicBezTo>
                      <a:cubicBezTo>
                        <a:pt x="242" y="0"/>
                        <a:pt x="-202" y="675"/>
                        <a:pt x="94" y="1688"/>
                      </a:cubicBezTo>
                      <a:cubicBezTo>
                        <a:pt x="242" y="2362"/>
                        <a:pt x="982" y="3375"/>
                        <a:pt x="1573" y="3375"/>
                      </a:cubicBezTo>
                      <a:cubicBezTo>
                        <a:pt x="4384" y="4050"/>
                        <a:pt x="4384" y="4050"/>
                        <a:pt x="4384" y="4050"/>
                      </a:cubicBezTo>
                      <a:cubicBezTo>
                        <a:pt x="4976" y="4050"/>
                        <a:pt x="5716" y="5400"/>
                        <a:pt x="5864" y="6750"/>
                      </a:cubicBezTo>
                      <a:cubicBezTo>
                        <a:pt x="7047" y="18900"/>
                        <a:pt x="7047" y="18900"/>
                        <a:pt x="7047" y="18900"/>
                      </a:cubicBezTo>
                      <a:cubicBezTo>
                        <a:pt x="7195" y="20588"/>
                        <a:pt x="7935" y="21600"/>
                        <a:pt x="8527" y="21600"/>
                      </a:cubicBezTo>
                      <a:lnTo>
                        <a:pt x="17995" y="21600"/>
                      </a:lnTo>
                      <a:close/>
                      <a:moveTo>
                        <a:pt x="17995" y="21600"/>
                      </a:move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90" name="Oval 24"/>
                <p:cNvSpPr>
                  <a:spLocks/>
                </p:cNvSpPr>
                <p:nvPr/>
              </p:nvSpPr>
              <p:spPr bwMode="auto">
                <a:xfrm>
                  <a:off x="304" y="461"/>
                  <a:ext cx="122" cy="11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91" name="Oval 25"/>
                <p:cNvSpPr>
                  <a:spLocks/>
                </p:cNvSpPr>
                <p:nvPr/>
              </p:nvSpPr>
              <p:spPr bwMode="auto">
                <a:xfrm>
                  <a:off x="520" y="461"/>
                  <a:ext cx="122" cy="11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92" name="Freeform 26"/>
                <p:cNvSpPr>
                  <a:spLocks/>
                </p:cNvSpPr>
                <p:nvPr/>
              </p:nvSpPr>
              <p:spPr bwMode="auto">
                <a:xfrm>
                  <a:off x="247" y="302"/>
                  <a:ext cx="432" cy="127"/>
                </a:xfrm>
                <a:custGeom>
                  <a:avLst/>
                  <a:gdLst>
                    <a:gd name="T0" fmla="*/ 36 w 21275"/>
                    <a:gd name="T1" fmla="*/ 0 h 21600"/>
                    <a:gd name="T2" fmla="*/ 4 w 21275"/>
                    <a:gd name="T3" fmla="*/ 85 h 21600"/>
                    <a:gd name="T4" fmla="*/ 31 w 21275"/>
                    <a:gd name="T5" fmla="*/ 127 h 21600"/>
                    <a:gd name="T6" fmla="*/ 432 w 21275"/>
                    <a:gd name="T7" fmla="*/ 127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275" h="21600">
                      <a:moveTo>
                        <a:pt x="1782" y="0"/>
                      </a:moveTo>
                      <a:cubicBezTo>
                        <a:pt x="202" y="14400"/>
                        <a:pt x="202" y="14400"/>
                        <a:pt x="202" y="14400"/>
                      </a:cubicBezTo>
                      <a:cubicBezTo>
                        <a:pt x="-325" y="18000"/>
                        <a:pt x="202" y="21600"/>
                        <a:pt x="1519" y="21600"/>
                      </a:cubicBezTo>
                      <a:cubicBezTo>
                        <a:pt x="21275" y="21600"/>
                        <a:pt x="21275" y="21600"/>
                        <a:pt x="21275" y="21600"/>
                      </a:cubicBezTo>
                    </a:path>
                  </a:pathLst>
                </a:custGeom>
                <a:grpFill/>
                <a:ln w="12700" cap="flat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xtLst/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9" name="Group 8"/>
          <p:cNvGrpSpPr/>
          <p:nvPr/>
        </p:nvGrpSpPr>
        <p:grpSpPr>
          <a:xfrm>
            <a:off x="1047083" y="2586132"/>
            <a:ext cx="2525133" cy="2359124"/>
            <a:chOff x="1047083" y="2586132"/>
            <a:chExt cx="2525133" cy="2359124"/>
          </a:xfrm>
        </p:grpSpPr>
        <p:sp>
          <p:nvSpPr>
            <p:cNvPr id="10" name="Rectangle 9"/>
            <p:cNvSpPr/>
            <p:nvPr/>
          </p:nvSpPr>
          <p:spPr>
            <a:xfrm>
              <a:off x="1047083" y="2586132"/>
              <a:ext cx="2525133" cy="18812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1860935" y="3927921"/>
              <a:ext cx="877013" cy="1017335"/>
              <a:chOff x="1860935" y="3927921"/>
              <a:chExt cx="877013" cy="1017335"/>
            </a:xfrm>
          </p:grpSpPr>
          <p:sp>
            <p:nvSpPr>
              <p:cNvPr id="53" name="Hexagon 52"/>
              <p:cNvSpPr/>
              <p:nvPr/>
            </p:nvSpPr>
            <p:spPr bwMode="auto">
              <a:xfrm rot="5400000">
                <a:off x="1790774" y="3998082"/>
                <a:ext cx="1017335" cy="877013"/>
              </a:xfrm>
              <a:prstGeom prst="hexagon">
                <a:avLst/>
              </a:prstGeom>
              <a:solidFill>
                <a:schemeClr val="accent5"/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85" name="Shape 731"/>
              <p:cNvSpPr/>
              <p:nvPr/>
            </p:nvSpPr>
            <p:spPr>
              <a:xfrm>
                <a:off x="2134233" y="4225914"/>
                <a:ext cx="359443" cy="45184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Strategy Production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63" name="Rectangle 6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4" name="Group 6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5" name="TextBox 6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2" name="TextBox 71"/>
          <p:cNvSpPr txBox="1"/>
          <p:nvPr/>
        </p:nvSpPr>
        <p:spPr>
          <a:xfrm>
            <a:off x="1519519" y="5311365"/>
            <a:ext cx="9144000" cy="6098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“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masanaki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kudapatar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.”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1415652" y="2669000"/>
            <a:ext cx="1810907" cy="1147025"/>
            <a:chOff x="1657350" y="3365166"/>
            <a:chExt cx="1810907" cy="1147025"/>
          </a:xfrm>
        </p:grpSpPr>
        <p:sp>
          <p:nvSpPr>
            <p:cNvPr id="74" name="TextBox 73"/>
            <p:cNvSpPr txBox="1"/>
            <p:nvPr/>
          </p:nvSpPr>
          <p:spPr>
            <a:xfrm>
              <a:off x="1806720" y="3365166"/>
              <a:ext cx="1513556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Product Review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5" name="Rectangle 74"/>
            <p:cNvSpPr/>
            <p:nvPr/>
          </p:nvSpPr>
          <p:spPr>
            <a:xfrm>
              <a:off x="1657350" y="3742750"/>
              <a:ext cx="1810907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denimaebus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6465826" y="2669000"/>
            <a:ext cx="1810907" cy="1147025"/>
            <a:chOff x="1657350" y="3365166"/>
            <a:chExt cx="1810907" cy="1147025"/>
          </a:xfrm>
        </p:grpSpPr>
        <p:sp>
          <p:nvSpPr>
            <p:cNvPr id="77" name="TextBox 76"/>
            <p:cNvSpPr txBox="1"/>
            <p:nvPr/>
          </p:nvSpPr>
          <p:spPr>
            <a:xfrm>
              <a:off x="2202661" y="3365166"/>
              <a:ext cx="721672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Action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8" name="Rectangle 77"/>
            <p:cNvSpPr/>
            <p:nvPr/>
          </p:nvSpPr>
          <p:spPr>
            <a:xfrm>
              <a:off x="1657350" y="3742750"/>
              <a:ext cx="1810907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denimaebus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3926308" y="3104424"/>
            <a:ext cx="1810907" cy="1147025"/>
            <a:chOff x="1657350" y="3365166"/>
            <a:chExt cx="1810907" cy="1147025"/>
          </a:xfrm>
        </p:grpSpPr>
        <p:sp>
          <p:nvSpPr>
            <p:cNvPr id="80" name="TextBox 79"/>
            <p:cNvSpPr txBox="1"/>
            <p:nvPr/>
          </p:nvSpPr>
          <p:spPr>
            <a:xfrm>
              <a:off x="1813132" y="3365166"/>
              <a:ext cx="1500732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Order Checking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1" name="Rectangle 80"/>
            <p:cNvSpPr/>
            <p:nvPr/>
          </p:nvSpPr>
          <p:spPr>
            <a:xfrm>
              <a:off x="1657350" y="3742750"/>
              <a:ext cx="1810907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denimaebus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2" name="Group 81"/>
          <p:cNvGrpSpPr/>
          <p:nvPr/>
        </p:nvGrpSpPr>
        <p:grpSpPr>
          <a:xfrm>
            <a:off x="8990959" y="3104424"/>
            <a:ext cx="1810907" cy="1147025"/>
            <a:chOff x="1657350" y="3365166"/>
            <a:chExt cx="1810907" cy="1147025"/>
          </a:xfrm>
        </p:grpSpPr>
        <p:sp>
          <p:nvSpPr>
            <p:cNvPr id="83" name="TextBox 82"/>
            <p:cNvSpPr txBox="1"/>
            <p:nvPr/>
          </p:nvSpPr>
          <p:spPr>
            <a:xfrm>
              <a:off x="1959807" y="3365166"/>
              <a:ext cx="1207382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Full Support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4" name="Rectangle 83"/>
            <p:cNvSpPr/>
            <p:nvPr/>
          </p:nvSpPr>
          <p:spPr>
            <a:xfrm>
              <a:off x="1657350" y="3742750"/>
              <a:ext cx="1810907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denimaebus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825485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  <p:bldP spid="72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7"/>
          <p:cNvSpPr>
            <a:spLocks/>
          </p:cNvSpPr>
          <p:nvPr/>
        </p:nvSpPr>
        <p:spPr bwMode="auto">
          <a:xfrm rot="1738546">
            <a:off x="7133024" y="4304437"/>
            <a:ext cx="2641992" cy="2206237"/>
          </a:xfrm>
          <a:custGeom>
            <a:avLst/>
            <a:gdLst/>
            <a:ahLst/>
            <a:cxnLst>
              <a:cxn ang="0">
                <a:pos x="1443" y="0"/>
              </a:cxn>
              <a:cxn ang="0">
                <a:pos x="716" y="474"/>
              </a:cxn>
              <a:cxn ang="0">
                <a:pos x="0" y="1205"/>
              </a:cxn>
              <a:cxn ang="0">
                <a:pos x="726" y="737"/>
              </a:cxn>
              <a:cxn ang="0">
                <a:pos x="1443" y="0"/>
              </a:cxn>
            </a:cxnLst>
            <a:rect l="0" t="0" r="r" b="b"/>
            <a:pathLst>
              <a:path w="1443" h="1205">
                <a:moveTo>
                  <a:pt x="1443" y="0"/>
                </a:moveTo>
                <a:lnTo>
                  <a:pt x="716" y="474"/>
                </a:lnTo>
                <a:lnTo>
                  <a:pt x="0" y="1205"/>
                </a:lnTo>
                <a:lnTo>
                  <a:pt x="726" y="737"/>
                </a:lnTo>
                <a:lnTo>
                  <a:pt x="1443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9"/>
          <p:cNvSpPr>
            <a:spLocks/>
          </p:cNvSpPr>
          <p:nvPr/>
        </p:nvSpPr>
        <p:spPr bwMode="auto">
          <a:xfrm rot="1738546">
            <a:off x="5907939" y="3625025"/>
            <a:ext cx="2638330" cy="2206237"/>
          </a:xfrm>
          <a:custGeom>
            <a:avLst/>
            <a:gdLst/>
            <a:ahLst/>
            <a:cxnLst>
              <a:cxn ang="0">
                <a:pos x="1441" y="0"/>
              </a:cxn>
              <a:cxn ang="0">
                <a:pos x="715" y="474"/>
              </a:cxn>
              <a:cxn ang="0">
                <a:pos x="0" y="1205"/>
              </a:cxn>
              <a:cxn ang="0">
                <a:pos x="727" y="739"/>
              </a:cxn>
              <a:cxn ang="0">
                <a:pos x="1441" y="0"/>
              </a:cxn>
            </a:cxnLst>
            <a:rect l="0" t="0" r="r" b="b"/>
            <a:pathLst>
              <a:path w="1441" h="1205">
                <a:moveTo>
                  <a:pt x="1441" y="0"/>
                </a:moveTo>
                <a:lnTo>
                  <a:pt x="715" y="474"/>
                </a:lnTo>
                <a:lnTo>
                  <a:pt x="0" y="1205"/>
                </a:lnTo>
                <a:lnTo>
                  <a:pt x="727" y="739"/>
                </a:lnTo>
                <a:lnTo>
                  <a:pt x="1441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11"/>
          <p:cNvSpPr>
            <a:spLocks/>
          </p:cNvSpPr>
          <p:nvPr/>
        </p:nvSpPr>
        <p:spPr bwMode="auto">
          <a:xfrm rot="1738546">
            <a:off x="4673129" y="2942565"/>
            <a:ext cx="2636499" cy="2202575"/>
          </a:xfrm>
          <a:custGeom>
            <a:avLst/>
            <a:gdLst/>
            <a:ahLst/>
            <a:cxnLst>
              <a:cxn ang="0">
                <a:pos x="1440" y="0"/>
              </a:cxn>
              <a:cxn ang="0">
                <a:pos x="716" y="473"/>
              </a:cxn>
              <a:cxn ang="0">
                <a:pos x="0" y="1203"/>
              </a:cxn>
              <a:cxn ang="0">
                <a:pos x="726" y="737"/>
              </a:cxn>
              <a:cxn ang="0">
                <a:pos x="1440" y="0"/>
              </a:cxn>
            </a:cxnLst>
            <a:rect l="0" t="0" r="r" b="b"/>
            <a:pathLst>
              <a:path w="1440" h="1203">
                <a:moveTo>
                  <a:pt x="1440" y="0"/>
                </a:moveTo>
                <a:lnTo>
                  <a:pt x="716" y="473"/>
                </a:lnTo>
                <a:lnTo>
                  <a:pt x="0" y="1203"/>
                </a:lnTo>
                <a:lnTo>
                  <a:pt x="726" y="737"/>
                </a:lnTo>
                <a:lnTo>
                  <a:pt x="144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Freeform 13"/>
          <p:cNvSpPr>
            <a:spLocks/>
          </p:cNvSpPr>
          <p:nvPr/>
        </p:nvSpPr>
        <p:spPr bwMode="auto">
          <a:xfrm rot="1738546">
            <a:off x="2214154" y="1579568"/>
            <a:ext cx="2638330" cy="2206237"/>
          </a:xfrm>
          <a:custGeom>
            <a:avLst/>
            <a:gdLst/>
            <a:ahLst/>
            <a:cxnLst>
              <a:cxn ang="0">
                <a:pos x="1441" y="0"/>
              </a:cxn>
              <a:cxn ang="0">
                <a:pos x="714" y="474"/>
              </a:cxn>
              <a:cxn ang="0">
                <a:pos x="0" y="1205"/>
              </a:cxn>
              <a:cxn ang="0">
                <a:pos x="727" y="737"/>
              </a:cxn>
              <a:cxn ang="0">
                <a:pos x="1441" y="0"/>
              </a:cxn>
            </a:cxnLst>
            <a:rect l="0" t="0" r="r" b="b"/>
            <a:pathLst>
              <a:path w="1441" h="1205">
                <a:moveTo>
                  <a:pt x="1441" y="0"/>
                </a:moveTo>
                <a:lnTo>
                  <a:pt x="714" y="474"/>
                </a:lnTo>
                <a:lnTo>
                  <a:pt x="0" y="1205"/>
                </a:lnTo>
                <a:lnTo>
                  <a:pt x="727" y="737"/>
                </a:lnTo>
                <a:lnTo>
                  <a:pt x="1441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5"/>
          <p:cNvSpPr>
            <a:spLocks/>
          </p:cNvSpPr>
          <p:nvPr/>
        </p:nvSpPr>
        <p:spPr bwMode="auto">
          <a:xfrm rot="1738546">
            <a:off x="3438089" y="2259161"/>
            <a:ext cx="2638330" cy="2202575"/>
          </a:xfrm>
          <a:custGeom>
            <a:avLst/>
            <a:gdLst/>
            <a:ahLst/>
            <a:cxnLst>
              <a:cxn ang="0">
                <a:pos x="1441" y="0"/>
              </a:cxn>
              <a:cxn ang="0">
                <a:pos x="714" y="472"/>
              </a:cxn>
              <a:cxn ang="0">
                <a:pos x="0" y="1203"/>
              </a:cxn>
              <a:cxn ang="0">
                <a:pos x="725" y="737"/>
              </a:cxn>
              <a:cxn ang="0">
                <a:pos x="1441" y="0"/>
              </a:cxn>
            </a:cxnLst>
            <a:rect l="0" t="0" r="r" b="b"/>
            <a:pathLst>
              <a:path w="1441" h="1203">
                <a:moveTo>
                  <a:pt x="1441" y="0"/>
                </a:moveTo>
                <a:lnTo>
                  <a:pt x="714" y="472"/>
                </a:lnTo>
                <a:lnTo>
                  <a:pt x="0" y="1203"/>
                </a:lnTo>
                <a:lnTo>
                  <a:pt x="725" y="737"/>
                </a:lnTo>
                <a:lnTo>
                  <a:pt x="1441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" name="Group 43"/>
          <p:cNvGrpSpPr/>
          <p:nvPr/>
        </p:nvGrpSpPr>
        <p:grpSpPr>
          <a:xfrm rot="1738546">
            <a:off x="1848098" y="1227302"/>
            <a:ext cx="2114692" cy="2215391"/>
            <a:chOff x="703263" y="1359455"/>
            <a:chExt cx="1833563" cy="1920875"/>
          </a:xfrm>
        </p:grpSpPr>
        <p:sp>
          <p:nvSpPr>
            <p:cNvPr id="9" name="Freeform 12"/>
            <p:cNvSpPr>
              <a:spLocks/>
            </p:cNvSpPr>
            <p:nvPr/>
          </p:nvSpPr>
          <p:spPr bwMode="auto">
            <a:xfrm>
              <a:off x="703263" y="1359455"/>
              <a:ext cx="1833563" cy="1920875"/>
            </a:xfrm>
            <a:custGeom>
              <a:avLst/>
              <a:gdLst/>
              <a:ahLst/>
              <a:cxnLst>
                <a:cxn ang="0">
                  <a:pos x="213" y="1210"/>
                </a:cxn>
                <a:cxn ang="0">
                  <a:pos x="0" y="981"/>
                </a:cxn>
                <a:cxn ang="0">
                  <a:pos x="938" y="0"/>
                </a:cxn>
                <a:cxn ang="0">
                  <a:pos x="1155" y="216"/>
                </a:cxn>
                <a:cxn ang="0">
                  <a:pos x="213" y="1210"/>
                </a:cxn>
              </a:cxnLst>
              <a:rect l="0" t="0" r="r" b="b"/>
              <a:pathLst>
                <a:path w="1155" h="1210">
                  <a:moveTo>
                    <a:pt x="213" y="1210"/>
                  </a:moveTo>
                  <a:lnTo>
                    <a:pt x="0" y="981"/>
                  </a:lnTo>
                  <a:lnTo>
                    <a:pt x="938" y="0"/>
                  </a:lnTo>
                  <a:lnTo>
                    <a:pt x="1155" y="216"/>
                  </a:lnTo>
                  <a:lnTo>
                    <a:pt x="213" y="1210"/>
                  </a:ln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Text Placeholder 3"/>
            <p:cNvSpPr txBox="1">
              <a:spLocks/>
            </p:cNvSpPr>
            <p:nvPr/>
          </p:nvSpPr>
          <p:spPr>
            <a:xfrm rot="18790397">
              <a:off x="1226682" y="2254116"/>
              <a:ext cx="689390" cy="213488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Ruda" panose="02000000000000000000" pitchFamily="2" charset="0"/>
                </a:rPr>
                <a:t>Warning</a:t>
              </a:r>
            </a:p>
          </p:txBody>
        </p:sp>
      </p:grpSp>
      <p:grpSp>
        <p:nvGrpSpPr>
          <p:cNvPr id="11" name="Group 44"/>
          <p:cNvGrpSpPr/>
          <p:nvPr/>
        </p:nvGrpSpPr>
        <p:grpSpPr>
          <a:xfrm rot="1738546">
            <a:off x="3091485" y="1913906"/>
            <a:ext cx="2111030" cy="2217223"/>
            <a:chOff x="1935385" y="1358661"/>
            <a:chExt cx="1830388" cy="1922463"/>
          </a:xfrm>
        </p:grpSpPr>
        <p:sp>
          <p:nvSpPr>
            <p:cNvPr id="12" name="Freeform 14"/>
            <p:cNvSpPr>
              <a:spLocks/>
            </p:cNvSpPr>
            <p:nvPr/>
          </p:nvSpPr>
          <p:spPr bwMode="auto">
            <a:xfrm>
              <a:off x="1935385" y="1358661"/>
              <a:ext cx="1830388" cy="1922463"/>
            </a:xfrm>
            <a:custGeom>
              <a:avLst/>
              <a:gdLst/>
              <a:ahLst/>
              <a:cxnLst>
                <a:cxn ang="0">
                  <a:pos x="211" y="1211"/>
                </a:cxn>
                <a:cxn ang="0">
                  <a:pos x="0" y="981"/>
                </a:cxn>
                <a:cxn ang="0">
                  <a:pos x="936" y="0"/>
                </a:cxn>
                <a:cxn ang="0">
                  <a:pos x="1153" y="218"/>
                </a:cxn>
                <a:cxn ang="0">
                  <a:pos x="211" y="1211"/>
                </a:cxn>
              </a:cxnLst>
              <a:rect l="0" t="0" r="r" b="b"/>
              <a:pathLst>
                <a:path w="1153" h="1211">
                  <a:moveTo>
                    <a:pt x="211" y="1211"/>
                  </a:moveTo>
                  <a:lnTo>
                    <a:pt x="0" y="981"/>
                  </a:lnTo>
                  <a:lnTo>
                    <a:pt x="936" y="0"/>
                  </a:lnTo>
                  <a:lnTo>
                    <a:pt x="1153" y="218"/>
                  </a:lnTo>
                  <a:lnTo>
                    <a:pt x="211" y="1211"/>
                  </a:ln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Text Placeholder 3"/>
            <p:cNvSpPr txBox="1">
              <a:spLocks/>
            </p:cNvSpPr>
            <p:nvPr/>
          </p:nvSpPr>
          <p:spPr>
            <a:xfrm rot="18790397">
              <a:off x="2202059" y="2254114"/>
              <a:ext cx="1166125" cy="213488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Accumulation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14" name="Group 45"/>
          <p:cNvGrpSpPr/>
          <p:nvPr/>
        </p:nvGrpSpPr>
        <p:grpSpPr>
          <a:xfrm rot="1738546">
            <a:off x="4327897" y="2599999"/>
            <a:ext cx="2112861" cy="2215391"/>
            <a:chOff x="3160935" y="1359455"/>
            <a:chExt cx="1831975" cy="1920875"/>
          </a:xfrm>
        </p:grpSpPr>
        <p:sp>
          <p:nvSpPr>
            <p:cNvPr id="15" name="Freeform 10"/>
            <p:cNvSpPr>
              <a:spLocks/>
            </p:cNvSpPr>
            <p:nvPr/>
          </p:nvSpPr>
          <p:spPr bwMode="auto">
            <a:xfrm>
              <a:off x="3160935" y="1359455"/>
              <a:ext cx="1831975" cy="1920875"/>
            </a:xfrm>
            <a:custGeom>
              <a:avLst/>
              <a:gdLst/>
              <a:ahLst/>
              <a:cxnLst>
                <a:cxn ang="0">
                  <a:pos x="212" y="1210"/>
                </a:cxn>
                <a:cxn ang="0">
                  <a:pos x="0" y="981"/>
                </a:cxn>
                <a:cxn ang="0">
                  <a:pos x="936" y="0"/>
                </a:cxn>
                <a:cxn ang="0">
                  <a:pos x="1154" y="216"/>
                </a:cxn>
                <a:cxn ang="0">
                  <a:pos x="212" y="1210"/>
                </a:cxn>
              </a:cxnLst>
              <a:rect l="0" t="0" r="r" b="b"/>
              <a:pathLst>
                <a:path w="1154" h="1210">
                  <a:moveTo>
                    <a:pt x="212" y="1210"/>
                  </a:moveTo>
                  <a:lnTo>
                    <a:pt x="0" y="981"/>
                  </a:lnTo>
                  <a:lnTo>
                    <a:pt x="936" y="0"/>
                  </a:lnTo>
                  <a:lnTo>
                    <a:pt x="1154" y="216"/>
                  </a:lnTo>
                  <a:lnTo>
                    <a:pt x="212" y="1210"/>
                  </a:ln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Text Placeholder 3"/>
            <p:cNvSpPr txBox="1">
              <a:spLocks/>
            </p:cNvSpPr>
            <p:nvPr/>
          </p:nvSpPr>
          <p:spPr>
            <a:xfrm rot="18790397">
              <a:off x="3517711" y="2254116"/>
              <a:ext cx="1018796" cy="213488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Distribution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17" name="Group 46"/>
          <p:cNvGrpSpPr/>
          <p:nvPr/>
        </p:nvGrpSpPr>
        <p:grpSpPr>
          <a:xfrm rot="1738546">
            <a:off x="5560990" y="3283846"/>
            <a:ext cx="2116523" cy="2215391"/>
            <a:chOff x="4383310" y="1359455"/>
            <a:chExt cx="1835150" cy="1920875"/>
          </a:xfrm>
        </p:grpSpPr>
        <p:sp>
          <p:nvSpPr>
            <p:cNvPr id="18" name="Freeform 8"/>
            <p:cNvSpPr>
              <a:spLocks/>
            </p:cNvSpPr>
            <p:nvPr/>
          </p:nvSpPr>
          <p:spPr bwMode="auto">
            <a:xfrm>
              <a:off x="4383310" y="1359455"/>
              <a:ext cx="1835150" cy="1920875"/>
            </a:xfrm>
            <a:custGeom>
              <a:avLst/>
              <a:gdLst/>
              <a:ahLst/>
              <a:cxnLst>
                <a:cxn ang="0">
                  <a:pos x="211" y="1210"/>
                </a:cxn>
                <a:cxn ang="0">
                  <a:pos x="0" y="981"/>
                </a:cxn>
                <a:cxn ang="0">
                  <a:pos x="938" y="0"/>
                </a:cxn>
                <a:cxn ang="0">
                  <a:pos x="1156" y="216"/>
                </a:cxn>
                <a:cxn ang="0">
                  <a:pos x="211" y="1210"/>
                </a:cxn>
              </a:cxnLst>
              <a:rect l="0" t="0" r="r" b="b"/>
              <a:pathLst>
                <a:path w="1156" h="1210">
                  <a:moveTo>
                    <a:pt x="211" y="1210"/>
                  </a:moveTo>
                  <a:lnTo>
                    <a:pt x="0" y="981"/>
                  </a:lnTo>
                  <a:lnTo>
                    <a:pt x="938" y="0"/>
                  </a:lnTo>
                  <a:lnTo>
                    <a:pt x="1156" y="216"/>
                  </a:lnTo>
                  <a:lnTo>
                    <a:pt x="211" y="1210"/>
                  </a:ln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Text Placeholder 3"/>
            <p:cNvSpPr txBox="1">
              <a:spLocks/>
            </p:cNvSpPr>
            <p:nvPr/>
          </p:nvSpPr>
          <p:spPr>
            <a:xfrm rot="18790397">
              <a:off x="4920379" y="2254114"/>
              <a:ext cx="651863" cy="213488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Bearish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20" name="Group 47"/>
          <p:cNvGrpSpPr/>
          <p:nvPr/>
        </p:nvGrpSpPr>
        <p:grpSpPr>
          <a:xfrm rot="1738546">
            <a:off x="6788136" y="3963287"/>
            <a:ext cx="2112861" cy="2213561"/>
            <a:chOff x="5599335" y="1360248"/>
            <a:chExt cx="1831975" cy="1919288"/>
          </a:xfrm>
        </p:grpSpPr>
        <p:sp>
          <p:nvSpPr>
            <p:cNvPr id="21" name="Freeform 6"/>
            <p:cNvSpPr>
              <a:spLocks/>
            </p:cNvSpPr>
            <p:nvPr/>
          </p:nvSpPr>
          <p:spPr bwMode="auto">
            <a:xfrm>
              <a:off x="5599335" y="1360248"/>
              <a:ext cx="1831975" cy="1919288"/>
            </a:xfrm>
            <a:custGeom>
              <a:avLst/>
              <a:gdLst/>
              <a:ahLst/>
              <a:cxnLst>
                <a:cxn ang="0">
                  <a:pos x="212" y="1209"/>
                </a:cxn>
                <a:cxn ang="0">
                  <a:pos x="0" y="981"/>
                </a:cxn>
                <a:cxn ang="0">
                  <a:pos x="936" y="0"/>
                </a:cxn>
                <a:cxn ang="0">
                  <a:pos x="1154" y="216"/>
                </a:cxn>
                <a:cxn ang="0">
                  <a:pos x="212" y="1209"/>
                </a:cxn>
              </a:cxnLst>
              <a:rect l="0" t="0" r="r" b="b"/>
              <a:pathLst>
                <a:path w="1154" h="1209">
                  <a:moveTo>
                    <a:pt x="212" y="1209"/>
                  </a:moveTo>
                  <a:lnTo>
                    <a:pt x="0" y="981"/>
                  </a:lnTo>
                  <a:lnTo>
                    <a:pt x="936" y="0"/>
                  </a:lnTo>
                  <a:lnTo>
                    <a:pt x="1154" y="216"/>
                  </a:lnTo>
                  <a:lnTo>
                    <a:pt x="212" y="1209"/>
                  </a:ln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Text Placeholder 3"/>
            <p:cNvSpPr txBox="1">
              <a:spLocks/>
            </p:cNvSpPr>
            <p:nvPr/>
          </p:nvSpPr>
          <p:spPr>
            <a:xfrm rot="18790397">
              <a:off x="5790318" y="2210664"/>
              <a:ext cx="1361888" cy="213488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Recovery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23" name="Group 48"/>
          <p:cNvGrpSpPr/>
          <p:nvPr/>
        </p:nvGrpSpPr>
        <p:grpSpPr>
          <a:xfrm rot="1738546">
            <a:off x="8010360" y="4636848"/>
            <a:ext cx="2111030" cy="2219053"/>
            <a:chOff x="6810596" y="1357867"/>
            <a:chExt cx="1830388" cy="1924050"/>
          </a:xfrm>
        </p:grpSpPr>
        <p:sp>
          <p:nvSpPr>
            <p:cNvPr id="24" name="Freeform 5"/>
            <p:cNvSpPr>
              <a:spLocks/>
            </p:cNvSpPr>
            <p:nvPr/>
          </p:nvSpPr>
          <p:spPr bwMode="auto">
            <a:xfrm>
              <a:off x="6810596" y="1357867"/>
              <a:ext cx="1830388" cy="1924050"/>
            </a:xfrm>
            <a:custGeom>
              <a:avLst/>
              <a:gdLst/>
              <a:ahLst/>
              <a:cxnLst>
                <a:cxn ang="0">
                  <a:pos x="211" y="1212"/>
                </a:cxn>
                <a:cxn ang="0">
                  <a:pos x="0" y="981"/>
                </a:cxn>
                <a:cxn ang="0">
                  <a:pos x="935" y="0"/>
                </a:cxn>
                <a:cxn ang="0">
                  <a:pos x="1153" y="216"/>
                </a:cxn>
                <a:cxn ang="0">
                  <a:pos x="211" y="1212"/>
                </a:cxn>
              </a:cxnLst>
              <a:rect l="0" t="0" r="r" b="b"/>
              <a:pathLst>
                <a:path w="1153" h="1212">
                  <a:moveTo>
                    <a:pt x="211" y="1212"/>
                  </a:moveTo>
                  <a:lnTo>
                    <a:pt x="0" y="981"/>
                  </a:lnTo>
                  <a:lnTo>
                    <a:pt x="935" y="0"/>
                  </a:lnTo>
                  <a:lnTo>
                    <a:pt x="1153" y="216"/>
                  </a:lnTo>
                  <a:lnTo>
                    <a:pt x="211" y="1212"/>
                  </a:ln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Text Placeholder 3"/>
            <p:cNvSpPr txBox="1">
              <a:spLocks/>
            </p:cNvSpPr>
            <p:nvPr/>
          </p:nvSpPr>
          <p:spPr>
            <a:xfrm rot="18790397">
              <a:off x="7046368" y="2151845"/>
              <a:ext cx="1419302" cy="213488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Bullish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sp>
        <p:nvSpPr>
          <p:cNvPr id="53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6 Phases Of Marketing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37" name="Rectangle 36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8" name="Group 3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9" name="TextBox 3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0" name="Group 3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3" name="Group 4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484476159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5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53" grpId="0"/>
      <p:bldP spid="54" grpId="0"/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3073326" y="3921246"/>
            <a:ext cx="1151137" cy="1151135"/>
            <a:chOff x="3073326" y="3921246"/>
            <a:chExt cx="1151137" cy="1151135"/>
          </a:xfrm>
        </p:grpSpPr>
        <p:sp>
          <p:nvSpPr>
            <p:cNvPr id="7" name="Pie 6"/>
            <p:cNvSpPr/>
            <p:nvPr/>
          </p:nvSpPr>
          <p:spPr>
            <a:xfrm rot="16200000">
              <a:off x="3073327" y="3921245"/>
              <a:ext cx="1151135" cy="1151137"/>
            </a:xfrm>
            <a:prstGeom prst="pieWedg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7" name="Rectangle 26"/>
            <p:cNvSpPr/>
            <p:nvPr/>
          </p:nvSpPr>
          <p:spPr>
            <a:xfrm>
              <a:off x="3542580" y="4115507"/>
              <a:ext cx="439958" cy="532705"/>
            </a:xfrm>
            <a:prstGeom prst="rect">
              <a:avLst/>
            </a:prstGeom>
          </p:spPr>
          <p:txBody>
            <a:bodyPr wrap="none" lIns="0" tIns="0" rIns="0" bIns="0" anchor="ctr">
              <a:normAutofit/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02</a:t>
              </a:r>
              <a:endParaRPr lang="en-US" sz="1400" b="1" dirty="0" smtClean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5481936" y="3921246"/>
            <a:ext cx="1151137" cy="1151135"/>
            <a:chOff x="5481936" y="3921246"/>
            <a:chExt cx="1151137" cy="1151135"/>
          </a:xfrm>
        </p:grpSpPr>
        <p:sp>
          <p:nvSpPr>
            <p:cNvPr id="11" name="Pie 10"/>
            <p:cNvSpPr/>
            <p:nvPr/>
          </p:nvSpPr>
          <p:spPr>
            <a:xfrm rot="16200000">
              <a:off x="5481937" y="3921245"/>
              <a:ext cx="1151135" cy="1151137"/>
            </a:xfrm>
            <a:prstGeom prst="pieWedg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8" name="Rectangle 27"/>
            <p:cNvSpPr/>
            <p:nvPr/>
          </p:nvSpPr>
          <p:spPr>
            <a:xfrm>
              <a:off x="5942020" y="4115507"/>
              <a:ext cx="439958" cy="532705"/>
            </a:xfrm>
            <a:prstGeom prst="rect">
              <a:avLst/>
            </a:prstGeom>
          </p:spPr>
          <p:txBody>
            <a:bodyPr wrap="none" lIns="0" tIns="0" rIns="0" bIns="0" anchor="ctr">
              <a:normAutofit/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04</a:t>
              </a:r>
              <a:endParaRPr lang="en-US" sz="1400" b="1" dirty="0" smtClean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7992403" y="3921246"/>
            <a:ext cx="1151137" cy="1151135"/>
            <a:chOff x="7992403" y="3921246"/>
            <a:chExt cx="1151137" cy="1151135"/>
          </a:xfrm>
        </p:grpSpPr>
        <p:sp>
          <p:nvSpPr>
            <p:cNvPr id="15" name="Pie 14"/>
            <p:cNvSpPr/>
            <p:nvPr/>
          </p:nvSpPr>
          <p:spPr>
            <a:xfrm rot="16200000">
              <a:off x="7992404" y="3921245"/>
              <a:ext cx="1151135" cy="1151137"/>
            </a:xfrm>
            <a:prstGeom prst="pieWedg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9" name="Rectangle 28"/>
            <p:cNvSpPr/>
            <p:nvPr/>
          </p:nvSpPr>
          <p:spPr>
            <a:xfrm>
              <a:off x="8419635" y="4115507"/>
              <a:ext cx="439958" cy="532705"/>
            </a:xfrm>
            <a:prstGeom prst="rect">
              <a:avLst/>
            </a:prstGeom>
          </p:spPr>
          <p:txBody>
            <a:bodyPr wrap="none" lIns="0" tIns="0" rIns="0" bIns="0" anchor="ctr">
              <a:normAutofit/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06</a:t>
              </a:r>
              <a:endParaRPr lang="en-US" sz="1400" b="1" dirty="0" smtClean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sp>
        <p:nvSpPr>
          <p:cNvPr id="4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6 Market Phases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8" name="Rectangle 4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9" name="Group 4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0" name="TextBox 4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4" name="Group 5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869021" y="2716939"/>
            <a:ext cx="1151137" cy="1151135"/>
            <a:chOff x="1869021" y="2716939"/>
            <a:chExt cx="1151137" cy="1151135"/>
          </a:xfrm>
        </p:grpSpPr>
        <p:sp>
          <p:nvSpPr>
            <p:cNvPr id="4" name="Pie 3"/>
            <p:cNvSpPr/>
            <p:nvPr/>
          </p:nvSpPr>
          <p:spPr>
            <a:xfrm>
              <a:off x="1869021" y="2716939"/>
              <a:ext cx="1151137" cy="1151135"/>
            </a:xfrm>
            <a:prstGeom prst="pieWedg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57" name="Rectangle 56"/>
            <p:cNvSpPr/>
            <p:nvPr/>
          </p:nvSpPr>
          <p:spPr>
            <a:xfrm>
              <a:off x="2346064" y="3048745"/>
              <a:ext cx="439958" cy="532705"/>
            </a:xfrm>
            <a:prstGeom prst="rect">
              <a:avLst/>
            </a:prstGeom>
          </p:spPr>
          <p:txBody>
            <a:bodyPr wrap="none" lIns="0" tIns="0" rIns="0" bIns="0" anchor="ctr">
              <a:normAutofit/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01</a:t>
              </a:r>
              <a:endParaRPr lang="en-US" sz="1400" b="1" dirty="0" smtClean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4277632" y="2716939"/>
            <a:ext cx="1151137" cy="1151135"/>
            <a:chOff x="4277632" y="2716939"/>
            <a:chExt cx="1151137" cy="1151135"/>
          </a:xfrm>
        </p:grpSpPr>
        <p:sp>
          <p:nvSpPr>
            <p:cNvPr id="8" name="Pie 7"/>
            <p:cNvSpPr/>
            <p:nvPr/>
          </p:nvSpPr>
          <p:spPr>
            <a:xfrm>
              <a:off x="4277632" y="2716939"/>
              <a:ext cx="1151137" cy="1151135"/>
            </a:xfrm>
            <a:prstGeom prst="pieWedg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58" name="Rectangle 57"/>
            <p:cNvSpPr/>
            <p:nvPr/>
          </p:nvSpPr>
          <p:spPr>
            <a:xfrm>
              <a:off x="4798059" y="3048745"/>
              <a:ext cx="439958" cy="532705"/>
            </a:xfrm>
            <a:prstGeom prst="rect">
              <a:avLst/>
            </a:prstGeom>
          </p:spPr>
          <p:txBody>
            <a:bodyPr wrap="none" lIns="0" tIns="0" rIns="0" bIns="0" anchor="ctr">
              <a:normAutofit/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02</a:t>
              </a:r>
              <a:endParaRPr lang="en-US" sz="1400" b="1" dirty="0" smtClean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6767728" y="2716939"/>
            <a:ext cx="1151137" cy="1151135"/>
            <a:chOff x="6767728" y="2716939"/>
            <a:chExt cx="1151137" cy="1151135"/>
          </a:xfrm>
        </p:grpSpPr>
        <p:sp>
          <p:nvSpPr>
            <p:cNvPr id="12" name="Pie 11"/>
            <p:cNvSpPr/>
            <p:nvPr/>
          </p:nvSpPr>
          <p:spPr>
            <a:xfrm>
              <a:off x="6767728" y="2716939"/>
              <a:ext cx="1151137" cy="1151135"/>
            </a:xfrm>
            <a:prstGeom prst="pieWedg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59" name="Rectangle 58"/>
            <p:cNvSpPr/>
            <p:nvPr/>
          </p:nvSpPr>
          <p:spPr>
            <a:xfrm>
              <a:off x="7242761" y="3048745"/>
              <a:ext cx="439958" cy="532705"/>
            </a:xfrm>
            <a:prstGeom prst="rect">
              <a:avLst/>
            </a:prstGeom>
          </p:spPr>
          <p:txBody>
            <a:bodyPr wrap="none" lIns="0" tIns="0" rIns="0" bIns="0" anchor="ctr">
              <a:normAutofit/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03</a:t>
              </a:r>
              <a:endParaRPr lang="en-US" sz="1400" b="1" dirty="0" smtClean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2267507" y="2159738"/>
            <a:ext cx="15496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Recovery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4672363" y="2159738"/>
            <a:ext cx="15496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Bullish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156268" y="2159738"/>
            <a:ext cx="15496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Distribution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3482164" y="5154268"/>
            <a:ext cx="15496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Accumulation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4" name="TextBox 63"/>
          <p:cNvSpPr txBox="1"/>
          <p:nvPr/>
        </p:nvSpPr>
        <p:spPr>
          <a:xfrm>
            <a:off x="5885800" y="5154268"/>
            <a:ext cx="15496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Bearish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8400057" y="5154268"/>
            <a:ext cx="15496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Warning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3073327" y="2716940"/>
            <a:ext cx="1151137" cy="1151135"/>
            <a:chOff x="3073327" y="2716940"/>
            <a:chExt cx="1151137" cy="1151135"/>
          </a:xfrm>
        </p:grpSpPr>
        <p:sp>
          <p:nvSpPr>
            <p:cNvPr id="5" name="Pie 4"/>
            <p:cNvSpPr/>
            <p:nvPr/>
          </p:nvSpPr>
          <p:spPr>
            <a:xfrm rot="5400000">
              <a:off x="3073328" y="2716939"/>
              <a:ext cx="1151135" cy="1151137"/>
            </a:xfrm>
            <a:prstGeom prst="pieWedg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66" name="Shape 731"/>
            <p:cNvSpPr/>
            <p:nvPr/>
          </p:nvSpPr>
          <p:spPr>
            <a:xfrm>
              <a:off x="3330194" y="3131659"/>
              <a:ext cx="359443" cy="4518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4277633" y="3921245"/>
            <a:ext cx="1151137" cy="1151135"/>
            <a:chOff x="4277633" y="3921245"/>
            <a:chExt cx="1151137" cy="1151135"/>
          </a:xfrm>
        </p:grpSpPr>
        <p:sp>
          <p:nvSpPr>
            <p:cNvPr id="6" name="Pie 5"/>
            <p:cNvSpPr/>
            <p:nvPr/>
          </p:nvSpPr>
          <p:spPr>
            <a:xfrm rot="10800000">
              <a:off x="4277633" y="3921245"/>
              <a:ext cx="1151137" cy="1151135"/>
            </a:xfrm>
            <a:prstGeom prst="pieWedg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67" name="Shape 719"/>
            <p:cNvSpPr/>
            <p:nvPr/>
          </p:nvSpPr>
          <p:spPr>
            <a:xfrm>
              <a:off x="4474346" y="4193196"/>
              <a:ext cx="438742" cy="3773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5481938" y="2716940"/>
            <a:ext cx="1151137" cy="1151135"/>
            <a:chOff x="5481938" y="2716940"/>
            <a:chExt cx="1151137" cy="1151135"/>
          </a:xfrm>
        </p:grpSpPr>
        <p:sp>
          <p:nvSpPr>
            <p:cNvPr id="9" name="Pie 8"/>
            <p:cNvSpPr/>
            <p:nvPr/>
          </p:nvSpPr>
          <p:spPr>
            <a:xfrm rot="5400000">
              <a:off x="5481939" y="2716939"/>
              <a:ext cx="1151135" cy="1151137"/>
            </a:xfrm>
            <a:prstGeom prst="pieWedg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68" name="AutoShape 17"/>
            <p:cNvSpPr>
              <a:spLocks/>
            </p:cNvSpPr>
            <p:nvPr/>
          </p:nvSpPr>
          <p:spPr bwMode="auto">
            <a:xfrm>
              <a:off x="5737306" y="3144494"/>
              <a:ext cx="444992" cy="466249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6686243" y="3921245"/>
            <a:ext cx="1151137" cy="1151135"/>
            <a:chOff x="6686243" y="3921245"/>
            <a:chExt cx="1151137" cy="1151135"/>
          </a:xfrm>
        </p:grpSpPr>
        <p:sp>
          <p:nvSpPr>
            <p:cNvPr id="10" name="Pie 9"/>
            <p:cNvSpPr/>
            <p:nvPr/>
          </p:nvSpPr>
          <p:spPr>
            <a:xfrm rot="10800000">
              <a:off x="6686243" y="3921245"/>
              <a:ext cx="1151137" cy="1151135"/>
            </a:xfrm>
            <a:prstGeom prst="pieWedg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grpSp>
          <p:nvGrpSpPr>
            <p:cNvPr id="69" name="Group 68"/>
            <p:cNvGrpSpPr/>
            <p:nvPr/>
          </p:nvGrpSpPr>
          <p:grpSpPr>
            <a:xfrm>
              <a:off x="6932983" y="4184779"/>
              <a:ext cx="502461" cy="383171"/>
              <a:chOff x="4914900" y="1812925"/>
              <a:chExt cx="441326" cy="336550"/>
            </a:xfrm>
            <a:solidFill>
              <a:schemeClr val="bg1"/>
            </a:solidFill>
          </p:grpSpPr>
          <p:sp>
            <p:nvSpPr>
              <p:cNvPr id="70" name="Freeform 5"/>
              <p:cNvSpPr>
                <a:spLocks/>
              </p:cNvSpPr>
              <p:nvPr/>
            </p:nvSpPr>
            <p:spPr bwMode="auto">
              <a:xfrm>
                <a:off x="4914900" y="1849438"/>
                <a:ext cx="230188" cy="257175"/>
              </a:xfrm>
              <a:custGeom>
                <a:avLst/>
                <a:gdLst>
                  <a:gd name="T0" fmla="*/ 18 w 145"/>
                  <a:gd name="T1" fmla="*/ 143 h 162"/>
                  <a:gd name="T2" fmla="*/ 18 w 145"/>
                  <a:gd name="T3" fmla="*/ 21 h 162"/>
                  <a:gd name="T4" fmla="*/ 124 w 145"/>
                  <a:gd name="T5" fmla="*/ 21 h 162"/>
                  <a:gd name="T6" fmla="*/ 145 w 145"/>
                  <a:gd name="T7" fmla="*/ 0 h 162"/>
                  <a:gd name="T8" fmla="*/ 0 w 145"/>
                  <a:gd name="T9" fmla="*/ 0 h 162"/>
                  <a:gd name="T10" fmla="*/ 0 w 145"/>
                  <a:gd name="T11" fmla="*/ 162 h 162"/>
                  <a:gd name="T12" fmla="*/ 68 w 145"/>
                  <a:gd name="T13" fmla="*/ 162 h 162"/>
                  <a:gd name="T14" fmla="*/ 77 w 145"/>
                  <a:gd name="T15" fmla="*/ 143 h 162"/>
                  <a:gd name="T16" fmla="*/ 18 w 145"/>
                  <a:gd name="T17" fmla="*/ 14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5" h="162">
                    <a:moveTo>
                      <a:pt x="18" y="143"/>
                    </a:moveTo>
                    <a:lnTo>
                      <a:pt x="18" y="21"/>
                    </a:lnTo>
                    <a:lnTo>
                      <a:pt x="124" y="21"/>
                    </a:lnTo>
                    <a:lnTo>
                      <a:pt x="145" y="0"/>
                    </a:lnTo>
                    <a:lnTo>
                      <a:pt x="0" y="0"/>
                    </a:lnTo>
                    <a:lnTo>
                      <a:pt x="0" y="162"/>
                    </a:lnTo>
                    <a:lnTo>
                      <a:pt x="68" y="162"/>
                    </a:lnTo>
                    <a:lnTo>
                      <a:pt x="77" y="143"/>
                    </a:lnTo>
                    <a:lnTo>
                      <a:pt x="18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6"/>
              <p:cNvSpPr>
                <a:spLocks/>
              </p:cNvSpPr>
              <p:nvPr/>
            </p:nvSpPr>
            <p:spPr bwMode="auto">
              <a:xfrm>
                <a:off x="5065713" y="1849438"/>
                <a:ext cx="290513" cy="257175"/>
              </a:xfrm>
              <a:custGeom>
                <a:avLst/>
                <a:gdLst>
                  <a:gd name="T0" fmla="*/ 76 w 88"/>
                  <a:gd name="T1" fmla="*/ 18 h 78"/>
                  <a:gd name="T2" fmla="*/ 76 w 88"/>
                  <a:gd name="T3" fmla="*/ 0 h 78"/>
                  <a:gd name="T4" fmla="*/ 40 w 88"/>
                  <a:gd name="T5" fmla="*/ 0 h 78"/>
                  <a:gd name="T6" fmla="*/ 37 w 88"/>
                  <a:gd name="T7" fmla="*/ 10 h 78"/>
                  <a:gd name="T8" fmla="*/ 67 w 88"/>
                  <a:gd name="T9" fmla="*/ 10 h 78"/>
                  <a:gd name="T10" fmla="*/ 67 w 88"/>
                  <a:gd name="T11" fmla="*/ 69 h 78"/>
                  <a:gd name="T12" fmla="*/ 10 w 88"/>
                  <a:gd name="T13" fmla="*/ 69 h 78"/>
                  <a:gd name="T14" fmla="*/ 0 w 88"/>
                  <a:gd name="T15" fmla="*/ 78 h 78"/>
                  <a:gd name="T16" fmla="*/ 76 w 88"/>
                  <a:gd name="T17" fmla="*/ 78 h 78"/>
                  <a:gd name="T18" fmla="*/ 76 w 88"/>
                  <a:gd name="T19" fmla="*/ 60 h 78"/>
                  <a:gd name="T20" fmla="*/ 88 w 88"/>
                  <a:gd name="T21" fmla="*/ 54 h 78"/>
                  <a:gd name="T22" fmla="*/ 88 w 88"/>
                  <a:gd name="T23" fmla="*/ 26 h 78"/>
                  <a:gd name="T24" fmla="*/ 76 w 88"/>
                  <a:gd name="T25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8">
                    <a:moveTo>
                      <a:pt x="76" y="18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80" y="60"/>
                      <a:pt x="88" y="61"/>
                      <a:pt x="88" y="54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17"/>
                      <a:pt x="79" y="18"/>
                      <a:pt x="76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7"/>
              <p:cNvSpPr>
                <a:spLocks/>
              </p:cNvSpPr>
              <p:nvPr/>
            </p:nvSpPr>
            <p:spPr bwMode="auto">
              <a:xfrm>
                <a:off x="4970463" y="1905000"/>
                <a:ext cx="115888" cy="144463"/>
              </a:xfrm>
              <a:custGeom>
                <a:avLst/>
                <a:gdLst>
                  <a:gd name="T0" fmla="*/ 0 w 73"/>
                  <a:gd name="T1" fmla="*/ 0 h 91"/>
                  <a:gd name="T2" fmla="*/ 0 w 73"/>
                  <a:gd name="T3" fmla="*/ 91 h 91"/>
                  <a:gd name="T4" fmla="*/ 0 w 73"/>
                  <a:gd name="T5" fmla="*/ 91 h 91"/>
                  <a:gd name="T6" fmla="*/ 48 w 73"/>
                  <a:gd name="T7" fmla="*/ 91 h 91"/>
                  <a:gd name="T8" fmla="*/ 60 w 73"/>
                  <a:gd name="T9" fmla="*/ 60 h 91"/>
                  <a:gd name="T10" fmla="*/ 19 w 73"/>
                  <a:gd name="T11" fmla="*/ 60 h 91"/>
                  <a:gd name="T12" fmla="*/ 73 w 73"/>
                  <a:gd name="T13" fmla="*/ 0 h 91"/>
                  <a:gd name="T14" fmla="*/ 0 w 73"/>
                  <a:gd name="T15" fmla="*/ 0 h 91"/>
                  <a:gd name="T16" fmla="*/ 0 w 73"/>
                  <a:gd name="T1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91">
                    <a:moveTo>
                      <a:pt x="0" y="0"/>
                    </a:moveTo>
                    <a:lnTo>
                      <a:pt x="0" y="91"/>
                    </a:lnTo>
                    <a:lnTo>
                      <a:pt x="0" y="91"/>
                    </a:lnTo>
                    <a:lnTo>
                      <a:pt x="48" y="91"/>
                    </a:lnTo>
                    <a:lnTo>
                      <a:pt x="60" y="60"/>
                    </a:lnTo>
                    <a:lnTo>
                      <a:pt x="19" y="60"/>
                    </a:lnTo>
                    <a:lnTo>
                      <a:pt x="7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Freeform 8"/>
              <p:cNvSpPr>
                <a:spLocks/>
              </p:cNvSpPr>
              <p:nvPr/>
            </p:nvSpPr>
            <p:spPr bwMode="auto">
              <a:xfrm>
                <a:off x="5126038" y="1905000"/>
                <a:ext cx="138113" cy="144463"/>
              </a:xfrm>
              <a:custGeom>
                <a:avLst/>
                <a:gdLst>
                  <a:gd name="T0" fmla="*/ 66 w 87"/>
                  <a:gd name="T1" fmla="*/ 21 h 91"/>
                  <a:gd name="T2" fmla="*/ 0 w 87"/>
                  <a:gd name="T3" fmla="*/ 91 h 91"/>
                  <a:gd name="T4" fmla="*/ 87 w 87"/>
                  <a:gd name="T5" fmla="*/ 91 h 91"/>
                  <a:gd name="T6" fmla="*/ 87 w 87"/>
                  <a:gd name="T7" fmla="*/ 0 h 91"/>
                  <a:gd name="T8" fmla="*/ 31 w 87"/>
                  <a:gd name="T9" fmla="*/ 0 h 91"/>
                  <a:gd name="T10" fmla="*/ 24 w 87"/>
                  <a:gd name="T11" fmla="*/ 21 h 91"/>
                  <a:gd name="T12" fmla="*/ 66 w 87"/>
                  <a:gd name="T13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91">
                    <a:moveTo>
                      <a:pt x="66" y="21"/>
                    </a:moveTo>
                    <a:lnTo>
                      <a:pt x="0" y="91"/>
                    </a:lnTo>
                    <a:lnTo>
                      <a:pt x="87" y="91"/>
                    </a:lnTo>
                    <a:lnTo>
                      <a:pt x="87" y="0"/>
                    </a:lnTo>
                    <a:lnTo>
                      <a:pt x="31" y="0"/>
                    </a:lnTo>
                    <a:lnTo>
                      <a:pt x="24" y="21"/>
                    </a:lnTo>
                    <a:lnTo>
                      <a:pt x="66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" name="Freeform 9"/>
              <p:cNvSpPr>
                <a:spLocks/>
              </p:cNvSpPr>
              <p:nvPr/>
            </p:nvSpPr>
            <p:spPr bwMode="auto">
              <a:xfrm>
                <a:off x="5019675" y="1812925"/>
                <a:ext cx="180975" cy="336550"/>
              </a:xfrm>
              <a:custGeom>
                <a:avLst/>
                <a:gdLst>
                  <a:gd name="T0" fmla="*/ 79 w 114"/>
                  <a:gd name="T1" fmla="*/ 87 h 212"/>
                  <a:gd name="T2" fmla="*/ 112 w 114"/>
                  <a:gd name="T3" fmla="*/ 0 h 212"/>
                  <a:gd name="T4" fmla="*/ 8 w 114"/>
                  <a:gd name="T5" fmla="*/ 110 h 212"/>
                  <a:gd name="T6" fmla="*/ 44 w 114"/>
                  <a:gd name="T7" fmla="*/ 110 h 212"/>
                  <a:gd name="T8" fmla="*/ 0 w 114"/>
                  <a:gd name="T9" fmla="*/ 212 h 212"/>
                  <a:gd name="T10" fmla="*/ 114 w 114"/>
                  <a:gd name="T11" fmla="*/ 85 h 212"/>
                  <a:gd name="T12" fmla="*/ 79 w 114"/>
                  <a:gd name="T13" fmla="*/ 8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212">
                    <a:moveTo>
                      <a:pt x="79" y="87"/>
                    </a:moveTo>
                    <a:lnTo>
                      <a:pt x="112" y="0"/>
                    </a:lnTo>
                    <a:lnTo>
                      <a:pt x="8" y="110"/>
                    </a:lnTo>
                    <a:lnTo>
                      <a:pt x="44" y="110"/>
                    </a:lnTo>
                    <a:lnTo>
                      <a:pt x="0" y="212"/>
                    </a:lnTo>
                    <a:lnTo>
                      <a:pt x="114" y="85"/>
                    </a:lnTo>
                    <a:lnTo>
                      <a:pt x="79" y="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7" name="Group 16"/>
          <p:cNvGrpSpPr/>
          <p:nvPr/>
        </p:nvGrpSpPr>
        <p:grpSpPr>
          <a:xfrm>
            <a:off x="9196710" y="3921245"/>
            <a:ext cx="1151137" cy="1151135"/>
            <a:chOff x="9196710" y="3921245"/>
            <a:chExt cx="1151137" cy="1151135"/>
          </a:xfrm>
        </p:grpSpPr>
        <p:sp>
          <p:nvSpPr>
            <p:cNvPr id="14" name="Pie 13"/>
            <p:cNvSpPr/>
            <p:nvPr/>
          </p:nvSpPr>
          <p:spPr>
            <a:xfrm rot="10800000">
              <a:off x="9196710" y="3921245"/>
              <a:ext cx="1151137" cy="1151135"/>
            </a:xfrm>
            <a:prstGeom prst="pieWedg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75" name="Shape 227"/>
            <p:cNvSpPr/>
            <p:nvPr/>
          </p:nvSpPr>
          <p:spPr>
            <a:xfrm>
              <a:off x="9449667" y="4181448"/>
              <a:ext cx="433282" cy="4621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7972034" y="2716940"/>
            <a:ext cx="1151137" cy="1151135"/>
            <a:chOff x="7972034" y="2716940"/>
            <a:chExt cx="1151137" cy="1151135"/>
          </a:xfrm>
        </p:grpSpPr>
        <p:sp>
          <p:nvSpPr>
            <p:cNvPr id="13" name="Pie 12"/>
            <p:cNvSpPr/>
            <p:nvPr/>
          </p:nvSpPr>
          <p:spPr>
            <a:xfrm rot="5400000">
              <a:off x="7972035" y="2716939"/>
              <a:ext cx="1151135" cy="1151137"/>
            </a:xfrm>
            <a:prstGeom prst="pieWedg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grpSp>
          <p:nvGrpSpPr>
            <p:cNvPr id="76" name="Group 27"/>
            <p:cNvGrpSpPr>
              <a:grpSpLocks/>
            </p:cNvGrpSpPr>
            <p:nvPr/>
          </p:nvGrpSpPr>
          <p:grpSpPr bwMode="auto">
            <a:xfrm>
              <a:off x="8089653" y="3144494"/>
              <a:ext cx="563609" cy="423704"/>
              <a:chOff x="0" y="0"/>
              <a:chExt cx="772" cy="579"/>
            </a:xfrm>
            <a:solidFill>
              <a:schemeClr val="bg1"/>
            </a:solidFill>
          </p:grpSpPr>
          <p:sp>
            <p:nvSpPr>
              <p:cNvPr id="77" name="Freeform 23"/>
              <p:cNvSpPr>
                <a:spLocks/>
              </p:cNvSpPr>
              <p:nvPr/>
            </p:nvSpPr>
            <p:spPr bwMode="auto">
              <a:xfrm>
                <a:off x="0" y="0"/>
                <a:ext cx="772" cy="344"/>
              </a:xfrm>
              <a:custGeom>
                <a:avLst/>
                <a:gdLst>
                  <a:gd name="T0" fmla="*/ 653 w 21279"/>
                  <a:gd name="T1" fmla="*/ 344 h 21600"/>
                  <a:gd name="T2" fmla="*/ 707 w 21279"/>
                  <a:gd name="T3" fmla="*/ 301 h 21600"/>
                  <a:gd name="T4" fmla="*/ 771 w 21279"/>
                  <a:gd name="T5" fmla="*/ 43 h 21600"/>
                  <a:gd name="T6" fmla="*/ 739 w 21279"/>
                  <a:gd name="T7" fmla="*/ 0 h 21600"/>
                  <a:gd name="T8" fmla="*/ 30 w 21279"/>
                  <a:gd name="T9" fmla="*/ 0 h 21600"/>
                  <a:gd name="T10" fmla="*/ 3 w 21279"/>
                  <a:gd name="T11" fmla="*/ 27 h 21600"/>
                  <a:gd name="T12" fmla="*/ 57 w 21279"/>
                  <a:gd name="T13" fmla="*/ 54 h 21600"/>
                  <a:gd name="T14" fmla="*/ 159 w 21279"/>
                  <a:gd name="T15" fmla="*/ 65 h 21600"/>
                  <a:gd name="T16" fmla="*/ 213 w 21279"/>
                  <a:gd name="T17" fmla="*/ 108 h 21600"/>
                  <a:gd name="T18" fmla="*/ 256 w 21279"/>
                  <a:gd name="T19" fmla="*/ 301 h 21600"/>
                  <a:gd name="T20" fmla="*/ 309 w 21279"/>
                  <a:gd name="T21" fmla="*/ 344 h 21600"/>
                  <a:gd name="T22" fmla="*/ 653 w 21279"/>
                  <a:gd name="T23" fmla="*/ 344 h 21600"/>
                  <a:gd name="T24" fmla="*/ 653 w 21279"/>
                  <a:gd name="T25" fmla="*/ 344 h 2160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279" h="21600">
                    <a:moveTo>
                      <a:pt x="17995" y="21600"/>
                    </a:moveTo>
                    <a:cubicBezTo>
                      <a:pt x="18587" y="21600"/>
                      <a:pt x="19327" y="20588"/>
                      <a:pt x="19475" y="18900"/>
                    </a:cubicBezTo>
                    <a:cubicBezTo>
                      <a:pt x="21250" y="2700"/>
                      <a:pt x="21250" y="2700"/>
                      <a:pt x="21250" y="2700"/>
                    </a:cubicBezTo>
                    <a:cubicBezTo>
                      <a:pt x="21398" y="1350"/>
                      <a:pt x="20954" y="0"/>
                      <a:pt x="20362" y="0"/>
                    </a:cubicBezTo>
                    <a:cubicBezTo>
                      <a:pt x="834" y="0"/>
                      <a:pt x="834" y="0"/>
                      <a:pt x="834" y="0"/>
                    </a:cubicBezTo>
                    <a:cubicBezTo>
                      <a:pt x="242" y="0"/>
                      <a:pt x="-202" y="675"/>
                      <a:pt x="94" y="1688"/>
                    </a:cubicBezTo>
                    <a:cubicBezTo>
                      <a:pt x="242" y="2362"/>
                      <a:pt x="982" y="3375"/>
                      <a:pt x="1573" y="3375"/>
                    </a:cubicBezTo>
                    <a:cubicBezTo>
                      <a:pt x="4384" y="4050"/>
                      <a:pt x="4384" y="4050"/>
                      <a:pt x="4384" y="4050"/>
                    </a:cubicBezTo>
                    <a:cubicBezTo>
                      <a:pt x="4976" y="4050"/>
                      <a:pt x="5716" y="5400"/>
                      <a:pt x="5864" y="6750"/>
                    </a:cubicBezTo>
                    <a:cubicBezTo>
                      <a:pt x="7047" y="18900"/>
                      <a:pt x="7047" y="18900"/>
                      <a:pt x="7047" y="18900"/>
                    </a:cubicBezTo>
                    <a:cubicBezTo>
                      <a:pt x="7195" y="20588"/>
                      <a:pt x="7935" y="21600"/>
                      <a:pt x="8527" y="21600"/>
                    </a:cubicBezTo>
                    <a:lnTo>
                      <a:pt x="17995" y="21600"/>
                    </a:lnTo>
                    <a:close/>
                    <a:moveTo>
                      <a:pt x="17995" y="2160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8" name="Oval 24"/>
              <p:cNvSpPr>
                <a:spLocks/>
              </p:cNvSpPr>
              <p:nvPr/>
            </p:nvSpPr>
            <p:spPr bwMode="auto">
              <a:xfrm>
                <a:off x="304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9" name="Oval 25"/>
              <p:cNvSpPr>
                <a:spLocks/>
              </p:cNvSpPr>
              <p:nvPr/>
            </p:nvSpPr>
            <p:spPr bwMode="auto">
              <a:xfrm>
                <a:off x="520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0" name="Freeform 26"/>
              <p:cNvSpPr>
                <a:spLocks/>
              </p:cNvSpPr>
              <p:nvPr/>
            </p:nvSpPr>
            <p:spPr bwMode="auto">
              <a:xfrm>
                <a:off x="247" y="302"/>
                <a:ext cx="432" cy="127"/>
              </a:xfrm>
              <a:custGeom>
                <a:avLst/>
                <a:gdLst>
                  <a:gd name="T0" fmla="*/ 36 w 21275"/>
                  <a:gd name="T1" fmla="*/ 0 h 21600"/>
                  <a:gd name="T2" fmla="*/ 4 w 21275"/>
                  <a:gd name="T3" fmla="*/ 85 h 21600"/>
                  <a:gd name="T4" fmla="*/ 31 w 21275"/>
                  <a:gd name="T5" fmla="*/ 127 h 21600"/>
                  <a:gd name="T6" fmla="*/ 432 w 21275"/>
                  <a:gd name="T7" fmla="*/ 127 h 216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75" h="21600">
                    <a:moveTo>
                      <a:pt x="1782" y="0"/>
                    </a:moveTo>
                    <a:cubicBezTo>
                      <a:pt x="202" y="14400"/>
                      <a:pt x="202" y="14400"/>
                      <a:pt x="202" y="14400"/>
                    </a:cubicBezTo>
                    <a:cubicBezTo>
                      <a:pt x="-325" y="18000"/>
                      <a:pt x="202" y="21600"/>
                      <a:pt x="1519" y="21600"/>
                    </a:cubicBezTo>
                    <a:cubicBezTo>
                      <a:pt x="21275" y="21600"/>
                      <a:pt x="21275" y="21600"/>
                      <a:pt x="21275" y="21600"/>
                    </a:cubicBezTo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6510191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5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  <p:bldP spid="47" grpId="0"/>
      <p:bldP spid="48" grpId="0"/>
      <p:bldP spid="48" grpId="1"/>
      <p:bldP spid="48" grpId="2"/>
      <p:bldP spid="48" grpId="3"/>
      <p:bldP spid="48" grpId="4"/>
      <p:bldP spid="48" grpId="5"/>
      <p:bldP spid="48" grpId="6"/>
      <p:bldP spid="48" grpId="7"/>
      <p:bldP spid="48" grpId="8"/>
      <p:bldP spid="48" grpId="9"/>
      <p:bldP spid="48" grpId="10"/>
      <p:bldP spid="48" grpId="11"/>
      <p:bldP spid="48" grpId="12"/>
      <p:bldP spid="60" grpId="0"/>
      <p:bldP spid="61" grpId="0"/>
      <p:bldP spid="62" grpId="0"/>
      <p:bldP spid="63" grpId="0"/>
      <p:bldP spid="64" grpId="0"/>
      <p:bldP spid="65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11"/>
          <p:cNvGrpSpPr/>
          <p:nvPr/>
        </p:nvGrpSpPr>
        <p:grpSpPr>
          <a:xfrm>
            <a:off x="6389273" y="4119732"/>
            <a:ext cx="2388356" cy="1796975"/>
            <a:chOff x="3275012" y="2168525"/>
            <a:chExt cx="3154363" cy="2373313"/>
          </a:xfrm>
        </p:grpSpPr>
        <p:sp>
          <p:nvSpPr>
            <p:cNvPr id="5" name="Freeform 5"/>
            <p:cNvSpPr>
              <a:spLocks/>
            </p:cNvSpPr>
            <p:nvPr/>
          </p:nvSpPr>
          <p:spPr bwMode="auto">
            <a:xfrm>
              <a:off x="3275012" y="2443163"/>
              <a:ext cx="3122613" cy="2098675"/>
            </a:xfrm>
            <a:custGeom>
              <a:avLst/>
              <a:gdLst/>
              <a:ahLst/>
              <a:cxnLst>
                <a:cxn ang="0">
                  <a:pos x="1380" y="721"/>
                </a:cxn>
                <a:cxn ang="0">
                  <a:pos x="1375" y="732"/>
                </a:cxn>
                <a:cxn ang="0">
                  <a:pos x="1339" y="790"/>
                </a:cxn>
                <a:cxn ang="0">
                  <a:pos x="1319" y="816"/>
                </a:cxn>
                <a:cxn ang="0">
                  <a:pos x="1303" y="834"/>
                </a:cxn>
                <a:cxn ang="0">
                  <a:pos x="1238" y="889"/>
                </a:cxn>
                <a:cxn ang="0">
                  <a:pos x="1223" y="899"/>
                </a:cxn>
                <a:cxn ang="0">
                  <a:pos x="1080" y="921"/>
                </a:cxn>
                <a:cxn ang="0">
                  <a:pos x="1044" y="916"/>
                </a:cxn>
                <a:cxn ang="0">
                  <a:pos x="786" y="819"/>
                </a:cxn>
                <a:cxn ang="0">
                  <a:pos x="416" y="587"/>
                </a:cxn>
                <a:cxn ang="0">
                  <a:pos x="269" y="477"/>
                </a:cxn>
                <a:cxn ang="0">
                  <a:pos x="219" y="437"/>
                </a:cxn>
                <a:cxn ang="0">
                  <a:pos x="203" y="425"/>
                </a:cxn>
                <a:cxn ang="0">
                  <a:pos x="203" y="426"/>
                </a:cxn>
                <a:cxn ang="0">
                  <a:pos x="106" y="540"/>
                </a:cxn>
                <a:cxn ang="0">
                  <a:pos x="0" y="0"/>
                </a:cxn>
                <a:cxn ang="0">
                  <a:pos x="563" y="0"/>
                </a:cxn>
                <a:cxn ang="0">
                  <a:pos x="489" y="89"/>
                </a:cxn>
                <a:cxn ang="0">
                  <a:pos x="465" y="117"/>
                </a:cxn>
                <a:cxn ang="0">
                  <a:pos x="480" y="130"/>
                </a:cxn>
                <a:cxn ang="0">
                  <a:pos x="638" y="280"/>
                </a:cxn>
                <a:cxn ang="0">
                  <a:pos x="1028" y="602"/>
                </a:cxn>
                <a:cxn ang="0">
                  <a:pos x="1045" y="615"/>
                </a:cxn>
                <a:cxn ang="0">
                  <a:pos x="1080" y="639"/>
                </a:cxn>
                <a:cxn ang="0">
                  <a:pos x="1195" y="708"/>
                </a:cxn>
                <a:cxn ang="0">
                  <a:pos x="1250" y="733"/>
                </a:cxn>
                <a:cxn ang="0">
                  <a:pos x="1303" y="746"/>
                </a:cxn>
                <a:cxn ang="0">
                  <a:pos x="1315" y="748"/>
                </a:cxn>
                <a:cxn ang="0">
                  <a:pos x="1342" y="746"/>
                </a:cxn>
                <a:cxn ang="0">
                  <a:pos x="1370" y="732"/>
                </a:cxn>
                <a:cxn ang="0">
                  <a:pos x="1380" y="721"/>
                </a:cxn>
              </a:cxnLst>
              <a:rect l="0" t="0" r="r" b="b"/>
              <a:pathLst>
                <a:path w="1380" h="926">
                  <a:moveTo>
                    <a:pt x="1380" y="721"/>
                  </a:moveTo>
                  <a:cubicBezTo>
                    <a:pt x="1379" y="724"/>
                    <a:pt x="1377" y="728"/>
                    <a:pt x="1375" y="732"/>
                  </a:cubicBezTo>
                  <a:cubicBezTo>
                    <a:pt x="1364" y="752"/>
                    <a:pt x="1352" y="772"/>
                    <a:pt x="1339" y="790"/>
                  </a:cubicBezTo>
                  <a:cubicBezTo>
                    <a:pt x="1333" y="799"/>
                    <a:pt x="1326" y="807"/>
                    <a:pt x="1319" y="816"/>
                  </a:cubicBezTo>
                  <a:cubicBezTo>
                    <a:pt x="1314" y="822"/>
                    <a:pt x="1308" y="828"/>
                    <a:pt x="1303" y="834"/>
                  </a:cubicBezTo>
                  <a:cubicBezTo>
                    <a:pt x="1283" y="854"/>
                    <a:pt x="1261" y="873"/>
                    <a:pt x="1238" y="889"/>
                  </a:cubicBezTo>
                  <a:cubicBezTo>
                    <a:pt x="1233" y="893"/>
                    <a:pt x="1228" y="896"/>
                    <a:pt x="1223" y="899"/>
                  </a:cubicBezTo>
                  <a:cubicBezTo>
                    <a:pt x="1185" y="919"/>
                    <a:pt x="1137" y="926"/>
                    <a:pt x="1080" y="921"/>
                  </a:cubicBezTo>
                  <a:cubicBezTo>
                    <a:pt x="1068" y="920"/>
                    <a:pt x="1056" y="918"/>
                    <a:pt x="1044" y="916"/>
                  </a:cubicBezTo>
                  <a:cubicBezTo>
                    <a:pt x="971" y="903"/>
                    <a:pt x="884" y="871"/>
                    <a:pt x="786" y="819"/>
                  </a:cubicBezTo>
                  <a:cubicBezTo>
                    <a:pt x="416" y="587"/>
                    <a:pt x="416" y="587"/>
                    <a:pt x="416" y="587"/>
                  </a:cubicBezTo>
                  <a:cubicBezTo>
                    <a:pt x="269" y="477"/>
                    <a:pt x="269" y="477"/>
                    <a:pt x="269" y="477"/>
                  </a:cubicBezTo>
                  <a:cubicBezTo>
                    <a:pt x="253" y="464"/>
                    <a:pt x="236" y="451"/>
                    <a:pt x="219" y="437"/>
                  </a:cubicBezTo>
                  <a:cubicBezTo>
                    <a:pt x="213" y="433"/>
                    <a:pt x="208" y="429"/>
                    <a:pt x="203" y="425"/>
                  </a:cubicBezTo>
                  <a:cubicBezTo>
                    <a:pt x="203" y="426"/>
                    <a:pt x="203" y="426"/>
                    <a:pt x="203" y="426"/>
                  </a:cubicBezTo>
                  <a:cubicBezTo>
                    <a:pt x="106" y="540"/>
                    <a:pt x="106" y="540"/>
                    <a:pt x="106" y="54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63" y="0"/>
                    <a:pt x="563" y="0"/>
                    <a:pt x="563" y="0"/>
                  </a:cubicBezTo>
                  <a:cubicBezTo>
                    <a:pt x="489" y="89"/>
                    <a:pt x="489" y="89"/>
                    <a:pt x="489" y="89"/>
                  </a:cubicBezTo>
                  <a:cubicBezTo>
                    <a:pt x="465" y="117"/>
                    <a:pt x="465" y="117"/>
                    <a:pt x="465" y="117"/>
                  </a:cubicBezTo>
                  <a:cubicBezTo>
                    <a:pt x="470" y="121"/>
                    <a:pt x="474" y="125"/>
                    <a:pt x="480" y="130"/>
                  </a:cubicBezTo>
                  <a:cubicBezTo>
                    <a:pt x="535" y="183"/>
                    <a:pt x="588" y="233"/>
                    <a:pt x="638" y="280"/>
                  </a:cubicBezTo>
                  <a:cubicBezTo>
                    <a:pt x="1028" y="602"/>
                    <a:pt x="1028" y="602"/>
                    <a:pt x="1028" y="602"/>
                  </a:cubicBezTo>
                  <a:cubicBezTo>
                    <a:pt x="1045" y="615"/>
                    <a:pt x="1045" y="615"/>
                    <a:pt x="1045" y="615"/>
                  </a:cubicBezTo>
                  <a:cubicBezTo>
                    <a:pt x="1057" y="623"/>
                    <a:pt x="1069" y="631"/>
                    <a:pt x="1080" y="639"/>
                  </a:cubicBezTo>
                  <a:cubicBezTo>
                    <a:pt x="1123" y="668"/>
                    <a:pt x="1161" y="691"/>
                    <a:pt x="1195" y="708"/>
                  </a:cubicBezTo>
                  <a:cubicBezTo>
                    <a:pt x="1215" y="718"/>
                    <a:pt x="1233" y="726"/>
                    <a:pt x="1250" y="733"/>
                  </a:cubicBezTo>
                  <a:cubicBezTo>
                    <a:pt x="1269" y="740"/>
                    <a:pt x="1287" y="744"/>
                    <a:pt x="1303" y="746"/>
                  </a:cubicBezTo>
                  <a:cubicBezTo>
                    <a:pt x="1307" y="747"/>
                    <a:pt x="1311" y="747"/>
                    <a:pt x="1315" y="748"/>
                  </a:cubicBezTo>
                  <a:cubicBezTo>
                    <a:pt x="1325" y="748"/>
                    <a:pt x="1334" y="747"/>
                    <a:pt x="1342" y="746"/>
                  </a:cubicBezTo>
                  <a:cubicBezTo>
                    <a:pt x="1353" y="743"/>
                    <a:pt x="1362" y="739"/>
                    <a:pt x="1370" y="732"/>
                  </a:cubicBezTo>
                  <a:cubicBezTo>
                    <a:pt x="1374" y="729"/>
                    <a:pt x="1377" y="725"/>
                    <a:pt x="1380" y="721"/>
                  </a:cubicBez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6" name="Freeform 6"/>
            <p:cNvSpPr>
              <a:spLocks/>
            </p:cNvSpPr>
            <p:nvPr/>
          </p:nvSpPr>
          <p:spPr bwMode="auto">
            <a:xfrm>
              <a:off x="4848225" y="2198688"/>
              <a:ext cx="1541463" cy="1885950"/>
            </a:xfrm>
            <a:custGeom>
              <a:avLst/>
              <a:gdLst/>
              <a:ahLst/>
              <a:cxnLst>
                <a:cxn ang="0">
                  <a:pos x="558" y="810"/>
                </a:cxn>
                <a:cxn ang="0">
                  <a:pos x="514" y="661"/>
                </a:cxn>
                <a:cxn ang="0">
                  <a:pos x="500" y="634"/>
                </a:cxn>
                <a:cxn ang="0">
                  <a:pos x="24" y="26"/>
                </a:cxn>
                <a:cxn ang="0">
                  <a:pos x="0" y="0"/>
                </a:cxn>
                <a:cxn ang="0">
                  <a:pos x="30" y="26"/>
                </a:cxn>
                <a:cxn ang="0">
                  <a:pos x="545" y="530"/>
                </a:cxn>
                <a:cxn ang="0">
                  <a:pos x="608" y="613"/>
                </a:cxn>
                <a:cxn ang="0">
                  <a:pos x="638" y="661"/>
                </a:cxn>
                <a:cxn ang="0">
                  <a:pos x="650" y="682"/>
                </a:cxn>
                <a:cxn ang="0">
                  <a:pos x="675" y="745"/>
                </a:cxn>
                <a:cxn ang="0">
                  <a:pos x="679" y="788"/>
                </a:cxn>
                <a:cxn ang="0">
                  <a:pos x="666" y="818"/>
                </a:cxn>
                <a:cxn ang="0">
                  <a:pos x="638" y="832"/>
                </a:cxn>
                <a:cxn ang="0">
                  <a:pos x="620" y="831"/>
                </a:cxn>
                <a:cxn ang="0">
                  <a:pos x="608" y="829"/>
                </a:cxn>
                <a:cxn ang="0">
                  <a:pos x="598" y="826"/>
                </a:cxn>
                <a:cxn ang="0">
                  <a:pos x="558" y="810"/>
                </a:cxn>
              </a:cxnLst>
              <a:rect l="0" t="0" r="r" b="b"/>
              <a:pathLst>
                <a:path w="681" h="832">
                  <a:moveTo>
                    <a:pt x="558" y="810"/>
                  </a:moveTo>
                  <a:cubicBezTo>
                    <a:pt x="558" y="770"/>
                    <a:pt x="543" y="721"/>
                    <a:pt x="514" y="661"/>
                  </a:cubicBezTo>
                  <a:cubicBezTo>
                    <a:pt x="510" y="652"/>
                    <a:pt x="505" y="643"/>
                    <a:pt x="500" y="634"/>
                  </a:cubicBezTo>
                  <a:cubicBezTo>
                    <a:pt x="422" y="486"/>
                    <a:pt x="263" y="284"/>
                    <a:pt x="24" y="26"/>
                  </a:cubicBezTo>
                  <a:cubicBezTo>
                    <a:pt x="16" y="17"/>
                    <a:pt x="8" y="9"/>
                    <a:pt x="0" y="0"/>
                  </a:cubicBezTo>
                  <a:cubicBezTo>
                    <a:pt x="10" y="9"/>
                    <a:pt x="20" y="17"/>
                    <a:pt x="30" y="26"/>
                  </a:cubicBezTo>
                  <a:cubicBezTo>
                    <a:pt x="266" y="231"/>
                    <a:pt x="437" y="399"/>
                    <a:pt x="545" y="530"/>
                  </a:cubicBezTo>
                  <a:cubicBezTo>
                    <a:pt x="569" y="559"/>
                    <a:pt x="590" y="587"/>
                    <a:pt x="608" y="613"/>
                  </a:cubicBezTo>
                  <a:cubicBezTo>
                    <a:pt x="619" y="630"/>
                    <a:pt x="630" y="646"/>
                    <a:pt x="638" y="661"/>
                  </a:cubicBezTo>
                  <a:cubicBezTo>
                    <a:pt x="643" y="668"/>
                    <a:pt x="646" y="675"/>
                    <a:pt x="650" y="682"/>
                  </a:cubicBezTo>
                  <a:cubicBezTo>
                    <a:pt x="662" y="705"/>
                    <a:pt x="670" y="726"/>
                    <a:pt x="675" y="745"/>
                  </a:cubicBezTo>
                  <a:cubicBezTo>
                    <a:pt x="680" y="763"/>
                    <a:pt x="681" y="777"/>
                    <a:pt x="679" y="788"/>
                  </a:cubicBezTo>
                  <a:cubicBezTo>
                    <a:pt x="676" y="799"/>
                    <a:pt x="672" y="809"/>
                    <a:pt x="666" y="818"/>
                  </a:cubicBezTo>
                  <a:cubicBezTo>
                    <a:pt x="660" y="827"/>
                    <a:pt x="651" y="832"/>
                    <a:pt x="638" y="832"/>
                  </a:cubicBezTo>
                  <a:cubicBezTo>
                    <a:pt x="632" y="832"/>
                    <a:pt x="626" y="832"/>
                    <a:pt x="620" y="831"/>
                  </a:cubicBezTo>
                  <a:cubicBezTo>
                    <a:pt x="616" y="831"/>
                    <a:pt x="612" y="830"/>
                    <a:pt x="608" y="829"/>
                  </a:cubicBezTo>
                  <a:cubicBezTo>
                    <a:pt x="604" y="828"/>
                    <a:pt x="601" y="827"/>
                    <a:pt x="598" y="826"/>
                  </a:cubicBezTo>
                  <a:cubicBezTo>
                    <a:pt x="584" y="821"/>
                    <a:pt x="571" y="816"/>
                    <a:pt x="558" y="81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7" name="Freeform 7"/>
            <p:cNvSpPr>
              <a:spLocks noEditPoints="1"/>
            </p:cNvSpPr>
            <p:nvPr/>
          </p:nvSpPr>
          <p:spPr bwMode="auto">
            <a:xfrm>
              <a:off x="3275012" y="2168525"/>
              <a:ext cx="3154363" cy="1970088"/>
            </a:xfrm>
            <a:custGeom>
              <a:avLst/>
              <a:gdLst/>
              <a:ahLst/>
              <a:cxnLst>
                <a:cxn ang="0">
                  <a:pos x="0" y="121"/>
                </a:cxn>
                <a:cxn ang="0">
                  <a:pos x="19" y="106"/>
                </a:cxn>
                <a:cxn ang="0">
                  <a:pos x="547" y="106"/>
                </a:cxn>
                <a:cxn ang="0">
                  <a:pos x="563" y="121"/>
                </a:cxn>
                <a:cxn ang="0">
                  <a:pos x="0" y="121"/>
                </a:cxn>
                <a:cxn ang="0">
                  <a:pos x="1380" y="842"/>
                </a:cxn>
                <a:cxn ang="0">
                  <a:pos x="1370" y="853"/>
                </a:cxn>
                <a:cxn ang="0">
                  <a:pos x="1342" y="867"/>
                </a:cxn>
                <a:cxn ang="0">
                  <a:pos x="1315" y="869"/>
                </a:cxn>
                <a:cxn ang="0">
                  <a:pos x="1303" y="867"/>
                </a:cxn>
                <a:cxn ang="0">
                  <a:pos x="1250" y="854"/>
                </a:cxn>
                <a:cxn ang="0">
                  <a:pos x="1195" y="829"/>
                </a:cxn>
                <a:cxn ang="0">
                  <a:pos x="1080" y="760"/>
                </a:cxn>
                <a:cxn ang="0">
                  <a:pos x="1045" y="736"/>
                </a:cxn>
                <a:cxn ang="0">
                  <a:pos x="1028" y="723"/>
                </a:cxn>
                <a:cxn ang="0">
                  <a:pos x="638" y="401"/>
                </a:cxn>
                <a:cxn ang="0">
                  <a:pos x="480" y="251"/>
                </a:cxn>
                <a:cxn ang="0">
                  <a:pos x="465" y="238"/>
                </a:cxn>
                <a:cxn ang="0">
                  <a:pos x="489" y="210"/>
                </a:cxn>
                <a:cxn ang="0">
                  <a:pos x="1044" y="691"/>
                </a:cxn>
                <a:cxn ang="0">
                  <a:pos x="1119" y="745"/>
                </a:cxn>
                <a:cxn ang="0">
                  <a:pos x="1195" y="793"/>
                </a:cxn>
                <a:cxn ang="0">
                  <a:pos x="1235" y="814"/>
                </a:cxn>
                <a:cxn ang="0">
                  <a:pos x="1253" y="823"/>
                </a:cxn>
                <a:cxn ang="0">
                  <a:pos x="1293" y="839"/>
                </a:cxn>
                <a:cxn ang="0">
                  <a:pos x="1303" y="842"/>
                </a:cxn>
                <a:cxn ang="0">
                  <a:pos x="1315" y="844"/>
                </a:cxn>
                <a:cxn ang="0">
                  <a:pos x="1333" y="845"/>
                </a:cxn>
                <a:cxn ang="0">
                  <a:pos x="1361" y="831"/>
                </a:cxn>
                <a:cxn ang="0">
                  <a:pos x="1374" y="801"/>
                </a:cxn>
                <a:cxn ang="0">
                  <a:pos x="1370" y="758"/>
                </a:cxn>
                <a:cxn ang="0">
                  <a:pos x="1345" y="695"/>
                </a:cxn>
                <a:cxn ang="0">
                  <a:pos x="1333" y="674"/>
                </a:cxn>
                <a:cxn ang="0">
                  <a:pos x="1303" y="626"/>
                </a:cxn>
                <a:cxn ang="0">
                  <a:pos x="1240" y="543"/>
                </a:cxn>
                <a:cxn ang="0">
                  <a:pos x="725" y="39"/>
                </a:cxn>
                <a:cxn ang="0">
                  <a:pos x="695" y="13"/>
                </a:cxn>
                <a:cxn ang="0">
                  <a:pos x="682" y="0"/>
                </a:cxn>
                <a:cxn ang="0">
                  <a:pos x="728" y="39"/>
                </a:cxn>
                <a:cxn ang="0">
                  <a:pos x="945" y="234"/>
                </a:cxn>
                <a:cxn ang="0">
                  <a:pos x="1247" y="543"/>
                </a:cxn>
                <a:cxn ang="0">
                  <a:pos x="1303" y="613"/>
                </a:cxn>
                <a:cxn ang="0">
                  <a:pos x="1344" y="674"/>
                </a:cxn>
                <a:cxn ang="0">
                  <a:pos x="1356" y="695"/>
                </a:cxn>
                <a:cxn ang="0">
                  <a:pos x="1384" y="758"/>
                </a:cxn>
                <a:cxn ang="0">
                  <a:pos x="1392" y="793"/>
                </a:cxn>
                <a:cxn ang="0">
                  <a:pos x="1392" y="792"/>
                </a:cxn>
                <a:cxn ang="0">
                  <a:pos x="1380" y="842"/>
                </a:cxn>
              </a:cxnLst>
              <a:rect l="0" t="0" r="r" b="b"/>
              <a:pathLst>
                <a:path w="1394" h="869">
                  <a:moveTo>
                    <a:pt x="0" y="121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547" y="106"/>
                    <a:pt x="547" y="106"/>
                    <a:pt x="547" y="106"/>
                  </a:cubicBezTo>
                  <a:cubicBezTo>
                    <a:pt x="563" y="121"/>
                    <a:pt x="563" y="121"/>
                    <a:pt x="563" y="121"/>
                  </a:cubicBezTo>
                  <a:lnTo>
                    <a:pt x="0" y="121"/>
                  </a:lnTo>
                  <a:close/>
                  <a:moveTo>
                    <a:pt x="1380" y="842"/>
                  </a:moveTo>
                  <a:cubicBezTo>
                    <a:pt x="1377" y="846"/>
                    <a:pt x="1374" y="850"/>
                    <a:pt x="1370" y="853"/>
                  </a:cubicBezTo>
                  <a:cubicBezTo>
                    <a:pt x="1362" y="860"/>
                    <a:pt x="1353" y="864"/>
                    <a:pt x="1342" y="867"/>
                  </a:cubicBezTo>
                  <a:cubicBezTo>
                    <a:pt x="1334" y="868"/>
                    <a:pt x="1325" y="869"/>
                    <a:pt x="1315" y="869"/>
                  </a:cubicBezTo>
                  <a:cubicBezTo>
                    <a:pt x="1311" y="868"/>
                    <a:pt x="1307" y="868"/>
                    <a:pt x="1303" y="867"/>
                  </a:cubicBezTo>
                  <a:cubicBezTo>
                    <a:pt x="1287" y="865"/>
                    <a:pt x="1269" y="861"/>
                    <a:pt x="1250" y="854"/>
                  </a:cubicBezTo>
                  <a:cubicBezTo>
                    <a:pt x="1233" y="847"/>
                    <a:pt x="1215" y="839"/>
                    <a:pt x="1195" y="829"/>
                  </a:cubicBezTo>
                  <a:cubicBezTo>
                    <a:pt x="1161" y="812"/>
                    <a:pt x="1123" y="789"/>
                    <a:pt x="1080" y="760"/>
                  </a:cubicBezTo>
                  <a:cubicBezTo>
                    <a:pt x="1069" y="752"/>
                    <a:pt x="1057" y="744"/>
                    <a:pt x="1045" y="736"/>
                  </a:cubicBezTo>
                  <a:cubicBezTo>
                    <a:pt x="1028" y="723"/>
                    <a:pt x="1028" y="723"/>
                    <a:pt x="1028" y="723"/>
                  </a:cubicBezTo>
                  <a:cubicBezTo>
                    <a:pt x="638" y="401"/>
                    <a:pt x="638" y="401"/>
                    <a:pt x="638" y="401"/>
                  </a:cubicBezTo>
                  <a:cubicBezTo>
                    <a:pt x="588" y="354"/>
                    <a:pt x="535" y="304"/>
                    <a:pt x="480" y="251"/>
                  </a:cubicBezTo>
                  <a:cubicBezTo>
                    <a:pt x="474" y="246"/>
                    <a:pt x="470" y="242"/>
                    <a:pt x="465" y="238"/>
                  </a:cubicBezTo>
                  <a:cubicBezTo>
                    <a:pt x="489" y="210"/>
                    <a:pt x="489" y="210"/>
                    <a:pt x="489" y="210"/>
                  </a:cubicBezTo>
                  <a:cubicBezTo>
                    <a:pt x="716" y="425"/>
                    <a:pt x="901" y="585"/>
                    <a:pt x="1044" y="691"/>
                  </a:cubicBezTo>
                  <a:cubicBezTo>
                    <a:pt x="1071" y="711"/>
                    <a:pt x="1095" y="729"/>
                    <a:pt x="1119" y="745"/>
                  </a:cubicBezTo>
                  <a:cubicBezTo>
                    <a:pt x="1146" y="763"/>
                    <a:pt x="1172" y="779"/>
                    <a:pt x="1195" y="793"/>
                  </a:cubicBezTo>
                  <a:cubicBezTo>
                    <a:pt x="1209" y="801"/>
                    <a:pt x="1223" y="808"/>
                    <a:pt x="1235" y="814"/>
                  </a:cubicBezTo>
                  <a:cubicBezTo>
                    <a:pt x="1241" y="817"/>
                    <a:pt x="1247" y="820"/>
                    <a:pt x="1253" y="823"/>
                  </a:cubicBezTo>
                  <a:cubicBezTo>
                    <a:pt x="1266" y="829"/>
                    <a:pt x="1279" y="834"/>
                    <a:pt x="1293" y="839"/>
                  </a:cubicBezTo>
                  <a:cubicBezTo>
                    <a:pt x="1296" y="840"/>
                    <a:pt x="1299" y="841"/>
                    <a:pt x="1303" y="842"/>
                  </a:cubicBezTo>
                  <a:cubicBezTo>
                    <a:pt x="1307" y="843"/>
                    <a:pt x="1311" y="844"/>
                    <a:pt x="1315" y="844"/>
                  </a:cubicBezTo>
                  <a:cubicBezTo>
                    <a:pt x="1321" y="845"/>
                    <a:pt x="1327" y="845"/>
                    <a:pt x="1333" y="845"/>
                  </a:cubicBezTo>
                  <a:cubicBezTo>
                    <a:pt x="1346" y="845"/>
                    <a:pt x="1355" y="840"/>
                    <a:pt x="1361" y="831"/>
                  </a:cubicBezTo>
                  <a:cubicBezTo>
                    <a:pt x="1367" y="822"/>
                    <a:pt x="1371" y="812"/>
                    <a:pt x="1374" y="801"/>
                  </a:cubicBezTo>
                  <a:cubicBezTo>
                    <a:pt x="1376" y="790"/>
                    <a:pt x="1375" y="776"/>
                    <a:pt x="1370" y="758"/>
                  </a:cubicBezTo>
                  <a:cubicBezTo>
                    <a:pt x="1365" y="739"/>
                    <a:pt x="1357" y="718"/>
                    <a:pt x="1345" y="695"/>
                  </a:cubicBezTo>
                  <a:cubicBezTo>
                    <a:pt x="1341" y="688"/>
                    <a:pt x="1338" y="681"/>
                    <a:pt x="1333" y="674"/>
                  </a:cubicBezTo>
                  <a:cubicBezTo>
                    <a:pt x="1325" y="659"/>
                    <a:pt x="1314" y="643"/>
                    <a:pt x="1303" y="626"/>
                  </a:cubicBezTo>
                  <a:cubicBezTo>
                    <a:pt x="1285" y="600"/>
                    <a:pt x="1264" y="572"/>
                    <a:pt x="1240" y="543"/>
                  </a:cubicBezTo>
                  <a:cubicBezTo>
                    <a:pt x="1132" y="412"/>
                    <a:pt x="961" y="244"/>
                    <a:pt x="725" y="39"/>
                  </a:cubicBezTo>
                  <a:cubicBezTo>
                    <a:pt x="715" y="30"/>
                    <a:pt x="705" y="22"/>
                    <a:pt x="695" y="13"/>
                  </a:cubicBezTo>
                  <a:cubicBezTo>
                    <a:pt x="691" y="9"/>
                    <a:pt x="686" y="4"/>
                    <a:pt x="682" y="0"/>
                  </a:cubicBezTo>
                  <a:cubicBezTo>
                    <a:pt x="698" y="13"/>
                    <a:pt x="713" y="26"/>
                    <a:pt x="728" y="39"/>
                  </a:cubicBezTo>
                  <a:cubicBezTo>
                    <a:pt x="808" y="108"/>
                    <a:pt x="880" y="173"/>
                    <a:pt x="945" y="234"/>
                  </a:cubicBezTo>
                  <a:cubicBezTo>
                    <a:pt x="1073" y="353"/>
                    <a:pt x="1174" y="456"/>
                    <a:pt x="1247" y="543"/>
                  </a:cubicBezTo>
                  <a:cubicBezTo>
                    <a:pt x="1268" y="568"/>
                    <a:pt x="1286" y="591"/>
                    <a:pt x="1303" y="613"/>
                  </a:cubicBezTo>
                  <a:cubicBezTo>
                    <a:pt x="1318" y="635"/>
                    <a:pt x="1332" y="655"/>
                    <a:pt x="1344" y="674"/>
                  </a:cubicBezTo>
                  <a:cubicBezTo>
                    <a:pt x="1348" y="681"/>
                    <a:pt x="1352" y="688"/>
                    <a:pt x="1356" y="695"/>
                  </a:cubicBezTo>
                  <a:cubicBezTo>
                    <a:pt x="1368" y="718"/>
                    <a:pt x="1378" y="739"/>
                    <a:pt x="1384" y="758"/>
                  </a:cubicBezTo>
                  <a:cubicBezTo>
                    <a:pt x="1388" y="772"/>
                    <a:pt x="1391" y="783"/>
                    <a:pt x="1392" y="793"/>
                  </a:cubicBezTo>
                  <a:cubicBezTo>
                    <a:pt x="1392" y="792"/>
                    <a:pt x="1392" y="792"/>
                    <a:pt x="1392" y="792"/>
                  </a:cubicBezTo>
                  <a:cubicBezTo>
                    <a:pt x="1394" y="808"/>
                    <a:pt x="1390" y="825"/>
                    <a:pt x="1380" y="842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</p:grpSp>
      <p:grpSp>
        <p:nvGrpSpPr>
          <p:cNvPr id="8" name="Group 12"/>
          <p:cNvGrpSpPr/>
          <p:nvPr/>
        </p:nvGrpSpPr>
        <p:grpSpPr>
          <a:xfrm flipH="1">
            <a:off x="3428041" y="4142570"/>
            <a:ext cx="2388356" cy="1796975"/>
            <a:chOff x="3275012" y="2168525"/>
            <a:chExt cx="3154363" cy="2373313"/>
          </a:xfrm>
        </p:grpSpPr>
        <p:sp>
          <p:nvSpPr>
            <p:cNvPr id="9" name="Freeform 5"/>
            <p:cNvSpPr>
              <a:spLocks/>
            </p:cNvSpPr>
            <p:nvPr/>
          </p:nvSpPr>
          <p:spPr bwMode="auto">
            <a:xfrm>
              <a:off x="3275012" y="2443163"/>
              <a:ext cx="3122613" cy="2098675"/>
            </a:xfrm>
            <a:custGeom>
              <a:avLst/>
              <a:gdLst/>
              <a:ahLst/>
              <a:cxnLst>
                <a:cxn ang="0">
                  <a:pos x="1380" y="721"/>
                </a:cxn>
                <a:cxn ang="0">
                  <a:pos x="1375" y="732"/>
                </a:cxn>
                <a:cxn ang="0">
                  <a:pos x="1339" y="790"/>
                </a:cxn>
                <a:cxn ang="0">
                  <a:pos x="1319" y="816"/>
                </a:cxn>
                <a:cxn ang="0">
                  <a:pos x="1303" y="834"/>
                </a:cxn>
                <a:cxn ang="0">
                  <a:pos x="1238" y="889"/>
                </a:cxn>
                <a:cxn ang="0">
                  <a:pos x="1223" y="899"/>
                </a:cxn>
                <a:cxn ang="0">
                  <a:pos x="1080" y="921"/>
                </a:cxn>
                <a:cxn ang="0">
                  <a:pos x="1044" y="916"/>
                </a:cxn>
                <a:cxn ang="0">
                  <a:pos x="786" y="819"/>
                </a:cxn>
                <a:cxn ang="0">
                  <a:pos x="416" y="587"/>
                </a:cxn>
                <a:cxn ang="0">
                  <a:pos x="269" y="477"/>
                </a:cxn>
                <a:cxn ang="0">
                  <a:pos x="219" y="437"/>
                </a:cxn>
                <a:cxn ang="0">
                  <a:pos x="203" y="425"/>
                </a:cxn>
                <a:cxn ang="0">
                  <a:pos x="203" y="426"/>
                </a:cxn>
                <a:cxn ang="0">
                  <a:pos x="106" y="540"/>
                </a:cxn>
                <a:cxn ang="0">
                  <a:pos x="0" y="0"/>
                </a:cxn>
                <a:cxn ang="0">
                  <a:pos x="563" y="0"/>
                </a:cxn>
                <a:cxn ang="0">
                  <a:pos x="489" y="89"/>
                </a:cxn>
                <a:cxn ang="0">
                  <a:pos x="465" y="117"/>
                </a:cxn>
                <a:cxn ang="0">
                  <a:pos x="480" y="130"/>
                </a:cxn>
                <a:cxn ang="0">
                  <a:pos x="638" y="280"/>
                </a:cxn>
                <a:cxn ang="0">
                  <a:pos x="1028" y="602"/>
                </a:cxn>
                <a:cxn ang="0">
                  <a:pos x="1045" y="615"/>
                </a:cxn>
                <a:cxn ang="0">
                  <a:pos x="1080" y="639"/>
                </a:cxn>
                <a:cxn ang="0">
                  <a:pos x="1195" y="708"/>
                </a:cxn>
                <a:cxn ang="0">
                  <a:pos x="1250" y="733"/>
                </a:cxn>
                <a:cxn ang="0">
                  <a:pos x="1303" y="746"/>
                </a:cxn>
                <a:cxn ang="0">
                  <a:pos x="1315" y="748"/>
                </a:cxn>
                <a:cxn ang="0">
                  <a:pos x="1342" y="746"/>
                </a:cxn>
                <a:cxn ang="0">
                  <a:pos x="1370" y="732"/>
                </a:cxn>
                <a:cxn ang="0">
                  <a:pos x="1380" y="721"/>
                </a:cxn>
              </a:cxnLst>
              <a:rect l="0" t="0" r="r" b="b"/>
              <a:pathLst>
                <a:path w="1380" h="926">
                  <a:moveTo>
                    <a:pt x="1380" y="721"/>
                  </a:moveTo>
                  <a:cubicBezTo>
                    <a:pt x="1379" y="724"/>
                    <a:pt x="1377" y="728"/>
                    <a:pt x="1375" y="732"/>
                  </a:cubicBezTo>
                  <a:cubicBezTo>
                    <a:pt x="1364" y="752"/>
                    <a:pt x="1352" y="772"/>
                    <a:pt x="1339" y="790"/>
                  </a:cubicBezTo>
                  <a:cubicBezTo>
                    <a:pt x="1333" y="799"/>
                    <a:pt x="1326" y="807"/>
                    <a:pt x="1319" y="816"/>
                  </a:cubicBezTo>
                  <a:cubicBezTo>
                    <a:pt x="1314" y="822"/>
                    <a:pt x="1308" y="828"/>
                    <a:pt x="1303" y="834"/>
                  </a:cubicBezTo>
                  <a:cubicBezTo>
                    <a:pt x="1283" y="854"/>
                    <a:pt x="1261" y="873"/>
                    <a:pt x="1238" y="889"/>
                  </a:cubicBezTo>
                  <a:cubicBezTo>
                    <a:pt x="1233" y="893"/>
                    <a:pt x="1228" y="896"/>
                    <a:pt x="1223" y="899"/>
                  </a:cubicBezTo>
                  <a:cubicBezTo>
                    <a:pt x="1185" y="919"/>
                    <a:pt x="1137" y="926"/>
                    <a:pt x="1080" y="921"/>
                  </a:cubicBezTo>
                  <a:cubicBezTo>
                    <a:pt x="1068" y="920"/>
                    <a:pt x="1056" y="918"/>
                    <a:pt x="1044" y="916"/>
                  </a:cubicBezTo>
                  <a:cubicBezTo>
                    <a:pt x="971" y="903"/>
                    <a:pt x="884" y="871"/>
                    <a:pt x="786" y="819"/>
                  </a:cubicBezTo>
                  <a:cubicBezTo>
                    <a:pt x="416" y="587"/>
                    <a:pt x="416" y="587"/>
                    <a:pt x="416" y="587"/>
                  </a:cubicBezTo>
                  <a:cubicBezTo>
                    <a:pt x="269" y="477"/>
                    <a:pt x="269" y="477"/>
                    <a:pt x="269" y="477"/>
                  </a:cubicBezTo>
                  <a:cubicBezTo>
                    <a:pt x="253" y="464"/>
                    <a:pt x="236" y="451"/>
                    <a:pt x="219" y="437"/>
                  </a:cubicBezTo>
                  <a:cubicBezTo>
                    <a:pt x="213" y="433"/>
                    <a:pt x="208" y="429"/>
                    <a:pt x="203" y="425"/>
                  </a:cubicBezTo>
                  <a:cubicBezTo>
                    <a:pt x="203" y="426"/>
                    <a:pt x="203" y="426"/>
                    <a:pt x="203" y="426"/>
                  </a:cubicBezTo>
                  <a:cubicBezTo>
                    <a:pt x="106" y="540"/>
                    <a:pt x="106" y="540"/>
                    <a:pt x="106" y="54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63" y="0"/>
                    <a:pt x="563" y="0"/>
                    <a:pt x="563" y="0"/>
                  </a:cubicBezTo>
                  <a:cubicBezTo>
                    <a:pt x="489" y="89"/>
                    <a:pt x="489" y="89"/>
                    <a:pt x="489" y="89"/>
                  </a:cubicBezTo>
                  <a:cubicBezTo>
                    <a:pt x="465" y="117"/>
                    <a:pt x="465" y="117"/>
                    <a:pt x="465" y="117"/>
                  </a:cubicBezTo>
                  <a:cubicBezTo>
                    <a:pt x="470" y="121"/>
                    <a:pt x="474" y="125"/>
                    <a:pt x="480" y="130"/>
                  </a:cubicBezTo>
                  <a:cubicBezTo>
                    <a:pt x="535" y="183"/>
                    <a:pt x="588" y="233"/>
                    <a:pt x="638" y="280"/>
                  </a:cubicBezTo>
                  <a:cubicBezTo>
                    <a:pt x="1028" y="602"/>
                    <a:pt x="1028" y="602"/>
                    <a:pt x="1028" y="602"/>
                  </a:cubicBezTo>
                  <a:cubicBezTo>
                    <a:pt x="1045" y="615"/>
                    <a:pt x="1045" y="615"/>
                    <a:pt x="1045" y="615"/>
                  </a:cubicBezTo>
                  <a:cubicBezTo>
                    <a:pt x="1057" y="623"/>
                    <a:pt x="1069" y="631"/>
                    <a:pt x="1080" y="639"/>
                  </a:cubicBezTo>
                  <a:cubicBezTo>
                    <a:pt x="1123" y="668"/>
                    <a:pt x="1161" y="691"/>
                    <a:pt x="1195" y="708"/>
                  </a:cubicBezTo>
                  <a:cubicBezTo>
                    <a:pt x="1215" y="718"/>
                    <a:pt x="1233" y="726"/>
                    <a:pt x="1250" y="733"/>
                  </a:cubicBezTo>
                  <a:cubicBezTo>
                    <a:pt x="1269" y="740"/>
                    <a:pt x="1287" y="744"/>
                    <a:pt x="1303" y="746"/>
                  </a:cubicBezTo>
                  <a:cubicBezTo>
                    <a:pt x="1307" y="747"/>
                    <a:pt x="1311" y="747"/>
                    <a:pt x="1315" y="748"/>
                  </a:cubicBezTo>
                  <a:cubicBezTo>
                    <a:pt x="1325" y="748"/>
                    <a:pt x="1334" y="747"/>
                    <a:pt x="1342" y="746"/>
                  </a:cubicBezTo>
                  <a:cubicBezTo>
                    <a:pt x="1353" y="743"/>
                    <a:pt x="1362" y="739"/>
                    <a:pt x="1370" y="732"/>
                  </a:cubicBezTo>
                  <a:cubicBezTo>
                    <a:pt x="1374" y="729"/>
                    <a:pt x="1377" y="725"/>
                    <a:pt x="1380" y="721"/>
                  </a:cubicBez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10" name="Freeform 6"/>
            <p:cNvSpPr>
              <a:spLocks/>
            </p:cNvSpPr>
            <p:nvPr/>
          </p:nvSpPr>
          <p:spPr bwMode="auto">
            <a:xfrm>
              <a:off x="4848225" y="2198688"/>
              <a:ext cx="1541463" cy="1885950"/>
            </a:xfrm>
            <a:custGeom>
              <a:avLst/>
              <a:gdLst/>
              <a:ahLst/>
              <a:cxnLst>
                <a:cxn ang="0">
                  <a:pos x="558" y="810"/>
                </a:cxn>
                <a:cxn ang="0">
                  <a:pos x="514" y="661"/>
                </a:cxn>
                <a:cxn ang="0">
                  <a:pos x="500" y="634"/>
                </a:cxn>
                <a:cxn ang="0">
                  <a:pos x="24" y="26"/>
                </a:cxn>
                <a:cxn ang="0">
                  <a:pos x="0" y="0"/>
                </a:cxn>
                <a:cxn ang="0">
                  <a:pos x="30" y="26"/>
                </a:cxn>
                <a:cxn ang="0">
                  <a:pos x="545" y="530"/>
                </a:cxn>
                <a:cxn ang="0">
                  <a:pos x="608" y="613"/>
                </a:cxn>
                <a:cxn ang="0">
                  <a:pos x="638" y="661"/>
                </a:cxn>
                <a:cxn ang="0">
                  <a:pos x="650" y="682"/>
                </a:cxn>
                <a:cxn ang="0">
                  <a:pos x="675" y="745"/>
                </a:cxn>
                <a:cxn ang="0">
                  <a:pos x="679" y="788"/>
                </a:cxn>
                <a:cxn ang="0">
                  <a:pos x="666" y="818"/>
                </a:cxn>
                <a:cxn ang="0">
                  <a:pos x="638" y="832"/>
                </a:cxn>
                <a:cxn ang="0">
                  <a:pos x="620" y="831"/>
                </a:cxn>
                <a:cxn ang="0">
                  <a:pos x="608" y="829"/>
                </a:cxn>
                <a:cxn ang="0">
                  <a:pos x="598" y="826"/>
                </a:cxn>
                <a:cxn ang="0">
                  <a:pos x="558" y="810"/>
                </a:cxn>
              </a:cxnLst>
              <a:rect l="0" t="0" r="r" b="b"/>
              <a:pathLst>
                <a:path w="681" h="832">
                  <a:moveTo>
                    <a:pt x="558" y="810"/>
                  </a:moveTo>
                  <a:cubicBezTo>
                    <a:pt x="558" y="770"/>
                    <a:pt x="543" y="721"/>
                    <a:pt x="514" y="661"/>
                  </a:cubicBezTo>
                  <a:cubicBezTo>
                    <a:pt x="510" y="652"/>
                    <a:pt x="505" y="643"/>
                    <a:pt x="500" y="634"/>
                  </a:cubicBezTo>
                  <a:cubicBezTo>
                    <a:pt x="422" y="486"/>
                    <a:pt x="263" y="284"/>
                    <a:pt x="24" y="26"/>
                  </a:cubicBezTo>
                  <a:cubicBezTo>
                    <a:pt x="16" y="17"/>
                    <a:pt x="8" y="9"/>
                    <a:pt x="0" y="0"/>
                  </a:cubicBezTo>
                  <a:cubicBezTo>
                    <a:pt x="10" y="9"/>
                    <a:pt x="20" y="17"/>
                    <a:pt x="30" y="26"/>
                  </a:cubicBezTo>
                  <a:cubicBezTo>
                    <a:pt x="266" y="231"/>
                    <a:pt x="437" y="399"/>
                    <a:pt x="545" y="530"/>
                  </a:cubicBezTo>
                  <a:cubicBezTo>
                    <a:pt x="569" y="559"/>
                    <a:pt x="590" y="587"/>
                    <a:pt x="608" y="613"/>
                  </a:cubicBezTo>
                  <a:cubicBezTo>
                    <a:pt x="619" y="630"/>
                    <a:pt x="630" y="646"/>
                    <a:pt x="638" y="661"/>
                  </a:cubicBezTo>
                  <a:cubicBezTo>
                    <a:pt x="643" y="668"/>
                    <a:pt x="646" y="675"/>
                    <a:pt x="650" y="682"/>
                  </a:cubicBezTo>
                  <a:cubicBezTo>
                    <a:pt x="662" y="705"/>
                    <a:pt x="670" y="726"/>
                    <a:pt x="675" y="745"/>
                  </a:cubicBezTo>
                  <a:cubicBezTo>
                    <a:pt x="680" y="763"/>
                    <a:pt x="681" y="777"/>
                    <a:pt x="679" y="788"/>
                  </a:cubicBezTo>
                  <a:cubicBezTo>
                    <a:pt x="676" y="799"/>
                    <a:pt x="672" y="809"/>
                    <a:pt x="666" y="818"/>
                  </a:cubicBezTo>
                  <a:cubicBezTo>
                    <a:pt x="660" y="827"/>
                    <a:pt x="651" y="832"/>
                    <a:pt x="638" y="832"/>
                  </a:cubicBezTo>
                  <a:cubicBezTo>
                    <a:pt x="632" y="832"/>
                    <a:pt x="626" y="832"/>
                    <a:pt x="620" y="831"/>
                  </a:cubicBezTo>
                  <a:cubicBezTo>
                    <a:pt x="616" y="831"/>
                    <a:pt x="612" y="830"/>
                    <a:pt x="608" y="829"/>
                  </a:cubicBezTo>
                  <a:cubicBezTo>
                    <a:pt x="604" y="828"/>
                    <a:pt x="601" y="827"/>
                    <a:pt x="598" y="826"/>
                  </a:cubicBezTo>
                  <a:cubicBezTo>
                    <a:pt x="584" y="821"/>
                    <a:pt x="571" y="816"/>
                    <a:pt x="558" y="81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11" name="Freeform 7"/>
            <p:cNvSpPr>
              <a:spLocks noEditPoints="1"/>
            </p:cNvSpPr>
            <p:nvPr/>
          </p:nvSpPr>
          <p:spPr bwMode="auto">
            <a:xfrm>
              <a:off x="3275012" y="2168525"/>
              <a:ext cx="3154363" cy="1970088"/>
            </a:xfrm>
            <a:custGeom>
              <a:avLst/>
              <a:gdLst/>
              <a:ahLst/>
              <a:cxnLst>
                <a:cxn ang="0">
                  <a:pos x="0" y="121"/>
                </a:cxn>
                <a:cxn ang="0">
                  <a:pos x="19" y="106"/>
                </a:cxn>
                <a:cxn ang="0">
                  <a:pos x="547" y="106"/>
                </a:cxn>
                <a:cxn ang="0">
                  <a:pos x="563" y="121"/>
                </a:cxn>
                <a:cxn ang="0">
                  <a:pos x="0" y="121"/>
                </a:cxn>
                <a:cxn ang="0">
                  <a:pos x="1380" y="842"/>
                </a:cxn>
                <a:cxn ang="0">
                  <a:pos x="1370" y="853"/>
                </a:cxn>
                <a:cxn ang="0">
                  <a:pos x="1342" y="867"/>
                </a:cxn>
                <a:cxn ang="0">
                  <a:pos x="1315" y="869"/>
                </a:cxn>
                <a:cxn ang="0">
                  <a:pos x="1303" y="867"/>
                </a:cxn>
                <a:cxn ang="0">
                  <a:pos x="1250" y="854"/>
                </a:cxn>
                <a:cxn ang="0">
                  <a:pos x="1195" y="829"/>
                </a:cxn>
                <a:cxn ang="0">
                  <a:pos x="1080" y="760"/>
                </a:cxn>
                <a:cxn ang="0">
                  <a:pos x="1045" y="736"/>
                </a:cxn>
                <a:cxn ang="0">
                  <a:pos x="1028" y="723"/>
                </a:cxn>
                <a:cxn ang="0">
                  <a:pos x="638" y="401"/>
                </a:cxn>
                <a:cxn ang="0">
                  <a:pos x="480" y="251"/>
                </a:cxn>
                <a:cxn ang="0">
                  <a:pos x="465" y="238"/>
                </a:cxn>
                <a:cxn ang="0">
                  <a:pos x="489" y="210"/>
                </a:cxn>
                <a:cxn ang="0">
                  <a:pos x="1044" y="691"/>
                </a:cxn>
                <a:cxn ang="0">
                  <a:pos x="1119" y="745"/>
                </a:cxn>
                <a:cxn ang="0">
                  <a:pos x="1195" y="793"/>
                </a:cxn>
                <a:cxn ang="0">
                  <a:pos x="1235" y="814"/>
                </a:cxn>
                <a:cxn ang="0">
                  <a:pos x="1253" y="823"/>
                </a:cxn>
                <a:cxn ang="0">
                  <a:pos x="1293" y="839"/>
                </a:cxn>
                <a:cxn ang="0">
                  <a:pos x="1303" y="842"/>
                </a:cxn>
                <a:cxn ang="0">
                  <a:pos x="1315" y="844"/>
                </a:cxn>
                <a:cxn ang="0">
                  <a:pos x="1333" y="845"/>
                </a:cxn>
                <a:cxn ang="0">
                  <a:pos x="1361" y="831"/>
                </a:cxn>
                <a:cxn ang="0">
                  <a:pos x="1374" y="801"/>
                </a:cxn>
                <a:cxn ang="0">
                  <a:pos x="1370" y="758"/>
                </a:cxn>
                <a:cxn ang="0">
                  <a:pos x="1345" y="695"/>
                </a:cxn>
                <a:cxn ang="0">
                  <a:pos x="1333" y="674"/>
                </a:cxn>
                <a:cxn ang="0">
                  <a:pos x="1303" y="626"/>
                </a:cxn>
                <a:cxn ang="0">
                  <a:pos x="1240" y="543"/>
                </a:cxn>
                <a:cxn ang="0">
                  <a:pos x="725" y="39"/>
                </a:cxn>
                <a:cxn ang="0">
                  <a:pos x="695" y="13"/>
                </a:cxn>
                <a:cxn ang="0">
                  <a:pos x="682" y="0"/>
                </a:cxn>
                <a:cxn ang="0">
                  <a:pos x="728" y="39"/>
                </a:cxn>
                <a:cxn ang="0">
                  <a:pos x="945" y="234"/>
                </a:cxn>
                <a:cxn ang="0">
                  <a:pos x="1247" y="543"/>
                </a:cxn>
                <a:cxn ang="0">
                  <a:pos x="1303" y="613"/>
                </a:cxn>
                <a:cxn ang="0">
                  <a:pos x="1344" y="674"/>
                </a:cxn>
                <a:cxn ang="0">
                  <a:pos x="1356" y="695"/>
                </a:cxn>
                <a:cxn ang="0">
                  <a:pos x="1384" y="758"/>
                </a:cxn>
                <a:cxn ang="0">
                  <a:pos x="1392" y="793"/>
                </a:cxn>
                <a:cxn ang="0">
                  <a:pos x="1392" y="792"/>
                </a:cxn>
                <a:cxn ang="0">
                  <a:pos x="1380" y="842"/>
                </a:cxn>
              </a:cxnLst>
              <a:rect l="0" t="0" r="r" b="b"/>
              <a:pathLst>
                <a:path w="1394" h="869">
                  <a:moveTo>
                    <a:pt x="0" y="121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547" y="106"/>
                    <a:pt x="547" y="106"/>
                    <a:pt x="547" y="106"/>
                  </a:cubicBezTo>
                  <a:cubicBezTo>
                    <a:pt x="563" y="121"/>
                    <a:pt x="563" y="121"/>
                    <a:pt x="563" y="121"/>
                  </a:cubicBezTo>
                  <a:lnTo>
                    <a:pt x="0" y="121"/>
                  </a:lnTo>
                  <a:close/>
                  <a:moveTo>
                    <a:pt x="1380" y="842"/>
                  </a:moveTo>
                  <a:cubicBezTo>
                    <a:pt x="1377" y="846"/>
                    <a:pt x="1374" y="850"/>
                    <a:pt x="1370" y="853"/>
                  </a:cubicBezTo>
                  <a:cubicBezTo>
                    <a:pt x="1362" y="860"/>
                    <a:pt x="1353" y="864"/>
                    <a:pt x="1342" y="867"/>
                  </a:cubicBezTo>
                  <a:cubicBezTo>
                    <a:pt x="1334" y="868"/>
                    <a:pt x="1325" y="869"/>
                    <a:pt x="1315" y="869"/>
                  </a:cubicBezTo>
                  <a:cubicBezTo>
                    <a:pt x="1311" y="868"/>
                    <a:pt x="1307" y="868"/>
                    <a:pt x="1303" y="867"/>
                  </a:cubicBezTo>
                  <a:cubicBezTo>
                    <a:pt x="1287" y="865"/>
                    <a:pt x="1269" y="861"/>
                    <a:pt x="1250" y="854"/>
                  </a:cubicBezTo>
                  <a:cubicBezTo>
                    <a:pt x="1233" y="847"/>
                    <a:pt x="1215" y="839"/>
                    <a:pt x="1195" y="829"/>
                  </a:cubicBezTo>
                  <a:cubicBezTo>
                    <a:pt x="1161" y="812"/>
                    <a:pt x="1123" y="789"/>
                    <a:pt x="1080" y="760"/>
                  </a:cubicBezTo>
                  <a:cubicBezTo>
                    <a:pt x="1069" y="752"/>
                    <a:pt x="1057" y="744"/>
                    <a:pt x="1045" y="736"/>
                  </a:cubicBezTo>
                  <a:cubicBezTo>
                    <a:pt x="1028" y="723"/>
                    <a:pt x="1028" y="723"/>
                    <a:pt x="1028" y="723"/>
                  </a:cubicBezTo>
                  <a:cubicBezTo>
                    <a:pt x="638" y="401"/>
                    <a:pt x="638" y="401"/>
                    <a:pt x="638" y="401"/>
                  </a:cubicBezTo>
                  <a:cubicBezTo>
                    <a:pt x="588" y="354"/>
                    <a:pt x="535" y="304"/>
                    <a:pt x="480" y="251"/>
                  </a:cubicBezTo>
                  <a:cubicBezTo>
                    <a:pt x="474" y="246"/>
                    <a:pt x="470" y="242"/>
                    <a:pt x="465" y="238"/>
                  </a:cubicBezTo>
                  <a:cubicBezTo>
                    <a:pt x="489" y="210"/>
                    <a:pt x="489" y="210"/>
                    <a:pt x="489" y="210"/>
                  </a:cubicBezTo>
                  <a:cubicBezTo>
                    <a:pt x="716" y="425"/>
                    <a:pt x="901" y="585"/>
                    <a:pt x="1044" y="691"/>
                  </a:cubicBezTo>
                  <a:cubicBezTo>
                    <a:pt x="1071" y="711"/>
                    <a:pt x="1095" y="729"/>
                    <a:pt x="1119" y="745"/>
                  </a:cubicBezTo>
                  <a:cubicBezTo>
                    <a:pt x="1146" y="763"/>
                    <a:pt x="1172" y="779"/>
                    <a:pt x="1195" y="793"/>
                  </a:cubicBezTo>
                  <a:cubicBezTo>
                    <a:pt x="1209" y="801"/>
                    <a:pt x="1223" y="808"/>
                    <a:pt x="1235" y="814"/>
                  </a:cubicBezTo>
                  <a:cubicBezTo>
                    <a:pt x="1241" y="817"/>
                    <a:pt x="1247" y="820"/>
                    <a:pt x="1253" y="823"/>
                  </a:cubicBezTo>
                  <a:cubicBezTo>
                    <a:pt x="1266" y="829"/>
                    <a:pt x="1279" y="834"/>
                    <a:pt x="1293" y="839"/>
                  </a:cubicBezTo>
                  <a:cubicBezTo>
                    <a:pt x="1296" y="840"/>
                    <a:pt x="1299" y="841"/>
                    <a:pt x="1303" y="842"/>
                  </a:cubicBezTo>
                  <a:cubicBezTo>
                    <a:pt x="1307" y="843"/>
                    <a:pt x="1311" y="844"/>
                    <a:pt x="1315" y="844"/>
                  </a:cubicBezTo>
                  <a:cubicBezTo>
                    <a:pt x="1321" y="845"/>
                    <a:pt x="1327" y="845"/>
                    <a:pt x="1333" y="845"/>
                  </a:cubicBezTo>
                  <a:cubicBezTo>
                    <a:pt x="1346" y="845"/>
                    <a:pt x="1355" y="840"/>
                    <a:pt x="1361" y="831"/>
                  </a:cubicBezTo>
                  <a:cubicBezTo>
                    <a:pt x="1367" y="822"/>
                    <a:pt x="1371" y="812"/>
                    <a:pt x="1374" y="801"/>
                  </a:cubicBezTo>
                  <a:cubicBezTo>
                    <a:pt x="1376" y="790"/>
                    <a:pt x="1375" y="776"/>
                    <a:pt x="1370" y="758"/>
                  </a:cubicBezTo>
                  <a:cubicBezTo>
                    <a:pt x="1365" y="739"/>
                    <a:pt x="1357" y="718"/>
                    <a:pt x="1345" y="695"/>
                  </a:cubicBezTo>
                  <a:cubicBezTo>
                    <a:pt x="1341" y="688"/>
                    <a:pt x="1338" y="681"/>
                    <a:pt x="1333" y="674"/>
                  </a:cubicBezTo>
                  <a:cubicBezTo>
                    <a:pt x="1325" y="659"/>
                    <a:pt x="1314" y="643"/>
                    <a:pt x="1303" y="626"/>
                  </a:cubicBezTo>
                  <a:cubicBezTo>
                    <a:pt x="1285" y="600"/>
                    <a:pt x="1264" y="572"/>
                    <a:pt x="1240" y="543"/>
                  </a:cubicBezTo>
                  <a:cubicBezTo>
                    <a:pt x="1132" y="412"/>
                    <a:pt x="961" y="244"/>
                    <a:pt x="725" y="39"/>
                  </a:cubicBezTo>
                  <a:cubicBezTo>
                    <a:pt x="715" y="30"/>
                    <a:pt x="705" y="22"/>
                    <a:pt x="695" y="13"/>
                  </a:cubicBezTo>
                  <a:cubicBezTo>
                    <a:pt x="691" y="9"/>
                    <a:pt x="686" y="4"/>
                    <a:pt x="682" y="0"/>
                  </a:cubicBezTo>
                  <a:cubicBezTo>
                    <a:pt x="698" y="13"/>
                    <a:pt x="713" y="26"/>
                    <a:pt x="728" y="39"/>
                  </a:cubicBezTo>
                  <a:cubicBezTo>
                    <a:pt x="808" y="108"/>
                    <a:pt x="880" y="173"/>
                    <a:pt x="945" y="234"/>
                  </a:cubicBezTo>
                  <a:cubicBezTo>
                    <a:pt x="1073" y="353"/>
                    <a:pt x="1174" y="456"/>
                    <a:pt x="1247" y="543"/>
                  </a:cubicBezTo>
                  <a:cubicBezTo>
                    <a:pt x="1268" y="568"/>
                    <a:pt x="1286" y="591"/>
                    <a:pt x="1303" y="613"/>
                  </a:cubicBezTo>
                  <a:cubicBezTo>
                    <a:pt x="1318" y="635"/>
                    <a:pt x="1332" y="655"/>
                    <a:pt x="1344" y="674"/>
                  </a:cubicBezTo>
                  <a:cubicBezTo>
                    <a:pt x="1348" y="681"/>
                    <a:pt x="1352" y="688"/>
                    <a:pt x="1356" y="695"/>
                  </a:cubicBezTo>
                  <a:cubicBezTo>
                    <a:pt x="1368" y="718"/>
                    <a:pt x="1378" y="739"/>
                    <a:pt x="1384" y="758"/>
                  </a:cubicBezTo>
                  <a:cubicBezTo>
                    <a:pt x="1388" y="772"/>
                    <a:pt x="1391" y="783"/>
                    <a:pt x="1392" y="793"/>
                  </a:cubicBezTo>
                  <a:cubicBezTo>
                    <a:pt x="1392" y="792"/>
                    <a:pt x="1392" y="792"/>
                    <a:pt x="1392" y="792"/>
                  </a:cubicBezTo>
                  <a:cubicBezTo>
                    <a:pt x="1394" y="808"/>
                    <a:pt x="1390" y="825"/>
                    <a:pt x="1380" y="842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</p:grpSp>
      <p:grpSp>
        <p:nvGrpSpPr>
          <p:cNvPr id="12" name="Group 16"/>
          <p:cNvGrpSpPr/>
          <p:nvPr/>
        </p:nvGrpSpPr>
        <p:grpSpPr>
          <a:xfrm flipV="1">
            <a:off x="6389273" y="2056123"/>
            <a:ext cx="2388356" cy="1796975"/>
            <a:chOff x="3275012" y="2168525"/>
            <a:chExt cx="3154363" cy="2373313"/>
          </a:xfrm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>
              <a:off x="3275012" y="2443163"/>
              <a:ext cx="3122613" cy="2098675"/>
            </a:xfrm>
            <a:custGeom>
              <a:avLst/>
              <a:gdLst/>
              <a:ahLst/>
              <a:cxnLst>
                <a:cxn ang="0">
                  <a:pos x="1380" y="721"/>
                </a:cxn>
                <a:cxn ang="0">
                  <a:pos x="1375" y="732"/>
                </a:cxn>
                <a:cxn ang="0">
                  <a:pos x="1339" y="790"/>
                </a:cxn>
                <a:cxn ang="0">
                  <a:pos x="1319" y="816"/>
                </a:cxn>
                <a:cxn ang="0">
                  <a:pos x="1303" y="834"/>
                </a:cxn>
                <a:cxn ang="0">
                  <a:pos x="1238" y="889"/>
                </a:cxn>
                <a:cxn ang="0">
                  <a:pos x="1223" y="899"/>
                </a:cxn>
                <a:cxn ang="0">
                  <a:pos x="1080" y="921"/>
                </a:cxn>
                <a:cxn ang="0">
                  <a:pos x="1044" y="916"/>
                </a:cxn>
                <a:cxn ang="0">
                  <a:pos x="786" y="819"/>
                </a:cxn>
                <a:cxn ang="0">
                  <a:pos x="416" y="587"/>
                </a:cxn>
                <a:cxn ang="0">
                  <a:pos x="269" y="477"/>
                </a:cxn>
                <a:cxn ang="0">
                  <a:pos x="219" y="437"/>
                </a:cxn>
                <a:cxn ang="0">
                  <a:pos x="203" y="425"/>
                </a:cxn>
                <a:cxn ang="0">
                  <a:pos x="203" y="426"/>
                </a:cxn>
                <a:cxn ang="0">
                  <a:pos x="106" y="540"/>
                </a:cxn>
                <a:cxn ang="0">
                  <a:pos x="0" y="0"/>
                </a:cxn>
                <a:cxn ang="0">
                  <a:pos x="563" y="0"/>
                </a:cxn>
                <a:cxn ang="0">
                  <a:pos x="489" y="89"/>
                </a:cxn>
                <a:cxn ang="0">
                  <a:pos x="465" y="117"/>
                </a:cxn>
                <a:cxn ang="0">
                  <a:pos x="480" y="130"/>
                </a:cxn>
                <a:cxn ang="0">
                  <a:pos x="638" y="280"/>
                </a:cxn>
                <a:cxn ang="0">
                  <a:pos x="1028" y="602"/>
                </a:cxn>
                <a:cxn ang="0">
                  <a:pos x="1045" y="615"/>
                </a:cxn>
                <a:cxn ang="0">
                  <a:pos x="1080" y="639"/>
                </a:cxn>
                <a:cxn ang="0">
                  <a:pos x="1195" y="708"/>
                </a:cxn>
                <a:cxn ang="0">
                  <a:pos x="1250" y="733"/>
                </a:cxn>
                <a:cxn ang="0">
                  <a:pos x="1303" y="746"/>
                </a:cxn>
                <a:cxn ang="0">
                  <a:pos x="1315" y="748"/>
                </a:cxn>
                <a:cxn ang="0">
                  <a:pos x="1342" y="746"/>
                </a:cxn>
                <a:cxn ang="0">
                  <a:pos x="1370" y="732"/>
                </a:cxn>
                <a:cxn ang="0">
                  <a:pos x="1380" y="721"/>
                </a:cxn>
              </a:cxnLst>
              <a:rect l="0" t="0" r="r" b="b"/>
              <a:pathLst>
                <a:path w="1380" h="926">
                  <a:moveTo>
                    <a:pt x="1380" y="721"/>
                  </a:moveTo>
                  <a:cubicBezTo>
                    <a:pt x="1379" y="724"/>
                    <a:pt x="1377" y="728"/>
                    <a:pt x="1375" y="732"/>
                  </a:cubicBezTo>
                  <a:cubicBezTo>
                    <a:pt x="1364" y="752"/>
                    <a:pt x="1352" y="772"/>
                    <a:pt x="1339" y="790"/>
                  </a:cubicBezTo>
                  <a:cubicBezTo>
                    <a:pt x="1333" y="799"/>
                    <a:pt x="1326" y="807"/>
                    <a:pt x="1319" y="816"/>
                  </a:cubicBezTo>
                  <a:cubicBezTo>
                    <a:pt x="1314" y="822"/>
                    <a:pt x="1308" y="828"/>
                    <a:pt x="1303" y="834"/>
                  </a:cubicBezTo>
                  <a:cubicBezTo>
                    <a:pt x="1283" y="854"/>
                    <a:pt x="1261" y="873"/>
                    <a:pt x="1238" y="889"/>
                  </a:cubicBezTo>
                  <a:cubicBezTo>
                    <a:pt x="1233" y="893"/>
                    <a:pt x="1228" y="896"/>
                    <a:pt x="1223" y="899"/>
                  </a:cubicBezTo>
                  <a:cubicBezTo>
                    <a:pt x="1185" y="919"/>
                    <a:pt x="1137" y="926"/>
                    <a:pt x="1080" y="921"/>
                  </a:cubicBezTo>
                  <a:cubicBezTo>
                    <a:pt x="1068" y="920"/>
                    <a:pt x="1056" y="918"/>
                    <a:pt x="1044" y="916"/>
                  </a:cubicBezTo>
                  <a:cubicBezTo>
                    <a:pt x="971" y="903"/>
                    <a:pt x="884" y="871"/>
                    <a:pt x="786" y="819"/>
                  </a:cubicBezTo>
                  <a:cubicBezTo>
                    <a:pt x="416" y="587"/>
                    <a:pt x="416" y="587"/>
                    <a:pt x="416" y="587"/>
                  </a:cubicBezTo>
                  <a:cubicBezTo>
                    <a:pt x="269" y="477"/>
                    <a:pt x="269" y="477"/>
                    <a:pt x="269" y="477"/>
                  </a:cubicBezTo>
                  <a:cubicBezTo>
                    <a:pt x="253" y="464"/>
                    <a:pt x="236" y="451"/>
                    <a:pt x="219" y="437"/>
                  </a:cubicBezTo>
                  <a:cubicBezTo>
                    <a:pt x="213" y="433"/>
                    <a:pt x="208" y="429"/>
                    <a:pt x="203" y="425"/>
                  </a:cubicBezTo>
                  <a:cubicBezTo>
                    <a:pt x="203" y="426"/>
                    <a:pt x="203" y="426"/>
                    <a:pt x="203" y="426"/>
                  </a:cubicBezTo>
                  <a:cubicBezTo>
                    <a:pt x="106" y="540"/>
                    <a:pt x="106" y="540"/>
                    <a:pt x="106" y="54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63" y="0"/>
                    <a:pt x="563" y="0"/>
                    <a:pt x="563" y="0"/>
                  </a:cubicBezTo>
                  <a:cubicBezTo>
                    <a:pt x="489" y="89"/>
                    <a:pt x="489" y="89"/>
                    <a:pt x="489" y="89"/>
                  </a:cubicBezTo>
                  <a:cubicBezTo>
                    <a:pt x="465" y="117"/>
                    <a:pt x="465" y="117"/>
                    <a:pt x="465" y="117"/>
                  </a:cubicBezTo>
                  <a:cubicBezTo>
                    <a:pt x="470" y="121"/>
                    <a:pt x="474" y="125"/>
                    <a:pt x="480" y="130"/>
                  </a:cubicBezTo>
                  <a:cubicBezTo>
                    <a:pt x="535" y="183"/>
                    <a:pt x="588" y="233"/>
                    <a:pt x="638" y="280"/>
                  </a:cubicBezTo>
                  <a:cubicBezTo>
                    <a:pt x="1028" y="602"/>
                    <a:pt x="1028" y="602"/>
                    <a:pt x="1028" y="602"/>
                  </a:cubicBezTo>
                  <a:cubicBezTo>
                    <a:pt x="1045" y="615"/>
                    <a:pt x="1045" y="615"/>
                    <a:pt x="1045" y="615"/>
                  </a:cubicBezTo>
                  <a:cubicBezTo>
                    <a:pt x="1057" y="623"/>
                    <a:pt x="1069" y="631"/>
                    <a:pt x="1080" y="639"/>
                  </a:cubicBezTo>
                  <a:cubicBezTo>
                    <a:pt x="1123" y="668"/>
                    <a:pt x="1161" y="691"/>
                    <a:pt x="1195" y="708"/>
                  </a:cubicBezTo>
                  <a:cubicBezTo>
                    <a:pt x="1215" y="718"/>
                    <a:pt x="1233" y="726"/>
                    <a:pt x="1250" y="733"/>
                  </a:cubicBezTo>
                  <a:cubicBezTo>
                    <a:pt x="1269" y="740"/>
                    <a:pt x="1287" y="744"/>
                    <a:pt x="1303" y="746"/>
                  </a:cubicBezTo>
                  <a:cubicBezTo>
                    <a:pt x="1307" y="747"/>
                    <a:pt x="1311" y="747"/>
                    <a:pt x="1315" y="748"/>
                  </a:cubicBezTo>
                  <a:cubicBezTo>
                    <a:pt x="1325" y="748"/>
                    <a:pt x="1334" y="747"/>
                    <a:pt x="1342" y="746"/>
                  </a:cubicBezTo>
                  <a:cubicBezTo>
                    <a:pt x="1353" y="743"/>
                    <a:pt x="1362" y="739"/>
                    <a:pt x="1370" y="732"/>
                  </a:cubicBezTo>
                  <a:cubicBezTo>
                    <a:pt x="1374" y="729"/>
                    <a:pt x="1377" y="725"/>
                    <a:pt x="1380" y="721"/>
                  </a:cubicBez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14" name="Freeform 6"/>
            <p:cNvSpPr>
              <a:spLocks/>
            </p:cNvSpPr>
            <p:nvPr/>
          </p:nvSpPr>
          <p:spPr bwMode="auto">
            <a:xfrm>
              <a:off x="4848225" y="2198688"/>
              <a:ext cx="1541463" cy="1885950"/>
            </a:xfrm>
            <a:custGeom>
              <a:avLst/>
              <a:gdLst/>
              <a:ahLst/>
              <a:cxnLst>
                <a:cxn ang="0">
                  <a:pos x="558" y="810"/>
                </a:cxn>
                <a:cxn ang="0">
                  <a:pos x="514" y="661"/>
                </a:cxn>
                <a:cxn ang="0">
                  <a:pos x="500" y="634"/>
                </a:cxn>
                <a:cxn ang="0">
                  <a:pos x="24" y="26"/>
                </a:cxn>
                <a:cxn ang="0">
                  <a:pos x="0" y="0"/>
                </a:cxn>
                <a:cxn ang="0">
                  <a:pos x="30" y="26"/>
                </a:cxn>
                <a:cxn ang="0">
                  <a:pos x="545" y="530"/>
                </a:cxn>
                <a:cxn ang="0">
                  <a:pos x="608" y="613"/>
                </a:cxn>
                <a:cxn ang="0">
                  <a:pos x="638" y="661"/>
                </a:cxn>
                <a:cxn ang="0">
                  <a:pos x="650" y="682"/>
                </a:cxn>
                <a:cxn ang="0">
                  <a:pos x="675" y="745"/>
                </a:cxn>
                <a:cxn ang="0">
                  <a:pos x="679" y="788"/>
                </a:cxn>
                <a:cxn ang="0">
                  <a:pos x="666" y="818"/>
                </a:cxn>
                <a:cxn ang="0">
                  <a:pos x="638" y="832"/>
                </a:cxn>
                <a:cxn ang="0">
                  <a:pos x="620" y="831"/>
                </a:cxn>
                <a:cxn ang="0">
                  <a:pos x="608" y="829"/>
                </a:cxn>
                <a:cxn ang="0">
                  <a:pos x="598" y="826"/>
                </a:cxn>
                <a:cxn ang="0">
                  <a:pos x="558" y="810"/>
                </a:cxn>
              </a:cxnLst>
              <a:rect l="0" t="0" r="r" b="b"/>
              <a:pathLst>
                <a:path w="681" h="832">
                  <a:moveTo>
                    <a:pt x="558" y="810"/>
                  </a:moveTo>
                  <a:cubicBezTo>
                    <a:pt x="558" y="770"/>
                    <a:pt x="543" y="721"/>
                    <a:pt x="514" y="661"/>
                  </a:cubicBezTo>
                  <a:cubicBezTo>
                    <a:pt x="510" y="652"/>
                    <a:pt x="505" y="643"/>
                    <a:pt x="500" y="634"/>
                  </a:cubicBezTo>
                  <a:cubicBezTo>
                    <a:pt x="422" y="486"/>
                    <a:pt x="263" y="284"/>
                    <a:pt x="24" y="26"/>
                  </a:cubicBezTo>
                  <a:cubicBezTo>
                    <a:pt x="16" y="17"/>
                    <a:pt x="8" y="9"/>
                    <a:pt x="0" y="0"/>
                  </a:cubicBezTo>
                  <a:cubicBezTo>
                    <a:pt x="10" y="9"/>
                    <a:pt x="20" y="17"/>
                    <a:pt x="30" y="26"/>
                  </a:cubicBezTo>
                  <a:cubicBezTo>
                    <a:pt x="266" y="231"/>
                    <a:pt x="437" y="399"/>
                    <a:pt x="545" y="530"/>
                  </a:cubicBezTo>
                  <a:cubicBezTo>
                    <a:pt x="569" y="559"/>
                    <a:pt x="590" y="587"/>
                    <a:pt x="608" y="613"/>
                  </a:cubicBezTo>
                  <a:cubicBezTo>
                    <a:pt x="619" y="630"/>
                    <a:pt x="630" y="646"/>
                    <a:pt x="638" y="661"/>
                  </a:cubicBezTo>
                  <a:cubicBezTo>
                    <a:pt x="643" y="668"/>
                    <a:pt x="646" y="675"/>
                    <a:pt x="650" y="682"/>
                  </a:cubicBezTo>
                  <a:cubicBezTo>
                    <a:pt x="662" y="705"/>
                    <a:pt x="670" y="726"/>
                    <a:pt x="675" y="745"/>
                  </a:cubicBezTo>
                  <a:cubicBezTo>
                    <a:pt x="680" y="763"/>
                    <a:pt x="681" y="777"/>
                    <a:pt x="679" y="788"/>
                  </a:cubicBezTo>
                  <a:cubicBezTo>
                    <a:pt x="676" y="799"/>
                    <a:pt x="672" y="809"/>
                    <a:pt x="666" y="818"/>
                  </a:cubicBezTo>
                  <a:cubicBezTo>
                    <a:pt x="660" y="827"/>
                    <a:pt x="651" y="832"/>
                    <a:pt x="638" y="832"/>
                  </a:cubicBezTo>
                  <a:cubicBezTo>
                    <a:pt x="632" y="832"/>
                    <a:pt x="626" y="832"/>
                    <a:pt x="620" y="831"/>
                  </a:cubicBezTo>
                  <a:cubicBezTo>
                    <a:pt x="616" y="831"/>
                    <a:pt x="612" y="830"/>
                    <a:pt x="608" y="829"/>
                  </a:cubicBezTo>
                  <a:cubicBezTo>
                    <a:pt x="604" y="828"/>
                    <a:pt x="601" y="827"/>
                    <a:pt x="598" y="826"/>
                  </a:cubicBezTo>
                  <a:cubicBezTo>
                    <a:pt x="584" y="821"/>
                    <a:pt x="571" y="816"/>
                    <a:pt x="558" y="81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15" name="Freeform 7"/>
            <p:cNvSpPr>
              <a:spLocks noEditPoints="1"/>
            </p:cNvSpPr>
            <p:nvPr/>
          </p:nvSpPr>
          <p:spPr bwMode="auto">
            <a:xfrm>
              <a:off x="3275012" y="2168525"/>
              <a:ext cx="3154363" cy="1970088"/>
            </a:xfrm>
            <a:custGeom>
              <a:avLst/>
              <a:gdLst/>
              <a:ahLst/>
              <a:cxnLst>
                <a:cxn ang="0">
                  <a:pos x="0" y="121"/>
                </a:cxn>
                <a:cxn ang="0">
                  <a:pos x="19" y="106"/>
                </a:cxn>
                <a:cxn ang="0">
                  <a:pos x="547" y="106"/>
                </a:cxn>
                <a:cxn ang="0">
                  <a:pos x="563" y="121"/>
                </a:cxn>
                <a:cxn ang="0">
                  <a:pos x="0" y="121"/>
                </a:cxn>
                <a:cxn ang="0">
                  <a:pos x="1380" y="842"/>
                </a:cxn>
                <a:cxn ang="0">
                  <a:pos x="1370" y="853"/>
                </a:cxn>
                <a:cxn ang="0">
                  <a:pos x="1342" y="867"/>
                </a:cxn>
                <a:cxn ang="0">
                  <a:pos x="1315" y="869"/>
                </a:cxn>
                <a:cxn ang="0">
                  <a:pos x="1303" y="867"/>
                </a:cxn>
                <a:cxn ang="0">
                  <a:pos x="1250" y="854"/>
                </a:cxn>
                <a:cxn ang="0">
                  <a:pos x="1195" y="829"/>
                </a:cxn>
                <a:cxn ang="0">
                  <a:pos x="1080" y="760"/>
                </a:cxn>
                <a:cxn ang="0">
                  <a:pos x="1045" y="736"/>
                </a:cxn>
                <a:cxn ang="0">
                  <a:pos x="1028" y="723"/>
                </a:cxn>
                <a:cxn ang="0">
                  <a:pos x="638" y="401"/>
                </a:cxn>
                <a:cxn ang="0">
                  <a:pos x="480" y="251"/>
                </a:cxn>
                <a:cxn ang="0">
                  <a:pos x="465" y="238"/>
                </a:cxn>
                <a:cxn ang="0">
                  <a:pos x="489" y="210"/>
                </a:cxn>
                <a:cxn ang="0">
                  <a:pos x="1044" y="691"/>
                </a:cxn>
                <a:cxn ang="0">
                  <a:pos x="1119" y="745"/>
                </a:cxn>
                <a:cxn ang="0">
                  <a:pos x="1195" y="793"/>
                </a:cxn>
                <a:cxn ang="0">
                  <a:pos x="1235" y="814"/>
                </a:cxn>
                <a:cxn ang="0">
                  <a:pos x="1253" y="823"/>
                </a:cxn>
                <a:cxn ang="0">
                  <a:pos x="1293" y="839"/>
                </a:cxn>
                <a:cxn ang="0">
                  <a:pos x="1303" y="842"/>
                </a:cxn>
                <a:cxn ang="0">
                  <a:pos x="1315" y="844"/>
                </a:cxn>
                <a:cxn ang="0">
                  <a:pos x="1333" y="845"/>
                </a:cxn>
                <a:cxn ang="0">
                  <a:pos x="1361" y="831"/>
                </a:cxn>
                <a:cxn ang="0">
                  <a:pos x="1374" y="801"/>
                </a:cxn>
                <a:cxn ang="0">
                  <a:pos x="1370" y="758"/>
                </a:cxn>
                <a:cxn ang="0">
                  <a:pos x="1345" y="695"/>
                </a:cxn>
                <a:cxn ang="0">
                  <a:pos x="1333" y="674"/>
                </a:cxn>
                <a:cxn ang="0">
                  <a:pos x="1303" y="626"/>
                </a:cxn>
                <a:cxn ang="0">
                  <a:pos x="1240" y="543"/>
                </a:cxn>
                <a:cxn ang="0">
                  <a:pos x="725" y="39"/>
                </a:cxn>
                <a:cxn ang="0">
                  <a:pos x="695" y="13"/>
                </a:cxn>
                <a:cxn ang="0">
                  <a:pos x="682" y="0"/>
                </a:cxn>
                <a:cxn ang="0">
                  <a:pos x="728" y="39"/>
                </a:cxn>
                <a:cxn ang="0">
                  <a:pos x="945" y="234"/>
                </a:cxn>
                <a:cxn ang="0">
                  <a:pos x="1247" y="543"/>
                </a:cxn>
                <a:cxn ang="0">
                  <a:pos x="1303" y="613"/>
                </a:cxn>
                <a:cxn ang="0">
                  <a:pos x="1344" y="674"/>
                </a:cxn>
                <a:cxn ang="0">
                  <a:pos x="1356" y="695"/>
                </a:cxn>
                <a:cxn ang="0">
                  <a:pos x="1384" y="758"/>
                </a:cxn>
                <a:cxn ang="0">
                  <a:pos x="1392" y="793"/>
                </a:cxn>
                <a:cxn ang="0">
                  <a:pos x="1392" y="792"/>
                </a:cxn>
                <a:cxn ang="0">
                  <a:pos x="1380" y="842"/>
                </a:cxn>
              </a:cxnLst>
              <a:rect l="0" t="0" r="r" b="b"/>
              <a:pathLst>
                <a:path w="1394" h="869">
                  <a:moveTo>
                    <a:pt x="0" y="121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547" y="106"/>
                    <a:pt x="547" y="106"/>
                    <a:pt x="547" y="106"/>
                  </a:cubicBezTo>
                  <a:cubicBezTo>
                    <a:pt x="563" y="121"/>
                    <a:pt x="563" y="121"/>
                    <a:pt x="563" y="121"/>
                  </a:cubicBezTo>
                  <a:lnTo>
                    <a:pt x="0" y="121"/>
                  </a:lnTo>
                  <a:close/>
                  <a:moveTo>
                    <a:pt x="1380" y="842"/>
                  </a:moveTo>
                  <a:cubicBezTo>
                    <a:pt x="1377" y="846"/>
                    <a:pt x="1374" y="850"/>
                    <a:pt x="1370" y="853"/>
                  </a:cubicBezTo>
                  <a:cubicBezTo>
                    <a:pt x="1362" y="860"/>
                    <a:pt x="1353" y="864"/>
                    <a:pt x="1342" y="867"/>
                  </a:cubicBezTo>
                  <a:cubicBezTo>
                    <a:pt x="1334" y="868"/>
                    <a:pt x="1325" y="869"/>
                    <a:pt x="1315" y="869"/>
                  </a:cubicBezTo>
                  <a:cubicBezTo>
                    <a:pt x="1311" y="868"/>
                    <a:pt x="1307" y="868"/>
                    <a:pt x="1303" y="867"/>
                  </a:cubicBezTo>
                  <a:cubicBezTo>
                    <a:pt x="1287" y="865"/>
                    <a:pt x="1269" y="861"/>
                    <a:pt x="1250" y="854"/>
                  </a:cubicBezTo>
                  <a:cubicBezTo>
                    <a:pt x="1233" y="847"/>
                    <a:pt x="1215" y="839"/>
                    <a:pt x="1195" y="829"/>
                  </a:cubicBezTo>
                  <a:cubicBezTo>
                    <a:pt x="1161" y="812"/>
                    <a:pt x="1123" y="789"/>
                    <a:pt x="1080" y="760"/>
                  </a:cubicBezTo>
                  <a:cubicBezTo>
                    <a:pt x="1069" y="752"/>
                    <a:pt x="1057" y="744"/>
                    <a:pt x="1045" y="736"/>
                  </a:cubicBezTo>
                  <a:cubicBezTo>
                    <a:pt x="1028" y="723"/>
                    <a:pt x="1028" y="723"/>
                    <a:pt x="1028" y="723"/>
                  </a:cubicBezTo>
                  <a:cubicBezTo>
                    <a:pt x="638" y="401"/>
                    <a:pt x="638" y="401"/>
                    <a:pt x="638" y="401"/>
                  </a:cubicBezTo>
                  <a:cubicBezTo>
                    <a:pt x="588" y="354"/>
                    <a:pt x="535" y="304"/>
                    <a:pt x="480" y="251"/>
                  </a:cubicBezTo>
                  <a:cubicBezTo>
                    <a:pt x="474" y="246"/>
                    <a:pt x="470" y="242"/>
                    <a:pt x="465" y="238"/>
                  </a:cubicBezTo>
                  <a:cubicBezTo>
                    <a:pt x="489" y="210"/>
                    <a:pt x="489" y="210"/>
                    <a:pt x="489" y="210"/>
                  </a:cubicBezTo>
                  <a:cubicBezTo>
                    <a:pt x="716" y="425"/>
                    <a:pt x="901" y="585"/>
                    <a:pt x="1044" y="691"/>
                  </a:cubicBezTo>
                  <a:cubicBezTo>
                    <a:pt x="1071" y="711"/>
                    <a:pt x="1095" y="729"/>
                    <a:pt x="1119" y="745"/>
                  </a:cubicBezTo>
                  <a:cubicBezTo>
                    <a:pt x="1146" y="763"/>
                    <a:pt x="1172" y="779"/>
                    <a:pt x="1195" y="793"/>
                  </a:cubicBezTo>
                  <a:cubicBezTo>
                    <a:pt x="1209" y="801"/>
                    <a:pt x="1223" y="808"/>
                    <a:pt x="1235" y="814"/>
                  </a:cubicBezTo>
                  <a:cubicBezTo>
                    <a:pt x="1241" y="817"/>
                    <a:pt x="1247" y="820"/>
                    <a:pt x="1253" y="823"/>
                  </a:cubicBezTo>
                  <a:cubicBezTo>
                    <a:pt x="1266" y="829"/>
                    <a:pt x="1279" y="834"/>
                    <a:pt x="1293" y="839"/>
                  </a:cubicBezTo>
                  <a:cubicBezTo>
                    <a:pt x="1296" y="840"/>
                    <a:pt x="1299" y="841"/>
                    <a:pt x="1303" y="842"/>
                  </a:cubicBezTo>
                  <a:cubicBezTo>
                    <a:pt x="1307" y="843"/>
                    <a:pt x="1311" y="844"/>
                    <a:pt x="1315" y="844"/>
                  </a:cubicBezTo>
                  <a:cubicBezTo>
                    <a:pt x="1321" y="845"/>
                    <a:pt x="1327" y="845"/>
                    <a:pt x="1333" y="845"/>
                  </a:cubicBezTo>
                  <a:cubicBezTo>
                    <a:pt x="1346" y="845"/>
                    <a:pt x="1355" y="840"/>
                    <a:pt x="1361" y="831"/>
                  </a:cubicBezTo>
                  <a:cubicBezTo>
                    <a:pt x="1367" y="822"/>
                    <a:pt x="1371" y="812"/>
                    <a:pt x="1374" y="801"/>
                  </a:cubicBezTo>
                  <a:cubicBezTo>
                    <a:pt x="1376" y="790"/>
                    <a:pt x="1375" y="776"/>
                    <a:pt x="1370" y="758"/>
                  </a:cubicBezTo>
                  <a:cubicBezTo>
                    <a:pt x="1365" y="739"/>
                    <a:pt x="1357" y="718"/>
                    <a:pt x="1345" y="695"/>
                  </a:cubicBezTo>
                  <a:cubicBezTo>
                    <a:pt x="1341" y="688"/>
                    <a:pt x="1338" y="681"/>
                    <a:pt x="1333" y="674"/>
                  </a:cubicBezTo>
                  <a:cubicBezTo>
                    <a:pt x="1325" y="659"/>
                    <a:pt x="1314" y="643"/>
                    <a:pt x="1303" y="626"/>
                  </a:cubicBezTo>
                  <a:cubicBezTo>
                    <a:pt x="1285" y="600"/>
                    <a:pt x="1264" y="572"/>
                    <a:pt x="1240" y="543"/>
                  </a:cubicBezTo>
                  <a:cubicBezTo>
                    <a:pt x="1132" y="412"/>
                    <a:pt x="961" y="244"/>
                    <a:pt x="725" y="39"/>
                  </a:cubicBezTo>
                  <a:cubicBezTo>
                    <a:pt x="715" y="30"/>
                    <a:pt x="705" y="22"/>
                    <a:pt x="695" y="13"/>
                  </a:cubicBezTo>
                  <a:cubicBezTo>
                    <a:pt x="691" y="9"/>
                    <a:pt x="686" y="4"/>
                    <a:pt x="682" y="0"/>
                  </a:cubicBezTo>
                  <a:cubicBezTo>
                    <a:pt x="698" y="13"/>
                    <a:pt x="713" y="26"/>
                    <a:pt x="728" y="39"/>
                  </a:cubicBezTo>
                  <a:cubicBezTo>
                    <a:pt x="808" y="108"/>
                    <a:pt x="880" y="173"/>
                    <a:pt x="945" y="234"/>
                  </a:cubicBezTo>
                  <a:cubicBezTo>
                    <a:pt x="1073" y="353"/>
                    <a:pt x="1174" y="456"/>
                    <a:pt x="1247" y="543"/>
                  </a:cubicBezTo>
                  <a:cubicBezTo>
                    <a:pt x="1268" y="568"/>
                    <a:pt x="1286" y="591"/>
                    <a:pt x="1303" y="613"/>
                  </a:cubicBezTo>
                  <a:cubicBezTo>
                    <a:pt x="1318" y="635"/>
                    <a:pt x="1332" y="655"/>
                    <a:pt x="1344" y="674"/>
                  </a:cubicBezTo>
                  <a:cubicBezTo>
                    <a:pt x="1348" y="681"/>
                    <a:pt x="1352" y="688"/>
                    <a:pt x="1356" y="695"/>
                  </a:cubicBezTo>
                  <a:cubicBezTo>
                    <a:pt x="1368" y="718"/>
                    <a:pt x="1378" y="739"/>
                    <a:pt x="1384" y="758"/>
                  </a:cubicBezTo>
                  <a:cubicBezTo>
                    <a:pt x="1388" y="772"/>
                    <a:pt x="1391" y="783"/>
                    <a:pt x="1392" y="793"/>
                  </a:cubicBezTo>
                  <a:cubicBezTo>
                    <a:pt x="1392" y="792"/>
                    <a:pt x="1392" y="792"/>
                    <a:pt x="1392" y="792"/>
                  </a:cubicBezTo>
                  <a:cubicBezTo>
                    <a:pt x="1394" y="808"/>
                    <a:pt x="1390" y="825"/>
                    <a:pt x="1380" y="842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</p:grpSp>
      <p:grpSp>
        <p:nvGrpSpPr>
          <p:cNvPr id="16" name="Group 20"/>
          <p:cNvGrpSpPr/>
          <p:nvPr/>
        </p:nvGrpSpPr>
        <p:grpSpPr>
          <a:xfrm flipH="1" flipV="1">
            <a:off x="3428041" y="2078961"/>
            <a:ext cx="2388356" cy="1796975"/>
            <a:chOff x="3275012" y="2168525"/>
            <a:chExt cx="3154363" cy="2373313"/>
          </a:xfrm>
        </p:grpSpPr>
        <p:sp>
          <p:nvSpPr>
            <p:cNvPr id="17" name="Freeform 5"/>
            <p:cNvSpPr>
              <a:spLocks/>
            </p:cNvSpPr>
            <p:nvPr/>
          </p:nvSpPr>
          <p:spPr bwMode="auto">
            <a:xfrm>
              <a:off x="3275012" y="2443163"/>
              <a:ext cx="3122613" cy="2098675"/>
            </a:xfrm>
            <a:custGeom>
              <a:avLst/>
              <a:gdLst/>
              <a:ahLst/>
              <a:cxnLst>
                <a:cxn ang="0">
                  <a:pos x="1380" y="721"/>
                </a:cxn>
                <a:cxn ang="0">
                  <a:pos x="1375" y="732"/>
                </a:cxn>
                <a:cxn ang="0">
                  <a:pos x="1339" y="790"/>
                </a:cxn>
                <a:cxn ang="0">
                  <a:pos x="1319" y="816"/>
                </a:cxn>
                <a:cxn ang="0">
                  <a:pos x="1303" y="834"/>
                </a:cxn>
                <a:cxn ang="0">
                  <a:pos x="1238" y="889"/>
                </a:cxn>
                <a:cxn ang="0">
                  <a:pos x="1223" y="899"/>
                </a:cxn>
                <a:cxn ang="0">
                  <a:pos x="1080" y="921"/>
                </a:cxn>
                <a:cxn ang="0">
                  <a:pos x="1044" y="916"/>
                </a:cxn>
                <a:cxn ang="0">
                  <a:pos x="786" y="819"/>
                </a:cxn>
                <a:cxn ang="0">
                  <a:pos x="416" y="587"/>
                </a:cxn>
                <a:cxn ang="0">
                  <a:pos x="269" y="477"/>
                </a:cxn>
                <a:cxn ang="0">
                  <a:pos x="219" y="437"/>
                </a:cxn>
                <a:cxn ang="0">
                  <a:pos x="203" y="425"/>
                </a:cxn>
                <a:cxn ang="0">
                  <a:pos x="203" y="426"/>
                </a:cxn>
                <a:cxn ang="0">
                  <a:pos x="106" y="540"/>
                </a:cxn>
                <a:cxn ang="0">
                  <a:pos x="0" y="0"/>
                </a:cxn>
                <a:cxn ang="0">
                  <a:pos x="563" y="0"/>
                </a:cxn>
                <a:cxn ang="0">
                  <a:pos x="489" y="89"/>
                </a:cxn>
                <a:cxn ang="0">
                  <a:pos x="465" y="117"/>
                </a:cxn>
                <a:cxn ang="0">
                  <a:pos x="480" y="130"/>
                </a:cxn>
                <a:cxn ang="0">
                  <a:pos x="638" y="280"/>
                </a:cxn>
                <a:cxn ang="0">
                  <a:pos x="1028" y="602"/>
                </a:cxn>
                <a:cxn ang="0">
                  <a:pos x="1045" y="615"/>
                </a:cxn>
                <a:cxn ang="0">
                  <a:pos x="1080" y="639"/>
                </a:cxn>
                <a:cxn ang="0">
                  <a:pos x="1195" y="708"/>
                </a:cxn>
                <a:cxn ang="0">
                  <a:pos x="1250" y="733"/>
                </a:cxn>
                <a:cxn ang="0">
                  <a:pos x="1303" y="746"/>
                </a:cxn>
                <a:cxn ang="0">
                  <a:pos x="1315" y="748"/>
                </a:cxn>
                <a:cxn ang="0">
                  <a:pos x="1342" y="746"/>
                </a:cxn>
                <a:cxn ang="0">
                  <a:pos x="1370" y="732"/>
                </a:cxn>
                <a:cxn ang="0">
                  <a:pos x="1380" y="721"/>
                </a:cxn>
              </a:cxnLst>
              <a:rect l="0" t="0" r="r" b="b"/>
              <a:pathLst>
                <a:path w="1380" h="926">
                  <a:moveTo>
                    <a:pt x="1380" y="721"/>
                  </a:moveTo>
                  <a:cubicBezTo>
                    <a:pt x="1379" y="724"/>
                    <a:pt x="1377" y="728"/>
                    <a:pt x="1375" y="732"/>
                  </a:cubicBezTo>
                  <a:cubicBezTo>
                    <a:pt x="1364" y="752"/>
                    <a:pt x="1352" y="772"/>
                    <a:pt x="1339" y="790"/>
                  </a:cubicBezTo>
                  <a:cubicBezTo>
                    <a:pt x="1333" y="799"/>
                    <a:pt x="1326" y="807"/>
                    <a:pt x="1319" y="816"/>
                  </a:cubicBezTo>
                  <a:cubicBezTo>
                    <a:pt x="1314" y="822"/>
                    <a:pt x="1308" y="828"/>
                    <a:pt x="1303" y="834"/>
                  </a:cubicBezTo>
                  <a:cubicBezTo>
                    <a:pt x="1283" y="854"/>
                    <a:pt x="1261" y="873"/>
                    <a:pt x="1238" y="889"/>
                  </a:cubicBezTo>
                  <a:cubicBezTo>
                    <a:pt x="1233" y="893"/>
                    <a:pt x="1228" y="896"/>
                    <a:pt x="1223" y="899"/>
                  </a:cubicBezTo>
                  <a:cubicBezTo>
                    <a:pt x="1185" y="919"/>
                    <a:pt x="1137" y="926"/>
                    <a:pt x="1080" y="921"/>
                  </a:cubicBezTo>
                  <a:cubicBezTo>
                    <a:pt x="1068" y="920"/>
                    <a:pt x="1056" y="918"/>
                    <a:pt x="1044" y="916"/>
                  </a:cubicBezTo>
                  <a:cubicBezTo>
                    <a:pt x="971" y="903"/>
                    <a:pt x="884" y="871"/>
                    <a:pt x="786" y="819"/>
                  </a:cubicBezTo>
                  <a:cubicBezTo>
                    <a:pt x="416" y="587"/>
                    <a:pt x="416" y="587"/>
                    <a:pt x="416" y="587"/>
                  </a:cubicBezTo>
                  <a:cubicBezTo>
                    <a:pt x="269" y="477"/>
                    <a:pt x="269" y="477"/>
                    <a:pt x="269" y="477"/>
                  </a:cubicBezTo>
                  <a:cubicBezTo>
                    <a:pt x="253" y="464"/>
                    <a:pt x="236" y="451"/>
                    <a:pt x="219" y="437"/>
                  </a:cubicBezTo>
                  <a:cubicBezTo>
                    <a:pt x="213" y="433"/>
                    <a:pt x="208" y="429"/>
                    <a:pt x="203" y="425"/>
                  </a:cubicBezTo>
                  <a:cubicBezTo>
                    <a:pt x="203" y="426"/>
                    <a:pt x="203" y="426"/>
                    <a:pt x="203" y="426"/>
                  </a:cubicBezTo>
                  <a:cubicBezTo>
                    <a:pt x="106" y="540"/>
                    <a:pt x="106" y="540"/>
                    <a:pt x="106" y="54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63" y="0"/>
                    <a:pt x="563" y="0"/>
                    <a:pt x="563" y="0"/>
                  </a:cubicBezTo>
                  <a:cubicBezTo>
                    <a:pt x="489" y="89"/>
                    <a:pt x="489" y="89"/>
                    <a:pt x="489" y="89"/>
                  </a:cubicBezTo>
                  <a:cubicBezTo>
                    <a:pt x="465" y="117"/>
                    <a:pt x="465" y="117"/>
                    <a:pt x="465" y="117"/>
                  </a:cubicBezTo>
                  <a:cubicBezTo>
                    <a:pt x="470" y="121"/>
                    <a:pt x="474" y="125"/>
                    <a:pt x="480" y="130"/>
                  </a:cubicBezTo>
                  <a:cubicBezTo>
                    <a:pt x="535" y="183"/>
                    <a:pt x="588" y="233"/>
                    <a:pt x="638" y="280"/>
                  </a:cubicBezTo>
                  <a:cubicBezTo>
                    <a:pt x="1028" y="602"/>
                    <a:pt x="1028" y="602"/>
                    <a:pt x="1028" y="602"/>
                  </a:cubicBezTo>
                  <a:cubicBezTo>
                    <a:pt x="1045" y="615"/>
                    <a:pt x="1045" y="615"/>
                    <a:pt x="1045" y="615"/>
                  </a:cubicBezTo>
                  <a:cubicBezTo>
                    <a:pt x="1057" y="623"/>
                    <a:pt x="1069" y="631"/>
                    <a:pt x="1080" y="639"/>
                  </a:cubicBezTo>
                  <a:cubicBezTo>
                    <a:pt x="1123" y="668"/>
                    <a:pt x="1161" y="691"/>
                    <a:pt x="1195" y="708"/>
                  </a:cubicBezTo>
                  <a:cubicBezTo>
                    <a:pt x="1215" y="718"/>
                    <a:pt x="1233" y="726"/>
                    <a:pt x="1250" y="733"/>
                  </a:cubicBezTo>
                  <a:cubicBezTo>
                    <a:pt x="1269" y="740"/>
                    <a:pt x="1287" y="744"/>
                    <a:pt x="1303" y="746"/>
                  </a:cubicBezTo>
                  <a:cubicBezTo>
                    <a:pt x="1307" y="747"/>
                    <a:pt x="1311" y="747"/>
                    <a:pt x="1315" y="748"/>
                  </a:cubicBezTo>
                  <a:cubicBezTo>
                    <a:pt x="1325" y="748"/>
                    <a:pt x="1334" y="747"/>
                    <a:pt x="1342" y="746"/>
                  </a:cubicBezTo>
                  <a:cubicBezTo>
                    <a:pt x="1353" y="743"/>
                    <a:pt x="1362" y="739"/>
                    <a:pt x="1370" y="732"/>
                  </a:cubicBezTo>
                  <a:cubicBezTo>
                    <a:pt x="1374" y="729"/>
                    <a:pt x="1377" y="725"/>
                    <a:pt x="1380" y="721"/>
                  </a:cubicBez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4848226" y="2198687"/>
              <a:ext cx="1541463" cy="1885950"/>
            </a:xfrm>
            <a:custGeom>
              <a:avLst/>
              <a:gdLst/>
              <a:ahLst/>
              <a:cxnLst>
                <a:cxn ang="0">
                  <a:pos x="558" y="810"/>
                </a:cxn>
                <a:cxn ang="0">
                  <a:pos x="514" y="661"/>
                </a:cxn>
                <a:cxn ang="0">
                  <a:pos x="500" y="634"/>
                </a:cxn>
                <a:cxn ang="0">
                  <a:pos x="24" y="26"/>
                </a:cxn>
                <a:cxn ang="0">
                  <a:pos x="0" y="0"/>
                </a:cxn>
                <a:cxn ang="0">
                  <a:pos x="30" y="26"/>
                </a:cxn>
                <a:cxn ang="0">
                  <a:pos x="545" y="530"/>
                </a:cxn>
                <a:cxn ang="0">
                  <a:pos x="608" y="613"/>
                </a:cxn>
                <a:cxn ang="0">
                  <a:pos x="638" y="661"/>
                </a:cxn>
                <a:cxn ang="0">
                  <a:pos x="650" y="682"/>
                </a:cxn>
                <a:cxn ang="0">
                  <a:pos x="675" y="745"/>
                </a:cxn>
                <a:cxn ang="0">
                  <a:pos x="679" y="788"/>
                </a:cxn>
                <a:cxn ang="0">
                  <a:pos x="666" y="818"/>
                </a:cxn>
                <a:cxn ang="0">
                  <a:pos x="638" y="832"/>
                </a:cxn>
                <a:cxn ang="0">
                  <a:pos x="620" y="831"/>
                </a:cxn>
                <a:cxn ang="0">
                  <a:pos x="608" y="829"/>
                </a:cxn>
                <a:cxn ang="0">
                  <a:pos x="598" y="826"/>
                </a:cxn>
                <a:cxn ang="0">
                  <a:pos x="558" y="810"/>
                </a:cxn>
              </a:cxnLst>
              <a:rect l="0" t="0" r="r" b="b"/>
              <a:pathLst>
                <a:path w="681" h="832">
                  <a:moveTo>
                    <a:pt x="558" y="810"/>
                  </a:moveTo>
                  <a:cubicBezTo>
                    <a:pt x="558" y="770"/>
                    <a:pt x="543" y="721"/>
                    <a:pt x="514" y="661"/>
                  </a:cubicBezTo>
                  <a:cubicBezTo>
                    <a:pt x="510" y="652"/>
                    <a:pt x="505" y="643"/>
                    <a:pt x="500" y="634"/>
                  </a:cubicBezTo>
                  <a:cubicBezTo>
                    <a:pt x="422" y="486"/>
                    <a:pt x="263" y="284"/>
                    <a:pt x="24" y="26"/>
                  </a:cubicBezTo>
                  <a:cubicBezTo>
                    <a:pt x="16" y="17"/>
                    <a:pt x="8" y="9"/>
                    <a:pt x="0" y="0"/>
                  </a:cubicBezTo>
                  <a:cubicBezTo>
                    <a:pt x="10" y="9"/>
                    <a:pt x="20" y="17"/>
                    <a:pt x="30" y="26"/>
                  </a:cubicBezTo>
                  <a:cubicBezTo>
                    <a:pt x="266" y="231"/>
                    <a:pt x="437" y="399"/>
                    <a:pt x="545" y="530"/>
                  </a:cubicBezTo>
                  <a:cubicBezTo>
                    <a:pt x="569" y="559"/>
                    <a:pt x="590" y="587"/>
                    <a:pt x="608" y="613"/>
                  </a:cubicBezTo>
                  <a:cubicBezTo>
                    <a:pt x="619" y="630"/>
                    <a:pt x="630" y="646"/>
                    <a:pt x="638" y="661"/>
                  </a:cubicBezTo>
                  <a:cubicBezTo>
                    <a:pt x="643" y="668"/>
                    <a:pt x="646" y="675"/>
                    <a:pt x="650" y="682"/>
                  </a:cubicBezTo>
                  <a:cubicBezTo>
                    <a:pt x="662" y="705"/>
                    <a:pt x="670" y="726"/>
                    <a:pt x="675" y="745"/>
                  </a:cubicBezTo>
                  <a:cubicBezTo>
                    <a:pt x="680" y="763"/>
                    <a:pt x="681" y="777"/>
                    <a:pt x="679" y="788"/>
                  </a:cubicBezTo>
                  <a:cubicBezTo>
                    <a:pt x="676" y="799"/>
                    <a:pt x="672" y="809"/>
                    <a:pt x="666" y="818"/>
                  </a:cubicBezTo>
                  <a:cubicBezTo>
                    <a:pt x="660" y="827"/>
                    <a:pt x="651" y="832"/>
                    <a:pt x="638" y="832"/>
                  </a:cubicBezTo>
                  <a:cubicBezTo>
                    <a:pt x="632" y="832"/>
                    <a:pt x="626" y="832"/>
                    <a:pt x="620" y="831"/>
                  </a:cubicBezTo>
                  <a:cubicBezTo>
                    <a:pt x="616" y="831"/>
                    <a:pt x="612" y="830"/>
                    <a:pt x="608" y="829"/>
                  </a:cubicBezTo>
                  <a:cubicBezTo>
                    <a:pt x="604" y="828"/>
                    <a:pt x="601" y="827"/>
                    <a:pt x="598" y="826"/>
                  </a:cubicBezTo>
                  <a:cubicBezTo>
                    <a:pt x="584" y="821"/>
                    <a:pt x="571" y="816"/>
                    <a:pt x="558" y="81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19" name="Freeform 7"/>
            <p:cNvSpPr>
              <a:spLocks noEditPoints="1"/>
            </p:cNvSpPr>
            <p:nvPr/>
          </p:nvSpPr>
          <p:spPr bwMode="auto">
            <a:xfrm>
              <a:off x="3275012" y="2168525"/>
              <a:ext cx="3154363" cy="1970088"/>
            </a:xfrm>
            <a:custGeom>
              <a:avLst/>
              <a:gdLst/>
              <a:ahLst/>
              <a:cxnLst>
                <a:cxn ang="0">
                  <a:pos x="0" y="121"/>
                </a:cxn>
                <a:cxn ang="0">
                  <a:pos x="19" y="106"/>
                </a:cxn>
                <a:cxn ang="0">
                  <a:pos x="547" y="106"/>
                </a:cxn>
                <a:cxn ang="0">
                  <a:pos x="563" y="121"/>
                </a:cxn>
                <a:cxn ang="0">
                  <a:pos x="0" y="121"/>
                </a:cxn>
                <a:cxn ang="0">
                  <a:pos x="1380" y="842"/>
                </a:cxn>
                <a:cxn ang="0">
                  <a:pos x="1370" y="853"/>
                </a:cxn>
                <a:cxn ang="0">
                  <a:pos x="1342" y="867"/>
                </a:cxn>
                <a:cxn ang="0">
                  <a:pos x="1315" y="869"/>
                </a:cxn>
                <a:cxn ang="0">
                  <a:pos x="1303" y="867"/>
                </a:cxn>
                <a:cxn ang="0">
                  <a:pos x="1250" y="854"/>
                </a:cxn>
                <a:cxn ang="0">
                  <a:pos x="1195" y="829"/>
                </a:cxn>
                <a:cxn ang="0">
                  <a:pos x="1080" y="760"/>
                </a:cxn>
                <a:cxn ang="0">
                  <a:pos x="1045" y="736"/>
                </a:cxn>
                <a:cxn ang="0">
                  <a:pos x="1028" y="723"/>
                </a:cxn>
                <a:cxn ang="0">
                  <a:pos x="638" y="401"/>
                </a:cxn>
                <a:cxn ang="0">
                  <a:pos x="480" y="251"/>
                </a:cxn>
                <a:cxn ang="0">
                  <a:pos x="465" y="238"/>
                </a:cxn>
                <a:cxn ang="0">
                  <a:pos x="489" y="210"/>
                </a:cxn>
                <a:cxn ang="0">
                  <a:pos x="1044" y="691"/>
                </a:cxn>
                <a:cxn ang="0">
                  <a:pos x="1119" y="745"/>
                </a:cxn>
                <a:cxn ang="0">
                  <a:pos x="1195" y="793"/>
                </a:cxn>
                <a:cxn ang="0">
                  <a:pos x="1235" y="814"/>
                </a:cxn>
                <a:cxn ang="0">
                  <a:pos x="1253" y="823"/>
                </a:cxn>
                <a:cxn ang="0">
                  <a:pos x="1293" y="839"/>
                </a:cxn>
                <a:cxn ang="0">
                  <a:pos x="1303" y="842"/>
                </a:cxn>
                <a:cxn ang="0">
                  <a:pos x="1315" y="844"/>
                </a:cxn>
                <a:cxn ang="0">
                  <a:pos x="1333" y="845"/>
                </a:cxn>
                <a:cxn ang="0">
                  <a:pos x="1361" y="831"/>
                </a:cxn>
                <a:cxn ang="0">
                  <a:pos x="1374" y="801"/>
                </a:cxn>
                <a:cxn ang="0">
                  <a:pos x="1370" y="758"/>
                </a:cxn>
                <a:cxn ang="0">
                  <a:pos x="1345" y="695"/>
                </a:cxn>
                <a:cxn ang="0">
                  <a:pos x="1333" y="674"/>
                </a:cxn>
                <a:cxn ang="0">
                  <a:pos x="1303" y="626"/>
                </a:cxn>
                <a:cxn ang="0">
                  <a:pos x="1240" y="543"/>
                </a:cxn>
                <a:cxn ang="0">
                  <a:pos x="725" y="39"/>
                </a:cxn>
                <a:cxn ang="0">
                  <a:pos x="695" y="13"/>
                </a:cxn>
                <a:cxn ang="0">
                  <a:pos x="682" y="0"/>
                </a:cxn>
                <a:cxn ang="0">
                  <a:pos x="728" y="39"/>
                </a:cxn>
                <a:cxn ang="0">
                  <a:pos x="945" y="234"/>
                </a:cxn>
                <a:cxn ang="0">
                  <a:pos x="1247" y="543"/>
                </a:cxn>
                <a:cxn ang="0">
                  <a:pos x="1303" y="613"/>
                </a:cxn>
                <a:cxn ang="0">
                  <a:pos x="1344" y="674"/>
                </a:cxn>
                <a:cxn ang="0">
                  <a:pos x="1356" y="695"/>
                </a:cxn>
                <a:cxn ang="0">
                  <a:pos x="1384" y="758"/>
                </a:cxn>
                <a:cxn ang="0">
                  <a:pos x="1392" y="793"/>
                </a:cxn>
                <a:cxn ang="0">
                  <a:pos x="1392" y="792"/>
                </a:cxn>
                <a:cxn ang="0">
                  <a:pos x="1380" y="842"/>
                </a:cxn>
              </a:cxnLst>
              <a:rect l="0" t="0" r="r" b="b"/>
              <a:pathLst>
                <a:path w="1394" h="869">
                  <a:moveTo>
                    <a:pt x="0" y="121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547" y="106"/>
                    <a:pt x="547" y="106"/>
                    <a:pt x="547" y="106"/>
                  </a:cubicBezTo>
                  <a:cubicBezTo>
                    <a:pt x="563" y="121"/>
                    <a:pt x="563" y="121"/>
                    <a:pt x="563" y="121"/>
                  </a:cubicBezTo>
                  <a:lnTo>
                    <a:pt x="0" y="121"/>
                  </a:lnTo>
                  <a:close/>
                  <a:moveTo>
                    <a:pt x="1380" y="842"/>
                  </a:moveTo>
                  <a:cubicBezTo>
                    <a:pt x="1377" y="846"/>
                    <a:pt x="1374" y="850"/>
                    <a:pt x="1370" y="853"/>
                  </a:cubicBezTo>
                  <a:cubicBezTo>
                    <a:pt x="1362" y="860"/>
                    <a:pt x="1353" y="864"/>
                    <a:pt x="1342" y="867"/>
                  </a:cubicBezTo>
                  <a:cubicBezTo>
                    <a:pt x="1334" y="868"/>
                    <a:pt x="1325" y="869"/>
                    <a:pt x="1315" y="869"/>
                  </a:cubicBezTo>
                  <a:cubicBezTo>
                    <a:pt x="1311" y="868"/>
                    <a:pt x="1307" y="868"/>
                    <a:pt x="1303" y="867"/>
                  </a:cubicBezTo>
                  <a:cubicBezTo>
                    <a:pt x="1287" y="865"/>
                    <a:pt x="1269" y="861"/>
                    <a:pt x="1250" y="854"/>
                  </a:cubicBezTo>
                  <a:cubicBezTo>
                    <a:pt x="1233" y="847"/>
                    <a:pt x="1215" y="839"/>
                    <a:pt x="1195" y="829"/>
                  </a:cubicBezTo>
                  <a:cubicBezTo>
                    <a:pt x="1161" y="812"/>
                    <a:pt x="1123" y="789"/>
                    <a:pt x="1080" y="760"/>
                  </a:cubicBezTo>
                  <a:cubicBezTo>
                    <a:pt x="1069" y="752"/>
                    <a:pt x="1057" y="744"/>
                    <a:pt x="1045" y="736"/>
                  </a:cubicBezTo>
                  <a:cubicBezTo>
                    <a:pt x="1028" y="723"/>
                    <a:pt x="1028" y="723"/>
                    <a:pt x="1028" y="723"/>
                  </a:cubicBezTo>
                  <a:cubicBezTo>
                    <a:pt x="638" y="401"/>
                    <a:pt x="638" y="401"/>
                    <a:pt x="638" y="401"/>
                  </a:cubicBezTo>
                  <a:cubicBezTo>
                    <a:pt x="588" y="354"/>
                    <a:pt x="535" y="304"/>
                    <a:pt x="480" y="251"/>
                  </a:cubicBezTo>
                  <a:cubicBezTo>
                    <a:pt x="474" y="246"/>
                    <a:pt x="470" y="242"/>
                    <a:pt x="465" y="238"/>
                  </a:cubicBezTo>
                  <a:cubicBezTo>
                    <a:pt x="489" y="210"/>
                    <a:pt x="489" y="210"/>
                    <a:pt x="489" y="210"/>
                  </a:cubicBezTo>
                  <a:cubicBezTo>
                    <a:pt x="716" y="425"/>
                    <a:pt x="901" y="585"/>
                    <a:pt x="1044" y="691"/>
                  </a:cubicBezTo>
                  <a:cubicBezTo>
                    <a:pt x="1071" y="711"/>
                    <a:pt x="1095" y="729"/>
                    <a:pt x="1119" y="745"/>
                  </a:cubicBezTo>
                  <a:cubicBezTo>
                    <a:pt x="1146" y="763"/>
                    <a:pt x="1172" y="779"/>
                    <a:pt x="1195" y="793"/>
                  </a:cubicBezTo>
                  <a:cubicBezTo>
                    <a:pt x="1209" y="801"/>
                    <a:pt x="1223" y="808"/>
                    <a:pt x="1235" y="814"/>
                  </a:cubicBezTo>
                  <a:cubicBezTo>
                    <a:pt x="1241" y="817"/>
                    <a:pt x="1247" y="820"/>
                    <a:pt x="1253" y="823"/>
                  </a:cubicBezTo>
                  <a:cubicBezTo>
                    <a:pt x="1266" y="829"/>
                    <a:pt x="1279" y="834"/>
                    <a:pt x="1293" y="839"/>
                  </a:cubicBezTo>
                  <a:cubicBezTo>
                    <a:pt x="1296" y="840"/>
                    <a:pt x="1299" y="841"/>
                    <a:pt x="1303" y="842"/>
                  </a:cubicBezTo>
                  <a:cubicBezTo>
                    <a:pt x="1307" y="843"/>
                    <a:pt x="1311" y="844"/>
                    <a:pt x="1315" y="844"/>
                  </a:cubicBezTo>
                  <a:cubicBezTo>
                    <a:pt x="1321" y="845"/>
                    <a:pt x="1327" y="845"/>
                    <a:pt x="1333" y="845"/>
                  </a:cubicBezTo>
                  <a:cubicBezTo>
                    <a:pt x="1346" y="845"/>
                    <a:pt x="1355" y="840"/>
                    <a:pt x="1361" y="831"/>
                  </a:cubicBezTo>
                  <a:cubicBezTo>
                    <a:pt x="1367" y="822"/>
                    <a:pt x="1371" y="812"/>
                    <a:pt x="1374" y="801"/>
                  </a:cubicBezTo>
                  <a:cubicBezTo>
                    <a:pt x="1376" y="790"/>
                    <a:pt x="1375" y="776"/>
                    <a:pt x="1370" y="758"/>
                  </a:cubicBezTo>
                  <a:cubicBezTo>
                    <a:pt x="1365" y="739"/>
                    <a:pt x="1357" y="718"/>
                    <a:pt x="1345" y="695"/>
                  </a:cubicBezTo>
                  <a:cubicBezTo>
                    <a:pt x="1341" y="688"/>
                    <a:pt x="1338" y="681"/>
                    <a:pt x="1333" y="674"/>
                  </a:cubicBezTo>
                  <a:cubicBezTo>
                    <a:pt x="1325" y="659"/>
                    <a:pt x="1314" y="643"/>
                    <a:pt x="1303" y="626"/>
                  </a:cubicBezTo>
                  <a:cubicBezTo>
                    <a:pt x="1285" y="600"/>
                    <a:pt x="1264" y="572"/>
                    <a:pt x="1240" y="543"/>
                  </a:cubicBezTo>
                  <a:cubicBezTo>
                    <a:pt x="1132" y="412"/>
                    <a:pt x="961" y="244"/>
                    <a:pt x="725" y="39"/>
                  </a:cubicBezTo>
                  <a:cubicBezTo>
                    <a:pt x="715" y="30"/>
                    <a:pt x="705" y="22"/>
                    <a:pt x="695" y="13"/>
                  </a:cubicBezTo>
                  <a:cubicBezTo>
                    <a:pt x="691" y="9"/>
                    <a:pt x="686" y="4"/>
                    <a:pt x="682" y="0"/>
                  </a:cubicBezTo>
                  <a:cubicBezTo>
                    <a:pt x="698" y="13"/>
                    <a:pt x="713" y="26"/>
                    <a:pt x="728" y="39"/>
                  </a:cubicBezTo>
                  <a:cubicBezTo>
                    <a:pt x="808" y="108"/>
                    <a:pt x="880" y="173"/>
                    <a:pt x="945" y="234"/>
                  </a:cubicBezTo>
                  <a:cubicBezTo>
                    <a:pt x="1073" y="353"/>
                    <a:pt x="1174" y="456"/>
                    <a:pt x="1247" y="543"/>
                  </a:cubicBezTo>
                  <a:cubicBezTo>
                    <a:pt x="1268" y="568"/>
                    <a:pt x="1286" y="591"/>
                    <a:pt x="1303" y="613"/>
                  </a:cubicBezTo>
                  <a:cubicBezTo>
                    <a:pt x="1318" y="635"/>
                    <a:pt x="1332" y="655"/>
                    <a:pt x="1344" y="674"/>
                  </a:cubicBezTo>
                  <a:cubicBezTo>
                    <a:pt x="1348" y="681"/>
                    <a:pt x="1352" y="688"/>
                    <a:pt x="1356" y="695"/>
                  </a:cubicBezTo>
                  <a:cubicBezTo>
                    <a:pt x="1368" y="718"/>
                    <a:pt x="1378" y="739"/>
                    <a:pt x="1384" y="758"/>
                  </a:cubicBezTo>
                  <a:cubicBezTo>
                    <a:pt x="1388" y="772"/>
                    <a:pt x="1391" y="783"/>
                    <a:pt x="1392" y="793"/>
                  </a:cubicBezTo>
                  <a:cubicBezTo>
                    <a:pt x="1392" y="792"/>
                    <a:pt x="1392" y="792"/>
                    <a:pt x="1392" y="792"/>
                  </a:cubicBezTo>
                  <a:cubicBezTo>
                    <a:pt x="1394" y="808"/>
                    <a:pt x="1390" y="825"/>
                    <a:pt x="1380" y="842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</p:grpSp>
      <p:sp>
        <p:nvSpPr>
          <p:cNvPr id="28" name="Text Placeholder 3"/>
          <p:cNvSpPr txBox="1">
            <a:spLocks/>
          </p:cNvSpPr>
          <p:nvPr/>
        </p:nvSpPr>
        <p:spPr>
          <a:xfrm rot="2164606">
            <a:off x="4038027" y="2657200"/>
            <a:ext cx="1346522" cy="215444"/>
          </a:xfrm>
          <a:prstGeom prst="rect">
            <a:avLst/>
          </a:prstGeom>
        </p:spPr>
        <p:txBody>
          <a:bodyPr wrap="none" lIns="0" tIns="0" rIns="0" bIns="0" anchor="t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Asset Allocation</a:t>
            </a:r>
          </a:p>
        </p:txBody>
      </p:sp>
      <p:sp>
        <p:nvSpPr>
          <p:cNvPr id="29" name="Text Placeholder 3"/>
          <p:cNvSpPr txBox="1">
            <a:spLocks/>
          </p:cNvSpPr>
          <p:nvPr/>
        </p:nvSpPr>
        <p:spPr>
          <a:xfrm rot="19435394" flipH="1">
            <a:off x="6971679" y="2623262"/>
            <a:ext cx="1141338" cy="215444"/>
          </a:xfrm>
          <a:prstGeom prst="rect">
            <a:avLst/>
          </a:prstGeom>
        </p:spPr>
        <p:txBody>
          <a:bodyPr wrap="none" lIns="0" tIns="0" rIns="0" bIns="0" anchor="t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Chaos Theory</a:t>
            </a:r>
          </a:p>
        </p:txBody>
      </p:sp>
      <p:sp>
        <p:nvSpPr>
          <p:cNvPr id="30" name="Text Placeholder 3"/>
          <p:cNvSpPr txBox="1">
            <a:spLocks/>
          </p:cNvSpPr>
          <p:nvPr/>
        </p:nvSpPr>
        <p:spPr>
          <a:xfrm rot="19435394" flipH="1">
            <a:off x="3788316" y="5109022"/>
            <a:ext cx="1814599" cy="215444"/>
          </a:xfrm>
          <a:prstGeom prst="rect">
            <a:avLst/>
          </a:prstGeom>
        </p:spPr>
        <p:txBody>
          <a:bodyPr wrap="none" lIns="0" tIns="0" rIns="0" bIns="0" anchor="t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Momentum</a:t>
            </a:r>
            <a:r>
              <a:rPr kumimoji="0" lang="en-US" b="1" i="0" u="none" strike="noStrike" kern="1200" cap="none" spc="0" normalizeH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 Investing</a:t>
            </a:r>
            <a:endParaRPr kumimoji="0" lang="en-US" b="1" i="0" u="none" strike="noStrike" kern="1200" cap="none" spc="0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Ruda" panose="02000000000000000000" pitchFamily="2" charset="0"/>
            </a:endParaRPr>
          </a:p>
        </p:txBody>
      </p:sp>
      <p:sp>
        <p:nvSpPr>
          <p:cNvPr id="31" name="Text Placeholder 3"/>
          <p:cNvSpPr txBox="1">
            <a:spLocks/>
          </p:cNvSpPr>
          <p:nvPr/>
        </p:nvSpPr>
        <p:spPr>
          <a:xfrm rot="2164606">
            <a:off x="6614492" y="5078479"/>
            <a:ext cx="1675139" cy="215444"/>
          </a:xfrm>
          <a:prstGeom prst="rect">
            <a:avLst/>
          </a:prstGeom>
        </p:spPr>
        <p:txBody>
          <a:bodyPr wrap="none" lIns="0" tIns="0" rIns="0" bIns="0" anchor="t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Qualitative Analysis</a:t>
            </a:r>
          </a:p>
        </p:txBody>
      </p:sp>
      <p:sp>
        <p:nvSpPr>
          <p:cNvPr id="4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 Timing Hypothesis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67538" y="2388538"/>
            <a:ext cx="234632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867538" y="5054746"/>
            <a:ext cx="234632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031254" y="2388538"/>
            <a:ext cx="234632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9031254" y="5054746"/>
            <a:ext cx="234632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4" name="Group 5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5" name="TextBox 5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6" name="Group 5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9" name="Group 5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736092" y="3631690"/>
            <a:ext cx="710853" cy="711448"/>
            <a:chOff x="5736092" y="3631690"/>
            <a:chExt cx="710853" cy="711448"/>
          </a:xfrm>
        </p:grpSpPr>
        <p:sp>
          <p:nvSpPr>
            <p:cNvPr id="38" name="Oval 37"/>
            <p:cNvSpPr>
              <a:spLocks noChangeAspect="1"/>
            </p:cNvSpPr>
            <p:nvPr/>
          </p:nvSpPr>
          <p:spPr>
            <a:xfrm>
              <a:off x="5736092" y="3631690"/>
              <a:ext cx="710853" cy="711448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 w="762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39" name="Freeform 52"/>
            <p:cNvSpPr>
              <a:spLocks noEditPoints="1"/>
            </p:cNvSpPr>
            <p:nvPr/>
          </p:nvSpPr>
          <p:spPr bwMode="auto">
            <a:xfrm>
              <a:off x="5835508" y="3731404"/>
              <a:ext cx="512020" cy="512020"/>
            </a:xfrm>
            <a:custGeom>
              <a:avLst/>
              <a:gdLst/>
              <a:ahLst/>
              <a:cxnLst>
                <a:cxn ang="0">
                  <a:pos x="27" y="55"/>
                </a:cxn>
                <a:cxn ang="0">
                  <a:pos x="0" y="27"/>
                </a:cxn>
                <a:cxn ang="0">
                  <a:pos x="27" y="0"/>
                </a:cxn>
                <a:cxn ang="0">
                  <a:pos x="55" y="27"/>
                </a:cxn>
                <a:cxn ang="0">
                  <a:pos x="27" y="55"/>
                </a:cxn>
                <a:cxn ang="0">
                  <a:pos x="27" y="8"/>
                </a:cxn>
                <a:cxn ang="0">
                  <a:pos x="8" y="27"/>
                </a:cxn>
                <a:cxn ang="0">
                  <a:pos x="27" y="47"/>
                </a:cxn>
                <a:cxn ang="0">
                  <a:pos x="47" y="27"/>
                </a:cxn>
                <a:cxn ang="0">
                  <a:pos x="27" y="8"/>
                </a:cxn>
                <a:cxn ang="0">
                  <a:pos x="32" y="31"/>
                </a:cxn>
                <a:cxn ang="0">
                  <a:pos x="31" y="32"/>
                </a:cxn>
                <a:cxn ang="0">
                  <a:pos x="19" y="32"/>
                </a:cxn>
                <a:cxn ang="0">
                  <a:pos x="18" y="31"/>
                </a:cxn>
                <a:cxn ang="0">
                  <a:pos x="18" y="28"/>
                </a:cxn>
                <a:cxn ang="0">
                  <a:pos x="19" y="27"/>
                </a:cxn>
                <a:cxn ang="0">
                  <a:pos x="27" y="27"/>
                </a:cxn>
                <a:cxn ang="0">
                  <a:pos x="27" y="15"/>
                </a:cxn>
                <a:cxn ang="0">
                  <a:pos x="28" y="14"/>
                </a:cxn>
                <a:cxn ang="0">
                  <a:pos x="31" y="14"/>
                </a:cxn>
                <a:cxn ang="0">
                  <a:pos x="32" y="15"/>
                </a:cxn>
                <a:cxn ang="0">
                  <a:pos x="32" y="31"/>
                </a:cxn>
              </a:cxnLst>
              <a:rect l="0" t="0" r="r" b="b"/>
              <a:pathLst>
                <a:path w="55" h="55">
                  <a:moveTo>
                    <a:pt x="27" y="55"/>
                  </a:moveTo>
                  <a:cubicBezTo>
                    <a:pt x="12" y="55"/>
                    <a:pt x="0" y="42"/>
                    <a:pt x="0" y="27"/>
                  </a:cubicBezTo>
                  <a:cubicBezTo>
                    <a:pt x="0" y="12"/>
                    <a:pt x="12" y="0"/>
                    <a:pt x="27" y="0"/>
                  </a:cubicBezTo>
                  <a:cubicBezTo>
                    <a:pt x="42" y="0"/>
                    <a:pt x="55" y="12"/>
                    <a:pt x="55" y="27"/>
                  </a:cubicBezTo>
                  <a:cubicBezTo>
                    <a:pt x="55" y="42"/>
                    <a:pt x="42" y="55"/>
                    <a:pt x="27" y="55"/>
                  </a:cubicBezTo>
                  <a:close/>
                  <a:moveTo>
                    <a:pt x="27" y="8"/>
                  </a:moveTo>
                  <a:cubicBezTo>
                    <a:pt x="16" y="8"/>
                    <a:pt x="8" y="17"/>
                    <a:pt x="8" y="27"/>
                  </a:cubicBezTo>
                  <a:cubicBezTo>
                    <a:pt x="8" y="38"/>
                    <a:pt x="16" y="47"/>
                    <a:pt x="27" y="47"/>
                  </a:cubicBezTo>
                  <a:cubicBezTo>
                    <a:pt x="38" y="47"/>
                    <a:pt x="47" y="38"/>
                    <a:pt x="47" y="27"/>
                  </a:cubicBezTo>
                  <a:cubicBezTo>
                    <a:pt x="47" y="17"/>
                    <a:pt x="38" y="8"/>
                    <a:pt x="27" y="8"/>
                  </a:cubicBezTo>
                  <a:close/>
                  <a:moveTo>
                    <a:pt x="32" y="31"/>
                  </a:moveTo>
                  <a:cubicBezTo>
                    <a:pt x="32" y="31"/>
                    <a:pt x="31" y="32"/>
                    <a:pt x="31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8" y="31"/>
                    <a:pt x="18" y="31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28"/>
                    <a:pt x="19" y="27"/>
                    <a:pt x="19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4"/>
                    <a:pt x="28" y="14"/>
                    <a:pt x="28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2" y="14"/>
                    <a:pt x="32" y="15"/>
                  </a:cubicBezTo>
                  <a:lnTo>
                    <a:pt x="32" y="3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9134000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P spid="30" grpId="0"/>
      <p:bldP spid="31" grpId="0"/>
      <p:bldP spid="45" grpId="0"/>
      <p:bldP spid="46" grpId="0"/>
      <p:bldP spid="48" grpId="0"/>
      <p:bldP spid="49" grpId="0"/>
      <p:bldP spid="50" grpId="0"/>
      <p:bldP spid="51" grpId="0"/>
      <p:bldP spid="53" grpId="0"/>
      <p:bldP spid="53" grpId="1"/>
      <p:bldP spid="53" grpId="2"/>
      <p:bldP spid="53" grpId="3"/>
      <p:bldP spid="53" grpId="4"/>
      <p:bldP spid="53" grpId="5"/>
      <p:bldP spid="53" grpId="6"/>
      <p:bldP spid="53" grpId="7"/>
      <p:bldP spid="53" grpId="8"/>
      <p:bldP spid="53" grpId="9"/>
      <p:bldP spid="53" grpId="10"/>
      <p:bldP spid="53" grpId="11"/>
      <p:bldP spid="53" grpId="12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/>
          <p:nvPr/>
        </p:nvSpPr>
        <p:spPr>
          <a:xfrm>
            <a:off x="1910271" y="2490611"/>
            <a:ext cx="1866300" cy="1631381"/>
          </a:xfrm>
          <a:custGeom>
            <a:avLst/>
            <a:gdLst>
              <a:gd name="connsiteX0" fmla="*/ 0 w 1571625"/>
              <a:gd name="connsiteY0" fmla="*/ 206070 h 1373798"/>
              <a:gd name="connsiteX1" fmla="*/ 884726 w 1571625"/>
              <a:gd name="connsiteY1" fmla="*/ 206070 h 1373798"/>
              <a:gd name="connsiteX2" fmla="*/ 884726 w 1571625"/>
              <a:gd name="connsiteY2" fmla="*/ 0 h 1373798"/>
              <a:gd name="connsiteX3" fmla="*/ 1571625 w 1571625"/>
              <a:gd name="connsiteY3" fmla="*/ 686899 h 1373798"/>
              <a:gd name="connsiteX4" fmla="*/ 884726 w 1571625"/>
              <a:gd name="connsiteY4" fmla="*/ 1373798 h 1373798"/>
              <a:gd name="connsiteX5" fmla="*/ 884726 w 1571625"/>
              <a:gd name="connsiteY5" fmla="*/ 1167728 h 1373798"/>
              <a:gd name="connsiteX6" fmla="*/ 0 w 1571625"/>
              <a:gd name="connsiteY6" fmla="*/ 1167728 h 1373798"/>
              <a:gd name="connsiteX7" fmla="*/ 0 w 1571625"/>
              <a:gd name="connsiteY7" fmla="*/ 206070 h 1373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71625" h="1373798">
                <a:moveTo>
                  <a:pt x="0" y="206070"/>
                </a:moveTo>
                <a:lnTo>
                  <a:pt x="884726" y="206070"/>
                </a:lnTo>
                <a:lnTo>
                  <a:pt x="884726" y="0"/>
                </a:lnTo>
                <a:lnTo>
                  <a:pt x="1571625" y="686899"/>
                </a:lnTo>
                <a:lnTo>
                  <a:pt x="884726" y="1373798"/>
                </a:lnTo>
                <a:lnTo>
                  <a:pt x="884726" y="1167728"/>
                </a:lnTo>
                <a:lnTo>
                  <a:pt x="0" y="1167728"/>
                </a:lnTo>
                <a:lnTo>
                  <a:pt x="0" y="206070"/>
                </a:lnTo>
                <a:close/>
              </a:path>
            </a:pathLst>
          </a:custGeom>
          <a:solidFill>
            <a:schemeClr val="accent5">
              <a:alpha val="90000"/>
            </a:schemeClr>
          </a:solidFill>
          <a:ln>
            <a:noFill/>
          </a:ln>
        </p:spPr>
        <p:style>
          <a:lnRef idx="2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38627" tIns="217500" rIns="435411" bIns="217500" numCol="1" spcCol="1270" anchor="ctr" anchorCtr="0">
            <a:noAutofit/>
          </a:bodyPr>
          <a:lstStyle/>
          <a:p>
            <a:pPr marL="171450" lvl="1" indent="-171450" defTabSz="800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</a:pPr>
            <a:r>
              <a:rPr lang="en-US" sz="4800" dirty="0" smtClean="0">
                <a:solidFill>
                  <a:schemeClr val="bg1"/>
                </a:solidFill>
                <a:latin typeface="FontAwesome" pitchFamily="2" charset="0"/>
              </a:rPr>
              <a:t> </a:t>
            </a:r>
            <a:endParaRPr lang="en-US" sz="4800" kern="12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5" name="Freeform 4"/>
          <p:cNvSpPr/>
          <p:nvPr/>
        </p:nvSpPr>
        <p:spPr>
          <a:xfrm>
            <a:off x="4601304" y="2490611"/>
            <a:ext cx="1866300" cy="1631381"/>
          </a:xfrm>
          <a:custGeom>
            <a:avLst/>
            <a:gdLst>
              <a:gd name="connsiteX0" fmla="*/ 0 w 1571625"/>
              <a:gd name="connsiteY0" fmla="*/ 206070 h 1373798"/>
              <a:gd name="connsiteX1" fmla="*/ 884726 w 1571625"/>
              <a:gd name="connsiteY1" fmla="*/ 206070 h 1373798"/>
              <a:gd name="connsiteX2" fmla="*/ 884726 w 1571625"/>
              <a:gd name="connsiteY2" fmla="*/ 0 h 1373798"/>
              <a:gd name="connsiteX3" fmla="*/ 1571625 w 1571625"/>
              <a:gd name="connsiteY3" fmla="*/ 686899 h 1373798"/>
              <a:gd name="connsiteX4" fmla="*/ 884726 w 1571625"/>
              <a:gd name="connsiteY4" fmla="*/ 1373798 h 1373798"/>
              <a:gd name="connsiteX5" fmla="*/ 884726 w 1571625"/>
              <a:gd name="connsiteY5" fmla="*/ 1167728 h 1373798"/>
              <a:gd name="connsiteX6" fmla="*/ 0 w 1571625"/>
              <a:gd name="connsiteY6" fmla="*/ 1167728 h 1373798"/>
              <a:gd name="connsiteX7" fmla="*/ 0 w 1571625"/>
              <a:gd name="connsiteY7" fmla="*/ 206070 h 1373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71625" h="1373798">
                <a:moveTo>
                  <a:pt x="0" y="206070"/>
                </a:moveTo>
                <a:lnTo>
                  <a:pt x="884726" y="206070"/>
                </a:lnTo>
                <a:lnTo>
                  <a:pt x="884726" y="0"/>
                </a:lnTo>
                <a:lnTo>
                  <a:pt x="1571625" y="686899"/>
                </a:lnTo>
                <a:lnTo>
                  <a:pt x="884726" y="1373798"/>
                </a:lnTo>
                <a:lnTo>
                  <a:pt x="884726" y="1167728"/>
                </a:lnTo>
                <a:lnTo>
                  <a:pt x="0" y="1167728"/>
                </a:lnTo>
                <a:lnTo>
                  <a:pt x="0" y="206070"/>
                </a:lnTo>
                <a:close/>
              </a:path>
            </a:pathLst>
          </a:custGeom>
          <a:solidFill>
            <a:schemeClr val="accent5">
              <a:alpha val="90000"/>
            </a:schemeClr>
          </a:solidFill>
          <a:ln>
            <a:noFill/>
          </a:ln>
        </p:spPr>
        <p:style>
          <a:lnRef idx="2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38626" tIns="217500" rIns="435412" bIns="217500" numCol="1" spcCol="1270" anchor="ctr" anchorCtr="0">
            <a:noAutofit/>
          </a:bodyPr>
          <a:lstStyle/>
          <a:p>
            <a:pPr marL="171450" lvl="1" indent="-171450" defTabSz="800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</a:pPr>
            <a:r>
              <a:rPr lang="en-US" sz="3600" dirty="0" smtClean="0">
                <a:solidFill>
                  <a:schemeClr val="bg1"/>
                </a:solidFill>
                <a:latin typeface="FontAwesome" pitchFamily="2" charset="0"/>
              </a:rPr>
              <a:t> </a:t>
            </a:r>
            <a:endParaRPr lang="en-US" sz="3600" kern="120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6" name="Freeform 5"/>
          <p:cNvSpPr/>
          <p:nvPr/>
        </p:nvSpPr>
        <p:spPr>
          <a:xfrm>
            <a:off x="7268208" y="2490611"/>
            <a:ext cx="1866300" cy="1631381"/>
          </a:xfrm>
          <a:custGeom>
            <a:avLst/>
            <a:gdLst>
              <a:gd name="connsiteX0" fmla="*/ 0 w 1571625"/>
              <a:gd name="connsiteY0" fmla="*/ 206070 h 1373798"/>
              <a:gd name="connsiteX1" fmla="*/ 884726 w 1571625"/>
              <a:gd name="connsiteY1" fmla="*/ 206070 h 1373798"/>
              <a:gd name="connsiteX2" fmla="*/ 884726 w 1571625"/>
              <a:gd name="connsiteY2" fmla="*/ 0 h 1373798"/>
              <a:gd name="connsiteX3" fmla="*/ 1571625 w 1571625"/>
              <a:gd name="connsiteY3" fmla="*/ 686899 h 1373798"/>
              <a:gd name="connsiteX4" fmla="*/ 884726 w 1571625"/>
              <a:gd name="connsiteY4" fmla="*/ 1373798 h 1373798"/>
              <a:gd name="connsiteX5" fmla="*/ 884726 w 1571625"/>
              <a:gd name="connsiteY5" fmla="*/ 1167728 h 1373798"/>
              <a:gd name="connsiteX6" fmla="*/ 0 w 1571625"/>
              <a:gd name="connsiteY6" fmla="*/ 1167728 h 1373798"/>
              <a:gd name="connsiteX7" fmla="*/ 0 w 1571625"/>
              <a:gd name="connsiteY7" fmla="*/ 206070 h 1373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71625" h="1373798">
                <a:moveTo>
                  <a:pt x="0" y="206070"/>
                </a:moveTo>
                <a:lnTo>
                  <a:pt x="884726" y="206070"/>
                </a:lnTo>
                <a:lnTo>
                  <a:pt x="884726" y="0"/>
                </a:lnTo>
                <a:lnTo>
                  <a:pt x="1571625" y="686899"/>
                </a:lnTo>
                <a:lnTo>
                  <a:pt x="884726" y="1373798"/>
                </a:lnTo>
                <a:lnTo>
                  <a:pt x="884726" y="1167728"/>
                </a:lnTo>
                <a:lnTo>
                  <a:pt x="0" y="1167728"/>
                </a:lnTo>
                <a:lnTo>
                  <a:pt x="0" y="206070"/>
                </a:lnTo>
                <a:close/>
              </a:path>
            </a:pathLst>
          </a:custGeom>
          <a:solidFill>
            <a:schemeClr val="accent5">
              <a:alpha val="90000"/>
            </a:schemeClr>
          </a:solidFill>
          <a:ln>
            <a:noFill/>
          </a:ln>
        </p:spPr>
        <p:style>
          <a:lnRef idx="2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38626" tIns="217500" rIns="435412" bIns="217500" numCol="1" spcCol="1270" anchor="ctr" anchorCtr="0">
            <a:noAutofit/>
          </a:bodyPr>
          <a:lstStyle/>
          <a:p>
            <a:pPr marL="171450" lvl="1" indent="-171450" defTabSz="800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</a:pPr>
            <a:r>
              <a:rPr lang="en-US" sz="3600" dirty="0" smtClean="0">
                <a:solidFill>
                  <a:schemeClr val="bg1"/>
                </a:solidFill>
                <a:latin typeface="FontAwesome" pitchFamily="2" charset="0"/>
              </a:rPr>
              <a:t> </a:t>
            </a:r>
            <a:endParaRPr lang="en-US" sz="3600" kern="1200" dirty="0">
              <a:solidFill>
                <a:schemeClr val="accent3">
                  <a:lumMod val="75000"/>
                </a:schemeClr>
              </a:solidFill>
            </a:endParaRPr>
          </a:p>
        </p:txBody>
      </p:sp>
      <p:sp>
        <p:nvSpPr>
          <p:cNvPr id="4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Technology Push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8" name="Rectangle 4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9" name="Group 4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0" name="TextBox 4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4" name="Group 5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2385346" y="3089207"/>
            <a:ext cx="994182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Research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1699967" y="4351880"/>
            <a:ext cx="2045419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1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5058932" y="3093078"/>
            <a:ext cx="1321196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Development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4398917" y="4351880"/>
            <a:ext cx="2045419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1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7733959" y="3087575"/>
            <a:ext cx="1055096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Marketing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0" name="Rectangle 59"/>
          <p:cNvSpPr/>
          <p:nvPr/>
        </p:nvSpPr>
        <p:spPr>
          <a:xfrm>
            <a:off x="6967454" y="4351880"/>
            <a:ext cx="2045419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1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9528098" y="3081741"/>
            <a:ext cx="12917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Need ?</a:t>
            </a:r>
            <a:endParaRPr lang="id-ID" sz="2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4139249" y="2843861"/>
            <a:ext cx="924109" cy="924882"/>
            <a:chOff x="4139249" y="2843861"/>
            <a:chExt cx="924109" cy="924882"/>
          </a:xfrm>
        </p:grpSpPr>
        <p:grpSp>
          <p:nvGrpSpPr>
            <p:cNvPr id="11" name="Group 129"/>
            <p:cNvGrpSpPr>
              <a:grpSpLocks noChangeAspect="1"/>
            </p:cNvGrpSpPr>
            <p:nvPr/>
          </p:nvGrpSpPr>
          <p:grpSpPr>
            <a:xfrm>
              <a:off x="4139249" y="2843861"/>
              <a:ext cx="924109" cy="924882"/>
              <a:chOff x="2779491" y="2517212"/>
              <a:chExt cx="648499" cy="649042"/>
            </a:xfrm>
          </p:grpSpPr>
          <p:sp>
            <p:nvSpPr>
              <p:cNvPr id="12" name="Oval 11"/>
              <p:cNvSpPr>
                <a:spLocks noChangeAspect="1"/>
              </p:cNvSpPr>
              <p:nvPr/>
            </p:nvSpPr>
            <p:spPr>
              <a:xfrm>
                <a:off x="2779491" y="2517212"/>
                <a:ext cx="648499" cy="649042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13" name="Oval 12"/>
              <p:cNvSpPr>
                <a:spLocks noChangeAspect="1"/>
              </p:cNvSpPr>
              <p:nvPr/>
            </p:nvSpPr>
            <p:spPr>
              <a:xfrm>
                <a:off x="2854318" y="2592102"/>
                <a:ext cx="498845" cy="499263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latin typeface="+mj-lt"/>
                </a:endParaRPr>
              </a:p>
            </p:txBody>
          </p:sp>
        </p:grpSp>
        <p:sp>
          <p:nvSpPr>
            <p:cNvPr id="62" name="Shape 731"/>
            <p:cNvSpPr/>
            <p:nvPr/>
          </p:nvSpPr>
          <p:spPr>
            <a:xfrm>
              <a:off x="4421581" y="3080378"/>
              <a:ext cx="359443" cy="4518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806153" y="2843861"/>
            <a:ext cx="924109" cy="924882"/>
            <a:chOff x="6806153" y="2843861"/>
            <a:chExt cx="924109" cy="924882"/>
          </a:xfrm>
        </p:grpSpPr>
        <p:grpSp>
          <p:nvGrpSpPr>
            <p:cNvPr id="14" name="Group 130"/>
            <p:cNvGrpSpPr>
              <a:grpSpLocks noChangeAspect="1"/>
            </p:cNvGrpSpPr>
            <p:nvPr/>
          </p:nvGrpSpPr>
          <p:grpSpPr>
            <a:xfrm>
              <a:off x="6806153" y="2843861"/>
              <a:ext cx="924109" cy="924882"/>
              <a:chOff x="3287425" y="3613920"/>
              <a:chExt cx="648499" cy="649042"/>
            </a:xfrm>
          </p:grpSpPr>
          <p:sp>
            <p:nvSpPr>
              <p:cNvPr id="15" name="Oval 14"/>
              <p:cNvSpPr>
                <a:spLocks noChangeAspect="1"/>
              </p:cNvSpPr>
              <p:nvPr/>
            </p:nvSpPr>
            <p:spPr>
              <a:xfrm>
                <a:off x="3287425" y="3613920"/>
                <a:ext cx="648499" cy="649042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16" name="Oval 15"/>
              <p:cNvSpPr>
                <a:spLocks noChangeAspect="1"/>
              </p:cNvSpPr>
              <p:nvPr/>
            </p:nvSpPr>
            <p:spPr>
              <a:xfrm>
                <a:off x="3362252" y="3688810"/>
                <a:ext cx="498845" cy="499263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latin typeface="+mj-lt"/>
                </a:endParaRPr>
              </a:p>
            </p:txBody>
          </p:sp>
        </p:grpSp>
        <p:grpSp>
          <p:nvGrpSpPr>
            <p:cNvPr id="63" name="Group 27"/>
            <p:cNvGrpSpPr>
              <a:grpSpLocks/>
            </p:cNvGrpSpPr>
            <p:nvPr/>
          </p:nvGrpSpPr>
          <p:grpSpPr bwMode="auto">
            <a:xfrm>
              <a:off x="6955059" y="3108520"/>
              <a:ext cx="563341" cy="423503"/>
              <a:chOff x="0" y="0"/>
              <a:chExt cx="772" cy="579"/>
            </a:xfrm>
            <a:solidFill>
              <a:schemeClr val="bg1"/>
            </a:solidFill>
          </p:grpSpPr>
          <p:sp>
            <p:nvSpPr>
              <p:cNvPr id="64" name="Freeform 23"/>
              <p:cNvSpPr>
                <a:spLocks/>
              </p:cNvSpPr>
              <p:nvPr/>
            </p:nvSpPr>
            <p:spPr bwMode="auto">
              <a:xfrm>
                <a:off x="0" y="0"/>
                <a:ext cx="772" cy="344"/>
              </a:xfrm>
              <a:custGeom>
                <a:avLst/>
                <a:gdLst>
                  <a:gd name="T0" fmla="*/ 653 w 21279"/>
                  <a:gd name="T1" fmla="*/ 344 h 21600"/>
                  <a:gd name="T2" fmla="*/ 707 w 21279"/>
                  <a:gd name="T3" fmla="*/ 301 h 21600"/>
                  <a:gd name="T4" fmla="*/ 771 w 21279"/>
                  <a:gd name="T5" fmla="*/ 43 h 21600"/>
                  <a:gd name="T6" fmla="*/ 739 w 21279"/>
                  <a:gd name="T7" fmla="*/ 0 h 21600"/>
                  <a:gd name="T8" fmla="*/ 30 w 21279"/>
                  <a:gd name="T9" fmla="*/ 0 h 21600"/>
                  <a:gd name="T10" fmla="*/ 3 w 21279"/>
                  <a:gd name="T11" fmla="*/ 27 h 21600"/>
                  <a:gd name="T12" fmla="*/ 57 w 21279"/>
                  <a:gd name="T13" fmla="*/ 54 h 21600"/>
                  <a:gd name="T14" fmla="*/ 159 w 21279"/>
                  <a:gd name="T15" fmla="*/ 65 h 21600"/>
                  <a:gd name="T16" fmla="*/ 213 w 21279"/>
                  <a:gd name="T17" fmla="*/ 108 h 21600"/>
                  <a:gd name="T18" fmla="*/ 256 w 21279"/>
                  <a:gd name="T19" fmla="*/ 301 h 21600"/>
                  <a:gd name="T20" fmla="*/ 309 w 21279"/>
                  <a:gd name="T21" fmla="*/ 344 h 21600"/>
                  <a:gd name="T22" fmla="*/ 653 w 21279"/>
                  <a:gd name="T23" fmla="*/ 344 h 21600"/>
                  <a:gd name="T24" fmla="*/ 653 w 21279"/>
                  <a:gd name="T25" fmla="*/ 344 h 2160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279" h="21600">
                    <a:moveTo>
                      <a:pt x="17995" y="21600"/>
                    </a:moveTo>
                    <a:cubicBezTo>
                      <a:pt x="18587" y="21600"/>
                      <a:pt x="19327" y="20588"/>
                      <a:pt x="19475" y="18900"/>
                    </a:cubicBezTo>
                    <a:cubicBezTo>
                      <a:pt x="21250" y="2700"/>
                      <a:pt x="21250" y="2700"/>
                      <a:pt x="21250" y="2700"/>
                    </a:cubicBezTo>
                    <a:cubicBezTo>
                      <a:pt x="21398" y="1350"/>
                      <a:pt x="20954" y="0"/>
                      <a:pt x="20362" y="0"/>
                    </a:cubicBezTo>
                    <a:cubicBezTo>
                      <a:pt x="834" y="0"/>
                      <a:pt x="834" y="0"/>
                      <a:pt x="834" y="0"/>
                    </a:cubicBezTo>
                    <a:cubicBezTo>
                      <a:pt x="242" y="0"/>
                      <a:pt x="-202" y="675"/>
                      <a:pt x="94" y="1688"/>
                    </a:cubicBezTo>
                    <a:cubicBezTo>
                      <a:pt x="242" y="2362"/>
                      <a:pt x="982" y="3375"/>
                      <a:pt x="1573" y="3375"/>
                    </a:cubicBezTo>
                    <a:cubicBezTo>
                      <a:pt x="4384" y="4050"/>
                      <a:pt x="4384" y="4050"/>
                      <a:pt x="4384" y="4050"/>
                    </a:cubicBezTo>
                    <a:cubicBezTo>
                      <a:pt x="4976" y="4050"/>
                      <a:pt x="5716" y="5400"/>
                      <a:pt x="5864" y="6750"/>
                    </a:cubicBezTo>
                    <a:cubicBezTo>
                      <a:pt x="7047" y="18900"/>
                      <a:pt x="7047" y="18900"/>
                      <a:pt x="7047" y="18900"/>
                    </a:cubicBezTo>
                    <a:cubicBezTo>
                      <a:pt x="7195" y="20588"/>
                      <a:pt x="7935" y="21600"/>
                      <a:pt x="8527" y="21600"/>
                    </a:cubicBezTo>
                    <a:lnTo>
                      <a:pt x="17995" y="21600"/>
                    </a:lnTo>
                    <a:close/>
                    <a:moveTo>
                      <a:pt x="17995" y="2160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5" name="Oval 24"/>
              <p:cNvSpPr>
                <a:spLocks/>
              </p:cNvSpPr>
              <p:nvPr/>
            </p:nvSpPr>
            <p:spPr bwMode="auto">
              <a:xfrm>
                <a:off x="304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6" name="Oval 25"/>
              <p:cNvSpPr>
                <a:spLocks/>
              </p:cNvSpPr>
              <p:nvPr/>
            </p:nvSpPr>
            <p:spPr bwMode="auto">
              <a:xfrm>
                <a:off x="520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7" name="Freeform 26"/>
              <p:cNvSpPr>
                <a:spLocks/>
              </p:cNvSpPr>
              <p:nvPr/>
            </p:nvSpPr>
            <p:spPr bwMode="auto">
              <a:xfrm>
                <a:off x="247" y="302"/>
                <a:ext cx="432" cy="127"/>
              </a:xfrm>
              <a:custGeom>
                <a:avLst/>
                <a:gdLst>
                  <a:gd name="T0" fmla="*/ 36 w 21275"/>
                  <a:gd name="T1" fmla="*/ 0 h 21600"/>
                  <a:gd name="T2" fmla="*/ 4 w 21275"/>
                  <a:gd name="T3" fmla="*/ 85 h 21600"/>
                  <a:gd name="T4" fmla="*/ 31 w 21275"/>
                  <a:gd name="T5" fmla="*/ 127 h 21600"/>
                  <a:gd name="T6" fmla="*/ 432 w 21275"/>
                  <a:gd name="T7" fmla="*/ 127 h 216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75" h="21600">
                    <a:moveTo>
                      <a:pt x="1782" y="0"/>
                    </a:moveTo>
                    <a:cubicBezTo>
                      <a:pt x="202" y="14400"/>
                      <a:pt x="202" y="14400"/>
                      <a:pt x="202" y="14400"/>
                    </a:cubicBezTo>
                    <a:cubicBezTo>
                      <a:pt x="-325" y="18000"/>
                      <a:pt x="202" y="21600"/>
                      <a:pt x="1519" y="21600"/>
                    </a:cubicBezTo>
                    <a:cubicBezTo>
                      <a:pt x="21275" y="21600"/>
                      <a:pt x="21275" y="21600"/>
                      <a:pt x="21275" y="21600"/>
                    </a:cubicBezTo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1448218" y="2843861"/>
            <a:ext cx="924109" cy="924882"/>
            <a:chOff x="1448218" y="2843861"/>
            <a:chExt cx="924109" cy="924882"/>
          </a:xfrm>
        </p:grpSpPr>
        <p:grpSp>
          <p:nvGrpSpPr>
            <p:cNvPr id="8" name="Group 134"/>
            <p:cNvGrpSpPr>
              <a:grpSpLocks noChangeAspect="1"/>
            </p:cNvGrpSpPr>
            <p:nvPr/>
          </p:nvGrpSpPr>
          <p:grpSpPr>
            <a:xfrm>
              <a:off x="1448218" y="2843861"/>
              <a:ext cx="924109" cy="924882"/>
              <a:chOff x="3287426" y="1417883"/>
              <a:chExt cx="648499" cy="649042"/>
            </a:xfrm>
          </p:grpSpPr>
          <p:sp>
            <p:nvSpPr>
              <p:cNvPr id="9" name="Oval 8"/>
              <p:cNvSpPr>
                <a:spLocks noChangeAspect="1"/>
              </p:cNvSpPr>
              <p:nvPr/>
            </p:nvSpPr>
            <p:spPr>
              <a:xfrm>
                <a:off x="3287426" y="1417883"/>
                <a:ext cx="648499" cy="649042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10" name="Oval 9"/>
              <p:cNvSpPr>
                <a:spLocks noChangeAspect="1"/>
              </p:cNvSpPr>
              <p:nvPr/>
            </p:nvSpPr>
            <p:spPr>
              <a:xfrm>
                <a:off x="3362252" y="1492773"/>
                <a:ext cx="498845" cy="499263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</p:grpSp>
        <p:sp>
          <p:nvSpPr>
            <p:cNvPr id="68" name="AutoShape 17"/>
            <p:cNvSpPr>
              <a:spLocks/>
            </p:cNvSpPr>
            <p:nvPr/>
          </p:nvSpPr>
          <p:spPr bwMode="auto">
            <a:xfrm>
              <a:off x="1684970" y="3088579"/>
              <a:ext cx="444992" cy="466249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7929209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48" grpId="0"/>
      <p:bldP spid="48" grpId="1"/>
      <p:bldP spid="48" grpId="2"/>
      <p:bldP spid="48" grpId="3"/>
      <p:bldP spid="48" grpId="4"/>
      <p:bldP spid="48" grpId="5"/>
      <p:bldP spid="48" grpId="6"/>
      <p:bldP spid="48" grpId="7"/>
      <p:bldP spid="48" grpId="8"/>
      <p:bldP spid="48" grpId="9"/>
      <p:bldP spid="48" grpId="10"/>
      <p:bldP spid="48" grpId="11"/>
      <p:bldP spid="48" grpId="12"/>
      <p:bldP spid="47" grpId="0"/>
      <p:bldP spid="58" grpId="0"/>
      <p:bldP spid="60" grpId="0"/>
      <p:bldP spid="61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/>
          <p:nvPr/>
        </p:nvSpPr>
        <p:spPr>
          <a:xfrm>
            <a:off x="1910271" y="2490611"/>
            <a:ext cx="1866300" cy="1631381"/>
          </a:xfrm>
          <a:custGeom>
            <a:avLst/>
            <a:gdLst>
              <a:gd name="connsiteX0" fmla="*/ 0 w 1571625"/>
              <a:gd name="connsiteY0" fmla="*/ 206070 h 1373798"/>
              <a:gd name="connsiteX1" fmla="*/ 884726 w 1571625"/>
              <a:gd name="connsiteY1" fmla="*/ 206070 h 1373798"/>
              <a:gd name="connsiteX2" fmla="*/ 884726 w 1571625"/>
              <a:gd name="connsiteY2" fmla="*/ 0 h 1373798"/>
              <a:gd name="connsiteX3" fmla="*/ 1571625 w 1571625"/>
              <a:gd name="connsiteY3" fmla="*/ 686899 h 1373798"/>
              <a:gd name="connsiteX4" fmla="*/ 884726 w 1571625"/>
              <a:gd name="connsiteY4" fmla="*/ 1373798 h 1373798"/>
              <a:gd name="connsiteX5" fmla="*/ 884726 w 1571625"/>
              <a:gd name="connsiteY5" fmla="*/ 1167728 h 1373798"/>
              <a:gd name="connsiteX6" fmla="*/ 0 w 1571625"/>
              <a:gd name="connsiteY6" fmla="*/ 1167728 h 1373798"/>
              <a:gd name="connsiteX7" fmla="*/ 0 w 1571625"/>
              <a:gd name="connsiteY7" fmla="*/ 206070 h 1373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71625" h="1373798">
                <a:moveTo>
                  <a:pt x="0" y="206070"/>
                </a:moveTo>
                <a:lnTo>
                  <a:pt x="884726" y="206070"/>
                </a:lnTo>
                <a:lnTo>
                  <a:pt x="884726" y="0"/>
                </a:lnTo>
                <a:lnTo>
                  <a:pt x="1571625" y="686899"/>
                </a:lnTo>
                <a:lnTo>
                  <a:pt x="884726" y="1373798"/>
                </a:lnTo>
                <a:lnTo>
                  <a:pt x="884726" y="1167728"/>
                </a:lnTo>
                <a:lnTo>
                  <a:pt x="0" y="1167728"/>
                </a:lnTo>
                <a:lnTo>
                  <a:pt x="0" y="206070"/>
                </a:lnTo>
                <a:close/>
              </a:path>
            </a:pathLst>
          </a:custGeom>
          <a:solidFill>
            <a:schemeClr val="accent5">
              <a:alpha val="90000"/>
            </a:schemeClr>
          </a:solidFill>
          <a:ln>
            <a:noFill/>
          </a:ln>
        </p:spPr>
        <p:style>
          <a:lnRef idx="2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38627" tIns="217500" rIns="435411" bIns="217500" numCol="1" spcCol="1270" anchor="ctr" anchorCtr="0">
            <a:noAutofit/>
          </a:bodyPr>
          <a:lstStyle/>
          <a:p>
            <a:pPr marL="171450" lvl="1" indent="-171450" defTabSz="800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</a:pPr>
            <a:r>
              <a:rPr lang="en-US" sz="4800" dirty="0" smtClean="0">
                <a:solidFill>
                  <a:schemeClr val="bg1"/>
                </a:solidFill>
                <a:latin typeface="FontAwesome" pitchFamily="2" charset="0"/>
              </a:rPr>
              <a:t> </a:t>
            </a:r>
            <a:endParaRPr lang="en-US" sz="4800" kern="12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5" name="Freeform 4"/>
          <p:cNvSpPr/>
          <p:nvPr/>
        </p:nvSpPr>
        <p:spPr>
          <a:xfrm>
            <a:off x="4601304" y="2490611"/>
            <a:ext cx="1866300" cy="1631381"/>
          </a:xfrm>
          <a:custGeom>
            <a:avLst/>
            <a:gdLst>
              <a:gd name="connsiteX0" fmla="*/ 0 w 1571625"/>
              <a:gd name="connsiteY0" fmla="*/ 206070 h 1373798"/>
              <a:gd name="connsiteX1" fmla="*/ 884726 w 1571625"/>
              <a:gd name="connsiteY1" fmla="*/ 206070 h 1373798"/>
              <a:gd name="connsiteX2" fmla="*/ 884726 w 1571625"/>
              <a:gd name="connsiteY2" fmla="*/ 0 h 1373798"/>
              <a:gd name="connsiteX3" fmla="*/ 1571625 w 1571625"/>
              <a:gd name="connsiteY3" fmla="*/ 686899 h 1373798"/>
              <a:gd name="connsiteX4" fmla="*/ 884726 w 1571625"/>
              <a:gd name="connsiteY4" fmla="*/ 1373798 h 1373798"/>
              <a:gd name="connsiteX5" fmla="*/ 884726 w 1571625"/>
              <a:gd name="connsiteY5" fmla="*/ 1167728 h 1373798"/>
              <a:gd name="connsiteX6" fmla="*/ 0 w 1571625"/>
              <a:gd name="connsiteY6" fmla="*/ 1167728 h 1373798"/>
              <a:gd name="connsiteX7" fmla="*/ 0 w 1571625"/>
              <a:gd name="connsiteY7" fmla="*/ 206070 h 1373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71625" h="1373798">
                <a:moveTo>
                  <a:pt x="0" y="206070"/>
                </a:moveTo>
                <a:lnTo>
                  <a:pt x="884726" y="206070"/>
                </a:lnTo>
                <a:lnTo>
                  <a:pt x="884726" y="0"/>
                </a:lnTo>
                <a:lnTo>
                  <a:pt x="1571625" y="686899"/>
                </a:lnTo>
                <a:lnTo>
                  <a:pt x="884726" y="1373798"/>
                </a:lnTo>
                <a:lnTo>
                  <a:pt x="884726" y="1167728"/>
                </a:lnTo>
                <a:lnTo>
                  <a:pt x="0" y="1167728"/>
                </a:lnTo>
                <a:lnTo>
                  <a:pt x="0" y="206070"/>
                </a:lnTo>
                <a:close/>
              </a:path>
            </a:pathLst>
          </a:custGeom>
          <a:solidFill>
            <a:schemeClr val="accent5">
              <a:alpha val="90000"/>
            </a:schemeClr>
          </a:solidFill>
          <a:ln>
            <a:noFill/>
          </a:ln>
        </p:spPr>
        <p:style>
          <a:lnRef idx="2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38626" tIns="217500" rIns="435412" bIns="217500" numCol="1" spcCol="1270" anchor="ctr" anchorCtr="0">
            <a:noAutofit/>
          </a:bodyPr>
          <a:lstStyle/>
          <a:p>
            <a:pPr marL="171450" lvl="1" indent="-171450" defTabSz="800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</a:pPr>
            <a:r>
              <a:rPr lang="en-US" sz="3600" dirty="0" smtClean="0">
                <a:solidFill>
                  <a:schemeClr val="bg1"/>
                </a:solidFill>
                <a:latin typeface="FontAwesome" pitchFamily="2" charset="0"/>
              </a:rPr>
              <a:t> </a:t>
            </a:r>
            <a:endParaRPr lang="en-US" sz="3600" kern="120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6" name="Freeform 5"/>
          <p:cNvSpPr/>
          <p:nvPr/>
        </p:nvSpPr>
        <p:spPr>
          <a:xfrm>
            <a:off x="7268208" y="2490611"/>
            <a:ext cx="1866300" cy="1631381"/>
          </a:xfrm>
          <a:custGeom>
            <a:avLst/>
            <a:gdLst>
              <a:gd name="connsiteX0" fmla="*/ 0 w 1571625"/>
              <a:gd name="connsiteY0" fmla="*/ 206070 h 1373798"/>
              <a:gd name="connsiteX1" fmla="*/ 884726 w 1571625"/>
              <a:gd name="connsiteY1" fmla="*/ 206070 h 1373798"/>
              <a:gd name="connsiteX2" fmla="*/ 884726 w 1571625"/>
              <a:gd name="connsiteY2" fmla="*/ 0 h 1373798"/>
              <a:gd name="connsiteX3" fmla="*/ 1571625 w 1571625"/>
              <a:gd name="connsiteY3" fmla="*/ 686899 h 1373798"/>
              <a:gd name="connsiteX4" fmla="*/ 884726 w 1571625"/>
              <a:gd name="connsiteY4" fmla="*/ 1373798 h 1373798"/>
              <a:gd name="connsiteX5" fmla="*/ 884726 w 1571625"/>
              <a:gd name="connsiteY5" fmla="*/ 1167728 h 1373798"/>
              <a:gd name="connsiteX6" fmla="*/ 0 w 1571625"/>
              <a:gd name="connsiteY6" fmla="*/ 1167728 h 1373798"/>
              <a:gd name="connsiteX7" fmla="*/ 0 w 1571625"/>
              <a:gd name="connsiteY7" fmla="*/ 206070 h 1373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71625" h="1373798">
                <a:moveTo>
                  <a:pt x="0" y="206070"/>
                </a:moveTo>
                <a:lnTo>
                  <a:pt x="884726" y="206070"/>
                </a:lnTo>
                <a:lnTo>
                  <a:pt x="884726" y="0"/>
                </a:lnTo>
                <a:lnTo>
                  <a:pt x="1571625" y="686899"/>
                </a:lnTo>
                <a:lnTo>
                  <a:pt x="884726" y="1373798"/>
                </a:lnTo>
                <a:lnTo>
                  <a:pt x="884726" y="1167728"/>
                </a:lnTo>
                <a:lnTo>
                  <a:pt x="0" y="1167728"/>
                </a:lnTo>
                <a:lnTo>
                  <a:pt x="0" y="206070"/>
                </a:lnTo>
                <a:close/>
              </a:path>
            </a:pathLst>
          </a:custGeom>
          <a:solidFill>
            <a:schemeClr val="accent5">
              <a:alpha val="90000"/>
            </a:schemeClr>
          </a:solidFill>
          <a:ln>
            <a:noFill/>
          </a:ln>
        </p:spPr>
        <p:style>
          <a:lnRef idx="2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38626" tIns="217500" rIns="435412" bIns="217500" numCol="1" spcCol="1270" anchor="ctr" anchorCtr="0">
            <a:noAutofit/>
          </a:bodyPr>
          <a:lstStyle/>
          <a:p>
            <a:pPr marL="171450" lvl="1" indent="-171450" defTabSz="800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</a:pPr>
            <a:r>
              <a:rPr lang="en-US" sz="3600" dirty="0" smtClean="0">
                <a:solidFill>
                  <a:schemeClr val="bg1"/>
                </a:solidFill>
                <a:latin typeface="FontAwesome" pitchFamily="2" charset="0"/>
              </a:rPr>
              <a:t> </a:t>
            </a:r>
            <a:endParaRPr lang="en-US" sz="3600" kern="1200" dirty="0">
              <a:solidFill>
                <a:schemeClr val="accent3">
                  <a:lumMod val="75000"/>
                </a:schemeClr>
              </a:solidFill>
            </a:endParaRPr>
          </a:p>
        </p:txBody>
      </p:sp>
      <p:sp>
        <p:nvSpPr>
          <p:cNvPr id="4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 Pull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48" name="Rectangle 4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9" name="Group 4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0" name="TextBox 4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90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4" name="Group 5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1" name="TextBox 60"/>
          <p:cNvSpPr txBox="1"/>
          <p:nvPr/>
        </p:nvSpPr>
        <p:spPr>
          <a:xfrm>
            <a:off x="9188693" y="3145027"/>
            <a:ext cx="209784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Market </a:t>
            </a:r>
          </a:p>
          <a:p>
            <a:pPr algn="ctr"/>
            <a:r>
              <a:rPr lang="en-US" sz="2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Need</a:t>
            </a:r>
            <a:endParaRPr lang="id-ID" sz="2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4139249" y="2843861"/>
            <a:ext cx="924109" cy="924882"/>
            <a:chOff x="4139249" y="2843861"/>
            <a:chExt cx="924109" cy="924882"/>
          </a:xfrm>
        </p:grpSpPr>
        <p:grpSp>
          <p:nvGrpSpPr>
            <p:cNvPr id="11" name="Group 129"/>
            <p:cNvGrpSpPr>
              <a:grpSpLocks noChangeAspect="1"/>
            </p:cNvGrpSpPr>
            <p:nvPr/>
          </p:nvGrpSpPr>
          <p:grpSpPr>
            <a:xfrm>
              <a:off x="4139249" y="2843861"/>
              <a:ext cx="924109" cy="924882"/>
              <a:chOff x="2779491" y="2517212"/>
              <a:chExt cx="648499" cy="649042"/>
            </a:xfrm>
          </p:grpSpPr>
          <p:sp>
            <p:nvSpPr>
              <p:cNvPr id="12" name="Oval 11"/>
              <p:cNvSpPr>
                <a:spLocks noChangeAspect="1"/>
              </p:cNvSpPr>
              <p:nvPr/>
            </p:nvSpPr>
            <p:spPr>
              <a:xfrm>
                <a:off x="2779491" y="2517212"/>
                <a:ext cx="648499" cy="649042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13" name="Oval 12"/>
              <p:cNvSpPr>
                <a:spLocks noChangeAspect="1"/>
              </p:cNvSpPr>
              <p:nvPr/>
            </p:nvSpPr>
            <p:spPr>
              <a:xfrm>
                <a:off x="2854318" y="2592102"/>
                <a:ext cx="498845" cy="499263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latin typeface="+mj-lt"/>
                </a:endParaRPr>
              </a:p>
            </p:txBody>
          </p:sp>
        </p:grpSp>
        <p:sp>
          <p:nvSpPr>
            <p:cNvPr id="62" name="Shape 731"/>
            <p:cNvSpPr/>
            <p:nvPr/>
          </p:nvSpPr>
          <p:spPr>
            <a:xfrm>
              <a:off x="4421581" y="3080378"/>
              <a:ext cx="359443" cy="4518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806153" y="2843861"/>
            <a:ext cx="924109" cy="924882"/>
            <a:chOff x="6806153" y="2843861"/>
            <a:chExt cx="924109" cy="924882"/>
          </a:xfrm>
        </p:grpSpPr>
        <p:grpSp>
          <p:nvGrpSpPr>
            <p:cNvPr id="14" name="Group 130"/>
            <p:cNvGrpSpPr>
              <a:grpSpLocks noChangeAspect="1"/>
            </p:cNvGrpSpPr>
            <p:nvPr/>
          </p:nvGrpSpPr>
          <p:grpSpPr>
            <a:xfrm>
              <a:off x="6806153" y="2843861"/>
              <a:ext cx="924109" cy="924882"/>
              <a:chOff x="3287425" y="3613920"/>
              <a:chExt cx="648499" cy="649042"/>
            </a:xfrm>
          </p:grpSpPr>
          <p:sp>
            <p:nvSpPr>
              <p:cNvPr id="15" name="Oval 14"/>
              <p:cNvSpPr>
                <a:spLocks noChangeAspect="1"/>
              </p:cNvSpPr>
              <p:nvPr/>
            </p:nvSpPr>
            <p:spPr>
              <a:xfrm>
                <a:off x="3287425" y="3613920"/>
                <a:ext cx="648499" cy="649042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16" name="Oval 15"/>
              <p:cNvSpPr>
                <a:spLocks noChangeAspect="1"/>
              </p:cNvSpPr>
              <p:nvPr/>
            </p:nvSpPr>
            <p:spPr>
              <a:xfrm>
                <a:off x="3362252" y="3688810"/>
                <a:ext cx="498845" cy="499263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latin typeface="+mj-lt"/>
                </a:endParaRPr>
              </a:p>
            </p:txBody>
          </p:sp>
        </p:grpSp>
        <p:grpSp>
          <p:nvGrpSpPr>
            <p:cNvPr id="63" name="Group 27"/>
            <p:cNvGrpSpPr>
              <a:grpSpLocks/>
            </p:cNvGrpSpPr>
            <p:nvPr/>
          </p:nvGrpSpPr>
          <p:grpSpPr bwMode="auto">
            <a:xfrm>
              <a:off x="6955059" y="3108520"/>
              <a:ext cx="563341" cy="423503"/>
              <a:chOff x="0" y="0"/>
              <a:chExt cx="772" cy="579"/>
            </a:xfrm>
            <a:solidFill>
              <a:schemeClr val="bg1"/>
            </a:solidFill>
          </p:grpSpPr>
          <p:sp>
            <p:nvSpPr>
              <p:cNvPr id="64" name="Freeform 23"/>
              <p:cNvSpPr>
                <a:spLocks/>
              </p:cNvSpPr>
              <p:nvPr/>
            </p:nvSpPr>
            <p:spPr bwMode="auto">
              <a:xfrm>
                <a:off x="0" y="0"/>
                <a:ext cx="772" cy="344"/>
              </a:xfrm>
              <a:custGeom>
                <a:avLst/>
                <a:gdLst>
                  <a:gd name="T0" fmla="*/ 653 w 21279"/>
                  <a:gd name="T1" fmla="*/ 344 h 21600"/>
                  <a:gd name="T2" fmla="*/ 707 w 21279"/>
                  <a:gd name="T3" fmla="*/ 301 h 21600"/>
                  <a:gd name="T4" fmla="*/ 771 w 21279"/>
                  <a:gd name="T5" fmla="*/ 43 h 21600"/>
                  <a:gd name="T6" fmla="*/ 739 w 21279"/>
                  <a:gd name="T7" fmla="*/ 0 h 21600"/>
                  <a:gd name="T8" fmla="*/ 30 w 21279"/>
                  <a:gd name="T9" fmla="*/ 0 h 21600"/>
                  <a:gd name="T10" fmla="*/ 3 w 21279"/>
                  <a:gd name="T11" fmla="*/ 27 h 21600"/>
                  <a:gd name="T12" fmla="*/ 57 w 21279"/>
                  <a:gd name="T13" fmla="*/ 54 h 21600"/>
                  <a:gd name="T14" fmla="*/ 159 w 21279"/>
                  <a:gd name="T15" fmla="*/ 65 h 21600"/>
                  <a:gd name="T16" fmla="*/ 213 w 21279"/>
                  <a:gd name="T17" fmla="*/ 108 h 21600"/>
                  <a:gd name="T18" fmla="*/ 256 w 21279"/>
                  <a:gd name="T19" fmla="*/ 301 h 21600"/>
                  <a:gd name="T20" fmla="*/ 309 w 21279"/>
                  <a:gd name="T21" fmla="*/ 344 h 21600"/>
                  <a:gd name="T22" fmla="*/ 653 w 21279"/>
                  <a:gd name="T23" fmla="*/ 344 h 21600"/>
                  <a:gd name="T24" fmla="*/ 653 w 21279"/>
                  <a:gd name="T25" fmla="*/ 344 h 2160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279" h="21600">
                    <a:moveTo>
                      <a:pt x="17995" y="21600"/>
                    </a:moveTo>
                    <a:cubicBezTo>
                      <a:pt x="18587" y="21600"/>
                      <a:pt x="19327" y="20588"/>
                      <a:pt x="19475" y="18900"/>
                    </a:cubicBezTo>
                    <a:cubicBezTo>
                      <a:pt x="21250" y="2700"/>
                      <a:pt x="21250" y="2700"/>
                      <a:pt x="21250" y="2700"/>
                    </a:cubicBezTo>
                    <a:cubicBezTo>
                      <a:pt x="21398" y="1350"/>
                      <a:pt x="20954" y="0"/>
                      <a:pt x="20362" y="0"/>
                    </a:cubicBezTo>
                    <a:cubicBezTo>
                      <a:pt x="834" y="0"/>
                      <a:pt x="834" y="0"/>
                      <a:pt x="834" y="0"/>
                    </a:cubicBezTo>
                    <a:cubicBezTo>
                      <a:pt x="242" y="0"/>
                      <a:pt x="-202" y="675"/>
                      <a:pt x="94" y="1688"/>
                    </a:cubicBezTo>
                    <a:cubicBezTo>
                      <a:pt x="242" y="2362"/>
                      <a:pt x="982" y="3375"/>
                      <a:pt x="1573" y="3375"/>
                    </a:cubicBezTo>
                    <a:cubicBezTo>
                      <a:pt x="4384" y="4050"/>
                      <a:pt x="4384" y="4050"/>
                      <a:pt x="4384" y="4050"/>
                    </a:cubicBezTo>
                    <a:cubicBezTo>
                      <a:pt x="4976" y="4050"/>
                      <a:pt x="5716" y="5400"/>
                      <a:pt x="5864" y="6750"/>
                    </a:cubicBezTo>
                    <a:cubicBezTo>
                      <a:pt x="7047" y="18900"/>
                      <a:pt x="7047" y="18900"/>
                      <a:pt x="7047" y="18900"/>
                    </a:cubicBezTo>
                    <a:cubicBezTo>
                      <a:pt x="7195" y="20588"/>
                      <a:pt x="7935" y="21600"/>
                      <a:pt x="8527" y="21600"/>
                    </a:cubicBezTo>
                    <a:lnTo>
                      <a:pt x="17995" y="21600"/>
                    </a:lnTo>
                    <a:close/>
                    <a:moveTo>
                      <a:pt x="17995" y="2160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5" name="Oval 24"/>
              <p:cNvSpPr>
                <a:spLocks/>
              </p:cNvSpPr>
              <p:nvPr/>
            </p:nvSpPr>
            <p:spPr bwMode="auto">
              <a:xfrm>
                <a:off x="304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6" name="Oval 25"/>
              <p:cNvSpPr>
                <a:spLocks/>
              </p:cNvSpPr>
              <p:nvPr/>
            </p:nvSpPr>
            <p:spPr bwMode="auto">
              <a:xfrm>
                <a:off x="520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7" name="Freeform 26"/>
              <p:cNvSpPr>
                <a:spLocks/>
              </p:cNvSpPr>
              <p:nvPr/>
            </p:nvSpPr>
            <p:spPr bwMode="auto">
              <a:xfrm>
                <a:off x="247" y="302"/>
                <a:ext cx="432" cy="127"/>
              </a:xfrm>
              <a:custGeom>
                <a:avLst/>
                <a:gdLst>
                  <a:gd name="T0" fmla="*/ 36 w 21275"/>
                  <a:gd name="T1" fmla="*/ 0 h 21600"/>
                  <a:gd name="T2" fmla="*/ 4 w 21275"/>
                  <a:gd name="T3" fmla="*/ 85 h 21600"/>
                  <a:gd name="T4" fmla="*/ 31 w 21275"/>
                  <a:gd name="T5" fmla="*/ 127 h 21600"/>
                  <a:gd name="T6" fmla="*/ 432 w 21275"/>
                  <a:gd name="T7" fmla="*/ 127 h 216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75" h="21600">
                    <a:moveTo>
                      <a:pt x="1782" y="0"/>
                    </a:moveTo>
                    <a:cubicBezTo>
                      <a:pt x="202" y="14400"/>
                      <a:pt x="202" y="14400"/>
                      <a:pt x="202" y="14400"/>
                    </a:cubicBezTo>
                    <a:cubicBezTo>
                      <a:pt x="-325" y="18000"/>
                      <a:pt x="202" y="21600"/>
                      <a:pt x="1519" y="21600"/>
                    </a:cubicBezTo>
                    <a:cubicBezTo>
                      <a:pt x="21275" y="21600"/>
                      <a:pt x="21275" y="21600"/>
                      <a:pt x="21275" y="21600"/>
                    </a:cubicBezTo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1448218" y="2843861"/>
            <a:ext cx="924109" cy="924882"/>
            <a:chOff x="1448218" y="2843861"/>
            <a:chExt cx="924109" cy="924882"/>
          </a:xfrm>
        </p:grpSpPr>
        <p:grpSp>
          <p:nvGrpSpPr>
            <p:cNvPr id="8" name="Group 134"/>
            <p:cNvGrpSpPr>
              <a:grpSpLocks noChangeAspect="1"/>
            </p:cNvGrpSpPr>
            <p:nvPr/>
          </p:nvGrpSpPr>
          <p:grpSpPr>
            <a:xfrm>
              <a:off x="1448218" y="2843861"/>
              <a:ext cx="924109" cy="924882"/>
              <a:chOff x="3287426" y="1417883"/>
              <a:chExt cx="648499" cy="649042"/>
            </a:xfrm>
          </p:grpSpPr>
          <p:sp>
            <p:nvSpPr>
              <p:cNvPr id="9" name="Oval 8"/>
              <p:cNvSpPr>
                <a:spLocks noChangeAspect="1"/>
              </p:cNvSpPr>
              <p:nvPr/>
            </p:nvSpPr>
            <p:spPr>
              <a:xfrm>
                <a:off x="3287426" y="1417883"/>
                <a:ext cx="648499" cy="649042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10" name="Oval 9"/>
              <p:cNvSpPr>
                <a:spLocks noChangeAspect="1"/>
              </p:cNvSpPr>
              <p:nvPr/>
            </p:nvSpPr>
            <p:spPr>
              <a:xfrm>
                <a:off x="3362252" y="1492773"/>
                <a:ext cx="498845" cy="499263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</p:grpSp>
        <p:sp>
          <p:nvSpPr>
            <p:cNvPr id="68" name="AutoShape 17"/>
            <p:cNvSpPr>
              <a:spLocks/>
            </p:cNvSpPr>
            <p:nvPr/>
          </p:nvSpPr>
          <p:spPr bwMode="auto">
            <a:xfrm>
              <a:off x="1684970" y="3088579"/>
              <a:ext cx="444992" cy="466249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39" name="Freeform 5"/>
          <p:cNvSpPr>
            <a:spLocks/>
          </p:cNvSpPr>
          <p:nvPr/>
        </p:nvSpPr>
        <p:spPr bwMode="auto">
          <a:xfrm flipH="1">
            <a:off x="2235821" y="4643039"/>
            <a:ext cx="296862" cy="290513"/>
          </a:xfrm>
          <a:custGeom>
            <a:avLst/>
            <a:gdLst>
              <a:gd name="T0" fmla="*/ 76 w 76"/>
              <a:gd name="T1" fmla="*/ 0 h 75"/>
              <a:gd name="T2" fmla="*/ 0 w 76"/>
              <a:gd name="T3" fmla="*/ 75 h 75"/>
              <a:gd name="T4" fmla="*/ 0 w 76"/>
              <a:gd name="T5" fmla="*/ 37 h 75"/>
              <a:gd name="T6" fmla="*/ 38 w 76"/>
              <a:gd name="T7" fmla="*/ 0 h 75"/>
              <a:gd name="T8" fmla="*/ 76 w 76"/>
              <a:gd name="T9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75">
                <a:moveTo>
                  <a:pt x="76" y="0"/>
                </a:moveTo>
                <a:cubicBezTo>
                  <a:pt x="76" y="41"/>
                  <a:pt x="42" y="75"/>
                  <a:pt x="0" y="75"/>
                </a:cubicBezTo>
                <a:cubicBezTo>
                  <a:pt x="0" y="37"/>
                  <a:pt x="0" y="37"/>
                  <a:pt x="0" y="37"/>
                </a:cubicBezTo>
                <a:cubicBezTo>
                  <a:pt x="21" y="37"/>
                  <a:pt x="38" y="20"/>
                  <a:pt x="38" y="0"/>
                </a:cubicBezTo>
                <a:lnTo>
                  <a:pt x="76" y="0"/>
                </a:lnTo>
                <a:close/>
              </a:path>
            </a:pathLst>
          </a:custGeom>
          <a:solidFill>
            <a:srgbClr val="A7A6A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0" name="Group 39"/>
          <p:cNvGrpSpPr/>
          <p:nvPr/>
        </p:nvGrpSpPr>
        <p:grpSpPr>
          <a:xfrm>
            <a:off x="2111654" y="4045284"/>
            <a:ext cx="390525" cy="600076"/>
            <a:chOff x="2111654" y="4016256"/>
            <a:chExt cx="390525" cy="600076"/>
          </a:xfrm>
        </p:grpSpPr>
        <p:sp>
          <p:nvSpPr>
            <p:cNvPr id="41" name="Freeform 9"/>
            <p:cNvSpPr>
              <a:spLocks/>
            </p:cNvSpPr>
            <p:nvPr/>
          </p:nvSpPr>
          <p:spPr bwMode="auto">
            <a:xfrm flipH="1">
              <a:off x="2235479" y="4398844"/>
              <a:ext cx="146050" cy="217488"/>
            </a:xfrm>
            <a:custGeom>
              <a:avLst/>
              <a:gdLst>
                <a:gd name="T0" fmla="*/ 0 w 92"/>
                <a:gd name="T1" fmla="*/ 137 h 137"/>
                <a:gd name="T2" fmla="*/ 0 w 92"/>
                <a:gd name="T3" fmla="*/ 0 h 137"/>
                <a:gd name="T4" fmla="*/ 92 w 92"/>
                <a:gd name="T5" fmla="*/ 0 h 137"/>
                <a:gd name="T6" fmla="*/ 92 w 92"/>
                <a:gd name="T7" fmla="*/ 137 h 137"/>
                <a:gd name="T8" fmla="*/ 0 w 92"/>
                <a:gd name="T9" fmla="*/ 137 h 137"/>
                <a:gd name="T10" fmla="*/ 0 w 92"/>
                <a:gd name="T11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137">
                  <a:moveTo>
                    <a:pt x="0" y="137"/>
                  </a:moveTo>
                  <a:lnTo>
                    <a:pt x="0" y="0"/>
                  </a:lnTo>
                  <a:lnTo>
                    <a:pt x="92" y="0"/>
                  </a:lnTo>
                  <a:lnTo>
                    <a:pt x="92" y="137"/>
                  </a:lnTo>
                  <a:lnTo>
                    <a:pt x="0" y="137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A7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10"/>
            <p:cNvSpPr>
              <a:spLocks/>
            </p:cNvSpPr>
            <p:nvPr/>
          </p:nvSpPr>
          <p:spPr bwMode="auto">
            <a:xfrm flipH="1">
              <a:off x="2111654" y="4016256"/>
              <a:ext cx="390525" cy="382588"/>
            </a:xfrm>
            <a:custGeom>
              <a:avLst/>
              <a:gdLst>
                <a:gd name="T0" fmla="*/ 0 w 246"/>
                <a:gd name="T1" fmla="*/ 241 h 241"/>
                <a:gd name="T2" fmla="*/ 122 w 246"/>
                <a:gd name="T3" fmla="*/ 0 h 241"/>
                <a:gd name="T4" fmla="*/ 246 w 246"/>
                <a:gd name="T5" fmla="*/ 241 h 241"/>
                <a:gd name="T6" fmla="*/ 0 w 246"/>
                <a:gd name="T7" fmla="*/ 241 h 241"/>
                <a:gd name="T8" fmla="*/ 0 w 246"/>
                <a:gd name="T9" fmla="*/ 24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241">
                  <a:moveTo>
                    <a:pt x="0" y="241"/>
                  </a:moveTo>
                  <a:lnTo>
                    <a:pt x="122" y="0"/>
                  </a:lnTo>
                  <a:lnTo>
                    <a:pt x="246" y="241"/>
                  </a:lnTo>
                  <a:lnTo>
                    <a:pt x="0" y="241"/>
                  </a:lnTo>
                  <a:lnTo>
                    <a:pt x="0" y="241"/>
                  </a:lnTo>
                  <a:close/>
                </a:path>
              </a:pathLst>
            </a:custGeom>
            <a:solidFill>
              <a:srgbClr val="A7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3" name="Freeform 14"/>
          <p:cNvSpPr>
            <a:spLocks/>
          </p:cNvSpPr>
          <p:nvPr/>
        </p:nvSpPr>
        <p:spPr bwMode="auto">
          <a:xfrm flipH="1">
            <a:off x="2531798" y="4788872"/>
            <a:ext cx="1079500" cy="144680"/>
          </a:xfrm>
          <a:custGeom>
            <a:avLst/>
            <a:gdLst>
              <a:gd name="T0" fmla="*/ 0 w 680"/>
              <a:gd name="T1" fmla="*/ 0 h 98"/>
              <a:gd name="T2" fmla="*/ 680 w 680"/>
              <a:gd name="T3" fmla="*/ 0 h 98"/>
              <a:gd name="T4" fmla="*/ 680 w 680"/>
              <a:gd name="T5" fmla="*/ 98 h 98"/>
              <a:gd name="T6" fmla="*/ 0 w 680"/>
              <a:gd name="T7" fmla="*/ 98 h 98"/>
              <a:gd name="T8" fmla="*/ 0 w 680"/>
              <a:gd name="T9" fmla="*/ 0 h 98"/>
              <a:gd name="T10" fmla="*/ 0 w 680"/>
              <a:gd name="T11" fmla="*/ 0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80" h="98">
                <a:moveTo>
                  <a:pt x="0" y="0"/>
                </a:moveTo>
                <a:lnTo>
                  <a:pt x="680" y="0"/>
                </a:lnTo>
                <a:lnTo>
                  <a:pt x="680" y="98"/>
                </a:lnTo>
                <a:lnTo>
                  <a:pt x="0" y="98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A7A6A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5"/>
          <p:cNvSpPr>
            <a:spLocks/>
          </p:cNvSpPr>
          <p:nvPr/>
        </p:nvSpPr>
        <p:spPr bwMode="auto">
          <a:xfrm>
            <a:off x="7442043" y="4643039"/>
            <a:ext cx="296862" cy="290513"/>
          </a:xfrm>
          <a:custGeom>
            <a:avLst/>
            <a:gdLst>
              <a:gd name="T0" fmla="*/ 76 w 76"/>
              <a:gd name="T1" fmla="*/ 0 h 75"/>
              <a:gd name="T2" fmla="*/ 0 w 76"/>
              <a:gd name="T3" fmla="*/ 75 h 75"/>
              <a:gd name="T4" fmla="*/ 0 w 76"/>
              <a:gd name="T5" fmla="*/ 37 h 75"/>
              <a:gd name="T6" fmla="*/ 38 w 76"/>
              <a:gd name="T7" fmla="*/ 0 h 75"/>
              <a:gd name="T8" fmla="*/ 76 w 76"/>
              <a:gd name="T9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75">
                <a:moveTo>
                  <a:pt x="76" y="0"/>
                </a:moveTo>
                <a:cubicBezTo>
                  <a:pt x="76" y="41"/>
                  <a:pt x="42" y="75"/>
                  <a:pt x="0" y="75"/>
                </a:cubicBezTo>
                <a:cubicBezTo>
                  <a:pt x="0" y="37"/>
                  <a:pt x="0" y="37"/>
                  <a:pt x="0" y="37"/>
                </a:cubicBezTo>
                <a:cubicBezTo>
                  <a:pt x="21" y="37"/>
                  <a:pt x="38" y="20"/>
                  <a:pt x="38" y="0"/>
                </a:cubicBezTo>
                <a:lnTo>
                  <a:pt x="76" y="0"/>
                </a:lnTo>
                <a:close/>
              </a:path>
            </a:pathLst>
          </a:custGeom>
          <a:solidFill>
            <a:srgbClr val="A7A6A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0" name="Group 69"/>
          <p:cNvGrpSpPr/>
          <p:nvPr/>
        </p:nvGrpSpPr>
        <p:grpSpPr>
          <a:xfrm>
            <a:off x="7472547" y="4045284"/>
            <a:ext cx="390525" cy="600076"/>
            <a:chOff x="7472547" y="4016256"/>
            <a:chExt cx="390525" cy="600076"/>
          </a:xfrm>
        </p:grpSpPr>
        <p:sp>
          <p:nvSpPr>
            <p:cNvPr id="71" name="Freeform 9"/>
            <p:cNvSpPr>
              <a:spLocks/>
            </p:cNvSpPr>
            <p:nvPr/>
          </p:nvSpPr>
          <p:spPr bwMode="auto">
            <a:xfrm>
              <a:off x="7593197" y="4398844"/>
              <a:ext cx="146050" cy="217488"/>
            </a:xfrm>
            <a:custGeom>
              <a:avLst/>
              <a:gdLst>
                <a:gd name="T0" fmla="*/ 0 w 92"/>
                <a:gd name="T1" fmla="*/ 137 h 137"/>
                <a:gd name="T2" fmla="*/ 0 w 92"/>
                <a:gd name="T3" fmla="*/ 0 h 137"/>
                <a:gd name="T4" fmla="*/ 92 w 92"/>
                <a:gd name="T5" fmla="*/ 0 h 137"/>
                <a:gd name="T6" fmla="*/ 92 w 92"/>
                <a:gd name="T7" fmla="*/ 137 h 137"/>
                <a:gd name="T8" fmla="*/ 0 w 92"/>
                <a:gd name="T9" fmla="*/ 137 h 137"/>
                <a:gd name="T10" fmla="*/ 0 w 92"/>
                <a:gd name="T11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137">
                  <a:moveTo>
                    <a:pt x="0" y="137"/>
                  </a:moveTo>
                  <a:lnTo>
                    <a:pt x="0" y="0"/>
                  </a:lnTo>
                  <a:lnTo>
                    <a:pt x="92" y="0"/>
                  </a:lnTo>
                  <a:lnTo>
                    <a:pt x="92" y="137"/>
                  </a:lnTo>
                  <a:lnTo>
                    <a:pt x="0" y="137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A7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10"/>
            <p:cNvSpPr>
              <a:spLocks/>
            </p:cNvSpPr>
            <p:nvPr/>
          </p:nvSpPr>
          <p:spPr bwMode="auto">
            <a:xfrm>
              <a:off x="7472547" y="4016256"/>
              <a:ext cx="390525" cy="382588"/>
            </a:xfrm>
            <a:custGeom>
              <a:avLst/>
              <a:gdLst>
                <a:gd name="T0" fmla="*/ 0 w 246"/>
                <a:gd name="T1" fmla="*/ 241 h 241"/>
                <a:gd name="T2" fmla="*/ 122 w 246"/>
                <a:gd name="T3" fmla="*/ 0 h 241"/>
                <a:gd name="T4" fmla="*/ 246 w 246"/>
                <a:gd name="T5" fmla="*/ 241 h 241"/>
                <a:gd name="T6" fmla="*/ 0 w 246"/>
                <a:gd name="T7" fmla="*/ 241 h 241"/>
                <a:gd name="T8" fmla="*/ 0 w 246"/>
                <a:gd name="T9" fmla="*/ 24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241">
                  <a:moveTo>
                    <a:pt x="0" y="241"/>
                  </a:moveTo>
                  <a:lnTo>
                    <a:pt x="122" y="0"/>
                  </a:lnTo>
                  <a:lnTo>
                    <a:pt x="246" y="241"/>
                  </a:lnTo>
                  <a:lnTo>
                    <a:pt x="0" y="241"/>
                  </a:lnTo>
                  <a:lnTo>
                    <a:pt x="0" y="241"/>
                  </a:lnTo>
                  <a:close/>
                </a:path>
              </a:pathLst>
            </a:custGeom>
            <a:solidFill>
              <a:srgbClr val="A7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3" name="Freeform 14"/>
          <p:cNvSpPr>
            <a:spLocks/>
          </p:cNvSpPr>
          <p:nvPr/>
        </p:nvSpPr>
        <p:spPr bwMode="auto">
          <a:xfrm>
            <a:off x="3584575" y="4788872"/>
            <a:ext cx="3858353" cy="144680"/>
          </a:xfrm>
          <a:custGeom>
            <a:avLst/>
            <a:gdLst>
              <a:gd name="T0" fmla="*/ 0 w 680"/>
              <a:gd name="T1" fmla="*/ 0 h 98"/>
              <a:gd name="T2" fmla="*/ 680 w 680"/>
              <a:gd name="T3" fmla="*/ 0 h 98"/>
              <a:gd name="T4" fmla="*/ 680 w 680"/>
              <a:gd name="T5" fmla="*/ 98 h 98"/>
              <a:gd name="T6" fmla="*/ 0 w 680"/>
              <a:gd name="T7" fmla="*/ 98 h 98"/>
              <a:gd name="T8" fmla="*/ 0 w 680"/>
              <a:gd name="T9" fmla="*/ 0 h 98"/>
              <a:gd name="T10" fmla="*/ 0 w 680"/>
              <a:gd name="T11" fmla="*/ 0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80" h="98">
                <a:moveTo>
                  <a:pt x="0" y="0"/>
                </a:moveTo>
                <a:lnTo>
                  <a:pt x="680" y="0"/>
                </a:lnTo>
                <a:lnTo>
                  <a:pt x="680" y="98"/>
                </a:lnTo>
                <a:lnTo>
                  <a:pt x="0" y="98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A7A6A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4" name="Group 73"/>
          <p:cNvGrpSpPr/>
          <p:nvPr/>
        </p:nvGrpSpPr>
        <p:grpSpPr>
          <a:xfrm>
            <a:off x="7590474" y="4640079"/>
            <a:ext cx="2461575" cy="290513"/>
            <a:chOff x="5227745" y="5008831"/>
            <a:chExt cx="2461575" cy="290513"/>
          </a:xfrm>
        </p:grpSpPr>
        <p:sp>
          <p:nvSpPr>
            <p:cNvPr id="75" name="Freeform 5"/>
            <p:cNvSpPr>
              <a:spLocks/>
            </p:cNvSpPr>
            <p:nvPr/>
          </p:nvSpPr>
          <p:spPr bwMode="auto">
            <a:xfrm flipH="1">
              <a:off x="5227745" y="5008831"/>
              <a:ext cx="296862" cy="290513"/>
            </a:xfrm>
            <a:custGeom>
              <a:avLst/>
              <a:gdLst>
                <a:gd name="T0" fmla="*/ 76 w 76"/>
                <a:gd name="T1" fmla="*/ 0 h 75"/>
                <a:gd name="T2" fmla="*/ 0 w 76"/>
                <a:gd name="T3" fmla="*/ 75 h 75"/>
                <a:gd name="T4" fmla="*/ 0 w 76"/>
                <a:gd name="T5" fmla="*/ 37 h 75"/>
                <a:gd name="T6" fmla="*/ 38 w 76"/>
                <a:gd name="T7" fmla="*/ 0 h 75"/>
                <a:gd name="T8" fmla="*/ 76 w 76"/>
                <a:gd name="T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5">
                  <a:moveTo>
                    <a:pt x="76" y="0"/>
                  </a:moveTo>
                  <a:cubicBezTo>
                    <a:pt x="76" y="41"/>
                    <a:pt x="42" y="75"/>
                    <a:pt x="0" y="7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1" y="37"/>
                    <a:pt x="38" y="20"/>
                    <a:pt x="38" y="0"/>
                  </a:cubicBezTo>
                  <a:lnTo>
                    <a:pt x="76" y="0"/>
                  </a:lnTo>
                  <a:close/>
                </a:path>
              </a:pathLst>
            </a:custGeom>
            <a:solidFill>
              <a:srgbClr val="A7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14"/>
            <p:cNvSpPr>
              <a:spLocks/>
            </p:cNvSpPr>
            <p:nvPr/>
          </p:nvSpPr>
          <p:spPr bwMode="auto">
            <a:xfrm flipH="1">
              <a:off x="5523721" y="5154664"/>
              <a:ext cx="2165599" cy="144680"/>
            </a:xfrm>
            <a:custGeom>
              <a:avLst/>
              <a:gdLst>
                <a:gd name="T0" fmla="*/ 0 w 680"/>
                <a:gd name="T1" fmla="*/ 0 h 98"/>
                <a:gd name="T2" fmla="*/ 680 w 680"/>
                <a:gd name="T3" fmla="*/ 0 h 98"/>
                <a:gd name="T4" fmla="*/ 680 w 680"/>
                <a:gd name="T5" fmla="*/ 98 h 98"/>
                <a:gd name="T6" fmla="*/ 0 w 680"/>
                <a:gd name="T7" fmla="*/ 98 h 98"/>
                <a:gd name="T8" fmla="*/ 0 w 680"/>
                <a:gd name="T9" fmla="*/ 0 h 98"/>
                <a:gd name="T10" fmla="*/ 0 w 680"/>
                <a:gd name="T1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0" h="98">
                  <a:moveTo>
                    <a:pt x="0" y="0"/>
                  </a:moveTo>
                  <a:lnTo>
                    <a:pt x="680" y="0"/>
                  </a:lnTo>
                  <a:lnTo>
                    <a:pt x="680" y="98"/>
                  </a:lnTo>
                  <a:lnTo>
                    <a:pt x="0" y="9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10040607" y="4208585"/>
            <a:ext cx="297667" cy="722007"/>
            <a:chOff x="10040607" y="4208585"/>
            <a:chExt cx="297667" cy="722007"/>
          </a:xfrm>
        </p:grpSpPr>
        <p:sp>
          <p:nvSpPr>
            <p:cNvPr id="78" name="Freeform 9"/>
            <p:cNvSpPr>
              <a:spLocks/>
            </p:cNvSpPr>
            <p:nvPr/>
          </p:nvSpPr>
          <p:spPr bwMode="auto">
            <a:xfrm flipH="1">
              <a:off x="10192224" y="4208585"/>
              <a:ext cx="146050" cy="217488"/>
            </a:xfrm>
            <a:custGeom>
              <a:avLst/>
              <a:gdLst>
                <a:gd name="T0" fmla="*/ 0 w 92"/>
                <a:gd name="T1" fmla="*/ 137 h 137"/>
                <a:gd name="T2" fmla="*/ 0 w 92"/>
                <a:gd name="T3" fmla="*/ 0 h 137"/>
                <a:gd name="T4" fmla="*/ 92 w 92"/>
                <a:gd name="T5" fmla="*/ 0 h 137"/>
                <a:gd name="T6" fmla="*/ 92 w 92"/>
                <a:gd name="T7" fmla="*/ 137 h 137"/>
                <a:gd name="T8" fmla="*/ 0 w 92"/>
                <a:gd name="T9" fmla="*/ 137 h 137"/>
                <a:gd name="T10" fmla="*/ 0 w 92"/>
                <a:gd name="T11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137">
                  <a:moveTo>
                    <a:pt x="0" y="137"/>
                  </a:moveTo>
                  <a:lnTo>
                    <a:pt x="0" y="0"/>
                  </a:lnTo>
                  <a:lnTo>
                    <a:pt x="92" y="0"/>
                  </a:lnTo>
                  <a:lnTo>
                    <a:pt x="92" y="137"/>
                  </a:lnTo>
                  <a:lnTo>
                    <a:pt x="0" y="137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A7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9" name="Group 78"/>
            <p:cNvGrpSpPr/>
            <p:nvPr/>
          </p:nvGrpSpPr>
          <p:grpSpPr>
            <a:xfrm>
              <a:off x="10040607" y="4424912"/>
              <a:ext cx="297204" cy="505680"/>
              <a:chOff x="4407352" y="1377313"/>
              <a:chExt cx="297204" cy="505680"/>
            </a:xfrm>
          </p:grpSpPr>
          <p:sp>
            <p:nvSpPr>
              <p:cNvPr id="80" name="Freeform 5"/>
              <p:cNvSpPr>
                <a:spLocks/>
              </p:cNvSpPr>
              <p:nvPr/>
            </p:nvSpPr>
            <p:spPr bwMode="auto">
              <a:xfrm>
                <a:off x="4407352" y="1592480"/>
                <a:ext cx="296862" cy="290513"/>
              </a:xfrm>
              <a:custGeom>
                <a:avLst/>
                <a:gdLst>
                  <a:gd name="T0" fmla="*/ 76 w 76"/>
                  <a:gd name="T1" fmla="*/ 0 h 75"/>
                  <a:gd name="T2" fmla="*/ 0 w 76"/>
                  <a:gd name="T3" fmla="*/ 75 h 75"/>
                  <a:gd name="T4" fmla="*/ 0 w 76"/>
                  <a:gd name="T5" fmla="*/ 37 h 75"/>
                  <a:gd name="T6" fmla="*/ 38 w 76"/>
                  <a:gd name="T7" fmla="*/ 0 h 75"/>
                  <a:gd name="T8" fmla="*/ 76 w 76"/>
                  <a:gd name="T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75">
                    <a:moveTo>
                      <a:pt x="76" y="0"/>
                    </a:moveTo>
                    <a:cubicBezTo>
                      <a:pt x="76" y="41"/>
                      <a:pt x="42" y="75"/>
                      <a:pt x="0" y="75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1" y="37"/>
                      <a:pt x="38" y="20"/>
                      <a:pt x="38" y="0"/>
                    </a:cubicBez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9"/>
              <p:cNvSpPr>
                <a:spLocks/>
              </p:cNvSpPr>
              <p:nvPr/>
            </p:nvSpPr>
            <p:spPr bwMode="auto">
              <a:xfrm>
                <a:off x="4558506" y="1377313"/>
                <a:ext cx="146050" cy="217488"/>
              </a:xfrm>
              <a:custGeom>
                <a:avLst/>
                <a:gdLst>
                  <a:gd name="T0" fmla="*/ 0 w 92"/>
                  <a:gd name="T1" fmla="*/ 137 h 137"/>
                  <a:gd name="T2" fmla="*/ 0 w 92"/>
                  <a:gd name="T3" fmla="*/ 0 h 137"/>
                  <a:gd name="T4" fmla="*/ 92 w 92"/>
                  <a:gd name="T5" fmla="*/ 0 h 137"/>
                  <a:gd name="T6" fmla="*/ 92 w 92"/>
                  <a:gd name="T7" fmla="*/ 137 h 137"/>
                  <a:gd name="T8" fmla="*/ 0 w 92"/>
                  <a:gd name="T9" fmla="*/ 137 h 137"/>
                  <a:gd name="T10" fmla="*/ 0 w 92"/>
                  <a:gd name="T11" fmla="*/ 13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137">
                    <a:moveTo>
                      <a:pt x="0" y="137"/>
                    </a:moveTo>
                    <a:lnTo>
                      <a:pt x="0" y="0"/>
                    </a:lnTo>
                    <a:lnTo>
                      <a:pt x="92" y="0"/>
                    </a:lnTo>
                    <a:lnTo>
                      <a:pt x="92" y="137"/>
                    </a:lnTo>
                    <a:lnTo>
                      <a:pt x="0" y="137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85" name="TextBox 84"/>
          <p:cNvSpPr txBox="1"/>
          <p:nvPr/>
        </p:nvSpPr>
        <p:spPr>
          <a:xfrm>
            <a:off x="2385346" y="3094872"/>
            <a:ext cx="1391225" cy="3869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Research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6" name="TextBox 85"/>
          <p:cNvSpPr txBox="1"/>
          <p:nvPr/>
        </p:nvSpPr>
        <p:spPr>
          <a:xfrm>
            <a:off x="5047317" y="3094872"/>
            <a:ext cx="1391225" cy="3869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Development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7" name="TextBox 86"/>
          <p:cNvSpPr txBox="1"/>
          <p:nvPr/>
        </p:nvSpPr>
        <p:spPr>
          <a:xfrm>
            <a:off x="7710215" y="3094872"/>
            <a:ext cx="1391225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Marketing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64071059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45" grpId="0"/>
      <p:bldP spid="46" grpId="0"/>
      <p:bldP spid="48" grpId="0"/>
      <p:bldP spid="48" grpId="1"/>
      <p:bldP spid="48" grpId="2"/>
      <p:bldP spid="48" grpId="3"/>
      <p:bldP spid="48" grpId="4"/>
      <p:bldP spid="48" grpId="5"/>
      <p:bldP spid="48" grpId="6"/>
      <p:bldP spid="48" grpId="7"/>
      <p:bldP spid="48" grpId="8"/>
      <p:bldP spid="48" grpId="9"/>
      <p:bldP spid="48" grpId="10"/>
      <p:bldP spid="48" grpId="11"/>
      <p:bldP spid="48" grpId="12"/>
      <p:bldP spid="61" grpId="0"/>
      <p:bldP spid="39" grpId="0" animBg="1"/>
      <p:bldP spid="43" grpId="0" animBg="1"/>
      <p:bldP spid="69" grpId="0" animBg="1"/>
      <p:bldP spid="73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4581179" y="2649543"/>
            <a:ext cx="3052958" cy="3050438"/>
            <a:chOff x="4524029" y="2823712"/>
            <a:chExt cx="3052958" cy="3050438"/>
          </a:xfrm>
        </p:grpSpPr>
        <p:sp>
          <p:nvSpPr>
            <p:cNvPr id="4" name="Pie 3"/>
            <p:cNvSpPr/>
            <p:nvPr/>
          </p:nvSpPr>
          <p:spPr>
            <a:xfrm rot="18000000">
              <a:off x="4528134" y="2824190"/>
              <a:ext cx="3048853" cy="3048853"/>
            </a:xfrm>
            <a:prstGeom prst="pie">
              <a:avLst>
                <a:gd name="adj1" fmla="val 16200000"/>
                <a:gd name="adj2" fmla="val 1800000"/>
              </a:avLst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5" name="Pie 4"/>
            <p:cNvSpPr/>
            <p:nvPr/>
          </p:nvSpPr>
          <p:spPr>
            <a:xfrm rot="18000000">
              <a:off x="4524029" y="2825297"/>
              <a:ext cx="3048853" cy="3048853"/>
            </a:xfrm>
            <a:prstGeom prst="pie">
              <a:avLst>
                <a:gd name="adj1" fmla="val 1800000"/>
                <a:gd name="adj2" fmla="val 9000000"/>
              </a:avLst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6" name="Pie 5"/>
            <p:cNvSpPr/>
            <p:nvPr/>
          </p:nvSpPr>
          <p:spPr>
            <a:xfrm rot="18000000">
              <a:off x="4526518" y="2823712"/>
              <a:ext cx="3048853" cy="3048853"/>
            </a:xfrm>
            <a:prstGeom prst="pie">
              <a:avLst>
                <a:gd name="adj1" fmla="val 9000000"/>
                <a:gd name="adj2" fmla="val 1620000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</p:grpSp>
      <p:sp>
        <p:nvSpPr>
          <p:cNvPr id="8" name="Oval 7"/>
          <p:cNvSpPr/>
          <p:nvPr/>
        </p:nvSpPr>
        <p:spPr bwMode="auto">
          <a:xfrm>
            <a:off x="5431255" y="3513406"/>
            <a:ext cx="1353768" cy="1353768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Internal Developed Market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1" name="Group 4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2" name="TextBox 4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91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3" name="Group 4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6" name="Group 4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9" name="TextBox 48"/>
          <p:cNvSpPr txBox="1"/>
          <p:nvPr/>
        </p:nvSpPr>
        <p:spPr>
          <a:xfrm>
            <a:off x="2655926" y="2359510"/>
            <a:ext cx="234632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889254" y="2101203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Optimizing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1" name="TextBox 50"/>
          <p:cNvSpPr txBox="1"/>
          <p:nvPr/>
        </p:nvSpPr>
        <p:spPr>
          <a:xfrm>
            <a:off x="8529364" y="4696986"/>
            <a:ext cx="22644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535464" y="4438679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Improving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1458465" y="4698493"/>
            <a:ext cx="234632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691793" y="4440186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Managing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5494158" y="1988028"/>
            <a:ext cx="1189861" cy="1189861"/>
            <a:chOff x="5494158" y="1988028"/>
            <a:chExt cx="1189861" cy="1189861"/>
          </a:xfrm>
        </p:grpSpPr>
        <p:sp>
          <p:nvSpPr>
            <p:cNvPr id="11" name="Oval 10"/>
            <p:cNvSpPr/>
            <p:nvPr/>
          </p:nvSpPr>
          <p:spPr bwMode="auto">
            <a:xfrm>
              <a:off x="5494158" y="1988028"/>
              <a:ext cx="1189861" cy="1189861"/>
            </a:xfrm>
            <a:prstGeom prst="ellipse">
              <a:avLst/>
            </a:prstGeom>
            <a:solidFill>
              <a:schemeClr val="accent5"/>
            </a:solidFill>
            <a:ln w="57150">
              <a:solidFill>
                <a:schemeClr val="accent5">
                  <a:lumMod val="40000"/>
                  <a:lumOff val="6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5854374" y="2424391"/>
              <a:ext cx="502461" cy="383171"/>
              <a:chOff x="4914900" y="1812925"/>
              <a:chExt cx="441326" cy="336550"/>
            </a:xfrm>
            <a:solidFill>
              <a:schemeClr val="bg1"/>
            </a:solidFill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4914900" y="1849438"/>
                <a:ext cx="230188" cy="257175"/>
              </a:xfrm>
              <a:custGeom>
                <a:avLst/>
                <a:gdLst>
                  <a:gd name="T0" fmla="*/ 18 w 145"/>
                  <a:gd name="T1" fmla="*/ 143 h 162"/>
                  <a:gd name="T2" fmla="*/ 18 w 145"/>
                  <a:gd name="T3" fmla="*/ 21 h 162"/>
                  <a:gd name="T4" fmla="*/ 124 w 145"/>
                  <a:gd name="T5" fmla="*/ 21 h 162"/>
                  <a:gd name="T6" fmla="*/ 145 w 145"/>
                  <a:gd name="T7" fmla="*/ 0 h 162"/>
                  <a:gd name="T8" fmla="*/ 0 w 145"/>
                  <a:gd name="T9" fmla="*/ 0 h 162"/>
                  <a:gd name="T10" fmla="*/ 0 w 145"/>
                  <a:gd name="T11" fmla="*/ 162 h 162"/>
                  <a:gd name="T12" fmla="*/ 68 w 145"/>
                  <a:gd name="T13" fmla="*/ 162 h 162"/>
                  <a:gd name="T14" fmla="*/ 77 w 145"/>
                  <a:gd name="T15" fmla="*/ 143 h 162"/>
                  <a:gd name="T16" fmla="*/ 18 w 145"/>
                  <a:gd name="T17" fmla="*/ 14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5" h="162">
                    <a:moveTo>
                      <a:pt x="18" y="143"/>
                    </a:moveTo>
                    <a:lnTo>
                      <a:pt x="18" y="21"/>
                    </a:lnTo>
                    <a:lnTo>
                      <a:pt x="124" y="21"/>
                    </a:lnTo>
                    <a:lnTo>
                      <a:pt x="145" y="0"/>
                    </a:lnTo>
                    <a:lnTo>
                      <a:pt x="0" y="0"/>
                    </a:lnTo>
                    <a:lnTo>
                      <a:pt x="0" y="162"/>
                    </a:lnTo>
                    <a:lnTo>
                      <a:pt x="68" y="162"/>
                    </a:lnTo>
                    <a:lnTo>
                      <a:pt x="77" y="143"/>
                    </a:lnTo>
                    <a:lnTo>
                      <a:pt x="18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6"/>
              <p:cNvSpPr>
                <a:spLocks/>
              </p:cNvSpPr>
              <p:nvPr/>
            </p:nvSpPr>
            <p:spPr bwMode="auto">
              <a:xfrm>
                <a:off x="5065713" y="1849438"/>
                <a:ext cx="290513" cy="257175"/>
              </a:xfrm>
              <a:custGeom>
                <a:avLst/>
                <a:gdLst>
                  <a:gd name="T0" fmla="*/ 76 w 88"/>
                  <a:gd name="T1" fmla="*/ 18 h 78"/>
                  <a:gd name="T2" fmla="*/ 76 w 88"/>
                  <a:gd name="T3" fmla="*/ 0 h 78"/>
                  <a:gd name="T4" fmla="*/ 40 w 88"/>
                  <a:gd name="T5" fmla="*/ 0 h 78"/>
                  <a:gd name="T6" fmla="*/ 37 w 88"/>
                  <a:gd name="T7" fmla="*/ 10 h 78"/>
                  <a:gd name="T8" fmla="*/ 67 w 88"/>
                  <a:gd name="T9" fmla="*/ 10 h 78"/>
                  <a:gd name="T10" fmla="*/ 67 w 88"/>
                  <a:gd name="T11" fmla="*/ 69 h 78"/>
                  <a:gd name="T12" fmla="*/ 10 w 88"/>
                  <a:gd name="T13" fmla="*/ 69 h 78"/>
                  <a:gd name="T14" fmla="*/ 0 w 88"/>
                  <a:gd name="T15" fmla="*/ 78 h 78"/>
                  <a:gd name="T16" fmla="*/ 76 w 88"/>
                  <a:gd name="T17" fmla="*/ 78 h 78"/>
                  <a:gd name="T18" fmla="*/ 76 w 88"/>
                  <a:gd name="T19" fmla="*/ 60 h 78"/>
                  <a:gd name="T20" fmla="*/ 88 w 88"/>
                  <a:gd name="T21" fmla="*/ 54 h 78"/>
                  <a:gd name="T22" fmla="*/ 88 w 88"/>
                  <a:gd name="T23" fmla="*/ 26 h 78"/>
                  <a:gd name="T24" fmla="*/ 76 w 88"/>
                  <a:gd name="T25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8">
                    <a:moveTo>
                      <a:pt x="76" y="18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80" y="60"/>
                      <a:pt x="88" y="61"/>
                      <a:pt x="88" y="54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17"/>
                      <a:pt x="79" y="18"/>
                      <a:pt x="76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7"/>
              <p:cNvSpPr>
                <a:spLocks/>
              </p:cNvSpPr>
              <p:nvPr/>
            </p:nvSpPr>
            <p:spPr bwMode="auto">
              <a:xfrm>
                <a:off x="4970463" y="1905000"/>
                <a:ext cx="115888" cy="144463"/>
              </a:xfrm>
              <a:custGeom>
                <a:avLst/>
                <a:gdLst>
                  <a:gd name="T0" fmla="*/ 0 w 73"/>
                  <a:gd name="T1" fmla="*/ 0 h 91"/>
                  <a:gd name="T2" fmla="*/ 0 w 73"/>
                  <a:gd name="T3" fmla="*/ 91 h 91"/>
                  <a:gd name="T4" fmla="*/ 0 w 73"/>
                  <a:gd name="T5" fmla="*/ 91 h 91"/>
                  <a:gd name="T6" fmla="*/ 48 w 73"/>
                  <a:gd name="T7" fmla="*/ 91 h 91"/>
                  <a:gd name="T8" fmla="*/ 60 w 73"/>
                  <a:gd name="T9" fmla="*/ 60 h 91"/>
                  <a:gd name="T10" fmla="*/ 19 w 73"/>
                  <a:gd name="T11" fmla="*/ 60 h 91"/>
                  <a:gd name="T12" fmla="*/ 73 w 73"/>
                  <a:gd name="T13" fmla="*/ 0 h 91"/>
                  <a:gd name="T14" fmla="*/ 0 w 73"/>
                  <a:gd name="T15" fmla="*/ 0 h 91"/>
                  <a:gd name="T16" fmla="*/ 0 w 73"/>
                  <a:gd name="T1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91">
                    <a:moveTo>
                      <a:pt x="0" y="0"/>
                    </a:moveTo>
                    <a:lnTo>
                      <a:pt x="0" y="91"/>
                    </a:lnTo>
                    <a:lnTo>
                      <a:pt x="0" y="91"/>
                    </a:lnTo>
                    <a:lnTo>
                      <a:pt x="48" y="91"/>
                    </a:lnTo>
                    <a:lnTo>
                      <a:pt x="60" y="60"/>
                    </a:lnTo>
                    <a:lnTo>
                      <a:pt x="19" y="60"/>
                    </a:lnTo>
                    <a:lnTo>
                      <a:pt x="7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8"/>
              <p:cNvSpPr>
                <a:spLocks/>
              </p:cNvSpPr>
              <p:nvPr/>
            </p:nvSpPr>
            <p:spPr bwMode="auto">
              <a:xfrm>
                <a:off x="5126038" y="1905000"/>
                <a:ext cx="138113" cy="144463"/>
              </a:xfrm>
              <a:custGeom>
                <a:avLst/>
                <a:gdLst>
                  <a:gd name="T0" fmla="*/ 66 w 87"/>
                  <a:gd name="T1" fmla="*/ 21 h 91"/>
                  <a:gd name="T2" fmla="*/ 0 w 87"/>
                  <a:gd name="T3" fmla="*/ 91 h 91"/>
                  <a:gd name="T4" fmla="*/ 87 w 87"/>
                  <a:gd name="T5" fmla="*/ 91 h 91"/>
                  <a:gd name="T6" fmla="*/ 87 w 87"/>
                  <a:gd name="T7" fmla="*/ 0 h 91"/>
                  <a:gd name="T8" fmla="*/ 31 w 87"/>
                  <a:gd name="T9" fmla="*/ 0 h 91"/>
                  <a:gd name="T10" fmla="*/ 24 w 87"/>
                  <a:gd name="T11" fmla="*/ 21 h 91"/>
                  <a:gd name="T12" fmla="*/ 66 w 87"/>
                  <a:gd name="T13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91">
                    <a:moveTo>
                      <a:pt x="66" y="21"/>
                    </a:moveTo>
                    <a:lnTo>
                      <a:pt x="0" y="91"/>
                    </a:lnTo>
                    <a:lnTo>
                      <a:pt x="87" y="91"/>
                    </a:lnTo>
                    <a:lnTo>
                      <a:pt x="87" y="0"/>
                    </a:lnTo>
                    <a:lnTo>
                      <a:pt x="31" y="0"/>
                    </a:lnTo>
                    <a:lnTo>
                      <a:pt x="24" y="21"/>
                    </a:lnTo>
                    <a:lnTo>
                      <a:pt x="66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9"/>
              <p:cNvSpPr>
                <a:spLocks/>
              </p:cNvSpPr>
              <p:nvPr/>
            </p:nvSpPr>
            <p:spPr bwMode="auto">
              <a:xfrm>
                <a:off x="5019675" y="1812925"/>
                <a:ext cx="180975" cy="336550"/>
              </a:xfrm>
              <a:custGeom>
                <a:avLst/>
                <a:gdLst>
                  <a:gd name="T0" fmla="*/ 79 w 114"/>
                  <a:gd name="T1" fmla="*/ 87 h 212"/>
                  <a:gd name="T2" fmla="*/ 112 w 114"/>
                  <a:gd name="T3" fmla="*/ 0 h 212"/>
                  <a:gd name="T4" fmla="*/ 8 w 114"/>
                  <a:gd name="T5" fmla="*/ 110 h 212"/>
                  <a:gd name="T6" fmla="*/ 44 w 114"/>
                  <a:gd name="T7" fmla="*/ 110 h 212"/>
                  <a:gd name="T8" fmla="*/ 0 w 114"/>
                  <a:gd name="T9" fmla="*/ 212 h 212"/>
                  <a:gd name="T10" fmla="*/ 114 w 114"/>
                  <a:gd name="T11" fmla="*/ 85 h 212"/>
                  <a:gd name="T12" fmla="*/ 79 w 114"/>
                  <a:gd name="T13" fmla="*/ 8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212">
                    <a:moveTo>
                      <a:pt x="79" y="87"/>
                    </a:moveTo>
                    <a:lnTo>
                      <a:pt x="112" y="0"/>
                    </a:lnTo>
                    <a:lnTo>
                      <a:pt x="8" y="110"/>
                    </a:lnTo>
                    <a:lnTo>
                      <a:pt x="44" y="110"/>
                    </a:lnTo>
                    <a:lnTo>
                      <a:pt x="0" y="212"/>
                    </a:lnTo>
                    <a:lnTo>
                      <a:pt x="114" y="85"/>
                    </a:lnTo>
                    <a:lnTo>
                      <a:pt x="79" y="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7068832" y="4286595"/>
            <a:ext cx="1189861" cy="1189861"/>
            <a:chOff x="7068832" y="4286595"/>
            <a:chExt cx="1189861" cy="1189861"/>
          </a:xfrm>
        </p:grpSpPr>
        <p:sp>
          <p:nvSpPr>
            <p:cNvPr id="14" name="Oval 13"/>
            <p:cNvSpPr/>
            <p:nvPr/>
          </p:nvSpPr>
          <p:spPr bwMode="auto">
            <a:xfrm>
              <a:off x="7068832" y="4286595"/>
              <a:ext cx="1189861" cy="1189861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 w="57150">
              <a:solidFill>
                <a:schemeClr val="accent5">
                  <a:lumMod val="40000"/>
                  <a:lumOff val="6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61" name="Shape 719"/>
            <p:cNvSpPr/>
            <p:nvPr/>
          </p:nvSpPr>
          <p:spPr>
            <a:xfrm>
              <a:off x="7456207" y="4678511"/>
              <a:ext cx="438742" cy="3773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4085561" y="4286595"/>
            <a:ext cx="1189861" cy="1189861"/>
            <a:chOff x="4085561" y="4286595"/>
            <a:chExt cx="1189861" cy="1189861"/>
          </a:xfrm>
        </p:grpSpPr>
        <p:sp>
          <p:nvSpPr>
            <p:cNvPr id="17" name="Oval 16"/>
            <p:cNvSpPr/>
            <p:nvPr/>
          </p:nvSpPr>
          <p:spPr bwMode="auto">
            <a:xfrm>
              <a:off x="4085561" y="4286595"/>
              <a:ext cx="1189861" cy="1189861"/>
            </a:xfrm>
            <a:prstGeom prst="ellipse">
              <a:avLst/>
            </a:prstGeom>
            <a:solidFill>
              <a:schemeClr val="accent5"/>
            </a:solidFill>
            <a:ln w="57150">
              <a:solidFill>
                <a:schemeClr val="accent5">
                  <a:lumMod val="40000"/>
                  <a:lumOff val="6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62" name="Shape 808"/>
            <p:cNvSpPr/>
            <p:nvPr/>
          </p:nvSpPr>
          <p:spPr>
            <a:xfrm>
              <a:off x="4415198" y="4726014"/>
              <a:ext cx="514529" cy="3087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18" y="14435"/>
                  </a:moveTo>
                  <a:lnTo>
                    <a:pt x="19418" y="3600"/>
                  </a:lnTo>
                  <a:cubicBezTo>
                    <a:pt x="19418" y="1612"/>
                    <a:pt x="18451" y="0"/>
                    <a:pt x="17258" y="0"/>
                  </a:cubicBezTo>
                  <a:lnTo>
                    <a:pt x="7560" y="0"/>
                  </a:lnTo>
                  <a:lnTo>
                    <a:pt x="10326" y="5041"/>
                  </a:lnTo>
                  <a:lnTo>
                    <a:pt x="16221" y="5041"/>
                  </a:lnTo>
                  <a:lnTo>
                    <a:pt x="16221" y="14435"/>
                  </a:lnTo>
                  <a:lnTo>
                    <a:pt x="14040" y="14435"/>
                  </a:lnTo>
                  <a:lnTo>
                    <a:pt x="17819" y="21600"/>
                  </a:lnTo>
                  <a:lnTo>
                    <a:pt x="21600" y="14435"/>
                  </a:lnTo>
                  <a:cubicBezTo>
                    <a:pt x="21600" y="14435"/>
                    <a:pt x="19418" y="14435"/>
                    <a:pt x="19418" y="14435"/>
                  </a:cubicBezTo>
                  <a:close/>
                  <a:moveTo>
                    <a:pt x="5378" y="16559"/>
                  </a:moveTo>
                  <a:lnTo>
                    <a:pt x="5378" y="7166"/>
                  </a:lnTo>
                  <a:lnTo>
                    <a:pt x="7560" y="7166"/>
                  </a:lnTo>
                  <a:lnTo>
                    <a:pt x="3779" y="0"/>
                  </a:lnTo>
                  <a:lnTo>
                    <a:pt x="0" y="7166"/>
                  </a:lnTo>
                  <a:lnTo>
                    <a:pt x="2181" y="7166"/>
                  </a:lnTo>
                  <a:lnTo>
                    <a:pt x="2181" y="17998"/>
                  </a:lnTo>
                  <a:cubicBezTo>
                    <a:pt x="2181" y="19988"/>
                    <a:pt x="3149" y="21600"/>
                    <a:pt x="4341" y="21600"/>
                  </a:cubicBezTo>
                  <a:lnTo>
                    <a:pt x="14040" y="21600"/>
                  </a:lnTo>
                  <a:lnTo>
                    <a:pt x="11274" y="16559"/>
                  </a:lnTo>
                  <a:cubicBezTo>
                    <a:pt x="11274" y="16559"/>
                    <a:pt x="5378" y="16559"/>
                    <a:pt x="5378" y="16559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320845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50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000"/>
                            </p:stCondLst>
                            <p:childTnLst>
                              <p:par>
                                <p:cTn id="4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500"/>
                            </p:stCondLst>
                            <p:childTnLst>
                              <p:par>
                                <p:cTn id="4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0"/>
                            </p:stCondLst>
                            <p:childTnLst>
                              <p:par>
                                <p:cTn id="5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5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P spid="40" grpId="0"/>
      <p:bldP spid="40" grpId="1"/>
      <p:bldP spid="40" grpId="2"/>
      <p:bldP spid="40" grpId="3"/>
      <p:bldP spid="40" grpId="4"/>
      <p:bldP spid="40" grpId="5"/>
      <p:bldP spid="40" grpId="6"/>
      <p:bldP spid="40" grpId="7"/>
      <p:bldP spid="40" grpId="8"/>
      <p:bldP spid="40" grpId="9"/>
      <p:bldP spid="40" grpId="10"/>
      <p:bldP spid="40" grpId="11"/>
      <p:bldP spid="40" grpId="12"/>
      <p:bldP spid="49" grpId="0"/>
      <p:bldP spid="50" grpId="0"/>
      <p:bldP spid="51" grpId="0"/>
      <p:bldP spid="52" grpId="0"/>
      <p:bldP spid="53" grpId="0"/>
      <p:bldP spid="54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 rot="21578059">
            <a:off x="2206164" y="3681669"/>
            <a:ext cx="3538521" cy="114207"/>
          </a:xfrm>
          <a:custGeom>
            <a:avLst/>
            <a:gdLst/>
            <a:ahLst/>
            <a:cxnLst>
              <a:cxn ang="0">
                <a:pos x="675" y="3"/>
              </a:cxn>
              <a:cxn ang="0">
                <a:pos x="573" y="0"/>
              </a:cxn>
              <a:cxn ang="0">
                <a:pos x="555" y="0"/>
              </a:cxn>
              <a:cxn ang="0">
                <a:pos x="675" y="3"/>
              </a:cxn>
              <a:cxn ang="0">
                <a:pos x="957" y="31"/>
              </a:cxn>
              <a:cxn ang="0">
                <a:pos x="957" y="31"/>
              </a:cxn>
              <a:cxn ang="0">
                <a:pos x="950" y="30"/>
              </a:cxn>
              <a:cxn ang="0">
                <a:pos x="949" y="30"/>
              </a:cxn>
              <a:cxn ang="0">
                <a:pos x="957" y="31"/>
              </a:cxn>
              <a:cxn ang="0">
                <a:pos x="5" y="30"/>
              </a:cxn>
              <a:cxn ang="0">
                <a:pos x="4" y="30"/>
              </a:cxn>
              <a:cxn ang="0">
                <a:pos x="0" y="31"/>
              </a:cxn>
              <a:cxn ang="0">
                <a:pos x="5" y="30"/>
              </a:cxn>
            </a:cxnLst>
            <a:rect l="0" t="0" r="r" b="b"/>
            <a:pathLst>
              <a:path w="957" h="31">
                <a:moveTo>
                  <a:pt x="675" y="3"/>
                </a:moveTo>
                <a:cubicBezTo>
                  <a:pt x="573" y="0"/>
                  <a:pt x="573" y="0"/>
                  <a:pt x="573" y="0"/>
                </a:cubicBezTo>
                <a:cubicBezTo>
                  <a:pt x="567" y="0"/>
                  <a:pt x="561" y="0"/>
                  <a:pt x="555" y="0"/>
                </a:cubicBezTo>
                <a:cubicBezTo>
                  <a:pt x="597" y="0"/>
                  <a:pt x="637" y="1"/>
                  <a:pt x="675" y="3"/>
                </a:cubicBezTo>
                <a:close/>
                <a:moveTo>
                  <a:pt x="957" y="31"/>
                </a:moveTo>
                <a:cubicBezTo>
                  <a:pt x="957" y="31"/>
                  <a:pt x="957" y="31"/>
                  <a:pt x="957" y="31"/>
                </a:cubicBezTo>
                <a:cubicBezTo>
                  <a:pt x="954" y="31"/>
                  <a:pt x="952" y="30"/>
                  <a:pt x="950" y="30"/>
                </a:cubicBezTo>
                <a:cubicBezTo>
                  <a:pt x="949" y="30"/>
                  <a:pt x="949" y="30"/>
                  <a:pt x="949" y="30"/>
                </a:cubicBezTo>
                <a:cubicBezTo>
                  <a:pt x="952" y="30"/>
                  <a:pt x="954" y="31"/>
                  <a:pt x="957" y="31"/>
                </a:cubicBezTo>
                <a:close/>
                <a:moveTo>
                  <a:pt x="5" y="30"/>
                </a:moveTo>
                <a:cubicBezTo>
                  <a:pt x="5" y="30"/>
                  <a:pt x="4" y="30"/>
                  <a:pt x="4" y="30"/>
                </a:cubicBezTo>
                <a:cubicBezTo>
                  <a:pt x="3" y="30"/>
                  <a:pt x="2" y="30"/>
                  <a:pt x="0" y="31"/>
                </a:cubicBezTo>
                <a:cubicBezTo>
                  <a:pt x="2" y="30"/>
                  <a:pt x="3" y="30"/>
                  <a:pt x="5" y="30"/>
                </a:cubicBezTo>
                <a:close/>
              </a:path>
            </a:pathLst>
          </a:custGeom>
          <a:solidFill>
            <a:srgbClr val="BEBBB2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6" name="Freeform 8"/>
          <p:cNvSpPr>
            <a:spLocks/>
          </p:cNvSpPr>
          <p:nvPr/>
        </p:nvSpPr>
        <p:spPr bwMode="auto">
          <a:xfrm rot="21578059">
            <a:off x="2191935" y="4054278"/>
            <a:ext cx="3560988" cy="776977"/>
          </a:xfrm>
          <a:custGeom>
            <a:avLst/>
            <a:gdLst/>
            <a:ahLst/>
            <a:cxnLst>
              <a:cxn ang="0">
                <a:pos x="959" y="53"/>
              </a:cxn>
              <a:cxn ang="0">
                <a:pos x="925" y="175"/>
              </a:cxn>
              <a:cxn ang="0">
                <a:pos x="925" y="175"/>
              </a:cxn>
              <a:cxn ang="0">
                <a:pos x="925" y="175"/>
              </a:cxn>
              <a:cxn ang="0">
                <a:pos x="915" y="196"/>
              </a:cxn>
              <a:cxn ang="0">
                <a:pos x="482" y="210"/>
              </a:cxn>
              <a:cxn ang="0">
                <a:pos x="48" y="196"/>
              </a:cxn>
              <a:cxn ang="0">
                <a:pos x="38" y="175"/>
              </a:cxn>
              <a:cxn ang="0">
                <a:pos x="4" y="53"/>
              </a:cxn>
              <a:cxn ang="0">
                <a:pos x="3" y="40"/>
              </a:cxn>
              <a:cxn ang="0">
                <a:pos x="0" y="15"/>
              </a:cxn>
              <a:cxn ang="0">
                <a:pos x="482" y="0"/>
              </a:cxn>
              <a:cxn ang="0">
                <a:pos x="963" y="14"/>
              </a:cxn>
              <a:cxn ang="0">
                <a:pos x="960" y="40"/>
              </a:cxn>
              <a:cxn ang="0">
                <a:pos x="959" y="53"/>
              </a:cxn>
            </a:cxnLst>
            <a:rect l="0" t="0" r="r" b="b"/>
            <a:pathLst>
              <a:path w="963" h="210">
                <a:moveTo>
                  <a:pt x="959" y="53"/>
                </a:moveTo>
                <a:cubicBezTo>
                  <a:pt x="953" y="96"/>
                  <a:pt x="942" y="137"/>
                  <a:pt x="925" y="175"/>
                </a:cubicBezTo>
                <a:cubicBezTo>
                  <a:pt x="925" y="175"/>
                  <a:pt x="925" y="175"/>
                  <a:pt x="925" y="175"/>
                </a:cubicBezTo>
                <a:cubicBezTo>
                  <a:pt x="925" y="175"/>
                  <a:pt x="925" y="175"/>
                  <a:pt x="925" y="175"/>
                </a:cubicBezTo>
                <a:cubicBezTo>
                  <a:pt x="922" y="182"/>
                  <a:pt x="919" y="189"/>
                  <a:pt x="915" y="196"/>
                </a:cubicBezTo>
                <a:cubicBezTo>
                  <a:pt x="788" y="205"/>
                  <a:pt x="643" y="210"/>
                  <a:pt x="482" y="210"/>
                </a:cubicBezTo>
                <a:cubicBezTo>
                  <a:pt x="320" y="210"/>
                  <a:pt x="176" y="205"/>
                  <a:pt x="48" y="196"/>
                </a:cubicBezTo>
                <a:cubicBezTo>
                  <a:pt x="44" y="189"/>
                  <a:pt x="41" y="182"/>
                  <a:pt x="38" y="175"/>
                </a:cubicBezTo>
                <a:cubicBezTo>
                  <a:pt x="21" y="136"/>
                  <a:pt x="10" y="96"/>
                  <a:pt x="4" y="53"/>
                </a:cubicBezTo>
                <a:cubicBezTo>
                  <a:pt x="4" y="49"/>
                  <a:pt x="3" y="44"/>
                  <a:pt x="3" y="40"/>
                </a:cubicBezTo>
                <a:cubicBezTo>
                  <a:pt x="2" y="31"/>
                  <a:pt x="1" y="23"/>
                  <a:pt x="0" y="15"/>
                </a:cubicBezTo>
                <a:cubicBezTo>
                  <a:pt x="141" y="5"/>
                  <a:pt x="302" y="0"/>
                  <a:pt x="482" y="0"/>
                </a:cubicBezTo>
                <a:cubicBezTo>
                  <a:pt x="662" y="0"/>
                  <a:pt x="822" y="5"/>
                  <a:pt x="963" y="14"/>
                </a:cubicBezTo>
                <a:cubicBezTo>
                  <a:pt x="962" y="23"/>
                  <a:pt x="961" y="31"/>
                  <a:pt x="960" y="40"/>
                </a:cubicBezTo>
                <a:cubicBezTo>
                  <a:pt x="960" y="44"/>
                  <a:pt x="959" y="49"/>
                  <a:pt x="959" y="53"/>
                </a:cubicBezTo>
                <a:close/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7" name="Group 54"/>
          <p:cNvGrpSpPr/>
          <p:nvPr/>
        </p:nvGrpSpPr>
        <p:grpSpPr>
          <a:xfrm>
            <a:off x="2625140" y="2135303"/>
            <a:ext cx="2662316" cy="849999"/>
            <a:chOff x="3435734" y="1287280"/>
            <a:chExt cx="2257425" cy="720729"/>
          </a:xfrm>
        </p:grpSpPr>
        <p:sp>
          <p:nvSpPr>
            <p:cNvPr id="8" name="Freeform 6"/>
            <p:cNvSpPr>
              <a:spLocks/>
            </p:cNvSpPr>
            <p:nvPr/>
          </p:nvSpPr>
          <p:spPr bwMode="auto">
            <a:xfrm rot="21578059">
              <a:off x="3440164" y="1287280"/>
              <a:ext cx="2247901" cy="517525"/>
            </a:xfrm>
            <a:custGeom>
              <a:avLst/>
              <a:gdLst/>
              <a:ahLst/>
              <a:cxnLst>
                <a:cxn ang="0">
                  <a:pos x="398" y="118"/>
                </a:cxn>
                <a:cxn ang="0">
                  <a:pos x="358" y="117"/>
                </a:cxn>
                <a:cxn ang="0">
                  <a:pos x="299" y="118"/>
                </a:cxn>
                <a:cxn ang="0">
                  <a:pos x="243" y="120"/>
                </a:cxn>
                <a:cxn ang="0">
                  <a:pos x="232" y="121"/>
                </a:cxn>
                <a:cxn ang="0">
                  <a:pos x="223" y="121"/>
                </a:cxn>
                <a:cxn ang="0">
                  <a:pos x="190" y="123"/>
                </a:cxn>
                <a:cxn ang="0">
                  <a:pos x="159" y="126"/>
                </a:cxn>
                <a:cxn ang="0">
                  <a:pos x="103" y="132"/>
                </a:cxn>
                <a:cxn ang="0">
                  <a:pos x="45" y="144"/>
                </a:cxn>
                <a:cxn ang="0">
                  <a:pos x="3" y="160"/>
                </a:cxn>
                <a:cxn ang="0">
                  <a:pos x="0" y="164"/>
                </a:cxn>
                <a:cxn ang="0">
                  <a:pos x="0" y="163"/>
                </a:cxn>
                <a:cxn ang="0">
                  <a:pos x="1" y="162"/>
                </a:cxn>
                <a:cxn ang="0">
                  <a:pos x="10" y="151"/>
                </a:cxn>
                <a:cxn ang="0">
                  <a:pos x="18" y="143"/>
                </a:cxn>
                <a:cxn ang="0">
                  <a:pos x="26" y="135"/>
                </a:cxn>
                <a:cxn ang="0">
                  <a:pos x="359" y="0"/>
                </a:cxn>
                <a:cxn ang="0">
                  <a:pos x="689" y="132"/>
                </a:cxn>
                <a:cxn ang="0">
                  <a:pos x="700" y="143"/>
                </a:cxn>
                <a:cxn ang="0">
                  <a:pos x="708" y="150"/>
                </a:cxn>
                <a:cxn ang="0">
                  <a:pos x="714" y="158"/>
                </a:cxn>
                <a:cxn ang="0">
                  <a:pos x="717" y="164"/>
                </a:cxn>
                <a:cxn ang="0">
                  <a:pos x="717" y="164"/>
                </a:cxn>
                <a:cxn ang="0">
                  <a:pos x="716" y="163"/>
                </a:cxn>
                <a:cxn ang="0">
                  <a:pos x="717" y="165"/>
                </a:cxn>
                <a:cxn ang="0">
                  <a:pos x="714" y="161"/>
                </a:cxn>
                <a:cxn ang="0">
                  <a:pos x="708" y="156"/>
                </a:cxn>
                <a:cxn ang="0">
                  <a:pos x="689" y="148"/>
                </a:cxn>
                <a:cxn ang="0">
                  <a:pos x="613" y="132"/>
                </a:cxn>
                <a:cxn ang="0">
                  <a:pos x="556" y="126"/>
                </a:cxn>
                <a:cxn ang="0">
                  <a:pos x="525" y="123"/>
                </a:cxn>
                <a:cxn ang="0">
                  <a:pos x="482" y="121"/>
                </a:cxn>
                <a:cxn ang="0">
                  <a:pos x="477" y="120"/>
                </a:cxn>
                <a:cxn ang="0">
                  <a:pos x="475" y="120"/>
                </a:cxn>
                <a:cxn ang="0">
                  <a:pos x="473" y="120"/>
                </a:cxn>
                <a:cxn ang="0">
                  <a:pos x="465" y="119"/>
                </a:cxn>
                <a:cxn ang="0">
                  <a:pos x="460" y="119"/>
                </a:cxn>
                <a:cxn ang="0">
                  <a:pos x="445" y="119"/>
                </a:cxn>
                <a:cxn ang="0">
                  <a:pos x="436" y="119"/>
                </a:cxn>
                <a:cxn ang="0">
                  <a:pos x="398" y="118"/>
                </a:cxn>
              </a:cxnLst>
              <a:rect l="0" t="0" r="r" b="b"/>
              <a:pathLst>
                <a:path w="717" h="165">
                  <a:moveTo>
                    <a:pt x="398" y="118"/>
                  </a:moveTo>
                  <a:cubicBezTo>
                    <a:pt x="385" y="118"/>
                    <a:pt x="372" y="117"/>
                    <a:pt x="358" y="117"/>
                  </a:cubicBezTo>
                  <a:cubicBezTo>
                    <a:pt x="338" y="117"/>
                    <a:pt x="318" y="118"/>
                    <a:pt x="299" y="118"/>
                  </a:cubicBezTo>
                  <a:cubicBezTo>
                    <a:pt x="243" y="120"/>
                    <a:pt x="243" y="120"/>
                    <a:pt x="243" y="120"/>
                  </a:cubicBezTo>
                  <a:cubicBezTo>
                    <a:pt x="239" y="120"/>
                    <a:pt x="236" y="120"/>
                    <a:pt x="232" y="121"/>
                  </a:cubicBezTo>
                  <a:cubicBezTo>
                    <a:pt x="229" y="121"/>
                    <a:pt x="226" y="121"/>
                    <a:pt x="223" y="121"/>
                  </a:cubicBezTo>
                  <a:cubicBezTo>
                    <a:pt x="212" y="122"/>
                    <a:pt x="201" y="122"/>
                    <a:pt x="190" y="123"/>
                  </a:cubicBezTo>
                  <a:cubicBezTo>
                    <a:pt x="179" y="124"/>
                    <a:pt x="169" y="125"/>
                    <a:pt x="159" y="126"/>
                  </a:cubicBezTo>
                  <a:cubicBezTo>
                    <a:pt x="140" y="128"/>
                    <a:pt x="121" y="130"/>
                    <a:pt x="103" y="132"/>
                  </a:cubicBezTo>
                  <a:cubicBezTo>
                    <a:pt x="80" y="136"/>
                    <a:pt x="60" y="140"/>
                    <a:pt x="45" y="144"/>
                  </a:cubicBezTo>
                  <a:cubicBezTo>
                    <a:pt x="23" y="149"/>
                    <a:pt x="10" y="154"/>
                    <a:pt x="3" y="160"/>
                  </a:cubicBezTo>
                  <a:cubicBezTo>
                    <a:pt x="2" y="161"/>
                    <a:pt x="1" y="162"/>
                    <a:pt x="0" y="164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3" y="159"/>
                    <a:pt x="6" y="156"/>
                    <a:pt x="10" y="151"/>
                  </a:cubicBezTo>
                  <a:cubicBezTo>
                    <a:pt x="13" y="149"/>
                    <a:pt x="16" y="146"/>
                    <a:pt x="18" y="143"/>
                  </a:cubicBezTo>
                  <a:cubicBezTo>
                    <a:pt x="21" y="140"/>
                    <a:pt x="23" y="138"/>
                    <a:pt x="26" y="135"/>
                  </a:cubicBezTo>
                  <a:cubicBezTo>
                    <a:pt x="119" y="45"/>
                    <a:pt x="230" y="0"/>
                    <a:pt x="359" y="0"/>
                  </a:cubicBezTo>
                  <a:cubicBezTo>
                    <a:pt x="487" y="0"/>
                    <a:pt x="597" y="44"/>
                    <a:pt x="689" y="132"/>
                  </a:cubicBezTo>
                  <a:cubicBezTo>
                    <a:pt x="693" y="135"/>
                    <a:pt x="697" y="139"/>
                    <a:pt x="700" y="143"/>
                  </a:cubicBezTo>
                  <a:cubicBezTo>
                    <a:pt x="703" y="146"/>
                    <a:pt x="705" y="148"/>
                    <a:pt x="708" y="150"/>
                  </a:cubicBezTo>
                  <a:cubicBezTo>
                    <a:pt x="710" y="152"/>
                    <a:pt x="712" y="155"/>
                    <a:pt x="714" y="158"/>
                  </a:cubicBezTo>
                  <a:cubicBezTo>
                    <a:pt x="716" y="160"/>
                    <a:pt x="717" y="162"/>
                    <a:pt x="717" y="164"/>
                  </a:cubicBezTo>
                  <a:cubicBezTo>
                    <a:pt x="717" y="164"/>
                    <a:pt x="717" y="164"/>
                    <a:pt x="717" y="164"/>
                  </a:cubicBezTo>
                  <a:cubicBezTo>
                    <a:pt x="716" y="164"/>
                    <a:pt x="716" y="163"/>
                    <a:pt x="716" y="163"/>
                  </a:cubicBezTo>
                  <a:cubicBezTo>
                    <a:pt x="717" y="165"/>
                    <a:pt x="717" y="165"/>
                    <a:pt x="717" y="165"/>
                  </a:cubicBezTo>
                  <a:cubicBezTo>
                    <a:pt x="716" y="163"/>
                    <a:pt x="715" y="161"/>
                    <a:pt x="714" y="161"/>
                  </a:cubicBezTo>
                  <a:cubicBezTo>
                    <a:pt x="713" y="159"/>
                    <a:pt x="710" y="157"/>
                    <a:pt x="708" y="156"/>
                  </a:cubicBezTo>
                  <a:cubicBezTo>
                    <a:pt x="703" y="153"/>
                    <a:pt x="697" y="151"/>
                    <a:pt x="689" y="148"/>
                  </a:cubicBezTo>
                  <a:cubicBezTo>
                    <a:pt x="671" y="142"/>
                    <a:pt x="646" y="137"/>
                    <a:pt x="613" y="132"/>
                  </a:cubicBezTo>
                  <a:cubicBezTo>
                    <a:pt x="595" y="130"/>
                    <a:pt x="576" y="128"/>
                    <a:pt x="556" y="126"/>
                  </a:cubicBezTo>
                  <a:cubicBezTo>
                    <a:pt x="546" y="125"/>
                    <a:pt x="536" y="124"/>
                    <a:pt x="525" y="123"/>
                  </a:cubicBezTo>
                  <a:cubicBezTo>
                    <a:pt x="511" y="122"/>
                    <a:pt x="497" y="121"/>
                    <a:pt x="482" y="121"/>
                  </a:cubicBezTo>
                  <a:cubicBezTo>
                    <a:pt x="480" y="120"/>
                    <a:pt x="479" y="120"/>
                    <a:pt x="477" y="120"/>
                  </a:cubicBezTo>
                  <a:cubicBezTo>
                    <a:pt x="477" y="120"/>
                    <a:pt x="476" y="120"/>
                    <a:pt x="475" y="120"/>
                  </a:cubicBezTo>
                  <a:cubicBezTo>
                    <a:pt x="474" y="120"/>
                    <a:pt x="474" y="120"/>
                    <a:pt x="473" y="120"/>
                  </a:cubicBezTo>
                  <a:cubicBezTo>
                    <a:pt x="470" y="119"/>
                    <a:pt x="467" y="119"/>
                    <a:pt x="465" y="119"/>
                  </a:cubicBezTo>
                  <a:cubicBezTo>
                    <a:pt x="463" y="119"/>
                    <a:pt x="461" y="119"/>
                    <a:pt x="460" y="119"/>
                  </a:cubicBezTo>
                  <a:cubicBezTo>
                    <a:pt x="445" y="119"/>
                    <a:pt x="445" y="119"/>
                    <a:pt x="445" y="119"/>
                  </a:cubicBezTo>
                  <a:cubicBezTo>
                    <a:pt x="442" y="119"/>
                    <a:pt x="439" y="119"/>
                    <a:pt x="436" y="119"/>
                  </a:cubicBezTo>
                  <a:lnTo>
                    <a:pt x="398" y="118"/>
                  </a:ln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9" name="Freeform 9"/>
            <p:cNvSpPr>
              <a:spLocks/>
            </p:cNvSpPr>
            <p:nvPr/>
          </p:nvSpPr>
          <p:spPr bwMode="auto">
            <a:xfrm rot="21578059">
              <a:off x="3435734" y="1685746"/>
              <a:ext cx="2257425" cy="322263"/>
            </a:xfrm>
            <a:custGeom>
              <a:avLst/>
              <a:gdLst/>
              <a:ahLst/>
              <a:cxnLst>
                <a:cxn ang="0">
                  <a:pos x="447" y="1"/>
                </a:cxn>
                <a:cxn ang="0">
                  <a:pos x="462" y="2"/>
                </a:cxn>
                <a:cxn ang="0">
                  <a:pos x="467" y="1"/>
                </a:cxn>
                <a:cxn ang="0">
                  <a:pos x="475" y="2"/>
                </a:cxn>
                <a:cxn ang="0">
                  <a:pos x="477" y="2"/>
                </a:cxn>
                <a:cxn ang="0">
                  <a:pos x="484" y="3"/>
                </a:cxn>
                <a:cxn ang="0">
                  <a:pos x="527" y="5"/>
                </a:cxn>
                <a:cxn ang="0">
                  <a:pos x="558" y="8"/>
                </a:cxn>
                <a:cxn ang="0">
                  <a:pos x="615" y="15"/>
                </a:cxn>
                <a:cxn ang="0">
                  <a:pos x="691" y="30"/>
                </a:cxn>
                <a:cxn ang="0">
                  <a:pos x="710" y="38"/>
                </a:cxn>
                <a:cxn ang="0">
                  <a:pos x="716" y="43"/>
                </a:cxn>
                <a:cxn ang="0">
                  <a:pos x="719" y="47"/>
                </a:cxn>
                <a:cxn ang="0">
                  <a:pos x="718" y="45"/>
                </a:cxn>
                <a:cxn ang="0">
                  <a:pos x="719" y="46"/>
                </a:cxn>
                <a:cxn ang="0">
                  <a:pos x="719" y="46"/>
                </a:cxn>
                <a:cxn ang="0">
                  <a:pos x="719" y="46"/>
                </a:cxn>
                <a:cxn ang="0">
                  <a:pos x="719" y="47"/>
                </a:cxn>
                <a:cxn ang="0">
                  <a:pos x="719" y="47"/>
                </a:cxn>
                <a:cxn ang="0">
                  <a:pos x="719" y="47"/>
                </a:cxn>
                <a:cxn ang="0">
                  <a:pos x="720" y="51"/>
                </a:cxn>
                <a:cxn ang="0">
                  <a:pos x="716" y="59"/>
                </a:cxn>
                <a:cxn ang="0">
                  <a:pos x="691" y="72"/>
                </a:cxn>
                <a:cxn ang="0">
                  <a:pos x="615" y="87"/>
                </a:cxn>
                <a:cxn ang="0">
                  <a:pos x="613" y="88"/>
                </a:cxn>
                <a:cxn ang="0">
                  <a:pos x="523" y="97"/>
                </a:cxn>
                <a:cxn ang="0">
                  <a:pos x="522" y="97"/>
                </a:cxn>
                <a:cxn ang="0">
                  <a:pos x="520" y="97"/>
                </a:cxn>
                <a:cxn ang="0">
                  <a:pos x="360" y="103"/>
                </a:cxn>
                <a:cxn ang="0">
                  <a:pos x="200" y="97"/>
                </a:cxn>
                <a:cxn ang="0">
                  <a:pos x="198" y="97"/>
                </a:cxn>
                <a:cxn ang="0">
                  <a:pos x="197" y="97"/>
                </a:cxn>
                <a:cxn ang="0">
                  <a:pos x="107" y="88"/>
                </a:cxn>
                <a:cxn ang="0">
                  <a:pos x="105" y="87"/>
                </a:cxn>
                <a:cxn ang="0">
                  <a:pos x="47" y="76"/>
                </a:cxn>
                <a:cxn ang="0">
                  <a:pos x="0" y="51"/>
                </a:cxn>
                <a:cxn ang="0">
                  <a:pos x="2" y="45"/>
                </a:cxn>
                <a:cxn ang="0">
                  <a:pos x="2" y="46"/>
                </a:cxn>
                <a:cxn ang="0">
                  <a:pos x="5" y="42"/>
                </a:cxn>
                <a:cxn ang="0">
                  <a:pos x="47" y="25"/>
                </a:cxn>
                <a:cxn ang="0">
                  <a:pos x="105" y="15"/>
                </a:cxn>
                <a:cxn ang="0">
                  <a:pos x="161" y="8"/>
                </a:cxn>
                <a:cxn ang="0">
                  <a:pos x="192" y="5"/>
                </a:cxn>
                <a:cxn ang="0">
                  <a:pos x="225" y="3"/>
                </a:cxn>
                <a:cxn ang="0">
                  <a:pos x="234" y="3"/>
                </a:cxn>
                <a:cxn ang="0">
                  <a:pos x="245" y="2"/>
                </a:cxn>
                <a:cxn ang="0">
                  <a:pos x="301" y="0"/>
                </a:cxn>
                <a:cxn ang="0">
                  <a:pos x="360" y="0"/>
                </a:cxn>
                <a:cxn ang="0">
                  <a:pos x="400" y="0"/>
                </a:cxn>
                <a:cxn ang="0">
                  <a:pos x="438" y="1"/>
                </a:cxn>
                <a:cxn ang="0">
                  <a:pos x="447" y="1"/>
                </a:cxn>
              </a:cxnLst>
              <a:rect l="0" t="0" r="r" b="b"/>
              <a:pathLst>
                <a:path w="720" h="103">
                  <a:moveTo>
                    <a:pt x="447" y="1"/>
                  </a:moveTo>
                  <a:cubicBezTo>
                    <a:pt x="462" y="2"/>
                    <a:pt x="462" y="2"/>
                    <a:pt x="462" y="2"/>
                  </a:cubicBezTo>
                  <a:cubicBezTo>
                    <a:pt x="463" y="1"/>
                    <a:pt x="465" y="1"/>
                    <a:pt x="467" y="1"/>
                  </a:cubicBezTo>
                  <a:cubicBezTo>
                    <a:pt x="469" y="1"/>
                    <a:pt x="472" y="2"/>
                    <a:pt x="475" y="2"/>
                  </a:cubicBezTo>
                  <a:cubicBezTo>
                    <a:pt x="476" y="2"/>
                    <a:pt x="476" y="2"/>
                    <a:pt x="477" y="2"/>
                  </a:cubicBezTo>
                  <a:cubicBezTo>
                    <a:pt x="480" y="2"/>
                    <a:pt x="482" y="3"/>
                    <a:pt x="484" y="3"/>
                  </a:cubicBezTo>
                  <a:cubicBezTo>
                    <a:pt x="499" y="3"/>
                    <a:pt x="513" y="4"/>
                    <a:pt x="527" y="5"/>
                  </a:cubicBezTo>
                  <a:cubicBezTo>
                    <a:pt x="538" y="6"/>
                    <a:pt x="548" y="7"/>
                    <a:pt x="558" y="8"/>
                  </a:cubicBezTo>
                  <a:cubicBezTo>
                    <a:pt x="578" y="10"/>
                    <a:pt x="597" y="12"/>
                    <a:pt x="615" y="15"/>
                  </a:cubicBezTo>
                  <a:cubicBezTo>
                    <a:pt x="648" y="19"/>
                    <a:pt x="673" y="24"/>
                    <a:pt x="691" y="30"/>
                  </a:cubicBezTo>
                  <a:cubicBezTo>
                    <a:pt x="699" y="33"/>
                    <a:pt x="705" y="35"/>
                    <a:pt x="710" y="38"/>
                  </a:cubicBezTo>
                  <a:cubicBezTo>
                    <a:pt x="712" y="40"/>
                    <a:pt x="715" y="41"/>
                    <a:pt x="716" y="43"/>
                  </a:cubicBezTo>
                  <a:cubicBezTo>
                    <a:pt x="717" y="43"/>
                    <a:pt x="718" y="45"/>
                    <a:pt x="719" y="47"/>
                  </a:cubicBezTo>
                  <a:cubicBezTo>
                    <a:pt x="718" y="45"/>
                    <a:pt x="718" y="45"/>
                    <a:pt x="718" y="45"/>
                  </a:cubicBezTo>
                  <a:cubicBezTo>
                    <a:pt x="718" y="45"/>
                    <a:pt x="718" y="45"/>
                    <a:pt x="719" y="46"/>
                  </a:cubicBezTo>
                  <a:cubicBezTo>
                    <a:pt x="719" y="46"/>
                    <a:pt x="719" y="46"/>
                    <a:pt x="719" y="46"/>
                  </a:cubicBezTo>
                  <a:cubicBezTo>
                    <a:pt x="719" y="46"/>
                    <a:pt x="719" y="46"/>
                    <a:pt x="719" y="46"/>
                  </a:cubicBezTo>
                  <a:cubicBezTo>
                    <a:pt x="719" y="47"/>
                    <a:pt x="719" y="47"/>
                    <a:pt x="719" y="47"/>
                  </a:cubicBezTo>
                  <a:cubicBezTo>
                    <a:pt x="719" y="47"/>
                    <a:pt x="719" y="47"/>
                    <a:pt x="719" y="47"/>
                  </a:cubicBezTo>
                  <a:cubicBezTo>
                    <a:pt x="719" y="47"/>
                    <a:pt x="719" y="47"/>
                    <a:pt x="719" y="47"/>
                  </a:cubicBezTo>
                  <a:cubicBezTo>
                    <a:pt x="720" y="48"/>
                    <a:pt x="720" y="50"/>
                    <a:pt x="720" y="51"/>
                  </a:cubicBezTo>
                  <a:cubicBezTo>
                    <a:pt x="720" y="53"/>
                    <a:pt x="719" y="56"/>
                    <a:pt x="716" y="59"/>
                  </a:cubicBezTo>
                  <a:cubicBezTo>
                    <a:pt x="712" y="63"/>
                    <a:pt x="703" y="67"/>
                    <a:pt x="691" y="72"/>
                  </a:cubicBezTo>
                  <a:cubicBezTo>
                    <a:pt x="673" y="77"/>
                    <a:pt x="648" y="83"/>
                    <a:pt x="615" y="87"/>
                  </a:cubicBezTo>
                  <a:cubicBezTo>
                    <a:pt x="614" y="87"/>
                    <a:pt x="614" y="88"/>
                    <a:pt x="613" y="88"/>
                  </a:cubicBezTo>
                  <a:cubicBezTo>
                    <a:pt x="585" y="92"/>
                    <a:pt x="555" y="95"/>
                    <a:pt x="523" y="97"/>
                  </a:cubicBezTo>
                  <a:cubicBezTo>
                    <a:pt x="523" y="97"/>
                    <a:pt x="522" y="97"/>
                    <a:pt x="522" y="97"/>
                  </a:cubicBezTo>
                  <a:cubicBezTo>
                    <a:pt x="521" y="97"/>
                    <a:pt x="521" y="97"/>
                    <a:pt x="520" y="97"/>
                  </a:cubicBezTo>
                  <a:cubicBezTo>
                    <a:pt x="472" y="101"/>
                    <a:pt x="419" y="103"/>
                    <a:pt x="360" y="103"/>
                  </a:cubicBezTo>
                  <a:cubicBezTo>
                    <a:pt x="301" y="103"/>
                    <a:pt x="248" y="101"/>
                    <a:pt x="200" y="97"/>
                  </a:cubicBezTo>
                  <a:cubicBezTo>
                    <a:pt x="199" y="97"/>
                    <a:pt x="199" y="97"/>
                    <a:pt x="198" y="97"/>
                  </a:cubicBezTo>
                  <a:cubicBezTo>
                    <a:pt x="198" y="97"/>
                    <a:pt x="197" y="97"/>
                    <a:pt x="197" y="97"/>
                  </a:cubicBezTo>
                  <a:cubicBezTo>
                    <a:pt x="165" y="95"/>
                    <a:pt x="135" y="92"/>
                    <a:pt x="107" y="88"/>
                  </a:cubicBezTo>
                  <a:cubicBezTo>
                    <a:pt x="106" y="88"/>
                    <a:pt x="106" y="87"/>
                    <a:pt x="105" y="87"/>
                  </a:cubicBezTo>
                  <a:cubicBezTo>
                    <a:pt x="82" y="84"/>
                    <a:pt x="62" y="80"/>
                    <a:pt x="47" y="76"/>
                  </a:cubicBezTo>
                  <a:cubicBezTo>
                    <a:pt x="16" y="69"/>
                    <a:pt x="0" y="60"/>
                    <a:pt x="0" y="51"/>
                  </a:cubicBezTo>
                  <a:cubicBezTo>
                    <a:pt x="0" y="49"/>
                    <a:pt x="1" y="47"/>
                    <a:pt x="2" y="45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3" y="45"/>
                    <a:pt x="4" y="43"/>
                    <a:pt x="5" y="42"/>
                  </a:cubicBezTo>
                  <a:cubicBezTo>
                    <a:pt x="12" y="36"/>
                    <a:pt x="25" y="31"/>
                    <a:pt x="47" y="25"/>
                  </a:cubicBezTo>
                  <a:cubicBezTo>
                    <a:pt x="62" y="22"/>
                    <a:pt x="82" y="18"/>
                    <a:pt x="105" y="15"/>
                  </a:cubicBezTo>
                  <a:cubicBezTo>
                    <a:pt x="123" y="12"/>
                    <a:pt x="142" y="10"/>
                    <a:pt x="161" y="8"/>
                  </a:cubicBezTo>
                  <a:cubicBezTo>
                    <a:pt x="171" y="7"/>
                    <a:pt x="181" y="6"/>
                    <a:pt x="192" y="5"/>
                  </a:cubicBezTo>
                  <a:cubicBezTo>
                    <a:pt x="203" y="5"/>
                    <a:pt x="214" y="4"/>
                    <a:pt x="225" y="3"/>
                  </a:cubicBezTo>
                  <a:cubicBezTo>
                    <a:pt x="228" y="3"/>
                    <a:pt x="231" y="3"/>
                    <a:pt x="234" y="3"/>
                  </a:cubicBezTo>
                  <a:cubicBezTo>
                    <a:pt x="238" y="2"/>
                    <a:pt x="241" y="2"/>
                    <a:pt x="245" y="2"/>
                  </a:cubicBezTo>
                  <a:cubicBezTo>
                    <a:pt x="301" y="0"/>
                    <a:pt x="301" y="0"/>
                    <a:pt x="301" y="0"/>
                  </a:cubicBezTo>
                  <a:cubicBezTo>
                    <a:pt x="320" y="0"/>
                    <a:pt x="340" y="0"/>
                    <a:pt x="360" y="0"/>
                  </a:cubicBezTo>
                  <a:cubicBezTo>
                    <a:pt x="373" y="0"/>
                    <a:pt x="387" y="0"/>
                    <a:pt x="400" y="0"/>
                  </a:cubicBezTo>
                  <a:cubicBezTo>
                    <a:pt x="438" y="1"/>
                    <a:pt x="438" y="1"/>
                    <a:pt x="438" y="1"/>
                  </a:cubicBezTo>
                  <a:cubicBezTo>
                    <a:pt x="441" y="1"/>
                    <a:pt x="444" y="1"/>
                    <a:pt x="447" y="1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0" name="Group 55"/>
          <p:cNvGrpSpPr/>
          <p:nvPr/>
        </p:nvGrpSpPr>
        <p:grpSpPr>
          <a:xfrm>
            <a:off x="2192463" y="2927202"/>
            <a:ext cx="3552789" cy="1027847"/>
            <a:chOff x="3068860" y="1958745"/>
            <a:chExt cx="3012473" cy="871530"/>
          </a:xfrm>
        </p:grpSpPr>
        <p:sp>
          <p:nvSpPr>
            <p:cNvPr id="11" name="Freeform 10"/>
            <p:cNvSpPr>
              <a:spLocks/>
            </p:cNvSpPr>
            <p:nvPr/>
          </p:nvSpPr>
          <p:spPr bwMode="auto">
            <a:xfrm rot="21578059">
              <a:off x="3068860" y="1958745"/>
              <a:ext cx="3009900" cy="720725"/>
            </a:xfrm>
            <a:custGeom>
              <a:avLst/>
              <a:gdLst/>
              <a:ahLst/>
              <a:cxnLst>
                <a:cxn ang="0">
                  <a:pos x="319" y="5"/>
                </a:cxn>
                <a:cxn ang="0">
                  <a:pos x="322" y="5"/>
                </a:cxn>
                <a:cxn ang="0">
                  <a:pos x="479" y="0"/>
                </a:cxn>
                <a:cxn ang="0">
                  <a:pos x="641" y="5"/>
                </a:cxn>
                <a:cxn ang="0">
                  <a:pos x="641" y="5"/>
                </a:cxn>
                <a:cxn ang="0">
                  <a:pos x="643" y="5"/>
                </a:cxn>
                <a:cxn ang="0">
                  <a:pos x="836" y="27"/>
                </a:cxn>
                <a:cxn ang="0">
                  <a:pos x="903" y="43"/>
                </a:cxn>
                <a:cxn ang="0">
                  <a:pos x="925" y="86"/>
                </a:cxn>
                <a:cxn ang="0">
                  <a:pos x="941" y="132"/>
                </a:cxn>
                <a:cxn ang="0">
                  <a:pos x="942" y="134"/>
                </a:cxn>
                <a:cxn ang="0">
                  <a:pos x="960" y="230"/>
                </a:cxn>
                <a:cxn ang="0">
                  <a:pos x="820" y="209"/>
                </a:cxn>
                <a:cxn ang="0">
                  <a:pos x="754" y="205"/>
                </a:cxn>
                <a:cxn ang="0">
                  <a:pos x="687" y="202"/>
                </a:cxn>
                <a:cxn ang="0">
                  <a:pos x="678" y="202"/>
                </a:cxn>
                <a:cxn ang="0">
                  <a:pos x="558" y="198"/>
                </a:cxn>
                <a:cxn ang="0">
                  <a:pos x="395" y="198"/>
                </a:cxn>
                <a:cxn ang="0">
                  <a:pos x="284" y="202"/>
                </a:cxn>
                <a:cxn ang="0">
                  <a:pos x="272" y="202"/>
                </a:cxn>
                <a:cxn ang="0">
                  <a:pos x="205" y="205"/>
                </a:cxn>
                <a:cxn ang="0">
                  <a:pos x="140" y="209"/>
                </a:cxn>
                <a:cxn ang="0">
                  <a:pos x="3" y="229"/>
                </a:cxn>
                <a:cxn ang="0">
                  <a:pos x="3" y="229"/>
                </a:cxn>
                <a:cxn ang="0">
                  <a:pos x="0" y="230"/>
                </a:cxn>
                <a:cxn ang="0">
                  <a:pos x="17" y="135"/>
                </a:cxn>
                <a:cxn ang="0">
                  <a:pos x="18" y="133"/>
                </a:cxn>
                <a:cxn ang="0">
                  <a:pos x="35" y="86"/>
                </a:cxn>
                <a:cxn ang="0">
                  <a:pos x="56" y="42"/>
                </a:cxn>
                <a:cxn ang="0">
                  <a:pos x="122" y="27"/>
                </a:cxn>
                <a:cxn ang="0">
                  <a:pos x="318" y="5"/>
                </a:cxn>
                <a:cxn ang="0">
                  <a:pos x="319" y="5"/>
                </a:cxn>
              </a:cxnLst>
              <a:rect l="0" t="0" r="r" b="b"/>
              <a:pathLst>
                <a:path w="960" h="230">
                  <a:moveTo>
                    <a:pt x="319" y="5"/>
                  </a:moveTo>
                  <a:cubicBezTo>
                    <a:pt x="320" y="5"/>
                    <a:pt x="321" y="5"/>
                    <a:pt x="322" y="5"/>
                  </a:cubicBezTo>
                  <a:cubicBezTo>
                    <a:pt x="371" y="2"/>
                    <a:pt x="423" y="0"/>
                    <a:pt x="479" y="0"/>
                  </a:cubicBezTo>
                  <a:cubicBezTo>
                    <a:pt x="537" y="0"/>
                    <a:pt x="591" y="2"/>
                    <a:pt x="641" y="5"/>
                  </a:cubicBezTo>
                  <a:cubicBezTo>
                    <a:pt x="641" y="5"/>
                    <a:pt x="641" y="5"/>
                    <a:pt x="641" y="5"/>
                  </a:cubicBezTo>
                  <a:cubicBezTo>
                    <a:pt x="642" y="5"/>
                    <a:pt x="642" y="5"/>
                    <a:pt x="643" y="5"/>
                  </a:cubicBezTo>
                  <a:cubicBezTo>
                    <a:pt x="714" y="9"/>
                    <a:pt x="779" y="17"/>
                    <a:pt x="836" y="27"/>
                  </a:cubicBezTo>
                  <a:cubicBezTo>
                    <a:pt x="862" y="32"/>
                    <a:pt x="884" y="37"/>
                    <a:pt x="903" y="43"/>
                  </a:cubicBezTo>
                  <a:cubicBezTo>
                    <a:pt x="911" y="57"/>
                    <a:pt x="918" y="71"/>
                    <a:pt x="925" y="86"/>
                  </a:cubicBezTo>
                  <a:cubicBezTo>
                    <a:pt x="931" y="101"/>
                    <a:pt x="936" y="117"/>
                    <a:pt x="941" y="132"/>
                  </a:cubicBezTo>
                  <a:cubicBezTo>
                    <a:pt x="941" y="133"/>
                    <a:pt x="942" y="134"/>
                    <a:pt x="942" y="134"/>
                  </a:cubicBezTo>
                  <a:cubicBezTo>
                    <a:pt x="951" y="165"/>
                    <a:pt x="957" y="197"/>
                    <a:pt x="960" y="230"/>
                  </a:cubicBezTo>
                  <a:cubicBezTo>
                    <a:pt x="938" y="221"/>
                    <a:pt x="891" y="215"/>
                    <a:pt x="820" y="209"/>
                  </a:cubicBezTo>
                  <a:cubicBezTo>
                    <a:pt x="799" y="207"/>
                    <a:pt x="777" y="206"/>
                    <a:pt x="754" y="205"/>
                  </a:cubicBezTo>
                  <a:cubicBezTo>
                    <a:pt x="733" y="204"/>
                    <a:pt x="710" y="203"/>
                    <a:pt x="687" y="202"/>
                  </a:cubicBezTo>
                  <a:cubicBezTo>
                    <a:pt x="678" y="202"/>
                    <a:pt x="678" y="202"/>
                    <a:pt x="678" y="202"/>
                  </a:cubicBezTo>
                  <a:cubicBezTo>
                    <a:pt x="639" y="200"/>
                    <a:pt x="600" y="198"/>
                    <a:pt x="558" y="198"/>
                  </a:cubicBezTo>
                  <a:cubicBezTo>
                    <a:pt x="395" y="198"/>
                    <a:pt x="395" y="198"/>
                    <a:pt x="395" y="198"/>
                  </a:cubicBezTo>
                  <a:cubicBezTo>
                    <a:pt x="357" y="199"/>
                    <a:pt x="320" y="200"/>
                    <a:pt x="284" y="202"/>
                  </a:cubicBezTo>
                  <a:cubicBezTo>
                    <a:pt x="272" y="202"/>
                    <a:pt x="272" y="202"/>
                    <a:pt x="272" y="202"/>
                  </a:cubicBezTo>
                  <a:cubicBezTo>
                    <a:pt x="249" y="203"/>
                    <a:pt x="227" y="204"/>
                    <a:pt x="205" y="205"/>
                  </a:cubicBezTo>
                  <a:cubicBezTo>
                    <a:pt x="182" y="206"/>
                    <a:pt x="161" y="207"/>
                    <a:pt x="140" y="209"/>
                  </a:cubicBezTo>
                  <a:cubicBezTo>
                    <a:pt x="72" y="214"/>
                    <a:pt x="27" y="221"/>
                    <a:pt x="3" y="229"/>
                  </a:cubicBezTo>
                  <a:cubicBezTo>
                    <a:pt x="4" y="229"/>
                    <a:pt x="4" y="229"/>
                    <a:pt x="3" y="229"/>
                  </a:cubicBezTo>
                  <a:cubicBezTo>
                    <a:pt x="0" y="230"/>
                    <a:pt x="0" y="230"/>
                    <a:pt x="0" y="230"/>
                  </a:cubicBezTo>
                  <a:cubicBezTo>
                    <a:pt x="2" y="197"/>
                    <a:pt x="8" y="165"/>
                    <a:pt x="17" y="135"/>
                  </a:cubicBezTo>
                  <a:cubicBezTo>
                    <a:pt x="17" y="134"/>
                    <a:pt x="17" y="133"/>
                    <a:pt x="18" y="133"/>
                  </a:cubicBezTo>
                  <a:cubicBezTo>
                    <a:pt x="22" y="117"/>
                    <a:pt x="28" y="101"/>
                    <a:pt x="35" y="86"/>
                  </a:cubicBezTo>
                  <a:cubicBezTo>
                    <a:pt x="41" y="71"/>
                    <a:pt x="48" y="57"/>
                    <a:pt x="56" y="42"/>
                  </a:cubicBezTo>
                  <a:cubicBezTo>
                    <a:pt x="74" y="37"/>
                    <a:pt x="97" y="32"/>
                    <a:pt x="122" y="27"/>
                  </a:cubicBezTo>
                  <a:cubicBezTo>
                    <a:pt x="180" y="17"/>
                    <a:pt x="245" y="9"/>
                    <a:pt x="318" y="5"/>
                  </a:cubicBezTo>
                  <a:cubicBezTo>
                    <a:pt x="318" y="5"/>
                    <a:pt x="319" y="5"/>
                    <a:pt x="319" y="5"/>
                  </a:cubicBez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 rot="21578059">
              <a:off x="3071433" y="2614375"/>
              <a:ext cx="3009900" cy="215900"/>
            </a:xfrm>
            <a:custGeom>
              <a:avLst/>
              <a:gdLst/>
              <a:ahLst/>
              <a:cxnLst>
                <a:cxn ang="0">
                  <a:pos x="210" y="8"/>
                </a:cxn>
                <a:cxn ang="0">
                  <a:pos x="272" y="4"/>
                </a:cxn>
                <a:cxn ang="0">
                  <a:pos x="383" y="1"/>
                </a:cxn>
                <a:cxn ang="0">
                  <a:pos x="480" y="0"/>
                </a:cxn>
                <a:cxn ang="0">
                  <a:pos x="576" y="1"/>
                </a:cxn>
                <a:cxn ang="0">
                  <a:pos x="687" y="4"/>
                </a:cxn>
                <a:cxn ang="0">
                  <a:pos x="696" y="4"/>
                </a:cxn>
                <a:cxn ang="0">
                  <a:pos x="723" y="6"/>
                </a:cxn>
                <a:cxn ang="0">
                  <a:pos x="750" y="8"/>
                </a:cxn>
                <a:cxn ang="0">
                  <a:pos x="751" y="8"/>
                </a:cxn>
                <a:cxn ang="0">
                  <a:pos x="872" y="18"/>
                </a:cxn>
                <a:cxn ang="0">
                  <a:pos x="874" y="18"/>
                </a:cxn>
                <a:cxn ang="0">
                  <a:pos x="884" y="19"/>
                </a:cxn>
                <a:cxn ang="0">
                  <a:pos x="899" y="21"/>
                </a:cxn>
                <a:cxn ang="0">
                  <a:pos x="928" y="25"/>
                </a:cxn>
                <a:cxn ang="0">
                  <a:pos x="931" y="25"/>
                </a:cxn>
                <a:cxn ang="0">
                  <a:pos x="932" y="25"/>
                </a:cxn>
                <a:cxn ang="0">
                  <a:pos x="948" y="28"/>
                </a:cxn>
                <a:cxn ang="0">
                  <a:pos x="953" y="29"/>
                </a:cxn>
                <a:cxn ang="0">
                  <a:pos x="960" y="34"/>
                </a:cxn>
                <a:cxn ang="0">
                  <a:pos x="960" y="36"/>
                </a:cxn>
                <a:cxn ang="0">
                  <a:pos x="820" y="59"/>
                </a:cxn>
                <a:cxn ang="0">
                  <a:pos x="480" y="69"/>
                </a:cxn>
                <a:cxn ang="0">
                  <a:pos x="140" y="59"/>
                </a:cxn>
                <a:cxn ang="0">
                  <a:pos x="0" y="35"/>
                </a:cxn>
                <a:cxn ang="0">
                  <a:pos x="7" y="29"/>
                </a:cxn>
                <a:cxn ang="0">
                  <a:pos x="13" y="28"/>
                </a:cxn>
                <a:cxn ang="0">
                  <a:pos x="29" y="25"/>
                </a:cxn>
                <a:cxn ang="0">
                  <a:pos x="32" y="25"/>
                </a:cxn>
                <a:cxn ang="0">
                  <a:pos x="35" y="25"/>
                </a:cxn>
                <a:cxn ang="0">
                  <a:pos x="38" y="24"/>
                </a:cxn>
                <a:cxn ang="0">
                  <a:pos x="41" y="24"/>
                </a:cxn>
                <a:cxn ang="0">
                  <a:pos x="43" y="23"/>
                </a:cxn>
                <a:cxn ang="0">
                  <a:pos x="53" y="22"/>
                </a:cxn>
                <a:cxn ang="0">
                  <a:pos x="56" y="22"/>
                </a:cxn>
                <a:cxn ang="0">
                  <a:pos x="63" y="21"/>
                </a:cxn>
                <a:cxn ang="0">
                  <a:pos x="65" y="21"/>
                </a:cxn>
                <a:cxn ang="0">
                  <a:pos x="68" y="20"/>
                </a:cxn>
                <a:cxn ang="0">
                  <a:pos x="204" y="8"/>
                </a:cxn>
                <a:cxn ang="0">
                  <a:pos x="210" y="8"/>
                </a:cxn>
              </a:cxnLst>
              <a:rect l="0" t="0" r="r" b="b"/>
              <a:pathLst>
                <a:path w="960" h="69">
                  <a:moveTo>
                    <a:pt x="210" y="8"/>
                  </a:moveTo>
                  <a:cubicBezTo>
                    <a:pt x="230" y="6"/>
                    <a:pt x="251" y="5"/>
                    <a:pt x="272" y="4"/>
                  </a:cubicBezTo>
                  <a:cubicBezTo>
                    <a:pt x="383" y="1"/>
                    <a:pt x="383" y="1"/>
                    <a:pt x="383" y="1"/>
                  </a:cubicBezTo>
                  <a:cubicBezTo>
                    <a:pt x="414" y="1"/>
                    <a:pt x="446" y="0"/>
                    <a:pt x="480" y="0"/>
                  </a:cubicBezTo>
                  <a:cubicBezTo>
                    <a:pt x="513" y="0"/>
                    <a:pt x="545" y="1"/>
                    <a:pt x="576" y="1"/>
                  </a:cubicBezTo>
                  <a:cubicBezTo>
                    <a:pt x="687" y="4"/>
                    <a:pt x="687" y="4"/>
                    <a:pt x="687" y="4"/>
                  </a:cubicBezTo>
                  <a:cubicBezTo>
                    <a:pt x="690" y="4"/>
                    <a:pt x="693" y="4"/>
                    <a:pt x="696" y="4"/>
                  </a:cubicBezTo>
                  <a:cubicBezTo>
                    <a:pt x="723" y="6"/>
                    <a:pt x="723" y="6"/>
                    <a:pt x="723" y="6"/>
                  </a:cubicBezTo>
                  <a:cubicBezTo>
                    <a:pt x="732" y="6"/>
                    <a:pt x="741" y="7"/>
                    <a:pt x="750" y="8"/>
                  </a:cubicBezTo>
                  <a:cubicBezTo>
                    <a:pt x="750" y="8"/>
                    <a:pt x="751" y="8"/>
                    <a:pt x="751" y="8"/>
                  </a:cubicBezTo>
                  <a:cubicBezTo>
                    <a:pt x="872" y="18"/>
                    <a:pt x="872" y="18"/>
                    <a:pt x="872" y="18"/>
                  </a:cubicBezTo>
                  <a:cubicBezTo>
                    <a:pt x="872" y="18"/>
                    <a:pt x="873" y="18"/>
                    <a:pt x="874" y="18"/>
                  </a:cubicBezTo>
                  <a:cubicBezTo>
                    <a:pt x="877" y="19"/>
                    <a:pt x="880" y="19"/>
                    <a:pt x="884" y="19"/>
                  </a:cubicBezTo>
                  <a:cubicBezTo>
                    <a:pt x="889" y="20"/>
                    <a:pt x="894" y="20"/>
                    <a:pt x="899" y="21"/>
                  </a:cubicBezTo>
                  <a:cubicBezTo>
                    <a:pt x="909" y="22"/>
                    <a:pt x="918" y="24"/>
                    <a:pt x="928" y="25"/>
                  </a:cubicBezTo>
                  <a:cubicBezTo>
                    <a:pt x="929" y="25"/>
                    <a:pt x="930" y="25"/>
                    <a:pt x="931" y="25"/>
                  </a:cubicBezTo>
                  <a:cubicBezTo>
                    <a:pt x="931" y="25"/>
                    <a:pt x="931" y="25"/>
                    <a:pt x="932" y="25"/>
                  </a:cubicBezTo>
                  <a:cubicBezTo>
                    <a:pt x="948" y="28"/>
                    <a:pt x="948" y="28"/>
                    <a:pt x="948" y="28"/>
                  </a:cubicBezTo>
                  <a:cubicBezTo>
                    <a:pt x="949" y="28"/>
                    <a:pt x="951" y="28"/>
                    <a:pt x="953" y="29"/>
                  </a:cubicBezTo>
                  <a:cubicBezTo>
                    <a:pt x="957" y="30"/>
                    <a:pt x="959" y="32"/>
                    <a:pt x="960" y="34"/>
                  </a:cubicBezTo>
                  <a:cubicBezTo>
                    <a:pt x="960" y="34"/>
                    <a:pt x="960" y="35"/>
                    <a:pt x="960" y="36"/>
                  </a:cubicBezTo>
                  <a:cubicBezTo>
                    <a:pt x="957" y="45"/>
                    <a:pt x="910" y="53"/>
                    <a:pt x="820" y="59"/>
                  </a:cubicBezTo>
                  <a:cubicBezTo>
                    <a:pt x="726" y="66"/>
                    <a:pt x="613" y="69"/>
                    <a:pt x="480" y="69"/>
                  </a:cubicBezTo>
                  <a:cubicBezTo>
                    <a:pt x="347" y="69"/>
                    <a:pt x="234" y="66"/>
                    <a:pt x="140" y="59"/>
                  </a:cubicBezTo>
                  <a:cubicBezTo>
                    <a:pt x="47" y="52"/>
                    <a:pt x="0" y="44"/>
                    <a:pt x="0" y="35"/>
                  </a:cubicBezTo>
                  <a:cubicBezTo>
                    <a:pt x="0" y="33"/>
                    <a:pt x="2" y="31"/>
                    <a:pt x="7" y="29"/>
                  </a:cubicBezTo>
                  <a:cubicBezTo>
                    <a:pt x="9" y="28"/>
                    <a:pt x="11" y="28"/>
                    <a:pt x="13" y="28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30" y="25"/>
                    <a:pt x="31" y="25"/>
                    <a:pt x="32" y="25"/>
                  </a:cubicBezTo>
                  <a:cubicBezTo>
                    <a:pt x="33" y="25"/>
                    <a:pt x="34" y="25"/>
                    <a:pt x="35" y="25"/>
                  </a:cubicBezTo>
                  <a:cubicBezTo>
                    <a:pt x="36" y="24"/>
                    <a:pt x="37" y="24"/>
                    <a:pt x="38" y="24"/>
                  </a:cubicBezTo>
                  <a:cubicBezTo>
                    <a:pt x="39" y="24"/>
                    <a:pt x="40" y="24"/>
                    <a:pt x="41" y="24"/>
                  </a:cubicBezTo>
                  <a:cubicBezTo>
                    <a:pt x="41" y="24"/>
                    <a:pt x="42" y="23"/>
                    <a:pt x="43" y="23"/>
                  </a:cubicBezTo>
                  <a:cubicBezTo>
                    <a:pt x="46" y="23"/>
                    <a:pt x="50" y="23"/>
                    <a:pt x="53" y="22"/>
                  </a:cubicBezTo>
                  <a:cubicBezTo>
                    <a:pt x="54" y="22"/>
                    <a:pt x="55" y="22"/>
                    <a:pt x="56" y="22"/>
                  </a:cubicBezTo>
                  <a:cubicBezTo>
                    <a:pt x="58" y="21"/>
                    <a:pt x="60" y="21"/>
                    <a:pt x="63" y="21"/>
                  </a:cubicBezTo>
                  <a:cubicBezTo>
                    <a:pt x="64" y="21"/>
                    <a:pt x="65" y="21"/>
                    <a:pt x="65" y="21"/>
                  </a:cubicBezTo>
                  <a:cubicBezTo>
                    <a:pt x="66" y="20"/>
                    <a:pt x="67" y="20"/>
                    <a:pt x="68" y="20"/>
                  </a:cubicBezTo>
                  <a:cubicBezTo>
                    <a:pt x="204" y="8"/>
                    <a:pt x="204" y="8"/>
                    <a:pt x="204" y="8"/>
                  </a:cubicBezTo>
                  <a:cubicBezTo>
                    <a:pt x="206" y="8"/>
                    <a:pt x="208" y="8"/>
                    <a:pt x="210" y="8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3" name="Group 56"/>
          <p:cNvGrpSpPr/>
          <p:nvPr/>
        </p:nvGrpSpPr>
        <p:grpSpPr>
          <a:xfrm>
            <a:off x="2594938" y="4898276"/>
            <a:ext cx="2877623" cy="917386"/>
            <a:chOff x="3410125" y="3630054"/>
            <a:chExt cx="2439988" cy="777868"/>
          </a:xfrm>
        </p:grpSpPr>
        <p:sp>
          <p:nvSpPr>
            <p:cNvPr id="14" name="Freeform 7"/>
            <p:cNvSpPr>
              <a:spLocks/>
            </p:cNvSpPr>
            <p:nvPr/>
          </p:nvSpPr>
          <p:spPr bwMode="auto">
            <a:xfrm rot="21578059">
              <a:off x="3415372" y="3849122"/>
              <a:ext cx="2433638" cy="5588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4"/>
                </a:cxn>
                <a:cxn ang="0">
                  <a:pos x="10" y="9"/>
                </a:cxn>
                <a:cxn ang="0">
                  <a:pos x="18" y="13"/>
                </a:cxn>
                <a:cxn ang="0">
                  <a:pos x="30" y="18"/>
                </a:cxn>
                <a:cxn ang="0">
                  <a:pos x="113" y="35"/>
                </a:cxn>
                <a:cxn ang="0">
                  <a:pos x="174" y="42"/>
                </a:cxn>
                <a:cxn ang="0">
                  <a:pos x="208" y="45"/>
                </a:cxn>
                <a:cxn ang="0">
                  <a:pos x="254" y="48"/>
                </a:cxn>
                <a:cxn ang="0">
                  <a:pos x="260" y="48"/>
                </a:cxn>
                <a:cxn ang="0">
                  <a:pos x="262" y="48"/>
                </a:cxn>
                <a:cxn ang="0">
                  <a:pos x="264" y="48"/>
                </a:cxn>
                <a:cxn ang="0">
                  <a:pos x="273" y="49"/>
                </a:cxn>
                <a:cxn ang="0">
                  <a:pos x="278" y="49"/>
                </a:cxn>
                <a:cxn ang="0">
                  <a:pos x="294" y="49"/>
                </a:cxn>
                <a:cxn ang="0">
                  <a:pos x="304" y="50"/>
                </a:cxn>
                <a:cxn ang="0">
                  <a:pos x="345" y="50"/>
                </a:cxn>
                <a:cxn ang="0">
                  <a:pos x="388" y="51"/>
                </a:cxn>
                <a:cxn ang="0">
                  <a:pos x="452" y="50"/>
                </a:cxn>
                <a:cxn ang="0">
                  <a:pos x="513" y="48"/>
                </a:cxn>
                <a:cxn ang="0">
                  <a:pos x="524" y="48"/>
                </a:cxn>
                <a:cxn ang="0">
                  <a:pos x="535" y="47"/>
                </a:cxn>
                <a:cxn ang="0">
                  <a:pos x="570" y="45"/>
                </a:cxn>
                <a:cxn ang="0">
                  <a:pos x="603" y="42"/>
                </a:cxn>
                <a:cxn ang="0">
                  <a:pos x="664" y="35"/>
                </a:cxn>
                <a:cxn ang="0">
                  <a:pos x="714" y="26"/>
                </a:cxn>
                <a:cxn ang="0">
                  <a:pos x="728" y="23"/>
                </a:cxn>
                <a:cxn ang="0">
                  <a:pos x="773" y="5"/>
                </a:cxn>
                <a:cxn ang="0">
                  <a:pos x="776" y="1"/>
                </a:cxn>
                <a:cxn ang="0">
                  <a:pos x="775" y="2"/>
                </a:cxn>
                <a:cxn ang="0">
                  <a:pos x="775" y="3"/>
                </a:cxn>
                <a:cxn ang="0">
                  <a:pos x="765" y="14"/>
                </a:cxn>
                <a:cxn ang="0">
                  <a:pos x="756" y="23"/>
                </a:cxn>
                <a:cxn ang="0">
                  <a:pos x="748" y="32"/>
                </a:cxn>
                <a:cxn ang="0">
                  <a:pos x="387" y="178"/>
                </a:cxn>
                <a:cxn ang="0">
                  <a:pos x="30" y="36"/>
                </a:cxn>
                <a:cxn ang="0">
                  <a:pos x="18" y="23"/>
                </a:cxn>
                <a:cxn ang="0">
                  <a:pos x="10" y="16"/>
                </a:cxn>
                <a:cxn ang="0">
                  <a:pos x="3" y="7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2"/>
                </a:cxn>
                <a:cxn ang="0">
                  <a:pos x="0" y="0"/>
                </a:cxn>
              </a:cxnLst>
              <a:rect l="0" t="0" r="r" b="b"/>
              <a:pathLst>
                <a:path w="776" h="178">
                  <a:moveTo>
                    <a:pt x="0" y="0"/>
                  </a:moveTo>
                  <a:cubicBezTo>
                    <a:pt x="2" y="2"/>
                    <a:pt x="3" y="4"/>
                    <a:pt x="3" y="4"/>
                  </a:cubicBezTo>
                  <a:cubicBezTo>
                    <a:pt x="5" y="6"/>
                    <a:pt x="7" y="8"/>
                    <a:pt x="10" y="9"/>
                  </a:cubicBezTo>
                  <a:cubicBezTo>
                    <a:pt x="13" y="11"/>
                    <a:pt x="15" y="12"/>
                    <a:pt x="18" y="13"/>
                  </a:cubicBezTo>
                  <a:cubicBezTo>
                    <a:pt x="22" y="15"/>
                    <a:pt x="26" y="16"/>
                    <a:pt x="30" y="18"/>
                  </a:cubicBezTo>
                  <a:cubicBezTo>
                    <a:pt x="49" y="24"/>
                    <a:pt x="77" y="30"/>
                    <a:pt x="113" y="35"/>
                  </a:cubicBezTo>
                  <a:cubicBezTo>
                    <a:pt x="132" y="38"/>
                    <a:pt x="152" y="40"/>
                    <a:pt x="174" y="42"/>
                  </a:cubicBezTo>
                  <a:cubicBezTo>
                    <a:pt x="185" y="43"/>
                    <a:pt x="196" y="44"/>
                    <a:pt x="208" y="45"/>
                  </a:cubicBezTo>
                  <a:cubicBezTo>
                    <a:pt x="223" y="46"/>
                    <a:pt x="238" y="47"/>
                    <a:pt x="254" y="48"/>
                  </a:cubicBezTo>
                  <a:cubicBezTo>
                    <a:pt x="256" y="48"/>
                    <a:pt x="258" y="48"/>
                    <a:pt x="260" y="48"/>
                  </a:cubicBezTo>
                  <a:cubicBezTo>
                    <a:pt x="260" y="48"/>
                    <a:pt x="261" y="48"/>
                    <a:pt x="262" y="48"/>
                  </a:cubicBezTo>
                  <a:cubicBezTo>
                    <a:pt x="263" y="48"/>
                    <a:pt x="263" y="48"/>
                    <a:pt x="264" y="48"/>
                  </a:cubicBezTo>
                  <a:cubicBezTo>
                    <a:pt x="268" y="49"/>
                    <a:pt x="271" y="49"/>
                    <a:pt x="273" y="49"/>
                  </a:cubicBezTo>
                  <a:cubicBezTo>
                    <a:pt x="275" y="49"/>
                    <a:pt x="277" y="49"/>
                    <a:pt x="278" y="49"/>
                  </a:cubicBezTo>
                  <a:cubicBezTo>
                    <a:pt x="294" y="49"/>
                    <a:pt x="294" y="49"/>
                    <a:pt x="294" y="49"/>
                  </a:cubicBezTo>
                  <a:cubicBezTo>
                    <a:pt x="297" y="49"/>
                    <a:pt x="301" y="50"/>
                    <a:pt x="304" y="50"/>
                  </a:cubicBezTo>
                  <a:cubicBezTo>
                    <a:pt x="345" y="50"/>
                    <a:pt x="345" y="50"/>
                    <a:pt x="345" y="50"/>
                  </a:cubicBezTo>
                  <a:cubicBezTo>
                    <a:pt x="359" y="51"/>
                    <a:pt x="374" y="51"/>
                    <a:pt x="388" y="51"/>
                  </a:cubicBezTo>
                  <a:cubicBezTo>
                    <a:pt x="410" y="51"/>
                    <a:pt x="431" y="51"/>
                    <a:pt x="452" y="50"/>
                  </a:cubicBezTo>
                  <a:cubicBezTo>
                    <a:pt x="513" y="48"/>
                    <a:pt x="513" y="48"/>
                    <a:pt x="513" y="48"/>
                  </a:cubicBezTo>
                  <a:cubicBezTo>
                    <a:pt x="517" y="48"/>
                    <a:pt x="521" y="48"/>
                    <a:pt x="524" y="48"/>
                  </a:cubicBezTo>
                  <a:cubicBezTo>
                    <a:pt x="528" y="47"/>
                    <a:pt x="531" y="47"/>
                    <a:pt x="535" y="47"/>
                  </a:cubicBezTo>
                  <a:cubicBezTo>
                    <a:pt x="547" y="46"/>
                    <a:pt x="559" y="46"/>
                    <a:pt x="570" y="45"/>
                  </a:cubicBezTo>
                  <a:cubicBezTo>
                    <a:pt x="582" y="44"/>
                    <a:pt x="592" y="43"/>
                    <a:pt x="603" y="42"/>
                  </a:cubicBezTo>
                  <a:cubicBezTo>
                    <a:pt x="624" y="40"/>
                    <a:pt x="645" y="37"/>
                    <a:pt x="664" y="35"/>
                  </a:cubicBezTo>
                  <a:cubicBezTo>
                    <a:pt x="683" y="32"/>
                    <a:pt x="700" y="29"/>
                    <a:pt x="714" y="26"/>
                  </a:cubicBezTo>
                  <a:cubicBezTo>
                    <a:pt x="719" y="25"/>
                    <a:pt x="723" y="24"/>
                    <a:pt x="728" y="23"/>
                  </a:cubicBezTo>
                  <a:cubicBezTo>
                    <a:pt x="750" y="17"/>
                    <a:pt x="765" y="11"/>
                    <a:pt x="773" y="5"/>
                  </a:cubicBezTo>
                  <a:cubicBezTo>
                    <a:pt x="774" y="4"/>
                    <a:pt x="775" y="2"/>
                    <a:pt x="776" y="1"/>
                  </a:cubicBezTo>
                  <a:cubicBezTo>
                    <a:pt x="775" y="2"/>
                    <a:pt x="775" y="2"/>
                    <a:pt x="775" y="2"/>
                  </a:cubicBezTo>
                  <a:cubicBezTo>
                    <a:pt x="775" y="3"/>
                    <a:pt x="775" y="3"/>
                    <a:pt x="775" y="3"/>
                  </a:cubicBezTo>
                  <a:cubicBezTo>
                    <a:pt x="773" y="6"/>
                    <a:pt x="769" y="9"/>
                    <a:pt x="765" y="14"/>
                  </a:cubicBezTo>
                  <a:cubicBezTo>
                    <a:pt x="762" y="17"/>
                    <a:pt x="759" y="20"/>
                    <a:pt x="756" y="23"/>
                  </a:cubicBezTo>
                  <a:cubicBezTo>
                    <a:pt x="753" y="26"/>
                    <a:pt x="750" y="29"/>
                    <a:pt x="748" y="32"/>
                  </a:cubicBezTo>
                  <a:cubicBezTo>
                    <a:pt x="647" y="129"/>
                    <a:pt x="527" y="178"/>
                    <a:pt x="387" y="178"/>
                  </a:cubicBezTo>
                  <a:cubicBezTo>
                    <a:pt x="249" y="178"/>
                    <a:pt x="130" y="131"/>
                    <a:pt x="30" y="36"/>
                  </a:cubicBezTo>
                  <a:cubicBezTo>
                    <a:pt x="26" y="32"/>
                    <a:pt x="22" y="28"/>
                    <a:pt x="18" y="23"/>
                  </a:cubicBezTo>
                  <a:cubicBezTo>
                    <a:pt x="15" y="21"/>
                    <a:pt x="13" y="18"/>
                    <a:pt x="10" y="16"/>
                  </a:cubicBezTo>
                  <a:cubicBezTo>
                    <a:pt x="8" y="13"/>
                    <a:pt x="6" y="11"/>
                    <a:pt x="3" y="7"/>
                  </a:cubicBezTo>
                  <a:cubicBezTo>
                    <a:pt x="1" y="5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" name="Freeform 12"/>
            <p:cNvSpPr>
              <a:spLocks/>
            </p:cNvSpPr>
            <p:nvPr/>
          </p:nvSpPr>
          <p:spPr bwMode="auto">
            <a:xfrm rot="21578059">
              <a:off x="3410125" y="3630054"/>
              <a:ext cx="2439988" cy="347663"/>
            </a:xfrm>
            <a:custGeom>
              <a:avLst/>
              <a:gdLst/>
              <a:ahLst/>
              <a:cxnLst>
                <a:cxn ang="0">
                  <a:pos x="1" y="60"/>
                </a:cxn>
                <a:cxn ang="0">
                  <a:pos x="2" y="61"/>
                </a:cxn>
                <a:cxn ang="0">
                  <a:pos x="1" y="61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56"/>
                </a:cxn>
                <a:cxn ang="0">
                  <a:pos x="4" y="47"/>
                </a:cxn>
                <a:cxn ang="0">
                  <a:pos x="32" y="33"/>
                </a:cxn>
                <a:cxn ang="0">
                  <a:pos x="114" y="16"/>
                </a:cxn>
                <a:cxn ang="0">
                  <a:pos x="116" y="16"/>
                </a:cxn>
                <a:cxn ang="0">
                  <a:pos x="213" y="5"/>
                </a:cxn>
                <a:cxn ang="0">
                  <a:pos x="214" y="5"/>
                </a:cxn>
                <a:cxn ang="0">
                  <a:pos x="216" y="5"/>
                </a:cxn>
                <a:cxn ang="0">
                  <a:pos x="389" y="0"/>
                </a:cxn>
                <a:cxn ang="0">
                  <a:pos x="563" y="5"/>
                </a:cxn>
                <a:cxn ang="0">
                  <a:pos x="564" y="6"/>
                </a:cxn>
                <a:cxn ang="0">
                  <a:pos x="566" y="6"/>
                </a:cxn>
                <a:cxn ang="0">
                  <a:pos x="663" y="16"/>
                </a:cxn>
                <a:cxn ang="0">
                  <a:pos x="665" y="16"/>
                </a:cxn>
                <a:cxn ang="0">
                  <a:pos x="729" y="28"/>
                </a:cxn>
                <a:cxn ang="0">
                  <a:pos x="778" y="56"/>
                </a:cxn>
                <a:cxn ang="0">
                  <a:pos x="776" y="62"/>
                </a:cxn>
                <a:cxn ang="0">
                  <a:pos x="777" y="61"/>
                </a:cxn>
                <a:cxn ang="0">
                  <a:pos x="774" y="65"/>
                </a:cxn>
                <a:cxn ang="0">
                  <a:pos x="729" y="83"/>
                </a:cxn>
                <a:cxn ang="0">
                  <a:pos x="665" y="95"/>
                </a:cxn>
                <a:cxn ang="0">
                  <a:pos x="604" y="102"/>
                </a:cxn>
                <a:cxn ang="0">
                  <a:pos x="571" y="105"/>
                </a:cxn>
                <a:cxn ang="0">
                  <a:pos x="536" y="107"/>
                </a:cxn>
                <a:cxn ang="0">
                  <a:pos x="526" y="108"/>
                </a:cxn>
                <a:cxn ang="0">
                  <a:pos x="514" y="108"/>
                </a:cxn>
                <a:cxn ang="0">
                  <a:pos x="453" y="110"/>
                </a:cxn>
                <a:cxn ang="0">
                  <a:pos x="389" y="111"/>
                </a:cxn>
                <a:cxn ang="0">
                  <a:pos x="346" y="111"/>
                </a:cxn>
                <a:cxn ang="0">
                  <a:pos x="305" y="110"/>
                </a:cxn>
                <a:cxn ang="0">
                  <a:pos x="295" y="110"/>
                </a:cxn>
                <a:cxn ang="0">
                  <a:pos x="279" y="109"/>
                </a:cxn>
                <a:cxn ang="0">
                  <a:pos x="274" y="109"/>
                </a:cxn>
                <a:cxn ang="0">
                  <a:pos x="265" y="108"/>
                </a:cxn>
                <a:cxn ang="0">
                  <a:pos x="263" y="108"/>
                </a:cxn>
                <a:cxn ang="0">
                  <a:pos x="255" y="108"/>
                </a:cxn>
                <a:cxn ang="0">
                  <a:pos x="209" y="105"/>
                </a:cxn>
                <a:cxn ang="0">
                  <a:pos x="175" y="102"/>
                </a:cxn>
                <a:cxn ang="0">
                  <a:pos x="114" y="95"/>
                </a:cxn>
                <a:cxn ang="0">
                  <a:pos x="32" y="78"/>
                </a:cxn>
                <a:cxn ang="0">
                  <a:pos x="11" y="70"/>
                </a:cxn>
                <a:cxn ang="0">
                  <a:pos x="4" y="64"/>
                </a:cxn>
                <a:cxn ang="0">
                  <a:pos x="1" y="60"/>
                </a:cxn>
              </a:cxnLst>
              <a:rect l="0" t="0" r="r" b="b"/>
              <a:pathLst>
                <a:path w="778" h="111">
                  <a:moveTo>
                    <a:pt x="1" y="60"/>
                  </a:moveTo>
                  <a:cubicBezTo>
                    <a:pt x="2" y="61"/>
                    <a:pt x="2" y="61"/>
                    <a:pt x="2" y="61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1" y="60"/>
                    <a:pt x="1" y="60"/>
                    <a:pt x="1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0" y="58"/>
                    <a:pt x="0" y="57"/>
                    <a:pt x="0" y="56"/>
                  </a:cubicBezTo>
                  <a:cubicBezTo>
                    <a:pt x="0" y="53"/>
                    <a:pt x="1" y="50"/>
                    <a:pt x="4" y="47"/>
                  </a:cubicBezTo>
                  <a:cubicBezTo>
                    <a:pt x="9" y="42"/>
                    <a:pt x="18" y="38"/>
                    <a:pt x="32" y="33"/>
                  </a:cubicBezTo>
                  <a:cubicBezTo>
                    <a:pt x="51" y="27"/>
                    <a:pt x="78" y="21"/>
                    <a:pt x="114" y="16"/>
                  </a:cubicBezTo>
                  <a:cubicBezTo>
                    <a:pt x="115" y="16"/>
                    <a:pt x="115" y="16"/>
                    <a:pt x="116" y="16"/>
                  </a:cubicBezTo>
                  <a:cubicBezTo>
                    <a:pt x="146" y="11"/>
                    <a:pt x="178" y="8"/>
                    <a:pt x="213" y="5"/>
                  </a:cubicBezTo>
                  <a:cubicBezTo>
                    <a:pt x="213" y="5"/>
                    <a:pt x="214" y="5"/>
                    <a:pt x="214" y="5"/>
                  </a:cubicBezTo>
                  <a:cubicBezTo>
                    <a:pt x="215" y="5"/>
                    <a:pt x="215" y="5"/>
                    <a:pt x="216" y="5"/>
                  </a:cubicBezTo>
                  <a:cubicBezTo>
                    <a:pt x="268" y="2"/>
                    <a:pt x="326" y="0"/>
                    <a:pt x="389" y="0"/>
                  </a:cubicBezTo>
                  <a:cubicBezTo>
                    <a:pt x="453" y="0"/>
                    <a:pt x="511" y="2"/>
                    <a:pt x="563" y="5"/>
                  </a:cubicBezTo>
                  <a:cubicBezTo>
                    <a:pt x="563" y="6"/>
                    <a:pt x="564" y="6"/>
                    <a:pt x="564" y="6"/>
                  </a:cubicBezTo>
                  <a:cubicBezTo>
                    <a:pt x="565" y="6"/>
                    <a:pt x="565" y="6"/>
                    <a:pt x="566" y="6"/>
                  </a:cubicBezTo>
                  <a:cubicBezTo>
                    <a:pt x="601" y="8"/>
                    <a:pt x="633" y="12"/>
                    <a:pt x="663" y="16"/>
                  </a:cubicBezTo>
                  <a:cubicBezTo>
                    <a:pt x="664" y="16"/>
                    <a:pt x="664" y="16"/>
                    <a:pt x="665" y="16"/>
                  </a:cubicBezTo>
                  <a:cubicBezTo>
                    <a:pt x="690" y="20"/>
                    <a:pt x="712" y="24"/>
                    <a:pt x="729" y="28"/>
                  </a:cubicBezTo>
                  <a:cubicBezTo>
                    <a:pt x="762" y="36"/>
                    <a:pt x="778" y="46"/>
                    <a:pt x="778" y="56"/>
                  </a:cubicBezTo>
                  <a:cubicBezTo>
                    <a:pt x="778" y="57"/>
                    <a:pt x="778" y="60"/>
                    <a:pt x="776" y="62"/>
                  </a:cubicBezTo>
                  <a:cubicBezTo>
                    <a:pt x="777" y="61"/>
                    <a:pt x="777" y="61"/>
                    <a:pt x="777" y="61"/>
                  </a:cubicBezTo>
                  <a:cubicBezTo>
                    <a:pt x="776" y="62"/>
                    <a:pt x="775" y="64"/>
                    <a:pt x="774" y="65"/>
                  </a:cubicBezTo>
                  <a:cubicBezTo>
                    <a:pt x="766" y="71"/>
                    <a:pt x="751" y="78"/>
                    <a:pt x="729" y="83"/>
                  </a:cubicBezTo>
                  <a:cubicBezTo>
                    <a:pt x="712" y="87"/>
                    <a:pt x="690" y="91"/>
                    <a:pt x="665" y="95"/>
                  </a:cubicBezTo>
                  <a:cubicBezTo>
                    <a:pt x="646" y="98"/>
                    <a:pt x="625" y="100"/>
                    <a:pt x="604" y="102"/>
                  </a:cubicBezTo>
                  <a:cubicBezTo>
                    <a:pt x="594" y="103"/>
                    <a:pt x="583" y="104"/>
                    <a:pt x="571" y="105"/>
                  </a:cubicBezTo>
                  <a:cubicBezTo>
                    <a:pt x="560" y="106"/>
                    <a:pt x="548" y="107"/>
                    <a:pt x="536" y="107"/>
                  </a:cubicBezTo>
                  <a:cubicBezTo>
                    <a:pt x="532" y="108"/>
                    <a:pt x="529" y="108"/>
                    <a:pt x="526" y="108"/>
                  </a:cubicBezTo>
                  <a:cubicBezTo>
                    <a:pt x="522" y="108"/>
                    <a:pt x="518" y="108"/>
                    <a:pt x="514" y="108"/>
                  </a:cubicBezTo>
                  <a:cubicBezTo>
                    <a:pt x="453" y="110"/>
                    <a:pt x="453" y="110"/>
                    <a:pt x="453" y="110"/>
                  </a:cubicBezTo>
                  <a:cubicBezTo>
                    <a:pt x="432" y="111"/>
                    <a:pt x="411" y="111"/>
                    <a:pt x="389" y="111"/>
                  </a:cubicBezTo>
                  <a:cubicBezTo>
                    <a:pt x="375" y="111"/>
                    <a:pt x="360" y="111"/>
                    <a:pt x="346" y="111"/>
                  </a:cubicBezTo>
                  <a:cubicBezTo>
                    <a:pt x="305" y="110"/>
                    <a:pt x="305" y="110"/>
                    <a:pt x="305" y="110"/>
                  </a:cubicBezTo>
                  <a:cubicBezTo>
                    <a:pt x="302" y="110"/>
                    <a:pt x="298" y="110"/>
                    <a:pt x="295" y="110"/>
                  </a:cubicBezTo>
                  <a:cubicBezTo>
                    <a:pt x="279" y="109"/>
                    <a:pt x="279" y="109"/>
                    <a:pt x="279" y="109"/>
                  </a:cubicBezTo>
                  <a:cubicBezTo>
                    <a:pt x="278" y="109"/>
                    <a:pt x="276" y="109"/>
                    <a:pt x="274" y="109"/>
                  </a:cubicBezTo>
                  <a:cubicBezTo>
                    <a:pt x="272" y="109"/>
                    <a:pt x="269" y="109"/>
                    <a:pt x="265" y="108"/>
                  </a:cubicBezTo>
                  <a:cubicBezTo>
                    <a:pt x="264" y="108"/>
                    <a:pt x="264" y="108"/>
                    <a:pt x="263" y="108"/>
                  </a:cubicBezTo>
                  <a:cubicBezTo>
                    <a:pt x="260" y="108"/>
                    <a:pt x="257" y="108"/>
                    <a:pt x="255" y="108"/>
                  </a:cubicBezTo>
                  <a:cubicBezTo>
                    <a:pt x="239" y="107"/>
                    <a:pt x="224" y="106"/>
                    <a:pt x="209" y="105"/>
                  </a:cubicBezTo>
                  <a:cubicBezTo>
                    <a:pt x="197" y="104"/>
                    <a:pt x="186" y="103"/>
                    <a:pt x="175" y="102"/>
                  </a:cubicBezTo>
                  <a:cubicBezTo>
                    <a:pt x="153" y="100"/>
                    <a:pt x="133" y="98"/>
                    <a:pt x="114" y="95"/>
                  </a:cubicBezTo>
                  <a:cubicBezTo>
                    <a:pt x="78" y="90"/>
                    <a:pt x="51" y="84"/>
                    <a:pt x="32" y="78"/>
                  </a:cubicBezTo>
                  <a:cubicBezTo>
                    <a:pt x="23" y="75"/>
                    <a:pt x="16" y="72"/>
                    <a:pt x="11" y="70"/>
                  </a:cubicBezTo>
                  <a:cubicBezTo>
                    <a:pt x="8" y="68"/>
                    <a:pt x="6" y="66"/>
                    <a:pt x="4" y="64"/>
                  </a:cubicBezTo>
                  <a:cubicBezTo>
                    <a:pt x="4" y="64"/>
                    <a:pt x="3" y="62"/>
                    <a:pt x="1" y="6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sp>
        <p:nvSpPr>
          <p:cNvPr id="5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4 </a:t>
            </a:r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Asessment</a:t>
            </a:r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 Of Market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0" name="Group 2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1" name="TextBox 3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92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2" name="Group 3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5" name="Group 3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5473334" y="2261740"/>
            <a:ext cx="1057774" cy="453439"/>
            <a:chOff x="6038850" y="5485397"/>
            <a:chExt cx="1216539" cy="453439"/>
          </a:xfrm>
        </p:grpSpPr>
        <p:sp>
          <p:nvSpPr>
            <p:cNvPr id="39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4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5478728" y="5122422"/>
            <a:ext cx="1052380" cy="453439"/>
            <a:chOff x="6038850" y="5485397"/>
            <a:chExt cx="1216539" cy="453439"/>
          </a:xfrm>
        </p:grpSpPr>
        <p:sp>
          <p:nvSpPr>
            <p:cNvPr id="46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5877712" y="3146386"/>
            <a:ext cx="653395" cy="453439"/>
            <a:chOff x="6038850" y="5485397"/>
            <a:chExt cx="1216539" cy="453439"/>
          </a:xfrm>
        </p:grpSpPr>
        <p:sp>
          <p:nvSpPr>
            <p:cNvPr id="61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5878006" y="4132254"/>
            <a:ext cx="653101" cy="453439"/>
            <a:chOff x="6038850" y="5485397"/>
            <a:chExt cx="1216539" cy="453439"/>
          </a:xfrm>
        </p:grpSpPr>
        <p:sp>
          <p:nvSpPr>
            <p:cNvPr id="64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3566314" y="2159189"/>
            <a:ext cx="934871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Planning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3461318" y="5317475"/>
            <a:ext cx="1144865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Design well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3409220" y="3065384"/>
            <a:ext cx="124906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Equipment</a:t>
            </a:r>
            <a:endParaRPr lang="en-US" sz="16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3030913" y="4232392"/>
            <a:ext cx="2005677" cy="4385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5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Employ right People</a:t>
            </a:r>
            <a:endParaRPr lang="en-US" sz="15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6880322" y="2201935"/>
            <a:ext cx="290684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amet.dalam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parman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880322" y="3103195"/>
            <a:ext cx="290684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amet.dalam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parman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6880322" y="4081974"/>
            <a:ext cx="290684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amet.dalam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parman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6880322" y="5072142"/>
            <a:ext cx="290684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amet.dalam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parman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10434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0"/>
                            </p:stCondLst>
                            <p:childTnLst>
                              <p:par>
                                <p:cTn id="4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500"/>
                            </p:stCondLst>
                            <p:childTnLst>
                              <p:par>
                                <p:cTn id="46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0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5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0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5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9000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5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0000"/>
                            </p:stCondLst>
                            <p:childTnLst>
                              <p:par>
                                <p:cTn id="8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5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8" grpId="0"/>
      <p:bldP spid="59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  <p:bldP spid="66" grpId="0"/>
      <p:bldP spid="67" grpId="0"/>
      <p:bldP spid="68" grpId="0"/>
      <p:bldP spid="69" grpId="0"/>
      <p:bldP spid="41" grpId="0"/>
      <p:bldP spid="42" grpId="0"/>
      <p:bldP spid="43" grpId="0"/>
      <p:bldP spid="48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Most Essential Market features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646455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8" name="Rectangle 5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9" name="Group 5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0" name="TextBox 5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93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1" name="Group 6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accent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4" name="Group 63"/>
          <p:cNvGrpSpPr/>
          <p:nvPr/>
        </p:nvGrpSpPr>
        <p:grpSpPr>
          <a:xfrm>
            <a:off x="665590" y="6300868"/>
            <a:ext cx="410278" cy="410278"/>
            <a:chOff x="825244" y="6300868"/>
            <a:chExt cx="410278" cy="410278"/>
          </a:xfrm>
        </p:grpSpPr>
        <p:sp>
          <p:nvSpPr>
            <p:cNvPr id="6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3" name="Rectangle 92"/>
          <p:cNvSpPr/>
          <p:nvPr/>
        </p:nvSpPr>
        <p:spPr>
          <a:xfrm>
            <a:off x="7101570" y="5479178"/>
            <a:ext cx="1410674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Tree entry and free exit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7" name="Rectangle 96"/>
          <p:cNvSpPr/>
          <p:nvPr/>
        </p:nvSpPr>
        <p:spPr>
          <a:xfrm>
            <a:off x="8566397" y="3543820"/>
            <a:ext cx="141067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Uniform price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3" name="Rectangle 102"/>
          <p:cNvSpPr/>
          <p:nvPr/>
        </p:nvSpPr>
        <p:spPr>
          <a:xfrm>
            <a:off x="6592938" y="2755038"/>
            <a:ext cx="1636223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Open Sans" panose="020B0606030504020204" pitchFamily="34" charset="0"/>
                <a:cs typeface="Open Sans" panose="020B0606030504020204" pitchFamily="34" charset="0"/>
              </a:rPr>
              <a:t>Buyers &amp; Sellers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0" name="Rectangle 109"/>
          <p:cNvSpPr/>
          <p:nvPr/>
        </p:nvSpPr>
        <p:spPr>
          <a:xfrm>
            <a:off x="8617196" y="5119948"/>
            <a:ext cx="1410674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Homogeneous Products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9" name="Rectangle 118"/>
          <p:cNvSpPr/>
          <p:nvPr/>
        </p:nvSpPr>
        <p:spPr>
          <a:xfrm>
            <a:off x="5530217" y="5784270"/>
            <a:ext cx="1659663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Perfect mobility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2432933" y="1878245"/>
            <a:ext cx="2775054" cy="4029294"/>
            <a:chOff x="2432933" y="1878245"/>
            <a:chExt cx="2775054" cy="4029294"/>
          </a:xfrm>
        </p:grpSpPr>
        <p:sp>
          <p:nvSpPr>
            <p:cNvPr id="157" name="Freeform 5"/>
            <p:cNvSpPr>
              <a:spLocks noEditPoints="1"/>
            </p:cNvSpPr>
            <p:nvPr/>
          </p:nvSpPr>
          <p:spPr bwMode="auto">
            <a:xfrm flipH="1">
              <a:off x="2432933" y="3289900"/>
              <a:ext cx="2656043" cy="2617639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Oval 195"/>
            <p:cNvSpPr/>
            <p:nvPr/>
          </p:nvSpPr>
          <p:spPr>
            <a:xfrm flipH="1">
              <a:off x="4497730" y="3262105"/>
              <a:ext cx="626111" cy="626112"/>
            </a:xfrm>
            <a:prstGeom prst="ellipse">
              <a:avLst/>
            </a:prstGeom>
            <a:solidFill>
              <a:srgbClr val="297F9D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90" name="Oval 189"/>
            <p:cNvSpPr/>
            <p:nvPr/>
          </p:nvSpPr>
          <p:spPr>
            <a:xfrm flipH="1">
              <a:off x="3441073" y="1878245"/>
              <a:ext cx="1196635" cy="1196635"/>
            </a:xfrm>
            <a:prstGeom prst="ellipse">
              <a:avLst/>
            </a:prstGeom>
            <a:solidFill>
              <a:schemeClr val="accent5">
                <a:lumMod val="75000"/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88" name="Oval 187"/>
            <p:cNvSpPr/>
            <p:nvPr/>
          </p:nvSpPr>
          <p:spPr>
            <a:xfrm flipH="1">
              <a:off x="3936554" y="3626453"/>
              <a:ext cx="972266" cy="972266"/>
            </a:xfrm>
            <a:prstGeom prst="ellipse">
              <a:avLst/>
            </a:prstGeom>
            <a:solidFill>
              <a:schemeClr val="accent5">
                <a:lumMod val="40000"/>
                <a:lumOff val="60000"/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80" name="Oval 179"/>
            <p:cNvSpPr/>
            <p:nvPr/>
          </p:nvSpPr>
          <p:spPr>
            <a:xfrm flipH="1">
              <a:off x="4235722" y="2439167"/>
              <a:ext cx="972265" cy="972266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5" name="Oval 174"/>
            <p:cNvSpPr/>
            <p:nvPr/>
          </p:nvSpPr>
          <p:spPr>
            <a:xfrm flipH="1">
              <a:off x="3060322" y="3568158"/>
              <a:ext cx="972266" cy="972266"/>
            </a:xfrm>
            <a:prstGeom prst="ellipse">
              <a:avLst/>
            </a:prstGeom>
            <a:solidFill>
              <a:schemeClr val="accent5"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1" name="Oval 170"/>
            <p:cNvSpPr/>
            <p:nvPr/>
          </p:nvSpPr>
          <p:spPr>
            <a:xfrm flipH="1">
              <a:off x="2618890" y="2439167"/>
              <a:ext cx="1327013" cy="1327013"/>
            </a:xfrm>
            <a:prstGeom prst="ellipse">
              <a:avLst/>
            </a:prstGeom>
            <a:solidFill>
              <a:schemeClr val="accent5"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66" name="Oval 165"/>
            <p:cNvSpPr/>
            <p:nvPr/>
          </p:nvSpPr>
          <p:spPr>
            <a:xfrm flipH="1">
              <a:off x="3713007" y="3008934"/>
              <a:ext cx="972266" cy="972266"/>
            </a:xfrm>
            <a:prstGeom prst="ellipse">
              <a:avLst/>
            </a:prstGeom>
            <a:solidFill>
              <a:schemeClr val="accent5"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</p:grpSp>
      <p:cxnSp>
        <p:nvCxnSpPr>
          <p:cNvPr id="199" name="Straight Connector 198"/>
          <p:cNvCxnSpPr>
            <a:stCxn id="198" idx="0"/>
          </p:cNvCxnSpPr>
          <p:nvPr/>
        </p:nvCxnSpPr>
        <p:spPr>
          <a:xfrm flipV="1">
            <a:off x="5763946" y="2638425"/>
            <a:ext cx="1163000" cy="794269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0" name="Straight Connector 199"/>
          <p:cNvCxnSpPr>
            <a:stCxn id="198" idx="0"/>
          </p:cNvCxnSpPr>
          <p:nvPr/>
        </p:nvCxnSpPr>
        <p:spPr>
          <a:xfrm flipV="1">
            <a:off x="5763946" y="3174760"/>
            <a:ext cx="2938965" cy="257934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Straight Connector 202"/>
          <p:cNvCxnSpPr>
            <a:stCxn id="198" idx="0"/>
          </p:cNvCxnSpPr>
          <p:nvPr/>
        </p:nvCxnSpPr>
        <p:spPr>
          <a:xfrm>
            <a:off x="5763946" y="3432694"/>
            <a:ext cx="2988946" cy="920632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Straight Connector 205"/>
          <p:cNvCxnSpPr>
            <a:stCxn id="198" idx="0"/>
          </p:cNvCxnSpPr>
          <p:nvPr/>
        </p:nvCxnSpPr>
        <p:spPr>
          <a:xfrm>
            <a:off x="5763946" y="3432694"/>
            <a:ext cx="1610530" cy="1116808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Straight Connector 209"/>
          <p:cNvCxnSpPr>
            <a:stCxn id="198" idx="0"/>
          </p:cNvCxnSpPr>
          <p:nvPr/>
        </p:nvCxnSpPr>
        <p:spPr>
          <a:xfrm>
            <a:off x="5763946" y="3432694"/>
            <a:ext cx="438251" cy="121691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" name="Shape 3287"/>
          <p:cNvSpPr/>
          <p:nvPr/>
        </p:nvSpPr>
        <p:spPr>
          <a:xfrm>
            <a:off x="5721021" y="3389769"/>
            <a:ext cx="85849" cy="858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  <a:close/>
              </a:path>
            </a:pathLst>
          </a:cu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6855634" y="1726784"/>
            <a:ext cx="1037687" cy="1037687"/>
            <a:chOff x="6855634" y="1726784"/>
            <a:chExt cx="1037687" cy="1037687"/>
          </a:xfrm>
        </p:grpSpPr>
        <p:sp>
          <p:nvSpPr>
            <p:cNvPr id="105" name="Oval 104"/>
            <p:cNvSpPr/>
            <p:nvPr/>
          </p:nvSpPr>
          <p:spPr>
            <a:xfrm>
              <a:off x="6855634" y="1726784"/>
              <a:ext cx="1037687" cy="10376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89" name="Shape 1684"/>
            <p:cNvSpPr/>
            <p:nvPr/>
          </p:nvSpPr>
          <p:spPr>
            <a:xfrm>
              <a:off x="7126970" y="2016192"/>
              <a:ext cx="518430" cy="4562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752892" y="2499889"/>
            <a:ext cx="1037687" cy="1037688"/>
            <a:chOff x="8752892" y="2499889"/>
            <a:chExt cx="1037687" cy="1037688"/>
          </a:xfrm>
        </p:grpSpPr>
        <p:sp>
          <p:nvSpPr>
            <p:cNvPr id="99" name="Oval 98"/>
            <p:cNvSpPr/>
            <p:nvPr/>
          </p:nvSpPr>
          <p:spPr>
            <a:xfrm>
              <a:off x="8752892" y="2499889"/>
              <a:ext cx="1037687" cy="10376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90" name="Shape 2573"/>
            <p:cNvSpPr/>
            <p:nvPr/>
          </p:nvSpPr>
          <p:spPr>
            <a:xfrm>
              <a:off x="9074271" y="2705499"/>
              <a:ext cx="414798" cy="5844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774273" y="4054291"/>
            <a:ext cx="1037687" cy="1037687"/>
            <a:chOff x="8774273" y="4054291"/>
            <a:chExt cx="1037687" cy="1037687"/>
          </a:xfrm>
        </p:grpSpPr>
        <p:sp>
          <p:nvSpPr>
            <p:cNvPr id="112" name="Oval 111"/>
            <p:cNvSpPr/>
            <p:nvPr/>
          </p:nvSpPr>
          <p:spPr>
            <a:xfrm>
              <a:off x="8774273" y="4054291"/>
              <a:ext cx="1037687" cy="10376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91" name="Shape 823"/>
            <p:cNvSpPr/>
            <p:nvPr/>
          </p:nvSpPr>
          <p:spPr>
            <a:xfrm>
              <a:off x="9033579" y="4291499"/>
              <a:ext cx="508499" cy="5296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30" h="21387" extrusionOk="0">
                  <a:moveTo>
                    <a:pt x="15651" y="10439"/>
                  </a:moveTo>
                  <a:cubicBezTo>
                    <a:pt x="14876" y="10985"/>
                    <a:pt x="13809" y="10794"/>
                    <a:pt x="13267" y="10015"/>
                  </a:cubicBezTo>
                  <a:cubicBezTo>
                    <a:pt x="12724" y="9235"/>
                    <a:pt x="12913" y="8160"/>
                    <a:pt x="13688" y="7614"/>
                  </a:cubicBezTo>
                  <a:cubicBezTo>
                    <a:pt x="14302" y="7180"/>
                    <a:pt x="15100" y="7212"/>
                    <a:pt x="15674" y="7633"/>
                  </a:cubicBezTo>
                  <a:cubicBezTo>
                    <a:pt x="15386" y="7808"/>
                    <a:pt x="15187" y="7909"/>
                    <a:pt x="15149" y="7927"/>
                  </a:cubicBezTo>
                  <a:cubicBezTo>
                    <a:pt x="14829" y="8080"/>
                    <a:pt x="14692" y="8465"/>
                    <a:pt x="14842" y="8787"/>
                  </a:cubicBezTo>
                  <a:cubicBezTo>
                    <a:pt x="14952" y="9021"/>
                    <a:pt x="15183" y="9159"/>
                    <a:pt x="15425" y="9159"/>
                  </a:cubicBezTo>
                  <a:cubicBezTo>
                    <a:pt x="15515" y="9159"/>
                    <a:pt x="15608" y="9138"/>
                    <a:pt x="15698" y="9096"/>
                  </a:cubicBezTo>
                  <a:cubicBezTo>
                    <a:pt x="15903" y="8999"/>
                    <a:pt x="16125" y="8881"/>
                    <a:pt x="16356" y="8743"/>
                  </a:cubicBezTo>
                  <a:cubicBezTo>
                    <a:pt x="16460" y="9377"/>
                    <a:pt x="16209" y="10045"/>
                    <a:pt x="15651" y="10439"/>
                  </a:cubicBezTo>
                  <a:close/>
                  <a:moveTo>
                    <a:pt x="20298" y="434"/>
                  </a:moveTo>
                  <a:cubicBezTo>
                    <a:pt x="20181" y="97"/>
                    <a:pt x="19814" y="-81"/>
                    <a:pt x="19481" y="36"/>
                  </a:cubicBezTo>
                  <a:cubicBezTo>
                    <a:pt x="19146" y="153"/>
                    <a:pt x="18970" y="523"/>
                    <a:pt x="19086" y="859"/>
                  </a:cubicBezTo>
                  <a:cubicBezTo>
                    <a:pt x="20075" y="3715"/>
                    <a:pt x="18112" y="5846"/>
                    <a:pt x="16617" y="6988"/>
                  </a:cubicBezTo>
                  <a:lnTo>
                    <a:pt x="16012" y="6118"/>
                  </a:lnTo>
                  <a:cubicBezTo>
                    <a:pt x="15810" y="5827"/>
                    <a:pt x="15355" y="5583"/>
                    <a:pt x="15003" y="5578"/>
                  </a:cubicBezTo>
                  <a:lnTo>
                    <a:pt x="11612" y="5594"/>
                  </a:lnTo>
                  <a:cubicBezTo>
                    <a:pt x="11260" y="5588"/>
                    <a:pt x="10735" y="5751"/>
                    <a:pt x="10445" y="5955"/>
                  </a:cubicBezTo>
                  <a:lnTo>
                    <a:pt x="457" y="13000"/>
                  </a:lnTo>
                  <a:cubicBezTo>
                    <a:pt x="-27" y="13341"/>
                    <a:pt x="-145" y="14013"/>
                    <a:pt x="194" y="14500"/>
                  </a:cubicBezTo>
                  <a:lnTo>
                    <a:pt x="4734" y="21032"/>
                  </a:lnTo>
                  <a:cubicBezTo>
                    <a:pt x="5073" y="21519"/>
                    <a:pt x="5618" y="21461"/>
                    <a:pt x="6101" y="21120"/>
                  </a:cubicBezTo>
                  <a:lnTo>
                    <a:pt x="16090" y="14075"/>
                  </a:lnTo>
                  <a:cubicBezTo>
                    <a:pt x="16378" y="13870"/>
                    <a:pt x="16709" y="13429"/>
                    <a:pt x="16826" y="13093"/>
                  </a:cubicBezTo>
                  <a:lnTo>
                    <a:pt x="17888" y="9729"/>
                  </a:lnTo>
                  <a:cubicBezTo>
                    <a:pt x="18003" y="9393"/>
                    <a:pt x="17932" y="8880"/>
                    <a:pt x="17730" y="8589"/>
                  </a:cubicBezTo>
                  <a:lnTo>
                    <a:pt x="17361" y="8058"/>
                  </a:lnTo>
                  <a:cubicBezTo>
                    <a:pt x="19371" y="6513"/>
                    <a:pt x="21455" y="3778"/>
                    <a:pt x="20298" y="434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288064" y="4435429"/>
            <a:ext cx="1037687" cy="1037688"/>
            <a:chOff x="7288064" y="4435429"/>
            <a:chExt cx="1037687" cy="1037688"/>
          </a:xfrm>
        </p:grpSpPr>
        <p:sp>
          <p:nvSpPr>
            <p:cNvPr id="95" name="Oval 94"/>
            <p:cNvSpPr/>
            <p:nvPr/>
          </p:nvSpPr>
          <p:spPr>
            <a:xfrm>
              <a:off x="7288064" y="4435429"/>
              <a:ext cx="1037687" cy="10376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92" name="Shape 808"/>
            <p:cNvSpPr/>
            <p:nvPr/>
          </p:nvSpPr>
          <p:spPr>
            <a:xfrm>
              <a:off x="7549642" y="4830320"/>
              <a:ext cx="514529" cy="3087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18" y="14435"/>
                  </a:moveTo>
                  <a:lnTo>
                    <a:pt x="19418" y="3600"/>
                  </a:lnTo>
                  <a:cubicBezTo>
                    <a:pt x="19418" y="1612"/>
                    <a:pt x="18451" y="0"/>
                    <a:pt x="17258" y="0"/>
                  </a:cubicBezTo>
                  <a:lnTo>
                    <a:pt x="7560" y="0"/>
                  </a:lnTo>
                  <a:lnTo>
                    <a:pt x="10326" y="5041"/>
                  </a:lnTo>
                  <a:lnTo>
                    <a:pt x="16221" y="5041"/>
                  </a:lnTo>
                  <a:lnTo>
                    <a:pt x="16221" y="14435"/>
                  </a:lnTo>
                  <a:lnTo>
                    <a:pt x="14040" y="14435"/>
                  </a:lnTo>
                  <a:lnTo>
                    <a:pt x="17819" y="21600"/>
                  </a:lnTo>
                  <a:lnTo>
                    <a:pt x="21600" y="14435"/>
                  </a:lnTo>
                  <a:cubicBezTo>
                    <a:pt x="21600" y="14435"/>
                    <a:pt x="19418" y="14435"/>
                    <a:pt x="19418" y="14435"/>
                  </a:cubicBezTo>
                  <a:close/>
                  <a:moveTo>
                    <a:pt x="5378" y="16559"/>
                  </a:moveTo>
                  <a:lnTo>
                    <a:pt x="5378" y="7166"/>
                  </a:lnTo>
                  <a:lnTo>
                    <a:pt x="7560" y="7166"/>
                  </a:lnTo>
                  <a:lnTo>
                    <a:pt x="3779" y="0"/>
                  </a:lnTo>
                  <a:lnTo>
                    <a:pt x="0" y="7166"/>
                  </a:lnTo>
                  <a:lnTo>
                    <a:pt x="2181" y="7166"/>
                  </a:lnTo>
                  <a:lnTo>
                    <a:pt x="2181" y="17998"/>
                  </a:lnTo>
                  <a:cubicBezTo>
                    <a:pt x="2181" y="19988"/>
                    <a:pt x="3149" y="21600"/>
                    <a:pt x="4341" y="21600"/>
                  </a:cubicBezTo>
                  <a:lnTo>
                    <a:pt x="14040" y="21600"/>
                  </a:lnTo>
                  <a:lnTo>
                    <a:pt x="11274" y="16559"/>
                  </a:lnTo>
                  <a:cubicBezTo>
                    <a:pt x="11274" y="16559"/>
                    <a:pt x="5378" y="16559"/>
                    <a:pt x="5378" y="16559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5817946" y="4718067"/>
            <a:ext cx="1037687" cy="1037687"/>
            <a:chOff x="5817946" y="4718067"/>
            <a:chExt cx="1037687" cy="1037687"/>
          </a:xfrm>
        </p:grpSpPr>
        <p:sp>
          <p:nvSpPr>
            <p:cNvPr id="121" name="Oval 120"/>
            <p:cNvSpPr/>
            <p:nvPr/>
          </p:nvSpPr>
          <p:spPr>
            <a:xfrm>
              <a:off x="5817946" y="4718067"/>
              <a:ext cx="1037687" cy="10376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23" name="Shape 719"/>
            <p:cNvSpPr/>
            <p:nvPr/>
          </p:nvSpPr>
          <p:spPr>
            <a:xfrm>
              <a:off x="6087018" y="5047588"/>
              <a:ext cx="438742" cy="3773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19026119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500"/>
                            </p:stCondLst>
                            <p:childTnLst>
                              <p:par>
                                <p:cTn id="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6000"/>
                            </p:stCondLst>
                            <p:childTnLst>
                              <p:par>
                                <p:cTn id="5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500"/>
                            </p:stCondLst>
                            <p:childTnLst>
                              <p:par>
                                <p:cTn id="5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700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500"/>
                            </p:stCondLst>
                            <p:childTnLst>
                              <p:par>
                                <p:cTn id="6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8000"/>
                            </p:stCondLst>
                            <p:childTnLst>
                              <p:par>
                                <p:cTn id="7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8500"/>
                            </p:stCondLst>
                            <p:childTnLst>
                              <p:par>
                                <p:cTn id="7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9000"/>
                            </p:stCondLst>
                            <p:childTnLst>
                              <p:par>
                                <p:cTn id="7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58" grpId="0"/>
      <p:bldP spid="58" grpId="1"/>
      <p:bldP spid="58" grpId="2"/>
      <p:bldP spid="58" grpId="3"/>
      <p:bldP spid="58" grpId="4"/>
      <p:bldP spid="58" grpId="5"/>
      <p:bldP spid="58" grpId="6"/>
      <p:bldP spid="58" grpId="7"/>
      <p:bldP spid="58" grpId="8"/>
      <p:bldP spid="58" grpId="9"/>
      <p:bldP spid="58" grpId="10"/>
      <p:bldP spid="58" grpId="11"/>
      <p:bldP spid="58" grpId="12"/>
      <p:bldP spid="93" grpId="0"/>
      <p:bldP spid="97" grpId="0"/>
      <p:bldP spid="103" grpId="0"/>
      <p:bldP spid="110" grpId="0"/>
      <p:bldP spid="119" grpId="0"/>
      <p:bldP spid="198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6358763" y="4989611"/>
            <a:ext cx="2939043" cy="965412"/>
            <a:chOff x="6358763" y="4989611"/>
            <a:chExt cx="2939043" cy="965412"/>
          </a:xfrm>
        </p:grpSpPr>
        <p:sp>
          <p:nvSpPr>
            <p:cNvPr id="417" name="TextBox 416"/>
            <p:cNvSpPr txBox="1"/>
            <p:nvPr/>
          </p:nvSpPr>
          <p:spPr>
            <a:xfrm>
              <a:off x="7667281" y="4989611"/>
              <a:ext cx="58060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Wood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grpSp>
          <p:nvGrpSpPr>
            <p:cNvPr id="686" name="Group 685"/>
            <p:cNvGrpSpPr/>
            <p:nvPr/>
          </p:nvGrpSpPr>
          <p:grpSpPr>
            <a:xfrm>
              <a:off x="7193756" y="5395258"/>
              <a:ext cx="2104050" cy="391064"/>
              <a:chOff x="6940489" y="2488020"/>
              <a:chExt cx="1647121" cy="306138"/>
            </a:xfrm>
          </p:grpSpPr>
          <p:grpSp>
            <p:nvGrpSpPr>
              <p:cNvPr id="687" name="Group 686"/>
              <p:cNvGrpSpPr/>
              <p:nvPr/>
            </p:nvGrpSpPr>
            <p:grpSpPr>
              <a:xfrm>
                <a:off x="6940489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15" name="Oval 714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16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88" name="Group 687"/>
              <p:cNvGrpSpPr/>
              <p:nvPr/>
            </p:nvGrpSpPr>
            <p:grpSpPr>
              <a:xfrm>
                <a:off x="7109165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13" name="Oval 712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14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89" name="Group 688"/>
              <p:cNvGrpSpPr/>
              <p:nvPr/>
            </p:nvGrpSpPr>
            <p:grpSpPr>
              <a:xfrm>
                <a:off x="7285217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11" name="Oval 710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12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90" name="Group 689"/>
              <p:cNvGrpSpPr/>
              <p:nvPr/>
            </p:nvGrpSpPr>
            <p:grpSpPr>
              <a:xfrm>
                <a:off x="7454026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09" name="Oval 708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10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91" name="Group 690"/>
              <p:cNvGrpSpPr/>
              <p:nvPr/>
            </p:nvGrpSpPr>
            <p:grpSpPr>
              <a:xfrm>
                <a:off x="7625445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07" name="Oval 706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08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92" name="Group 691"/>
              <p:cNvGrpSpPr/>
              <p:nvPr/>
            </p:nvGrpSpPr>
            <p:grpSpPr>
              <a:xfrm>
                <a:off x="7784307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05" name="Oval 704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06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93" name="Group 692"/>
              <p:cNvGrpSpPr/>
              <p:nvPr/>
            </p:nvGrpSpPr>
            <p:grpSpPr>
              <a:xfrm>
                <a:off x="7960359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03" name="Oval 702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04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94" name="Group 693"/>
              <p:cNvGrpSpPr/>
              <p:nvPr/>
            </p:nvGrpSpPr>
            <p:grpSpPr>
              <a:xfrm>
                <a:off x="8119222" y="2488023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01" name="Oval 700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02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95" name="Group 694"/>
              <p:cNvGrpSpPr/>
              <p:nvPr/>
            </p:nvGrpSpPr>
            <p:grpSpPr>
              <a:xfrm>
                <a:off x="8289745" y="2488022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99" name="Oval 698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00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96" name="Group 695"/>
              <p:cNvGrpSpPr/>
              <p:nvPr/>
            </p:nvGrpSpPr>
            <p:grpSpPr>
              <a:xfrm>
                <a:off x="8448605" y="2488020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97" name="Oval 696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98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  <p:grpSp>
          <p:nvGrpSpPr>
            <p:cNvPr id="8" name="Group 7"/>
            <p:cNvGrpSpPr/>
            <p:nvPr/>
          </p:nvGrpSpPr>
          <p:grpSpPr>
            <a:xfrm>
              <a:off x="6358763" y="5162809"/>
              <a:ext cx="792214" cy="792214"/>
              <a:chOff x="6358763" y="5162809"/>
              <a:chExt cx="792214" cy="792214"/>
            </a:xfrm>
          </p:grpSpPr>
          <p:sp>
            <p:nvSpPr>
              <p:cNvPr id="352" name="Oval 351"/>
              <p:cNvSpPr/>
              <p:nvPr/>
            </p:nvSpPr>
            <p:spPr>
              <a:xfrm>
                <a:off x="6358763" y="5162809"/>
                <a:ext cx="792214" cy="792214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323" name="Shape 1094"/>
              <p:cNvSpPr/>
              <p:nvPr/>
            </p:nvSpPr>
            <p:spPr>
              <a:xfrm>
                <a:off x="6573365" y="5429953"/>
                <a:ext cx="371232" cy="26511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056" y="17282"/>
                    </a:moveTo>
                    <a:lnTo>
                      <a:pt x="1544" y="17282"/>
                    </a:lnTo>
                    <a:cubicBezTo>
                      <a:pt x="691" y="17282"/>
                      <a:pt x="0" y="18250"/>
                      <a:pt x="0" y="19441"/>
                    </a:cubicBezTo>
                    <a:cubicBezTo>
                      <a:pt x="0" y="20638"/>
                      <a:pt x="691" y="21600"/>
                      <a:pt x="1544" y="21600"/>
                    </a:cubicBezTo>
                    <a:lnTo>
                      <a:pt x="20056" y="21600"/>
                    </a:lnTo>
                    <a:cubicBezTo>
                      <a:pt x="20909" y="21600"/>
                      <a:pt x="21600" y="20638"/>
                      <a:pt x="21600" y="19441"/>
                    </a:cubicBezTo>
                    <a:cubicBezTo>
                      <a:pt x="21600" y="18250"/>
                      <a:pt x="20909" y="17282"/>
                      <a:pt x="20056" y="17282"/>
                    </a:cubicBezTo>
                    <a:close/>
                    <a:moveTo>
                      <a:pt x="1544" y="4321"/>
                    </a:moveTo>
                    <a:lnTo>
                      <a:pt x="20056" y="4321"/>
                    </a:lnTo>
                    <a:cubicBezTo>
                      <a:pt x="20909" y="4321"/>
                      <a:pt x="21600" y="3353"/>
                      <a:pt x="21600" y="2159"/>
                    </a:cubicBezTo>
                    <a:cubicBezTo>
                      <a:pt x="21600" y="965"/>
                      <a:pt x="20909" y="0"/>
                      <a:pt x="20056" y="0"/>
                    </a:cubicBezTo>
                    <a:lnTo>
                      <a:pt x="1544" y="0"/>
                    </a:lnTo>
                    <a:cubicBezTo>
                      <a:pt x="691" y="0"/>
                      <a:pt x="0" y="965"/>
                      <a:pt x="0" y="2159"/>
                    </a:cubicBezTo>
                    <a:cubicBezTo>
                      <a:pt x="0" y="3353"/>
                      <a:pt x="691" y="4321"/>
                      <a:pt x="1544" y="4321"/>
                    </a:cubicBezTo>
                    <a:close/>
                    <a:moveTo>
                      <a:pt x="20056" y="8640"/>
                    </a:moveTo>
                    <a:lnTo>
                      <a:pt x="1544" y="8640"/>
                    </a:lnTo>
                    <a:cubicBezTo>
                      <a:pt x="691" y="8640"/>
                      <a:pt x="0" y="9608"/>
                      <a:pt x="0" y="10799"/>
                    </a:cubicBezTo>
                    <a:cubicBezTo>
                      <a:pt x="0" y="11996"/>
                      <a:pt x="691" y="12958"/>
                      <a:pt x="1544" y="12958"/>
                    </a:cubicBezTo>
                    <a:lnTo>
                      <a:pt x="20056" y="12958"/>
                    </a:lnTo>
                    <a:cubicBezTo>
                      <a:pt x="20909" y="12958"/>
                      <a:pt x="21600" y="11996"/>
                      <a:pt x="21600" y="10799"/>
                    </a:cubicBezTo>
                    <a:cubicBezTo>
                      <a:pt x="21600" y="9608"/>
                      <a:pt x="20909" y="8640"/>
                      <a:pt x="20056" y="864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6358763" y="3913606"/>
            <a:ext cx="2939043" cy="999847"/>
            <a:chOff x="6358763" y="3913606"/>
            <a:chExt cx="2939043" cy="999847"/>
          </a:xfrm>
        </p:grpSpPr>
        <p:sp>
          <p:nvSpPr>
            <p:cNvPr id="416" name="TextBox 415"/>
            <p:cNvSpPr txBox="1"/>
            <p:nvPr/>
          </p:nvSpPr>
          <p:spPr>
            <a:xfrm>
              <a:off x="7715371" y="3913606"/>
              <a:ext cx="48442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Fish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grpSp>
          <p:nvGrpSpPr>
            <p:cNvPr id="655" name="Group 654"/>
            <p:cNvGrpSpPr/>
            <p:nvPr/>
          </p:nvGrpSpPr>
          <p:grpSpPr>
            <a:xfrm>
              <a:off x="7193756" y="4315825"/>
              <a:ext cx="2104050" cy="391064"/>
              <a:chOff x="6940489" y="2488020"/>
              <a:chExt cx="1647121" cy="306138"/>
            </a:xfrm>
          </p:grpSpPr>
          <p:grpSp>
            <p:nvGrpSpPr>
              <p:cNvPr id="656" name="Group 655"/>
              <p:cNvGrpSpPr/>
              <p:nvPr/>
            </p:nvGrpSpPr>
            <p:grpSpPr>
              <a:xfrm>
                <a:off x="6940489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84" name="Oval 683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85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57" name="Group 656"/>
              <p:cNvGrpSpPr/>
              <p:nvPr/>
            </p:nvGrpSpPr>
            <p:grpSpPr>
              <a:xfrm>
                <a:off x="7109165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82" name="Oval 681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83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58" name="Group 657"/>
              <p:cNvGrpSpPr/>
              <p:nvPr/>
            </p:nvGrpSpPr>
            <p:grpSpPr>
              <a:xfrm>
                <a:off x="7285217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80" name="Oval 679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81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59" name="Group 658"/>
              <p:cNvGrpSpPr/>
              <p:nvPr/>
            </p:nvGrpSpPr>
            <p:grpSpPr>
              <a:xfrm>
                <a:off x="7454026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78" name="Oval 677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79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60" name="Group 659"/>
              <p:cNvGrpSpPr/>
              <p:nvPr/>
            </p:nvGrpSpPr>
            <p:grpSpPr>
              <a:xfrm>
                <a:off x="7625445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76" name="Oval 675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77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61" name="Group 660"/>
              <p:cNvGrpSpPr/>
              <p:nvPr/>
            </p:nvGrpSpPr>
            <p:grpSpPr>
              <a:xfrm>
                <a:off x="7784307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74" name="Oval 673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75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62" name="Group 661"/>
              <p:cNvGrpSpPr/>
              <p:nvPr/>
            </p:nvGrpSpPr>
            <p:grpSpPr>
              <a:xfrm>
                <a:off x="7960359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72" name="Oval 671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73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63" name="Group 662"/>
              <p:cNvGrpSpPr/>
              <p:nvPr/>
            </p:nvGrpSpPr>
            <p:grpSpPr>
              <a:xfrm>
                <a:off x="8119222" y="2488023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70" name="Oval 669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71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64" name="Group 663"/>
              <p:cNvGrpSpPr/>
              <p:nvPr/>
            </p:nvGrpSpPr>
            <p:grpSpPr>
              <a:xfrm>
                <a:off x="8289745" y="2488022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68" name="Oval 667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69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65" name="Group 664"/>
              <p:cNvGrpSpPr/>
              <p:nvPr/>
            </p:nvGrpSpPr>
            <p:grpSpPr>
              <a:xfrm>
                <a:off x="8448605" y="2488020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66" name="Oval 665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67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  <p:grpSp>
          <p:nvGrpSpPr>
            <p:cNvPr id="7" name="Group 6"/>
            <p:cNvGrpSpPr/>
            <p:nvPr/>
          </p:nvGrpSpPr>
          <p:grpSpPr>
            <a:xfrm>
              <a:off x="6358763" y="4121239"/>
              <a:ext cx="792214" cy="792214"/>
              <a:chOff x="6358763" y="4121239"/>
              <a:chExt cx="792214" cy="792214"/>
            </a:xfrm>
          </p:grpSpPr>
          <p:sp>
            <p:nvSpPr>
              <p:cNvPr id="346" name="Oval 345"/>
              <p:cNvSpPr/>
              <p:nvPr/>
            </p:nvSpPr>
            <p:spPr>
              <a:xfrm>
                <a:off x="6358763" y="4121239"/>
                <a:ext cx="792214" cy="792214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322" name="Freeform 5"/>
              <p:cNvSpPr>
                <a:spLocks noEditPoints="1"/>
              </p:cNvSpPr>
              <p:nvPr/>
            </p:nvSpPr>
            <p:spPr bwMode="auto">
              <a:xfrm>
                <a:off x="6469058" y="4441755"/>
                <a:ext cx="566985" cy="184560"/>
              </a:xfrm>
              <a:custGeom>
                <a:avLst/>
                <a:gdLst>
                  <a:gd name="T0" fmla="*/ 412 w 412"/>
                  <a:gd name="T1" fmla="*/ 15 h 132"/>
                  <a:gd name="T2" fmla="*/ 407 w 412"/>
                  <a:gd name="T3" fmla="*/ 10 h 132"/>
                  <a:gd name="T4" fmla="*/ 405 w 412"/>
                  <a:gd name="T5" fmla="*/ 11 h 132"/>
                  <a:gd name="T6" fmla="*/ 342 w 412"/>
                  <a:gd name="T7" fmla="*/ 44 h 132"/>
                  <a:gd name="T8" fmla="*/ 219 w 412"/>
                  <a:gd name="T9" fmla="*/ 8 h 132"/>
                  <a:gd name="T10" fmla="*/ 125 w 412"/>
                  <a:gd name="T11" fmla="*/ 3 h 132"/>
                  <a:gd name="T12" fmla="*/ 59 w 412"/>
                  <a:gd name="T13" fmla="*/ 19 h 132"/>
                  <a:gd name="T14" fmla="*/ 20 w 412"/>
                  <a:gd name="T15" fmla="*/ 37 h 132"/>
                  <a:gd name="T16" fmla="*/ 7 w 412"/>
                  <a:gd name="T17" fmla="*/ 46 h 132"/>
                  <a:gd name="T18" fmla="*/ 7 w 412"/>
                  <a:gd name="T19" fmla="*/ 49 h 132"/>
                  <a:gd name="T20" fmla="*/ 7 w 412"/>
                  <a:gd name="T21" fmla="*/ 51 h 132"/>
                  <a:gd name="T22" fmla="*/ 48 w 412"/>
                  <a:gd name="T23" fmla="*/ 71 h 132"/>
                  <a:gd name="T24" fmla="*/ 50 w 412"/>
                  <a:gd name="T25" fmla="*/ 75 h 132"/>
                  <a:gd name="T26" fmla="*/ 46 w 412"/>
                  <a:gd name="T27" fmla="*/ 79 h 132"/>
                  <a:gd name="T28" fmla="*/ 2 w 412"/>
                  <a:gd name="T29" fmla="*/ 79 h 132"/>
                  <a:gd name="T30" fmla="*/ 0 w 412"/>
                  <a:gd name="T31" fmla="*/ 80 h 132"/>
                  <a:gd name="T32" fmla="*/ 1 w 412"/>
                  <a:gd name="T33" fmla="*/ 81 h 132"/>
                  <a:gd name="T34" fmla="*/ 82 w 412"/>
                  <a:gd name="T35" fmla="*/ 122 h 132"/>
                  <a:gd name="T36" fmla="*/ 173 w 412"/>
                  <a:gd name="T37" fmla="*/ 130 h 132"/>
                  <a:gd name="T38" fmla="*/ 256 w 412"/>
                  <a:gd name="T39" fmla="*/ 117 h 132"/>
                  <a:gd name="T40" fmla="*/ 318 w 412"/>
                  <a:gd name="T41" fmla="*/ 100 h 132"/>
                  <a:gd name="T42" fmla="*/ 342 w 412"/>
                  <a:gd name="T43" fmla="*/ 91 h 132"/>
                  <a:gd name="T44" fmla="*/ 405 w 412"/>
                  <a:gd name="T45" fmla="*/ 124 h 132"/>
                  <a:gd name="T46" fmla="*/ 407 w 412"/>
                  <a:gd name="T47" fmla="*/ 124 h 132"/>
                  <a:gd name="T48" fmla="*/ 412 w 412"/>
                  <a:gd name="T49" fmla="*/ 119 h 132"/>
                  <a:gd name="T50" fmla="*/ 411 w 412"/>
                  <a:gd name="T51" fmla="*/ 116 h 132"/>
                  <a:gd name="T52" fmla="*/ 375 w 412"/>
                  <a:gd name="T53" fmla="*/ 67 h 132"/>
                  <a:gd name="T54" fmla="*/ 411 w 412"/>
                  <a:gd name="T55" fmla="*/ 18 h 132"/>
                  <a:gd name="T56" fmla="*/ 412 w 412"/>
                  <a:gd name="T57" fmla="*/ 15 h 132"/>
                  <a:gd name="T58" fmla="*/ 82 w 412"/>
                  <a:gd name="T59" fmla="*/ 57 h 132"/>
                  <a:gd name="T60" fmla="*/ 72 w 412"/>
                  <a:gd name="T61" fmla="*/ 61 h 132"/>
                  <a:gd name="T62" fmla="*/ 61 w 412"/>
                  <a:gd name="T63" fmla="*/ 57 h 132"/>
                  <a:gd name="T64" fmla="*/ 57 w 412"/>
                  <a:gd name="T65" fmla="*/ 45 h 132"/>
                  <a:gd name="T66" fmla="*/ 61 w 412"/>
                  <a:gd name="T67" fmla="*/ 34 h 132"/>
                  <a:gd name="T68" fmla="*/ 72 w 412"/>
                  <a:gd name="T69" fmla="*/ 29 h 132"/>
                  <a:gd name="T70" fmla="*/ 82 w 412"/>
                  <a:gd name="T71" fmla="*/ 34 h 132"/>
                  <a:gd name="T72" fmla="*/ 87 w 412"/>
                  <a:gd name="T73" fmla="*/ 45 h 132"/>
                  <a:gd name="T74" fmla="*/ 82 w 412"/>
                  <a:gd name="T75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2" h="132">
                    <a:moveTo>
                      <a:pt x="412" y="15"/>
                    </a:moveTo>
                    <a:cubicBezTo>
                      <a:pt x="412" y="12"/>
                      <a:pt x="411" y="10"/>
                      <a:pt x="407" y="10"/>
                    </a:cubicBezTo>
                    <a:cubicBezTo>
                      <a:pt x="406" y="10"/>
                      <a:pt x="406" y="10"/>
                      <a:pt x="405" y="11"/>
                    </a:cubicBezTo>
                    <a:cubicBezTo>
                      <a:pt x="342" y="44"/>
                      <a:pt x="342" y="44"/>
                      <a:pt x="342" y="44"/>
                    </a:cubicBezTo>
                    <a:cubicBezTo>
                      <a:pt x="299" y="26"/>
                      <a:pt x="258" y="14"/>
                      <a:pt x="219" y="8"/>
                    </a:cubicBezTo>
                    <a:cubicBezTo>
                      <a:pt x="180" y="2"/>
                      <a:pt x="148" y="0"/>
                      <a:pt x="125" y="3"/>
                    </a:cubicBezTo>
                    <a:cubicBezTo>
                      <a:pt x="101" y="5"/>
                      <a:pt x="79" y="11"/>
                      <a:pt x="59" y="19"/>
                    </a:cubicBezTo>
                    <a:cubicBezTo>
                      <a:pt x="39" y="26"/>
                      <a:pt x="26" y="32"/>
                      <a:pt x="20" y="37"/>
                    </a:cubicBezTo>
                    <a:cubicBezTo>
                      <a:pt x="15" y="41"/>
                      <a:pt x="10" y="44"/>
                      <a:pt x="7" y="46"/>
                    </a:cubicBezTo>
                    <a:cubicBezTo>
                      <a:pt x="7" y="47"/>
                      <a:pt x="7" y="48"/>
                      <a:pt x="7" y="49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9" y="72"/>
                      <a:pt x="50" y="73"/>
                      <a:pt x="50" y="75"/>
                    </a:cubicBezTo>
                    <a:cubicBezTo>
                      <a:pt x="50" y="78"/>
                      <a:pt x="48" y="79"/>
                      <a:pt x="46" y="79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1" y="79"/>
                      <a:pt x="0" y="79"/>
                      <a:pt x="0" y="80"/>
                    </a:cubicBezTo>
                    <a:cubicBezTo>
                      <a:pt x="0" y="81"/>
                      <a:pt x="1" y="81"/>
                      <a:pt x="1" y="81"/>
                    </a:cubicBezTo>
                    <a:cubicBezTo>
                      <a:pt x="24" y="101"/>
                      <a:pt x="51" y="114"/>
                      <a:pt x="82" y="122"/>
                    </a:cubicBezTo>
                    <a:cubicBezTo>
                      <a:pt x="114" y="129"/>
                      <a:pt x="144" y="132"/>
                      <a:pt x="173" y="130"/>
                    </a:cubicBezTo>
                    <a:cubicBezTo>
                      <a:pt x="203" y="127"/>
                      <a:pt x="230" y="123"/>
                      <a:pt x="256" y="117"/>
                    </a:cubicBezTo>
                    <a:cubicBezTo>
                      <a:pt x="282" y="111"/>
                      <a:pt x="303" y="106"/>
                      <a:pt x="318" y="100"/>
                    </a:cubicBezTo>
                    <a:cubicBezTo>
                      <a:pt x="334" y="95"/>
                      <a:pt x="342" y="92"/>
                      <a:pt x="342" y="91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7" y="124"/>
                      <a:pt x="407" y="124"/>
                      <a:pt x="407" y="124"/>
                    </a:cubicBezTo>
                    <a:cubicBezTo>
                      <a:pt x="411" y="124"/>
                      <a:pt x="412" y="123"/>
                      <a:pt x="412" y="119"/>
                    </a:cubicBezTo>
                    <a:cubicBezTo>
                      <a:pt x="412" y="118"/>
                      <a:pt x="412" y="118"/>
                      <a:pt x="411" y="116"/>
                    </a:cubicBezTo>
                    <a:cubicBezTo>
                      <a:pt x="375" y="67"/>
                      <a:pt x="375" y="67"/>
                      <a:pt x="375" y="67"/>
                    </a:cubicBezTo>
                    <a:cubicBezTo>
                      <a:pt x="411" y="18"/>
                      <a:pt x="411" y="18"/>
                      <a:pt x="411" y="18"/>
                    </a:cubicBezTo>
                    <a:cubicBezTo>
                      <a:pt x="412" y="17"/>
                      <a:pt x="412" y="16"/>
                      <a:pt x="412" y="15"/>
                    </a:cubicBezTo>
                    <a:close/>
                    <a:moveTo>
                      <a:pt x="82" y="57"/>
                    </a:moveTo>
                    <a:cubicBezTo>
                      <a:pt x="79" y="60"/>
                      <a:pt x="76" y="61"/>
                      <a:pt x="72" y="61"/>
                    </a:cubicBezTo>
                    <a:cubicBezTo>
                      <a:pt x="68" y="61"/>
                      <a:pt x="64" y="60"/>
                      <a:pt x="61" y="57"/>
                    </a:cubicBezTo>
                    <a:cubicBezTo>
                      <a:pt x="58" y="54"/>
                      <a:pt x="57" y="50"/>
                      <a:pt x="57" y="45"/>
                    </a:cubicBezTo>
                    <a:cubicBezTo>
                      <a:pt x="57" y="41"/>
                      <a:pt x="58" y="37"/>
                      <a:pt x="61" y="34"/>
                    </a:cubicBezTo>
                    <a:cubicBezTo>
                      <a:pt x="64" y="31"/>
                      <a:pt x="68" y="29"/>
                      <a:pt x="72" y="29"/>
                    </a:cubicBezTo>
                    <a:cubicBezTo>
                      <a:pt x="76" y="29"/>
                      <a:pt x="79" y="31"/>
                      <a:pt x="82" y="34"/>
                    </a:cubicBezTo>
                    <a:cubicBezTo>
                      <a:pt x="85" y="37"/>
                      <a:pt x="87" y="41"/>
                      <a:pt x="87" y="45"/>
                    </a:cubicBezTo>
                    <a:cubicBezTo>
                      <a:pt x="87" y="50"/>
                      <a:pt x="85" y="54"/>
                      <a:pt x="82" y="5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6358763" y="2909864"/>
            <a:ext cx="2939043" cy="974718"/>
            <a:chOff x="6358763" y="2909864"/>
            <a:chExt cx="2939043" cy="974718"/>
          </a:xfrm>
        </p:grpSpPr>
        <p:sp>
          <p:nvSpPr>
            <p:cNvPr id="415" name="TextBox 414"/>
            <p:cNvSpPr txBox="1"/>
            <p:nvPr/>
          </p:nvSpPr>
          <p:spPr>
            <a:xfrm>
              <a:off x="7692929" y="2909864"/>
              <a:ext cx="52931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Corn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grpSp>
          <p:nvGrpSpPr>
            <p:cNvPr id="619" name="Group 618"/>
            <p:cNvGrpSpPr/>
            <p:nvPr/>
          </p:nvGrpSpPr>
          <p:grpSpPr>
            <a:xfrm>
              <a:off x="7193756" y="3312632"/>
              <a:ext cx="2104050" cy="391064"/>
              <a:chOff x="6940489" y="2488020"/>
              <a:chExt cx="1647121" cy="306138"/>
            </a:xfrm>
          </p:grpSpPr>
          <p:grpSp>
            <p:nvGrpSpPr>
              <p:cNvPr id="620" name="Group 619"/>
              <p:cNvGrpSpPr/>
              <p:nvPr/>
            </p:nvGrpSpPr>
            <p:grpSpPr>
              <a:xfrm>
                <a:off x="6940489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53" name="Oval 652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54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21" name="Group 620"/>
              <p:cNvGrpSpPr/>
              <p:nvPr/>
            </p:nvGrpSpPr>
            <p:grpSpPr>
              <a:xfrm>
                <a:off x="7109165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51" name="Oval 650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52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22" name="Group 621"/>
              <p:cNvGrpSpPr/>
              <p:nvPr/>
            </p:nvGrpSpPr>
            <p:grpSpPr>
              <a:xfrm>
                <a:off x="7285217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49" name="Oval 648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50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23" name="Group 622"/>
              <p:cNvGrpSpPr/>
              <p:nvPr/>
            </p:nvGrpSpPr>
            <p:grpSpPr>
              <a:xfrm>
                <a:off x="7454026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47" name="Oval 646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8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24" name="Group 623"/>
              <p:cNvGrpSpPr/>
              <p:nvPr/>
            </p:nvGrpSpPr>
            <p:grpSpPr>
              <a:xfrm>
                <a:off x="7625445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45" name="Oval 644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6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25" name="Group 624"/>
              <p:cNvGrpSpPr/>
              <p:nvPr/>
            </p:nvGrpSpPr>
            <p:grpSpPr>
              <a:xfrm>
                <a:off x="7784307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43" name="Oval 642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4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26" name="Group 625"/>
              <p:cNvGrpSpPr/>
              <p:nvPr/>
            </p:nvGrpSpPr>
            <p:grpSpPr>
              <a:xfrm>
                <a:off x="7960359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41" name="Oval 640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2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32" name="Group 631"/>
              <p:cNvGrpSpPr/>
              <p:nvPr/>
            </p:nvGrpSpPr>
            <p:grpSpPr>
              <a:xfrm>
                <a:off x="8119222" y="2488023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39" name="Oval 638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0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33" name="Group 632"/>
              <p:cNvGrpSpPr/>
              <p:nvPr/>
            </p:nvGrpSpPr>
            <p:grpSpPr>
              <a:xfrm>
                <a:off x="8289745" y="2488022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37" name="Oval 636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38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34" name="Group 633"/>
              <p:cNvGrpSpPr/>
              <p:nvPr/>
            </p:nvGrpSpPr>
            <p:grpSpPr>
              <a:xfrm>
                <a:off x="8448605" y="2488020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35" name="Oval 634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36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  <p:grpSp>
          <p:nvGrpSpPr>
            <p:cNvPr id="6" name="Group 5"/>
            <p:cNvGrpSpPr/>
            <p:nvPr/>
          </p:nvGrpSpPr>
          <p:grpSpPr>
            <a:xfrm>
              <a:off x="6358763" y="3092368"/>
              <a:ext cx="792214" cy="792214"/>
              <a:chOff x="6358763" y="3092368"/>
              <a:chExt cx="792214" cy="792214"/>
            </a:xfrm>
          </p:grpSpPr>
          <p:sp>
            <p:nvSpPr>
              <p:cNvPr id="349" name="Oval 348"/>
              <p:cNvSpPr/>
              <p:nvPr/>
            </p:nvSpPr>
            <p:spPr>
              <a:xfrm>
                <a:off x="6358763" y="3092368"/>
                <a:ext cx="792214" cy="792214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grpSp>
            <p:nvGrpSpPr>
              <p:cNvPr id="269" name="Group 268"/>
              <p:cNvGrpSpPr/>
              <p:nvPr/>
            </p:nvGrpSpPr>
            <p:grpSpPr>
              <a:xfrm>
                <a:off x="6614504" y="3209682"/>
                <a:ext cx="318290" cy="664878"/>
                <a:chOff x="392947" y="304311"/>
                <a:chExt cx="1589090" cy="3319466"/>
              </a:xfrm>
              <a:solidFill>
                <a:schemeClr val="bg1"/>
              </a:solidFill>
            </p:grpSpPr>
            <p:sp>
              <p:nvSpPr>
                <p:cNvPr id="270" name="Freeform 9"/>
                <p:cNvSpPr>
                  <a:spLocks noEditPoints="1"/>
                </p:cNvSpPr>
                <p:nvPr/>
              </p:nvSpPr>
              <p:spPr bwMode="auto">
                <a:xfrm>
                  <a:off x="392947" y="794849"/>
                  <a:ext cx="1589090" cy="2828928"/>
                </a:xfrm>
                <a:custGeom>
                  <a:avLst/>
                  <a:gdLst>
                    <a:gd name="T0" fmla="*/ 421 w 421"/>
                    <a:gd name="T1" fmla="*/ 509 h 751"/>
                    <a:gd name="T2" fmla="*/ 359 w 421"/>
                    <a:gd name="T3" fmla="*/ 306 h 751"/>
                    <a:gd name="T4" fmla="*/ 338 w 421"/>
                    <a:gd name="T5" fmla="*/ 0 h 751"/>
                    <a:gd name="T6" fmla="*/ 307 w 421"/>
                    <a:gd name="T7" fmla="*/ 216 h 751"/>
                    <a:gd name="T8" fmla="*/ 307 w 421"/>
                    <a:gd name="T9" fmla="*/ 214 h 751"/>
                    <a:gd name="T10" fmla="*/ 307 w 421"/>
                    <a:gd name="T11" fmla="*/ 204 h 751"/>
                    <a:gd name="T12" fmla="*/ 288 w 421"/>
                    <a:gd name="T13" fmla="*/ 204 h 751"/>
                    <a:gd name="T14" fmla="*/ 288 w 421"/>
                    <a:gd name="T15" fmla="*/ 230 h 751"/>
                    <a:gd name="T16" fmla="*/ 279 w 421"/>
                    <a:gd name="T17" fmla="*/ 238 h 751"/>
                    <a:gd name="T18" fmla="*/ 278 w 421"/>
                    <a:gd name="T19" fmla="*/ 204 h 751"/>
                    <a:gd name="T20" fmla="*/ 219 w 421"/>
                    <a:gd name="T21" fmla="*/ 204 h 751"/>
                    <a:gd name="T22" fmla="*/ 219 w 421"/>
                    <a:gd name="T23" fmla="*/ 243 h 751"/>
                    <a:gd name="T24" fmla="*/ 274 w 421"/>
                    <a:gd name="T25" fmla="*/ 243 h 751"/>
                    <a:gd name="T26" fmla="*/ 270 w 421"/>
                    <a:gd name="T27" fmla="*/ 247 h 751"/>
                    <a:gd name="T28" fmla="*/ 264 w 421"/>
                    <a:gd name="T29" fmla="*/ 254 h 751"/>
                    <a:gd name="T30" fmla="*/ 219 w 421"/>
                    <a:gd name="T31" fmla="*/ 254 h 751"/>
                    <a:gd name="T32" fmla="*/ 219 w 421"/>
                    <a:gd name="T33" fmla="*/ 291 h 751"/>
                    <a:gd name="T34" fmla="*/ 233 w 421"/>
                    <a:gd name="T35" fmla="*/ 291 h 751"/>
                    <a:gd name="T36" fmla="*/ 219 w 421"/>
                    <a:gd name="T37" fmla="*/ 300 h 751"/>
                    <a:gd name="T38" fmla="*/ 219 w 421"/>
                    <a:gd name="T39" fmla="*/ 291 h 751"/>
                    <a:gd name="T40" fmla="*/ 210 w 421"/>
                    <a:gd name="T41" fmla="*/ 291 h 751"/>
                    <a:gd name="T42" fmla="*/ 210 w 421"/>
                    <a:gd name="T43" fmla="*/ 302 h 751"/>
                    <a:gd name="T44" fmla="*/ 217 w 421"/>
                    <a:gd name="T45" fmla="*/ 302 h 751"/>
                    <a:gd name="T46" fmla="*/ 213 w 421"/>
                    <a:gd name="T47" fmla="*/ 306 h 751"/>
                    <a:gd name="T48" fmla="*/ 210 w 421"/>
                    <a:gd name="T49" fmla="*/ 303 h 751"/>
                    <a:gd name="T50" fmla="*/ 210 w 421"/>
                    <a:gd name="T51" fmla="*/ 302 h 751"/>
                    <a:gd name="T52" fmla="*/ 209 w 421"/>
                    <a:gd name="T53" fmla="*/ 302 h 751"/>
                    <a:gd name="T54" fmla="*/ 185 w 421"/>
                    <a:gd name="T55" fmla="*/ 291 h 751"/>
                    <a:gd name="T56" fmla="*/ 185 w 421"/>
                    <a:gd name="T57" fmla="*/ 291 h 751"/>
                    <a:gd name="T58" fmla="*/ 210 w 421"/>
                    <a:gd name="T59" fmla="*/ 291 h 751"/>
                    <a:gd name="T60" fmla="*/ 210 w 421"/>
                    <a:gd name="T61" fmla="*/ 254 h 751"/>
                    <a:gd name="T62" fmla="*/ 162 w 421"/>
                    <a:gd name="T63" fmla="*/ 254 h 751"/>
                    <a:gd name="T64" fmla="*/ 161 w 421"/>
                    <a:gd name="T65" fmla="*/ 252 h 751"/>
                    <a:gd name="T66" fmla="*/ 153 w 421"/>
                    <a:gd name="T67" fmla="*/ 244 h 751"/>
                    <a:gd name="T68" fmla="*/ 153 w 421"/>
                    <a:gd name="T69" fmla="*/ 243 h 751"/>
                    <a:gd name="T70" fmla="*/ 152 w 421"/>
                    <a:gd name="T71" fmla="*/ 243 h 751"/>
                    <a:gd name="T72" fmla="*/ 143 w 421"/>
                    <a:gd name="T73" fmla="*/ 235 h 751"/>
                    <a:gd name="T74" fmla="*/ 144 w 421"/>
                    <a:gd name="T75" fmla="*/ 204 h 751"/>
                    <a:gd name="T76" fmla="*/ 122 w 421"/>
                    <a:gd name="T77" fmla="*/ 204 h 751"/>
                    <a:gd name="T78" fmla="*/ 122 w 421"/>
                    <a:gd name="T79" fmla="*/ 214 h 751"/>
                    <a:gd name="T80" fmla="*/ 122 w 421"/>
                    <a:gd name="T81" fmla="*/ 219 h 751"/>
                    <a:gd name="T82" fmla="*/ 71 w 421"/>
                    <a:gd name="T83" fmla="*/ 0 h 751"/>
                    <a:gd name="T84" fmla="*/ 71 w 421"/>
                    <a:gd name="T85" fmla="*/ 310 h 751"/>
                    <a:gd name="T86" fmla="*/ 0 w 421"/>
                    <a:gd name="T87" fmla="*/ 503 h 751"/>
                    <a:gd name="T88" fmla="*/ 131 w 421"/>
                    <a:gd name="T89" fmla="*/ 412 h 751"/>
                    <a:gd name="T90" fmla="*/ 301 w 421"/>
                    <a:gd name="T91" fmla="*/ 409 h 751"/>
                    <a:gd name="T92" fmla="*/ 421 w 421"/>
                    <a:gd name="T93" fmla="*/ 509 h 751"/>
                    <a:gd name="T94" fmla="*/ 218 w 421"/>
                    <a:gd name="T95" fmla="*/ 384 h 751"/>
                    <a:gd name="T96" fmla="*/ 217 w 421"/>
                    <a:gd name="T97" fmla="*/ 384 h 751"/>
                    <a:gd name="T98" fmla="*/ 217 w 421"/>
                    <a:gd name="T99" fmla="*/ 384 h 751"/>
                    <a:gd name="T100" fmla="*/ 218 w 421"/>
                    <a:gd name="T101" fmla="*/ 384 h 7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21" h="751">
                      <a:moveTo>
                        <a:pt x="421" y="509"/>
                      </a:moveTo>
                      <a:cubicBezTo>
                        <a:pt x="421" y="509"/>
                        <a:pt x="400" y="323"/>
                        <a:pt x="359" y="306"/>
                      </a:cubicBezTo>
                      <a:cubicBezTo>
                        <a:pt x="391" y="250"/>
                        <a:pt x="338" y="0"/>
                        <a:pt x="338" y="0"/>
                      </a:cubicBezTo>
                      <a:cubicBezTo>
                        <a:pt x="338" y="0"/>
                        <a:pt x="355" y="183"/>
                        <a:pt x="307" y="216"/>
                      </a:cubicBezTo>
                      <a:cubicBezTo>
                        <a:pt x="307" y="215"/>
                        <a:pt x="307" y="215"/>
                        <a:pt x="307" y="214"/>
                      </a:cubicBezTo>
                      <a:cubicBezTo>
                        <a:pt x="307" y="211"/>
                        <a:pt x="307" y="207"/>
                        <a:pt x="307" y="204"/>
                      </a:cubicBezTo>
                      <a:cubicBezTo>
                        <a:pt x="288" y="204"/>
                        <a:pt x="288" y="204"/>
                        <a:pt x="288" y="204"/>
                      </a:cubicBezTo>
                      <a:cubicBezTo>
                        <a:pt x="288" y="213"/>
                        <a:pt x="288" y="222"/>
                        <a:pt x="288" y="230"/>
                      </a:cubicBezTo>
                      <a:cubicBezTo>
                        <a:pt x="285" y="233"/>
                        <a:pt x="281" y="236"/>
                        <a:pt x="279" y="238"/>
                      </a:cubicBezTo>
                      <a:cubicBezTo>
                        <a:pt x="279" y="227"/>
                        <a:pt x="278" y="216"/>
                        <a:pt x="278" y="204"/>
                      </a:cubicBezTo>
                      <a:cubicBezTo>
                        <a:pt x="219" y="204"/>
                        <a:pt x="219" y="204"/>
                        <a:pt x="219" y="204"/>
                      </a:cubicBezTo>
                      <a:cubicBezTo>
                        <a:pt x="219" y="243"/>
                        <a:pt x="219" y="243"/>
                        <a:pt x="219" y="243"/>
                      </a:cubicBezTo>
                      <a:cubicBezTo>
                        <a:pt x="274" y="243"/>
                        <a:pt x="274" y="243"/>
                        <a:pt x="274" y="243"/>
                      </a:cubicBezTo>
                      <a:cubicBezTo>
                        <a:pt x="272" y="244"/>
                        <a:pt x="271" y="246"/>
                        <a:pt x="270" y="247"/>
                      </a:cubicBezTo>
                      <a:cubicBezTo>
                        <a:pt x="268" y="250"/>
                        <a:pt x="266" y="252"/>
                        <a:pt x="264" y="254"/>
                      </a:cubicBezTo>
                      <a:cubicBezTo>
                        <a:pt x="219" y="254"/>
                        <a:pt x="219" y="254"/>
                        <a:pt x="219" y="254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33" y="291"/>
                        <a:pt x="233" y="291"/>
                        <a:pt x="233" y="291"/>
                      </a:cubicBezTo>
                      <a:cubicBezTo>
                        <a:pt x="227" y="294"/>
                        <a:pt x="223" y="296"/>
                        <a:pt x="219" y="300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17" y="302"/>
                        <a:pt x="217" y="302"/>
                        <a:pt x="217" y="302"/>
                      </a:cubicBezTo>
                      <a:cubicBezTo>
                        <a:pt x="215" y="304"/>
                        <a:pt x="214" y="305"/>
                        <a:pt x="213" y="306"/>
                      </a:cubicBezTo>
                      <a:cubicBezTo>
                        <a:pt x="212" y="305"/>
                        <a:pt x="211" y="304"/>
                        <a:pt x="210" y="303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09" y="302"/>
                        <a:pt x="209" y="302"/>
                        <a:pt x="209" y="302"/>
                      </a:cubicBezTo>
                      <a:cubicBezTo>
                        <a:pt x="203" y="297"/>
                        <a:pt x="195" y="294"/>
                        <a:pt x="185" y="291"/>
                      </a:cubicBezTo>
                      <a:cubicBezTo>
                        <a:pt x="185" y="291"/>
                        <a:pt x="185" y="291"/>
                        <a:pt x="185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254"/>
                        <a:pt x="210" y="254"/>
                        <a:pt x="210" y="254"/>
                      </a:cubicBezTo>
                      <a:cubicBezTo>
                        <a:pt x="162" y="254"/>
                        <a:pt x="162" y="254"/>
                        <a:pt x="162" y="254"/>
                      </a:cubicBezTo>
                      <a:cubicBezTo>
                        <a:pt x="162" y="253"/>
                        <a:pt x="161" y="253"/>
                        <a:pt x="161" y="252"/>
                      </a:cubicBezTo>
                      <a:cubicBezTo>
                        <a:pt x="158" y="249"/>
                        <a:pt x="156" y="246"/>
                        <a:pt x="153" y="244"/>
                      </a:cubicBezTo>
                      <a:cubicBezTo>
                        <a:pt x="153" y="243"/>
                        <a:pt x="153" y="243"/>
                        <a:pt x="153" y="243"/>
                      </a:cubicBezTo>
                      <a:cubicBezTo>
                        <a:pt x="152" y="243"/>
                        <a:pt x="152" y="243"/>
                        <a:pt x="152" y="243"/>
                      </a:cubicBezTo>
                      <a:cubicBezTo>
                        <a:pt x="149" y="240"/>
                        <a:pt x="146" y="238"/>
                        <a:pt x="143" y="235"/>
                      </a:cubicBezTo>
                      <a:cubicBezTo>
                        <a:pt x="143" y="225"/>
                        <a:pt x="144" y="215"/>
                        <a:pt x="144" y="204"/>
                      </a:cubicBezTo>
                      <a:cubicBezTo>
                        <a:pt x="122" y="204"/>
                        <a:pt x="122" y="204"/>
                        <a:pt x="122" y="204"/>
                      </a:cubicBezTo>
                      <a:cubicBezTo>
                        <a:pt x="122" y="208"/>
                        <a:pt x="122" y="211"/>
                        <a:pt x="122" y="214"/>
                      </a:cubicBezTo>
                      <a:cubicBezTo>
                        <a:pt x="122" y="216"/>
                        <a:pt x="122" y="217"/>
                        <a:pt x="122" y="219"/>
                      </a:cubicBezTo>
                      <a:cubicBezTo>
                        <a:pt x="74" y="187"/>
                        <a:pt x="71" y="0"/>
                        <a:pt x="71" y="0"/>
                      </a:cubicBezTo>
                      <a:cubicBezTo>
                        <a:pt x="71" y="0"/>
                        <a:pt x="39" y="254"/>
                        <a:pt x="71" y="310"/>
                      </a:cubicBezTo>
                      <a:cubicBezTo>
                        <a:pt x="30" y="327"/>
                        <a:pt x="0" y="503"/>
                        <a:pt x="0" y="503"/>
                      </a:cubicBezTo>
                      <a:cubicBezTo>
                        <a:pt x="0" y="503"/>
                        <a:pt x="75" y="431"/>
                        <a:pt x="131" y="412"/>
                      </a:cubicBezTo>
                      <a:cubicBezTo>
                        <a:pt x="151" y="500"/>
                        <a:pt x="219" y="751"/>
                        <a:pt x="301" y="409"/>
                      </a:cubicBezTo>
                      <a:cubicBezTo>
                        <a:pt x="354" y="432"/>
                        <a:pt x="421" y="509"/>
                        <a:pt x="421" y="509"/>
                      </a:cubicBezTo>
                      <a:close/>
                      <a:moveTo>
                        <a:pt x="218" y="384"/>
                      </a:move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8" y="38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271" name="Group 270"/>
                <p:cNvGrpSpPr/>
                <p:nvPr/>
              </p:nvGrpSpPr>
              <p:grpSpPr>
                <a:xfrm>
                  <a:off x="853323" y="304311"/>
                  <a:ext cx="698501" cy="1446214"/>
                  <a:chOff x="853323" y="304311"/>
                  <a:chExt cx="698501" cy="1446214"/>
                </a:xfrm>
                <a:grpFill/>
              </p:grpSpPr>
              <p:sp>
                <p:nvSpPr>
                  <p:cNvPr id="272" name="Freeform 10"/>
                  <p:cNvSpPr>
                    <a:spLocks/>
                  </p:cNvSpPr>
                  <p:nvPr/>
                </p:nvSpPr>
                <p:spPr bwMode="auto">
                  <a:xfrm>
                    <a:off x="1220036" y="1220299"/>
                    <a:ext cx="214313" cy="120650"/>
                  </a:xfrm>
                  <a:custGeom>
                    <a:avLst/>
                    <a:gdLst>
                      <a:gd name="T0" fmla="*/ 0 w 57"/>
                      <a:gd name="T1" fmla="*/ 32 h 32"/>
                      <a:gd name="T2" fmla="*/ 57 w 57"/>
                      <a:gd name="T3" fmla="*/ 32 h 32"/>
                      <a:gd name="T4" fmla="*/ 54 w 57"/>
                      <a:gd name="T5" fmla="*/ 0 h 32"/>
                      <a:gd name="T6" fmla="*/ 0 w 57"/>
                      <a:gd name="T7" fmla="*/ 0 h 32"/>
                      <a:gd name="T8" fmla="*/ 0 w 57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2">
                        <a:moveTo>
                          <a:pt x="0" y="32"/>
                        </a:moveTo>
                        <a:cubicBezTo>
                          <a:pt x="57" y="32"/>
                          <a:pt x="57" y="32"/>
                          <a:pt x="57" y="32"/>
                        </a:cubicBezTo>
                        <a:cubicBezTo>
                          <a:pt x="56" y="21"/>
                          <a:pt x="55" y="11"/>
                          <a:pt x="5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3" name="Freeform 11"/>
                  <p:cNvSpPr>
                    <a:spLocks/>
                  </p:cNvSpPr>
                  <p:nvPr/>
                </p:nvSpPr>
                <p:spPr bwMode="auto">
                  <a:xfrm>
                    <a:off x="1416886" y="836124"/>
                    <a:ext cx="74613" cy="161925"/>
                  </a:xfrm>
                  <a:custGeom>
                    <a:avLst/>
                    <a:gdLst>
                      <a:gd name="T0" fmla="*/ 20 w 20"/>
                      <a:gd name="T1" fmla="*/ 43 h 43"/>
                      <a:gd name="T2" fmla="*/ 12 w 20"/>
                      <a:gd name="T3" fmla="*/ 0 h 43"/>
                      <a:gd name="T4" fmla="*/ 0 w 20"/>
                      <a:gd name="T5" fmla="*/ 0 h 43"/>
                      <a:gd name="T6" fmla="*/ 6 w 20"/>
                      <a:gd name="T7" fmla="*/ 43 h 43"/>
                      <a:gd name="T8" fmla="*/ 20 w 20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43">
                        <a:moveTo>
                          <a:pt x="20" y="43"/>
                        </a:moveTo>
                        <a:cubicBezTo>
                          <a:pt x="18" y="28"/>
                          <a:pt x="15" y="14"/>
                          <a:pt x="1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5"/>
                          <a:pt x="4" y="29"/>
                          <a:pt x="6" y="43"/>
                        </a:cubicBezTo>
                        <a:lnTo>
                          <a:pt x="2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4" name="Freeform 12"/>
                  <p:cNvSpPr>
                    <a:spLocks/>
                  </p:cNvSpPr>
                  <p:nvPr/>
                </p:nvSpPr>
                <p:spPr bwMode="auto">
                  <a:xfrm>
                    <a:off x="1220036" y="1039324"/>
                    <a:ext cx="200025" cy="139700"/>
                  </a:xfrm>
                  <a:custGeom>
                    <a:avLst/>
                    <a:gdLst>
                      <a:gd name="T0" fmla="*/ 0 w 53"/>
                      <a:gd name="T1" fmla="*/ 37 h 37"/>
                      <a:gd name="T2" fmla="*/ 53 w 53"/>
                      <a:gd name="T3" fmla="*/ 37 h 37"/>
                      <a:gd name="T4" fmla="*/ 50 w 53"/>
                      <a:gd name="T5" fmla="*/ 0 h 37"/>
                      <a:gd name="T6" fmla="*/ 0 w 53"/>
                      <a:gd name="T7" fmla="*/ 0 h 37"/>
                      <a:gd name="T8" fmla="*/ 0 w 53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3" h="37">
                        <a:moveTo>
                          <a:pt x="0" y="37"/>
                        </a:moveTo>
                        <a:cubicBezTo>
                          <a:pt x="53" y="37"/>
                          <a:pt x="53" y="37"/>
                          <a:pt x="53" y="37"/>
                        </a:cubicBezTo>
                        <a:cubicBezTo>
                          <a:pt x="52" y="25"/>
                          <a:pt x="51" y="13"/>
                          <a:pt x="5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5" name="Freeform 13"/>
                  <p:cNvSpPr>
                    <a:spLocks/>
                  </p:cNvSpPr>
                  <p:nvPr/>
                </p:nvSpPr>
                <p:spPr bwMode="auto">
                  <a:xfrm>
                    <a:off x="1442286" y="1039324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5 w 21"/>
                      <a:gd name="T3" fmla="*/ 0 h 37"/>
                      <a:gd name="T4" fmla="*/ 0 w 21"/>
                      <a:gd name="T5" fmla="*/ 0 h 37"/>
                      <a:gd name="T6" fmla="*/ 4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19" y="25"/>
                          <a:pt x="17" y="12"/>
                          <a:pt x="1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3"/>
                          <a:pt x="3" y="25"/>
                          <a:pt x="4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6" name="Freeform 14"/>
                  <p:cNvSpPr>
                    <a:spLocks/>
                  </p:cNvSpPr>
                  <p:nvPr/>
                </p:nvSpPr>
                <p:spPr bwMode="auto">
                  <a:xfrm>
                    <a:off x="1354974" y="493224"/>
                    <a:ext cx="53975" cy="131763"/>
                  </a:xfrm>
                  <a:custGeom>
                    <a:avLst/>
                    <a:gdLst>
                      <a:gd name="T0" fmla="*/ 14 w 14"/>
                      <a:gd name="T1" fmla="*/ 35 h 35"/>
                      <a:gd name="T2" fmla="*/ 1 w 14"/>
                      <a:gd name="T3" fmla="*/ 0 h 35"/>
                      <a:gd name="T4" fmla="*/ 0 w 14"/>
                      <a:gd name="T5" fmla="*/ 0 h 35"/>
                      <a:gd name="T6" fmla="*/ 7 w 14"/>
                      <a:gd name="T7" fmla="*/ 35 h 35"/>
                      <a:gd name="T8" fmla="*/ 14 w 14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5">
                        <a:moveTo>
                          <a:pt x="14" y="35"/>
                        </a:moveTo>
                        <a:cubicBezTo>
                          <a:pt x="10" y="23"/>
                          <a:pt x="6" y="11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2"/>
                          <a:pt x="5" y="24"/>
                          <a:pt x="7" y="35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7" name="Freeform 15"/>
                  <p:cNvSpPr>
                    <a:spLocks/>
                  </p:cNvSpPr>
                  <p:nvPr/>
                </p:nvSpPr>
                <p:spPr bwMode="auto">
                  <a:xfrm>
                    <a:off x="1389899" y="669436"/>
                    <a:ext cx="60325" cy="125413"/>
                  </a:xfrm>
                  <a:custGeom>
                    <a:avLst/>
                    <a:gdLst>
                      <a:gd name="T0" fmla="*/ 16 w 16"/>
                      <a:gd name="T1" fmla="*/ 33 h 33"/>
                      <a:gd name="T2" fmla="*/ 8 w 16"/>
                      <a:gd name="T3" fmla="*/ 0 h 33"/>
                      <a:gd name="T4" fmla="*/ 0 w 16"/>
                      <a:gd name="T5" fmla="*/ 0 h 33"/>
                      <a:gd name="T6" fmla="*/ 5 w 16"/>
                      <a:gd name="T7" fmla="*/ 33 h 33"/>
                      <a:gd name="T8" fmla="*/ 16 w 16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3">
                        <a:moveTo>
                          <a:pt x="16" y="33"/>
                        </a:moveTo>
                        <a:cubicBezTo>
                          <a:pt x="14" y="21"/>
                          <a:pt x="11" y="10"/>
                          <a:pt x="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1"/>
                          <a:pt x="4" y="22"/>
                          <a:pt x="5" y="33"/>
                        </a:cubicBezTo>
                        <a:lnTo>
                          <a:pt x="16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8" name="Freeform 16"/>
                  <p:cNvSpPr>
                    <a:spLocks/>
                  </p:cNvSpPr>
                  <p:nvPr/>
                </p:nvSpPr>
                <p:spPr bwMode="auto">
                  <a:xfrm>
                    <a:off x="864435" y="1220299"/>
                    <a:ext cx="90488" cy="120650"/>
                  </a:xfrm>
                  <a:custGeom>
                    <a:avLst/>
                    <a:gdLst>
                      <a:gd name="T0" fmla="*/ 4 w 24"/>
                      <a:gd name="T1" fmla="*/ 0 h 32"/>
                      <a:gd name="T2" fmla="*/ 0 w 24"/>
                      <a:gd name="T3" fmla="*/ 32 h 32"/>
                      <a:gd name="T4" fmla="*/ 21 w 24"/>
                      <a:gd name="T5" fmla="*/ 32 h 32"/>
                      <a:gd name="T6" fmla="*/ 24 w 24"/>
                      <a:gd name="T7" fmla="*/ 0 h 32"/>
                      <a:gd name="T8" fmla="*/ 4 w 2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2">
                        <a:moveTo>
                          <a:pt x="4" y="0"/>
                        </a:moveTo>
                        <a:cubicBezTo>
                          <a:pt x="2" y="11"/>
                          <a:pt x="1" y="21"/>
                          <a:pt x="0" y="32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2" y="21"/>
                          <a:pt x="23" y="11"/>
                          <a:pt x="24" y="0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17"/>
                  <p:cNvSpPr>
                    <a:spLocks/>
                  </p:cNvSpPr>
                  <p:nvPr/>
                </p:nvSpPr>
                <p:spPr bwMode="auto">
                  <a:xfrm>
                    <a:off x="951748" y="669436"/>
                    <a:ext cx="71438" cy="125413"/>
                  </a:xfrm>
                  <a:custGeom>
                    <a:avLst/>
                    <a:gdLst>
                      <a:gd name="T0" fmla="*/ 9 w 19"/>
                      <a:gd name="T1" fmla="*/ 0 h 33"/>
                      <a:gd name="T2" fmla="*/ 0 w 19"/>
                      <a:gd name="T3" fmla="*/ 33 h 33"/>
                      <a:gd name="T4" fmla="*/ 14 w 19"/>
                      <a:gd name="T5" fmla="*/ 33 h 33"/>
                      <a:gd name="T6" fmla="*/ 19 w 19"/>
                      <a:gd name="T7" fmla="*/ 0 h 33"/>
                      <a:gd name="T8" fmla="*/ 9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9" y="0"/>
                        </a:moveTo>
                        <a:cubicBezTo>
                          <a:pt x="6" y="10"/>
                          <a:pt x="3" y="21"/>
                          <a:pt x="0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22"/>
                          <a:pt x="17" y="11"/>
                          <a:pt x="19" y="0"/>
                        </a:cubicBezTo>
                        <a:lnTo>
                          <a:pt x="9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0" name="Freeform 18"/>
                  <p:cNvSpPr>
                    <a:spLocks/>
                  </p:cNvSpPr>
                  <p:nvPr/>
                </p:nvSpPr>
                <p:spPr bwMode="auto">
                  <a:xfrm>
                    <a:off x="883485" y="1039324"/>
                    <a:ext cx="87313" cy="139700"/>
                  </a:xfrm>
                  <a:custGeom>
                    <a:avLst/>
                    <a:gdLst>
                      <a:gd name="T0" fmla="*/ 6 w 23"/>
                      <a:gd name="T1" fmla="*/ 0 h 37"/>
                      <a:gd name="T2" fmla="*/ 0 w 23"/>
                      <a:gd name="T3" fmla="*/ 37 h 37"/>
                      <a:gd name="T4" fmla="*/ 19 w 23"/>
                      <a:gd name="T5" fmla="*/ 37 h 37"/>
                      <a:gd name="T6" fmla="*/ 23 w 23"/>
                      <a:gd name="T7" fmla="*/ 0 h 37"/>
                      <a:gd name="T8" fmla="*/ 6 w 23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7">
                        <a:moveTo>
                          <a:pt x="6" y="0"/>
                        </a:moveTo>
                        <a:cubicBezTo>
                          <a:pt x="4" y="12"/>
                          <a:pt x="2" y="25"/>
                          <a:pt x="0" y="37"/>
                        </a:cubicBezTo>
                        <a:cubicBezTo>
                          <a:pt x="19" y="37"/>
                          <a:pt x="19" y="37"/>
                          <a:pt x="19" y="37"/>
                        </a:cubicBezTo>
                        <a:cubicBezTo>
                          <a:pt x="21" y="25"/>
                          <a:pt x="22" y="13"/>
                          <a:pt x="23" y="0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19"/>
                  <p:cNvSpPr>
                    <a:spLocks/>
                  </p:cNvSpPr>
                  <p:nvPr/>
                </p:nvSpPr>
                <p:spPr bwMode="auto">
                  <a:xfrm>
                    <a:off x="1102561" y="304311"/>
                    <a:ext cx="82550" cy="147638"/>
                  </a:xfrm>
                  <a:custGeom>
                    <a:avLst/>
                    <a:gdLst>
                      <a:gd name="T0" fmla="*/ 22 w 22"/>
                      <a:gd name="T1" fmla="*/ 0 h 39"/>
                      <a:gd name="T2" fmla="*/ 0 w 22"/>
                      <a:gd name="T3" fmla="*/ 19 h 39"/>
                      <a:gd name="T4" fmla="*/ 5 w 22"/>
                      <a:gd name="T5" fmla="*/ 21 h 39"/>
                      <a:gd name="T6" fmla="*/ 1 w 22"/>
                      <a:gd name="T7" fmla="*/ 39 h 39"/>
                      <a:gd name="T8" fmla="*/ 22 w 22"/>
                      <a:gd name="T9" fmla="*/ 39 h 39"/>
                      <a:gd name="T10" fmla="*/ 22 w 22"/>
                      <a:gd name="T11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39">
                        <a:moveTo>
                          <a:pt x="22" y="0"/>
                        </a:moveTo>
                        <a:cubicBezTo>
                          <a:pt x="14" y="2"/>
                          <a:pt x="7" y="9"/>
                          <a:pt x="0" y="19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3" y="27"/>
                          <a:pt x="2" y="33"/>
                          <a:pt x="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lnTo>
                          <a:pt x="2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20"/>
                  <p:cNvSpPr>
                    <a:spLocks/>
                  </p:cNvSpPr>
                  <p:nvPr/>
                </p:nvSpPr>
                <p:spPr bwMode="auto">
                  <a:xfrm>
                    <a:off x="1220036" y="304311"/>
                    <a:ext cx="90488" cy="147638"/>
                  </a:xfrm>
                  <a:custGeom>
                    <a:avLst/>
                    <a:gdLst>
                      <a:gd name="T0" fmla="*/ 20 w 24"/>
                      <a:gd name="T1" fmla="*/ 21 h 39"/>
                      <a:gd name="T2" fmla="*/ 22 w 24"/>
                      <a:gd name="T3" fmla="*/ 20 h 39"/>
                      <a:gd name="T4" fmla="*/ 0 w 24"/>
                      <a:gd name="T5" fmla="*/ 0 h 39"/>
                      <a:gd name="T6" fmla="*/ 0 w 24"/>
                      <a:gd name="T7" fmla="*/ 39 h 39"/>
                      <a:gd name="T8" fmla="*/ 24 w 24"/>
                      <a:gd name="T9" fmla="*/ 39 h 39"/>
                      <a:gd name="T10" fmla="*/ 20 w 24"/>
                      <a:gd name="T11" fmla="*/ 2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39">
                        <a:moveTo>
                          <a:pt x="20" y="21"/>
                        </a:move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15" y="9"/>
                          <a:pt x="8" y="2"/>
                          <a:pt x="0" y="0"/>
                        </a:cubicBezTo>
                        <a:cubicBezTo>
                          <a:pt x="0" y="39"/>
                          <a:pt x="0" y="39"/>
                          <a:pt x="0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2" y="33"/>
                          <a:pt x="21" y="27"/>
                          <a:pt x="20" y="2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3" name="Freeform 21"/>
                  <p:cNvSpPr>
                    <a:spLocks/>
                  </p:cNvSpPr>
                  <p:nvPr/>
                </p:nvSpPr>
                <p:spPr bwMode="auto">
                  <a:xfrm>
                    <a:off x="1061286" y="429724"/>
                    <a:ext cx="11113" cy="22225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6 h 6"/>
                      <a:gd name="T4" fmla="*/ 3 w 3"/>
                      <a:gd name="T5" fmla="*/ 0 h 6"/>
                      <a:gd name="T6" fmla="*/ 0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0" y="6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4"/>
                          <a:pt x="3" y="2"/>
                          <a:pt x="3" y="0"/>
                        </a:cubicBezTo>
                        <a:cubicBezTo>
                          <a:pt x="2" y="2"/>
                          <a:pt x="1" y="4"/>
                          <a:pt x="0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4" name="Freeform 22"/>
                  <p:cNvSpPr>
                    <a:spLocks/>
                  </p:cNvSpPr>
                  <p:nvPr/>
                </p:nvSpPr>
                <p:spPr bwMode="auto">
                  <a:xfrm>
                    <a:off x="996198" y="493224"/>
                    <a:ext cx="61913" cy="131763"/>
                  </a:xfrm>
                  <a:custGeom>
                    <a:avLst/>
                    <a:gdLst>
                      <a:gd name="T0" fmla="*/ 12 w 16"/>
                      <a:gd name="T1" fmla="*/ 0 h 35"/>
                      <a:gd name="T2" fmla="*/ 0 w 16"/>
                      <a:gd name="T3" fmla="*/ 35 h 35"/>
                      <a:gd name="T4" fmla="*/ 9 w 16"/>
                      <a:gd name="T5" fmla="*/ 35 h 35"/>
                      <a:gd name="T6" fmla="*/ 16 w 16"/>
                      <a:gd name="T7" fmla="*/ 0 h 35"/>
                      <a:gd name="T8" fmla="*/ 12 w 16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5">
                        <a:moveTo>
                          <a:pt x="12" y="0"/>
                        </a:moveTo>
                        <a:cubicBezTo>
                          <a:pt x="8" y="11"/>
                          <a:pt x="4" y="23"/>
                          <a:pt x="0" y="35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2" y="24"/>
                          <a:pt x="14" y="12"/>
                          <a:pt x="16" y="0"/>
                        </a:cubicBezTo>
                        <a:lnTo>
                          <a:pt x="1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5" name="Freeform 23"/>
                  <p:cNvSpPr>
                    <a:spLocks/>
                  </p:cNvSpPr>
                  <p:nvPr/>
                </p:nvSpPr>
                <p:spPr bwMode="auto">
                  <a:xfrm>
                    <a:off x="913648" y="836124"/>
                    <a:ext cx="82550" cy="161925"/>
                  </a:xfrm>
                  <a:custGeom>
                    <a:avLst/>
                    <a:gdLst>
                      <a:gd name="T0" fmla="*/ 8 w 22"/>
                      <a:gd name="T1" fmla="*/ 0 h 43"/>
                      <a:gd name="T2" fmla="*/ 0 w 22"/>
                      <a:gd name="T3" fmla="*/ 43 h 43"/>
                      <a:gd name="T4" fmla="*/ 16 w 22"/>
                      <a:gd name="T5" fmla="*/ 43 h 43"/>
                      <a:gd name="T6" fmla="*/ 22 w 22"/>
                      <a:gd name="T7" fmla="*/ 0 h 43"/>
                      <a:gd name="T8" fmla="*/ 8 w 22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43">
                        <a:moveTo>
                          <a:pt x="8" y="0"/>
                        </a:moveTo>
                        <a:cubicBezTo>
                          <a:pt x="5" y="14"/>
                          <a:pt x="2" y="28"/>
                          <a:pt x="0" y="43"/>
                        </a:cubicBezTo>
                        <a:cubicBezTo>
                          <a:pt x="16" y="43"/>
                          <a:pt x="16" y="43"/>
                          <a:pt x="16" y="43"/>
                        </a:cubicBezTo>
                        <a:cubicBezTo>
                          <a:pt x="18" y="29"/>
                          <a:pt x="20" y="15"/>
                          <a:pt x="22" y="0"/>
                        </a:cubicBezTo>
                        <a:lnTo>
                          <a:pt x="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6" name="Freeform 24"/>
                  <p:cNvSpPr>
                    <a:spLocks/>
                  </p:cNvSpPr>
                  <p:nvPr/>
                </p:nvSpPr>
                <p:spPr bwMode="auto">
                  <a:xfrm>
                    <a:off x="1220036" y="1382225"/>
                    <a:ext cx="222250" cy="139700"/>
                  </a:xfrm>
                  <a:custGeom>
                    <a:avLst/>
                    <a:gdLst>
                      <a:gd name="T0" fmla="*/ 0 w 59"/>
                      <a:gd name="T1" fmla="*/ 37 h 37"/>
                      <a:gd name="T2" fmla="*/ 59 w 59"/>
                      <a:gd name="T3" fmla="*/ 37 h 37"/>
                      <a:gd name="T4" fmla="*/ 57 w 59"/>
                      <a:gd name="T5" fmla="*/ 0 h 37"/>
                      <a:gd name="T6" fmla="*/ 0 w 59"/>
                      <a:gd name="T7" fmla="*/ 0 h 37"/>
                      <a:gd name="T8" fmla="*/ 0 w 59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9" h="37">
                        <a:moveTo>
                          <a:pt x="0" y="37"/>
                        </a:moveTo>
                        <a:cubicBezTo>
                          <a:pt x="59" y="37"/>
                          <a:pt x="59" y="37"/>
                          <a:pt x="59" y="37"/>
                        </a:cubicBezTo>
                        <a:cubicBezTo>
                          <a:pt x="58" y="25"/>
                          <a:pt x="58" y="13"/>
                          <a:pt x="5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7" name="Freeform 25"/>
                  <p:cNvSpPr>
                    <a:spLocks/>
                  </p:cNvSpPr>
                  <p:nvPr/>
                </p:nvSpPr>
                <p:spPr bwMode="auto">
                  <a:xfrm>
                    <a:off x="1012073" y="836124"/>
                    <a:ext cx="173038" cy="161925"/>
                  </a:xfrm>
                  <a:custGeom>
                    <a:avLst/>
                    <a:gdLst>
                      <a:gd name="T0" fmla="*/ 46 w 46"/>
                      <a:gd name="T1" fmla="*/ 0 h 43"/>
                      <a:gd name="T2" fmla="*/ 6 w 46"/>
                      <a:gd name="T3" fmla="*/ 0 h 43"/>
                      <a:gd name="T4" fmla="*/ 0 w 46"/>
                      <a:gd name="T5" fmla="*/ 43 h 43"/>
                      <a:gd name="T6" fmla="*/ 46 w 46"/>
                      <a:gd name="T7" fmla="*/ 43 h 43"/>
                      <a:gd name="T8" fmla="*/ 46 w 46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6" h="43">
                        <a:moveTo>
                          <a:pt x="46" y="0"/>
                        </a:move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15"/>
                          <a:pt x="2" y="29"/>
                          <a:pt x="0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lnTo>
                          <a:pt x="4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8" name="Freeform 26"/>
                  <p:cNvSpPr>
                    <a:spLocks/>
                  </p:cNvSpPr>
                  <p:nvPr/>
                </p:nvSpPr>
                <p:spPr bwMode="auto">
                  <a:xfrm>
                    <a:off x="1069223" y="493224"/>
                    <a:ext cx="115888" cy="131763"/>
                  </a:xfrm>
                  <a:custGeom>
                    <a:avLst/>
                    <a:gdLst>
                      <a:gd name="T0" fmla="*/ 31 w 31"/>
                      <a:gd name="T1" fmla="*/ 0 h 35"/>
                      <a:gd name="T2" fmla="*/ 7 w 31"/>
                      <a:gd name="T3" fmla="*/ 0 h 35"/>
                      <a:gd name="T4" fmla="*/ 0 w 31"/>
                      <a:gd name="T5" fmla="*/ 35 h 35"/>
                      <a:gd name="T6" fmla="*/ 31 w 31"/>
                      <a:gd name="T7" fmla="*/ 35 h 35"/>
                      <a:gd name="T8" fmla="*/ 31 w 3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" h="35">
                        <a:moveTo>
                          <a:pt x="31" y="0"/>
                        </a:move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5" y="12"/>
                          <a:pt x="2" y="24"/>
                          <a:pt x="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0"/>
                          <a:pt x="31" y="0"/>
                          <a:pt x="3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9" name="Freeform 27"/>
                  <p:cNvSpPr>
                    <a:spLocks/>
                  </p:cNvSpPr>
                  <p:nvPr/>
                </p:nvSpPr>
                <p:spPr bwMode="auto">
                  <a:xfrm>
                    <a:off x="993023" y="1039324"/>
                    <a:ext cx="192088" cy="139700"/>
                  </a:xfrm>
                  <a:custGeom>
                    <a:avLst/>
                    <a:gdLst>
                      <a:gd name="T0" fmla="*/ 51 w 51"/>
                      <a:gd name="T1" fmla="*/ 0 h 37"/>
                      <a:gd name="T2" fmla="*/ 4 w 51"/>
                      <a:gd name="T3" fmla="*/ 0 h 37"/>
                      <a:gd name="T4" fmla="*/ 0 w 51"/>
                      <a:gd name="T5" fmla="*/ 37 h 37"/>
                      <a:gd name="T6" fmla="*/ 51 w 51"/>
                      <a:gd name="T7" fmla="*/ 37 h 37"/>
                      <a:gd name="T8" fmla="*/ 51 w 51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37">
                        <a:moveTo>
                          <a:pt x="51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2" y="13"/>
                          <a:pt x="1" y="25"/>
                          <a:pt x="0" y="37"/>
                        </a:cubicBezTo>
                        <a:cubicBezTo>
                          <a:pt x="51" y="37"/>
                          <a:pt x="51" y="37"/>
                          <a:pt x="51" y="37"/>
                        </a:cubicBezTo>
                        <a:lnTo>
                          <a:pt x="51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0" name="Freeform 28"/>
                  <p:cNvSpPr>
                    <a:spLocks/>
                  </p:cNvSpPr>
                  <p:nvPr/>
                </p:nvSpPr>
                <p:spPr bwMode="auto">
                  <a:xfrm>
                    <a:off x="1220036" y="836124"/>
                    <a:ext cx="180975" cy="161925"/>
                  </a:xfrm>
                  <a:custGeom>
                    <a:avLst/>
                    <a:gdLst>
                      <a:gd name="T0" fmla="*/ 0 w 48"/>
                      <a:gd name="T1" fmla="*/ 43 h 43"/>
                      <a:gd name="T2" fmla="*/ 48 w 48"/>
                      <a:gd name="T3" fmla="*/ 43 h 43"/>
                      <a:gd name="T4" fmla="*/ 43 w 48"/>
                      <a:gd name="T5" fmla="*/ 0 h 43"/>
                      <a:gd name="T6" fmla="*/ 0 w 48"/>
                      <a:gd name="T7" fmla="*/ 0 h 43"/>
                      <a:gd name="T8" fmla="*/ 0 w 48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3">
                        <a:moveTo>
                          <a:pt x="0" y="43"/>
                        </a:moveTo>
                        <a:cubicBezTo>
                          <a:pt x="48" y="43"/>
                          <a:pt x="48" y="43"/>
                          <a:pt x="48" y="43"/>
                        </a:cubicBezTo>
                        <a:cubicBezTo>
                          <a:pt x="47" y="29"/>
                          <a:pt x="45" y="15"/>
                          <a:pt x="4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1" name="Freeform 29"/>
                  <p:cNvSpPr>
                    <a:spLocks/>
                  </p:cNvSpPr>
                  <p:nvPr/>
                </p:nvSpPr>
                <p:spPr bwMode="auto">
                  <a:xfrm>
                    <a:off x="1220036" y="493224"/>
                    <a:ext cx="123825" cy="131763"/>
                  </a:xfrm>
                  <a:custGeom>
                    <a:avLst/>
                    <a:gdLst>
                      <a:gd name="T0" fmla="*/ 33 w 33"/>
                      <a:gd name="T1" fmla="*/ 35 h 35"/>
                      <a:gd name="T2" fmla="*/ 26 w 33"/>
                      <a:gd name="T3" fmla="*/ 0 h 35"/>
                      <a:gd name="T4" fmla="*/ 0 w 33"/>
                      <a:gd name="T5" fmla="*/ 0 h 35"/>
                      <a:gd name="T6" fmla="*/ 0 w 33"/>
                      <a:gd name="T7" fmla="*/ 35 h 35"/>
                      <a:gd name="T8" fmla="*/ 33 w 33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35">
                        <a:moveTo>
                          <a:pt x="33" y="35"/>
                        </a:moveTo>
                        <a:cubicBezTo>
                          <a:pt x="31" y="24"/>
                          <a:pt x="29" y="12"/>
                          <a:pt x="2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5"/>
                          <a:pt x="0" y="35"/>
                          <a:pt x="0" y="35"/>
                        </a:cubicBezTo>
                        <a:lnTo>
                          <a:pt x="33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2" name="Freeform 30"/>
                  <p:cNvSpPr>
                    <a:spLocks/>
                  </p:cNvSpPr>
                  <p:nvPr/>
                </p:nvSpPr>
                <p:spPr bwMode="auto">
                  <a:xfrm>
                    <a:off x="1220036" y="669436"/>
                    <a:ext cx="153988" cy="125413"/>
                  </a:xfrm>
                  <a:custGeom>
                    <a:avLst/>
                    <a:gdLst>
                      <a:gd name="T0" fmla="*/ 0 w 41"/>
                      <a:gd name="T1" fmla="*/ 33 h 33"/>
                      <a:gd name="T2" fmla="*/ 41 w 41"/>
                      <a:gd name="T3" fmla="*/ 33 h 33"/>
                      <a:gd name="T4" fmla="*/ 35 w 41"/>
                      <a:gd name="T5" fmla="*/ 0 h 33"/>
                      <a:gd name="T6" fmla="*/ 0 w 41"/>
                      <a:gd name="T7" fmla="*/ 0 h 33"/>
                      <a:gd name="T8" fmla="*/ 0 w 41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1" h="33">
                        <a:moveTo>
                          <a:pt x="0" y="33"/>
                        </a:move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39" y="22"/>
                          <a:pt x="37" y="11"/>
                          <a:pt x="3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3" name="Freeform 31"/>
                  <p:cNvSpPr>
                    <a:spLocks/>
                  </p:cNvSpPr>
                  <p:nvPr/>
                </p:nvSpPr>
                <p:spPr bwMode="auto">
                  <a:xfrm>
                    <a:off x="1042236" y="669436"/>
                    <a:ext cx="142875" cy="125413"/>
                  </a:xfrm>
                  <a:custGeom>
                    <a:avLst/>
                    <a:gdLst>
                      <a:gd name="T0" fmla="*/ 38 w 38"/>
                      <a:gd name="T1" fmla="*/ 0 h 33"/>
                      <a:gd name="T2" fmla="*/ 5 w 38"/>
                      <a:gd name="T3" fmla="*/ 0 h 33"/>
                      <a:gd name="T4" fmla="*/ 0 w 38"/>
                      <a:gd name="T5" fmla="*/ 33 h 33"/>
                      <a:gd name="T6" fmla="*/ 38 w 38"/>
                      <a:gd name="T7" fmla="*/ 33 h 33"/>
                      <a:gd name="T8" fmla="*/ 38 w 3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" h="33">
                        <a:moveTo>
                          <a:pt x="38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1"/>
                          <a:pt x="1" y="22"/>
                          <a:pt x="0" y="33"/>
                        </a:cubicBezTo>
                        <a:cubicBezTo>
                          <a:pt x="38" y="33"/>
                          <a:pt x="38" y="33"/>
                          <a:pt x="38" y="33"/>
                        </a:cubicBezTo>
                        <a:lnTo>
                          <a:pt x="3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4" name="Freeform 32"/>
                  <p:cNvSpPr>
                    <a:spLocks/>
                  </p:cNvSpPr>
                  <p:nvPr/>
                </p:nvSpPr>
                <p:spPr bwMode="auto">
                  <a:xfrm>
                    <a:off x="970798" y="1563200"/>
                    <a:ext cx="214313" cy="146050"/>
                  </a:xfrm>
                  <a:custGeom>
                    <a:avLst/>
                    <a:gdLst>
                      <a:gd name="T0" fmla="*/ 57 w 57"/>
                      <a:gd name="T1" fmla="*/ 0 h 39"/>
                      <a:gd name="T2" fmla="*/ 0 w 57"/>
                      <a:gd name="T3" fmla="*/ 0 h 39"/>
                      <a:gd name="T4" fmla="*/ 0 w 57"/>
                      <a:gd name="T5" fmla="*/ 39 h 39"/>
                      <a:gd name="T6" fmla="*/ 57 w 57"/>
                      <a:gd name="T7" fmla="*/ 39 h 39"/>
                      <a:gd name="T8" fmla="*/ 57 w 57"/>
                      <a:gd name="T9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9">
                        <a:moveTo>
                          <a:pt x="57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4"/>
                          <a:pt x="0" y="27"/>
                          <a:pt x="0" y="39"/>
                        </a:cubicBezTo>
                        <a:cubicBezTo>
                          <a:pt x="57" y="39"/>
                          <a:pt x="57" y="39"/>
                          <a:pt x="57" y="39"/>
                        </a:cubicBezTo>
                        <a:lnTo>
                          <a:pt x="5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5" name="Freeform 33"/>
                  <p:cNvSpPr>
                    <a:spLocks/>
                  </p:cNvSpPr>
                  <p:nvPr/>
                </p:nvSpPr>
                <p:spPr bwMode="auto">
                  <a:xfrm>
                    <a:off x="981910" y="1220299"/>
                    <a:ext cx="203200" cy="120650"/>
                  </a:xfrm>
                  <a:custGeom>
                    <a:avLst/>
                    <a:gdLst>
                      <a:gd name="T0" fmla="*/ 54 w 54"/>
                      <a:gd name="T1" fmla="*/ 0 h 32"/>
                      <a:gd name="T2" fmla="*/ 2 w 54"/>
                      <a:gd name="T3" fmla="*/ 0 h 32"/>
                      <a:gd name="T4" fmla="*/ 0 w 54"/>
                      <a:gd name="T5" fmla="*/ 32 h 32"/>
                      <a:gd name="T6" fmla="*/ 54 w 54"/>
                      <a:gd name="T7" fmla="*/ 32 h 32"/>
                      <a:gd name="T8" fmla="*/ 54 w 5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4" h="32">
                        <a:moveTo>
                          <a:pt x="54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1"/>
                          <a:pt x="0" y="21"/>
                          <a:pt x="0" y="32"/>
                        </a:cubicBezTo>
                        <a:cubicBezTo>
                          <a:pt x="54" y="32"/>
                          <a:pt x="54" y="32"/>
                          <a:pt x="54" y="32"/>
                        </a:cubicBezTo>
                        <a:cubicBezTo>
                          <a:pt x="54" y="0"/>
                          <a:pt x="54" y="0"/>
                          <a:pt x="5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6" name="Freeform 34"/>
                  <p:cNvSpPr>
                    <a:spLocks/>
                  </p:cNvSpPr>
                  <p:nvPr/>
                </p:nvSpPr>
                <p:spPr bwMode="auto">
                  <a:xfrm>
                    <a:off x="973973" y="1382225"/>
                    <a:ext cx="211138" cy="139700"/>
                  </a:xfrm>
                  <a:custGeom>
                    <a:avLst/>
                    <a:gdLst>
                      <a:gd name="T0" fmla="*/ 56 w 56"/>
                      <a:gd name="T1" fmla="*/ 0 h 37"/>
                      <a:gd name="T2" fmla="*/ 1 w 56"/>
                      <a:gd name="T3" fmla="*/ 0 h 37"/>
                      <a:gd name="T4" fmla="*/ 0 w 56"/>
                      <a:gd name="T5" fmla="*/ 37 h 37"/>
                      <a:gd name="T6" fmla="*/ 56 w 56"/>
                      <a:gd name="T7" fmla="*/ 37 h 37"/>
                      <a:gd name="T8" fmla="*/ 56 w 56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6" h="37">
                        <a:moveTo>
                          <a:pt x="56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3"/>
                          <a:pt x="0" y="25"/>
                          <a:pt x="0" y="37"/>
                        </a:cubicBezTo>
                        <a:cubicBezTo>
                          <a:pt x="56" y="37"/>
                          <a:pt x="56" y="37"/>
                          <a:pt x="56" y="37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7" name="Freeform 35"/>
                  <p:cNvSpPr>
                    <a:spLocks/>
                  </p:cNvSpPr>
                  <p:nvPr/>
                </p:nvSpPr>
                <p:spPr bwMode="auto">
                  <a:xfrm>
                    <a:off x="853323" y="1382225"/>
                    <a:ext cx="90488" cy="139700"/>
                  </a:xfrm>
                  <a:custGeom>
                    <a:avLst/>
                    <a:gdLst>
                      <a:gd name="T0" fmla="*/ 2 w 24"/>
                      <a:gd name="T1" fmla="*/ 0 h 37"/>
                      <a:gd name="T2" fmla="*/ 0 w 24"/>
                      <a:gd name="T3" fmla="*/ 37 h 37"/>
                      <a:gd name="T4" fmla="*/ 22 w 24"/>
                      <a:gd name="T5" fmla="*/ 37 h 37"/>
                      <a:gd name="T6" fmla="*/ 24 w 24"/>
                      <a:gd name="T7" fmla="*/ 0 h 37"/>
                      <a:gd name="T8" fmla="*/ 2 w 24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7">
                        <a:moveTo>
                          <a:pt x="2" y="0"/>
                        </a:moveTo>
                        <a:cubicBezTo>
                          <a:pt x="1" y="13"/>
                          <a:pt x="1" y="25"/>
                          <a:pt x="0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25"/>
                          <a:pt x="23" y="13"/>
                          <a:pt x="24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8" name="Freeform 36"/>
                  <p:cNvSpPr>
                    <a:spLocks/>
                  </p:cNvSpPr>
                  <p:nvPr/>
                </p:nvSpPr>
                <p:spPr bwMode="auto">
                  <a:xfrm>
                    <a:off x="1472449" y="1382225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8 w 21"/>
                      <a:gd name="T3" fmla="*/ 0 h 37"/>
                      <a:gd name="T4" fmla="*/ 0 w 21"/>
                      <a:gd name="T5" fmla="*/ 0 h 37"/>
                      <a:gd name="T6" fmla="*/ 1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20" y="25"/>
                          <a:pt x="19" y="13"/>
                          <a:pt x="1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"/>
                          <a:pt x="1" y="25"/>
                          <a:pt x="1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9" name="Freeform 37"/>
                  <p:cNvSpPr>
                    <a:spLocks/>
                  </p:cNvSpPr>
                  <p:nvPr/>
                </p:nvSpPr>
                <p:spPr bwMode="auto">
                  <a:xfrm>
                    <a:off x="1461336" y="1220299"/>
                    <a:ext cx="76200" cy="120650"/>
                  </a:xfrm>
                  <a:custGeom>
                    <a:avLst/>
                    <a:gdLst>
                      <a:gd name="T0" fmla="*/ 20 w 20"/>
                      <a:gd name="T1" fmla="*/ 32 h 32"/>
                      <a:gd name="T2" fmla="*/ 17 w 20"/>
                      <a:gd name="T3" fmla="*/ 0 h 32"/>
                      <a:gd name="T4" fmla="*/ 0 w 20"/>
                      <a:gd name="T5" fmla="*/ 0 h 32"/>
                      <a:gd name="T6" fmla="*/ 2 w 20"/>
                      <a:gd name="T7" fmla="*/ 32 h 32"/>
                      <a:gd name="T8" fmla="*/ 20 w 20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2">
                        <a:moveTo>
                          <a:pt x="20" y="32"/>
                        </a:moveTo>
                        <a:cubicBezTo>
                          <a:pt x="19" y="21"/>
                          <a:pt x="18" y="11"/>
                          <a:pt x="1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1"/>
                          <a:pt x="1" y="21"/>
                          <a:pt x="2" y="32"/>
                        </a:cubicBezTo>
                        <a:lnTo>
                          <a:pt x="2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0" name="Freeform 38"/>
                  <p:cNvSpPr>
                    <a:spLocks/>
                  </p:cNvSpPr>
                  <p:nvPr/>
                </p:nvSpPr>
                <p:spPr bwMode="auto">
                  <a:xfrm>
                    <a:off x="1058111" y="451949"/>
                    <a:ext cx="47625" cy="41275"/>
                  </a:xfrm>
                  <a:custGeom>
                    <a:avLst/>
                    <a:gdLst>
                      <a:gd name="T0" fmla="*/ 13 w 13"/>
                      <a:gd name="T1" fmla="*/ 0 h 11"/>
                      <a:gd name="T2" fmla="*/ 3 w 13"/>
                      <a:gd name="T3" fmla="*/ 0 h 11"/>
                      <a:gd name="T4" fmla="*/ 0 w 13"/>
                      <a:gd name="T5" fmla="*/ 11 h 11"/>
                      <a:gd name="T6" fmla="*/ 10 w 13"/>
                      <a:gd name="T7" fmla="*/ 11 h 11"/>
                      <a:gd name="T8" fmla="*/ 13 w 13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1">
                        <a:moveTo>
                          <a:pt x="1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4"/>
                          <a:pt x="1" y="8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8"/>
                          <a:pt x="12" y="4"/>
                          <a:pt x="1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1" name="Freeform 39"/>
                  <p:cNvSpPr>
                    <a:spLocks/>
                  </p:cNvSpPr>
                  <p:nvPr/>
                </p:nvSpPr>
                <p:spPr bwMode="auto">
                  <a:xfrm>
                    <a:off x="1310523" y="451949"/>
                    <a:ext cx="44450" cy="41275"/>
                  </a:xfrm>
                  <a:custGeom>
                    <a:avLst/>
                    <a:gdLst>
                      <a:gd name="T0" fmla="*/ 12 w 12"/>
                      <a:gd name="T1" fmla="*/ 11 h 11"/>
                      <a:gd name="T2" fmla="*/ 11 w 12"/>
                      <a:gd name="T3" fmla="*/ 5 h 11"/>
                      <a:gd name="T4" fmla="*/ 9 w 12"/>
                      <a:gd name="T5" fmla="*/ 0 h 11"/>
                      <a:gd name="T6" fmla="*/ 0 w 12"/>
                      <a:gd name="T7" fmla="*/ 0 h 11"/>
                      <a:gd name="T8" fmla="*/ 2 w 12"/>
                      <a:gd name="T9" fmla="*/ 11 h 11"/>
                      <a:gd name="T10" fmla="*/ 12 w 12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11">
                        <a:moveTo>
                          <a:pt x="12" y="11"/>
                        </a:moveTo>
                        <a:cubicBezTo>
                          <a:pt x="12" y="9"/>
                          <a:pt x="11" y="7"/>
                          <a:pt x="11" y="5"/>
                        </a:cubicBezTo>
                        <a:cubicBezTo>
                          <a:pt x="10" y="3"/>
                          <a:pt x="9" y="2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8"/>
                          <a:pt x="2" y="11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2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4519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3" name="Freeform 41"/>
                  <p:cNvSpPr>
                    <a:spLocks/>
                  </p:cNvSpPr>
                  <p:nvPr/>
                </p:nvSpPr>
                <p:spPr bwMode="auto">
                  <a:xfrm>
                    <a:off x="1023185" y="624986"/>
                    <a:ext cx="46038" cy="44450"/>
                  </a:xfrm>
                  <a:custGeom>
                    <a:avLst/>
                    <a:gdLst>
                      <a:gd name="T0" fmla="*/ 12 w 12"/>
                      <a:gd name="T1" fmla="*/ 0 h 12"/>
                      <a:gd name="T2" fmla="*/ 2 w 12"/>
                      <a:gd name="T3" fmla="*/ 0 h 12"/>
                      <a:gd name="T4" fmla="*/ 0 w 12"/>
                      <a:gd name="T5" fmla="*/ 12 h 12"/>
                      <a:gd name="T6" fmla="*/ 10 w 12"/>
                      <a:gd name="T7" fmla="*/ 12 h 12"/>
                      <a:gd name="T8" fmla="*/ 12 w 12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4"/>
                          <a:pt x="1" y="8"/>
                          <a:pt x="0" y="12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11" y="8"/>
                          <a:pt x="12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4" name="Freeform 42"/>
                  <p:cNvSpPr>
                    <a:spLocks/>
                  </p:cNvSpPr>
                  <p:nvPr/>
                </p:nvSpPr>
                <p:spPr bwMode="auto">
                  <a:xfrm>
                    <a:off x="1343861" y="624986"/>
                    <a:ext cx="46038" cy="44450"/>
                  </a:xfrm>
                  <a:custGeom>
                    <a:avLst/>
                    <a:gdLst>
                      <a:gd name="T0" fmla="*/ 2 w 12"/>
                      <a:gd name="T1" fmla="*/ 12 h 12"/>
                      <a:gd name="T2" fmla="*/ 12 w 12"/>
                      <a:gd name="T3" fmla="*/ 12 h 12"/>
                      <a:gd name="T4" fmla="*/ 10 w 12"/>
                      <a:gd name="T5" fmla="*/ 0 h 12"/>
                      <a:gd name="T6" fmla="*/ 0 w 12"/>
                      <a:gd name="T7" fmla="*/ 0 h 12"/>
                      <a:gd name="T8" fmla="*/ 2 w 12"/>
                      <a:gd name="T9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2" y="12"/>
                        </a:move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1" y="8"/>
                          <a:pt x="11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2" y="8"/>
                          <a:pt x="2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5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624986"/>
                    <a:ext cx="34925" cy="44450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6" name="Freeform 44"/>
                  <p:cNvSpPr>
                    <a:spLocks/>
                  </p:cNvSpPr>
                  <p:nvPr/>
                </p:nvSpPr>
                <p:spPr bwMode="auto">
                  <a:xfrm>
                    <a:off x="996198" y="794849"/>
                    <a:ext cx="46038" cy="41275"/>
                  </a:xfrm>
                  <a:custGeom>
                    <a:avLst/>
                    <a:gdLst>
                      <a:gd name="T0" fmla="*/ 12 w 12"/>
                      <a:gd name="T1" fmla="*/ 0 h 11"/>
                      <a:gd name="T2" fmla="*/ 2 w 12"/>
                      <a:gd name="T3" fmla="*/ 0 h 11"/>
                      <a:gd name="T4" fmla="*/ 0 w 12"/>
                      <a:gd name="T5" fmla="*/ 11 h 11"/>
                      <a:gd name="T6" fmla="*/ 10 w 12"/>
                      <a:gd name="T7" fmla="*/ 11 h 11"/>
                      <a:gd name="T8" fmla="*/ 12 w 12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1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7" name="Freeform 45"/>
                  <p:cNvSpPr>
                    <a:spLocks/>
                  </p:cNvSpPr>
                  <p:nvPr/>
                </p:nvSpPr>
                <p:spPr bwMode="auto">
                  <a:xfrm>
                    <a:off x="1374024" y="794849"/>
                    <a:ext cx="42863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9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8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7948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" name="Freeform 47"/>
                  <p:cNvSpPr>
                    <a:spLocks/>
                  </p:cNvSpPr>
                  <p:nvPr/>
                </p:nvSpPr>
                <p:spPr bwMode="auto">
                  <a:xfrm>
                    <a:off x="970798" y="998049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3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3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0" name="Freeform 48"/>
                  <p:cNvSpPr>
                    <a:spLocks/>
                  </p:cNvSpPr>
                  <p:nvPr/>
                </p:nvSpPr>
                <p:spPr bwMode="auto">
                  <a:xfrm>
                    <a:off x="1401011" y="998049"/>
                    <a:ext cx="41275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3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1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9980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2" name="Freeform 50"/>
                  <p:cNvSpPr>
                    <a:spLocks/>
                  </p:cNvSpPr>
                  <p:nvPr/>
                </p:nvSpPr>
                <p:spPr bwMode="auto">
                  <a:xfrm>
                    <a:off x="951748" y="1179024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" name="Freeform 51"/>
                  <p:cNvSpPr>
                    <a:spLocks/>
                  </p:cNvSpPr>
                  <p:nvPr/>
                </p:nvSpPr>
                <p:spPr bwMode="auto">
                  <a:xfrm>
                    <a:off x="1420061" y="1179024"/>
                    <a:ext cx="41275" cy="41275"/>
                  </a:xfrm>
                  <a:custGeom>
                    <a:avLst/>
                    <a:gdLst>
                      <a:gd name="T0" fmla="*/ 1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1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7"/>
                          <a:pt x="1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179024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 53"/>
                  <p:cNvSpPr>
                    <a:spLocks/>
                  </p:cNvSpPr>
                  <p:nvPr/>
                </p:nvSpPr>
                <p:spPr bwMode="auto">
                  <a:xfrm>
                    <a:off x="943810" y="1340950"/>
                    <a:ext cx="38100" cy="41275"/>
                  </a:xfrm>
                  <a:custGeom>
                    <a:avLst/>
                    <a:gdLst>
                      <a:gd name="T0" fmla="*/ 10 w 10"/>
                      <a:gd name="T1" fmla="*/ 0 h 11"/>
                      <a:gd name="T2" fmla="*/ 0 w 10"/>
                      <a:gd name="T3" fmla="*/ 0 h 11"/>
                      <a:gd name="T4" fmla="*/ 0 w 10"/>
                      <a:gd name="T5" fmla="*/ 11 h 11"/>
                      <a:gd name="T6" fmla="*/ 9 w 10"/>
                      <a:gd name="T7" fmla="*/ 11 h 11"/>
                      <a:gd name="T8" fmla="*/ 10 w 10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1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10" y="3"/>
                          <a:pt x="1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54"/>
                  <p:cNvSpPr>
                    <a:spLocks/>
                  </p:cNvSpPr>
                  <p:nvPr/>
                </p:nvSpPr>
                <p:spPr bwMode="auto">
                  <a:xfrm>
                    <a:off x="1434349" y="1340950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3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7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3409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56"/>
                  <p:cNvSpPr>
                    <a:spLocks/>
                  </p:cNvSpPr>
                  <p:nvPr/>
                </p:nvSpPr>
                <p:spPr bwMode="auto">
                  <a:xfrm>
                    <a:off x="935873" y="1521925"/>
                    <a:ext cx="34925" cy="41275"/>
                  </a:xfrm>
                  <a:custGeom>
                    <a:avLst/>
                    <a:gdLst>
                      <a:gd name="T0" fmla="*/ 9 w 9"/>
                      <a:gd name="T1" fmla="*/ 0 h 11"/>
                      <a:gd name="T2" fmla="*/ 0 w 9"/>
                      <a:gd name="T3" fmla="*/ 0 h 11"/>
                      <a:gd name="T4" fmla="*/ 0 w 9"/>
                      <a:gd name="T5" fmla="*/ 11 h 11"/>
                      <a:gd name="T6" fmla="*/ 9 w 9"/>
                      <a:gd name="T7" fmla="*/ 11 h 11"/>
                      <a:gd name="T8" fmla="*/ 9 w 9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1">
                        <a:moveTo>
                          <a:pt x="9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9" y="4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57"/>
                  <p:cNvSpPr>
                    <a:spLocks/>
                  </p:cNvSpPr>
                  <p:nvPr/>
                </p:nvSpPr>
                <p:spPr bwMode="auto">
                  <a:xfrm>
                    <a:off x="1442286" y="1521925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0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521925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1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7092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</p:grpSp>
      </p:grpSp>
      <p:grpSp>
        <p:nvGrpSpPr>
          <p:cNvPr id="10" name="Group 9"/>
          <p:cNvGrpSpPr/>
          <p:nvPr/>
        </p:nvGrpSpPr>
        <p:grpSpPr>
          <a:xfrm>
            <a:off x="6358763" y="1856438"/>
            <a:ext cx="2939035" cy="999273"/>
            <a:chOff x="6358763" y="1856438"/>
            <a:chExt cx="2939035" cy="999273"/>
          </a:xfrm>
        </p:grpSpPr>
        <p:grpSp>
          <p:nvGrpSpPr>
            <p:cNvPr id="2" name="Group 1"/>
            <p:cNvGrpSpPr/>
            <p:nvPr/>
          </p:nvGrpSpPr>
          <p:grpSpPr>
            <a:xfrm>
              <a:off x="7193756" y="2258440"/>
              <a:ext cx="2104042" cy="391064"/>
              <a:chOff x="6940494" y="2488020"/>
              <a:chExt cx="1647116" cy="306138"/>
            </a:xfrm>
          </p:grpSpPr>
          <p:grpSp>
            <p:nvGrpSpPr>
              <p:cNvPr id="100" name="Group 99"/>
              <p:cNvGrpSpPr/>
              <p:nvPr/>
            </p:nvGrpSpPr>
            <p:grpSpPr>
              <a:xfrm>
                <a:off x="6940494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28" name="Oval 127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9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1" name="Group 100"/>
              <p:cNvGrpSpPr/>
              <p:nvPr/>
            </p:nvGrpSpPr>
            <p:grpSpPr>
              <a:xfrm>
                <a:off x="7109169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26" name="Oval 125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7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2" name="Group 101"/>
              <p:cNvGrpSpPr/>
              <p:nvPr/>
            </p:nvGrpSpPr>
            <p:grpSpPr>
              <a:xfrm>
                <a:off x="7285220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24" name="Oval 123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5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3" name="Group 102"/>
              <p:cNvGrpSpPr/>
              <p:nvPr/>
            </p:nvGrpSpPr>
            <p:grpSpPr>
              <a:xfrm>
                <a:off x="7454032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22" name="Oval 121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3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4" name="Group 103"/>
              <p:cNvGrpSpPr/>
              <p:nvPr/>
            </p:nvGrpSpPr>
            <p:grpSpPr>
              <a:xfrm>
                <a:off x="7625452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20" name="Oval 119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1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5" name="Group 104"/>
              <p:cNvGrpSpPr/>
              <p:nvPr/>
            </p:nvGrpSpPr>
            <p:grpSpPr>
              <a:xfrm>
                <a:off x="7784317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18" name="Oval 117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9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6" name="Group 105"/>
              <p:cNvGrpSpPr/>
              <p:nvPr/>
            </p:nvGrpSpPr>
            <p:grpSpPr>
              <a:xfrm>
                <a:off x="7960370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16" name="Oval 115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7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7" name="Group 106"/>
              <p:cNvGrpSpPr/>
              <p:nvPr/>
            </p:nvGrpSpPr>
            <p:grpSpPr>
              <a:xfrm>
                <a:off x="8119240" y="2488023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14" name="Oval 113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5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8" name="Group 107"/>
              <p:cNvGrpSpPr/>
              <p:nvPr/>
            </p:nvGrpSpPr>
            <p:grpSpPr>
              <a:xfrm>
                <a:off x="8289767" y="2488023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12" name="Oval 111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3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9" name="Group 108"/>
              <p:cNvGrpSpPr/>
              <p:nvPr/>
            </p:nvGrpSpPr>
            <p:grpSpPr>
              <a:xfrm>
                <a:off x="8448605" y="2488020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10" name="Oval 109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1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  <p:sp>
          <p:nvSpPr>
            <p:cNvPr id="414" name="TextBox 413"/>
            <p:cNvSpPr txBox="1"/>
            <p:nvPr/>
          </p:nvSpPr>
          <p:spPr>
            <a:xfrm>
              <a:off x="7703348" y="1856438"/>
              <a:ext cx="50847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Rice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grpSp>
          <p:nvGrpSpPr>
            <p:cNvPr id="5" name="Group 4"/>
            <p:cNvGrpSpPr/>
            <p:nvPr/>
          </p:nvGrpSpPr>
          <p:grpSpPr>
            <a:xfrm>
              <a:off x="6358763" y="2063497"/>
              <a:ext cx="792214" cy="792214"/>
              <a:chOff x="6358763" y="2063497"/>
              <a:chExt cx="792214" cy="792214"/>
            </a:xfrm>
          </p:grpSpPr>
          <p:sp>
            <p:nvSpPr>
              <p:cNvPr id="359" name="Oval 358"/>
              <p:cNvSpPr/>
              <p:nvPr/>
            </p:nvSpPr>
            <p:spPr>
              <a:xfrm>
                <a:off x="6358763" y="2063497"/>
                <a:ext cx="792214" cy="792214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268" name="Freeform 63"/>
              <p:cNvSpPr>
                <a:spLocks/>
              </p:cNvSpPr>
              <p:nvPr/>
            </p:nvSpPr>
            <p:spPr bwMode="auto">
              <a:xfrm>
                <a:off x="6431183" y="2347908"/>
                <a:ext cx="667397" cy="211310"/>
              </a:xfrm>
              <a:custGeom>
                <a:avLst/>
                <a:gdLst>
                  <a:gd name="T0" fmla="*/ 618 w 723"/>
                  <a:gd name="T1" fmla="*/ 132 h 227"/>
                  <a:gd name="T2" fmla="*/ 611 w 723"/>
                  <a:gd name="T3" fmla="*/ 115 h 227"/>
                  <a:gd name="T4" fmla="*/ 560 w 723"/>
                  <a:gd name="T5" fmla="*/ 21 h 227"/>
                  <a:gd name="T6" fmla="*/ 526 w 723"/>
                  <a:gd name="T7" fmla="*/ 1 h 227"/>
                  <a:gd name="T8" fmla="*/ 491 w 723"/>
                  <a:gd name="T9" fmla="*/ 0 h 227"/>
                  <a:gd name="T10" fmla="*/ 456 w 723"/>
                  <a:gd name="T11" fmla="*/ 21 h 227"/>
                  <a:gd name="T12" fmla="*/ 439 w 723"/>
                  <a:gd name="T13" fmla="*/ 52 h 227"/>
                  <a:gd name="T14" fmla="*/ 445 w 723"/>
                  <a:gd name="T15" fmla="*/ 61 h 227"/>
                  <a:gd name="T16" fmla="*/ 464 w 723"/>
                  <a:gd name="T17" fmla="*/ 25 h 227"/>
                  <a:gd name="T18" fmla="*/ 491 w 723"/>
                  <a:gd name="T19" fmla="*/ 8 h 227"/>
                  <a:gd name="T20" fmla="*/ 517 w 723"/>
                  <a:gd name="T21" fmla="*/ 25 h 227"/>
                  <a:gd name="T22" fmla="*/ 568 w 723"/>
                  <a:gd name="T23" fmla="*/ 118 h 227"/>
                  <a:gd name="T24" fmla="*/ 572 w 723"/>
                  <a:gd name="T25" fmla="*/ 156 h 227"/>
                  <a:gd name="T26" fmla="*/ 542 w 723"/>
                  <a:gd name="T27" fmla="*/ 169 h 227"/>
                  <a:gd name="T28" fmla="*/ 457 w 723"/>
                  <a:gd name="T29" fmla="*/ 169 h 227"/>
                  <a:gd name="T30" fmla="*/ 467 w 723"/>
                  <a:gd name="T31" fmla="*/ 159 h 227"/>
                  <a:gd name="T32" fmla="*/ 464 w 723"/>
                  <a:gd name="T33" fmla="*/ 115 h 227"/>
                  <a:gd name="T34" fmla="*/ 428 w 723"/>
                  <a:gd name="T35" fmla="*/ 48 h 227"/>
                  <a:gd name="T36" fmla="*/ 413 w 723"/>
                  <a:gd name="T37" fmla="*/ 21 h 227"/>
                  <a:gd name="T38" fmla="*/ 379 w 723"/>
                  <a:gd name="T39" fmla="*/ 1 h 227"/>
                  <a:gd name="T40" fmla="*/ 344 w 723"/>
                  <a:gd name="T41" fmla="*/ 0 h 227"/>
                  <a:gd name="T42" fmla="*/ 310 w 723"/>
                  <a:gd name="T43" fmla="*/ 21 h 227"/>
                  <a:gd name="T44" fmla="*/ 293 w 723"/>
                  <a:gd name="T45" fmla="*/ 51 h 227"/>
                  <a:gd name="T46" fmla="*/ 298 w 723"/>
                  <a:gd name="T47" fmla="*/ 61 h 227"/>
                  <a:gd name="T48" fmla="*/ 318 w 723"/>
                  <a:gd name="T49" fmla="*/ 25 h 227"/>
                  <a:gd name="T50" fmla="*/ 344 w 723"/>
                  <a:gd name="T51" fmla="*/ 8 h 227"/>
                  <a:gd name="T52" fmla="*/ 371 w 723"/>
                  <a:gd name="T53" fmla="*/ 25 h 227"/>
                  <a:gd name="T54" fmla="*/ 422 w 723"/>
                  <a:gd name="T55" fmla="*/ 118 h 227"/>
                  <a:gd name="T56" fmla="*/ 425 w 723"/>
                  <a:gd name="T57" fmla="*/ 156 h 227"/>
                  <a:gd name="T58" fmla="*/ 395 w 723"/>
                  <a:gd name="T59" fmla="*/ 169 h 227"/>
                  <a:gd name="T60" fmla="*/ 311 w 723"/>
                  <a:gd name="T61" fmla="*/ 169 h 227"/>
                  <a:gd name="T62" fmla="*/ 321 w 723"/>
                  <a:gd name="T63" fmla="*/ 159 h 227"/>
                  <a:gd name="T64" fmla="*/ 317 w 723"/>
                  <a:gd name="T65" fmla="*/ 115 h 227"/>
                  <a:gd name="T66" fmla="*/ 266 w 723"/>
                  <a:gd name="T67" fmla="*/ 21 h 227"/>
                  <a:gd name="T68" fmla="*/ 232 w 723"/>
                  <a:gd name="T69" fmla="*/ 1 h 227"/>
                  <a:gd name="T70" fmla="*/ 198 w 723"/>
                  <a:gd name="T71" fmla="*/ 0 h 227"/>
                  <a:gd name="T72" fmla="*/ 163 w 723"/>
                  <a:gd name="T73" fmla="*/ 21 h 227"/>
                  <a:gd name="T74" fmla="*/ 112 w 723"/>
                  <a:gd name="T75" fmla="*/ 115 h 227"/>
                  <a:gd name="T76" fmla="*/ 108 w 723"/>
                  <a:gd name="T77" fmla="*/ 122 h 227"/>
                  <a:gd name="T78" fmla="*/ 119 w 723"/>
                  <a:gd name="T79" fmla="*/ 120 h 227"/>
                  <a:gd name="T80" fmla="*/ 120 w 723"/>
                  <a:gd name="T81" fmla="*/ 118 h 227"/>
                  <a:gd name="T82" fmla="*/ 171 w 723"/>
                  <a:gd name="T83" fmla="*/ 25 h 227"/>
                  <a:gd name="T84" fmla="*/ 198 w 723"/>
                  <a:gd name="T85" fmla="*/ 8 h 227"/>
                  <a:gd name="T86" fmla="*/ 224 w 723"/>
                  <a:gd name="T87" fmla="*/ 25 h 227"/>
                  <a:gd name="T88" fmla="*/ 275 w 723"/>
                  <a:gd name="T89" fmla="*/ 118 h 227"/>
                  <a:gd name="T90" fmla="*/ 279 w 723"/>
                  <a:gd name="T91" fmla="*/ 156 h 227"/>
                  <a:gd name="T92" fmla="*/ 249 w 723"/>
                  <a:gd name="T93" fmla="*/ 169 h 227"/>
                  <a:gd name="T94" fmla="*/ 147 w 723"/>
                  <a:gd name="T95" fmla="*/ 169 h 227"/>
                  <a:gd name="T96" fmla="*/ 116 w 723"/>
                  <a:gd name="T97" fmla="*/ 156 h 227"/>
                  <a:gd name="T98" fmla="*/ 115 w 723"/>
                  <a:gd name="T99" fmla="*/ 130 h 227"/>
                  <a:gd name="T100" fmla="*/ 105 w 723"/>
                  <a:gd name="T101" fmla="*/ 132 h 227"/>
                  <a:gd name="T102" fmla="*/ 0 w 723"/>
                  <a:gd name="T103" fmla="*/ 177 h 227"/>
                  <a:gd name="T104" fmla="*/ 238 w 723"/>
                  <a:gd name="T105" fmla="*/ 227 h 227"/>
                  <a:gd name="T106" fmla="*/ 485 w 723"/>
                  <a:gd name="T107" fmla="*/ 227 h 227"/>
                  <a:gd name="T108" fmla="*/ 723 w 723"/>
                  <a:gd name="T109" fmla="*/ 177 h 227"/>
                  <a:gd name="T110" fmla="*/ 618 w 723"/>
                  <a:gd name="T111" fmla="*/ 13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3" h="227">
                    <a:moveTo>
                      <a:pt x="618" y="132"/>
                    </a:moveTo>
                    <a:cubicBezTo>
                      <a:pt x="616" y="126"/>
                      <a:pt x="613" y="120"/>
                      <a:pt x="611" y="115"/>
                    </a:cubicBezTo>
                    <a:cubicBezTo>
                      <a:pt x="560" y="21"/>
                      <a:pt x="560" y="21"/>
                      <a:pt x="560" y="21"/>
                    </a:cubicBezTo>
                    <a:cubicBezTo>
                      <a:pt x="553" y="9"/>
                      <a:pt x="540" y="1"/>
                      <a:pt x="526" y="1"/>
                    </a:cubicBezTo>
                    <a:cubicBezTo>
                      <a:pt x="526" y="1"/>
                      <a:pt x="503" y="0"/>
                      <a:pt x="491" y="0"/>
                    </a:cubicBezTo>
                    <a:cubicBezTo>
                      <a:pt x="476" y="0"/>
                      <a:pt x="463" y="8"/>
                      <a:pt x="456" y="21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45" y="61"/>
                      <a:pt x="445" y="61"/>
                      <a:pt x="445" y="61"/>
                    </a:cubicBezTo>
                    <a:cubicBezTo>
                      <a:pt x="464" y="25"/>
                      <a:pt x="464" y="25"/>
                      <a:pt x="464" y="25"/>
                    </a:cubicBezTo>
                    <a:cubicBezTo>
                      <a:pt x="470" y="15"/>
                      <a:pt x="480" y="8"/>
                      <a:pt x="491" y="8"/>
                    </a:cubicBezTo>
                    <a:cubicBezTo>
                      <a:pt x="502" y="8"/>
                      <a:pt x="512" y="15"/>
                      <a:pt x="517" y="25"/>
                    </a:cubicBezTo>
                    <a:cubicBezTo>
                      <a:pt x="568" y="118"/>
                      <a:pt x="568" y="118"/>
                      <a:pt x="568" y="118"/>
                    </a:cubicBezTo>
                    <a:cubicBezTo>
                      <a:pt x="574" y="129"/>
                      <a:pt x="580" y="144"/>
                      <a:pt x="572" y="156"/>
                    </a:cubicBezTo>
                    <a:cubicBezTo>
                      <a:pt x="564" y="168"/>
                      <a:pt x="548" y="169"/>
                      <a:pt x="542" y="169"/>
                    </a:cubicBezTo>
                    <a:cubicBezTo>
                      <a:pt x="457" y="169"/>
                      <a:pt x="457" y="169"/>
                      <a:pt x="457" y="169"/>
                    </a:cubicBezTo>
                    <a:cubicBezTo>
                      <a:pt x="461" y="166"/>
                      <a:pt x="465" y="163"/>
                      <a:pt x="467" y="159"/>
                    </a:cubicBezTo>
                    <a:cubicBezTo>
                      <a:pt x="478" y="144"/>
                      <a:pt x="470" y="127"/>
                      <a:pt x="464" y="115"/>
                    </a:cubicBezTo>
                    <a:cubicBezTo>
                      <a:pt x="428" y="48"/>
                      <a:pt x="428" y="48"/>
                      <a:pt x="428" y="48"/>
                    </a:cubicBezTo>
                    <a:cubicBezTo>
                      <a:pt x="413" y="21"/>
                      <a:pt x="413" y="21"/>
                      <a:pt x="413" y="21"/>
                    </a:cubicBezTo>
                    <a:cubicBezTo>
                      <a:pt x="406" y="9"/>
                      <a:pt x="393" y="1"/>
                      <a:pt x="379" y="1"/>
                    </a:cubicBezTo>
                    <a:cubicBezTo>
                      <a:pt x="379" y="1"/>
                      <a:pt x="347" y="0"/>
                      <a:pt x="344" y="0"/>
                    </a:cubicBezTo>
                    <a:cubicBezTo>
                      <a:pt x="330" y="0"/>
                      <a:pt x="317" y="8"/>
                      <a:pt x="310" y="21"/>
                    </a:cubicBezTo>
                    <a:cubicBezTo>
                      <a:pt x="293" y="51"/>
                      <a:pt x="293" y="51"/>
                      <a:pt x="293" y="51"/>
                    </a:cubicBezTo>
                    <a:cubicBezTo>
                      <a:pt x="298" y="61"/>
                      <a:pt x="298" y="61"/>
                      <a:pt x="298" y="61"/>
                    </a:cubicBezTo>
                    <a:cubicBezTo>
                      <a:pt x="318" y="25"/>
                      <a:pt x="318" y="25"/>
                      <a:pt x="318" y="25"/>
                    </a:cubicBezTo>
                    <a:cubicBezTo>
                      <a:pt x="323" y="15"/>
                      <a:pt x="333" y="8"/>
                      <a:pt x="344" y="8"/>
                    </a:cubicBezTo>
                    <a:cubicBezTo>
                      <a:pt x="355" y="8"/>
                      <a:pt x="365" y="15"/>
                      <a:pt x="371" y="25"/>
                    </a:cubicBezTo>
                    <a:cubicBezTo>
                      <a:pt x="422" y="118"/>
                      <a:pt x="422" y="118"/>
                      <a:pt x="422" y="118"/>
                    </a:cubicBezTo>
                    <a:cubicBezTo>
                      <a:pt x="427" y="129"/>
                      <a:pt x="434" y="144"/>
                      <a:pt x="425" y="156"/>
                    </a:cubicBezTo>
                    <a:cubicBezTo>
                      <a:pt x="417" y="168"/>
                      <a:pt x="402" y="169"/>
                      <a:pt x="395" y="169"/>
                    </a:cubicBezTo>
                    <a:cubicBezTo>
                      <a:pt x="311" y="169"/>
                      <a:pt x="311" y="169"/>
                      <a:pt x="311" y="169"/>
                    </a:cubicBezTo>
                    <a:cubicBezTo>
                      <a:pt x="315" y="166"/>
                      <a:pt x="318" y="163"/>
                      <a:pt x="321" y="159"/>
                    </a:cubicBezTo>
                    <a:cubicBezTo>
                      <a:pt x="331" y="144"/>
                      <a:pt x="324" y="127"/>
                      <a:pt x="317" y="115"/>
                    </a:cubicBezTo>
                    <a:cubicBezTo>
                      <a:pt x="266" y="21"/>
                      <a:pt x="266" y="21"/>
                      <a:pt x="266" y="21"/>
                    </a:cubicBezTo>
                    <a:cubicBezTo>
                      <a:pt x="260" y="9"/>
                      <a:pt x="246" y="1"/>
                      <a:pt x="232" y="1"/>
                    </a:cubicBezTo>
                    <a:cubicBezTo>
                      <a:pt x="232" y="1"/>
                      <a:pt x="200" y="0"/>
                      <a:pt x="198" y="0"/>
                    </a:cubicBezTo>
                    <a:cubicBezTo>
                      <a:pt x="183" y="0"/>
                      <a:pt x="170" y="8"/>
                      <a:pt x="163" y="21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11" y="117"/>
                      <a:pt x="109" y="119"/>
                      <a:pt x="108" y="122"/>
                    </a:cubicBezTo>
                    <a:cubicBezTo>
                      <a:pt x="111" y="121"/>
                      <a:pt x="115" y="121"/>
                      <a:pt x="119" y="120"/>
                    </a:cubicBezTo>
                    <a:cubicBezTo>
                      <a:pt x="119" y="120"/>
                      <a:pt x="120" y="119"/>
                      <a:pt x="120" y="118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7" y="15"/>
                      <a:pt x="187" y="8"/>
                      <a:pt x="198" y="8"/>
                    </a:cubicBezTo>
                    <a:cubicBezTo>
                      <a:pt x="208" y="8"/>
                      <a:pt x="219" y="15"/>
                      <a:pt x="224" y="25"/>
                    </a:cubicBezTo>
                    <a:cubicBezTo>
                      <a:pt x="275" y="118"/>
                      <a:pt x="275" y="118"/>
                      <a:pt x="275" y="118"/>
                    </a:cubicBezTo>
                    <a:cubicBezTo>
                      <a:pt x="281" y="129"/>
                      <a:pt x="287" y="144"/>
                      <a:pt x="279" y="156"/>
                    </a:cubicBezTo>
                    <a:cubicBezTo>
                      <a:pt x="270" y="168"/>
                      <a:pt x="255" y="169"/>
                      <a:pt x="249" y="169"/>
                    </a:cubicBezTo>
                    <a:cubicBezTo>
                      <a:pt x="147" y="169"/>
                      <a:pt x="147" y="169"/>
                      <a:pt x="147" y="169"/>
                    </a:cubicBezTo>
                    <a:cubicBezTo>
                      <a:pt x="140" y="169"/>
                      <a:pt x="125" y="168"/>
                      <a:pt x="116" y="156"/>
                    </a:cubicBezTo>
                    <a:cubicBezTo>
                      <a:pt x="111" y="147"/>
                      <a:pt x="112" y="138"/>
                      <a:pt x="115" y="130"/>
                    </a:cubicBezTo>
                    <a:cubicBezTo>
                      <a:pt x="112" y="130"/>
                      <a:pt x="106" y="132"/>
                      <a:pt x="105" y="132"/>
                    </a:cubicBezTo>
                    <a:cubicBezTo>
                      <a:pt x="42" y="151"/>
                      <a:pt x="0" y="177"/>
                      <a:pt x="0" y="177"/>
                    </a:cubicBezTo>
                    <a:cubicBezTo>
                      <a:pt x="0" y="177"/>
                      <a:pt x="107" y="227"/>
                      <a:pt x="238" y="227"/>
                    </a:cubicBezTo>
                    <a:cubicBezTo>
                      <a:pt x="485" y="227"/>
                      <a:pt x="485" y="227"/>
                      <a:pt x="485" y="227"/>
                    </a:cubicBezTo>
                    <a:cubicBezTo>
                      <a:pt x="617" y="227"/>
                      <a:pt x="723" y="177"/>
                      <a:pt x="723" y="177"/>
                    </a:cubicBezTo>
                    <a:cubicBezTo>
                      <a:pt x="723" y="177"/>
                      <a:pt x="681" y="151"/>
                      <a:pt x="618" y="13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Product Commodity Export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646455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8" name="Rectangle 5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9" name="Group 5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0" name="TextBox 5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94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1" name="Group 6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accent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4" name="Group 6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1843241" y="1878245"/>
            <a:ext cx="2775046" cy="4029294"/>
            <a:chOff x="1843241" y="1878245"/>
            <a:chExt cx="2775046" cy="4029294"/>
          </a:xfrm>
        </p:grpSpPr>
        <p:sp>
          <p:nvSpPr>
            <p:cNvPr id="373" name="Freeform 5"/>
            <p:cNvSpPr>
              <a:spLocks noEditPoints="1"/>
            </p:cNvSpPr>
            <p:nvPr/>
          </p:nvSpPr>
          <p:spPr bwMode="auto">
            <a:xfrm flipH="1">
              <a:off x="1843241" y="3289900"/>
              <a:ext cx="2656043" cy="2617639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2" name="Oval 411"/>
            <p:cNvSpPr/>
            <p:nvPr/>
          </p:nvSpPr>
          <p:spPr>
            <a:xfrm flipH="1">
              <a:off x="3908037" y="3262106"/>
              <a:ext cx="626111" cy="626112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406" name="Oval 405"/>
            <p:cNvSpPr/>
            <p:nvPr/>
          </p:nvSpPr>
          <p:spPr>
            <a:xfrm flipH="1">
              <a:off x="2851380" y="1878245"/>
              <a:ext cx="1196636" cy="1196636"/>
            </a:xfrm>
            <a:prstGeom prst="ellipse">
              <a:avLst/>
            </a:prstGeom>
            <a:solidFill>
              <a:schemeClr val="accent5">
                <a:lumMod val="75000"/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404" name="Oval 403"/>
            <p:cNvSpPr/>
            <p:nvPr/>
          </p:nvSpPr>
          <p:spPr>
            <a:xfrm flipH="1">
              <a:off x="3346861" y="3626454"/>
              <a:ext cx="972266" cy="972266"/>
            </a:xfrm>
            <a:prstGeom prst="ellipse">
              <a:avLst/>
            </a:prstGeom>
            <a:solidFill>
              <a:schemeClr val="accent5"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396" name="Oval 395"/>
            <p:cNvSpPr/>
            <p:nvPr/>
          </p:nvSpPr>
          <p:spPr>
            <a:xfrm flipH="1">
              <a:off x="3646021" y="2439167"/>
              <a:ext cx="972266" cy="972266"/>
            </a:xfrm>
            <a:prstGeom prst="ellipse">
              <a:avLst/>
            </a:prstGeom>
            <a:solidFill>
              <a:schemeClr val="accent5"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391" name="Oval 390"/>
            <p:cNvSpPr/>
            <p:nvPr/>
          </p:nvSpPr>
          <p:spPr>
            <a:xfrm flipH="1">
              <a:off x="2494961" y="3593585"/>
              <a:ext cx="972266" cy="972266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387" name="Oval 386"/>
            <p:cNvSpPr/>
            <p:nvPr/>
          </p:nvSpPr>
          <p:spPr>
            <a:xfrm flipH="1">
              <a:off x="2029197" y="2439167"/>
              <a:ext cx="1327013" cy="1327013"/>
            </a:xfrm>
            <a:prstGeom prst="ellipse">
              <a:avLst/>
            </a:prstGeom>
            <a:solidFill>
              <a:schemeClr val="accent5"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382" name="Oval 381"/>
            <p:cNvSpPr/>
            <p:nvPr/>
          </p:nvSpPr>
          <p:spPr>
            <a:xfrm flipH="1">
              <a:off x="3047703" y="2990742"/>
              <a:ext cx="972266" cy="972266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</p:grpSp>
      <p:sp>
        <p:nvSpPr>
          <p:cNvPr id="601" name="TextBox 600"/>
          <p:cNvSpPr txBox="1"/>
          <p:nvPr/>
        </p:nvSpPr>
        <p:spPr>
          <a:xfrm>
            <a:off x="9460643" y="2294766"/>
            <a:ext cx="903369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602" name="TextBox 601"/>
          <p:cNvSpPr txBox="1"/>
          <p:nvPr/>
        </p:nvSpPr>
        <p:spPr>
          <a:xfrm>
            <a:off x="9460643" y="3349577"/>
            <a:ext cx="903369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7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603" name="TextBox 602"/>
          <p:cNvSpPr txBox="1"/>
          <p:nvPr/>
        </p:nvSpPr>
        <p:spPr>
          <a:xfrm>
            <a:off x="9445403" y="4354913"/>
            <a:ext cx="958354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10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604" name="TextBox 603"/>
          <p:cNvSpPr txBox="1"/>
          <p:nvPr/>
        </p:nvSpPr>
        <p:spPr>
          <a:xfrm>
            <a:off x="9460643" y="5415358"/>
            <a:ext cx="903369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cxnSp>
        <p:nvCxnSpPr>
          <p:cNvPr id="605" name="Straight Connector 604"/>
          <p:cNvCxnSpPr/>
          <p:nvPr/>
        </p:nvCxnSpPr>
        <p:spPr>
          <a:xfrm flipV="1">
            <a:off x="4982577" y="2612944"/>
            <a:ext cx="1290774" cy="121128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Straight Connector 605"/>
          <p:cNvCxnSpPr/>
          <p:nvPr/>
        </p:nvCxnSpPr>
        <p:spPr>
          <a:xfrm>
            <a:off x="4974528" y="3824229"/>
            <a:ext cx="1315453" cy="1626743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Straight Connector 606"/>
          <p:cNvCxnSpPr/>
          <p:nvPr/>
        </p:nvCxnSpPr>
        <p:spPr>
          <a:xfrm flipV="1">
            <a:off x="4991603" y="3525009"/>
            <a:ext cx="1289797" cy="29922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Straight Connector 607"/>
          <p:cNvCxnSpPr/>
          <p:nvPr/>
        </p:nvCxnSpPr>
        <p:spPr>
          <a:xfrm>
            <a:off x="5009393" y="3822019"/>
            <a:ext cx="1263958" cy="58012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/>
          <p:cNvGrpSpPr/>
          <p:nvPr/>
        </p:nvGrpSpPr>
        <p:grpSpPr>
          <a:xfrm>
            <a:off x="7194271" y="2257743"/>
            <a:ext cx="1683308" cy="391063"/>
            <a:chOff x="6907663" y="2257743"/>
            <a:chExt cx="1683308" cy="391063"/>
          </a:xfrm>
          <a:solidFill>
            <a:schemeClr val="accent5"/>
          </a:solidFill>
        </p:grpSpPr>
        <p:grpSp>
          <p:nvGrpSpPr>
            <p:cNvPr id="718" name="Group 717"/>
            <p:cNvGrpSpPr/>
            <p:nvPr/>
          </p:nvGrpSpPr>
          <p:grpSpPr>
            <a:xfrm>
              <a:off x="6907663" y="2257743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46" name="Oval 745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7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19" name="Group 718"/>
            <p:cNvGrpSpPr/>
            <p:nvPr/>
          </p:nvGrpSpPr>
          <p:grpSpPr>
            <a:xfrm>
              <a:off x="7123130" y="2257743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44" name="Oval 743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5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20" name="Group 719"/>
            <p:cNvGrpSpPr/>
            <p:nvPr/>
          </p:nvGrpSpPr>
          <p:grpSpPr>
            <a:xfrm>
              <a:off x="7348019" y="2257743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42" name="Oval 741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3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21" name="Group 720"/>
            <p:cNvGrpSpPr/>
            <p:nvPr/>
          </p:nvGrpSpPr>
          <p:grpSpPr>
            <a:xfrm>
              <a:off x="7563661" y="2257743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40" name="Oval 739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1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22" name="Group 721"/>
            <p:cNvGrpSpPr/>
            <p:nvPr/>
          </p:nvGrpSpPr>
          <p:grpSpPr>
            <a:xfrm>
              <a:off x="7782635" y="2257743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38" name="Oval 737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9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23" name="Group 722"/>
            <p:cNvGrpSpPr/>
            <p:nvPr/>
          </p:nvGrpSpPr>
          <p:grpSpPr>
            <a:xfrm>
              <a:off x="7985571" y="2257743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36" name="Oval 735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7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24" name="Group 723"/>
            <p:cNvGrpSpPr/>
            <p:nvPr/>
          </p:nvGrpSpPr>
          <p:grpSpPr>
            <a:xfrm>
              <a:off x="8210463" y="2257743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34" name="Oval 733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5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25" name="Group 724"/>
            <p:cNvGrpSpPr/>
            <p:nvPr/>
          </p:nvGrpSpPr>
          <p:grpSpPr>
            <a:xfrm>
              <a:off x="8413405" y="2257746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32" name="Oval 731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3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194271" y="3312188"/>
            <a:ext cx="1480366" cy="391060"/>
            <a:chOff x="6907663" y="3312188"/>
            <a:chExt cx="1480366" cy="391060"/>
          </a:xfrm>
          <a:solidFill>
            <a:schemeClr val="accent5"/>
          </a:solidFill>
        </p:grpSpPr>
        <p:grpSp>
          <p:nvGrpSpPr>
            <p:cNvPr id="749" name="Group 748"/>
            <p:cNvGrpSpPr/>
            <p:nvPr/>
          </p:nvGrpSpPr>
          <p:grpSpPr>
            <a:xfrm>
              <a:off x="6907663" y="3312188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71" name="Oval 770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72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50" name="Group 749"/>
            <p:cNvGrpSpPr/>
            <p:nvPr/>
          </p:nvGrpSpPr>
          <p:grpSpPr>
            <a:xfrm>
              <a:off x="7123130" y="3312188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69" name="Oval 768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70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51" name="Group 750"/>
            <p:cNvGrpSpPr/>
            <p:nvPr/>
          </p:nvGrpSpPr>
          <p:grpSpPr>
            <a:xfrm>
              <a:off x="7348019" y="3312188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67" name="Oval 766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68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52" name="Group 751"/>
            <p:cNvGrpSpPr/>
            <p:nvPr/>
          </p:nvGrpSpPr>
          <p:grpSpPr>
            <a:xfrm>
              <a:off x="7563661" y="3312188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65" name="Oval 764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66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53" name="Group 752"/>
            <p:cNvGrpSpPr/>
            <p:nvPr/>
          </p:nvGrpSpPr>
          <p:grpSpPr>
            <a:xfrm>
              <a:off x="7782635" y="3312188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63" name="Oval 762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64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54" name="Group 753"/>
            <p:cNvGrpSpPr/>
            <p:nvPr/>
          </p:nvGrpSpPr>
          <p:grpSpPr>
            <a:xfrm>
              <a:off x="7985571" y="3312188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61" name="Oval 760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62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55" name="Group 754"/>
            <p:cNvGrpSpPr/>
            <p:nvPr/>
          </p:nvGrpSpPr>
          <p:grpSpPr>
            <a:xfrm>
              <a:off x="8210463" y="3312188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59" name="Oval 758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60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773" name="Group 772"/>
          <p:cNvGrpSpPr/>
          <p:nvPr/>
        </p:nvGrpSpPr>
        <p:grpSpPr>
          <a:xfrm>
            <a:off x="7194267" y="4312120"/>
            <a:ext cx="2104050" cy="391064"/>
            <a:chOff x="6940489" y="2488020"/>
            <a:chExt cx="1647121" cy="306138"/>
          </a:xfrm>
          <a:solidFill>
            <a:schemeClr val="accent5"/>
          </a:solidFill>
        </p:grpSpPr>
        <p:grpSp>
          <p:nvGrpSpPr>
            <p:cNvPr id="774" name="Group 773"/>
            <p:cNvGrpSpPr/>
            <p:nvPr/>
          </p:nvGrpSpPr>
          <p:grpSpPr>
            <a:xfrm>
              <a:off x="6940489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02" name="Oval 801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03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75" name="Group 774"/>
            <p:cNvGrpSpPr/>
            <p:nvPr/>
          </p:nvGrpSpPr>
          <p:grpSpPr>
            <a:xfrm>
              <a:off x="7109165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00" name="Oval 799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01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76" name="Group 775"/>
            <p:cNvGrpSpPr/>
            <p:nvPr/>
          </p:nvGrpSpPr>
          <p:grpSpPr>
            <a:xfrm>
              <a:off x="7285217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98" name="Oval 797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99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77" name="Group 776"/>
            <p:cNvGrpSpPr/>
            <p:nvPr/>
          </p:nvGrpSpPr>
          <p:grpSpPr>
            <a:xfrm>
              <a:off x="7454026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96" name="Oval 795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97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78" name="Group 777"/>
            <p:cNvGrpSpPr/>
            <p:nvPr/>
          </p:nvGrpSpPr>
          <p:grpSpPr>
            <a:xfrm>
              <a:off x="7625445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94" name="Oval 793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95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79" name="Group 778"/>
            <p:cNvGrpSpPr/>
            <p:nvPr/>
          </p:nvGrpSpPr>
          <p:grpSpPr>
            <a:xfrm>
              <a:off x="7784307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92" name="Oval 791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93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80" name="Group 779"/>
            <p:cNvGrpSpPr/>
            <p:nvPr/>
          </p:nvGrpSpPr>
          <p:grpSpPr>
            <a:xfrm>
              <a:off x="7960359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90" name="Oval 789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91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81" name="Group 780"/>
            <p:cNvGrpSpPr/>
            <p:nvPr/>
          </p:nvGrpSpPr>
          <p:grpSpPr>
            <a:xfrm>
              <a:off x="8119222" y="2488023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88" name="Oval 787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89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82" name="Group 781"/>
            <p:cNvGrpSpPr/>
            <p:nvPr/>
          </p:nvGrpSpPr>
          <p:grpSpPr>
            <a:xfrm>
              <a:off x="8289745" y="2488022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86" name="Oval 785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87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83" name="Group 782"/>
            <p:cNvGrpSpPr/>
            <p:nvPr/>
          </p:nvGrpSpPr>
          <p:grpSpPr>
            <a:xfrm>
              <a:off x="8448605" y="2488020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84" name="Oval 783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85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29" name="Group 828"/>
          <p:cNvGrpSpPr/>
          <p:nvPr/>
        </p:nvGrpSpPr>
        <p:grpSpPr>
          <a:xfrm>
            <a:off x="7193753" y="5393107"/>
            <a:ext cx="1901120" cy="391063"/>
            <a:chOff x="6940489" y="2488021"/>
            <a:chExt cx="1488261" cy="306137"/>
          </a:xfrm>
          <a:solidFill>
            <a:schemeClr val="accent5"/>
          </a:solidFill>
        </p:grpSpPr>
        <p:grpSp>
          <p:nvGrpSpPr>
            <p:cNvPr id="830" name="Group 829"/>
            <p:cNvGrpSpPr/>
            <p:nvPr/>
          </p:nvGrpSpPr>
          <p:grpSpPr>
            <a:xfrm>
              <a:off x="6940489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58" name="Oval 857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9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1" name="Group 830"/>
            <p:cNvGrpSpPr/>
            <p:nvPr/>
          </p:nvGrpSpPr>
          <p:grpSpPr>
            <a:xfrm>
              <a:off x="7109165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56" name="Oval 855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7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2" name="Group 831"/>
            <p:cNvGrpSpPr/>
            <p:nvPr/>
          </p:nvGrpSpPr>
          <p:grpSpPr>
            <a:xfrm>
              <a:off x="7285217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54" name="Oval 853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5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3" name="Group 832"/>
            <p:cNvGrpSpPr/>
            <p:nvPr/>
          </p:nvGrpSpPr>
          <p:grpSpPr>
            <a:xfrm>
              <a:off x="7454026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52" name="Oval 851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3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4" name="Group 833"/>
            <p:cNvGrpSpPr/>
            <p:nvPr/>
          </p:nvGrpSpPr>
          <p:grpSpPr>
            <a:xfrm>
              <a:off x="7625445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50" name="Oval 849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1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5" name="Group 834"/>
            <p:cNvGrpSpPr/>
            <p:nvPr/>
          </p:nvGrpSpPr>
          <p:grpSpPr>
            <a:xfrm>
              <a:off x="7784307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48" name="Oval 847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9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6" name="Group 835"/>
            <p:cNvGrpSpPr/>
            <p:nvPr/>
          </p:nvGrpSpPr>
          <p:grpSpPr>
            <a:xfrm>
              <a:off x="7960359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46" name="Oval 845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7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7" name="Group 836"/>
            <p:cNvGrpSpPr/>
            <p:nvPr/>
          </p:nvGrpSpPr>
          <p:grpSpPr>
            <a:xfrm>
              <a:off x="8119222" y="2488023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44" name="Oval 843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5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8" name="Group 837"/>
            <p:cNvGrpSpPr/>
            <p:nvPr/>
          </p:nvGrpSpPr>
          <p:grpSpPr>
            <a:xfrm>
              <a:off x="8289745" y="2488022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42" name="Oval 841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3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sp>
        <p:nvSpPr>
          <p:cNvPr id="329" name="Shape 3287"/>
          <p:cNvSpPr/>
          <p:nvPr/>
        </p:nvSpPr>
        <p:spPr>
          <a:xfrm>
            <a:off x="4957887" y="3775596"/>
            <a:ext cx="85849" cy="858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  <a:close/>
              </a:path>
            </a:pathLst>
          </a:cu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174157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500"/>
                            </p:stCondLst>
                            <p:childTnLst>
                              <p:par>
                                <p:cTn id="5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6000"/>
                            </p:stCondLst>
                            <p:childTnLst>
                              <p:par>
                                <p:cTn id="5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500"/>
                            </p:stCondLst>
                            <p:childTnLst>
                              <p:par>
                                <p:cTn id="5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7000"/>
                            </p:stCondLst>
                            <p:childTnLst>
                              <p:par>
                                <p:cTn id="6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7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500"/>
                            </p:stCondLst>
                            <p:childTnLst>
                              <p:par>
                                <p:cTn id="6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8000"/>
                            </p:stCondLst>
                            <p:childTnLst>
                              <p:par>
                                <p:cTn id="7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5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8500"/>
                            </p:stCondLst>
                            <p:childTnLst>
                              <p:par>
                                <p:cTn id="7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9000"/>
                            </p:stCondLst>
                            <p:childTnLst>
                              <p:par>
                                <p:cTn id="7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9500"/>
                            </p:stCondLst>
                            <p:childTnLst>
                              <p:par>
                                <p:cTn id="8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58" grpId="0"/>
      <p:bldP spid="58" grpId="1"/>
      <p:bldP spid="58" grpId="2"/>
      <p:bldP spid="58" grpId="3"/>
      <p:bldP spid="58" grpId="4"/>
      <p:bldP spid="58" grpId="5"/>
      <p:bldP spid="58" grpId="6"/>
      <p:bldP spid="58" grpId="7"/>
      <p:bldP spid="58" grpId="8"/>
      <p:bldP spid="58" grpId="9"/>
      <p:bldP spid="58" grpId="10"/>
      <p:bldP spid="58" grpId="11"/>
      <p:bldP spid="58" grpId="12"/>
      <p:bldP spid="601" grpId="0"/>
      <p:bldP spid="602" grpId="0"/>
      <p:bldP spid="603" grpId="0"/>
      <p:bldP spid="604" grpId="0"/>
      <p:bldP spid="329" grpId="0" animBg="1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3356903" y="2182573"/>
            <a:ext cx="5458553" cy="2629565"/>
            <a:chOff x="3356903" y="2182573"/>
            <a:chExt cx="5458553" cy="2629565"/>
          </a:xfrm>
        </p:grpSpPr>
        <p:grpSp>
          <p:nvGrpSpPr>
            <p:cNvPr id="2" name="Group 1"/>
            <p:cNvGrpSpPr/>
            <p:nvPr/>
          </p:nvGrpSpPr>
          <p:grpSpPr>
            <a:xfrm>
              <a:off x="3356903" y="2259748"/>
              <a:ext cx="5458553" cy="2457399"/>
              <a:chOff x="3356903" y="2259748"/>
              <a:chExt cx="5458553" cy="2457399"/>
            </a:xfrm>
          </p:grpSpPr>
          <p:grpSp>
            <p:nvGrpSpPr>
              <p:cNvPr id="40" name="Group 39"/>
              <p:cNvGrpSpPr/>
              <p:nvPr/>
            </p:nvGrpSpPr>
            <p:grpSpPr>
              <a:xfrm>
                <a:off x="3356903" y="2259748"/>
                <a:ext cx="2383497" cy="2457399"/>
                <a:chOff x="1511939" y="3066330"/>
                <a:chExt cx="1855827" cy="1766831"/>
              </a:xfrm>
            </p:grpSpPr>
            <p:sp>
              <p:nvSpPr>
                <p:cNvPr id="41" name="Shape 4255"/>
                <p:cNvSpPr/>
                <p:nvPr/>
              </p:nvSpPr>
              <p:spPr>
                <a:xfrm>
                  <a:off x="1628066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42" name="Shape 4256"/>
                <p:cNvSpPr/>
                <p:nvPr/>
              </p:nvSpPr>
              <p:spPr>
                <a:xfrm>
                  <a:off x="2076997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43" name="Shape 4257"/>
                <p:cNvSpPr/>
                <p:nvPr/>
              </p:nvSpPr>
              <p:spPr>
                <a:xfrm>
                  <a:off x="2525927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44" name="Shape 4258"/>
                <p:cNvSpPr/>
                <p:nvPr/>
              </p:nvSpPr>
              <p:spPr>
                <a:xfrm>
                  <a:off x="2974858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45" name="Shape 4276"/>
                <p:cNvSpPr/>
                <p:nvPr/>
              </p:nvSpPr>
              <p:spPr>
                <a:xfrm flipH="1">
                  <a:off x="1511939" y="4829240"/>
                  <a:ext cx="1855827" cy="0"/>
                </a:xfrm>
                <a:prstGeom prst="line">
                  <a:avLst/>
                </a:prstGeom>
                <a:ln w="3175">
                  <a:solidFill>
                    <a:schemeClr val="accent1"/>
                  </a:solidFill>
                  <a:miter lim="400000"/>
                </a:ln>
              </p:spPr>
              <p:txBody>
                <a:bodyPr lIns="50800" tIns="50800" rIns="50800" bIns="50800" anchor="ctr"/>
                <a:lstStyle/>
                <a:p>
                  <a:pPr lvl="0" algn="l">
                    <a:spcBef>
                      <a:spcPts val="2000"/>
                    </a:spcBef>
                    <a:defRPr sz="2000">
                      <a:solidFill>
                        <a:srgbClr val="A6AAA9"/>
                      </a:solidFill>
                      <a:latin typeface="Source Sans Pro"/>
                      <a:ea typeface="Source Sans Pro"/>
                      <a:cs typeface="Source Sans Pro"/>
                      <a:sym typeface="Source Sans Pro"/>
                    </a:defRPr>
                  </a:pPr>
                  <a:endParaRPr/>
                </a:p>
              </p:txBody>
            </p:sp>
          </p:grpSp>
          <p:grpSp>
            <p:nvGrpSpPr>
              <p:cNvPr id="60" name="Group 59"/>
              <p:cNvGrpSpPr/>
              <p:nvPr/>
            </p:nvGrpSpPr>
            <p:grpSpPr>
              <a:xfrm>
                <a:off x="6431959" y="2259748"/>
                <a:ext cx="2383497" cy="2457399"/>
                <a:chOff x="1511939" y="3066330"/>
                <a:chExt cx="1855827" cy="1766831"/>
              </a:xfrm>
            </p:grpSpPr>
            <p:sp>
              <p:nvSpPr>
                <p:cNvPr id="87" name="Shape 4255"/>
                <p:cNvSpPr/>
                <p:nvPr/>
              </p:nvSpPr>
              <p:spPr>
                <a:xfrm>
                  <a:off x="1628066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88" name="Shape 4256"/>
                <p:cNvSpPr/>
                <p:nvPr/>
              </p:nvSpPr>
              <p:spPr>
                <a:xfrm>
                  <a:off x="2076997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89" name="Shape 4257"/>
                <p:cNvSpPr/>
                <p:nvPr/>
              </p:nvSpPr>
              <p:spPr>
                <a:xfrm>
                  <a:off x="2525927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90" name="Shape 4258"/>
                <p:cNvSpPr/>
                <p:nvPr/>
              </p:nvSpPr>
              <p:spPr>
                <a:xfrm>
                  <a:off x="2974858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91" name="Shape 4276"/>
                <p:cNvSpPr/>
                <p:nvPr/>
              </p:nvSpPr>
              <p:spPr>
                <a:xfrm flipH="1">
                  <a:off x="1511939" y="4829240"/>
                  <a:ext cx="1855827" cy="0"/>
                </a:xfrm>
                <a:prstGeom prst="line">
                  <a:avLst/>
                </a:prstGeom>
                <a:ln w="3175">
                  <a:solidFill>
                    <a:schemeClr val="accent1"/>
                  </a:solidFill>
                  <a:miter lim="400000"/>
                </a:ln>
              </p:spPr>
              <p:txBody>
                <a:bodyPr lIns="50800" tIns="50800" rIns="50800" bIns="50800" anchor="ctr"/>
                <a:lstStyle/>
                <a:p>
                  <a:pPr lvl="0" algn="l">
                    <a:spcBef>
                      <a:spcPts val="2000"/>
                    </a:spcBef>
                    <a:defRPr sz="2000">
                      <a:solidFill>
                        <a:srgbClr val="A6AAA9"/>
                      </a:solidFill>
                      <a:latin typeface="Source Sans Pro"/>
                      <a:ea typeface="Source Sans Pro"/>
                      <a:cs typeface="Source Sans Pro"/>
                      <a:sym typeface="Source Sans Pro"/>
                    </a:defRPr>
                  </a:pPr>
                  <a:endParaRPr/>
                </a:p>
              </p:txBody>
            </p:sp>
          </p:grpSp>
        </p:grpSp>
        <p:grpSp>
          <p:nvGrpSpPr>
            <p:cNvPr id="4" name="Group 3"/>
            <p:cNvGrpSpPr/>
            <p:nvPr/>
          </p:nvGrpSpPr>
          <p:grpSpPr>
            <a:xfrm>
              <a:off x="5913000" y="2182573"/>
              <a:ext cx="504711" cy="2629565"/>
              <a:chOff x="5913000" y="2182573"/>
              <a:chExt cx="504711" cy="2629565"/>
            </a:xfrm>
          </p:grpSpPr>
          <p:sp>
            <p:nvSpPr>
              <p:cNvPr id="106" name="TextBox 105"/>
              <p:cNvSpPr txBox="1"/>
              <p:nvPr/>
            </p:nvSpPr>
            <p:spPr>
              <a:xfrm>
                <a:off x="5913001" y="4612083"/>
                <a:ext cx="440078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70000"/>
                  </a:lnSpc>
                </a:pPr>
                <a:r>
                  <a:rPr lang="id-ID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0</a:t>
                </a:r>
                <a:r>
                  <a:rPr lang="id-ID" sz="1000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%</a:t>
                </a:r>
                <a:endParaRPr lang="id-ID" sz="10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107" name="TextBox 106"/>
              <p:cNvSpPr txBox="1"/>
              <p:nvPr/>
            </p:nvSpPr>
            <p:spPr>
              <a:xfrm>
                <a:off x="5913001" y="3999302"/>
                <a:ext cx="440078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70000"/>
                  </a:lnSpc>
                </a:pPr>
                <a:r>
                  <a:rPr lang="en-US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25</a:t>
                </a:r>
                <a:r>
                  <a:rPr lang="id-ID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%</a:t>
                </a:r>
                <a:endParaRPr lang="id-ID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108" name="TextBox 107"/>
              <p:cNvSpPr txBox="1"/>
              <p:nvPr/>
            </p:nvSpPr>
            <p:spPr>
              <a:xfrm>
                <a:off x="5913001" y="3382493"/>
                <a:ext cx="440078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70000"/>
                  </a:lnSpc>
                </a:pPr>
                <a:r>
                  <a:rPr lang="en-US" sz="1000" b="1" dirty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5</a:t>
                </a:r>
                <a:r>
                  <a:rPr lang="id-ID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0</a:t>
                </a:r>
                <a:r>
                  <a:rPr lang="id-ID" sz="1000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%</a:t>
                </a:r>
                <a:endParaRPr lang="id-ID" sz="10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109" name="TextBox 108"/>
              <p:cNvSpPr txBox="1"/>
              <p:nvPr/>
            </p:nvSpPr>
            <p:spPr>
              <a:xfrm>
                <a:off x="5913001" y="2772915"/>
                <a:ext cx="440078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70000"/>
                  </a:lnSpc>
                </a:pPr>
                <a:r>
                  <a:rPr lang="en-US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75</a:t>
                </a:r>
                <a:r>
                  <a:rPr lang="id-ID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%</a:t>
                </a:r>
                <a:endParaRPr lang="id-ID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110" name="TextBox 109"/>
              <p:cNvSpPr txBox="1"/>
              <p:nvPr/>
            </p:nvSpPr>
            <p:spPr>
              <a:xfrm>
                <a:off x="5913000" y="2182573"/>
                <a:ext cx="504711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70000"/>
                  </a:lnSpc>
                </a:pPr>
                <a:r>
                  <a:rPr lang="en-US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10</a:t>
                </a:r>
                <a:r>
                  <a:rPr lang="id-ID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0</a:t>
                </a:r>
                <a:r>
                  <a:rPr lang="id-ID" sz="1000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%</a:t>
                </a:r>
                <a:endParaRPr lang="id-ID" sz="10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3490173" y="2259749"/>
            <a:ext cx="5208524" cy="2459386"/>
            <a:chOff x="3490173" y="2259749"/>
            <a:chExt cx="5208524" cy="2459386"/>
          </a:xfrm>
        </p:grpSpPr>
        <p:grpSp>
          <p:nvGrpSpPr>
            <p:cNvPr id="111" name="Group 110"/>
            <p:cNvGrpSpPr/>
            <p:nvPr/>
          </p:nvGrpSpPr>
          <p:grpSpPr>
            <a:xfrm flipH="1">
              <a:off x="6426111" y="2266358"/>
              <a:ext cx="2272586" cy="2452777"/>
              <a:chOff x="3404450" y="2259749"/>
              <a:chExt cx="2436514" cy="2452777"/>
            </a:xfrm>
          </p:grpSpPr>
          <p:grpSp>
            <p:nvGrpSpPr>
              <p:cNvPr id="112" name="Group 4033"/>
              <p:cNvGrpSpPr/>
              <p:nvPr/>
            </p:nvGrpSpPr>
            <p:grpSpPr>
              <a:xfrm rot="5400000">
                <a:off x="3396319" y="2267881"/>
                <a:ext cx="2452776" cy="2436514"/>
                <a:chOff x="-1" y="-1"/>
                <a:chExt cx="6461015" cy="4652443"/>
              </a:xfrm>
            </p:grpSpPr>
            <p:sp>
              <p:nvSpPr>
                <p:cNvPr id="114" name="Shape 4028"/>
                <p:cNvSpPr/>
                <p:nvPr/>
              </p:nvSpPr>
              <p:spPr>
                <a:xfrm flipV="1">
                  <a:off x="-1" y="0"/>
                  <a:ext cx="2" cy="4652442"/>
                </a:xfrm>
                <a:prstGeom prst="line">
                  <a:avLst/>
                </a:prstGeom>
                <a:noFill/>
                <a:ln w="6350" cap="flat">
                  <a:solidFill>
                    <a:schemeClr val="accent1">
                      <a:alpha val="2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118" name="Shape 4032"/>
                <p:cNvSpPr/>
                <p:nvPr/>
              </p:nvSpPr>
              <p:spPr>
                <a:xfrm flipV="1">
                  <a:off x="6461013" y="-1"/>
                  <a:ext cx="1" cy="4652443"/>
                </a:xfrm>
                <a:prstGeom prst="line">
                  <a:avLst/>
                </a:prstGeom>
                <a:noFill/>
                <a:ln w="6350" cap="flat">
                  <a:solidFill>
                    <a:schemeClr val="accent1">
                      <a:alpha val="2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</p:grpSp>
          <p:cxnSp>
            <p:nvCxnSpPr>
              <p:cNvPr id="113" name="Straight Connector 112"/>
              <p:cNvCxnSpPr/>
              <p:nvPr/>
            </p:nvCxnSpPr>
            <p:spPr>
              <a:xfrm rot="5400000">
                <a:off x="4595720" y="3486137"/>
                <a:ext cx="2452776" cy="0"/>
              </a:xfrm>
              <a:prstGeom prst="line">
                <a:avLst/>
              </a:prstGeom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" name="Group 2"/>
            <p:cNvGrpSpPr/>
            <p:nvPr/>
          </p:nvGrpSpPr>
          <p:grpSpPr>
            <a:xfrm>
              <a:off x="3490173" y="2259749"/>
              <a:ext cx="2272586" cy="2452777"/>
              <a:chOff x="3404450" y="2259749"/>
              <a:chExt cx="2436514" cy="2452777"/>
            </a:xfrm>
          </p:grpSpPr>
          <p:grpSp>
            <p:nvGrpSpPr>
              <p:cNvPr id="99" name="Group 4033"/>
              <p:cNvGrpSpPr/>
              <p:nvPr/>
            </p:nvGrpSpPr>
            <p:grpSpPr>
              <a:xfrm rot="5400000">
                <a:off x="3396319" y="2267881"/>
                <a:ext cx="2452776" cy="2436514"/>
                <a:chOff x="-1" y="-1"/>
                <a:chExt cx="6461015" cy="4652443"/>
              </a:xfrm>
            </p:grpSpPr>
            <p:sp>
              <p:nvSpPr>
                <p:cNvPr id="101" name="Shape 4028"/>
                <p:cNvSpPr/>
                <p:nvPr/>
              </p:nvSpPr>
              <p:spPr>
                <a:xfrm flipV="1">
                  <a:off x="-1" y="0"/>
                  <a:ext cx="2" cy="4652442"/>
                </a:xfrm>
                <a:prstGeom prst="line">
                  <a:avLst/>
                </a:prstGeom>
                <a:noFill/>
                <a:ln w="6350" cap="flat">
                  <a:solidFill>
                    <a:schemeClr val="accent1">
                      <a:alpha val="2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105" name="Shape 4032"/>
                <p:cNvSpPr/>
                <p:nvPr/>
              </p:nvSpPr>
              <p:spPr>
                <a:xfrm flipV="1">
                  <a:off x="6461013" y="-1"/>
                  <a:ext cx="1" cy="4652443"/>
                </a:xfrm>
                <a:prstGeom prst="line">
                  <a:avLst/>
                </a:prstGeom>
                <a:noFill/>
                <a:ln w="6350" cap="flat">
                  <a:solidFill>
                    <a:schemeClr val="accent1">
                      <a:alpha val="2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</p:grpSp>
          <p:cxnSp>
            <p:nvCxnSpPr>
              <p:cNvPr id="100" name="Straight Connector 99"/>
              <p:cNvCxnSpPr/>
              <p:nvPr/>
            </p:nvCxnSpPr>
            <p:spPr>
              <a:xfrm rot="5400000">
                <a:off x="4595720" y="3486137"/>
                <a:ext cx="2452776" cy="0"/>
              </a:xfrm>
              <a:prstGeom prst="line">
                <a:avLst/>
              </a:prstGeom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Commodity Report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37" name="Text Placeholder 2"/>
          <p:cNvSpPr txBox="1">
            <a:spLocks/>
          </p:cNvSpPr>
          <p:nvPr/>
        </p:nvSpPr>
        <p:spPr>
          <a:xfrm>
            <a:off x="4162481" y="4904973"/>
            <a:ext cx="767144" cy="336212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 smtClean="0">
                <a:latin typeface="Lato" panose="020F0502020204030203" pitchFamily="34" charset="0"/>
                <a:cs typeface="Clear Sans" panose="020B0503030202020304" pitchFamily="34" charset="0"/>
              </a:rPr>
              <a:t>2014</a:t>
            </a:r>
            <a:endParaRPr lang="en-GB" b="1" dirty="0">
              <a:latin typeface="Lato" panose="020F0502020204030203" pitchFamily="34" charset="0"/>
              <a:cs typeface="Clear Sans" panose="020B0503030202020304" pitchFamily="34" charset="0"/>
            </a:endParaRPr>
          </a:p>
        </p:txBody>
      </p:sp>
      <p:sp>
        <p:nvSpPr>
          <p:cNvPr id="59" name="Text Placeholder 2"/>
          <p:cNvSpPr txBox="1">
            <a:spLocks/>
          </p:cNvSpPr>
          <p:nvPr/>
        </p:nvSpPr>
        <p:spPr>
          <a:xfrm>
            <a:off x="7237537" y="4904973"/>
            <a:ext cx="767144" cy="336212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 smtClean="0">
                <a:latin typeface="Lato" panose="020F0502020204030203" pitchFamily="34" charset="0"/>
                <a:cs typeface="Clear Sans" panose="020B0503030202020304" pitchFamily="34" charset="0"/>
              </a:rPr>
              <a:t>2015</a:t>
            </a:r>
            <a:endParaRPr lang="en-GB" b="1" dirty="0">
              <a:latin typeface="Lato" panose="020F0502020204030203" pitchFamily="34" charset="0"/>
              <a:cs typeface="Clear Sans" panose="020B0503030202020304" pitchFamily="34" charset="0"/>
            </a:endParaRPr>
          </a:p>
        </p:txBody>
      </p:sp>
      <p:grpSp>
        <p:nvGrpSpPr>
          <p:cNvPr id="61" name="Group 4281"/>
          <p:cNvGrpSpPr/>
          <p:nvPr/>
        </p:nvGrpSpPr>
        <p:grpSpPr>
          <a:xfrm>
            <a:off x="6581105" y="2563755"/>
            <a:ext cx="2111601" cy="2153393"/>
            <a:chOff x="0" y="-111803"/>
            <a:chExt cx="3356260" cy="2440773"/>
          </a:xfrm>
        </p:grpSpPr>
        <p:sp>
          <p:nvSpPr>
            <p:cNvPr id="83" name="Shape 4277"/>
            <p:cNvSpPr/>
            <p:nvPr/>
          </p:nvSpPr>
          <p:spPr>
            <a:xfrm>
              <a:off x="0" y="0"/>
              <a:ext cx="606964" cy="232897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4" name="Shape 4278"/>
            <p:cNvSpPr/>
            <p:nvPr/>
          </p:nvSpPr>
          <p:spPr>
            <a:xfrm>
              <a:off x="916432" y="647140"/>
              <a:ext cx="606964" cy="1681830"/>
            </a:xfrm>
            <a:prstGeom prst="rect">
              <a:avLst/>
            </a:prstGeom>
            <a:solidFill>
              <a:schemeClr val="accent5">
                <a:alpha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5" name="Shape 4279"/>
            <p:cNvSpPr/>
            <p:nvPr/>
          </p:nvSpPr>
          <p:spPr>
            <a:xfrm>
              <a:off x="1832864" y="463968"/>
              <a:ext cx="606964" cy="1865001"/>
            </a:xfrm>
            <a:prstGeom prst="rect">
              <a:avLst/>
            </a:prstGeom>
            <a:solidFill>
              <a:schemeClr val="accent5">
                <a:lumMod val="60000"/>
                <a:lumOff val="40000"/>
                <a:alpha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6" name="Shape 4280"/>
            <p:cNvSpPr/>
            <p:nvPr/>
          </p:nvSpPr>
          <p:spPr>
            <a:xfrm>
              <a:off x="2749296" y="-111803"/>
              <a:ext cx="606964" cy="2440773"/>
            </a:xfrm>
            <a:prstGeom prst="rect">
              <a:avLst/>
            </a:prstGeom>
            <a:solidFill>
              <a:schemeClr val="accent5">
                <a:lumMod val="40000"/>
                <a:lumOff val="60000"/>
                <a:alpha val="41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19" name="Group 118"/>
          <p:cNvGrpSpPr/>
          <p:nvPr/>
        </p:nvGrpSpPr>
        <p:grpSpPr>
          <a:xfrm>
            <a:off x="4415442" y="5674078"/>
            <a:ext cx="3581537" cy="186637"/>
            <a:chOff x="1785363" y="5840586"/>
            <a:chExt cx="3581537" cy="186637"/>
          </a:xfrm>
        </p:grpSpPr>
        <p:grpSp>
          <p:nvGrpSpPr>
            <p:cNvPr id="120" name="Group 119"/>
            <p:cNvGrpSpPr/>
            <p:nvPr/>
          </p:nvGrpSpPr>
          <p:grpSpPr>
            <a:xfrm>
              <a:off x="1785363" y="5840586"/>
              <a:ext cx="959833" cy="169277"/>
              <a:chOff x="1863717" y="5592025"/>
              <a:chExt cx="959833" cy="169277"/>
            </a:xfrm>
          </p:grpSpPr>
          <p:sp>
            <p:nvSpPr>
              <p:cNvPr id="130" name="Shape 3281"/>
              <p:cNvSpPr/>
              <p:nvPr/>
            </p:nvSpPr>
            <p:spPr>
              <a:xfrm>
                <a:off x="1863717" y="5610553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31" name="TextBox 130"/>
              <p:cNvSpPr txBox="1"/>
              <p:nvPr/>
            </p:nvSpPr>
            <p:spPr>
              <a:xfrm>
                <a:off x="2106303" y="5592025"/>
                <a:ext cx="717247" cy="16927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100" dirty="0" err="1" smtClean="0">
                    <a:solidFill>
                      <a:schemeClr val="bg1">
                        <a:lumMod val="65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RIce</a:t>
                </a:r>
                <a:endParaRPr lang="en-GB" sz="11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121" name="Group 120"/>
            <p:cNvGrpSpPr/>
            <p:nvPr/>
          </p:nvGrpSpPr>
          <p:grpSpPr>
            <a:xfrm>
              <a:off x="3630126" y="5840586"/>
              <a:ext cx="859116" cy="169277"/>
              <a:chOff x="1466842" y="5801076"/>
              <a:chExt cx="859116" cy="169277"/>
            </a:xfrm>
          </p:grpSpPr>
          <p:sp>
            <p:nvSpPr>
              <p:cNvPr id="128" name="Shape 3284"/>
              <p:cNvSpPr/>
              <p:nvPr/>
            </p:nvSpPr>
            <p:spPr>
              <a:xfrm>
                <a:off x="1466842" y="582707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9" name="TextBox 128"/>
              <p:cNvSpPr txBox="1"/>
              <p:nvPr/>
            </p:nvSpPr>
            <p:spPr>
              <a:xfrm>
                <a:off x="1650335" y="5801076"/>
                <a:ext cx="675623" cy="16927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100" dirty="0" smtClean="0">
                    <a:solidFill>
                      <a:schemeClr val="bg1">
                        <a:lumMod val="65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Wood</a:t>
                </a:r>
                <a:endParaRPr lang="en-GB" sz="11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122" name="Group 121"/>
            <p:cNvGrpSpPr/>
            <p:nvPr/>
          </p:nvGrpSpPr>
          <p:grpSpPr>
            <a:xfrm>
              <a:off x="2751647" y="5857946"/>
              <a:ext cx="898753" cy="169277"/>
              <a:chOff x="1466842" y="6036924"/>
              <a:chExt cx="898753" cy="169277"/>
            </a:xfrm>
          </p:grpSpPr>
          <p:sp>
            <p:nvSpPr>
              <p:cNvPr id="126" name="Shape 3287"/>
              <p:cNvSpPr/>
              <p:nvPr/>
            </p:nvSpPr>
            <p:spPr>
              <a:xfrm>
                <a:off x="1466842" y="605195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7" name="TextBox 126"/>
              <p:cNvSpPr txBox="1"/>
              <p:nvPr/>
            </p:nvSpPr>
            <p:spPr>
              <a:xfrm>
                <a:off x="1704518" y="6036924"/>
                <a:ext cx="661077" cy="16927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100" dirty="0" smtClean="0">
                    <a:solidFill>
                      <a:schemeClr val="bg1">
                        <a:lumMod val="65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Fish</a:t>
                </a:r>
                <a:endParaRPr lang="en-GB" sz="11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123" name="Group 122"/>
            <p:cNvGrpSpPr/>
            <p:nvPr/>
          </p:nvGrpSpPr>
          <p:grpSpPr>
            <a:xfrm>
              <a:off x="4453601" y="5852622"/>
              <a:ext cx="913299" cy="169277"/>
              <a:chOff x="1466842" y="5813112"/>
              <a:chExt cx="913299" cy="169277"/>
            </a:xfrm>
          </p:grpSpPr>
          <p:sp>
            <p:nvSpPr>
              <p:cNvPr id="124" name="Shape 3284"/>
              <p:cNvSpPr/>
              <p:nvPr/>
            </p:nvSpPr>
            <p:spPr>
              <a:xfrm>
                <a:off x="1466842" y="582707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5" name="TextBox 124"/>
              <p:cNvSpPr txBox="1"/>
              <p:nvPr/>
            </p:nvSpPr>
            <p:spPr>
              <a:xfrm>
                <a:off x="1704518" y="5813112"/>
                <a:ext cx="675623" cy="16927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100" dirty="0" smtClean="0">
                    <a:solidFill>
                      <a:schemeClr val="bg1">
                        <a:lumMod val="65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Oil</a:t>
                </a:r>
                <a:endParaRPr lang="en-GB" sz="11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</p:grpSp>
      <p:sp>
        <p:nvSpPr>
          <p:cNvPr id="135" name="TextBox 134"/>
          <p:cNvSpPr txBox="1"/>
          <p:nvPr/>
        </p:nvSpPr>
        <p:spPr>
          <a:xfrm>
            <a:off x="8934456" y="2563755"/>
            <a:ext cx="170751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Report by years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9894385" y="3008235"/>
            <a:ext cx="169305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asnam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8997956" y="3071735"/>
            <a:ext cx="89639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9</a:t>
            </a:r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0</a:t>
            </a:r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%</a:t>
            </a:r>
            <a:endParaRPr lang="id-ID" sz="2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8967669" y="3610692"/>
            <a:ext cx="261977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itaam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139" name="TextBox 138"/>
          <p:cNvSpPr txBox="1"/>
          <p:nvPr/>
        </p:nvSpPr>
        <p:spPr>
          <a:xfrm>
            <a:off x="575736" y="2563755"/>
            <a:ext cx="170751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Report by years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1535665" y="3008235"/>
            <a:ext cx="169305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Denimaamna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639236" y="3071735"/>
            <a:ext cx="86914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85</a:t>
            </a:r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%</a:t>
            </a:r>
            <a:endParaRPr lang="id-ID" sz="2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42" name="TextBox 141"/>
          <p:cNvSpPr txBox="1"/>
          <p:nvPr/>
        </p:nvSpPr>
        <p:spPr>
          <a:xfrm>
            <a:off x="608949" y="3610692"/>
            <a:ext cx="261977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itaam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79" name="Rectangle 7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80" name="Group 7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81" name="TextBox 8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95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82" name="Group 8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9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94" name="Group 9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9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6" name="Group 4281"/>
          <p:cNvGrpSpPr/>
          <p:nvPr/>
        </p:nvGrpSpPr>
        <p:grpSpPr>
          <a:xfrm>
            <a:off x="3506049" y="2662394"/>
            <a:ext cx="2111600" cy="2054753"/>
            <a:chOff x="0" y="0"/>
            <a:chExt cx="3356259" cy="2328969"/>
          </a:xfrm>
        </p:grpSpPr>
        <p:sp>
          <p:nvSpPr>
            <p:cNvPr id="47" name="Shape 4277"/>
            <p:cNvSpPr/>
            <p:nvPr/>
          </p:nvSpPr>
          <p:spPr>
            <a:xfrm>
              <a:off x="0" y="455665"/>
              <a:ext cx="606963" cy="187330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Shape 4278"/>
            <p:cNvSpPr/>
            <p:nvPr/>
          </p:nvSpPr>
          <p:spPr>
            <a:xfrm>
              <a:off x="916432" y="764867"/>
              <a:ext cx="606963" cy="1564103"/>
            </a:xfrm>
            <a:prstGeom prst="rect">
              <a:avLst/>
            </a:prstGeom>
            <a:solidFill>
              <a:schemeClr val="accent5">
                <a:alpha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9" name="Shape 4279"/>
            <p:cNvSpPr/>
            <p:nvPr/>
          </p:nvSpPr>
          <p:spPr>
            <a:xfrm>
              <a:off x="1832864" y="0"/>
              <a:ext cx="606963" cy="2328970"/>
            </a:xfrm>
            <a:prstGeom prst="rect">
              <a:avLst/>
            </a:prstGeom>
            <a:solidFill>
              <a:schemeClr val="accent5">
                <a:lumMod val="60000"/>
                <a:lumOff val="40000"/>
                <a:alpha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Shape 4280"/>
            <p:cNvSpPr/>
            <p:nvPr/>
          </p:nvSpPr>
          <p:spPr>
            <a:xfrm>
              <a:off x="2749297" y="1392317"/>
              <a:ext cx="606963" cy="936653"/>
            </a:xfrm>
            <a:prstGeom prst="rect">
              <a:avLst/>
            </a:prstGeom>
            <a:solidFill>
              <a:schemeClr val="accent5">
                <a:lumMod val="40000"/>
                <a:lumOff val="60000"/>
                <a:alpha val="41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29477915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500"/>
                            </p:stCondLst>
                            <p:childTnLst>
                              <p:par>
                                <p:cTn id="4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000"/>
                            </p:stCondLst>
                            <p:childTnLst>
                              <p:par>
                                <p:cTn id="4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500"/>
                            </p:stCondLst>
                            <p:childTnLst>
                              <p:par>
                                <p:cTn id="5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0"/>
                            </p:stCondLst>
                            <p:childTnLst>
                              <p:par>
                                <p:cTn id="5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500"/>
                            </p:stCondLst>
                            <p:childTnLst>
                              <p:par>
                                <p:cTn id="5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000"/>
                            </p:stCondLst>
                            <p:childTnLst>
                              <p:par>
                                <p:cTn id="6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500"/>
                            </p:stCondLst>
                            <p:childTnLst>
                              <p:par>
                                <p:cTn id="6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37" grpId="0"/>
      <p:bldP spid="59" grpId="0"/>
      <p:bldP spid="135" grpId="0"/>
      <p:bldP spid="136" grpId="0"/>
      <p:bldP spid="137" grpId="0"/>
      <p:bldP spid="138" grpId="0"/>
      <p:bldP spid="139" grpId="0"/>
      <p:bldP spid="140" grpId="0"/>
      <p:bldP spid="141" grpId="0"/>
      <p:bldP spid="142" grpId="0"/>
      <p:bldP spid="79" grpId="0"/>
      <p:bldP spid="79" grpId="1"/>
      <p:bldP spid="79" grpId="2"/>
      <p:bldP spid="79" grpId="3"/>
      <p:bldP spid="79" grpId="4"/>
      <p:bldP spid="79" grpId="5"/>
      <p:bldP spid="79" grpId="6"/>
      <p:bldP spid="79" grpId="7"/>
      <p:bldP spid="79" grpId="8"/>
      <p:bldP spid="79" grpId="9"/>
      <p:bldP spid="79" grpId="10"/>
      <p:bldP spid="79" grpId="11"/>
      <p:bldP spid="79" grpId="12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8038090" y="4485649"/>
            <a:ext cx="2902527" cy="971768"/>
            <a:chOff x="8038090" y="4485649"/>
            <a:chExt cx="2902527" cy="971768"/>
          </a:xfrm>
        </p:grpSpPr>
        <p:sp>
          <p:nvSpPr>
            <p:cNvPr id="115" name="Can 114"/>
            <p:cNvSpPr/>
            <p:nvPr/>
          </p:nvSpPr>
          <p:spPr bwMode="auto">
            <a:xfrm>
              <a:off x="8038090" y="4485649"/>
              <a:ext cx="2902527" cy="971768"/>
            </a:xfrm>
            <a:prstGeom prst="can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8638453" y="5024432"/>
              <a:ext cx="1701800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2014/2015</a:t>
              </a:r>
              <a:endParaRPr lang="en-US" sz="1200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57599" y="4485649"/>
            <a:ext cx="2902527" cy="971768"/>
            <a:chOff x="4657599" y="4485649"/>
            <a:chExt cx="2902527" cy="971768"/>
          </a:xfrm>
        </p:grpSpPr>
        <p:sp>
          <p:nvSpPr>
            <p:cNvPr id="99" name="Can 98"/>
            <p:cNvSpPr/>
            <p:nvPr/>
          </p:nvSpPr>
          <p:spPr bwMode="auto">
            <a:xfrm>
              <a:off x="4657599" y="4485649"/>
              <a:ext cx="2902527" cy="971768"/>
            </a:xfrm>
            <a:prstGeom prst="can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48" name="TextBox 147"/>
            <p:cNvSpPr txBox="1"/>
            <p:nvPr/>
          </p:nvSpPr>
          <p:spPr>
            <a:xfrm>
              <a:off x="5246408" y="5024432"/>
              <a:ext cx="1701800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2012/2013</a:t>
              </a:r>
              <a:endParaRPr lang="en-US" sz="1200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235522" y="4485649"/>
            <a:ext cx="2902527" cy="971768"/>
            <a:chOff x="1235522" y="4485649"/>
            <a:chExt cx="2902527" cy="971768"/>
          </a:xfrm>
        </p:grpSpPr>
        <p:sp>
          <p:nvSpPr>
            <p:cNvPr id="3" name="Can 2"/>
            <p:cNvSpPr/>
            <p:nvPr/>
          </p:nvSpPr>
          <p:spPr bwMode="auto">
            <a:xfrm>
              <a:off x="1235522" y="4485649"/>
              <a:ext cx="2902527" cy="971768"/>
            </a:xfrm>
            <a:prstGeom prst="can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47" name="TextBox 146"/>
            <p:cNvSpPr txBox="1"/>
            <p:nvPr/>
          </p:nvSpPr>
          <p:spPr>
            <a:xfrm>
              <a:off x="1757595" y="5036679"/>
              <a:ext cx="1701800" cy="34483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2010/2011</a:t>
              </a:r>
              <a:endParaRPr lang="en-US" sz="1200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757595" y="2239900"/>
            <a:ext cx="1815503" cy="2557851"/>
            <a:chOff x="1757595" y="2239900"/>
            <a:chExt cx="1815503" cy="2557851"/>
          </a:xfrm>
        </p:grpSpPr>
        <p:grpSp>
          <p:nvGrpSpPr>
            <p:cNvPr id="11" name="Group 31"/>
            <p:cNvGrpSpPr/>
            <p:nvPr/>
          </p:nvGrpSpPr>
          <p:grpSpPr>
            <a:xfrm>
              <a:off x="2432815" y="2239900"/>
              <a:ext cx="465063" cy="2557850"/>
              <a:chOff x="1948994" y="1504950"/>
              <a:chExt cx="762000" cy="2514603"/>
            </a:xfrm>
          </p:grpSpPr>
          <p:sp>
            <p:nvSpPr>
              <p:cNvPr id="12" name="Can 11"/>
              <p:cNvSpPr/>
              <p:nvPr/>
            </p:nvSpPr>
            <p:spPr bwMode="auto">
              <a:xfrm>
                <a:off x="1948994" y="2255689"/>
                <a:ext cx="762000" cy="1763864"/>
              </a:xfrm>
              <a:prstGeom prst="can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3" name="Can 12"/>
              <p:cNvSpPr/>
              <p:nvPr/>
            </p:nvSpPr>
            <p:spPr bwMode="auto">
              <a:xfrm>
                <a:off x="1948994" y="1504950"/>
                <a:ext cx="762000" cy="916775"/>
              </a:xfrm>
              <a:prstGeom prst="can">
                <a:avLst/>
              </a:prstGeom>
              <a:solidFill>
                <a:schemeClr val="accent6">
                  <a:lumMod val="40000"/>
                  <a:lumOff val="6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4" name="Group 25"/>
            <p:cNvGrpSpPr/>
            <p:nvPr/>
          </p:nvGrpSpPr>
          <p:grpSpPr>
            <a:xfrm>
              <a:off x="3108035" y="2823865"/>
              <a:ext cx="465063" cy="1973885"/>
              <a:chOff x="2133600" y="1504950"/>
              <a:chExt cx="762000" cy="2514601"/>
            </a:xfrm>
          </p:grpSpPr>
          <p:sp>
            <p:nvSpPr>
              <p:cNvPr id="15" name="Can 14"/>
              <p:cNvSpPr/>
              <p:nvPr/>
            </p:nvSpPr>
            <p:spPr bwMode="auto">
              <a:xfrm>
                <a:off x="2133600" y="2647950"/>
                <a:ext cx="762000" cy="1371601"/>
              </a:xfrm>
              <a:prstGeom prst="can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6" name="Can 15"/>
              <p:cNvSpPr/>
              <p:nvPr/>
            </p:nvSpPr>
            <p:spPr bwMode="auto">
              <a:xfrm>
                <a:off x="2133600" y="1504950"/>
                <a:ext cx="762000" cy="1371601"/>
              </a:xfrm>
              <a:prstGeom prst="can">
                <a:avLst/>
              </a:prstGeom>
              <a:solidFill>
                <a:schemeClr val="tx2">
                  <a:lumMod val="40000"/>
                  <a:lumOff val="6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7" name="Group 32"/>
            <p:cNvGrpSpPr/>
            <p:nvPr/>
          </p:nvGrpSpPr>
          <p:grpSpPr>
            <a:xfrm>
              <a:off x="1757595" y="2934269"/>
              <a:ext cx="465063" cy="1863482"/>
              <a:chOff x="2133600" y="1504950"/>
              <a:chExt cx="762000" cy="2514599"/>
            </a:xfrm>
          </p:grpSpPr>
          <p:sp>
            <p:nvSpPr>
              <p:cNvPr id="18" name="Can 17"/>
              <p:cNvSpPr/>
              <p:nvPr/>
            </p:nvSpPr>
            <p:spPr bwMode="auto">
              <a:xfrm>
                <a:off x="2133600" y="2647949"/>
                <a:ext cx="762000" cy="1371600"/>
              </a:xfrm>
              <a:prstGeom prst="can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>
                  <a:solidFill>
                    <a:schemeClr val="accent3"/>
                  </a:solidFill>
                </a:endParaRPr>
              </a:p>
            </p:txBody>
          </p:sp>
          <p:sp>
            <p:nvSpPr>
              <p:cNvPr id="19" name="Can 18"/>
              <p:cNvSpPr/>
              <p:nvPr/>
            </p:nvSpPr>
            <p:spPr bwMode="auto">
              <a:xfrm>
                <a:off x="2133600" y="1504950"/>
                <a:ext cx="762000" cy="1371600"/>
              </a:xfrm>
              <a:prstGeom prst="can">
                <a:avLst/>
              </a:prstGeom>
              <a:solidFill>
                <a:schemeClr val="accent5">
                  <a:lumMod val="60000"/>
                  <a:lumOff val="4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>
                  <a:solidFill>
                    <a:schemeClr val="accent3"/>
                  </a:solidFill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5179672" y="2239901"/>
            <a:ext cx="1815503" cy="2557850"/>
            <a:chOff x="5179672" y="2239901"/>
            <a:chExt cx="1815503" cy="2557850"/>
          </a:xfrm>
        </p:grpSpPr>
        <p:grpSp>
          <p:nvGrpSpPr>
            <p:cNvPr id="87" name="Group 31"/>
            <p:cNvGrpSpPr/>
            <p:nvPr/>
          </p:nvGrpSpPr>
          <p:grpSpPr>
            <a:xfrm>
              <a:off x="5854892" y="2823865"/>
              <a:ext cx="465063" cy="1973885"/>
              <a:chOff x="1948994" y="1504950"/>
              <a:chExt cx="762000" cy="2514600"/>
            </a:xfrm>
          </p:grpSpPr>
          <p:sp>
            <p:nvSpPr>
              <p:cNvPr id="97" name="Can 96"/>
              <p:cNvSpPr/>
              <p:nvPr/>
            </p:nvSpPr>
            <p:spPr bwMode="auto">
              <a:xfrm>
                <a:off x="1948994" y="2647950"/>
                <a:ext cx="762000" cy="1371600"/>
              </a:xfrm>
              <a:prstGeom prst="can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98" name="Can 97"/>
              <p:cNvSpPr/>
              <p:nvPr/>
            </p:nvSpPr>
            <p:spPr bwMode="auto">
              <a:xfrm>
                <a:off x="1948994" y="1504950"/>
                <a:ext cx="762000" cy="1371600"/>
              </a:xfrm>
              <a:prstGeom prst="can">
                <a:avLst/>
              </a:prstGeom>
              <a:solidFill>
                <a:schemeClr val="accent6">
                  <a:lumMod val="40000"/>
                  <a:lumOff val="6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88" name="Group 25"/>
            <p:cNvGrpSpPr/>
            <p:nvPr/>
          </p:nvGrpSpPr>
          <p:grpSpPr>
            <a:xfrm>
              <a:off x="6530112" y="2239901"/>
              <a:ext cx="465063" cy="2557849"/>
              <a:chOff x="2133600" y="1504950"/>
              <a:chExt cx="762000" cy="2514600"/>
            </a:xfrm>
          </p:grpSpPr>
          <p:sp>
            <p:nvSpPr>
              <p:cNvPr id="95" name="Can 94"/>
              <p:cNvSpPr/>
              <p:nvPr/>
            </p:nvSpPr>
            <p:spPr bwMode="auto">
              <a:xfrm>
                <a:off x="2133600" y="2647950"/>
                <a:ext cx="762000" cy="1371600"/>
              </a:xfrm>
              <a:prstGeom prst="can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96" name="Can 95"/>
              <p:cNvSpPr/>
              <p:nvPr/>
            </p:nvSpPr>
            <p:spPr bwMode="auto">
              <a:xfrm>
                <a:off x="2133600" y="1504950"/>
                <a:ext cx="762000" cy="1371600"/>
              </a:xfrm>
              <a:prstGeom prst="can">
                <a:avLst/>
              </a:prstGeom>
              <a:solidFill>
                <a:schemeClr val="tx2">
                  <a:lumMod val="40000"/>
                  <a:lumOff val="6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89" name="Group 32"/>
            <p:cNvGrpSpPr/>
            <p:nvPr/>
          </p:nvGrpSpPr>
          <p:grpSpPr>
            <a:xfrm>
              <a:off x="5179672" y="3402561"/>
              <a:ext cx="465063" cy="1395190"/>
              <a:chOff x="2133600" y="1504950"/>
              <a:chExt cx="762000" cy="2514600"/>
            </a:xfrm>
          </p:grpSpPr>
          <p:sp>
            <p:nvSpPr>
              <p:cNvPr id="93" name="Can 92"/>
              <p:cNvSpPr/>
              <p:nvPr/>
            </p:nvSpPr>
            <p:spPr bwMode="auto">
              <a:xfrm>
                <a:off x="2133600" y="2647950"/>
                <a:ext cx="762000" cy="1371600"/>
              </a:xfrm>
              <a:prstGeom prst="can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>
                  <a:solidFill>
                    <a:schemeClr val="accent3"/>
                  </a:solidFill>
                </a:endParaRPr>
              </a:p>
            </p:txBody>
          </p:sp>
          <p:sp>
            <p:nvSpPr>
              <p:cNvPr id="94" name="Can 93"/>
              <p:cNvSpPr/>
              <p:nvPr/>
            </p:nvSpPr>
            <p:spPr bwMode="auto">
              <a:xfrm>
                <a:off x="2133600" y="1504950"/>
                <a:ext cx="762000" cy="1371600"/>
              </a:xfrm>
              <a:prstGeom prst="can">
                <a:avLst/>
              </a:prstGeom>
              <a:solidFill>
                <a:schemeClr val="accent5">
                  <a:lumMod val="60000"/>
                  <a:lumOff val="4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>
                  <a:solidFill>
                    <a:schemeClr val="accent3"/>
                  </a:solidFill>
                </a:endParaRPr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8560163" y="2239901"/>
            <a:ext cx="1815503" cy="2557850"/>
            <a:chOff x="8560163" y="2239901"/>
            <a:chExt cx="1815503" cy="2557850"/>
          </a:xfrm>
        </p:grpSpPr>
        <p:grpSp>
          <p:nvGrpSpPr>
            <p:cNvPr id="103" name="Group 31"/>
            <p:cNvGrpSpPr/>
            <p:nvPr/>
          </p:nvGrpSpPr>
          <p:grpSpPr>
            <a:xfrm>
              <a:off x="9235383" y="2239901"/>
              <a:ext cx="465063" cy="2557849"/>
              <a:chOff x="1948994" y="1504950"/>
              <a:chExt cx="762000" cy="2514600"/>
            </a:xfrm>
          </p:grpSpPr>
          <p:sp>
            <p:nvSpPr>
              <p:cNvPr id="113" name="Can 112"/>
              <p:cNvSpPr/>
              <p:nvPr/>
            </p:nvSpPr>
            <p:spPr bwMode="auto">
              <a:xfrm>
                <a:off x="1948994" y="2647950"/>
                <a:ext cx="762000" cy="1371600"/>
              </a:xfrm>
              <a:prstGeom prst="can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4" name="Can 113"/>
              <p:cNvSpPr/>
              <p:nvPr/>
            </p:nvSpPr>
            <p:spPr bwMode="auto">
              <a:xfrm>
                <a:off x="1948994" y="1504950"/>
                <a:ext cx="762000" cy="1371600"/>
              </a:xfrm>
              <a:prstGeom prst="can">
                <a:avLst/>
              </a:prstGeom>
              <a:solidFill>
                <a:schemeClr val="accent6">
                  <a:lumMod val="40000"/>
                  <a:lumOff val="6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4" name="Group 25"/>
            <p:cNvGrpSpPr/>
            <p:nvPr/>
          </p:nvGrpSpPr>
          <p:grpSpPr>
            <a:xfrm>
              <a:off x="9910603" y="2823865"/>
              <a:ext cx="465063" cy="1973885"/>
              <a:chOff x="2133600" y="1504950"/>
              <a:chExt cx="762000" cy="2514600"/>
            </a:xfrm>
          </p:grpSpPr>
          <p:sp>
            <p:nvSpPr>
              <p:cNvPr id="111" name="Can 110"/>
              <p:cNvSpPr/>
              <p:nvPr/>
            </p:nvSpPr>
            <p:spPr bwMode="auto">
              <a:xfrm>
                <a:off x="2133600" y="2647950"/>
                <a:ext cx="762000" cy="1371600"/>
              </a:xfrm>
              <a:prstGeom prst="can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2" name="Can 111"/>
              <p:cNvSpPr/>
              <p:nvPr/>
            </p:nvSpPr>
            <p:spPr bwMode="auto">
              <a:xfrm>
                <a:off x="2133600" y="1504950"/>
                <a:ext cx="762000" cy="1371600"/>
              </a:xfrm>
              <a:prstGeom prst="can">
                <a:avLst/>
              </a:prstGeom>
              <a:solidFill>
                <a:schemeClr val="tx2">
                  <a:lumMod val="60000"/>
                  <a:lumOff val="4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5" name="Group 32"/>
            <p:cNvGrpSpPr/>
            <p:nvPr/>
          </p:nvGrpSpPr>
          <p:grpSpPr>
            <a:xfrm>
              <a:off x="8560163" y="3402561"/>
              <a:ext cx="465063" cy="1395190"/>
              <a:chOff x="2133600" y="1504950"/>
              <a:chExt cx="762000" cy="2514600"/>
            </a:xfrm>
          </p:grpSpPr>
          <p:sp>
            <p:nvSpPr>
              <p:cNvPr id="109" name="Can 108"/>
              <p:cNvSpPr/>
              <p:nvPr/>
            </p:nvSpPr>
            <p:spPr bwMode="auto">
              <a:xfrm>
                <a:off x="2133600" y="2647950"/>
                <a:ext cx="762000" cy="1371600"/>
              </a:xfrm>
              <a:prstGeom prst="can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>
                  <a:solidFill>
                    <a:schemeClr val="accent3"/>
                  </a:solidFill>
                </a:endParaRPr>
              </a:p>
            </p:txBody>
          </p:sp>
          <p:sp>
            <p:nvSpPr>
              <p:cNvPr id="110" name="Can 109"/>
              <p:cNvSpPr/>
              <p:nvPr/>
            </p:nvSpPr>
            <p:spPr bwMode="auto">
              <a:xfrm>
                <a:off x="2133600" y="1504950"/>
                <a:ext cx="762000" cy="1371600"/>
              </a:xfrm>
              <a:prstGeom prst="can">
                <a:avLst/>
              </a:prstGeom>
              <a:solidFill>
                <a:schemeClr val="accent5">
                  <a:lumMod val="60000"/>
                  <a:lumOff val="4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>
                  <a:solidFill>
                    <a:schemeClr val="accent3"/>
                  </a:solidFill>
                </a:endParaRPr>
              </a:p>
            </p:txBody>
          </p:sp>
        </p:grpSp>
      </p:grpSp>
      <p:sp>
        <p:nvSpPr>
          <p:cNvPr id="130" name="Rectangle 12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31" name="Group 13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32" name="TextBox 13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96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33" name="Group 13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3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3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36" name="Group 13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3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39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Ratio Market Information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0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1" name="Group 20"/>
          <p:cNvGrpSpPr/>
          <p:nvPr/>
        </p:nvGrpSpPr>
        <p:grpSpPr>
          <a:xfrm>
            <a:off x="4039248" y="5877437"/>
            <a:ext cx="5291552" cy="262978"/>
            <a:chOff x="4039248" y="5877437"/>
            <a:chExt cx="5291552" cy="262978"/>
          </a:xfrm>
        </p:grpSpPr>
        <p:grpSp>
          <p:nvGrpSpPr>
            <p:cNvPr id="120" name="Group 119"/>
            <p:cNvGrpSpPr/>
            <p:nvPr/>
          </p:nvGrpSpPr>
          <p:grpSpPr>
            <a:xfrm>
              <a:off x="4039248" y="5877437"/>
              <a:ext cx="1983023" cy="262978"/>
              <a:chOff x="1466842" y="6051959"/>
              <a:chExt cx="830186" cy="110095"/>
            </a:xfrm>
          </p:grpSpPr>
          <p:sp>
            <p:nvSpPr>
              <p:cNvPr id="124" name="Shape 3287"/>
              <p:cNvSpPr/>
              <p:nvPr/>
            </p:nvSpPr>
            <p:spPr>
              <a:xfrm>
                <a:off x="1466842" y="605195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5" name="TextBox 124"/>
              <p:cNvSpPr txBox="1"/>
              <p:nvPr/>
            </p:nvSpPr>
            <p:spPr>
              <a:xfrm>
                <a:off x="1635951" y="6068684"/>
                <a:ext cx="661077" cy="7731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2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Oil</a:t>
                </a:r>
                <a:endParaRPr lang="en-GB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141" name="Group 140"/>
            <p:cNvGrpSpPr/>
            <p:nvPr/>
          </p:nvGrpSpPr>
          <p:grpSpPr>
            <a:xfrm>
              <a:off x="5728187" y="5877437"/>
              <a:ext cx="1983023" cy="262978"/>
              <a:chOff x="1466842" y="6051959"/>
              <a:chExt cx="830186" cy="110095"/>
            </a:xfrm>
          </p:grpSpPr>
          <p:sp>
            <p:nvSpPr>
              <p:cNvPr id="142" name="Shape 3287"/>
              <p:cNvSpPr/>
              <p:nvPr/>
            </p:nvSpPr>
            <p:spPr>
              <a:xfrm>
                <a:off x="1466842" y="605195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3" name="TextBox 142"/>
              <p:cNvSpPr txBox="1"/>
              <p:nvPr/>
            </p:nvSpPr>
            <p:spPr>
              <a:xfrm>
                <a:off x="1635951" y="6068684"/>
                <a:ext cx="661077" cy="7731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2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Metal</a:t>
                </a:r>
                <a:endParaRPr lang="en-GB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144" name="Group 143"/>
            <p:cNvGrpSpPr/>
            <p:nvPr/>
          </p:nvGrpSpPr>
          <p:grpSpPr>
            <a:xfrm>
              <a:off x="7347777" y="5877437"/>
              <a:ext cx="1983023" cy="262978"/>
              <a:chOff x="1466842" y="6051959"/>
              <a:chExt cx="830186" cy="110095"/>
            </a:xfrm>
          </p:grpSpPr>
          <p:sp>
            <p:nvSpPr>
              <p:cNvPr id="145" name="Shape 3287"/>
              <p:cNvSpPr/>
              <p:nvPr/>
            </p:nvSpPr>
            <p:spPr>
              <a:xfrm>
                <a:off x="1466842" y="605195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6" name="TextBox 145"/>
              <p:cNvSpPr txBox="1"/>
              <p:nvPr/>
            </p:nvSpPr>
            <p:spPr>
              <a:xfrm>
                <a:off x="1635951" y="6068684"/>
                <a:ext cx="661077" cy="7731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2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Fertilizer</a:t>
                </a:r>
                <a:endParaRPr lang="en-GB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1823474" y="2335539"/>
            <a:ext cx="1681549" cy="1026658"/>
            <a:chOff x="1823474" y="2335539"/>
            <a:chExt cx="1681549" cy="1026658"/>
          </a:xfrm>
        </p:grpSpPr>
        <p:sp>
          <p:nvSpPr>
            <p:cNvPr id="150" name="Rectangle 35"/>
            <p:cNvSpPr>
              <a:spLocks/>
            </p:cNvSpPr>
            <p:nvPr/>
          </p:nvSpPr>
          <p:spPr bwMode="auto">
            <a:xfrm>
              <a:off x="1823474" y="3061037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40%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  <p:sp>
          <p:nvSpPr>
            <p:cNvPr id="151" name="Rectangle 35"/>
            <p:cNvSpPr>
              <a:spLocks/>
            </p:cNvSpPr>
            <p:nvPr/>
          </p:nvSpPr>
          <p:spPr bwMode="auto">
            <a:xfrm>
              <a:off x="2500889" y="2335539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70%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  <p:sp>
          <p:nvSpPr>
            <p:cNvPr id="152" name="Rectangle 35"/>
            <p:cNvSpPr>
              <a:spLocks/>
            </p:cNvSpPr>
            <p:nvPr/>
          </p:nvSpPr>
          <p:spPr bwMode="auto">
            <a:xfrm>
              <a:off x="3176109" y="2934269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4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5245551" y="2359867"/>
            <a:ext cx="1690246" cy="1445169"/>
            <a:chOff x="5245551" y="2359867"/>
            <a:chExt cx="1690246" cy="1445169"/>
          </a:xfrm>
        </p:grpSpPr>
        <p:sp>
          <p:nvSpPr>
            <p:cNvPr id="153" name="Rectangle 35"/>
            <p:cNvSpPr>
              <a:spLocks/>
            </p:cNvSpPr>
            <p:nvPr/>
          </p:nvSpPr>
          <p:spPr bwMode="auto">
            <a:xfrm>
              <a:off x="5245551" y="3503876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2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  <p:sp>
          <p:nvSpPr>
            <p:cNvPr id="154" name="Rectangle 35"/>
            <p:cNvSpPr>
              <a:spLocks/>
            </p:cNvSpPr>
            <p:nvPr/>
          </p:nvSpPr>
          <p:spPr bwMode="auto">
            <a:xfrm>
              <a:off x="5941985" y="2942470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4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  <p:sp>
          <p:nvSpPr>
            <p:cNvPr id="155" name="Rectangle 35"/>
            <p:cNvSpPr>
              <a:spLocks/>
            </p:cNvSpPr>
            <p:nvPr/>
          </p:nvSpPr>
          <p:spPr bwMode="auto">
            <a:xfrm>
              <a:off x="6606883" y="2359867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50%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8628237" y="2351185"/>
            <a:ext cx="1679354" cy="1473453"/>
            <a:chOff x="8628237" y="2351185"/>
            <a:chExt cx="1679354" cy="1473453"/>
          </a:xfrm>
        </p:grpSpPr>
        <p:sp>
          <p:nvSpPr>
            <p:cNvPr id="156" name="Rectangle 35"/>
            <p:cNvSpPr>
              <a:spLocks/>
            </p:cNvSpPr>
            <p:nvPr/>
          </p:nvSpPr>
          <p:spPr bwMode="auto">
            <a:xfrm>
              <a:off x="8628237" y="3523478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2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  <p:sp>
          <p:nvSpPr>
            <p:cNvPr id="157" name="Rectangle 35"/>
            <p:cNvSpPr>
              <a:spLocks/>
            </p:cNvSpPr>
            <p:nvPr/>
          </p:nvSpPr>
          <p:spPr bwMode="auto">
            <a:xfrm>
              <a:off x="9303457" y="2351185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60%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  <p:sp>
          <p:nvSpPr>
            <p:cNvPr id="158" name="Rectangle 35"/>
            <p:cNvSpPr>
              <a:spLocks/>
            </p:cNvSpPr>
            <p:nvPr/>
          </p:nvSpPr>
          <p:spPr bwMode="auto">
            <a:xfrm>
              <a:off x="9978677" y="2942470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4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8974748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0" grpId="0"/>
      <p:bldP spid="130" grpId="1"/>
      <p:bldP spid="130" grpId="2"/>
      <p:bldP spid="130" grpId="3"/>
      <p:bldP spid="130" grpId="4"/>
      <p:bldP spid="130" grpId="5"/>
      <p:bldP spid="130" grpId="6"/>
      <p:bldP spid="130" grpId="7"/>
      <p:bldP spid="130" grpId="8"/>
      <p:bldP spid="130" grpId="9"/>
      <p:bldP spid="130" grpId="10"/>
      <p:bldP spid="130" grpId="11"/>
      <p:bldP spid="130" grpId="12"/>
      <p:bldP spid="139" grpId="0"/>
      <p:bldP spid="140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EditPoints="1"/>
          </p:cNvSpPr>
          <p:nvPr/>
        </p:nvSpPr>
        <p:spPr bwMode="auto">
          <a:xfrm>
            <a:off x="6643894" y="2120388"/>
            <a:ext cx="1431547" cy="1927478"/>
          </a:xfrm>
          <a:custGeom>
            <a:avLst/>
            <a:gdLst/>
            <a:ahLst/>
            <a:cxnLst>
              <a:cxn ang="0">
                <a:pos x="329" y="78"/>
              </a:cxn>
              <a:cxn ang="0">
                <a:pos x="329" y="51"/>
              </a:cxn>
              <a:cxn ang="0">
                <a:pos x="355" y="51"/>
              </a:cxn>
              <a:cxn ang="0">
                <a:pos x="355" y="0"/>
              </a:cxn>
              <a:cxn ang="0">
                <a:pos x="0" y="0"/>
              </a:cxn>
              <a:cxn ang="0">
                <a:pos x="0" y="51"/>
              </a:cxn>
              <a:cxn ang="0">
                <a:pos x="25" y="51"/>
              </a:cxn>
              <a:cxn ang="0">
                <a:pos x="25" y="78"/>
              </a:cxn>
              <a:cxn ang="0">
                <a:pos x="102" y="238"/>
              </a:cxn>
              <a:cxn ang="0">
                <a:pos x="25" y="399"/>
              </a:cxn>
              <a:cxn ang="0">
                <a:pos x="25" y="425"/>
              </a:cxn>
              <a:cxn ang="0">
                <a:pos x="0" y="425"/>
              </a:cxn>
              <a:cxn ang="0">
                <a:pos x="0" y="476"/>
              </a:cxn>
              <a:cxn ang="0">
                <a:pos x="355" y="476"/>
              </a:cxn>
              <a:cxn ang="0">
                <a:pos x="355" y="425"/>
              </a:cxn>
              <a:cxn ang="0">
                <a:pos x="329" y="425"/>
              </a:cxn>
              <a:cxn ang="0">
                <a:pos x="329" y="399"/>
              </a:cxn>
              <a:cxn ang="0">
                <a:pos x="252" y="238"/>
              </a:cxn>
              <a:cxn ang="0">
                <a:pos x="329" y="78"/>
              </a:cxn>
              <a:cxn ang="0">
                <a:pos x="304" y="399"/>
              </a:cxn>
              <a:cxn ang="0">
                <a:pos x="304" y="425"/>
              </a:cxn>
              <a:cxn ang="0">
                <a:pos x="50" y="425"/>
              </a:cxn>
              <a:cxn ang="0">
                <a:pos x="50" y="399"/>
              </a:cxn>
              <a:cxn ang="0">
                <a:pos x="128" y="238"/>
              </a:cxn>
              <a:cxn ang="0">
                <a:pos x="50" y="78"/>
              </a:cxn>
              <a:cxn ang="0">
                <a:pos x="50" y="51"/>
              </a:cxn>
              <a:cxn ang="0">
                <a:pos x="304" y="51"/>
              </a:cxn>
              <a:cxn ang="0">
                <a:pos x="304" y="78"/>
              </a:cxn>
              <a:cxn ang="0">
                <a:pos x="226" y="238"/>
              </a:cxn>
              <a:cxn ang="0">
                <a:pos x="304" y="399"/>
              </a:cxn>
              <a:cxn ang="0">
                <a:pos x="304" y="399"/>
              </a:cxn>
              <a:cxn ang="0">
                <a:pos x="304" y="399"/>
              </a:cxn>
            </a:cxnLst>
            <a:rect l="0" t="0" r="r" b="b"/>
            <a:pathLst>
              <a:path w="355" h="476">
                <a:moveTo>
                  <a:pt x="329" y="78"/>
                </a:moveTo>
                <a:cubicBezTo>
                  <a:pt x="329" y="51"/>
                  <a:pt x="329" y="51"/>
                  <a:pt x="329" y="51"/>
                </a:cubicBezTo>
                <a:cubicBezTo>
                  <a:pt x="355" y="51"/>
                  <a:pt x="355" y="51"/>
                  <a:pt x="355" y="51"/>
                </a:cubicBezTo>
                <a:cubicBezTo>
                  <a:pt x="355" y="0"/>
                  <a:pt x="355" y="0"/>
                  <a:pt x="35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51"/>
                  <a:pt x="0" y="51"/>
                  <a:pt x="0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78"/>
                  <a:pt x="25" y="78"/>
                  <a:pt x="25" y="78"/>
                </a:cubicBezTo>
                <a:cubicBezTo>
                  <a:pt x="25" y="119"/>
                  <a:pt x="98" y="230"/>
                  <a:pt x="102" y="238"/>
                </a:cubicBezTo>
                <a:cubicBezTo>
                  <a:pt x="98" y="247"/>
                  <a:pt x="25" y="358"/>
                  <a:pt x="25" y="399"/>
                </a:cubicBezTo>
                <a:cubicBezTo>
                  <a:pt x="25" y="425"/>
                  <a:pt x="25" y="425"/>
                  <a:pt x="25" y="425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476"/>
                  <a:pt x="0" y="476"/>
                  <a:pt x="0" y="476"/>
                </a:cubicBezTo>
                <a:cubicBezTo>
                  <a:pt x="355" y="476"/>
                  <a:pt x="355" y="476"/>
                  <a:pt x="355" y="476"/>
                </a:cubicBezTo>
                <a:cubicBezTo>
                  <a:pt x="355" y="425"/>
                  <a:pt x="355" y="425"/>
                  <a:pt x="355" y="425"/>
                </a:cubicBezTo>
                <a:cubicBezTo>
                  <a:pt x="329" y="425"/>
                  <a:pt x="329" y="425"/>
                  <a:pt x="329" y="425"/>
                </a:cubicBezTo>
                <a:cubicBezTo>
                  <a:pt x="329" y="399"/>
                  <a:pt x="329" y="399"/>
                  <a:pt x="329" y="399"/>
                </a:cubicBezTo>
                <a:cubicBezTo>
                  <a:pt x="329" y="358"/>
                  <a:pt x="256" y="247"/>
                  <a:pt x="252" y="238"/>
                </a:cubicBezTo>
                <a:cubicBezTo>
                  <a:pt x="256" y="230"/>
                  <a:pt x="329" y="119"/>
                  <a:pt x="329" y="78"/>
                </a:cubicBezTo>
                <a:close/>
                <a:moveTo>
                  <a:pt x="304" y="399"/>
                </a:moveTo>
                <a:cubicBezTo>
                  <a:pt x="304" y="425"/>
                  <a:pt x="304" y="425"/>
                  <a:pt x="304" y="425"/>
                </a:cubicBezTo>
                <a:cubicBezTo>
                  <a:pt x="50" y="425"/>
                  <a:pt x="50" y="425"/>
                  <a:pt x="50" y="425"/>
                </a:cubicBezTo>
                <a:cubicBezTo>
                  <a:pt x="50" y="399"/>
                  <a:pt x="50" y="399"/>
                  <a:pt x="50" y="399"/>
                </a:cubicBezTo>
                <a:cubicBezTo>
                  <a:pt x="50" y="369"/>
                  <a:pt x="128" y="253"/>
                  <a:pt x="128" y="238"/>
                </a:cubicBezTo>
                <a:cubicBezTo>
                  <a:pt x="128" y="224"/>
                  <a:pt x="50" y="107"/>
                  <a:pt x="50" y="78"/>
                </a:cubicBezTo>
                <a:cubicBezTo>
                  <a:pt x="50" y="51"/>
                  <a:pt x="50" y="51"/>
                  <a:pt x="50" y="51"/>
                </a:cubicBezTo>
                <a:cubicBezTo>
                  <a:pt x="304" y="51"/>
                  <a:pt x="304" y="51"/>
                  <a:pt x="304" y="51"/>
                </a:cubicBezTo>
                <a:cubicBezTo>
                  <a:pt x="304" y="78"/>
                  <a:pt x="304" y="78"/>
                  <a:pt x="304" y="78"/>
                </a:cubicBezTo>
                <a:cubicBezTo>
                  <a:pt x="304" y="107"/>
                  <a:pt x="226" y="224"/>
                  <a:pt x="226" y="238"/>
                </a:cubicBezTo>
                <a:cubicBezTo>
                  <a:pt x="226" y="253"/>
                  <a:pt x="304" y="369"/>
                  <a:pt x="304" y="399"/>
                </a:cubicBezTo>
                <a:close/>
                <a:moveTo>
                  <a:pt x="304" y="399"/>
                </a:moveTo>
                <a:cubicBezTo>
                  <a:pt x="304" y="399"/>
                  <a:pt x="304" y="399"/>
                  <a:pt x="304" y="399"/>
                </a:cubicBezTo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>
            <a:off x="9510355" y="3344021"/>
            <a:ext cx="714070" cy="330620"/>
          </a:xfrm>
          <a:custGeom>
            <a:avLst/>
            <a:gdLst/>
            <a:ahLst/>
            <a:cxnLst>
              <a:cxn ang="0">
                <a:pos x="35" y="0"/>
              </a:cxn>
              <a:cxn ang="0">
                <a:pos x="0" y="65"/>
              </a:cxn>
              <a:cxn ang="0">
                <a:pos x="0" y="82"/>
              </a:cxn>
              <a:cxn ang="0">
                <a:pos x="177" y="82"/>
              </a:cxn>
              <a:cxn ang="0">
                <a:pos x="177" y="65"/>
              </a:cxn>
              <a:cxn ang="0">
                <a:pos x="139" y="1"/>
              </a:cxn>
            </a:cxnLst>
            <a:rect l="0" t="0" r="r" b="b"/>
            <a:pathLst>
              <a:path w="177" h="82">
                <a:moveTo>
                  <a:pt x="35" y="0"/>
                </a:moveTo>
                <a:cubicBezTo>
                  <a:pt x="22" y="19"/>
                  <a:pt x="8" y="41"/>
                  <a:pt x="0" y="65"/>
                </a:cubicBezTo>
                <a:cubicBezTo>
                  <a:pt x="0" y="82"/>
                  <a:pt x="0" y="82"/>
                  <a:pt x="0" y="82"/>
                </a:cubicBezTo>
                <a:cubicBezTo>
                  <a:pt x="177" y="82"/>
                  <a:pt x="177" y="82"/>
                  <a:pt x="177" y="82"/>
                </a:cubicBezTo>
                <a:cubicBezTo>
                  <a:pt x="177" y="65"/>
                  <a:pt x="177" y="65"/>
                  <a:pt x="177" y="65"/>
                </a:cubicBezTo>
                <a:cubicBezTo>
                  <a:pt x="166" y="39"/>
                  <a:pt x="152" y="20"/>
                  <a:pt x="139" y="1"/>
                </a:cubicBezTo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9151618" y="2120388"/>
            <a:ext cx="1431547" cy="1927478"/>
          </a:xfrm>
          <a:custGeom>
            <a:avLst/>
            <a:gdLst/>
            <a:ahLst/>
            <a:cxnLst>
              <a:cxn ang="0">
                <a:pos x="329" y="78"/>
              </a:cxn>
              <a:cxn ang="0">
                <a:pos x="329" y="51"/>
              </a:cxn>
              <a:cxn ang="0">
                <a:pos x="355" y="51"/>
              </a:cxn>
              <a:cxn ang="0">
                <a:pos x="355" y="0"/>
              </a:cxn>
              <a:cxn ang="0">
                <a:pos x="0" y="0"/>
              </a:cxn>
              <a:cxn ang="0">
                <a:pos x="0" y="51"/>
              </a:cxn>
              <a:cxn ang="0">
                <a:pos x="25" y="51"/>
              </a:cxn>
              <a:cxn ang="0">
                <a:pos x="25" y="78"/>
              </a:cxn>
              <a:cxn ang="0">
                <a:pos x="102" y="238"/>
              </a:cxn>
              <a:cxn ang="0">
                <a:pos x="25" y="399"/>
              </a:cxn>
              <a:cxn ang="0">
                <a:pos x="25" y="425"/>
              </a:cxn>
              <a:cxn ang="0">
                <a:pos x="0" y="425"/>
              </a:cxn>
              <a:cxn ang="0">
                <a:pos x="0" y="476"/>
              </a:cxn>
              <a:cxn ang="0">
                <a:pos x="355" y="476"/>
              </a:cxn>
              <a:cxn ang="0">
                <a:pos x="355" y="425"/>
              </a:cxn>
              <a:cxn ang="0">
                <a:pos x="329" y="425"/>
              </a:cxn>
              <a:cxn ang="0">
                <a:pos x="329" y="399"/>
              </a:cxn>
              <a:cxn ang="0">
                <a:pos x="252" y="238"/>
              </a:cxn>
              <a:cxn ang="0">
                <a:pos x="329" y="78"/>
              </a:cxn>
              <a:cxn ang="0">
                <a:pos x="304" y="399"/>
              </a:cxn>
              <a:cxn ang="0">
                <a:pos x="304" y="425"/>
              </a:cxn>
              <a:cxn ang="0">
                <a:pos x="50" y="425"/>
              </a:cxn>
              <a:cxn ang="0">
                <a:pos x="50" y="399"/>
              </a:cxn>
              <a:cxn ang="0">
                <a:pos x="128" y="238"/>
              </a:cxn>
              <a:cxn ang="0">
                <a:pos x="50" y="78"/>
              </a:cxn>
              <a:cxn ang="0">
                <a:pos x="50" y="51"/>
              </a:cxn>
              <a:cxn ang="0">
                <a:pos x="304" y="51"/>
              </a:cxn>
              <a:cxn ang="0">
                <a:pos x="304" y="78"/>
              </a:cxn>
              <a:cxn ang="0">
                <a:pos x="226" y="238"/>
              </a:cxn>
              <a:cxn ang="0">
                <a:pos x="304" y="399"/>
              </a:cxn>
              <a:cxn ang="0">
                <a:pos x="304" y="399"/>
              </a:cxn>
              <a:cxn ang="0">
                <a:pos x="304" y="399"/>
              </a:cxn>
            </a:cxnLst>
            <a:rect l="0" t="0" r="r" b="b"/>
            <a:pathLst>
              <a:path w="355" h="476">
                <a:moveTo>
                  <a:pt x="329" y="78"/>
                </a:moveTo>
                <a:cubicBezTo>
                  <a:pt x="329" y="51"/>
                  <a:pt x="329" y="51"/>
                  <a:pt x="329" y="51"/>
                </a:cubicBezTo>
                <a:cubicBezTo>
                  <a:pt x="355" y="51"/>
                  <a:pt x="355" y="51"/>
                  <a:pt x="355" y="51"/>
                </a:cubicBezTo>
                <a:cubicBezTo>
                  <a:pt x="355" y="0"/>
                  <a:pt x="355" y="0"/>
                  <a:pt x="35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51"/>
                  <a:pt x="0" y="51"/>
                  <a:pt x="0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78"/>
                  <a:pt x="25" y="78"/>
                  <a:pt x="25" y="78"/>
                </a:cubicBezTo>
                <a:cubicBezTo>
                  <a:pt x="25" y="119"/>
                  <a:pt x="98" y="230"/>
                  <a:pt x="102" y="238"/>
                </a:cubicBezTo>
                <a:cubicBezTo>
                  <a:pt x="98" y="247"/>
                  <a:pt x="25" y="358"/>
                  <a:pt x="25" y="399"/>
                </a:cubicBezTo>
                <a:cubicBezTo>
                  <a:pt x="25" y="425"/>
                  <a:pt x="25" y="425"/>
                  <a:pt x="25" y="425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476"/>
                  <a:pt x="0" y="476"/>
                  <a:pt x="0" y="476"/>
                </a:cubicBezTo>
                <a:cubicBezTo>
                  <a:pt x="355" y="476"/>
                  <a:pt x="355" y="476"/>
                  <a:pt x="355" y="476"/>
                </a:cubicBezTo>
                <a:cubicBezTo>
                  <a:pt x="355" y="425"/>
                  <a:pt x="355" y="425"/>
                  <a:pt x="355" y="425"/>
                </a:cubicBezTo>
                <a:cubicBezTo>
                  <a:pt x="329" y="425"/>
                  <a:pt x="329" y="425"/>
                  <a:pt x="329" y="425"/>
                </a:cubicBezTo>
                <a:cubicBezTo>
                  <a:pt x="329" y="399"/>
                  <a:pt x="329" y="399"/>
                  <a:pt x="329" y="399"/>
                </a:cubicBezTo>
                <a:cubicBezTo>
                  <a:pt x="329" y="358"/>
                  <a:pt x="256" y="247"/>
                  <a:pt x="252" y="238"/>
                </a:cubicBezTo>
                <a:cubicBezTo>
                  <a:pt x="256" y="230"/>
                  <a:pt x="329" y="119"/>
                  <a:pt x="329" y="78"/>
                </a:cubicBezTo>
                <a:close/>
                <a:moveTo>
                  <a:pt x="304" y="399"/>
                </a:moveTo>
                <a:cubicBezTo>
                  <a:pt x="304" y="425"/>
                  <a:pt x="304" y="425"/>
                  <a:pt x="304" y="425"/>
                </a:cubicBezTo>
                <a:cubicBezTo>
                  <a:pt x="50" y="425"/>
                  <a:pt x="50" y="425"/>
                  <a:pt x="50" y="425"/>
                </a:cubicBezTo>
                <a:cubicBezTo>
                  <a:pt x="50" y="399"/>
                  <a:pt x="50" y="399"/>
                  <a:pt x="50" y="399"/>
                </a:cubicBezTo>
                <a:cubicBezTo>
                  <a:pt x="50" y="369"/>
                  <a:pt x="128" y="253"/>
                  <a:pt x="128" y="238"/>
                </a:cubicBezTo>
                <a:cubicBezTo>
                  <a:pt x="128" y="224"/>
                  <a:pt x="50" y="107"/>
                  <a:pt x="50" y="78"/>
                </a:cubicBezTo>
                <a:cubicBezTo>
                  <a:pt x="50" y="51"/>
                  <a:pt x="50" y="51"/>
                  <a:pt x="50" y="51"/>
                </a:cubicBezTo>
                <a:cubicBezTo>
                  <a:pt x="304" y="51"/>
                  <a:pt x="304" y="51"/>
                  <a:pt x="304" y="51"/>
                </a:cubicBezTo>
                <a:cubicBezTo>
                  <a:pt x="304" y="78"/>
                  <a:pt x="304" y="78"/>
                  <a:pt x="304" y="78"/>
                </a:cubicBezTo>
                <a:cubicBezTo>
                  <a:pt x="304" y="107"/>
                  <a:pt x="226" y="224"/>
                  <a:pt x="226" y="238"/>
                </a:cubicBezTo>
                <a:cubicBezTo>
                  <a:pt x="226" y="253"/>
                  <a:pt x="304" y="369"/>
                  <a:pt x="304" y="399"/>
                </a:cubicBezTo>
                <a:close/>
                <a:moveTo>
                  <a:pt x="304" y="399"/>
                </a:moveTo>
                <a:cubicBezTo>
                  <a:pt x="304" y="399"/>
                  <a:pt x="304" y="399"/>
                  <a:pt x="304" y="399"/>
                </a:cubicBezTo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  <p:sp>
        <p:nvSpPr>
          <p:cNvPr id="12" name="Freeform 6"/>
          <p:cNvSpPr>
            <a:spLocks noEditPoints="1"/>
          </p:cNvSpPr>
          <p:nvPr/>
        </p:nvSpPr>
        <p:spPr bwMode="auto">
          <a:xfrm>
            <a:off x="1589858" y="2120388"/>
            <a:ext cx="1433253" cy="1927478"/>
          </a:xfrm>
          <a:custGeom>
            <a:avLst/>
            <a:gdLst/>
            <a:ahLst/>
            <a:cxnLst>
              <a:cxn ang="0">
                <a:pos x="329" y="78"/>
              </a:cxn>
              <a:cxn ang="0">
                <a:pos x="329" y="51"/>
              </a:cxn>
              <a:cxn ang="0">
                <a:pos x="355" y="51"/>
              </a:cxn>
              <a:cxn ang="0">
                <a:pos x="355" y="0"/>
              </a:cxn>
              <a:cxn ang="0">
                <a:pos x="0" y="0"/>
              </a:cxn>
              <a:cxn ang="0">
                <a:pos x="0" y="51"/>
              </a:cxn>
              <a:cxn ang="0">
                <a:pos x="25" y="51"/>
              </a:cxn>
              <a:cxn ang="0">
                <a:pos x="25" y="78"/>
              </a:cxn>
              <a:cxn ang="0">
                <a:pos x="102" y="238"/>
              </a:cxn>
              <a:cxn ang="0">
                <a:pos x="25" y="399"/>
              </a:cxn>
              <a:cxn ang="0">
                <a:pos x="25" y="425"/>
              </a:cxn>
              <a:cxn ang="0">
                <a:pos x="0" y="425"/>
              </a:cxn>
              <a:cxn ang="0">
                <a:pos x="0" y="476"/>
              </a:cxn>
              <a:cxn ang="0">
                <a:pos x="355" y="476"/>
              </a:cxn>
              <a:cxn ang="0">
                <a:pos x="355" y="425"/>
              </a:cxn>
              <a:cxn ang="0">
                <a:pos x="329" y="425"/>
              </a:cxn>
              <a:cxn ang="0">
                <a:pos x="329" y="399"/>
              </a:cxn>
              <a:cxn ang="0">
                <a:pos x="252" y="238"/>
              </a:cxn>
              <a:cxn ang="0">
                <a:pos x="329" y="78"/>
              </a:cxn>
              <a:cxn ang="0">
                <a:pos x="304" y="399"/>
              </a:cxn>
              <a:cxn ang="0">
                <a:pos x="304" y="425"/>
              </a:cxn>
              <a:cxn ang="0">
                <a:pos x="50" y="425"/>
              </a:cxn>
              <a:cxn ang="0">
                <a:pos x="50" y="399"/>
              </a:cxn>
              <a:cxn ang="0">
                <a:pos x="128" y="238"/>
              </a:cxn>
              <a:cxn ang="0">
                <a:pos x="50" y="78"/>
              </a:cxn>
              <a:cxn ang="0">
                <a:pos x="50" y="51"/>
              </a:cxn>
              <a:cxn ang="0">
                <a:pos x="304" y="51"/>
              </a:cxn>
              <a:cxn ang="0">
                <a:pos x="304" y="78"/>
              </a:cxn>
              <a:cxn ang="0">
                <a:pos x="226" y="238"/>
              </a:cxn>
              <a:cxn ang="0">
                <a:pos x="304" y="399"/>
              </a:cxn>
              <a:cxn ang="0">
                <a:pos x="304" y="399"/>
              </a:cxn>
              <a:cxn ang="0">
                <a:pos x="304" y="399"/>
              </a:cxn>
            </a:cxnLst>
            <a:rect l="0" t="0" r="r" b="b"/>
            <a:pathLst>
              <a:path w="355" h="476">
                <a:moveTo>
                  <a:pt x="329" y="78"/>
                </a:moveTo>
                <a:cubicBezTo>
                  <a:pt x="329" y="51"/>
                  <a:pt x="329" y="51"/>
                  <a:pt x="329" y="51"/>
                </a:cubicBezTo>
                <a:cubicBezTo>
                  <a:pt x="355" y="51"/>
                  <a:pt x="355" y="51"/>
                  <a:pt x="355" y="51"/>
                </a:cubicBezTo>
                <a:cubicBezTo>
                  <a:pt x="355" y="0"/>
                  <a:pt x="355" y="0"/>
                  <a:pt x="35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51"/>
                  <a:pt x="0" y="51"/>
                  <a:pt x="0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78"/>
                  <a:pt x="25" y="78"/>
                  <a:pt x="25" y="78"/>
                </a:cubicBezTo>
                <a:cubicBezTo>
                  <a:pt x="25" y="119"/>
                  <a:pt x="98" y="230"/>
                  <a:pt x="102" y="238"/>
                </a:cubicBezTo>
                <a:cubicBezTo>
                  <a:pt x="98" y="247"/>
                  <a:pt x="25" y="358"/>
                  <a:pt x="25" y="399"/>
                </a:cubicBezTo>
                <a:cubicBezTo>
                  <a:pt x="25" y="425"/>
                  <a:pt x="25" y="425"/>
                  <a:pt x="25" y="425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476"/>
                  <a:pt x="0" y="476"/>
                  <a:pt x="0" y="476"/>
                </a:cubicBezTo>
                <a:cubicBezTo>
                  <a:pt x="355" y="476"/>
                  <a:pt x="355" y="476"/>
                  <a:pt x="355" y="476"/>
                </a:cubicBezTo>
                <a:cubicBezTo>
                  <a:pt x="355" y="425"/>
                  <a:pt x="355" y="425"/>
                  <a:pt x="355" y="425"/>
                </a:cubicBezTo>
                <a:cubicBezTo>
                  <a:pt x="329" y="425"/>
                  <a:pt x="329" y="425"/>
                  <a:pt x="329" y="425"/>
                </a:cubicBezTo>
                <a:cubicBezTo>
                  <a:pt x="329" y="399"/>
                  <a:pt x="329" y="399"/>
                  <a:pt x="329" y="399"/>
                </a:cubicBezTo>
                <a:cubicBezTo>
                  <a:pt x="329" y="358"/>
                  <a:pt x="256" y="247"/>
                  <a:pt x="252" y="238"/>
                </a:cubicBezTo>
                <a:cubicBezTo>
                  <a:pt x="256" y="230"/>
                  <a:pt x="329" y="119"/>
                  <a:pt x="329" y="78"/>
                </a:cubicBezTo>
                <a:close/>
                <a:moveTo>
                  <a:pt x="304" y="399"/>
                </a:moveTo>
                <a:cubicBezTo>
                  <a:pt x="304" y="425"/>
                  <a:pt x="304" y="425"/>
                  <a:pt x="304" y="425"/>
                </a:cubicBezTo>
                <a:cubicBezTo>
                  <a:pt x="50" y="425"/>
                  <a:pt x="50" y="425"/>
                  <a:pt x="50" y="425"/>
                </a:cubicBezTo>
                <a:cubicBezTo>
                  <a:pt x="50" y="399"/>
                  <a:pt x="50" y="399"/>
                  <a:pt x="50" y="399"/>
                </a:cubicBezTo>
                <a:cubicBezTo>
                  <a:pt x="50" y="369"/>
                  <a:pt x="128" y="253"/>
                  <a:pt x="128" y="238"/>
                </a:cubicBezTo>
                <a:cubicBezTo>
                  <a:pt x="128" y="224"/>
                  <a:pt x="50" y="107"/>
                  <a:pt x="50" y="78"/>
                </a:cubicBezTo>
                <a:cubicBezTo>
                  <a:pt x="50" y="51"/>
                  <a:pt x="50" y="51"/>
                  <a:pt x="50" y="51"/>
                </a:cubicBezTo>
                <a:cubicBezTo>
                  <a:pt x="304" y="51"/>
                  <a:pt x="304" y="51"/>
                  <a:pt x="304" y="51"/>
                </a:cubicBezTo>
                <a:cubicBezTo>
                  <a:pt x="304" y="78"/>
                  <a:pt x="304" y="78"/>
                  <a:pt x="304" y="78"/>
                </a:cubicBezTo>
                <a:cubicBezTo>
                  <a:pt x="304" y="107"/>
                  <a:pt x="226" y="224"/>
                  <a:pt x="226" y="238"/>
                </a:cubicBezTo>
                <a:cubicBezTo>
                  <a:pt x="226" y="253"/>
                  <a:pt x="304" y="369"/>
                  <a:pt x="304" y="399"/>
                </a:cubicBezTo>
                <a:close/>
                <a:moveTo>
                  <a:pt x="304" y="399"/>
                </a:moveTo>
                <a:cubicBezTo>
                  <a:pt x="304" y="399"/>
                  <a:pt x="304" y="399"/>
                  <a:pt x="304" y="399"/>
                </a:cubicBezTo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  <p:sp>
        <p:nvSpPr>
          <p:cNvPr id="13" name="Freeform 5"/>
          <p:cNvSpPr>
            <a:spLocks noEditPoints="1"/>
          </p:cNvSpPr>
          <p:nvPr/>
        </p:nvSpPr>
        <p:spPr bwMode="auto">
          <a:xfrm>
            <a:off x="1949449" y="2488501"/>
            <a:ext cx="714070" cy="1186140"/>
          </a:xfrm>
          <a:custGeom>
            <a:avLst/>
            <a:gdLst/>
            <a:ahLst/>
            <a:cxnLst>
              <a:cxn ang="0">
                <a:pos x="177" y="15"/>
              </a:cxn>
              <a:cxn ang="0">
                <a:pos x="177" y="0"/>
              </a:cxn>
              <a:cxn ang="0">
                <a:pos x="0" y="0"/>
              </a:cxn>
              <a:cxn ang="0">
                <a:pos x="0" y="15"/>
              </a:cxn>
              <a:cxn ang="0">
                <a:pos x="77" y="124"/>
              </a:cxn>
              <a:cxn ang="0">
                <a:pos x="77" y="160"/>
              </a:cxn>
              <a:cxn ang="0">
                <a:pos x="0" y="276"/>
              </a:cxn>
              <a:cxn ang="0">
                <a:pos x="0" y="293"/>
              </a:cxn>
              <a:cxn ang="0">
                <a:pos x="177" y="293"/>
              </a:cxn>
              <a:cxn ang="0">
                <a:pos x="177" y="276"/>
              </a:cxn>
              <a:cxn ang="0">
                <a:pos x="99" y="160"/>
              </a:cxn>
              <a:cxn ang="0">
                <a:pos x="99" y="124"/>
              </a:cxn>
              <a:cxn ang="0">
                <a:pos x="177" y="15"/>
              </a:cxn>
              <a:cxn ang="0">
                <a:pos x="177" y="15"/>
              </a:cxn>
              <a:cxn ang="0">
                <a:pos x="177" y="15"/>
              </a:cxn>
            </a:cxnLst>
            <a:rect l="0" t="0" r="r" b="b"/>
            <a:pathLst>
              <a:path w="177" h="293">
                <a:moveTo>
                  <a:pt x="177" y="15"/>
                </a:moveTo>
                <a:cubicBezTo>
                  <a:pt x="177" y="0"/>
                  <a:pt x="177" y="0"/>
                  <a:pt x="177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27" y="90"/>
                  <a:pt x="77" y="124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77" y="160"/>
                  <a:pt x="21" y="214"/>
                  <a:pt x="0" y="276"/>
                </a:cubicBezTo>
                <a:cubicBezTo>
                  <a:pt x="0" y="293"/>
                  <a:pt x="0" y="293"/>
                  <a:pt x="0" y="293"/>
                </a:cubicBezTo>
                <a:cubicBezTo>
                  <a:pt x="177" y="293"/>
                  <a:pt x="177" y="293"/>
                  <a:pt x="177" y="293"/>
                </a:cubicBezTo>
                <a:cubicBezTo>
                  <a:pt x="177" y="276"/>
                  <a:pt x="177" y="276"/>
                  <a:pt x="177" y="276"/>
                </a:cubicBezTo>
                <a:cubicBezTo>
                  <a:pt x="148" y="208"/>
                  <a:pt x="99" y="160"/>
                  <a:pt x="99" y="160"/>
                </a:cubicBezTo>
                <a:cubicBezTo>
                  <a:pt x="99" y="124"/>
                  <a:pt x="99" y="124"/>
                  <a:pt x="99" y="124"/>
                </a:cubicBezTo>
                <a:cubicBezTo>
                  <a:pt x="168" y="65"/>
                  <a:pt x="177" y="15"/>
                  <a:pt x="177" y="15"/>
                </a:cubicBezTo>
                <a:close/>
                <a:moveTo>
                  <a:pt x="177" y="15"/>
                </a:moveTo>
                <a:cubicBezTo>
                  <a:pt x="177" y="15"/>
                  <a:pt x="177" y="15"/>
                  <a:pt x="177" y="15"/>
                </a:cubicBezTo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  <p:sp>
        <p:nvSpPr>
          <p:cNvPr id="14" name="Freeform 13"/>
          <p:cNvSpPr>
            <a:spLocks/>
          </p:cNvSpPr>
          <p:nvPr/>
        </p:nvSpPr>
        <p:spPr bwMode="auto">
          <a:xfrm>
            <a:off x="4494907" y="3142960"/>
            <a:ext cx="714070" cy="541943"/>
          </a:xfrm>
          <a:custGeom>
            <a:avLst/>
            <a:gdLst/>
            <a:ahLst/>
            <a:cxnLst>
              <a:cxn ang="0">
                <a:pos x="77" y="0"/>
              </a:cxn>
              <a:cxn ang="0">
                <a:pos x="0" y="117"/>
              </a:cxn>
              <a:cxn ang="0">
                <a:pos x="0" y="134"/>
              </a:cxn>
              <a:cxn ang="0">
                <a:pos x="177" y="134"/>
              </a:cxn>
              <a:cxn ang="0">
                <a:pos x="177" y="117"/>
              </a:cxn>
              <a:cxn ang="0">
                <a:pos x="99" y="0"/>
              </a:cxn>
            </a:cxnLst>
            <a:rect l="0" t="0" r="r" b="b"/>
            <a:pathLst>
              <a:path w="177" h="134">
                <a:moveTo>
                  <a:pt x="77" y="0"/>
                </a:moveTo>
                <a:cubicBezTo>
                  <a:pt x="77" y="0"/>
                  <a:pt x="21" y="55"/>
                  <a:pt x="0" y="117"/>
                </a:cubicBezTo>
                <a:cubicBezTo>
                  <a:pt x="0" y="134"/>
                  <a:pt x="0" y="134"/>
                  <a:pt x="0" y="134"/>
                </a:cubicBezTo>
                <a:cubicBezTo>
                  <a:pt x="177" y="134"/>
                  <a:pt x="177" y="134"/>
                  <a:pt x="177" y="134"/>
                </a:cubicBezTo>
                <a:cubicBezTo>
                  <a:pt x="177" y="117"/>
                  <a:pt x="177" y="117"/>
                  <a:pt x="177" y="117"/>
                </a:cubicBezTo>
                <a:cubicBezTo>
                  <a:pt x="148" y="48"/>
                  <a:pt x="99" y="0"/>
                  <a:pt x="99" y="0"/>
                </a:cubicBezTo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4136169" y="2130651"/>
            <a:ext cx="1431547" cy="1927478"/>
          </a:xfrm>
          <a:custGeom>
            <a:avLst/>
            <a:gdLst/>
            <a:ahLst/>
            <a:cxnLst>
              <a:cxn ang="0">
                <a:pos x="329" y="77"/>
              </a:cxn>
              <a:cxn ang="0">
                <a:pos x="329" y="51"/>
              </a:cxn>
              <a:cxn ang="0">
                <a:pos x="355" y="51"/>
              </a:cxn>
              <a:cxn ang="0">
                <a:pos x="355" y="0"/>
              </a:cxn>
              <a:cxn ang="0">
                <a:pos x="0" y="0"/>
              </a:cxn>
              <a:cxn ang="0">
                <a:pos x="0" y="51"/>
              </a:cxn>
              <a:cxn ang="0">
                <a:pos x="25" y="51"/>
              </a:cxn>
              <a:cxn ang="0">
                <a:pos x="25" y="77"/>
              </a:cxn>
              <a:cxn ang="0">
                <a:pos x="102" y="238"/>
              </a:cxn>
              <a:cxn ang="0">
                <a:pos x="25" y="398"/>
              </a:cxn>
              <a:cxn ang="0">
                <a:pos x="25" y="425"/>
              </a:cxn>
              <a:cxn ang="0">
                <a:pos x="0" y="425"/>
              </a:cxn>
              <a:cxn ang="0">
                <a:pos x="0" y="476"/>
              </a:cxn>
              <a:cxn ang="0">
                <a:pos x="355" y="476"/>
              </a:cxn>
              <a:cxn ang="0">
                <a:pos x="355" y="425"/>
              </a:cxn>
              <a:cxn ang="0">
                <a:pos x="329" y="425"/>
              </a:cxn>
              <a:cxn ang="0">
                <a:pos x="329" y="398"/>
              </a:cxn>
              <a:cxn ang="0">
                <a:pos x="252" y="238"/>
              </a:cxn>
              <a:cxn ang="0">
                <a:pos x="329" y="77"/>
              </a:cxn>
              <a:cxn ang="0">
                <a:pos x="304" y="398"/>
              </a:cxn>
              <a:cxn ang="0">
                <a:pos x="304" y="425"/>
              </a:cxn>
              <a:cxn ang="0">
                <a:pos x="50" y="425"/>
              </a:cxn>
              <a:cxn ang="0">
                <a:pos x="50" y="398"/>
              </a:cxn>
              <a:cxn ang="0">
                <a:pos x="128" y="238"/>
              </a:cxn>
              <a:cxn ang="0">
                <a:pos x="50" y="77"/>
              </a:cxn>
              <a:cxn ang="0">
                <a:pos x="50" y="51"/>
              </a:cxn>
              <a:cxn ang="0">
                <a:pos x="304" y="51"/>
              </a:cxn>
              <a:cxn ang="0">
                <a:pos x="304" y="77"/>
              </a:cxn>
              <a:cxn ang="0">
                <a:pos x="226" y="238"/>
              </a:cxn>
              <a:cxn ang="0">
                <a:pos x="304" y="398"/>
              </a:cxn>
              <a:cxn ang="0">
                <a:pos x="304" y="398"/>
              </a:cxn>
              <a:cxn ang="0">
                <a:pos x="304" y="398"/>
              </a:cxn>
            </a:cxnLst>
            <a:rect l="0" t="0" r="r" b="b"/>
            <a:pathLst>
              <a:path w="355" h="476">
                <a:moveTo>
                  <a:pt x="329" y="77"/>
                </a:moveTo>
                <a:cubicBezTo>
                  <a:pt x="329" y="51"/>
                  <a:pt x="329" y="51"/>
                  <a:pt x="329" y="51"/>
                </a:cubicBezTo>
                <a:cubicBezTo>
                  <a:pt x="355" y="51"/>
                  <a:pt x="355" y="51"/>
                  <a:pt x="355" y="51"/>
                </a:cubicBezTo>
                <a:cubicBezTo>
                  <a:pt x="355" y="0"/>
                  <a:pt x="355" y="0"/>
                  <a:pt x="35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51"/>
                  <a:pt x="0" y="51"/>
                  <a:pt x="0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77"/>
                  <a:pt x="25" y="77"/>
                  <a:pt x="25" y="77"/>
                </a:cubicBezTo>
                <a:cubicBezTo>
                  <a:pt x="25" y="118"/>
                  <a:pt x="98" y="230"/>
                  <a:pt x="102" y="238"/>
                </a:cubicBezTo>
                <a:cubicBezTo>
                  <a:pt x="98" y="246"/>
                  <a:pt x="25" y="357"/>
                  <a:pt x="25" y="398"/>
                </a:cubicBezTo>
                <a:cubicBezTo>
                  <a:pt x="25" y="425"/>
                  <a:pt x="25" y="425"/>
                  <a:pt x="25" y="425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476"/>
                  <a:pt x="0" y="476"/>
                  <a:pt x="0" y="476"/>
                </a:cubicBezTo>
                <a:cubicBezTo>
                  <a:pt x="355" y="476"/>
                  <a:pt x="355" y="476"/>
                  <a:pt x="355" y="476"/>
                </a:cubicBezTo>
                <a:cubicBezTo>
                  <a:pt x="355" y="425"/>
                  <a:pt x="355" y="425"/>
                  <a:pt x="355" y="425"/>
                </a:cubicBezTo>
                <a:cubicBezTo>
                  <a:pt x="329" y="425"/>
                  <a:pt x="329" y="425"/>
                  <a:pt x="329" y="425"/>
                </a:cubicBezTo>
                <a:cubicBezTo>
                  <a:pt x="329" y="398"/>
                  <a:pt x="329" y="398"/>
                  <a:pt x="329" y="398"/>
                </a:cubicBezTo>
                <a:cubicBezTo>
                  <a:pt x="329" y="357"/>
                  <a:pt x="256" y="246"/>
                  <a:pt x="252" y="238"/>
                </a:cubicBezTo>
                <a:cubicBezTo>
                  <a:pt x="256" y="229"/>
                  <a:pt x="329" y="118"/>
                  <a:pt x="329" y="77"/>
                </a:cubicBezTo>
                <a:close/>
                <a:moveTo>
                  <a:pt x="304" y="398"/>
                </a:moveTo>
                <a:cubicBezTo>
                  <a:pt x="304" y="425"/>
                  <a:pt x="304" y="425"/>
                  <a:pt x="304" y="425"/>
                </a:cubicBezTo>
                <a:cubicBezTo>
                  <a:pt x="50" y="425"/>
                  <a:pt x="50" y="425"/>
                  <a:pt x="50" y="425"/>
                </a:cubicBezTo>
                <a:cubicBezTo>
                  <a:pt x="50" y="398"/>
                  <a:pt x="50" y="398"/>
                  <a:pt x="50" y="398"/>
                </a:cubicBezTo>
                <a:cubicBezTo>
                  <a:pt x="50" y="369"/>
                  <a:pt x="128" y="252"/>
                  <a:pt x="128" y="238"/>
                </a:cubicBezTo>
                <a:cubicBezTo>
                  <a:pt x="128" y="223"/>
                  <a:pt x="50" y="107"/>
                  <a:pt x="50" y="77"/>
                </a:cubicBezTo>
                <a:cubicBezTo>
                  <a:pt x="50" y="51"/>
                  <a:pt x="50" y="51"/>
                  <a:pt x="50" y="51"/>
                </a:cubicBezTo>
                <a:cubicBezTo>
                  <a:pt x="304" y="51"/>
                  <a:pt x="304" y="51"/>
                  <a:pt x="304" y="51"/>
                </a:cubicBezTo>
                <a:cubicBezTo>
                  <a:pt x="304" y="77"/>
                  <a:pt x="304" y="77"/>
                  <a:pt x="304" y="77"/>
                </a:cubicBezTo>
                <a:cubicBezTo>
                  <a:pt x="304" y="107"/>
                  <a:pt x="226" y="223"/>
                  <a:pt x="226" y="238"/>
                </a:cubicBezTo>
                <a:cubicBezTo>
                  <a:pt x="226" y="252"/>
                  <a:pt x="304" y="369"/>
                  <a:pt x="304" y="398"/>
                </a:cubicBezTo>
                <a:close/>
                <a:moveTo>
                  <a:pt x="304" y="398"/>
                </a:moveTo>
                <a:cubicBezTo>
                  <a:pt x="304" y="398"/>
                  <a:pt x="304" y="398"/>
                  <a:pt x="304" y="398"/>
                </a:cubicBezTo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  <p:sp>
        <p:nvSpPr>
          <p:cNvPr id="20" name="TextBox 19"/>
          <p:cNvSpPr txBox="1"/>
          <p:nvPr/>
        </p:nvSpPr>
        <p:spPr>
          <a:xfrm>
            <a:off x="1642050" y="4108478"/>
            <a:ext cx="132886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b="1" dirty="0" smtClean="0">
                <a:solidFill>
                  <a:schemeClr val="accent5"/>
                </a:solidFill>
                <a:latin typeface="Ruda" panose="02000000000000000000" pitchFamily="2" charset="0"/>
              </a:rPr>
              <a:t>80%</a:t>
            </a:r>
            <a:endParaRPr lang="en-US" dirty="0">
              <a:solidFill>
                <a:schemeClr val="accent5"/>
              </a:solidFill>
              <a:latin typeface="Ruda" panose="02000000000000000000" pitchFamily="2" charset="0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4187508" y="4108478"/>
            <a:ext cx="132886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b="1" dirty="0" smtClean="0">
                <a:solidFill>
                  <a:schemeClr val="accent5"/>
                </a:solidFill>
                <a:latin typeface="Ruda" panose="02000000000000000000" pitchFamily="2" charset="0"/>
              </a:rPr>
              <a:t>50%</a:t>
            </a:r>
            <a:endParaRPr lang="en-US" dirty="0">
              <a:solidFill>
                <a:schemeClr val="accent5"/>
              </a:solidFill>
              <a:latin typeface="Ruda" panose="02000000000000000000" pitchFamily="2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6695233" y="4108478"/>
            <a:ext cx="132886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b="1" dirty="0" smtClean="0">
                <a:solidFill>
                  <a:schemeClr val="accent5"/>
                </a:solidFill>
                <a:latin typeface="Ruda" panose="02000000000000000000" pitchFamily="2" charset="0"/>
              </a:rPr>
              <a:t>100%</a:t>
            </a:r>
            <a:endParaRPr lang="en-US" dirty="0" smtClean="0">
              <a:solidFill>
                <a:schemeClr val="accent5"/>
              </a:solidFill>
              <a:latin typeface="Ruda" panose="02000000000000000000" pitchFamily="2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9202957" y="4108478"/>
            <a:ext cx="132886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b="1" dirty="0" smtClean="0">
                <a:solidFill>
                  <a:schemeClr val="accent5"/>
                </a:solidFill>
                <a:latin typeface="Ruda" panose="02000000000000000000" pitchFamily="2" charset="0"/>
              </a:rPr>
              <a:t>30%</a:t>
            </a:r>
            <a:endParaRPr lang="en-US" dirty="0">
              <a:solidFill>
                <a:schemeClr val="accent5"/>
              </a:solidFill>
              <a:latin typeface="Ruda" panose="02000000000000000000" pitchFamily="2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1949449" y="2477828"/>
            <a:ext cx="714070" cy="254378"/>
          </a:xfrm>
          <a:prstGeom prst="rect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grpSp>
        <p:nvGrpSpPr>
          <p:cNvPr id="2" name="Group 1"/>
          <p:cNvGrpSpPr/>
          <p:nvPr/>
        </p:nvGrpSpPr>
        <p:grpSpPr>
          <a:xfrm>
            <a:off x="1311290" y="4536667"/>
            <a:ext cx="2045419" cy="1147025"/>
            <a:chOff x="1311290" y="4536667"/>
            <a:chExt cx="2045419" cy="1147025"/>
          </a:xfrm>
        </p:grpSpPr>
        <p:sp>
          <p:nvSpPr>
            <p:cNvPr id="36" name="TextBox 35"/>
            <p:cNvSpPr txBox="1"/>
            <p:nvPr/>
          </p:nvSpPr>
          <p:spPr>
            <a:xfrm>
              <a:off x="1768689" y="4536667"/>
              <a:ext cx="1138453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Electronics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7" name="Rectangle 36"/>
            <p:cNvSpPr/>
            <p:nvPr/>
          </p:nvSpPr>
          <p:spPr>
            <a:xfrm>
              <a:off x="1311290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902607" y="4536667"/>
            <a:ext cx="2045419" cy="1147025"/>
            <a:chOff x="3902607" y="4536667"/>
            <a:chExt cx="2045419" cy="1147025"/>
          </a:xfrm>
        </p:grpSpPr>
        <p:sp>
          <p:nvSpPr>
            <p:cNvPr id="38" name="TextBox 37"/>
            <p:cNvSpPr txBox="1"/>
            <p:nvPr/>
          </p:nvSpPr>
          <p:spPr>
            <a:xfrm>
              <a:off x="4525916" y="4536667"/>
              <a:ext cx="806631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Jewelry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3902607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360327" y="4536667"/>
            <a:ext cx="2045419" cy="1147025"/>
            <a:chOff x="6360327" y="4536667"/>
            <a:chExt cx="2045419" cy="1147025"/>
          </a:xfrm>
        </p:grpSpPr>
        <p:sp>
          <p:nvSpPr>
            <p:cNvPr id="40" name="TextBox 39"/>
            <p:cNvSpPr txBox="1"/>
            <p:nvPr/>
          </p:nvSpPr>
          <p:spPr>
            <a:xfrm>
              <a:off x="7033327" y="4536667"/>
              <a:ext cx="707246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Books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1" name="Rectangle 40"/>
            <p:cNvSpPr/>
            <p:nvPr/>
          </p:nvSpPr>
          <p:spPr>
            <a:xfrm>
              <a:off x="6360327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957617" y="4536667"/>
            <a:ext cx="2045419" cy="1147025"/>
            <a:chOff x="8957617" y="4536667"/>
            <a:chExt cx="2045419" cy="1147025"/>
          </a:xfrm>
        </p:grpSpPr>
        <p:sp>
          <p:nvSpPr>
            <p:cNvPr id="42" name="TextBox 41"/>
            <p:cNvSpPr txBox="1"/>
            <p:nvPr/>
          </p:nvSpPr>
          <p:spPr>
            <a:xfrm>
              <a:off x="9565698" y="4536667"/>
              <a:ext cx="837089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Apparel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8957617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44" name="Rectangle 43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5" name="Group 44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6" name="TextBox 45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97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7" name="Group 4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9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0" name="Group 49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1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2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53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Most Wanted Online Product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5" name="Freeform 5"/>
          <p:cNvSpPr>
            <a:spLocks noEditPoints="1"/>
          </p:cNvSpPr>
          <p:nvPr/>
        </p:nvSpPr>
        <p:spPr bwMode="auto">
          <a:xfrm>
            <a:off x="7002632" y="2488501"/>
            <a:ext cx="714070" cy="1186140"/>
          </a:xfrm>
          <a:custGeom>
            <a:avLst/>
            <a:gdLst/>
            <a:ahLst/>
            <a:cxnLst>
              <a:cxn ang="0">
                <a:pos x="177" y="15"/>
              </a:cxn>
              <a:cxn ang="0">
                <a:pos x="177" y="0"/>
              </a:cxn>
              <a:cxn ang="0">
                <a:pos x="0" y="0"/>
              </a:cxn>
              <a:cxn ang="0">
                <a:pos x="0" y="15"/>
              </a:cxn>
              <a:cxn ang="0">
                <a:pos x="77" y="124"/>
              </a:cxn>
              <a:cxn ang="0">
                <a:pos x="77" y="160"/>
              </a:cxn>
              <a:cxn ang="0">
                <a:pos x="0" y="276"/>
              </a:cxn>
              <a:cxn ang="0">
                <a:pos x="0" y="293"/>
              </a:cxn>
              <a:cxn ang="0">
                <a:pos x="177" y="293"/>
              </a:cxn>
              <a:cxn ang="0">
                <a:pos x="177" y="276"/>
              </a:cxn>
              <a:cxn ang="0">
                <a:pos x="99" y="160"/>
              </a:cxn>
              <a:cxn ang="0">
                <a:pos x="99" y="124"/>
              </a:cxn>
              <a:cxn ang="0">
                <a:pos x="177" y="15"/>
              </a:cxn>
              <a:cxn ang="0">
                <a:pos x="177" y="15"/>
              </a:cxn>
              <a:cxn ang="0">
                <a:pos x="177" y="15"/>
              </a:cxn>
            </a:cxnLst>
            <a:rect l="0" t="0" r="r" b="b"/>
            <a:pathLst>
              <a:path w="177" h="293">
                <a:moveTo>
                  <a:pt x="177" y="15"/>
                </a:moveTo>
                <a:cubicBezTo>
                  <a:pt x="177" y="0"/>
                  <a:pt x="177" y="0"/>
                  <a:pt x="177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27" y="90"/>
                  <a:pt x="77" y="124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77" y="160"/>
                  <a:pt x="21" y="214"/>
                  <a:pt x="0" y="276"/>
                </a:cubicBezTo>
                <a:cubicBezTo>
                  <a:pt x="0" y="293"/>
                  <a:pt x="0" y="293"/>
                  <a:pt x="0" y="293"/>
                </a:cubicBezTo>
                <a:cubicBezTo>
                  <a:pt x="177" y="293"/>
                  <a:pt x="177" y="293"/>
                  <a:pt x="177" y="293"/>
                </a:cubicBezTo>
                <a:cubicBezTo>
                  <a:pt x="177" y="276"/>
                  <a:pt x="177" y="276"/>
                  <a:pt x="177" y="276"/>
                </a:cubicBezTo>
                <a:cubicBezTo>
                  <a:pt x="148" y="208"/>
                  <a:pt x="99" y="160"/>
                  <a:pt x="99" y="160"/>
                </a:cubicBezTo>
                <a:cubicBezTo>
                  <a:pt x="99" y="124"/>
                  <a:pt x="99" y="124"/>
                  <a:pt x="99" y="124"/>
                </a:cubicBezTo>
                <a:cubicBezTo>
                  <a:pt x="168" y="65"/>
                  <a:pt x="177" y="15"/>
                  <a:pt x="177" y="15"/>
                </a:cubicBezTo>
                <a:close/>
                <a:moveTo>
                  <a:pt x="177" y="15"/>
                </a:moveTo>
                <a:cubicBezTo>
                  <a:pt x="177" y="15"/>
                  <a:pt x="177" y="15"/>
                  <a:pt x="177" y="15"/>
                </a:cubicBezTo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0681529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8000"/>
                            </p:stCondLst>
                            <p:childTnLst>
                              <p:par>
                                <p:cTn id="7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50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20" grpId="0"/>
      <p:bldP spid="21" grpId="0"/>
      <p:bldP spid="22" grpId="0"/>
      <p:bldP spid="23" grpId="0"/>
      <p:bldP spid="44" grpId="0"/>
      <p:bldP spid="44" grpId="1"/>
      <p:bldP spid="44" grpId="2"/>
      <p:bldP spid="44" grpId="3"/>
      <p:bldP spid="44" grpId="4"/>
      <p:bldP spid="44" grpId="5"/>
      <p:bldP spid="44" grpId="6"/>
      <p:bldP spid="44" grpId="7"/>
      <p:bldP spid="44" grpId="8"/>
      <p:bldP spid="44" grpId="9"/>
      <p:bldP spid="44" grpId="10"/>
      <p:bldP spid="44" grpId="11"/>
      <p:bldP spid="44" grpId="12"/>
      <p:bldP spid="53" grpId="0"/>
      <p:bldP spid="54" grpId="0"/>
      <p:bldP spid="55" grpId="0" animBg="1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Most Wanted Commodity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646455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8" name="Rectangle 5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9" name="Group 5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0" name="TextBox 5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98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1" name="Group 6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4" name="Group 6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7" name="TextBox 76"/>
          <p:cNvSpPr txBox="1"/>
          <p:nvPr/>
        </p:nvSpPr>
        <p:spPr>
          <a:xfrm>
            <a:off x="1912986" y="5086446"/>
            <a:ext cx="562975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Rice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78" name="Rectangle 77"/>
          <p:cNvSpPr/>
          <p:nvPr/>
        </p:nvSpPr>
        <p:spPr>
          <a:xfrm>
            <a:off x="1167848" y="5464030"/>
            <a:ext cx="2045419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4546505" y="5086446"/>
            <a:ext cx="587020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Corn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0" name="Rectangle 79"/>
          <p:cNvSpPr/>
          <p:nvPr/>
        </p:nvSpPr>
        <p:spPr>
          <a:xfrm>
            <a:off x="3813390" y="5464030"/>
            <a:ext cx="2045419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7132419" y="5086446"/>
            <a:ext cx="534122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Fish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2" name="Rectangle 81"/>
          <p:cNvSpPr/>
          <p:nvPr/>
        </p:nvSpPr>
        <p:spPr>
          <a:xfrm>
            <a:off x="6372854" y="5464030"/>
            <a:ext cx="2045419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9676250" y="5086446"/>
            <a:ext cx="649537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Wood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4" name="Rectangle 83"/>
          <p:cNvSpPr/>
          <p:nvPr/>
        </p:nvSpPr>
        <p:spPr>
          <a:xfrm>
            <a:off x="8974393" y="5464030"/>
            <a:ext cx="2045419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451212" y="1911176"/>
            <a:ext cx="1525444" cy="3188048"/>
            <a:chOff x="1451212" y="1911176"/>
            <a:chExt cx="1525444" cy="3188048"/>
          </a:xfrm>
        </p:grpSpPr>
        <p:grpSp>
          <p:nvGrpSpPr>
            <p:cNvPr id="13" name="Group 12"/>
            <p:cNvGrpSpPr/>
            <p:nvPr/>
          </p:nvGrpSpPr>
          <p:grpSpPr>
            <a:xfrm>
              <a:off x="1451212" y="1911176"/>
              <a:ext cx="1525444" cy="3188048"/>
              <a:chOff x="1029175" y="1775841"/>
              <a:chExt cx="1742018" cy="3640670"/>
            </a:xfrm>
          </p:grpSpPr>
          <p:sp>
            <p:nvSpPr>
              <p:cNvPr id="14" name="Rectangle 5"/>
              <p:cNvSpPr>
                <a:spLocks noChangeArrowheads="1"/>
              </p:cNvSpPr>
              <p:nvPr/>
            </p:nvSpPr>
            <p:spPr bwMode="auto">
              <a:xfrm>
                <a:off x="1776361" y="3454359"/>
                <a:ext cx="239184" cy="245534"/>
              </a:xfrm>
              <a:prstGeom prst="rect">
                <a:avLst/>
              </a:prstGeom>
              <a:solidFill>
                <a:srgbClr val="2F31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" name="Freeform 6"/>
              <p:cNvSpPr>
                <a:spLocks/>
              </p:cNvSpPr>
              <p:nvPr/>
            </p:nvSpPr>
            <p:spPr bwMode="auto">
              <a:xfrm>
                <a:off x="1892777" y="4605827"/>
                <a:ext cx="618067" cy="558800"/>
              </a:xfrm>
              <a:custGeom>
                <a:avLst/>
                <a:gdLst>
                  <a:gd name="T0" fmla="*/ 287 w 287"/>
                  <a:gd name="T1" fmla="*/ 0 h 260"/>
                  <a:gd name="T2" fmla="*/ 150 w 287"/>
                  <a:gd name="T3" fmla="*/ 148 h 260"/>
                  <a:gd name="T4" fmla="*/ 150 w 287"/>
                  <a:gd name="T5" fmla="*/ 260 h 260"/>
                  <a:gd name="T6" fmla="*/ 0 w 287"/>
                  <a:gd name="T7" fmla="*/ 260 h 260"/>
                  <a:gd name="T8" fmla="*/ 0 w 287"/>
                  <a:gd name="T9" fmla="*/ 67 h 260"/>
                  <a:gd name="T10" fmla="*/ 287 w 287"/>
                  <a:gd name="T11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7" h="260">
                    <a:moveTo>
                      <a:pt x="287" y="0"/>
                    </a:moveTo>
                    <a:cubicBezTo>
                      <a:pt x="287" y="0"/>
                      <a:pt x="265" y="66"/>
                      <a:pt x="150" y="148"/>
                    </a:cubicBezTo>
                    <a:cubicBezTo>
                      <a:pt x="150" y="260"/>
                      <a:pt x="150" y="260"/>
                      <a:pt x="150" y="260"/>
                    </a:cubicBezTo>
                    <a:cubicBezTo>
                      <a:pt x="0" y="260"/>
                      <a:pt x="0" y="260"/>
                      <a:pt x="0" y="260"/>
                    </a:cubicBezTo>
                    <a:cubicBezTo>
                      <a:pt x="0" y="67"/>
                      <a:pt x="0" y="67"/>
                      <a:pt x="0" y="67"/>
                    </a:cubicBez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" name="Rectangle 7"/>
              <p:cNvSpPr>
                <a:spLocks noChangeArrowheads="1"/>
              </p:cNvSpPr>
              <p:nvPr/>
            </p:nvSpPr>
            <p:spPr bwMode="auto">
              <a:xfrm>
                <a:off x="1653594" y="3666026"/>
                <a:ext cx="493184" cy="1054101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7" name="Rectangle 8"/>
              <p:cNvSpPr>
                <a:spLocks noChangeArrowheads="1"/>
              </p:cNvSpPr>
              <p:nvPr/>
            </p:nvSpPr>
            <p:spPr bwMode="auto">
              <a:xfrm>
                <a:off x="1505427" y="5145576"/>
                <a:ext cx="781051" cy="27093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8" name="Rectangle 9"/>
              <p:cNvSpPr>
                <a:spLocks noChangeArrowheads="1"/>
              </p:cNvSpPr>
              <p:nvPr/>
            </p:nvSpPr>
            <p:spPr bwMode="auto">
              <a:xfrm>
                <a:off x="1911826" y="5145577"/>
                <a:ext cx="374651" cy="270934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9" name="Freeform 10"/>
              <p:cNvSpPr>
                <a:spLocks/>
              </p:cNvSpPr>
              <p:nvPr/>
            </p:nvSpPr>
            <p:spPr bwMode="auto">
              <a:xfrm>
                <a:off x="1877961" y="3651209"/>
                <a:ext cx="660400" cy="438152"/>
              </a:xfrm>
              <a:custGeom>
                <a:avLst/>
                <a:gdLst>
                  <a:gd name="T0" fmla="*/ 81 w 307"/>
                  <a:gd name="T1" fmla="*/ 193 h 203"/>
                  <a:gd name="T2" fmla="*/ 265 w 307"/>
                  <a:gd name="T3" fmla="*/ 113 h 203"/>
                  <a:gd name="T4" fmla="*/ 297 w 307"/>
                  <a:gd name="T5" fmla="*/ 43 h 203"/>
                  <a:gd name="T6" fmla="*/ 226 w 307"/>
                  <a:gd name="T7" fmla="*/ 11 h 203"/>
                  <a:gd name="T8" fmla="*/ 43 w 307"/>
                  <a:gd name="T9" fmla="*/ 91 h 203"/>
                  <a:gd name="T10" fmla="*/ 11 w 307"/>
                  <a:gd name="T11" fmla="*/ 161 h 203"/>
                  <a:gd name="T12" fmla="*/ 81 w 307"/>
                  <a:gd name="T13" fmla="*/ 193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7" h="203">
                    <a:moveTo>
                      <a:pt x="81" y="193"/>
                    </a:move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3"/>
                      <a:pt x="307" y="72"/>
                      <a:pt x="297" y="43"/>
                    </a:cubicBezTo>
                    <a:cubicBezTo>
                      <a:pt x="286" y="15"/>
                      <a:pt x="255" y="0"/>
                      <a:pt x="226" y="1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15" y="101"/>
                      <a:pt x="0" y="132"/>
                      <a:pt x="11" y="161"/>
                    </a:cubicBezTo>
                    <a:cubicBezTo>
                      <a:pt x="21" y="189"/>
                      <a:pt x="53" y="203"/>
                      <a:pt x="81" y="193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Freeform 11"/>
              <p:cNvSpPr>
                <a:spLocks/>
              </p:cNvSpPr>
              <p:nvPr/>
            </p:nvSpPr>
            <p:spPr bwMode="auto">
              <a:xfrm>
                <a:off x="1892777" y="3903093"/>
                <a:ext cx="668867" cy="944034"/>
              </a:xfrm>
              <a:custGeom>
                <a:avLst/>
                <a:gdLst>
                  <a:gd name="T0" fmla="*/ 230 w 311"/>
                  <a:gd name="T1" fmla="*/ 245 h 439"/>
                  <a:gd name="T2" fmla="*/ 268 w 311"/>
                  <a:gd name="T3" fmla="*/ 229 h 439"/>
                  <a:gd name="T4" fmla="*/ 300 w 311"/>
                  <a:gd name="T5" fmla="*/ 159 h 439"/>
                  <a:gd name="T6" fmla="*/ 237 w 311"/>
                  <a:gd name="T7" fmla="*/ 125 h 439"/>
                  <a:gd name="T8" fmla="*/ 265 w 311"/>
                  <a:gd name="T9" fmla="*/ 113 h 439"/>
                  <a:gd name="T10" fmla="*/ 297 w 311"/>
                  <a:gd name="T11" fmla="*/ 42 h 439"/>
                  <a:gd name="T12" fmla="*/ 227 w 311"/>
                  <a:gd name="T13" fmla="*/ 10 h 439"/>
                  <a:gd name="T14" fmla="*/ 43 w 311"/>
                  <a:gd name="T15" fmla="*/ 90 h 439"/>
                  <a:gd name="T16" fmla="*/ 11 w 311"/>
                  <a:gd name="T17" fmla="*/ 160 h 439"/>
                  <a:gd name="T18" fmla="*/ 74 w 311"/>
                  <a:gd name="T19" fmla="*/ 194 h 439"/>
                  <a:gd name="T20" fmla="*/ 46 w 311"/>
                  <a:gd name="T21" fmla="*/ 206 h 439"/>
                  <a:gd name="T22" fmla="*/ 14 w 311"/>
                  <a:gd name="T23" fmla="*/ 276 h 439"/>
                  <a:gd name="T24" fmla="*/ 83 w 311"/>
                  <a:gd name="T25" fmla="*/ 309 h 439"/>
                  <a:gd name="T26" fmla="*/ 43 w 311"/>
                  <a:gd name="T27" fmla="*/ 326 h 439"/>
                  <a:gd name="T28" fmla="*/ 11 w 311"/>
                  <a:gd name="T29" fmla="*/ 396 h 439"/>
                  <a:gd name="T30" fmla="*/ 81 w 311"/>
                  <a:gd name="T31" fmla="*/ 428 h 439"/>
                  <a:gd name="T32" fmla="*/ 265 w 311"/>
                  <a:gd name="T33" fmla="*/ 349 h 439"/>
                  <a:gd name="T34" fmla="*/ 297 w 311"/>
                  <a:gd name="T35" fmla="*/ 279 h 439"/>
                  <a:gd name="T36" fmla="*/ 230 w 311"/>
                  <a:gd name="T37" fmla="*/ 245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1" h="439">
                    <a:moveTo>
                      <a:pt x="230" y="245"/>
                    </a:moveTo>
                    <a:cubicBezTo>
                      <a:pt x="268" y="229"/>
                      <a:pt x="268" y="229"/>
                      <a:pt x="268" y="229"/>
                    </a:cubicBezTo>
                    <a:cubicBezTo>
                      <a:pt x="296" y="219"/>
                      <a:pt x="311" y="187"/>
                      <a:pt x="300" y="159"/>
                    </a:cubicBezTo>
                    <a:cubicBezTo>
                      <a:pt x="291" y="133"/>
                      <a:pt x="263" y="119"/>
                      <a:pt x="237" y="125"/>
                    </a:cubicBez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2"/>
                      <a:pt x="307" y="71"/>
                      <a:pt x="297" y="42"/>
                    </a:cubicBezTo>
                    <a:cubicBezTo>
                      <a:pt x="286" y="14"/>
                      <a:pt x="255" y="0"/>
                      <a:pt x="227" y="10"/>
                    </a:cubicBezTo>
                    <a:cubicBezTo>
                      <a:pt x="43" y="90"/>
                      <a:pt x="43" y="90"/>
                      <a:pt x="43" y="90"/>
                    </a:cubicBezTo>
                    <a:cubicBezTo>
                      <a:pt x="14" y="100"/>
                      <a:pt x="0" y="132"/>
                      <a:pt x="11" y="160"/>
                    </a:cubicBezTo>
                    <a:cubicBezTo>
                      <a:pt x="21" y="186"/>
                      <a:pt x="48" y="200"/>
                      <a:pt x="74" y="194"/>
                    </a:cubicBezTo>
                    <a:cubicBezTo>
                      <a:pt x="46" y="206"/>
                      <a:pt x="46" y="206"/>
                      <a:pt x="46" y="206"/>
                    </a:cubicBezTo>
                    <a:cubicBezTo>
                      <a:pt x="18" y="217"/>
                      <a:pt x="4" y="248"/>
                      <a:pt x="14" y="276"/>
                    </a:cubicBezTo>
                    <a:cubicBezTo>
                      <a:pt x="25" y="304"/>
                      <a:pt x="55" y="319"/>
                      <a:pt x="83" y="309"/>
                    </a:cubicBezTo>
                    <a:cubicBezTo>
                      <a:pt x="43" y="326"/>
                      <a:pt x="43" y="326"/>
                      <a:pt x="43" y="326"/>
                    </a:cubicBezTo>
                    <a:cubicBezTo>
                      <a:pt x="14" y="337"/>
                      <a:pt x="0" y="368"/>
                      <a:pt x="11" y="396"/>
                    </a:cubicBezTo>
                    <a:cubicBezTo>
                      <a:pt x="21" y="425"/>
                      <a:pt x="53" y="439"/>
                      <a:pt x="81" y="428"/>
                    </a:cubicBezTo>
                    <a:cubicBezTo>
                      <a:pt x="265" y="349"/>
                      <a:pt x="265" y="349"/>
                      <a:pt x="265" y="349"/>
                    </a:cubicBezTo>
                    <a:cubicBezTo>
                      <a:pt x="293" y="339"/>
                      <a:pt x="307" y="307"/>
                      <a:pt x="297" y="279"/>
                    </a:cubicBezTo>
                    <a:cubicBezTo>
                      <a:pt x="287" y="252"/>
                      <a:pt x="257" y="237"/>
                      <a:pt x="230" y="245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1" name="Freeform 12"/>
              <p:cNvSpPr>
                <a:spLocks noEditPoints="1"/>
              </p:cNvSpPr>
              <p:nvPr/>
            </p:nvSpPr>
            <p:spPr bwMode="auto">
              <a:xfrm>
                <a:off x="1029175" y="1775841"/>
                <a:ext cx="1742018" cy="1735668"/>
              </a:xfrm>
              <a:custGeom>
                <a:avLst/>
                <a:gdLst>
                  <a:gd name="T0" fmla="*/ 404 w 809"/>
                  <a:gd name="T1" fmla="*/ 60 h 808"/>
                  <a:gd name="T2" fmla="*/ 60 w 809"/>
                  <a:gd name="T3" fmla="*/ 404 h 808"/>
                  <a:gd name="T4" fmla="*/ 404 w 809"/>
                  <a:gd name="T5" fmla="*/ 748 h 808"/>
                  <a:gd name="T6" fmla="*/ 748 w 809"/>
                  <a:gd name="T7" fmla="*/ 404 h 808"/>
                  <a:gd name="T8" fmla="*/ 404 w 809"/>
                  <a:gd name="T9" fmla="*/ 60 h 808"/>
                  <a:gd name="T10" fmla="*/ 404 w 809"/>
                  <a:gd name="T11" fmla="*/ 808 h 808"/>
                  <a:gd name="T12" fmla="*/ 0 w 809"/>
                  <a:gd name="T13" fmla="*/ 404 h 808"/>
                  <a:gd name="T14" fmla="*/ 404 w 809"/>
                  <a:gd name="T15" fmla="*/ 0 h 808"/>
                  <a:gd name="T16" fmla="*/ 809 w 809"/>
                  <a:gd name="T17" fmla="*/ 404 h 808"/>
                  <a:gd name="T18" fmla="*/ 404 w 809"/>
                  <a:gd name="T19" fmla="*/ 808 h 8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09" h="808">
                    <a:moveTo>
                      <a:pt x="404" y="60"/>
                    </a:moveTo>
                    <a:cubicBezTo>
                      <a:pt x="215" y="60"/>
                      <a:pt x="60" y="214"/>
                      <a:pt x="60" y="404"/>
                    </a:cubicBezTo>
                    <a:cubicBezTo>
                      <a:pt x="60" y="593"/>
                      <a:pt x="215" y="748"/>
                      <a:pt x="404" y="748"/>
                    </a:cubicBezTo>
                    <a:cubicBezTo>
                      <a:pt x="594" y="748"/>
                      <a:pt x="748" y="593"/>
                      <a:pt x="748" y="404"/>
                    </a:cubicBezTo>
                    <a:cubicBezTo>
                      <a:pt x="748" y="214"/>
                      <a:pt x="594" y="60"/>
                      <a:pt x="404" y="60"/>
                    </a:cubicBezTo>
                    <a:close/>
                    <a:moveTo>
                      <a:pt x="404" y="808"/>
                    </a:moveTo>
                    <a:cubicBezTo>
                      <a:pt x="181" y="808"/>
                      <a:pt x="0" y="627"/>
                      <a:pt x="0" y="404"/>
                    </a:cubicBezTo>
                    <a:cubicBezTo>
                      <a:pt x="0" y="181"/>
                      <a:pt x="181" y="0"/>
                      <a:pt x="404" y="0"/>
                    </a:cubicBezTo>
                    <a:cubicBezTo>
                      <a:pt x="627" y="0"/>
                      <a:pt x="809" y="181"/>
                      <a:pt x="809" y="404"/>
                    </a:cubicBezTo>
                    <a:cubicBezTo>
                      <a:pt x="809" y="627"/>
                      <a:pt x="627" y="808"/>
                      <a:pt x="404" y="8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2" name="Freeform 13"/>
              <p:cNvSpPr>
                <a:spLocks/>
              </p:cNvSpPr>
              <p:nvPr/>
            </p:nvSpPr>
            <p:spPr bwMode="auto">
              <a:xfrm>
                <a:off x="1357260" y="3915793"/>
                <a:ext cx="867833" cy="1248834"/>
              </a:xfrm>
              <a:custGeom>
                <a:avLst/>
                <a:gdLst>
                  <a:gd name="T0" fmla="*/ 364 w 403"/>
                  <a:gd name="T1" fmla="*/ 50 h 581"/>
                  <a:gd name="T2" fmla="*/ 268 w 403"/>
                  <a:gd name="T3" fmla="*/ 7 h 581"/>
                  <a:gd name="T4" fmla="*/ 206 w 403"/>
                  <a:gd name="T5" fmla="*/ 4 h 581"/>
                  <a:gd name="T6" fmla="*/ 105 w 403"/>
                  <a:gd name="T7" fmla="*/ 4 h 581"/>
                  <a:gd name="T8" fmla="*/ 63 w 403"/>
                  <a:gd name="T9" fmla="*/ 4 h 581"/>
                  <a:gd name="T10" fmla="*/ 0 w 403"/>
                  <a:gd name="T11" fmla="*/ 60 h 581"/>
                  <a:gd name="T12" fmla="*/ 0 w 403"/>
                  <a:gd name="T13" fmla="*/ 103 h 581"/>
                  <a:gd name="T14" fmla="*/ 0 w 403"/>
                  <a:gd name="T15" fmla="*/ 405 h 581"/>
                  <a:gd name="T16" fmla="*/ 93 w 403"/>
                  <a:gd name="T17" fmla="*/ 508 h 581"/>
                  <a:gd name="T18" fmla="*/ 93 w 403"/>
                  <a:gd name="T19" fmla="*/ 581 h 581"/>
                  <a:gd name="T20" fmla="*/ 258 w 403"/>
                  <a:gd name="T21" fmla="*/ 581 h 581"/>
                  <a:gd name="T22" fmla="*/ 258 w 403"/>
                  <a:gd name="T23" fmla="*/ 448 h 581"/>
                  <a:gd name="T24" fmla="*/ 258 w 403"/>
                  <a:gd name="T25" fmla="*/ 415 h 581"/>
                  <a:gd name="T26" fmla="*/ 141 w 403"/>
                  <a:gd name="T27" fmla="*/ 111 h 581"/>
                  <a:gd name="T28" fmla="*/ 237 w 403"/>
                  <a:gd name="T29" fmla="*/ 113 h 581"/>
                  <a:gd name="T30" fmla="*/ 319 w 403"/>
                  <a:gd name="T31" fmla="*/ 149 h 581"/>
                  <a:gd name="T32" fmla="*/ 391 w 403"/>
                  <a:gd name="T33" fmla="*/ 122 h 581"/>
                  <a:gd name="T34" fmla="*/ 364 w 403"/>
                  <a:gd name="T35" fmla="*/ 50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3" h="581">
                    <a:moveTo>
                      <a:pt x="364" y="50"/>
                    </a:moveTo>
                    <a:cubicBezTo>
                      <a:pt x="268" y="7"/>
                      <a:pt x="268" y="7"/>
                      <a:pt x="268" y="7"/>
                    </a:cubicBezTo>
                    <a:cubicBezTo>
                      <a:pt x="254" y="0"/>
                      <a:pt x="213" y="4"/>
                      <a:pt x="206" y="4"/>
                    </a:cubicBezTo>
                    <a:cubicBezTo>
                      <a:pt x="105" y="4"/>
                      <a:pt x="105" y="4"/>
                      <a:pt x="105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31" y="4"/>
                      <a:pt x="0" y="27"/>
                      <a:pt x="0" y="60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405"/>
                      <a:pt x="0" y="405"/>
                      <a:pt x="0" y="405"/>
                    </a:cubicBezTo>
                    <a:cubicBezTo>
                      <a:pt x="0" y="459"/>
                      <a:pt x="42" y="503"/>
                      <a:pt x="93" y="508"/>
                    </a:cubicBezTo>
                    <a:cubicBezTo>
                      <a:pt x="93" y="581"/>
                      <a:pt x="93" y="581"/>
                      <a:pt x="93" y="581"/>
                    </a:cubicBezTo>
                    <a:cubicBezTo>
                      <a:pt x="258" y="581"/>
                      <a:pt x="258" y="581"/>
                      <a:pt x="258" y="581"/>
                    </a:cubicBezTo>
                    <a:cubicBezTo>
                      <a:pt x="258" y="448"/>
                      <a:pt x="258" y="448"/>
                      <a:pt x="258" y="448"/>
                    </a:cubicBezTo>
                    <a:cubicBezTo>
                      <a:pt x="258" y="415"/>
                      <a:pt x="258" y="415"/>
                      <a:pt x="258" y="415"/>
                    </a:cubicBezTo>
                    <a:cubicBezTo>
                      <a:pt x="258" y="228"/>
                      <a:pt x="141" y="111"/>
                      <a:pt x="141" y="111"/>
                    </a:cubicBezTo>
                    <a:cubicBezTo>
                      <a:pt x="141" y="111"/>
                      <a:pt x="213" y="111"/>
                      <a:pt x="237" y="113"/>
                    </a:cubicBezTo>
                    <a:cubicBezTo>
                      <a:pt x="261" y="116"/>
                      <a:pt x="319" y="149"/>
                      <a:pt x="319" y="149"/>
                    </a:cubicBezTo>
                    <a:cubicBezTo>
                      <a:pt x="346" y="162"/>
                      <a:pt x="379" y="150"/>
                      <a:pt x="391" y="122"/>
                    </a:cubicBezTo>
                    <a:cubicBezTo>
                      <a:pt x="403" y="95"/>
                      <a:pt x="392" y="62"/>
                      <a:pt x="364" y="50"/>
                    </a:cubicBezTo>
                    <a:close/>
                  </a:path>
                </a:pathLst>
              </a:custGeom>
              <a:solidFill>
                <a:srgbClr val="FBBB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85" name="Freeform 63"/>
            <p:cNvSpPr>
              <a:spLocks/>
            </p:cNvSpPr>
            <p:nvPr/>
          </p:nvSpPr>
          <p:spPr bwMode="auto">
            <a:xfrm>
              <a:off x="1719298" y="2491809"/>
              <a:ext cx="1046282" cy="331272"/>
            </a:xfrm>
            <a:custGeom>
              <a:avLst/>
              <a:gdLst>
                <a:gd name="T0" fmla="*/ 618 w 723"/>
                <a:gd name="T1" fmla="*/ 132 h 227"/>
                <a:gd name="T2" fmla="*/ 611 w 723"/>
                <a:gd name="T3" fmla="*/ 115 h 227"/>
                <a:gd name="T4" fmla="*/ 560 w 723"/>
                <a:gd name="T5" fmla="*/ 21 h 227"/>
                <a:gd name="T6" fmla="*/ 526 w 723"/>
                <a:gd name="T7" fmla="*/ 1 h 227"/>
                <a:gd name="T8" fmla="*/ 491 w 723"/>
                <a:gd name="T9" fmla="*/ 0 h 227"/>
                <a:gd name="T10" fmla="*/ 456 w 723"/>
                <a:gd name="T11" fmla="*/ 21 h 227"/>
                <a:gd name="T12" fmla="*/ 439 w 723"/>
                <a:gd name="T13" fmla="*/ 52 h 227"/>
                <a:gd name="T14" fmla="*/ 445 w 723"/>
                <a:gd name="T15" fmla="*/ 61 h 227"/>
                <a:gd name="T16" fmla="*/ 464 w 723"/>
                <a:gd name="T17" fmla="*/ 25 h 227"/>
                <a:gd name="T18" fmla="*/ 491 w 723"/>
                <a:gd name="T19" fmla="*/ 8 h 227"/>
                <a:gd name="T20" fmla="*/ 517 w 723"/>
                <a:gd name="T21" fmla="*/ 25 h 227"/>
                <a:gd name="T22" fmla="*/ 568 w 723"/>
                <a:gd name="T23" fmla="*/ 118 h 227"/>
                <a:gd name="T24" fmla="*/ 572 w 723"/>
                <a:gd name="T25" fmla="*/ 156 h 227"/>
                <a:gd name="T26" fmla="*/ 542 w 723"/>
                <a:gd name="T27" fmla="*/ 169 h 227"/>
                <a:gd name="T28" fmla="*/ 457 w 723"/>
                <a:gd name="T29" fmla="*/ 169 h 227"/>
                <a:gd name="T30" fmla="*/ 467 w 723"/>
                <a:gd name="T31" fmla="*/ 159 h 227"/>
                <a:gd name="T32" fmla="*/ 464 w 723"/>
                <a:gd name="T33" fmla="*/ 115 h 227"/>
                <a:gd name="T34" fmla="*/ 428 w 723"/>
                <a:gd name="T35" fmla="*/ 48 h 227"/>
                <a:gd name="T36" fmla="*/ 413 w 723"/>
                <a:gd name="T37" fmla="*/ 21 h 227"/>
                <a:gd name="T38" fmla="*/ 379 w 723"/>
                <a:gd name="T39" fmla="*/ 1 h 227"/>
                <a:gd name="T40" fmla="*/ 344 w 723"/>
                <a:gd name="T41" fmla="*/ 0 h 227"/>
                <a:gd name="T42" fmla="*/ 310 w 723"/>
                <a:gd name="T43" fmla="*/ 21 h 227"/>
                <a:gd name="T44" fmla="*/ 293 w 723"/>
                <a:gd name="T45" fmla="*/ 51 h 227"/>
                <a:gd name="T46" fmla="*/ 298 w 723"/>
                <a:gd name="T47" fmla="*/ 61 h 227"/>
                <a:gd name="T48" fmla="*/ 318 w 723"/>
                <a:gd name="T49" fmla="*/ 25 h 227"/>
                <a:gd name="T50" fmla="*/ 344 w 723"/>
                <a:gd name="T51" fmla="*/ 8 h 227"/>
                <a:gd name="T52" fmla="*/ 371 w 723"/>
                <a:gd name="T53" fmla="*/ 25 h 227"/>
                <a:gd name="T54" fmla="*/ 422 w 723"/>
                <a:gd name="T55" fmla="*/ 118 h 227"/>
                <a:gd name="T56" fmla="*/ 425 w 723"/>
                <a:gd name="T57" fmla="*/ 156 h 227"/>
                <a:gd name="T58" fmla="*/ 395 w 723"/>
                <a:gd name="T59" fmla="*/ 169 h 227"/>
                <a:gd name="T60" fmla="*/ 311 w 723"/>
                <a:gd name="T61" fmla="*/ 169 h 227"/>
                <a:gd name="T62" fmla="*/ 321 w 723"/>
                <a:gd name="T63" fmla="*/ 159 h 227"/>
                <a:gd name="T64" fmla="*/ 317 w 723"/>
                <a:gd name="T65" fmla="*/ 115 h 227"/>
                <a:gd name="T66" fmla="*/ 266 w 723"/>
                <a:gd name="T67" fmla="*/ 21 h 227"/>
                <a:gd name="T68" fmla="*/ 232 w 723"/>
                <a:gd name="T69" fmla="*/ 1 h 227"/>
                <a:gd name="T70" fmla="*/ 198 w 723"/>
                <a:gd name="T71" fmla="*/ 0 h 227"/>
                <a:gd name="T72" fmla="*/ 163 w 723"/>
                <a:gd name="T73" fmla="*/ 21 h 227"/>
                <a:gd name="T74" fmla="*/ 112 w 723"/>
                <a:gd name="T75" fmla="*/ 115 h 227"/>
                <a:gd name="T76" fmla="*/ 108 w 723"/>
                <a:gd name="T77" fmla="*/ 122 h 227"/>
                <a:gd name="T78" fmla="*/ 119 w 723"/>
                <a:gd name="T79" fmla="*/ 120 h 227"/>
                <a:gd name="T80" fmla="*/ 120 w 723"/>
                <a:gd name="T81" fmla="*/ 118 h 227"/>
                <a:gd name="T82" fmla="*/ 171 w 723"/>
                <a:gd name="T83" fmla="*/ 25 h 227"/>
                <a:gd name="T84" fmla="*/ 198 w 723"/>
                <a:gd name="T85" fmla="*/ 8 h 227"/>
                <a:gd name="T86" fmla="*/ 224 w 723"/>
                <a:gd name="T87" fmla="*/ 25 h 227"/>
                <a:gd name="T88" fmla="*/ 275 w 723"/>
                <a:gd name="T89" fmla="*/ 118 h 227"/>
                <a:gd name="T90" fmla="*/ 279 w 723"/>
                <a:gd name="T91" fmla="*/ 156 h 227"/>
                <a:gd name="T92" fmla="*/ 249 w 723"/>
                <a:gd name="T93" fmla="*/ 169 h 227"/>
                <a:gd name="T94" fmla="*/ 147 w 723"/>
                <a:gd name="T95" fmla="*/ 169 h 227"/>
                <a:gd name="T96" fmla="*/ 116 w 723"/>
                <a:gd name="T97" fmla="*/ 156 h 227"/>
                <a:gd name="T98" fmla="*/ 115 w 723"/>
                <a:gd name="T99" fmla="*/ 130 h 227"/>
                <a:gd name="T100" fmla="*/ 105 w 723"/>
                <a:gd name="T101" fmla="*/ 132 h 227"/>
                <a:gd name="T102" fmla="*/ 0 w 723"/>
                <a:gd name="T103" fmla="*/ 177 h 227"/>
                <a:gd name="T104" fmla="*/ 238 w 723"/>
                <a:gd name="T105" fmla="*/ 227 h 227"/>
                <a:gd name="T106" fmla="*/ 485 w 723"/>
                <a:gd name="T107" fmla="*/ 227 h 227"/>
                <a:gd name="T108" fmla="*/ 723 w 723"/>
                <a:gd name="T109" fmla="*/ 177 h 227"/>
                <a:gd name="T110" fmla="*/ 618 w 723"/>
                <a:gd name="T111" fmla="*/ 13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23" h="227">
                  <a:moveTo>
                    <a:pt x="618" y="132"/>
                  </a:moveTo>
                  <a:cubicBezTo>
                    <a:pt x="616" y="126"/>
                    <a:pt x="613" y="120"/>
                    <a:pt x="611" y="115"/>
                  </a:cubicBezTo>
                  <a:cubicBezTo>
                    <a:pt x="560" y="21"/>
                    <a:pt x="560" y="21"/>
                    <a:pt x="560" y="21"/>
                  </a:cubicBezTo>
                  <a:cubicBezTo>
                    <a:pt x="553" y="9"/>
                    <a:pt x="540" y="1"/>
                    <a:pt x="526" y="1"/>
                  </a:cubicBezTo>
                  <a:cubicBezTo>
                    <a:pt x="526" y="1"/>
                    <a:pt x="503" y="0"/>
                    <a:pt x="491" y="0"/>
                  </a:cubicBezTo>
                  <a:cubicBezTo>
                    <a:pt x="476" y="0"/>
                    <a:pt x="463" y="8"/>
                    <a:pt x="456" y="21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45" y="61"/>
                    <a:pt x="445" y="61"/>
                    <a:pt x="445" y="61"/>
                  </a:cubicBezTo>
                  <a:cubicBezTo>
                    <a:pt x="464" y="25"/>
                    <a:pt x="464" y="25"/>
                    <a:pt x="464" y="25"/>
                  </a:cubicBezTo>
                  <a:cubicBezTo>
                    <a:pt x="470" y="15"/>
                    <a:pt x="480" y="8"/>
                    <a:pt x="491" y="8"/>
                  </a:cubicBezTo>
                  <a:cubicBezTo>
                    <a:pt x="502" y="8"/>
                    <a:pt x="512" y="15"/>
                    <a:pt x="517" y="25"/>
                  </a:cubicBezTo>
                  <a:cubicBezTo>
                    <a:pt x="568" y="118"/>
                    <a:pt x="568" y="118"/>
                    <a:pt x="568" y="118"/>
                  </a:cubicBezTo>
                  <a:cubicBezTo>
                    <a:pt x="574" y="129"/>
                    <a:pt x="580" y="144"/>
                    <a:pt x="572" y="156"/>
                  </a:cubicBezTo>
                  <a:cubicBezTo>
                    <a:pt x="564" y="168"/>
                    <a:pt x="548" y="169"/>
                    <a:pt x="542" y="169"/>
                  </a:cubicBezTo>
                  <a:cubicBezTo>
                    <a:pt x="457" y="169"/>
                    <a:pt x="457" y="169"/>
                    <a:pt x="457" y="169"/>
                  </a:cubicBezTo>
                  <a:cubicBezTo>
                    <a:pt x="461" y="166"/>
                    <a:pt x="465" y="163"/>
                    <a:pt x="467" y="159"/>
                  </a:cubicBezTo>
                  <a:cubicBezTo>
                    <a:pt x="478" y="144"/>
                    <a:pt x="470" y="127"/>
                    <a:pt x="464" y="115"/>
                  </a:cubicBezTo>
                  <a:cubicBezTo>
                    <a:pt x="428" y="48"/>
                    <a:pt x="428" y="48"/>
                    <a:pt x="428" y="48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06" y="9"/>
                    <a:pt x="393" y="1"/>
                    <a:pt x="379" y="1"/>
                  </a:cubicBezTo>
                  <a:cubicBezTo>
                    <a:pt x="379" y="1"/>
                    <a:pt x="347" y="0"/>
                    <a:pt x="344" y="0"/>
                  </a:cubicBezTo>
                  <a:cubicBezTo>
                    <a:pt x="330" y="0"/>
                    <a:pt x="317" y="8"/>
                    <a:pt x="310" y="2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18" y="25"/>
                    <a:pt x="318" y="25"/>
                    <a:pt x="318" y="25"/>
                  </a:cubicBezTo>
                  <a:cubicBezTo>
                    <a:pt x="323" y="15"/>
                    <a:pt x="333" y="8"/>
                    <a:pt x="344" y="8"/>
                  </a:cubicBezTo>
                  <a:cubicBezTo>
                    <a:pt x="355" y="8"/>
                    <a:pt x="365" y="15"/>
                    <a:pt x="371" y="25"/>
                  </a:cubicBezTo>
                  <a:cubicBezTo>
                    <a:pt x="422" y="118"/>
                    <a:pt x="422" y="118"/>
                    <a:pt x="422" y="118"/>
                  </a:cubicBezTo>
                  <a:cubicBezTo>
                    <a:pt x="427" y="129"/>
                    <a:pt x="434" y="144"/>
                    <a:pt x="425" y="156"/>
                  </a:cubicBezTo>
                  <a:cubicBezTo>
                    <a:pt x="417" y="168"/>
                    <a:pt x="402" y="169"/>
                    <a:pt x="395" y="169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5" y="166"/>
                    <a:pt x="318" y="163"/>
                    <a:pt x="321" y="159"/>
                  </a:cubicBezTo>
                  <a:cubicBezTo>
                    <a:pt x="331" y="144"/>
                    <a:pt x="324" y="127"/>
                    <a:pt x="317" y="115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9"/>
                    <a:pt x="246" y="1"/>
                    <a:pt x="232" y="1"/>
                  </a:cubicBezTo>
                  <a:cubicBezTo>
                    <a:pt x="232" y="1"/>
                    <a:pt x="200" y="0"/>
                    <a:pt x="198" y="0"/>
                  </a:cubicBezTo>
                  <a:cubicBezTo>
                    <a:pt x="183" y="0"/>
                    <a:pt x="170" y="8"/>
                    <a:pt x="163" y="21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7"/>
                    <a:pt x="109" y="119"/>
                    <a:pt x="108" y="122"/>
                  </a:cubicBezTo>
                  <a:cubicBezTo>
                    <a:pt x="111" y="121"/>
                    <a:pt x="115" y="121"/>
                    <a:pt x="119" y="120"/>
                  </a:cubicBezTo>
                  <a:cubicBezTo>
                    <a:pt x="119" y="120"/>
                    <a:pt x="120" y="119"/>
                    <a:pt x="120" y="118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7" y="15"/>
                    <a:pt x="187" y="8"/>
                    <a:pt x="198" y="8"/>
                  </a:cubicBezTo>
                  <a:cubicBezTo>
                    <a:pt x="208" y="8"/>
                    <a:pt x="219" y="15"/>
                    <a:pt x="224" y="25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81" y="129"/>
                    <a:pt x="287" y="144"/>
                    <a:pt x="279" y="156"/>
                  </a:cubicBezTo>
                  <a:cubicBezTo>
                    <a:pt x="270" y="168"/>
                    <a:pt x="255" y="169"/>
                    <a:pt x="249" y="169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0" y="169"/>
                    <a:pt x="125" y="168"/>
                    <a:pt x="116" y="156"/>
                  </a:cubicBezTo>
                  <a:cubicBezTo>
                    <a:pt x="111" y="147"/>
                    <a:pt x="112" y="138"/>
                    <a:pt x="115" y="130"/>
                  </a:cubicBezTo>
                  <a:cubicBezTo>
                    <a:pt x="112" y="130"/>
                    <a:pt x="106" y="132"/>
                    <a:pt x="105" y="132"/>
                  </a:cubicBezTo>
                  <a:cubicBezTo>
                    <a:pt x="42" y="151"/>
                    <a:pt x="0" y="177"/>
                    <a:pt x="0" y="177"/>
                  </a:cubicBezTo>
                  <a:cubicBezTo>
                    <a:pt x="0" y="177"/>
                    <a:pt x="107" y="227"/>
                    <a:pt x="238" y="227"/>
                  </a:cubicBezTo>
                  <a:cubicBezTo>
                    <a:pt x="485" y="227"/>
                    <a:pt x="485" y="227"/>
                    <a:pt x="485" y="227"/>
                  </a:cubicBezTo>
                  <a:cubicBezTo>
                    <a:pt x="617" y="227"/>
                    <a:pt x="723" y="177"/>
                    <a:pt x="723" y="177"/>
                  </a:cubicBezTo>
                  <a:cubicBezTo>
                    <a:pt x="723" y="177"/>
                    <a:pt x="681" y="151"/>
                    <a:pt x="618" y="13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054064" y="1911176"/>
            <a:ext cx="1525444" cy="3188047"/>
            <a:chOff x="4054064" y="1911176"/>
            <a:chExt cx="1525444" cy="3188047"/>
          </a:xfrm>
        </p:grpSpPr>
        <p:grpSp>
          <p:nvGrpSpPr>
            <p:cNvPr id="29" name="Group 28"/>
            <p:cNvGrpSpPr/>
            <p:nvPr/>
          </p:nvGrpSpPr>
          <p:grpSpPr>
            <a:xfrm>
              <a:off x="4054064" y="1911176"/>
              <a:ext cx="1525444" cy="3188047"/>
              <a:chOff x="3784012" y="1775840"/>
              <a:chExt cx="1742015" cy="3640667"/>
            </a:xfrm>
          </p:grpSpPr>
          <p:sp>
            <p:nvSpPr>
              <p:cNvPr id="30" name="Rectangle 5"/>
              <p:cNvSpPr>
                <a:spLocks noChangeArrowheads="1"/>
              </p:cNvSpPr>
              <p:nvPr/>
            </p:nvSpPr>
            <p:spPr bwMode="auto">
              <a:xfrm>
                <a:off x="4531194" y="3454357"/>
                <a:ext cx="239184" cy="245534"/>
              </a:xfrm>
              <a:prstGeom prst="rect">
                <a:avLst/>
              </a:prstGeom>
              <a:solidFill>
                <a:srgbClr val="2F31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6"/>
              <p:cNvSpPr>
                <a:spLocks/>
              </p:cNvSpPr>
              <p:nvPr/>
            </p:nvSpPr>
            <p:spPr bwMode="auto">
              <a:xfrm>
                <a:off x="4647610" y="4605824"/>
                <a:ext cx="618066" cy="558800"/>
              </a:xfrm>
              <a:custGeom>
                <a:avLst/>
                <a:gdLst>
                  <a:gd name="T0" fmla="*/ 287 w 287"/>
                  <a:gd name="T1" fmla="*/ 0 h 260"/>
                  <a:gd name="T2" fmla="*/ 150 w 287"/>
                  <a:gd name="T3" fmla="*/ 148 h 260"/>
                  <a:gd name="T4" fmla="*/ 150 w 287"/>
                  <a:gd name="T5" fmla="*/ 260 h 260"/>
                  <a:gd name="T6" fmla="*/ 0 w 287"/>
                  <a:gd name="T7" fmla="*/ 260 h 260"/>
                  <a:gd name="T8" fmla="*/ 0 w 287"/>
                  <a:gd name="T9" fmla="*/ 67 h 260"/>
                  <a:gd name="T10" fmla="*/ 287 w 287"/>
                  <a:gd name="T11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7" h="260">
                    <a:moveTo>
                      <a:pt x="287" y="0"/>
                    </a:moveTo>
                    <a:cubicBezTo>
                      <a:pt x="287" y="0"/>
                      <a:pt x="265" y="66"/>
                      <a:pt x="150" y="148"/>
                    </a:cubicBezTo>
                    <a:cubicBezTo>
                      <a:pt x="150" y="260"/>
                      <a:pt x="150" y="260"/>
                      <a:pt x="150" y="260"/>
                    </a:cubicBezTo>
                    <a:cubicBezTo>
                      <a:pt x="0" y="260"/>
                      <a:pt x="0" y="260"/>
                      <a:pt x="0" y="260"/>
                    </a:cubicBezTo>
                    <a:cubicBezTo>
                      <a:pt x="0" y="67"/>
                      <a:pt x="0" y="67"/>
                      <a:pt x="0" y="67"/>
                    </a:cubicBez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Rectangle 7"/>
              <p:cNvSpPr>
                <a:spLocks noChangeArrowheads="1"/>
              </p:cNvSpPr>
              <p:nvPr/>
            </p:nvSpPr>
            <p:spPr bwMode="auto">
              <a:xfrm>
                <a:off x="4408428" y="3666024"/>
                <a:ext cx="493184" cy="10541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3" name="Rectangle 8"/>
              <p:cNvSpPr>
                <a:spLocks noChangeArrowheads="1"/>
              </p:cNvSpPr>
              <p:nvPr/>
            </p:nvSpPr>
            <p:spPr bwMode="auto">
              <a:xfrm>
                <a:off x="4260261" y="5145574"/>
                <a:ext cx="781050" cy="27093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Rectangle 9"/>
              <p:cNvSpPr>
                <a:spLocks noChangeArrowheads="1"/>
              </p:cNvSpPr>
              <p:nvPr/>
            </p:nvSpPr>
            <p:spPr bwMode="auto">
              <a:xfrm>
                <a:off x="4666660" y="5145574"/>
                <a:ext cx="374650" cy="27093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10"/>
              <p:cNvSpPr>
                <a:spLocks/>
              </p:cNvSpPr>
              <p:nvPr/>
            </p:nvSpPr>
            <p:spPr bwMode="auto">
              <a:xfrm>
                <a:off x="4632794" y="3651207"/>
                <a:ext cx="660399" cy="438151"/>
              </a:xfrm>
              <a:custGeom>
                <a:avLst/>
                <a:gdLst>
                  <a:gd name="T0" fmla="*/ 81 w 307"/>
                  <a:gd name="T1" fmla="*/ 193 h 203"/>
                  <a:gd name="T2" fmla="*/ 265 w 307"/>
                  <a:gd name="T3" fmla="*/ 113 h 203"/>
                  <a:gd name="T4" fmla="*/ 297 w 307"/>
                  <a:gd name="T5" fmla="*/ 43 h 203"/>
                  <a:gd name="T6" fmla="*/ 226 w 307"/>
                  <a:gd name="T7" fmla="*/ 11 h 203"/>
                  <a:gd name="T8" fmla="*/ 43 w 307"/>
                  <a:gd name="T9" fmla="*/ 91 h 203"/>
                  <a:gd name="T10" fmla="*/ 11 w 307"/>
                  <a:gd name="T11" fmla="*/ 161 h 203"/>
                  <a:gd name="T12" fmla="*/ 81 w 307"/>
                  <a:gd name="T13" fmla="*/ 193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7" h="203">
                    <a:moveTo>
                      <a:pt x="81" y="193"/>
                    </a:move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3"/>
                      <a:pt x="307" y="72"/>
                      <a:pt x="297" y="43"/>
                    </a:cubicBezTo>
                    <a:cubicBezTo>
                      <a:pt x="286" y="15"/>
                      <a:pt x="255" y="0"/>
                      <a:pt x="226" y="1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15" y="101"/>
                      <a:pt x="0" y="132"/>
                      <a:pt x="11" y="161"/>
                    </a:cubicBezTo>
                    <a:cubicBezTo>
                      <a:pt x="21" y="189"/>
                      <a:pt x="53" y="203"/>
                      <a:pt x="81" y="193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11"/>
              <p:cNvSpPr>
                <a:spLocks/>
              </p:cNvSpPr>
              <p:nvPr/>
            </p:nvSpPr>
            <p:spPr bwMode="auto">
              <a:xfrm>
                <a:off x="4647610" y="3903091"/>
                <a:ext cx="668866" cy="944033"/>
              </a:xfrm>
              <a:custGeom>
                <a:avLst/>
                <a:gdLst>
                  <a:gd name="T0" fmla="*/ 230 w 311"/>
                  <a:gd name="T1" fmla="*/ 245 h 439"/>
                  <a:gd name="T2" fmla="*/ 268 w 311"/>
                  <a:gd name="T3" fmla="*/ 229 h 439"/>
                  <a:gd name="T4" fmla="*/ 300 w 311"/>
                  <a:gd name="T5" fmla="*/ 159 h 439"/>
                  <a:gd name="T6" fmla="*/ 237 w 311"/>
                  <a:gd name="T7" fmla="*/ 125 h 439"/>
                  <a:gd name="T8" fmla="*/ 265 w 311"/>
                  <a:gd name="T9" fmla="*/ 113 h 439"/>
                  <a:gd name="T10" fmla="*/ 297 w 311"/>
                  <a:gd name="T11" fmla="*/ 42 h 439"/>
                  <a:gd name="T12" fmla="*/ 227 w 311"/>
                  <a:gd name="T13" fmla="*/ 10 h 439"/>
                  <a:gd name="T14" fmla="*/ 43 w 311"/>
                  <a:gd name="T15" fmla="*/ 90 h 439"/>
                  <a:gd name="T16" fmla="*/ 11 w 311"/>
                  <a:gd name="T17" fmla="*/ 160 h 439"/>
                  <a:gd name="T18" fmla="*/ 74 w 311"/>
                  <a:gd name="T19" fmla="*/ 194 h 439"/>
                  <a:gd name="T20" fmla="*/ 46 w 311"/>
                  <a:gd name="T21" fmla="*/ 206 h 439"/>
                  <a:gd name="T22" fmla="*/ 14 w 311"/>
                  <a:gd name="T23" fmla="*/ 276 h 439"/>
                  <a:gd name="T24" fmla="*/ 83 w 311"/>
                  <a:gd name="T25" fmla="*/ 309 h 439"/>
                  <a:gd name="T26" fmla="*/ 43 w 311"/>
                  <a:gd name="T27" fmla="*/ 326 h 439"/>
                  <a:gd name="T28" fmla="*/ 11 w 311"/>
                  <a:gd name="T29" fmla="*/ 396 h 439"/>
                  <a:gd name="T30" fmla="*/ 81 w 311"/>
                  <a:gd name="T31" fmla="*/ 428 h 439"/>
                  <a:gd name="T32" fmla="*/ 265 w 311"/>
                  <a:gd name="T33" fmla="*/ 349 h 439"/>
                  <a:gd name="T34" fmla="*/ 297 w 311"/>
                  <a:gd name="T35" fmla="*/ 279 h 439"/>
                  <a:gd name="T36" fmla="*/ 230 w 311"/>
                  <a:gd name="T37" fmla="*/ 245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1" h="439">
                    <a:moveTo>
                      <a:pt x="230" y="245"/>
                    </a:moveTo>
                    <a:cubicBezTo>
                      <a:pt x="268" y="229"/>
                      <a:pt x="268" y="229"/>
                      <a:pt x="268" y="229"/>
                    </a:cubicBezTo>
                    <a:cubicBezTo>
                      <a:pt x="296" y="219"/>
                      <a:pt x="311" y="187"/>
                      <a:pt x="300" y="159"/>
                    </a:cubicBezTo>
                    <a:cubicBezTo>
                      <a:pt x="291" y="133"/>
                      <a:pt x="263" y="119"/>
                      <a:pt x="237" y="125"/>
                    </a:cubicBez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2"/>
                      <a:pt x="307" y="71"/>
                      <a:pt x="297" y="42"/>
                    </a:cubicBezTo>
                    <a:cubicBezTo>
                      <a:pt x="286" y="14"/>
                      <a:pt x="255" y="0"/>
                      <a:pt x="227" y="10"/>
                    </a:cubicBezTo>
                    <a:cubicBezTo>
                      <a:pt x="43" y="90"/>
                      <a:pt x="43" y="90"/>
                      <a:pt x="43" y="90"/>
                    </a:cubicBezTo>
                    <a:cubicBezTo>
                      <a:pt x="14" y="100"/>
                      <a:pt x="0" y="132"/>
                      <a:pt x="11" y="160"/>
                    </a:cubicBezTo>
                    <a:cubicBezTo>
                      <a:pt x="21" y="186"/>
                      <a:pt x="48" y="200"/>
                      <a:pt x="74" y="194"/>
                    </a:cubicBezTo>
                    <a:cubicBezTo>
                      <a:pt x="46" y="206"/>
                      <a:pt x="46" y="206"/>
                      <a:pt x="46" y="206"/>
                    </a:cubicBezTo>
                    <a:cubicBezTo>
                      <a:pt x="18" y="217"/>
                      <a:pt x="4" y="248"/>
                      <a:pt x="14" y="276"/>
                    </a:cubicBezTo>
                    <a:cubicBezTo>
                      <a:pt x="25" y="304"/>
                      <a:pt x="55" y="319"/>
                      <a:pt x="83" y="309"/>
                    </a:cubicBezTo>
                    <a:cubicBezTo>
                      <a:pt x="43" y="326"/>
                      <a:pt x="43" y="326"/>
                      <a:pt x="43" y="326"/>
                    </a:cubicBezTo>
                    <a:cubicBezTo>
                      <a:pt x="14" y="337"/>
                      <a:pt x="0" y="368"/>
                      <a:pt x="11" y="396"/>
                    </a:cubicBezTo>
                    <a:cubicBezTo>
                      <a:pt x="21" y="425"/>
                      <a:pt x="53" y="439"/>
                      <a:pt x="81" y="428"/>
                    </a:cubicBezTo>
                    <a:cubicBezTo>
                      <a:pt x="265" y="349"/>
                      <a:pt x="265" y="349"/>
                      <a:pt x="265" y="349"/>
                    </a:cubicBezTo>
                    <a:cubicBezTo>
                      <a:pt x="293" y="339"/>
                      <a:pt x="307" y="307"/>
                      <a:pt x="297" y="279"/>
                    </a:cubicBezTo>
                    <a:cubicBezTo>
                      <a:pt x="287" y="252"/>
                      <a:pt x="257" y="237"/>
                      <a:pt x="230" y="245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12"/>
              <p:cNvSpPr>
                <a:spLocks noEditPoints="1"/>
              </p:cNvSpPr>
              <p:nvPr/>
            </p:nvSpPr>
            <p:spPr bwMode="auto">
              <a:xfrm>
                <a:off x="3784012" y="1775840"/>
                <a:ext cx="1742015" cy="1735667"/>
              </a:xfrm>
              <a:custGeom>
                <a:avLst/>
                <a:gdLst>
                  <a:gd name="T0" fmla="*/ 404 w 809"/>
                  <a:gd name="T1" fmla="*/ 60 h 808"/>
                  <a:gd name="T2" fmla="*/ 60 w 809"/>
                  <a:gd name="T3" fmla="*/ 404 h 808"/>
                  <a:gd name="T4" fmla="*/ 404 w 809"/>
                  <a:gd name="T5" fmla="*/ 748 h 808"/>
                  <a:gd name="T6" fmla="*/ 748 w 809"/>
                  <a:gd name="T7" fmla="*/ 404 h 808"/>
                  <a:gd name="T8" fmla="*/ 404 w 809"/>
                  <a:gd name="T9" fmla="*/ 60 h 808"/>
                  <a:gd name="T10" fmla="*/ 404 w 809"/>
                  <a:gd name="T11" fmla="*/ 808 h 808"/>
                  <a:gd name="T12" fmla="*/ 0 w 809"/>
                  <a:gd name="T13" fmla="*/ 404 h 808"/>
                  <a:gd name="T14" fmla="*/ 404 w 809"/>
                  <a:gd name="T15" fmla="*/ 0 h 808"/>
                  <a:gd name="T16" fmla="*/ 809 w 809"/>
                  <a:gd name="T17" fmla="*/ 404 h 808"/>
                  <a:gd name="T18" fmla="*/ 404 w 809"/>
                  <a:gd name="T19" fmla="*/ 808 h 8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09" h="808">
                    <a:moveTo>
                      <a:pt x="404" y="60"/>
                    </a:moveTo>
                    <a:cubicBezTo>
                      <a:pt x="215" y="60"/>
                      <a:pt x="60" y="214"/>
                      <a:pt x="60" y="404"/>
                    </a:cubicBezTo>
                    <a:cubicBezTo>
                      <a:pt x="60" y="593"/>
                      <a:pt x="215" y="748"/>
                      <a:pt x="404" y="748"/>
                    </a:cubicBezTo>
                    <a:cubicBezTo>
                      <a:pt x="594" y="748"/>
                      <a:pt x="748" y="593"/>
                      <a:pt x="748" y="404"/>
                    </a:cubicBezTo>
                    <a:cubicBezTo>
                      <a:pt x="748" y="214"/>
                      <a:pt x="594" y="60"/>
                      <a:pt x="404" y="60"/>
                    </a:cubicBezTo>
                    <a:close/>
                    <a:moveTo>
                      <a:pt x="404" y="808"/>
                    </a:moveTo>
                    <a:cubicBezTo>
                      <a:pt x="181" y="808"/>
                      <a:pt x="0" y="627"/>
                      <a:pt x="0" y="404"/>
                    </a:cubicBezTo>
                    <a:cubicBezTo>
                      <a:pt x="0" y="181"/>
                      <a:pt x="181" y="0"/>
                      <a:pt x="404" y="0"/>
                    </a:cubicBezTo>
                    <a:cubicBezTo>
                      <a:pt x="627" y="0"/>
                      <a:pt x="809" y="181"/>
                      <a:pt x="809" y="404"/>
                    </a:cubicBezTo>
                    <a:cubicBezTo>
                      <a:pt x="809" y="627"/>
                      <a:pt x="627" y="808"/>
                      <a:pt x="404" y="8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13"/>
              <p:cNvSpPr>
                <a:spLocks/>
              </p:cNvSpPr>
              <p:nvPr/>
            </p:nvSpPr>
            <p:spPr bwMode="auto">
              <a:xfrm>
                <a:off x="4112098" y="3915791"/>
                <a:ext cx="867832" cy="1248833"/>
              </a:xfrm>
              <a:custGeom>
                <a:avLst/>
                <a:gdLst>
                  <a:gd name="T0" fmla="*/ 364 w 403"/>
                  <a:gd name="T1" fmla="*/ 50 h 581"/>
                  <a:gd name="T2" fmla="*/ 268 w 403"/>
                  <a:gd name="T3" fmla="*/ 7 h 581"/>
                  <a:gd name="T4" fmla="*/ 206 w 403"/>
                  <a:gd name="T5" fmla="*/ 4 h 581"/>
                  <a:gd name="T6" fmla="*/ 105 w 403"/>
                  <a:gd name="T7" fmla="*/ 4 h 581"/>
                  <a:gd name="T8" fmla="*/ 63 w 403"/>
                  <a:gd name="T9" fmla="*/ 4 h 581"/>
                  <a:gd name="T10" fmla="*/ 0 w 403"/>
                  <a:gd name="T11" fmla="*/ 60 h 581"/>
                  <a:gd name="T12" fmla="*/ 0 w 403"/>
                  <a:gd name="T13" fmla="*/ 103 h 581"/>
                  <a:gd name="T14" fmla="*/ 0 w 403"/>
                  <a:gd name="T15" fmla="*/ 405 h 581"/>
                  <a:gd name="T16" fmla="*/ 93 w 403"/>
                  <a:gd name="T17" fmla="*/ 508 h 581"/>
                  <a:gd name="T18" fmla="*/ 93 w 403"/>
                  <a:gd name="T19" fmla="*/ 581 h 581"/>
                  <a:gd name="T20" fmla="*/ 258 w 403"/>
                  <a:gd name="T21" fmla="*/ 581 h 581"/>
                  <a:gd name="T22" fmla="*/ 258 w 403"/>
                  <a:gd name="T23" fmla="*/ 448 h 581"/>
                  <a:gd name="T24" fmla="*/ 258 w 403"/>
                  <a:gd name="T25" fmla="*/ 415 h 581"/>
                  <a:gd name="T26" fmla="*/ 141 w 403"/>
                  <a:gd name="T27" fmla="*/ 111 h 581"/>
                  <a:gd name="T28" fmla="*/ 237 w 403"/>
                  <a:gd name="T29" fmla="*/ 113 h 581"/>
                  <a:gd name="T30" fmla="*/ 319 w 403"/>
                  <a:gd name="T31" fmla="*/ 149 h 581"/>
                  <a:gd name="T32" fmla="*/ 391 w 403"/>
                  <a:gd name="T33" fmla="*/ 122 h 581"/>
                  <a:gd name="T34" fmla="*/ 364 w 403"/>
                  <a:gd name="T35" fmla="*/ 50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3" h="581">
                    <a:moveTo>
                      <a:pt x="364" y="50"/>
                    </a:moveTo>
                    <a:cubicBezTo>
                      <a:pt x="268" y="7"/>
                      <a:pt x="268" y="7"/>
                      <a:pt x="268" y="7"/>
                    </a:cubicBezTo>
                    <a:cubicBezTo>
                      <a:pt x="254" y="0"/>
                      <a:pt x="213" y="4"/>
                      <a:pt x="206" y="4"/>
                    </a:cubicBezTo>
                    <a:cubicBezTo>
                      <a:pt x="105" y="4"/>
                      <a:pt x="105" y="4"/>
                      <a:pt x="105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31" y="4"/>
                      <a:pt x="0" y="27"/>
                      <a:pt x="0" y="60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405"/>
                      <a:pt x="0" y="405"/>
                      <a:pt x="0" y="405"/>
                    </a:cubicBezTo>
                    <a:cubicBezTo>
                      <a:pt x="0" y="459"/>
                      <a:pt x="42" y="503"/>
                      <a:pt x="93" y="508"/>
                    </a:cubicBezTo>
                    <a:cubicBezTo>
                      <a:pt x="93" y="581"/>
                      <a:pt x="93" y="581"/>
                      <a:pt x="93" y="581"/>
                    </a:cubicBezTo>
                    <a:cubicBezTo>
                      <a:pt x="258" y="581"/>
                      <a:pt x="258" y="581"/>
                      <a:pt x="258" y="581"/>
                    </a:cubicBezTo>
                    <a:cubicBezTo>
                      <a:pt x="258" y="448"/>
                      <a:pt x="258" y="448"/>
                      <a:pt x="258" y="448"/>
                    </a:cubicBezTo>
                    <a:cubicBezTo>
                      <a:pt x="258" y="415"/>
                      <a:pt x="258" y="415"/>
                      <a:pt x="258" y="415"/>
                    </a:cubicBezTo>
                    <a:cubicBezTo>
                      <a:pt x="258" y="228"/>
                      <a:pt x="141" y="111"/>
                      <a:pt x="141" y="111"/>
                    </a:cubicBezTo>
                    <a:cubicBezTo>
                      <a:pt x="141" y="111"/>
                      <a:pt x="213" y="111"/>
                      <a:pt x="237" y="113"/>
                    </a:cubicBezTo>
                    <a:cubicBezTo>
                      <a:pt x="261" y="116"/>
                      <a:pt x="319" y="149"/>
                      <a:pt x="319" y="149"/>
                    </a:cubicBezTo>
                    <a:cubicBezTo>
                      <a:pt x="346" y="162"/>
                      <a:pt x="379" y="150"/>
                      <a:pt x="391" y="122"/>
                    </a:cubicBezTo>
                    <a:cubicBezTo>
                      <a:pt x="403" y="95"/>
                      <a:pt x="392" y="62"/>
                      <a:pt x="364" y="50"/>
                    </a:cubicBezTo>
                    <a:close/>
                  </a:path>
                </a:pathLst>
              </a:custGeom>
              <a:solidFill>
                <a:srgbClr val="FBBB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6" name="Group 85"/>
            <p:cNvGrpSpPr/>
            <p:nvPr/>
          </p:nvGrpSpPr>
          <p:grpSpPr>
            <a:xfrm>
              <a:off x="4549209" y="2162197"/>
              <a:ext cx="555539" cy="1160469"/>
              <a:chOff x="392947" y="304311"/>
              <a:chExt cx="1589090" cy="3319466"/>
            </a:xfrm>
            <a:solidFill>
              <a:srgbClr val="9CBC58"/>
            </a:solidFill>
          </p:grpSpPr>
          <p:sp>
            <p:nvSpPr>
              <p:cNvPr id="87" name="Freeform 9"/>
              <p:cNvSpPr>
                <a:spLocks noEditPoints="1"/>
              </p:cNvSpPr>
              <p:nvPr/>
            </p:nvSpPr>
            <p:spPr bwMode="auto">
              <a:xfrm>
                <a:off x="392947" y="794849"/>
                <a:ext cx="1589090" cy="2828928"/>
              </a:xfrm>
              <a:custGeom>
                <a:avLst/>
                <a:gdLst>
                  <a:gd name="T0" fmla="*/ 421 w 421"/>
                  <a:gd name="T1" fmla="*/ 509 h 751"/>
                  <a:gd name="T2" fmla="*/ 359 w 421"/>
                  <a:gd name="T3" fmla="*/ 306 h 751"/>
                  <a:gd name="T4" fmla="*/ 338 w 421"/>
                  <a:gd name="T5" fmla="*/ 0 h 751"/>
                  <a:gd name="T6" fmla="*/ 307 w 421"/>
                  <a:gd name="T7" fmla="*/ 216 h 751"/>
                  <a:gd name="T8" fmla="*/ 307 w 421"/>
                  <a:gd name="T9" fmla="*/ 214 h 751"/>
                  <a:gd name="T10" fmla="*/ 307 w 421"/>
                  <a:gd name="T11" fmla="*/ 204 h 751"/>
                  <a:gd name="T12" fmla="*/ 288 w 421"/>
                  <a:gd name="T13" fmla="*/ 204 h 751"/>
                  <a:gd name="T14" fmla="*/ 288 w 421"/>
                  <a:gd name="T15" fmla="*/ 230 h 751"/>
                  <a:gd name="T16" fmla="*/ 279 w 421"/>
                  <a:gd name="T17" fmla="*/ 238 h 751"/>
                  <a:gd name="T18" fmla="*/ 278 w 421"/>
                  <a:gd name="T19" fmla="*/ 204 h 751"/>
                  <a:gd name="T20" fmla="*/ 219 w 421"/>
                  <a:gd name="T21" fmla="*/ 204 h 751"/>
                  <a:gd name="T22" fmla="*/ 219 w 421"/>
                  <a:gd name="T23" fmla="*/ 243 h 751"/>
                  <a:gd name="T24" fmla="*/ 274 w 421"/>
                  <a:gd name="T25" fmla="*/ 243 h 751"/>
                  <a:gd name="T26" fmla="*/ 270 w 421"/>
                  <a:gd name="T27" fmla="*/ 247 h 751"/>
                  <a:gd name="T28" fmla="*/ 264 w 421"/>
                  <a:gd name="T29" fmla="*/ 254 h 751"/>
                  <a:gd name="T30" fmla="*/ 219 w 421"/>
                  <a:gd name="T31" fmla="*/ 254 h 751"/>
                  <a:gd name="T32" fmla="*/ 219 w 421"/>
                  <a:gd name="T33" fmla="*/ 291 h 751"/>
                  <a:gd name="T34" fmla="*/ 233 w 421"/>
                  <a:gd name="T35" fmla="*/ 291 h 751"/>
                  <a:gd name="T36" fmla="*/ 219 w 421"/>
                  <a:gd name="T37" fmla="*/ 300 h 751"/>
                  <a:gd name="T38" fmla="*/ 219 w 421"/>
                  <a:gd name="T39" fmla="*/ 291 h 751"/>
                  <a:gd name="T40" fmla="*/ 210 w 421"/>
                  <a:gd name="T41" fmla="*/ 291 h 751"/>
                  <a:gd name="T42" fmla="*/ 210 w 421"/>
                  <a:gd name="T43" fmla="*/ 302 h 751"/>
                  <a:gd name="T44" fmla="*/ 217 w 421"/>
                  <a:gd name="T45" fmla="*/ 302 h 751"/>
                  <a:gd name="T46" fmla="*/ 213 w 421"/>
                  <a:gd name="T47" fmla="*/ 306 h 751"/>
                  <a:gd name="T48" fmla="*/ 210 w 421"/>
                  <a:gd name="T49" fmla="*/ 303 h 751"/>
                  <a:gd name="T50" fmla="*/ 210 w 421"/>
                  <a:gd name="T51" fmla="*/ 302 h 751"/>
                  <a:gd name="T52" fmla="*/ 209 w 421"/>
                  <a:gd name="T53" fmla="*/ 302 h 751"/>
                  <a:gd name="T54" fmla="*/ 185 w 421"/>
                  <a:gd name="T55" fmla="*/ 291 h 751"/>
                  <a:gd name="T56" fmla="*/ 185 w 421"/>
                  <a:gd name="T57" fmla="*/ 291 h 751"/>
                  <a:gd name="T58" fmla="*/ 210 w 421"/>
                  <a:gd name="T59" fmla="*/ 291 h 751"/>
                  <a:gd name="T60" fmla="*/ 210 w 421"/>
                  <a:gd name="T61" fmla="*/ 254 h 751"/>
                  <a:gd name="T62" fmla="*/ 162 w 421"/>
                  <a:gd name="T63" fmla="*/ 254 h 751"/>
                  <a:gd name="T64" fmla="*/ 161 w 421"/>
                  <a:gd name="T65" fmla="*/ 252 h 751"/>
                  <a:gd name="T66" fmla="*/ 153 w 421"/>
                  <a:gd name="T67" fmla="*/ 244 h 751"/>
                  <a:gd name="T68" fmla="*/ 153 w 421"/>
                  <a:gd name="T69" fmla="*/ 243 h 751"/>
                  <a:gd name="T70" fmla="*/ 152 w 421"/>
                  <a:gd name="T71" fmla="*/ 243 h 751"/>
                  <a:gd name="T72" fmla="*/ 143 w 421"/>
                  <a:gd name="T73" fmla="*/ 235 h 751"/>
                  <a:gd name="T74" fmla="*/ 144 w 421"/>
                  <a:gd name="T75" fmla="*/ 204 h 751"/>
                  <a:gd name="T76" fmla="*/ 122 w 421"/>
                  <a:gd name="T77" fmla="*/ 204 h 751"/>
                  <a:gd name="T78" fmla="*/ 122 w 421"/>
                  <a:gd name="T79" fmla="*/ 214 h 751"/>
                  <a:gd name="T80" fmla="*/ 122 w 421"/>
                  <a:gd name="T81" fmla="*/ 219 h 751"/>
                  <a:gd name="T82" fmla="*/ 71 w 421"/>
                  <a:gd name="T83" fmla="*/ 0 h 751"/>
                  <a:gd name="T84" fmla="*/ 71 w 421"/>
                  <a:gd name="T85" fmla="*/ 310 h 751"/>
                  <a:gd name="T86" fmla="*/ 0 w 421"/>
                  <a:gd name="T87" fmla="*/ 503 h 751"/>
                  <a:gd name="T88" fmla="*/ 131 w 421"/>
                  <a:gd name="T89" fmla="*/ 412 h 751"/>
                  <a:gd name="T90" fmla="*/ 301 w 421"/>
                  <a:gd name="T91" fmla="*/ 409 h 751"/>
                  <a:gd name="T92" fmla="*/ 421 w 421"/>
                  <a:gd name="T93" fmla="*/ 509 h 751"/>
                  <a:gd name="T94" fmla="*/ 218 w 421"/>
                  <a:gd name="T95" fmla="*/ 384 h 751"/>
                  <a:gd name="T96" fmla="*/ 217 w 421"/>
                  <a:gd name="T97" fmla="*/ 384 h 751"/>
                  <a:gd name="T98" fmla="*/ 217 w 421"/>
                  <a:gd name="T99" fmla="*/ 384 h 751"/>
                  <a:gd name="T100" fmla="*/ 218 w 421"/>
                  <a:gd name="T101" fmla="*/ 384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1" h="751">
                    <a:moveTo>
                      <a:pt x="421" y="509"/>
                    </a:moveTo>
                    <a:cubicBezTo>
                      <a:pt x="421" y="509"/>
                      <a:pt x="400" y="323"/>
                      <a:pt x="359" y="306"/>
                    </a:cubicBezTo>
                    <a:cubicBezTo>
                      <a:pt x="391" y="250"/>
                      <a:pt x="338" y="0"/>
                      <a:pt x="338" y="0"/>
                    </a:cubicBezTo>
                    <a:cubicBezTo>
                      <a:pt x="338" y="0"/>
                      <a:pt x="355" y="183"/>
                      <a:pt x="307" y="216"/>
                    </a:cubicBezTo>
                    <a:cubicBezTo>
                      <a:pt x="307" y="215"/>
                      <a:pt x="307" y="215"/>
                      <a:pt x="307" y="214"/>
                    </a:cubicBezTo>
                    <a:cubicBezTo>
                      <a:pt x="307" y="211"/>
                      <a:pt x="307" y="207"/>
                      <a:pt x="307" y="204"/>
                    </a:cubicBezTo>
                    <a:cubicBezTo>
                      <a:pt x="288" y="204"/>
                      <a:pt x="288" y="204"/>
                      <a:pt x="288" y="204"/>
                    </a:cubicBezTo>
                    <a:cubicBezTo>
                      <a:pt x="288" y="213"/>
                      <a:pt x="288" y="222"/>
                      <a:pt x="288" y="230"/>
                    </a:cubicBezTo>
                    <a:cubicBezTo>
                      <a:pt x="285" y="233"/>
                      <a:pt x="281" y="236"/>
                      <a:pt x="279" y="238"/>
                    </a:cubicBezTo>
                    <a:cubicBezTo>
                      <a:pt x="279" y="227"/>
                      <a:pt x="278" y="216"/>
                      <a:pt x="278" y="204"/>
                    </a:cubicBezTo>
                    <a:cubicBezTo>
                      <a:pt x="219" y="204"/>
                      <a:pt x="219" y="204"/>
                      <a:pt x="219" y="204"/>
                    </a:cubicBezTo>
                    <a:cubicBezTo>
                      <a:pt x="219" y="243"/>
                      <a:pt x="219" y="243"/>
                      <a:pt x="219" y="243"/>
                    </a:cubicBezTo>
                    <a:cubicBezTo>
                      <a:pt x="274" y="243"/>
                      <a:pt x="274" y="243"/>
                      <a:pt x="274" y="243"/>
                    </a:cubicBezTo>
                    <a:cubicBezTo>
                      <a:pt x="272" y="244"/>
                      <a:pt x="271" y="246"/>
                      <a:pt x="270" y="247"/>
                    </a:cubicBezTo>
                    <a:cubicBezTo>
                      <a:pt x="268" y="250"/>
                      <a:pt x="266" y="252"/>
                      <a:pt x="264" y="254"/>
                    </a:cubicBezTo>
                    <a:cubicBezTo>
                      <a:pt x="219" y="254"/>
                      <a:pt x="219" y="254"/>
                      <a:pt x="219" y="254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33" y="291"/>
                      <a:pt x="233" y="291"/>
                      <a:pt x="233" y="291"/>
                    </a:cubicBezTo>
                    <a:cubicBezTo>
                      <a:pt x="227" y="294"/>
                      <a:pt x="223" y="296"/>
                      <a:pt x="219" y="300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17" y="302"/>
                      <a:pt x="217" y="302"/>
                      <a:pt x="217" y="302"/>
                    </a:cubicBezTo>
                    <a:cubicBezTo>
                      <a:pt x="215" y="304"/>
                      <a:pt x="214" y="305"/>
                      <a:pt x="213" y="306"/>
                    </a:cubicBezTo>
                    <a:cubicBezTo>
                      <a:pt x="212" y="305"/>
                      <a:pt x="211" y="304"/>
                      <a:pt x="210" y="303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3" y="297"/>
                      <a:pt x="195" y="294"/>
                      <a:pt x="185" y="291"/>
                    </a:cubicBezTo>
                    <a:cubicBezTo>
                      <a:pt x="185" y="291"/>
                      <a:pt x="185" y="291"/>
                      <a:pt x="185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254"/>
                      <a:pt x="210" y="254"/>
                      <a:pt x="210" y="254"/>
                    </a:cubicBezTo>
                    <a:cubicBezTo>
                      <a:pt x="162" y="254"/>
                      <a:pt x="162" y="254"/>
                      <a:pt x="162" y="254"/>
                    </a:cubicBezTo>
                    <a:cubicBezTo>
                      <a:pt x="162" y="253"/>
                      <a:pt x="161" y="253"/>
                      <a:pt x="161" y="252"/>
                    </a:cubicBezTo>
                    <a:cubicBezTo>
                      <a:pt x="158" y="249"/>
                      <a:pt x="156" y="246"/>
                      <a:pt x="153" y="244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2" y="243"/>
                      <a:pt x="152" y="243"/>
                      <a:pt x="152" y="243"/>
                    </a:cubicBezTo>
                    <a:cubicBezTo>
                      <a:pt x="149" y="240"/>
                      <a:pt x="146" y="238"/>
                      <a:pt x="143" y="235"/>
                    </a:cubicBezTo>
                    <a:cubicBezTo>
                      <a:pt x="143" y="225"/>
                      <a:pt x="144" y="215"/>
                      <a:pt x="144" y="204"/>
                    </a:cubicBezTo>
                    <a:cubicBezTo>
                      <a:pt x="122" y="204"/>
                      <a:pt x="122" y="204"/>
                      <a:pt x="122" y="204"/>
                    </a:cubicBezTo>
                    <a:cubicBezTo>
                      <a:pt x="122" y="208"/>
                      <a:pt x="122" y="211"/>
                      <a:pt x="122" y="214"/>
                    </a:cubicBezTo>
                    <a:cubicBezTo>
                      <a:pt x="122" y="216"/>
                      <a:pt x="122" y="217"/>
                      <a:pt x="122" y="219"/>
                    </a:cubicBezTo>
                    <a:cubicBezTo>
                      <a:pt x="74" y="187"/>
                      <a:pt x="71" y="0"/>
                      <a:pt x="71" y="0"/>
                    </a:cubicBezTo>
                    <a:cubicBezTo>
                      <a:pt x="71" y="0"/>
                      <a:pt x="39" y="254"/>
                      <a:pt x="71" y="310"/>
                    </a:cubicBezTo>
                    <a:cubicBezTo>
                      <a:pt x="30" y="327"/>
                      <a:pt x="0" y="503"/>
                      <a:pt x="0" y="503"/>
                    </a:cubicBezTo>
                    <a:cubicBezTo>
                      <a:pt x="0" y="503"/>
                      <a:pt x="75" y="431"/>
                      <a:pt x="131" y="412"/>
                    </a:cubicBezTo>
                    <a:cubicBezTo>
                      <a:pt x="151" y="500"/>
                      <a:pt x="219" y="751"/>
                      <a:pt x="301" y="409"/>
                    </a:cubicBezTo>
                    <a:cubicBezTo>
                      <a:pt x="354" y="432"/>
                      <a:pt x="421" y="509"/>
                      <a:pt x="421" y="509"/>
                    </a:cubicBezTo>
                    <a:close/>
                    <a:moveTo>
                      <a:pt x="218" y="384"/>
                    </a:move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8" y="3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88" name="Group 87"/>
              <p:cNvGrpSpPr/>
              <p:nvPr/>
            </p:nvGrpSpPr>
            <p:grpSpPr>
              <a:xfrm>
                <a:off x="853323" y="304311"/>
                <a:ext cx="698501" cy="1446214"/>
                <a:chOff x="853323" y="304311"/>
                <a:chExt cx="698501" cy="1446214"/>
              </a:xfrm>
              <a:grpFill/>
            </p:grpSpPr>
            <p:sp>
              <p:nvSpPr>
                <p:cNvPr id="89" name="Freeform 10"/>
                <p:cNvSpPr>
                  <a:spLocks/>
                </p:cNvSpPr>
                <p:nvPr/>
              </p:nvSpPr>
              <p:spPr bwMode="auto">
                <a:xfrm>
                  <a:off x="1220036" y="1220299"/>
                  <a:ext cx="214313" cy="120650"/>
                </a:xfrm>
                <a:custGeom>
                  <a:avLst/>
                  <a:gdLst>
                    <a:gd name="T0" fmla="*/ 0 w 57"/>
                    <a:gd name="T1" fmla="*/ 32 h 32"/>
                    <a:gd name="T2" fmla="*/ 57 w 57"/>
                    <a:gd name="T3" fmla="*/ 32 h 32"/>
                    <a:gd name="T4" fmla="*/ 54 w 57"/>
                    <a:gd name="T5" fmla="*/ 0 h 32"/>
                    <a:gd name="T6" fmla="*/ 0 w 57"/>
                    <a:gd name="T7" fmla="*/ 0 h 32"/>
                    <a:gd name="T8" fmla="*/ 0 w 57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2">
                      <a:moveTo>
                        <a:pt x="0" y="32"/>
                      </a:move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6" y="21"/>
                        <a:pt x="55" y="11"/>
                        <a:pt x="5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0" name="Freeform 11"/>
                <p:cNvSpPr>
                  <a:spLocks/>
                </p:cNvSpPr>
                <p:nvPr/>
              </p:nvSpPr>
              <p:spPr bwMode="auto">
                <a:xfrm>
                  <a:off x="1416886" y="836124"/>
                  <a:ext cx="74613" cy="161925"/>
                </a:xfrm>
                <a:custGeom>
                  <a:avLst/>
                  <a:gdLst>
                    <a:gd name="T0" fmla="*/ 20 w 20"/>
                    <a:gd name="T1" fmla="*/ 43 h 43"/>
                    <a:gd name="T2" fmla="*/ 12 w 20"/>
                    <a:gd name="T3" fmla="*/ 0 h 43"/>
                    <a:gd name="T4" fmla="*/ 0 w 20"/>
                    <a:gd name="T5" fmla="*/ 0 h 43"/>
                    <a:gd name="T6" fmla="*/ 6 w 20"/>
                    <a:gd name="T7" fmla="*/ 43 h 43"/>
                    <a:gd name="T8" fmla="*/ 20 w 20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3">
                      <a:moveTo>
                        <a:pt x="20" y="43"/>
                      </a:moveTo>
                      <a:cubicBezTo>
                        <a:pt x="18" y="28"/>
                        <a:pt x="15" y="14"/>
                        <a:pt x="1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5"/>
                        <a:pt x="4" y="29"/>
                        <a:pt x="6" y="43"/>
                      </a:cubicBezTo>
                      <a:lnTo>
                        <a:pt x="20" y="4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1" name="Freeform 12"/>
                <p:cNvSpPr>
                  <a:spLocks/>
                </p:cNvSpPr>
                <p:nvPr/>
              </p:nvSpPr>
              <p:spPr bwMode="auto">
                <a:xfrm>
                  <a:off x="1220036" y="1039324"/>
                  <a:ext cx="200025" cy="139700"/>
                </a:xfrm>
                <a:custGeom>
                  <a:avLst/>
                  <a:gdLst>
                    <a:gd name="T0" fmla="*/ 0 w 53"/>
                    <a:gd name="T1" fmla="*/ 37 h 37"/>
                    <a:gd name="T2" fmla="*/ 53 w 53"/>
                    <a:gd name="T3" fmla="*/ 37 h 37"/>
                    <a:gd name="T4" fmla="*/ 50 w 53"/>
                    <a:gd name="T5" fmla="*/ 0 h 37"/>
                    <a:gd name="T6" fmla="*/ 0 w 53"/>
                    <a:gd name="T7" fmla="*/ 0 h 37"/>
                    <a:gd name="T8" fmla="*/ 0 w 53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37">
                      <a:moveTo>
                        <a:pt x="0" y="37"/>
                      </a:moveTo>
                      <a:cubicBezTo>
                        <a:pt x="53" y="37"/>
                        <a:pt x="53" y="37"/>
                        <a:pt x="53" y="37"/>
                      </a:cubicBezTo>
                      <a:cubicBezTo>
                        <a:pt x="52" y="25"/>
                        <a:pt x="51" y="13"/>
                        <a:pt x="5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13"/>
                <p:cNvSpPr>
                  <a:spLocks/>
                </p:cNvSpPr>
                <p:nvPr/>
              </p:nvSpPr>
              <p:spPr bwMode="auto">
                <a:xfrm>
                  <a:off x="1442286" y="1039324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5 w 21"/>
                    <a:gd name="T3" fmla="*/ 0 h 37"/>
                    <a:gd name="T4" fmla="*/ 0 w 21"/>
                    <a:gd name="T5" fmla="*/ 0 h 37"/>
                    <a:gd name="T6" fmla="*/ 4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19" y="25"/>
                        <a:pt x="17" y="1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3"/>
                        <a:pt x="3" y="25"/>
                        <a:pt x="4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Freeform 14"/>
                <p:cNvSpPr>
                  <a:spLocks/>
                </p:cNvSpPr>
                <p:nvPr/>
              </p:nvSpPr>
              <p:spPr bwMode="auto">
                <a:xfrm>
                  <a:off x="1354974" y="493224"/>
                  <a:ext cx="53975" cy="131763"/>
                </a:xfrm>
                <a:custGeom>
                  <a:avLst/>
                  <a:gdLst>
                    <a:gd name="T0" fmla="*/ 14 w 14"/>
                    <a:gd name="T1" fmla="*/ 35 h 35"/>
                    <a:gd name="T2" fmla="*/ 1 w 14"/>
                    <a:gd name="T3" fmla="*/ 0 h 35"/>
                    <a:gd name="T4" fmla="*/ 0 w 14"/>
                    <a:gd name="T5" fmla="*/ 0 h 35"/>
                    <a:gd name="T6" fmla="*/ 7 w 14"/>
                    <a:gd name="T7" fmla="*/ 35 h 35"/>
                    <a:gd name="T8" fmla="*/ 14 w 14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5">
                      <a:moveTo>
                        <a:pt x="14" y="35"/>
                      </a:moveTo>
                      <a:cubicBezTo>
                        <a:pt x="10" y="23"/>
                        <a:pt x="6" y="1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2"/>
                        <a:pt x="5" y="24"/>
                        <a:pt x="7" y="35"/>
                      </a:cubicBezTo>
                      <a:lnTo>
                        <a:pt x="14" y="35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Freeform 15"/>
                <p:cNvSpPr>
                  <a:spLocks/>
                </p:cNvSpPr>
                <p:nvPr/>
              </p:nvSpPr>
              <p:spPr bwMode="auto">
                <a:xfrm>
                  <a:off x="1389899" y="669436"/>
                  <a:ext cx="60325" cy="125413"/>
                </a:xfrm>
                <a:custGeom>
                  <a:avLst/>
                  <a:gdLst>
                    <a:gd name="T0" fmla="*/ 16 w 16"/>
                    <a:gd name="T1" fmla="*/ 33 h 33"/>
                    <a:gd name="T2" fmla="*/ 8 w 16"/>
                    <a:gd name="T3" fmla="*/ 0 h 33"/>
                    <a:gd name="T4" fmla="*/ 0 w 16"/>
                    <a:gd name="T5" fmla="*/ 0 h 33"/>
                    <a:gd name="T6" fmla="*/ 5 w 16"/>
                    <a:gd name="T7" fmla="*/ 33 h 33"/>
                    <a:gd name="T8" fmla="*/ 16 w 16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3">
                      <a:moveTo>
                        <a:pt x="16" y="33"/>
                      </a:moveTo>
                      <a:cubicBezTo>
                        <a:pt x="14" y="21"/>
                        <a:pt x="11" y="10"/>
                        <a:pt x="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1"/>
                        <a:pt x="4" y="22"/>
                        <a:pt x="5" y="33"/>
                      </a:cubicBezTo>
                      <a:lnTo>
                        <a:pt x="16" y="3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16"/>
                <p:cNvSpPr>
                  <a:spLocks/>
                </p:cNvSpPr>
                <p:nvPr/>
              </p:nvSpPr>
              <p:spPr bwMode="auto">
                <a:xfrm>
                  <a:off x="864435" y="1220299"/>
                  <a:ext cx="90488" cy="120650"/>
                </a:xfrm>
                <a:custGeom>
                  <a:avLst/>
                  <a:gdLst>
                    <a:gd name="T0" fmla="*/ 4 w 24"/>
                    <a:gd name="T1" fmla="*/ 0 h 32"/>
                    <a:gd name="T2" fmla="*/ 0 w 24"/>
                    <a:gd name="T3" fmla="*/ 32 h 32"/>
                    <a:gd name="T4" fmla="*/ 21 w 24"/>
                    <a:gd name="T5" fmla="*/ 32 h 32"/>
                    <a:gd name="T6" fmla="*/ 24 w 24"/>
                    <a:gd name="T7" fmla="*/ 0 h 32"/>
                    <a:gd name="T8" fmla="*/ 4 w 2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2">
                      <a:moveTo>
                        <a:pt x="4" y="0"/>
                      </a:moveTo>
                      <a:cubicBezTo>
                        <a:pt x="2" y="11"/>
                        <a:pt x="1" y="21"/>
                        <a:pt x="0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21"/>
                        <a:pt x="23" y="11"/>
                        <a:pt x="24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Freeform 17"/>
                <p:cNvSpPr>
                  <a:spLocks/>
                </p:cNvSpPr>
                <p:nvPr/>
              </p:nvSpPr>
              <p:spPr bwMode="auto">
                <a:xfrm>
                  <a:off x="951748" y="669436"/>
                  <a:ext cx="71438" cy="125413"/>
                </a:xfrm>
                <a:custGeom>
                  <a:avLst/>
                  <a:gdLst>
                    <a:gd name="T0" fmla="*/ 9 w 19"/>
                    <a:gd name="T1" fmla="*/ 0 h 33"/>
                    <a:gd name="T2" fmla="*/ 0 w 19"/>
                    <a:gd name="T3" fmla="*/ 33 h 33"/>
                    <a:gd name="T4" fmla="*/ 14 w 19"/>
                    <a:gd name="T5" fmla="*/ 33 h 33"/>
                    <a:gd name="T6" fmla="*/ 19 w 19"/>
                    <a:gd name="T7" fmla="*/ 0 h 33"/>
                    <a:gd name="T8" fmla="*/ 9 w 1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33">
                      <a:moveTo>
                        <a:pt x="9" y="0"/>
                      </a:moveTo>
                      <a:cubicBezTo>
                        <a:pt x="6" y="10"/>
                        <a:pt x="3" y="21"/>
                        <a:pt x="0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ubicBezTo>
                        <a:pt x="16" y="22"/>
                        <a:pt x="17" y="11"/>
                        <a:pt x="19" y="0"/>
                      </a:cubicBez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Freeform 18"/>
                <p:cNvSpPr>
                  <a:spLocks/>
                </p:cNvSpPr>
                <p:nvPr/>
              </p:nvSpPr>
              <p:spPr bwMode="auto">
                <a:xfrm>
                  <a:off x="883485" y="1039324"/>
                  <a:ext cx="87313" cy="139700"/>
                </a:xfrm>
                <a:custGeom>
                  <a:avLst/>
                  <a:gdLst>
                    <a:gd name="T0" fmla="*/ 6 w 23"/>
                    <a:gd name="T1" fmla="*/ 0 h 37"/>
                    <a:gd name="T2" fmla="*/ 0 w 23"/>
                    <a:gd name="T3" fmla="*/ 37 h 37"/>
                    <a:gd name="T4" fmla="*/ 19 w 23"/>
                    <a:gd name="T5" fmla="*/ 37 h 37"/>
                    <a:gd name="T6" fmla="*/ 23 w 23"/>
                    <a:gd name="T7" fmla="*/ 0 h 37"/>
                    <a:gd name="T8" fmla="*/ 6 w 23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37">
                      <a:moveTo>
                        <a:pt x="6" y="0"/>
                      </a:moveTo>
                      <a:cubicBezTo>
                        <a:pt x="4" y="12"/>
                        <a:pt x="2" y="25"/>
                        <a:pt x="0" y="37"/>
                      </a:cubicBezTo>
                      <a:cubicBezTo>
                        <a:pt x="19" y="37"/>
                        <a:pt x="19" y="37"/>
                        <a:pt x="19" y="37"/>
                      </a:cubicBezTo>
                      <a:cubicBezTo>
                        <a:pt x="21" y="25"/>
                        <a:pt x="22" y="13"/>
                        <a:pt x="23" y="0"/>
                      </a:cubicBez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8" name="Freeform 19"/>
                <p:cNvSpPr>
                  <a:spLocks/>
                </p:cNvSpPr>
                <p:nvPr/>
              </p:nvSpPr>
              <p:spPr bwMode="auto">
                <a:xfrm>
                  <a:off x="1102561" y="304311"/>
                  <a:ext cx="82550" cy="147638"/>
                </a:xfrm>
                <a:custGeom>
                  <a:avLst/>
                  <a:gdLst>
                    <a:gd name="T0" fmla="*/ 22 w 22"/>
                    <a:gd name="T1" fmla="*/ 0 h 39"/>
                    <a:gd name="T2" fmla="*/ 0 w 22"/>
                    <a:gd name="T3" fmla="*/ 19 h 39"/>
                    <a:gd name="T4" fmla="*/ 5 w 22"/>
                    <a:gd name="T5" fmla="*/ 21 h 39"/>
                    <a:gd name="T6" fmla="*/ 1 w 22"/>
                    <a:gd name="T7" fmla="*/ 39 h 39"/>
                    <a:gd name="T8" fmla="*/ 22 w 22"/>
                    <a:gd name="T9" fmla="*/ 39 h 39"/>
                    <a:gd name="T10" fmla="*/ 22 w 22"/>
                    <a:gd name="T1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39">
                      <a:moveTo>
                        <a:pt x="22" y="0"/>
                      </a:moveTo>
                      <a:cubicBezTo>
                        <a:pt x="14" y="2"/>
                        <a:pt x="7" y="9"/>
                        <a:pt x="0" y="19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3" y="27"/>
                        <a:pt x="2" y="33"/>
                        <a:pt x="1" y="39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9" name="Freeform 20"/>
                <p:cNvSpPr>
                  <a:spLocks/>
                </p:cNvSpPr>
                <p:nvPr/>
              </p:nvSpPr>
              <p:spPr bwMode="auto">
                <a:xfrm>
                  <a:off x="1220036" y="304311"/>
                  <a:ext cx="90488" cy="147638"/>
                </a:xfrm>
                <a:custGeom>
                  <a:avLst/>
                  <a:gdLst>
                    <a:gd name="T0" fmla="*/ 20 w 24"/>
                    <a:gd name="T1" fmla="*/ 21 h 39"/>
                    <a:gd name="T2" fmla="*/ 22 w 24"/>
                    <a:gd name="T3" fmla="*/ 20 h 39"/>
                    <a:gd name="T4" fmla="*/ 0 w 24"/>
                    <a:gd name="T5" fmla="*/ 0 h 39"/>
                    <a:gd name="T6" fmla="*/ 0 w 24"/>
                    <a:gd name="T7" fmla="*/ 39 h 39"/>
                    <a:gd name="T8" fmla="*/ 24 w 24"/>
                    <a:gd name="T9" fmla="*/ 39 h 39"/>
                    <a:gd name="T10" fmla="*/ 20 w 24"/>
                    <a:gd name="T11" fmla="*/ 21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39">
                      <a:moveTo>
                        <a:pt x="20" y="21"/>
                      </a:move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15" y="9"/>
                        <a:pt x="8" y="2"/>
                        <a:pt x="0" y="0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24" y="39"/>
                        <a:pt x="24" y="39"/>
                        <a:pt x="24" y="39"/>
                      </a:cubicBezTo>
                      <a:cubicBezTo>
                        <a:pt x="22" y="33"/>
                        <a:pt x="21" y="27"/>
                        <a:pt x="20" y="2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0" name="Freeform 21"/>
                <p:cNvSpPr>
                  <a:spLocks/>
                </p:cNvSpPr>
                <p:nvPr/>
              </p:nvSpPr>
              <p:spPr bwMode="auto">
                <a:xfrm>
                  <a:off x="1061286" y="429724"/>
                  <a:ext cx="11113" cy="22225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6 h 6"/>
                    <a:gd name="T4" fmla="*/ 3 w 3"/>
                    <a:gd name="T5" fmla="*/ 0 h 6"/>
                    <a:gd name="T6" fmla="*/ 0 w 3"/>
                    <a:gd name="T7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4"/>
                        <a:pt x="3" y="2"/>
                        <a:pt x="3" y="0"/>
                      </a:cubicBezTo>
                      <a:cubicBezTo>
                        <a:pt x="2" y="2"/>
                        <a:pt x="1" y="4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1" name="Freeform 22"/>
                <p:cNvSpPr>
                  <a:spLocks/>
                </p:cNvSpPr>
                <p:nvPr/>
              </p:nvSpPr>
              <p:spPr bwMode="auto">
                <a:xfrm>
                  <a:off x="996198" y="493224"/>
                  <a:ext cx="61913" cy="131763"/>
                </a:xfrm>
                <a:custGeom>
                  <a:avLst/>
                  <a:gdLst>
                    <a:gd name="T0" fmla="*/ 12 w 16"/>
                    <a:gd name="T1" fmla="*/ 0 h 35"/>
                    <a:gd name="T2" fmla="*/ 0 w 16"/>
                    <a:gd name="T3" fmla="*/ 35 h 35"/>
                    <a:gd name="T4" fmla="*/ 9 w 16"/>
                    <a:gd name="T5" fmla="*/ 35 h 35"/>
                    <a:gd name="T6" fmla="*/ 16 w 16"/>
                    <a:gd name="T7" fmla="*/ 0 h 35"/>
                    <a:gd name="T8" fmla="*/ 12 w 16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5">
                      <a:moveTo>
                        <a:pt x="12" y="0"/>
                      </a:moveTo>
                      <a:cubicBezTo>
                        <a:pt x="8" y="11"/>
                        <a:pt x="4" y="23"/>
                        <a:pt x="0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12" y="24"/>
                        <a:pt x="14" y="12"/>
                        <a:pt x="16" y="0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2" name="Freeform 23"/>
                <p:cNvSpPr>
                  <a:spLocks/>
                </p:cNvSpPr>
                <p:nvPr/>
              </p:nvSpPr>
              <p:spPr bwMode="auto">
                <a:xfrm>
                  <a:off x="913648" y="836124"/>
                  <a:ext cx="82550" cy="161925"/>
                </a:xfrm>
                <a:custGeom>
                  <a:avLst/>
                  <a:gdLst>
                    <a:gd name="T0" fmla="*/ 8 w 22"/>
                    <a:gd name="T1" fmla="*/ 0 h 43"/>
                    <a:gd name="T2" fmla="*/ 0 w 22"/>
                    <a:gd name="T3" fmla="*/ 43 h 43"/>
                    <a:gd name="T4" fmla="*/ 16 w 22"/>
                    <a:gd name="T5" fmla="*/ 43 h 43"/>
                    <a:gd name="T6" fmla="*/ 22 w 22"/>
                    <a:gd name="T7" fmla="*/ 0 h 43"/>
                    <a:gd name="T8" fmla="*/ 8 w 22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43">
                      <a:moveTo>
                        <a:pt x="8" y="0"/>
                      </a:moveTo>
                      <a:cubicBezTo>
                        <a:pt x="5" y="14"/>
                        <a:pt x="2" y="28"/>
                        <a:pt x="0" y="43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8" y="29"/>
                        <a:pt x="20" y="15"/>
                        <a:pt x="22" y="0"/>
                      </a:cubicBez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3" name="Freeform 24"/>
                <p:cNvSpPr>
                  <a:spLocks/>
                </p:cNvSpPr>
                <p:nvPr/>
              </p:nvSpPr>
              <p:spPr bwMode="auto">
                <a:xfrm>
                  <a:off x="1220036" y="1382225"/>
                  <a:ext cx="222250" cy="139700"/>
                </a:xfrm>
                <a:custGeom>
                  <a:avLst/>
                  <a:gdLst>
                    <a:gd name="T0" fmla="*/ 0 w 59"/>
                    <a:gd name="T1" fmla="*/ 37 h 37"/>
                    <a:gd name="T2" fmla="*/ 59 w 59"/>
                    <a:gd name="T3" fmla="*/ 37 h 37"/>
                    <a:gd name="T4" fmla="*/ 57 w 59"/>
                    <a:gd name="T5" fmla="*/ 0 h 37"/>
                    <a:gd name="T6" fmla="*/ 0 w 59"/>
                    <a:gd name="T7" fmla="*/ 0 h 37"/>
                    <a:gd name="T8" fmla="*/ 0 w 59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" h="37">
                      <a:moveTo>
                        <a:pt x="0" y="37"/>
                      </a:move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8" y="25"/>
                        <a:pt x="58" y="13"/>
                        <a:pt x="5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4" name="Freeform 25"/>
                <p:cNvSpPr>
                  <a:spLocks/>
                </p:cNvSpPr>
                <p:nvPr/>
              </p:nvSpPr>
              <p:spPr bwMode="auto">
                <a:xfrm>
                  <a:off x="1012073" y="836124"/>
                  <a:ext cx="173038" cy="161925"/>
                </a:xfrm>
                <a:custGeom>
                  <a:avLst/>
                  <a:gdLst>
                    <a:gd name="T0" fmla="*/ 46 w 46"/>
                    <a:gd name="T1" fmla="*/ 0 h 43"/>
                    <a:gd name="T2" fmla="*/ 6 w 46"/>
                    <a:gd name="T3" fmla="*/ 0 h 43"/>
                    <a:gd name="T4" fmla="*/ 0 w 46"/>
                    <a:gd name="T5" fmla="*/ 43 h 43"/>
                    <a:gd name="T6" fmla="*/ 46 w 46"/>
                    <a:gd name="T7" fmla="*/ 43 h 43"/>
                    <a:gd name="T8" fmla="*/ 46 w 46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43">
                      <a:moveTo>
                        <a:pt x="4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15"/>
                        <a:pt x="2" y="29"/>
                        <a:pt x="0" y="43"/>
                      </a:cubicBezTo>
                      <a:cubicBezTo>
                        <a:pt x="46" y="43"/>
                        <a:pt x="46" y="43"/>
                        <a:pt x="46" y="43"/>
                      </a:cubicBez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5" name="Freeform 26"/>
                <p:cNvSpPr>
                  <a:spLocks/>
                </p:cNvSpPr>
                <p:nvPr/>
              </p:nvSpPr>
              <p:spPr bwMode="auto">
                <a:xfrm>
                  <a:off x="1069223" y="493224"/>
                  <a:ext cx="115888" cy="131763"/>
                </a:xfrm>
                <a:custGeom>
                  <a:avLst/>
                  <a:gdLst>
                    <a:gd name="T0" fmla="*/ 31 w 31"/>
                    <a:gd name="T1" fmla="*/ 0 h 35"/>
                    <a:gd name="T2" fmla="*/ 7 w 31"/>
                    <a:gd name="T3" fmla="*/ 0 h 35"/>
                    <a:gd name="T4" fmla="*/ 0 w 31"/>
                    <a:gd name="T5" fmla="*/ 35 h 35"/>
                    <a:gd name="T6" fmla="*/ 31 w 31"/>
                    <a:gd name="T7" fmla="*/ 35 h 35"/>
                    <a:gd name="T8" fmla="*/ 31 w 3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35">
                      <a:moveTo>
                        <a:pt x="31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12"/>
                        <a:pt x="2" y="24"/>
                        <a:pt x="0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0"/>
                        <a:pt x="31" y="0"/>
                        <a:pt x="3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6" name="Freeform 27"/>
                <p:cNvSpPr>
                  <a:spLocks/>
                </p:cNvSpPr>
                <p:nvPr/>
              </p:nvSpPr>
              <p:spPr bwMode="auto">
                <a:xfrm>
                  <a:off x="993023" y="1039324"/>
                  <a:ext cx="192088" cy="139700"/>
                </a:xfrm>
                <a:custGeom>
                  <a:avLst/>
                  <a:gdLst>
                    <a:gd name="T0" fmla="*/ 51 w 51"/>
                    <a:gd name="T1" fmla="*/ 0 h 37"/>
                    <a:gd name="T2" fmla="*/ 4 w 51"/>
                    <a:gd name="T3" fmla="*/ 0 h 37"/>
                    <a:gd name="T4" fmla="*/ 0 w 51"/>
                    <a:gd name="T5" fmla="*/ 37 h 37"/>
                    <a:gd name="T6" fmla="*/ 51 w 51"/>
                    <a:gd name="T7" fmla="*/ 37 h 37"/>
                    <a:gd name="T8" fmla="*/ 51 w 51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" h="37">
                      <a:moveTo>
                        <a:pt x="51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13"/>
                        <a:pt x="1" y="25"/>
                        <a:pt x="0" y="37"/>
                      </a:cubicBezTo>
                      <a:cubicBezTo>
                        <a:pt x="51" y="37"/>
                        <a:pt x="51" y="37"/>
                        <a:pt x="51" y="37"/>
                      </a:cubicBez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7" name="Freeform 28"/>
                <p:cNvSpPr>
                  <a:spLocks/>
                </p:cNvSpPr>
                <p:nvPr/>
              </p:nvSpPr>
              <p:spPr bwMode="auto">
                <a:xfrm>
                  <a:off x="1220036" y="836124"/>
                  <a:ext cx="180975" cy="161925"/>
                </a:xfrm>
                <a:custGeom>
                  <a:avLst/>
                  <a:gdLst>
                    <a:gd name="T0" fmla="*/ 0 w 48"/>
                    <a:gd name="T1" fmla="*/ 43 h 43"/>
                    <a:gd name="T2" fmla="*/ 48 w 48"/>
                    <a:gd name="T3" fmla="*/ 43 h 43"/>
                    <a:gd name="T4" fmla="*/ 43 w 48"/>
                    <a:gd name="T5" fmla="*/ 0 h 43"/>
                    <a:gd name="T6" fmla="*/ 0 w 48"/>
                    <a:gd name="T7" fmla="*/ 0 h 43"/>
                    <a:gd name="T8" fmla="*/ 0 w 48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3">
                      <a:moveTo>
                        <a:pt x="0" y="43"/>
                      </a:moveTo>
                      <a:cubicBezTo>
                        <a:pt x="48" y="43"/>
                        <a:pt x="48" y="43"/>
                        <a:pt x="48" y="43"/>
                      </a:cubicBezTo>
                      <a:cubicBezTo>
                        <a:pt x="47" y="29"/>
                        <a:pt x="45" y="15"/>
                        <a:pt x="4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8" name="Freeform 29"/>
                <p:cNvSpPr>
                  <a:spLocks/>
                </p:cNvSpPr>
                <p:nvPr/>
              </p:nvSpPr>
              <p:spPr bwMode="auto">
                <a:xfrm>
                  <a:off x="1220036" y="493224"/>
                  <a:ext cx="123825" cy="131763"/>
                </a:xfrm>
                <a:custGeom>
                  <a:avLst/>
                  <a:gdLst>
                    <a:gd name="T0" fmla="*/ 33 w 33"/>
                    <a:gd name="T1" fmla="*/ 35 h 35"/>
                    <a:gd name="T2" fmla="*/ 26 w 33"/>
                    <a:gd name="T3" fmla="*/ 0 h 35"/>
                    <a:gd name="T4" fmla="*/ 0 w 33"/>
                    <a:gd name="T5" fmla="*/ 0 h 35"/>
                    <a:gd name="T6" fmla="*/ 0 w 33"/>
                    <a:gd name="T7" fmla="*/ 35 h 35"/>
                    <a:gd name="T8" fmla="*/ 33 w 33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35">
                      <a:moveTo>
                        <a:pt x="33" y="35"/>
                      </a:moveTo>
                      <a:cubicBezTo>
                        <a:pt x="31" y="24"/>
                        <a:pt x="29" y="12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5"/>
                        <a:pt x="0" y="35"/>
                        <a:pt x="0" y="35"/>
                      </a:cubicBezTo>
                      <a:lnTo>
                        <a:pt x="33" y="35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9" name="Freeform 30"/>
                <p:cNvSpPr>
                  <a:spLocks/>
                </p:cNvSpPr>
                <p:nvPr/>
              </p:nvSpPr>
              <p:spPr bwMode="auto">
                <a:xfrm>
                  <a:off x="1220036" y="669436"/>
                  <a:ext cx="153988" cy="125413"/>
                </a:xfrm>
                <a:custGeom>
                  <a:avLst/>
                  <a:gdLst>
                    <a:gd name="T0" fmla="*/ 0 w 41"/>
                    <a:gd name="T1" fmla="*/ 33 h 33"/>
                    <a:gd name="T2" fmla="*/ 41 w 41"/>
                    <a:gd name="T3" fmla="*/ 33 h 33"/>
                    <a:gd name="T4" fmla="*/ 35 w 41"/>
                    <a:gd name="T5" fmla="*/ 0 h 33"/>
                    <a:gd name="T6" fmla="*/ 0 w 41"/>
                    <a:gd name="T7" fmla="*/ 0 h 33"/>
                    <a:gd name="T8" fmla="*/ 0 w 41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33">
                      <a:moveTo>
                        <a:pt x="0" y="33"/>
                      </a:moveTo>
                      <a:cubicBezTo>
                        <a:pt x="41" y="33"/>
                        <a:pt x="41" y="33"/>
                        <a:pt x="41" y="33"/>
                      </a:cubicBezTo>
                      <a:cubicBezTo>
                        <a:pt x="39" y="22"/>
                        <a:pt x="37" y="11"/>
                        <a:pt x="3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0" name="Freeform 31"/>
                <p:cNvSpPr>
                  <a:spLocks/>
                </p:cNvSpPr>
                <p:nvPr/>
              </p:nvSpPr>
              <p:spPr bwMode="auto">
                <a:xfrm>
                  <a:off x="1042236" y="669436"/>
                  <a:ext cx="142875" cy="125413"/>
                </a:xfrm>
                <a:custGeom>
                  <a:avLst/>
                  <a:gdLst>
                    <a:gd name="T0" fmla="*/ 38 w 38"/>
                    <a:gd name="T1" fmla="*/ 0 h 33"/>
                    <a:gd name="T2" fmla="*/ 5 w 38"/>
                    <a:gd name="T3" fmla="*/ 0 h 33"/>
                    <a:gd name="T4" fmla="*/ 0 w 38"/>
                    <a:gd name="T5" fmla="*/ 33 h 33"/>
                    <a:gd name="T6" fmla="*/ 38 w 38"/>
                    <a:gd name="T7" fmla="*/ 33 h 33"/>
                    <a:gd name="T8" fmla="*/ 38 w 38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3">
                      <a:moveTo>
                        <a:pt x="38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1"/>
                        <a:pt x="1" y="22"/>
                        <a:pt x="0" y="33"/>
                      </a:cubicBezTo>
                      <a:cubicBezTo>
                        <a:pt x="38" y="33"/>
                        <a:pt x="38" y="33"/>
                        <a:pt x="38" y="33"/>
                      </a:cubicBez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1" name="Freeform 32"/>
                <p:cNvSpPr>
                  <a:spLocks/>
                </p:cNvSpPr>
                <p:nvPr/>
              </p:nvSpPr>
              <p:spPr bwMode="auto">
                <a:xfrm>
                  <a:off x="970798" y="1563200"/>
                  <a:ext cx="214313" cy="146050"/>
                </a:xfrm>
                <a:custGeom>
                  <a:avLst/>
                  <a:gdLst>
                    <a:gd name="T0" fmla="*/ 57 w 57"/>
                    <a:gd name="T1" fmla="*/ 0 h 39"/>
                    <a:gd name="T2" fmla="*/ 0 w 57"/>
                    <a:gd name="T3" fmla="*/ 0 h 39"/>
                    <a:gd name="T4" fmla="*/ 0 w 57"/>
                    <a:gd name="T5" fmla="*/ 39 h 39"/>
                    <a:gd name="T6" fmla="*/ 57 w 57"/>
                    <a:gd name="T7" fmla="*/ 39 h 39"/>
                    <a:gd name="T8" fmla="*/ 57 w 57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9">
                      <a:moveTo>
                        <a:pt x="5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4"/>
                        <a:pt x="0" y="27"/>
                        <a:pt x="0" y="39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2" name="Freeform 33"/>
                <p:cNvSpPr>
                  <a:spLocks/>
                </p:cNvSpPr>
                <p:nvPr/>
              </p:nvSpPr>
              <p:spPr bwMode="auto">
                <a:xfrm>
                  <a:off x="981910" y="1220299"/>
                  <a:ext cx="203200" cy="120650"/>
                </a:xfrm>
                <a:custGeom>
                  <a:avLst/>
                  <a:gdLst>
                    <a:gd name="T0" fmla="*/ 54 w 54"/>
                    <a:gd name="T1" fmla="*/ 0 h 32"/>
                    <a:gd name="T2" fmla="*/ 2 w 54"/>
                    <a:gd name="T3" fmla="*/ 0 h 32"/>
                    <a:gd name="T4" fmla="*/ 0 w 54"/>
                    <a:gd name="T5" fmla="*/ 32 h 32"/>
                    <a:gd name="T6" fmla="*/ 54 w 54"/>
                    <a:gd name="T7" fmla="*/ 32 h 32"/>
                    <a:gd name="T8" fmla="*/ 54 w 5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32">
                      <a:moveTo>
                        <a:pt x="54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1"/>
                        <a:pt x="0" y="21"/>
                        <a:pt x="0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4" y="0"/>
                        <a:pt x="54" y="0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3" name="Freeform 34"/>
                <p:cNvSpPr>
                  <a:spLocks/>
                </p:cNvSpPr>
                <p:nvPr/>
              </p:nvSpPr>
              <p:spPr bwMode="auto">
                <a:xfrm>
                  <a:off x="973973" y="1382225"/>
                  <a:ext cx="211138" cy="139700"/>
                </a:xfrm>
                <a:custGeom>
                  <a:avLst/>
                  <a:gdLst>
                    <a:gd name="T0" fmla="*/ 56 w 56"/>
                    <a:gd name="T1" fmla="*/ 0 h 37"/>
                    <a:gd name="T2" fmla="*/ 1 w 56"/>
                    <a:gd name="T3" fmla="*/ 0 h 37"/>
                    <a:gd name="T4" fmla="*/ 0 w 56"/>
                    <a:gd name="T5" fmla="*/ 37 h 37"/>
                    <a:gd name="T6" fmla="*/ 56 w 56"/>
                    <a:gd name="T7" fmla="*/ 37 h 37"/>
                    <a:gd name="T8" fmla="*/ 56 w 56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37">
                      <a:moveTo>
                        <a:pt x="56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3"/>
                        <a:pt x="0" y="25"/>
                        <a:pt x="0" y="37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6" y="0"/>
                        <a:pt x="56" y="0"/>
                        <a:pt x="56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4" name="Freeform 35"/>
                <p:cNvSpPr>
                  <a:spLocks/>
                </p:cNvSpPr>
                <p:nvPr/>
              </p:nvSpPr>
              <p:spPr bwMode="auto">
                <a:xfrm>
                  <a:off x="853323" y="1382225"/>
                  <a:ext cx="90488" cy="139700"/>
                </a:xfrm>
                <a:custGeom>
                  <a:avLst/>
                  <a:gdLst>
                    <a:gd name="T0" fmla="*/ 2 w 24"/>
                    <a:gd name="T1" fmla="*/ 0 h 37"/>
                    <a:gd name="T2" fmla="*/ 0 w 24"/>
                    <a:gd name="T3" fmla="*/ 37 h 37"/>
                    <a:gd name="T4" fmla="*/ 22 w 24"/>
                    <a:gd name="T5" fmla="*/ 37 h 37"/>
                    <a:gd name="T6" fmla="*/ 24 w 24"/>
                    <a:gd name="T7" fmla="*/ 0 h 37"/>
                    <a:gd name="T8" fmla="*/ 2 w 24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7">
                      <a:moveTo>
                        <a:pt x="2" y="0"/>
                      </a:moveTo>
                      <a:cubicBezTo>
                        <a:pt x="1" y="13"/>
                        <a:pt x="1" y="25"/>
                        <a:pt x="0" y="37"/>
                      </a:cubicBezTo>
                      <a:cubicBezTo>
                        <a:pt x="22" y="37"/>
                        <a:pt x="22" y="37"/>
                        <a:pt x="22" y="37"/>
                      </a:cubicBezTo>
                      <a:cubicBezTo>
                        <a:pt x="22" y="25"/>
                        <a:pt x="23" y="13"/>
                        <a:pt x="24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5" name="Freeform 36"/>
                <p:cNvSpPr>
                  <a:spLocks/>
                </p:cNvSpPr>
                <p:nvPr/>
              </p:nvSpPr>
              <p:spPr bwMode="auto">
                <a:xfrm>
                  <a:off x="1472449" y="1382225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8 w 21"/>
                    <a:gd name="T3" fmla="*/ 0 h 37"/>
                    <a:gd name="T4" fmla="*/ 0 w 21"/>
                    <a:gd name="T5" fmla="*/ 0 h 37"/>
                    <a:gd name="T6" fmla="*/ 1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20" y="25"/>
                        <a:pt x="19" y="13"/>
                        <a:pt x="1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1" y="25"/>
                        <a:pt x="1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6" name="Freeform 37"/>
                <p:cNvSpPr>
                  <a:spLocks/>
                </p:cNvSpPr>
                <p:nvPr/>
              </p:nvSpPr>
              <p:spPr bwMode="auto">
                <a:xfrm>
                  <a:off x="1461336" y="1220299"/>
                  <a:ext cx="76200" cy="120650"/>
                </a:xfrm>
                <a:custGeom>
                  <a:avLst/>
                  <a:gdLst>
                    <a:gd name="T0" fmla="*/ 20 w 20"/>
                    <a:gd name="T1" fmla="*/ 32 h 32"/>
                    <a:gd name="T2" fmla="*/ 17 w 20"/>
                    <a:gd name="T3" fmla="*/ 0 h 32"/>
                    <a:gd name="T4" fmla="*/ 0 w 20"/>
                    <a:gd name="T5" fmla="*/ 0 h 32"/>
                    <a:gd name="T6" fmla="*/ 2 w 20"/>
                    <a:gd name="T7" fmla="*/ 32 h 32"/>
                    <a:gd name="T8" fmla="*/ 20 w 20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32">
                      <a:moveTo>
                        <a:pt x="20" y="32"/>
                      </a:moveTo>
                      <a:cubicBezTo>
                        <a:pt x="19" y="21"/>
                        <a:pt x="18" y="11"/>
                        <a:pt x="1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1"/>
                        <a:pt x="1" y="21"/>
                        <a:pt x="2" y="32"/>
                      </a:cubicBezTo>
                      <a:lnTo>
                        <a:pt x="20" y="32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7" name="Freeform 38"/>
                <p:cNvSpPr>
                  <a:spLocks/>
                </p:cNvSpPr>
                <p:nvPr/>
              </p:nvSpPr>
              <p:spPr bwMode="auto">
                <a:xfrm>
                  <a:off x="1058111" y="451949"/>
                  <a:ext cx="47625" cy="41275"/>
                </a:xfrm>
                <a:custGeom>
                  <a:avLst/>
                  <a:gdLst>
                    <a:gd name="T0" fmla="*/ 13 w 13"/>
                    <a:gd name="T1" fmla="*/ 0 h 11"/>
                    <a:gd name="T2" fmla="*/ 3 w 13"/>
                    <a:gd name="T3" fmla="*/ 0 h 11"/>
                    <a:gd name="T4" fmla="*/ 0 w 13"/>
                    <a:gd name="T5" fmla="*/ 11 h 11"/>
                    <a:gd name="T6" fmla="*/ 10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4"/>
                        <a:pt x="1" y="8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8"/>
                        <a:pt x="12" y="4"/>
                        <a:pt x="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8" name="Freeform 39"/>
                <p:cNvSpPr>
                  <a:spLocks/>
                </p:cNvSpPr>
                <p:nvPr/>
              </p:nvSpPr>
              <p:spPr bwMode="auto">
                <a:xfrm>
                  <a:off x="1310523" y="451949"/>
                  <a:ext cx="44450" cy="41275"/>
                </a:xfrm>
                <a:custGeom>
                  <a:avLst/>
                  <a:gdLst>
                    <a:gd name="T0" fmla="*/ 12 w 12"/>
                    <a:gd name="T1" fmla="*/ 11 h 11"/>
                    <a:gd name="T2" fmla="*/ 11 w 12"/>
                    <a:gd name="T3" fmla="*/ 5 h 11"/>
                    <a:gd name="T4" fmla="*/ 9 w 12"/>
                    <a:gd name="T5" fmla="*/ 0 h 11"/>
                    <a:gd name="T6" fmla="*/ 0 w 12"/>
                    <a:gd name="T7" fmla="*/ 0 h 11"/>
                    <a:gd name="T8" fmla="*/ 2 w 12"/>
                    <a:gd name="T9" fmla="*/ 11 h 11"/>
                    <a:gd name="T10" fmla="*/ 12 w 12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11">
                      <a:moveTo>
                        <a:pt x="12" y="11"/>
                      </a:moveTo>
                      <a:cubicBezTo>
                        <a:pt x="12" y="9"/>
                        <a:pt x="11" y="7"/>
                        <a:pt x="11" y="5"/>
                      </a:cubicBezTo>
                      <a:cubicBezTo>
                        <a:pt x="10" y="3"/>
                        <a:pt x="9" y="2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2" y="11"/>
                      </a:cubicBezTo>
                      <a:lnTo>
                        <a:pt x="12" y="1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9" name="Rectangle 40"/>
                <p:cNvSpPr>
                  <a:spLocks noChangeArrowheads="1"/>
                </p:cNvSpPr>
                <p:nvPr/>
              </p:nvSpPr>
              <p:spPr bwMode="auto">
                <a:xfrm>
                  <a:off x="1185111" y="4519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0" name="Freeform 41"/>
                <p:cNvSpPr>
                  <a:spLocks/>
                </p:cNvSpPr>
                <p:nvPr/>
              </p:nvSpPr>
              <p:spPr bwMode="auto">
                <a:xfrm>
                  <a:off x="1023185" y="624986"/>
                  <a:ext cx="46038" cy="44450"/>
                </a:xfrm>
                <a:custGeom>
                  <a:avLst/>
                  <a:gdLst>
                    <a:gd name="T0" fmla="*/ 12 w 12"/>
                    <a:gd name="T1" fmla="*/ 0 h 12"/>
                    <a:gd name="T2" fmla="*/ 2 w 12"/>
                    <a:gd name="T3" fmla="*/ 0 h 12"/>
                    <a:gd name="T4" fmla="*/ 0 w 12"/>
                    <a:gd name="T5" fmla="*/ 12 h 12"/>
                    <a:gd name="T6" fmla="*/ 10 w 12"/>
                    <a:gd name="T7" fmla="*/ 12 h 12"/>
                    <a:gd name="T8" fmla="*/ 12 w 12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8"/>
                        <a:pt x="12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1" name="Freeform 42"/>
                <p:cNvSpPr>
                  <a:spLocks/>
                </p:cNvSpPr>
                <p:nvPr/>
              </p:nvSpPr>
              <p:spPr bwMode="auto">
                <a:xfrm>
                  <a:off x="1343861" y="624986"/>
                  <a:ext cx="46038" cy="44450"/>
                </a:xfrm>
                <a:custGeom>
                  <a:avLst/>
                  <a:gdLst>
                    <a:gd name="T0" fmla="*/ 2 w 12"/>
                    <a:gd name="T1" fmla="*/ 12 h 12"/>
                    <a:gd name="T2" fmla="*/ 12 w 12"/>
                    <a:gd name="T3" fmla="*/ 12 h 12"/>
                    <a:gd name="T4" fmla="*/ 10 w 12"/>
                    <a:gd name="T5" fmla="*/ 0 h 12"/>
                    <a:gd name="T6" fmla="*/ 0 w 12"/>
                    <a:gd name="T7" fmla="*/ 0 h 12"/>
                    <a:gd name="T8" fmla="*/ 2 w 12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1" y="8"/>
                        <a:pt x="11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8"/>
                        <a:pt x="2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2" name="Rectangle 43"/>
                <p:cNvSpPr>
                  <a:spLocks noChangeArrowheads="1"/>
                </p:cNvSpPr>
                <p:nvPr/>
              </p:nvSpPr>
              <p:spPr bwMode="auto">
                <a:xfrm>
                  <a:off x="1185111" y="624986"/>
                  <a:ext cx="34925" cy="4445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3" name="Freeform 44"/>
                <p:cNvSpPr>
                  <a:spLocks/>
                </p:cNvSpPr>
                <p:nvPr/>
              </p:nvSpPr>
              <p:spPr bwMode="auto">
                <a:xfrm>
                  <a:off x="996198" y="794849"/>
                  <a:ext cx="46038" cy="41275"/>
                </a:xfrm>
                <a:custGeom>
                  <a:avLst/>
                  <a:gdLst>
                    <a:gd name="T0" fmla="*/ 12 w 12"/>
                    <a:gd name="T1" fmla="*/ 0 h 11"/>
                    <a:gd name="T2" fmla="*/ 2 w 12"/>
                    <a:gd name="T3" fmla="*/ 0 h 11"/>
                    <a:gd name="T4" fmla="*/ 0 w 12"/>
                    <a:gd name="T5" fmla="*/ 11 h 11"/>
                    <a:gd name="T6" fmla="*/ 10 w 12"/>
                    <a:gd name="T7" fmla="*/ 11 h 11"/>
                    <a:gd name="T8" fmla="*/ 12 w 12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4" name="Freeform 45"/>
                <p:cNvSpPr>
                  <a:spLocks/>
                </p:cNvSpPr>
                <p:nvPr/>
              </p:nvSpPr>
              <p:spPr bwMode="auto">
                <a:xfrm>
                  <a:off x="1374024" y="794849"/>
                  <a:ext cx="42863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9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5" name="Rectangle 46"/>
                <p:cNvSpPr>
                  <a:spLocks noChangeArrowheads="1"/>
                </p:cNvSpPr>
                <p:nvPr/>
              </p:nvSpPr>
              <p:spPr bwMode="auto">
                <a:xfrm>
                  <a:off x="1185111" y="7948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6" name="Freeform 47"/>
                <p:cNvSpPr>
                  <a:spLocks/>
                </p:cNvSpPr>
                <p:nvPr/>
              </p:nvSpPr>
              <p:spPr bwMode="auto">
                <a:xfrm>
                  <a:off x="970798" y="998049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3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3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7" name="Freeform 48"/>
                <p:cNvSpPr>
                  <a:spLocks/>
                </p:cNvSpPr>
                <p:nvPr/>
              </p:nvSpPr>
              <p:spPr bwMode="auto">
                <a:xfrm>
                  <a:off x="1401011" y="998049"/>
                  <a:ext cx="41275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3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8" name="Rectangle 49"/>
                <p:cNvSpPr>
                  <a:spLocks noChangeArrowheads="1"/>
                </p:cNvSpPr>
                <p:nvPr/>
              </p:nvSpPr>
              <p:spPr bwMode="auto">
                <a:xfrm>
                  <a:off x="1185111" y="9980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9" name="Freeform 50"/>
                <p:cNvSpPr>
                  <a:spLocks/>
                </p:cNvSpPr>
                <p:nvPr/>
              </p:nvSpPr>
              <p:spPr bwMode="auto">
                <a:xfrm>
                  <a:off x="951748" y="1179024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0" name="Freeform 51"/>
                <p:cNvSpPr>
                  <a:spLocks/>
                </p:cNvSpPr>
                <p:nvPr/>
              </p:nvSpPr>
              <p:spPr bwMode="auto">
                <a:xfrm>
                  <a:off x="1420061" y="1179024"/>
                  <a:ext cx="41275" cy="41275"/>
                </a:xfrm>
                <a:custGeom>
                  <a:avLst/>
                  <a:gdLst>
                    <a:gd name="T0" fmla="*/ 1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1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7"/>
                        <a:pt x="1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1" name="Rectangle 52"/>
                <p:cNvSpPr>
                  <a:spLocks noChangeArrowheads="1"/>
                </p:cNvSpPr>
                <p:nvPr/>
              </p:nvSpPr>
              <p:spPr bwMode="auto">
                <a:xfrm>
                  <a:off x="1185111" y="1179024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2" name="Freeform 53"/>
                <p:cNvSpPr>
                  <a:spLocks/>
                </p:cNvSpPr>
                <p:nvPr/>
              </p:nvSpPr>
              <p:spPr bwMode="auto">
                <a:xfrm>
                  <a:off x="943810" y="1340950"/>
                  <a:ext cx="38100" cy="41275"/>
                </a:xfrm>
                <a:custGeom>
                  <a:avLst/>
                  <a:gdLst>
                    <a:gd name="T0" fmla="*/ 10 w 10"/>
                    <a:gd name="T1" fmla="*/ 0 h 11"/>
                    <a:gd name="T2" fmla="*/ 0 w 10"/>
                    <a:gd name="T3" fmla="*/ 0 h 11"/>
                    <a:gd name="T4" fmla="*/ 0 w 10"/>
                    <a:gd name="T5" fmla="*/ 11 h 11"/>
                    <a:gd name="T6" fmla="*/ 9 w 10"/>
                    <a:gd name="T7" fmla="*/ 11 h 11"/>
                    <a:gd name="T8" fmla="*/ 10 w 10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1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10" y="3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3" name="Freeform 54"/>
                <p:cNvSpPr>
                  <a:spLocks/>
                </p:cNvSpPr>
                <p:nvPr/>
              </p:nvSpPr>
              <p:spPr bwMode="auto">
                <a:xfrm>
                  <a:off x="1434349" y="1340950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3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4" name="Rectangle 55"/>
                <p:cNvSpPr>
                  <a:spLocks noChangeArrowheads="1"/>
                </p:cNvSpPr>
                <p:nvPr/>
              </p:nvSpPr>
              <p:spPr bwMode="auto">
                <a:xfrm>
                  <a:off x="1185111" y="13409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5" name="Freeform 56"/>
                <p:cNvSpPr>
                  <a:spLocks/>
                </p:cNvSpPr>
                <p:nvPr/>
              </p:nvSpPr>
              <p:spPr bwMode="auto">
                <a:xfrm>
                  <a:off x="935873" y="1521925"/>
                  <a:ext cx="34925" cy="41275"/>
                </a:xfrm>
                <a:custGeom>
                  <a:avLst/>
                  <a:gdLst>
                    <a:gd name="T0" fmla="*/ 9 w 9"/>
                    <a:gd name="T1" fmla="*/ 0 h 11"/>
                    <a:gd name="T2" fmla="*/ 0 w 9"/>
                    <a:gd name="T3" fmla="*/ 0 h 11"/>
                    <a:gd name="T4" fmla="*/ 0 w 9"/>
                    <a:gd name="T5" fmla="*/ 11 h 11"/>
                    <a:gd name="T6" fmla="*/ 9 w 9"/>
                    <a:gd name="T7" fmla="*/ 11 h 11"/>
                    <a:gd name="T8" fmla="*/ 9 w 9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1">
                      <a:moveTo>
                        <a:pt x="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9" y="4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6" name="Freeform 57"/>
                <p:cNvSpPr>
                  <a:spLocks/>
                </p:cNvSpPr>
                <p:nvPr/>
              </p:nvSpPr>
              <p:spPr bwMode="auto">
                <a:xfrm>
                  <a:off x="1442286" y="1521925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7" name="Rectangle 58"/>
                <p:cNvSpPr>
                  <a:spLocks noChangeArrowheads="1"/>
                </p:cNvSpPr>
                <p:nvPr/>
              </p:nvSpPr>
              <p:spPr bwMode="auto">
                <a:xfrm>
                  <a:off x="1185111" y="1521925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8" name="Rectangle 59"/>
                <p:cNvSpPr>
                  <a:spLocks noChangeArrowheads="1"/>
                </p:cNvSpPr>
                <p:nvPr/>
              </p:nvSpPr>
              <p:spPr bwMode="auto">
                <a:xfrm>
                  <a:off x="1185111" y="17092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" name="Group 3"/>
          <p:cNvGrpSpPr/>
          <p:nvPr/>
        </p:nvGrpSpPr>
        <p:grpSpPr>
          <a:xfrm>
            <a:off x="6646718" y="1911176"/>
            <a:ext cx="1525444" cy="3188047"/>
            <a:chOff x="6646718" y="1911176"/>
            <a:chExt cx="1525444" cy="3188047"/>
          </a:xfrm>
        </p:grpSpPr>
        <p:grpSp>
          <p:nvGrpSpPr>
            <p:cNvPr id="51" name="Group 50"/>
            <p:cNvGrpSpPr/>
            <p:nvPr/>
          </p:nvGrpSpPr>
          <p:grpSpPr>
            <a:xfrm>
              <a:off x="6646718" y="1911176"/>
              <a:ext cx="1525444" cy="3188047"/>
              <a:chOff x="6527219" y="1775838"/>
              <a:chExt cx="1742018" cy="3640665"/>
            </a:xfrm>
          </p:grpSpPr>
          <p:sp>
            <p:nvSpPr>
              <p:cNvPr id="52" name="Rectangle 5"/>
              <p:cNvSpPr>
                <a:spLocks noChangeArrowheads="1"/>
              </p:cNvSpPr>
              <p:nvPr/>
            </p:nvSpPr>
            <p:spPr bwMode="auto">
              <a:xfrm>
                <a:off x="7274405" y="3454354"/>
                <a:ext cx="239184" cy="245533"/>
              </a:xfrm>
              <a:prstGeom prst="rect">
                <a:avLst/>
              </a:prstGeom>
              <a:solidFill>
                <a:srgbClr val="2F31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Freeform 6"/>
              <p:cNvSpPr>
                <a:spLocks/>
              </p:cNvSpPr>
              <p:nvPr/>
            </p:nvSpPr>
            <p:spPr bwMode="auto">
              <a:xfrm>
                <a:off x="7390821" y="4605821"/>
                <a:ext cx="618067" cy="558800"/>
              </a:xfrm>
              <a:custGeom>
                <a:avLst/>
                <a:gdLst>
                  <a:gd name="T0" fmla="*/ 287 w 287"/>
                  <a:gd name="T1" fmla="*/ 0 h 260"/>
                  <a:gd name="T2" fmla="*/ 150 w 287"/>
                  <a:gd name="T3" fmla="*/ 148 h 260"/>
                  <a:gd name="T4" fmla="*/ 150 w 287"/>
                  <a:gd name="T5" fmla="*/ 260 h 260"/>
                  <a:gd name="T6" fmla="*/ 0 w 287"/>
                  <a:gd name="T7" fmla="*/ 260 h 260"/>
                  <a:gd name="T8" fmla="*/ 0 w 287"/>
                  <a:gd name="T9" fmla="*/ 67 h 260"/>
                  <a:gd name="T10" fmla="*/ 287 w 287"/>
                  <a:gd name="T11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7" h="260">
                    <a:moveTo>
                      <a:pt x="287" y="0"/>
                    </a:moveTo>
                    <a:cubicBezTo>
                      <a:pt x="287" y="0"/>
                      <a:pt x="265" y="66"/>
                      <a:pt x="150" y="148"/>
                    </a:cubicBezTo>
                    <a:cubicBezTo>
                      <a:pt x="150" y="260"/>
                      <a:pt x="150" y="260"/>
                      <a:pt x="150" y="260"/>
                    </a:cubicBezTo>
                    <a:cubicBezTo>
                      <a:pt x="0" y="260"/>
                      <a:pt x="0" y="260"/>
                      <a:pt x="0" y="260"/>
                    </a:cubicBezTo>
                    <a:cubicBezTo>
                      <a:pt x="0" y="67"/>
                      <a:pt x="0" y="67"/>
                      <a:pt x="0" y="67"/>
                    </a:cubicBez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Rectangle 7"/>
              <p:cNvSpPr>
                <a:spLocks noChangeArrowheads="1"/>
              </p:cNvSpPr>
              <p:nvPr/>
            </p:nvSpPr>
            <p:spPr bwMode="auto">
              <a:xfrm>
                <a:off x="7151638" y="3666021"/>
                <a:ext cx="493184" cy="10541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Rectangle 8"/>
              <p:cNvSpPr>
                <a:spLocks noChangeArrowheads="1"/>
              </p:cNvSpPr>
              <p:nvPr/>
            </p:nvSpPr>
            <p:spPr bwMode="auto">
              <a:xfrm>
                <a:off x="7003471" y="5145570"/>
                <a:ext cx="781051" cy="27093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Rectangle 9"/>
              <p:cNvSpPr>
                <a:spLocks noChangeArrowheads="1"/>
              </p:cNvSpPr>
              <p:nvPr/>
            </p:nvSpPr>
            <p:spPr bwMode="auto">
              <a:xfrm>
                <a:off x="7409870" y="5145570"/>
                <a:ext cx="374651" cy="27093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Freeform 10"/>
              <p:cNvSpPr>
                <a:spLocks/>
              </p:cNvSpPr>
              <p:nvPr/>
            </p:nvSpPr>
            <p:spPr bwMode="auto">
              <a:xfrm>
                <a:off x="7376005" y="3651204"/>
                <a:ext cx="660400" cy="438151"/>
              </a:xfrm>
              <a:custGeom>
                <a:avLst/>
                <a:gdLst>
                  <a:gd name="T0" fmla="*/ 81 w 307"/>
                  <a:gd name="T1" fmla="*/ 193 h 203"/>
                  <a:gd name="T2" fmla="*/ 265 w 307"/>
                  <a:gd name="T3" fmla="*/ 113 h 203"/>
                  <a:gd name="T4" fmla="*/ 297 w 307"/>
                  <a:gd name="T5" fmla="*/ 43 h 203"/>
                  <a:gd name="T6" fmla="*/ 226 w 307"/>
                  <a:gd name="T7" fmla="*/ 11 h 203"/>
                  <a:gd name="T8" fmla="*/ 43 w 307"/>
                  <a:gd name="T9" fmla="*/ 91 h 203"/>
                  <a:gd name="T10" fmla="*/ 11 w 307"/>
                  <a:gd name="T11" fmla="*/ 161 h 203"/>
                  <a:gd name="T12" fmla="*/ 81 w 307"/>
                  <a:gd name="T13" fmla="*/ 193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7" h="203">
                    <a:moveTo>
                      <a:pt x="81" y="193"/>
                    </a:move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3"/>
                      <a:pt x="307" y="72"/>
                      <a:pt x="297" y="43"/>
                    </a:cubicBezTo>
                    <a:cubicBezTo>
                      <a:pt x="286" y="15"/>
                      <a:pt x="255" y="0"/>
                      <a:pt x="226" y="1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15" y="101"/>
                      <a:pt x="0" y="132"/>
                      <a:pt x="11" y="161"/>
                    </a:cubicBezTo>
                    <a:cubicBezTo>
                      <a:pt x="21" y="189"/>
                      <a:pt x="53" y="203"/>
                      <a:pt x="81" y="193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Freeform 11"/>
              <p:cNvSpPr>
                <a:spLocks/>
              </p:cNvSpPr>
              <p:nvPr/>
            </p:nvSpPr>
            <p:spPr bwMode="auto">
              <a:xfrm>
                <a:off x="7390821" y="3903088"/>
                <a:ext cx="668867" cy="944033"/>
              </a:xfrm>
              <a:custGeom>
                <a:avLst/>
                <a:gdLst>
                  <a:gd name="T0" fmla="*/ 230 w 311"/>
                  <a:gd name="T1" fmla="*/ 245 h 439"/>
                  <a:gd name="T2" fmla="*/ 268 w 311"/>
                  <a:gd name="T3" fmla="*/ 229 h 439"/>
                  <a:gd name="T4" fmla="*/ 300 w 311"/>
                  <a:gd name="T5" fmla="*/ 159 h 439"/>
                  <a:gd name="T6" fmla="*/ 237 w 311"/>
                  <a:gd name="T7" fmla="*/ 125 h 439"/>
                  <a:gd name="T8" fmla="*/ 265 w 311"/>
                  <a:gd name="T9" fmla="*/ 113 h 439"/>
                  <a:gd name="T10" fmla="*/ 297 w 311"/>
                  <a:gd name="T11" fmla="*/ 42 h 439"/>
                  <a:gd name="T12" fmla="*/ 227 w 311"/>
                  <a:gd name="T13" fmla="*/ 10 h 439"/>
                  <a:gd name="T14" fmla="*/ 43 w 311"/>
                  <a:gd name="T15" fmla="*/ 90 h 439"/>
                  <a:gd name="T16" fmla="*/ 11 w 311"/>
                  <a:gd name="T17" fmla="*/ 160 h 439"/>
                  <a:gd name="T18" fmla="*/ 74 w 311"/>
                  <a:gd name="T19" fmla="*/ 194 h 439"/>
                  <a:gd name="T20" fmla="*/ 46 w 311"/>
                  <a:gd name="T21" fmla="*/ 206 h 439"/>
                  <a:gd name="T22" fmla="*/ 14 w 311"/>
                  <a:gd name="T23" fmla="*/ 276 h 439"/>
                  <a:gd name="T24" fmla="*/ 83 w 311"/>
                  <a:gd name="T25" fmla="*/ 309 h 439"/>
                  <a:gd name="T26" fmla="*/ 43 w 311"/>
                  <a:gd name="T27" fmla="*/ 326 h 439"/>
                  <a:gd name="T28" fmla="*/ 11 w 311"/>
                  <a:gd name="T29" fmla="*/ 396 h 439"/>
                  <a:gd name="T30" fmla="*/ 81 w 311"/>
                  <a:gd name="T31" fmla="*/ 428 h 439"/>
                  <a:gd name="T32" fmla="*/ 265 w 311"/>
                  <a:gd name="T33" fmla="*/ 349 h 439"/>
                  <a:gd name="T34" fmla="*/ 297 w 311"/>
                  <a:gd name="T35" fmla="*/ 279 h 439"/>
                  <a:gd name="T36" fmla="*/ 230 w 311"/>
                  <a:gd name="T37" fmla="*/ 245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1" h="439">
                    <a:moveTo>
                      <a:pt x="230" y="245"/>
                    </a:moveTo>
                    <a:cubicBezTo>
                      <a:pt x="268" y="229"/>
                      <a:pt x="268" y="229"/>
                      <a:pt x="268" y="229"/>
                    </a:cubicBezTo>
                    <a:cubicBezTo>
                      <a:pt x="296" y="219"/>
                      <a:pt x="311" y="187"/>
                      <a:pt x="300" y="159"/>
                    </a:cubicBezTo>
                    <a:cubicBezTo>
                      <a:pt x="291" y="133"/>
                      <a:pt x="263" y="119"/>
                      <a:pt x="237" y="125"/>
                    </a:cubicBez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2"/>
                      <a:pt x="307" y="71"/>
                      <a:pt x="297" y="42"/>
                    </a:cubicBezTo>
                    <a:cubicBezTo>
                      <a:pt x="286" y="14"/>
                      <a:pt x="255" y="0"/>
                      <a:pt x="227" y="10"/>
                    </a:cubicBezTo>
                    <a:cubicBezTo>
                      <a:pt x="43" y="90"/>
                      <a:pt x="43" y="90"/>
                      <a:pt x="43" y="90"/>
                    </a:cubicBezTo>
                    <a:cubicBezTo>
                      <a:pt x="14" y="100"/>
                      <a:pt x="0" y="132"/>
                      <a:pt x="11" y="160"/>
                    </a:cubicBezTo>
                    <a:cubicBezTo>
                      <a:pt x="21" y="186"/>
                      <a:pt x="48" y="200"/>
                      <a:pt x="74" y="194"/>
                    </a:cubicBezTo>
                    <a:cubicBezTo>
                      <a:pt x="46" y="206"/>
                      <a:pt x="46" y="206"/>
                      <a:pt x="46" y="206"/>
                    </a:cubicBezTo>
                    <a:cubicBezTo>
                      <a:pt x="18" y="217"/>
                      <a:pt x="4" y="248"/>
                      <a:pt x="14" y="276"/>
                    </a:cubicBezTo>
                    <a:cubicBezTo>
                      <a:pt x="25" y="304"/>
                      <a:pt x="55" y="319"/>
                      <a:pt x="83" y="309"/>
                    </a:cubicBezTo>
                    <a:cubicBezTo>
                      <a:pt x="43" y="326"/>
                      <a:pt x="43" y="326"/>
                      <a:pt x="43" y="326"/>
                    </a:cubicBezTo>
                    <a:cubicBezTo>
                      <a:pt x="14" y="337"/>
                      <a:pt x="0" y="368"/>
                      <a:pt x="11" y="396"/>
                    </a:cubicBezTo>
                    <a:cubicBezTo>
                      <a:pt x="21" y="425"/>
                      <a:pt x="53" y="439"/>
                      <a:pt x="81" y="428"/>
                    </a:cubicBezTo>
                    <a:cubicBezTo>
                      <a:pt x="265" y="349"/>
                      <a:pt x="265" y="349"/>
                      <a:pt x="265" y="349"/>
                    </a:cubicBezTo>
                    <a:cubicBezTo>
                      <a:pt x="293" y="339"/>
                      <a:pt x="307" y="307"/>
                      <a:pt x="297" y="279"/>
                    </a:cubicBezTo>
                    <a:cubicBezTo>
                      <a:pt x="287" y="252"/>
                      <a:pt x="257" y="237"/>
                      <a:pt x="230" y="245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Freeform 12"/>
              <p:cNvSpPr>
                <a:spLocks noEditPoints="1"/>
              </p:cNvSpPr>
              <p:nvPr/>
            </p:nvSpPr>
            <p:spPr bwMode="auto">
              <a:xfrm>
                <a:off x="6527219" y="1775838"/>
                <a:ext cx="1742018" cy="1735666"/>
              </a:xfrm>
              <a:custGeom>
                <a:avLst/>
                <a:gdLst>
                  <a:gd name="T0" fmla="*/ 404 w 809"/>
                  <a:gd name="T1" fmla="*/ 60 h 808"/>
                  <a:gd name="T2" fmla="*/ 60 w 809"/>
                  <a:gd name="T3" fmla="*/ 404 h 808"/>
                  <a:gd name="T4" fmla="*/ 404 w 809"/>
                  <a:gd name="T5" fmla="*/ 748 h 808"/>
                  <a:gd name="T6" fmla="*/ 748 w 809"/>
                  <a:gd name="T7" fmla="*/ 404 h 808"/>
                  <a:gd name="T8" fmla="*/ 404 w 809"/>
                  <a:gd name="T9" fmla="*/ 60 h 808"/>
                  <a:gd name="T10" fmla="*/ 404 w 809"/>
                  <a:gd name="T11" fmla="*/ 808 h 808"/>
                  <a:gd name="T12" fmla="*/ 0 w 809"/>
                  <a:gd name="T13" fmla="*/ 404 h 808"/>
                  <a:gd name="T14" fmla="*/ 404 w 809"/>
                  <a:gd name="T15" fmla="*/ 0 h 808"/>
                  <a:gd name="T16" fmla="*/ 809 w 809"/>
                  <a:gd name="T17" fmla="*/ 404 h 808"/>
                  <a:gd name="T18" fmla="*/ 404 w 809"/>
                  <a:gd name="T19" fmla="*/ 808 h 8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09" h="808">
                    <a:moveTo>
                      <a:pt x="404" y="60"/>
                    </a:moveTo>
                    <a:cubicBezTo>
                      <a:pt x="215" y="60"/>
                      <a:pt x="60" y="214"/>
                      <a:pt x="60" y="404"/>
                    </a:cubicBezTo>
                    <a:cubicBezTo>
                      <a:pt x="60" y="593"/>
                      <a:pt x="215" y="748"/>
                      <a:pt x="404" y="748"/>
                    </a:cubicBezTo>
                    <a:cubicBezTo>
                      <a:pt x="594" y="748"/>
                      <a:pt x="748" y="593"/>
                      <a:pt x="748" y="404"/>
                    </a:cubicBezTo>
                    <a:cubicBezTo>
                      <a:pt x="748" y="214"/>
                      <a:pt x="594" y="60"/>
                      <a:pt x="404" y="60"/>
                    </a:cubicBezTo>
                    <a:close/>
                    <a:moveTo>
                      <a:pt x="404" y="808"/>
                    </a:moveTo>
                    <a:cubicBezTo>
                      <a:pt x="181" y="808"/>
                      <a:pt x="0" y="627"/>
                      <a:pt x="0" y="404"/>
                    </a:cubicBezTo>
                    <a:cubicBezTo>
                      <a:pt x="0" y="181"/>
                      <a:pt x="181" y="0"/>
                      <a:pt x="404" y="0"/>
                    </a:cubicBezTo>
                    <a:cubicBezTo>
                      <a:pt x="627" y="0"/>
                      <a:pt x="809" y="181"/>
                      <a:pt x="809" y="404"/>
                    </a:cubicBezTo>
                    <a:cubicBezTo>
                      <a:pt x="809" y="627"/>
                      <a:pt x="627" y="808"/>
                      <a:pt x="404" y="8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13"/>
              <p:cNvSpPr>
                <a:spLocks/>
              </p:cNvSpPr>
              <p:nvPr/>
            </p:nvSpPr>
            <p:spPr bwMode="auto">
              <a:xfrm>
                <a:off x="6855300" y="3915788"/>
                <a:ext cx="867833" cy="1248832"/>
              </a:xfrm>
              <a:custGeom>
                <a:avLst/>
                <a:gdLst>
                  <a:gd name="T0" fmla="*/ 364 w 403"/>
                  <a:gd name="T1" fmla="*/ 50 h 581"/>
                  <a:gd name="T2" fmla="*/ 268 w 403"/>
                  <a:gd name="T3" fmla="*/ 7 h 581"/>
                  <a:gd name="T4" fmla="*/ 206 w 403"/>
                  <a:gd name="T5" fmla="*/ 4 h 581"/>
                  <a:gd name="T6" fmla="*/ 105 w 403"/>
                  <a:gd name="T7" fmla="*/ 4 h 581"/>
                  <a:gd name="T8" fmla="*/ 63 w 403"/>
                  <a:gd name="T9" fmla="*/ 4 h 581"/>
                  <a:gd name="T10" fmla="*/ 0 w 403"/>
                  <a:gd name="T11" fmla="*/ 60 h 581"/>
                  <a:gd name="T12" fmla="*/ 0 w 403"/>
                  <a:gd name="T13" fmla="*/ 103 h 581"/>
                  <a:gd name="T14" fmla="*/ 0 w 403"/>
                  <a:gd name="T15" fmla="*/ 405 h 581"/>
                  <a:gd name="T16" fmla="*/ 93 w 403"/>
                  <a:gd name="T17" fmla="*/ 508 h 581"/>
                  <a:gd name="T18" fmla="*/ 93 w 403"/>
                  <a:gd name="T19" fmla="*/ 581 h 581"/>
                  <a:gd name="T20" fmla="*/ 258 w 403"/>
                  <a:gd name="T21" fmla="*/ 581 h 581"/>
                  <a:gd name="T22" fmla="*/ 258 w 403"/>
                  <a:gd name="T23" fmla="*/ 448 h 581"/>
                  <a:gd name="T24" fmla="*/ 258 w 403"/>
                  <a:gd name="T25" fmla="*/ 415 h 581"/>
                  <a:gd name="T26" fmla="*/ 141 w 403"/>
                  <a:gd name="T27" fmla="*/ 111 h 581"/>
                  <a:gd name="T28" fmla="*/ 237 w 403"/>
                  <a:gd name="T29" fmla="*/ 113 h 581"/>
                  <a:gd name="T30" fmla="*/ 319 w 403"/>
                  <a:gd name="T31" fmla="*/ 149 h 581"/>
                  <a:gd name="T32" fmla="*/ 391 w 403"/>
                  <a:gd name="T33" fmla="*/ 122 h 581"/>
                  <a:gd name="T34" fmla="*/ 364 w 403"/>
                  <a:gd name="T35" fmla="*/ 50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3" h="581">
                    <a:moveTo>
                      <a:pt x="364" y="50"/>
                    </a:moveTo>
                    <a:cubicBezTo>
                      <a:pt x="268" y="7"/>
                      <a:pt x="268" y="7"/>
                      <a:pt x="268" y="7"/>
                    </a:cubicBezTo>
                    <a:cubicBezTo>
                      <a:pt x="254" y="0"/>
                      <a:pt x="213" y="4"/>
                      <a:pt x="206" y="4"/>
                    </a:cubicBezTo>
                    <a:cubicBezTo>
                      <a:pt x="105" y="4"/>
                      <a:pt x="105" y="4"/>
                      <a:pt x="105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31" y="4"/>
                      <a:pt x="0" y="27"/>
                      <a:pt x="0" y="60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405"/>
                      <a:pt x="0" y="405"/>
                      <a:pt x="0" y="405"/>
                    </a:cubicBezTo>
                    <a:cubicBezTo>
                      <a:pt x="0" y="459"/>
                      <a:pt x="42" y="503"/>
                      <a:pt x="93" y="508"/>
                    </a:cubicBezTo>
                    <a:cubicBezTo>
                      <a:pt x="93" y="581"/>
                      <a:pt x="93" y="581"/>
                      <a:pt x="93" y="581"/>
                    </a:cubicBezTo>
                    <a:cubicBezTo>
                      <a:pt x="258" y="581"/>
                      <a:pt x="258" y="581"/>
                      <a:pt x="258" y="581"/>
                    </a:cubicBezTo>
                    <a:cubicBezTo>
                      <a:pt x="258" y="448"/>
                      <a:pt x="258" y="448"/>
                      <a:pt x="258" y="448"/>
                    </a:cubicBezTo>
                    <a:cubicBezTo>
                      <a:pt x="258" y="415"/>
                      <a:pt x="258" y="415"/>
                      <a:pt x="258" y="415"/>
                    </a:cubicBezTo>
                    <a:cubicBezTo>
                      <a:pt x="258" y="228"/>
                      <a:pt x="141" y="111"/>
                      <a:pt x="141" y="111"/>
                    </a:cubicBezTo>
                    <a:cubicBezTo>
                      <a:pt x="141" y="111"/>
                      <a:pt x="213" y="111"/>
                      <a:pt x="237" y="113"/>
                    </a:cubicBezTo>
                    <a:cubicBezTo>
                      <a:pt x="261" y="116"/>
                      <a:pt x="319" y="149"/>
                      <a:pt x="319" y="149"/>
                    </a:cubicBezTo>
                    <a:cubicBezTo>
                      <a:pt x="346" y="162"/>
                      <a:pt x="379" y="150"/>
                      <a:pt x="391" y="122"/>
                    </a:cubicBezTo>
                    <a:cubicBezTo>
                      <a:pt x="403" y="95"/>
                      <a:pt x="392" y="62"/>
                      <a:pt x="364" y="50"/>
                    </a:cubicBezTo>
                    <a:close/>
                  </a:path>
                </a:pathLst>
              </a:custGeom>
              <a:solidFill>
                <a:srgbClr val="FBBB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139" name="Freeform 5"/>
            <p:cNvSpPr>
              <a:spLocks noEditPoints="1"/>
            </p:cNvSpPr>
            <p:nvPr/>
          </p:nvSpPr>
          <p:spPr bwMode="auto">
            <a:xfrm>
              <a:off x="6971457" y="2536280"/>
              <a:ext cx="896356" cy="291774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9215344" y="1911176"/>
            <a:ext cx="1525444" cy="3188047"/>
            <a:chOff x="9215344" y="1911176"/>
            <a:chExt cx="1525444" cy="3188047"/>
          </a:xfrm>
        </p:grpSpPr>
        <p:grpSp>
          <p:nvGrpSpPr>
            <p:cNvPr id="40" name="Group 39"/>
            <p:cNvGrpSpPr/>
            <p:nvPr/>
          </p:nvGrpSpPr>
          <p:grpSpPr>
            <a:xfrm>
              <a:off x="9215344" y="1911176"/>
              <a:ext cx="1525444" cy="3188047"/>
              <a:chOff x="9242969" y="1775841"/>
              <a:chExt cx="1742016" cy="3640668"/>
            </a:xfrm>
          </p:grpSpPr>
          <p:sp>
            <p:nvSpPr>
              <p:cNvPr id="41" name="Rectangle 5"/>
              <p:cNvSpPr>
                <a:spLocks noChangeArrowheads="1"/>
              </p:cNvSpPr>
              <p:nvPr/>
            </p:nvSpPr>
            <p:spPr bwMode="auto">
              <a:xfrm>
                <a:off x="9990152" y="3454358"/>
                <a:ext cx="239184" cy="245534"/>
              </a:xfrm>
              <a:prstGeom prst="rect">
                <a:avLst/>
              </a:prstGeom>
              <a:solidFill>
                <a:srgbClr val="2F31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6"/>
              <p:cNvSpPr>
                <a:spLocks/>
              </p:cNvSpPr>
              <p:nvPr/>
            </p:nvSpPr>
            <p:spPr bwMode="auto">
              <a:xfrm>
                <a:off x="10106568" y="4605826"/>
                <a:ext cx="618067" cy="558800"/>
              </a:xfrm>
              <a:custGeom>
                <a:avLst/>
                <a:gdLst>
                  <a:gd name="T0" fmla="*/ 287 w 287"/>
                  <a:gd name="T1" fmla="*/ 0 h 260"/>
                  <a:gd name="T2" fmla="*/ 150 w 287"/>
                  <a:gd name="T3" fmla="*/ 148 h 260"/>
                  <a:gd name="T4" fmla="*/ 150 w 287"/>
                  <a:gd name="T5" fmla="*/ 260 h 260"/>
                  <a:gd name="T6" fmla="*/ 0 w 287"/>
                  <a:gd name="T7" fmla="*/ 260 h 260"/>
                  <a:gd name="T8" fmla="*/ 0 w 287"/>
                  <a:gd name="T9" fmla="*/ 67 h 260"/>
                  <a:gd name="T10" fmla="*/ 287 w 287"/>
                  <a:gd name="T11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7" h="260">
                    <a:moveTo>
                      <a:pt x="287" y="0"/>
                    </a:moveTo>
                    <a:cubicBezTo>
                      <a:pt x="287" y="0"/>
                      <a:pt x="265" y="66"/>
                      <a:pt x="150" y="148"/>
                    </a:cubicBezTo>
                    <a:cubicBezTo>
                      <a:pt x="150" y="260"/>
                      <a:pt x="150" y="260"/>
                      <a:pt x="150" y="260"/>
                    </a:cubicBezTo>
                    <a:cubicBezTo>
                      <a:pt x="0" y="260"/>
                      <a:pt x="0" y="260"/>
                      <a:pt x="0" y="260"/>
                    </a:cubicBezTo>
                    <a:cubicBezTo>
                      <a:pt x="0" y="67"/>
                      <a:pt x="0" y="67"/>
                      <a:pt x="0" y="67"/>
                    </a:cubicBez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Rectangle 7"/>
              <p:cNvSpPr>
                <a:spLocks noChangeArrowheads="1"/>
              </p:cNvSpPr>
              <p:nvPr/>
            </p:nvSpPr>
            <p:spPr bwMode="auto">
              <a:xfrm>
                <a:off x="9867385" y="3666026"/>
                <a:ext cx="493184" cy="1054101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Rectangle 8"/>
              <p:cNvSpPr>
                <a:spLocks noChangeArrowheads="1"/>
              </p:cNvSpPr>
              <p:nvPr/>
            </p:nvSpPr>
            <p:spPr bwMode="auto">
              <a:xfrm>
                <a:off x="9719219" y="5145576"/>
                <a:ext cx="781050" cy="27093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Rectangle 9"/>
              <p:cNvSpPr>
                <a:spLocks noChangeArrowheads="1"/>
              </p:cNvSpPr>
              <p:nvPr/>
            </p:nvSpPr>
            <p:spPr bwMode="auto">
              <a:xfrm>
                <a:off x="10125617" y="5145576"/>
                <a:ext cx="374651" cy="27093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10"/>
              <p:cNvSpPr>
                <a:spLocks/>
              </p:cNvSpPr>
              <p:nvPr/>
            </p:nvSpPr>
            <p:spPr bwMode="auto">
              <a:xfrm>
                <a:off x="10091752" y="3651209"/>
                <a:ext cx="660400" cy="438152"/>
              </a:xfrm>
              <a:custGeom>
                <a:avLst/>
                <a:gdLst>
                  <a:gd name="T0" fmla="*/ 81 w 307"/>
                  <a:gd name="T1" fmla="*/ 193 h 203"/>
                  <a:gd name="T2" fmla="*/ 265 w 307"/>
                  <a:gd name="T3" fmla="*/ 113 h 203"/>
                  <a:gd name="T4" fmla="*/ 297 w 307"/>
                  <a:gd name="T5" fmla="*/ 43 h 203"/>
                  <a:gd name="T6" fmla="*/ 226 w 307"/>
                  <a:gd name="T7" fmla="*/ 11 h 203"/>
                  <a:gd name="T8" fmla="*/ 43 w 307"/>
                  <a:gd name="T9" fmla="*/ 91 h 203"/>
                  <a:gd name="T10" fmla="*/ 11 w 307"/>
                  <a:gd name="T11" fmla="*/ 161 h 203"/>
                  <a:gd name="T12" fmla="*/ 81 w 307"/>
                  <a:gd name="T13" fmla="*/ 193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7" h="203">
                    <a:moveTo>
                      <a:pt x="81" y="193"/>
                    </a:move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3"/>
                      <a:pt x="307" y="72"/>
                      <a:pt x="297" y="43"/>
                    </a:cubicBezTo>
                    <a:cubicBezTo>
                      <a:pt x="286" y="15"/>
                      <a:pt x="255" y="0"/>
                      <a:pt x="226" y="1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15" y="101"/>
                      <a:pt x="0" y="132"/>
                      <a:pt x="11" y="161"/>
                    </a:cubicBezTo>
                    <a:cubicBezTo>
                      <a:pt x="21" y="189"/>
                      <a:pt x="53" y="203"/>
                      <a:pt x="81" y="193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1"/>
              <p:cNvSpPr>
                <a:spLocks/>
              </p:cNvSpPr>
              <p:nvPr/>
            </p:nvSpPr>
            <p:spPr bwMode="auto">
              <a:xfrm>
                <a:off x="10106568" y="3903093"/>
                <a:ext cx="668866" cy="944034"/>
              </a:xfrm>
              <a:custGeom>
                <a:avLst/>
                <a:gdLst>
                  <a:gd name="T0" fmla="*/ 230 w 311"/>
                  <a:gd name="T1" fmla="*/ 245 h 439"/>
                  <a:gd name="T2" fmla="*/ 268 w 311"/>
                  <a:gd name="T3" fmla="*/ 229 h 439"/>
                  <a:gd name="T4" fmla="*/ 300 w 311"/>
                  <a:gd name="T5" fmla="*/ 159 h 439"/>
                  <a:gd name="T6" fmla="*/ 237 w 311"/>
                  <a:gd name="T7" fmla="*/ 125 h 439"/>
                  <a:gd name="T8" fmla="*/ 265 w 311"/>
                  <a:gd name="T9" fmla="*/ 113 h 439"/>
                  <a:gd name="T10" fmla="*/ 297 w 311"/>
                  <a:gd name="T11" fmla="*/ 42 h 439"/>
                  <a:gd name="T12" fmla="*/ 227 w 311"/>
                  <a:gd name="T13" fmla="*/ 10 h 439"/>
                  <a:gd name="T14" fmla="*/ 43 w 311"/>
                  <a:gd name="T15" fmla="*/ 90 h 439"/>
                  <a:gd name="T16" fmla="*/ 11 w 311"/>
                  <a:gd name="T17" fmla="*/ 160 h 439"/>
                  <a:gd name="T18" fmla="*/ 74 w 311"/>
                  <a:gd name="T19" fmla="*/ 194 h 439"/>
                  <a:gd name="T20" fmla="*/ 46 w 311"/>
                  <a:gd name="T21" fmla="*/ 206 h 439"/>
                  <a:gd name="T22" fmla="*/ 14 w 311"/>
                  <a:gd name="T23" fmla="*/ 276 h 439"/>
                  <a:gd name="T24" fmla="*/ 83 w 311"/>
                  <a:gd name="T25" fmla="*/ 309 h 439"/>
                  <a:gd name="T26" fmla="*/ 43 w 311"/>
                  <a:gd name="T27" fmla="*/ 326 h 439"/>
                  <a:gd name="T28" fmla="*/ 11 w 311"/>
                  <a:gd name="T29" fmla="*/ 396 h 439"/>
                  <a:gd name="T30" fmla="*/ 81 w 311"/>
                  <a:gd name="T31" fmla="*/ 428 h 439"/>
                  <a:gd name="T32" fmla="*/ 265 w 311"/>
                  <a:gd name="T33" fmla="*/ 349 h 439"/>
                  <a:gd name="T34" fmla="*/ 297 w 311"/>
                  <a:gd name="T35" fmla="*/ 279 h 439"/>
                  <a:gd name="T36" fmla="*/ 230 w 311"/>
                  <a:gd name="T37" fmla="*/ 245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1" h="439">
                    <a:moveTo>
                      <a:pt x="230" y="245"/>
                    </a:moveTo>
                    <a:cubicBezTo>
                      <a:pt x="268" y="229"/>
                      <a:pt x="268" y="229"/>
                      <a:pt x="268" y="229"/>
                    </a:cubicBezTo>
                    <a:cubicBezTo>
                      <a:pt x="296" y="219"/>
                      <a:pt x="311" y="187"/>
                      <a:pt x="300" y="159"/>
                    </a:cubicBezTo>
                    <a:cubicBezTo>
                      <a:pt x="291" y="133"/>
                      <a:pt x="263" y="119"/>
                      <a:pt x="237" y="125"/>
                    </a:cubicBez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2"/>
                      <a:pt x="307" y="71"/>
                      <a:pt x="297" y="42"/>
                    </a:cubicBezTo>
                    <a:cubicBezTo>
                      <a:pt x="286" y="14"/>
                      <a:pt x="255" y="0"/>
                      <a:pt x="227" y="10"/>
                    </a:cubicBezTo>
                    <a:cubicBezTo>
                      <a:pt x="43" y="90"/>
                      <a:pt x="43" y="90"/>
                      <a:pt x="43" y="90"/>
                    </a:cubicBezTo>
                    <a:cubicBezTo>
                      <a:pt x="14" y="100"/>
                      <a:pt x="0" y="132"/>
                      <a:pt x="11" y="160"/>
                    </a:cubicBezTo>
                    <a:cubicBezTo>
                      <a:pt x="21" y="186"/>
                      <a:pt x="48" y="200"/>
                      <a:pt x="74" y="194"/>
                    </a:cubicBezTo>
                    <a:cubicBezTo>
                      <a:pt x="46" y="206"/>
                      <a:pt x="46" y="206"/>
                      <a:pt x="46" y="206"/>
                    </a:cubicBezTo>
                    <a:cubicBezTo>
                      <a:pt x="18" y="217"/>
                      <a:pt x="4" y="248"/>
                      <a:pt x="14" y="276"/>
                    </a:cubicBezTo>
                    <a:cubicBezTo>
                      <a:pt x="25" y="304"/>
                      <a:pt x="55" y="319"/>
                      <a:pt x="83" y="309"/>
                    </a:cubicBezTo>
                    <a:cubicBezTo>
                      <a:pt x="43" y="326"/>
                      <a:pt x="43" y="326"/>
                      <a:pt x="43" y="326"/>
                    </a:cubicBezTo>
                    <a:cubicBezTo>
                      <a:pt x="14" y="337"/>
                      <a:pt x="0" y="368"/>
                      <a:pt x="11" y="396"/>
                    </a:cubicBezTo>
                    <a:cubicBezTo>
                      <a:pt x="21" y="425"/>
                      <a:pt x="53" y="439"/>
                      <a:pt x="81" y="428"/>
                    </a:cubicBezTo>
                    <a:cubicBezTo>
                      <a:pt x="265" y="349"/>
                      <a:pt x="265" y="349"/>
                      <a:pt x="265" y="349"/>
                    </a:cubicBezTo>
                    <a:cubicBezTo>
                      <a:pt x="293" y="339"/>
                      <a:pt x="307" y="307"/>
                      <a:pt x="297" y="279"/>
                    </a:cubicBezTo>
                    <a:cubicBezTo>
                      <a:pt x="287" y="252"/>
                      <a:pt x="257" y="237"/>
                      <a:pt x="230" y="245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8" name="Freeform 12"/>
              <p:cNvSpPr>
                <a:spLocks noEditPoints="1"/>
              </p:cNvSpPr>
              <p:nvPr/>
            </p:nvSpPr>
            <p:spPr bwMode="auto">
              <a:xfrm>
                <a:off x="9242969" y="1775841"/>
                <a:ext cx="1742016" cy="1735668"/>
              </a:xfrm>
              <a:custGeom>
                <a:avLst/>
                <a:gdLst>
                  <a:gd name="T0" fmla="*/ 404 w 809"/>
                  <a:gd name="T1" fmla="*/ 60 h 808"/>
                  <a:gd name="T2" fmla="*/ 60 w 809"/>
                  <a:gd name="T3" fmla="*/ 404 h 808"/>
                  <a:gd name="T4" fmla="*/ 404 w 809"/>
                  <a:gd name="T5" fmla="*/ 748 h 808"/>
                  <a:gd name="T6" fmla="*/ 748 w 809"/>
                  <a:gd name="T7" fmla="*/ 404 h 808"/>
                  <a:gd name="T8" fmla="*/ 404 w 809"/>
                  <a:gd name="T9" fmla="*/ 60 h 808"/>
                  <a:gd name="T10" fmla="*/ 404 w 809"/>
                  <a:gd name="T11" fmla="*/ 808 h 808"/>
                  <a:gd name="T12" fmla="*/ 0 w 809"/>
                  <a:gd name="T13" fmla="*/ 404 h 808"/>
                  <a:gd name="T14" fmla="*/ 404 w 809"/>
                  <a:gd name="T15" fmla="*/ 0 h 808"/>
                  <a:gd name="T16" fmla="*/ 809 w 809"/>
                  <a:gd name="T17" fmla="*/ 404 h 808"/>
                  <a:gd name="T18" fmla="*/ 404 w 809"/>
                  <a:gd name="T19" fmla="*/ 808 h 8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09" h="808">
                    <a:moveTo>
                      <a:pt x="404" y="60"/>
                    </a:moveTo>
                    <a:cubicBezTo>
                      <a:pt x="215" y="60"/>
                      <a:pt x="60" y="214"/>
                      <a:pt x="60" y="404"/>
                    </a:cubicBezTo>
                    <a:cubicBezTo>
                      <a:pt x="60" y="593"/>
                      <a:pt x="215" y="748"/>
                      <a:pt x="404" y="748"/>
                    </a:cubicBezTo>
                    <a:cubicBezTo>
                      <a:pt x="594" y="748"/>
                      <a:pt x="748" y="593"/>
                      <a:pt x="748" y="404"/>
                    </a:cubicBezTo>
                    <a:cubicBezTo>
                      <a:pt x="748" y="214"/>
                      <a:pt x="594" y="60"/>
                      <a:pt x="404" y="60"/>
                    </a:cubicBezTo>
                    <a:close/>
                    <a:moveTo>
                      <a:pt x="404" y="808"/>
                    </a:moveTo>
                    <a:cubicBezTo>
                      <a:pt x="181" y="808"/>
                      <a:pt x="0" y="627"/>
                      <a:pt x="0" y="404"/>
                    </a:cubicBezTo>
                    <a:cubicBezTo>
                      <a:pt x="0" y="181"/>
                      <a:pt x="181" y="0"/>
                      <a:pt x="404" y="0"/>
                    </a:cubicBezTo>
                    <a:cubicBezTo>
                      <a:pt x="627" y="0"/>
                      <a:pt x="809" y="181"/>
                      <a:pt x="809" y="404"/>
                    </a:cubicBezTo>
                    <a:cubicBezTo>
                      <a:pt x="809" y="627"/>
                      <a:pt x="627" y="808"/>
                      <a:pt x="404" y="8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Freeform 13"/>
              <p:cNvSpPr>
                <a:spLocks/>
              </p:cNvSpPr>
              <p:nvPr/>
            </p:nvSpPr>
            <p:spPr bwMode="auto">
              <a:xfrm>
                <a:off x="9571054" y="3915792"/>
                <a:ext cx="867832" cy="1248833"/>
              </a:xfrm>
              <a:custGeom>
                <a:avLst/>
                <a:gdLst>
                  <a:gd name="T0" fmla="*/ 364 w 403"/>
                  <a:gd name="T1" fmla="*/ 50 h 581"/>
                  <a:gd name="T2" fmla="*/ 268 w 403"/>
                  <a:gd name="T3" fmla="*/ 7 h 581"/>
                  <a:gd name="T4" fmla="*/ 206 w 403"/>
                  <a:gd name="T5" fmla="*/ 4 h 581"/>
                  <a:gd name="T6" fmla="*/ 105 w 403"/>
                  <a:gd name="T7" fmla="*/ 4 h 581"/>
                  <a:gd name="T8" fmla="*/ 63 w 403"/>
                  <a:gd name="T9" fmla="*/ 4 h 581"/>
                  <a:gd name="T10" fmla="*/ 0 w 403"/>
                  <a:gd name="T11" fmla="*/ 60 h 581"/>
                  <a:gd name="T12" fmla="*/ 0 w 403"/>
                  <a:gd name="T13" fmla="*/ 103 h 581"/>
                  <a:gd name="T14" fmla="*/ 0 w 403"/>
                  <a:gd name="T15" fmla="*/ 405 h 581"/>
                  <a:gd name="T16" fmla="*/ 93 w 403"/>
                  <a:gd name="T17" fmla="*/ 508 h 581"/>
                  <a:gd name="T18" fmla="*/ 93 w 403"/>
                  <a:gd name="T19" fmla="*/ 581 h 581"/>
                  <a:gd name="T20" fmla="*/ 258 w 403"/>
                  <a:gd name="T21" fmla="*/ 581 h 581"/>
                  <a:gd name="T22" fmla="*/ 258 w 403"/>
                  <a:gd name="T23" fmla="*/ 448 h 581"/>
                  <a:gd name="T24" fmla="*/ 258 w 403"/>
                  <a:gd name="T25" fmla="*/ 415 h 581"/>
                  <a:gd name="T26" fmla="*/ 141 w 403"/>
                  <a:gd name="T27" fmla="*/ 111 h 581"/>
                  <a:gd name="T28" fmla="*/ 237 w 403"/>
                  <a:gd name="T29" fmla="*/ 113 h 581"/>
                  <a:gd name="T30" fmla="*/ 319 w 403"/>
                  <a:gd name="T31" fmla="*/ 149 h 581"/>
                  <a:gd name="T32" fmla="*/ 391 w 403"/>
                  <a:gd name="T33" fmla="*/ 122 h 581"/>
                  <a:gd name="T34" fmla="*/ 364 w 403"/>
                  <a:gd name="T35" fmla="*/ 50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3" h="581">
                    <a:moveTo>
                      <a:pt x="364" y="50"/>
                    </a:moveTo>
                    <a:cubicBezTo>
                      <a:pt x="268" y="7"/>
                      <a:pt x="268" y="7"/>
                      <a:pt x="268" y="7"/>
                    </a:cubicBezTo>
                    <a:cubicBezTo>
                      <a:pt x="254" y="0"/>
                      <a:pt x="213" y="4"/>
                      <a:pt x="206" y="4"/>
                    </a:cubicBezTo>
                    <a:cubicBezTo>
                      <a:pt x="105" y="4"/>
                      <a:pt x="105" y="4"/>
                      <a:pt x="105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31" y="4"/>
                      <a:pt x="0" y="27"/>
                      <a:pt x="0" y="60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405"/>
                      <a:pt x="0" y="405"/>
                      <a:pt x="0" y="405"/>
                    </a:cubicBezTo>
                    <a:cubicBezTo>
                      <a:pt x="0" y="459"/>
                      <a:pt x="42" y="503"/>
                      <a:pt x="93" y="508"/>
                    </a:cubicBezTo>
                    <a:cubicBezTo>
                      <a:pt x="93" y="581"/>
                      <a:pt x="93" y="581"/>
                      <a:pt x="93" y="581"/>
                    </a:cubicBezTo>
                    <a:cubicBezTo>
                      <a:pt x="258" y="581"/>
                      <a:pt x="258" y="581"/>
                      <a:pt x="258" y="581"/>
                    </a:cubicBezTo>
                    <a:cubicBezTo>
                      <a:pt x="258" y="448"/>
                      <a:pt x="258" y="448"/>
                      <a:pt x="258" y="448"/>
                    </a:cubicBezTo>
                    <a:cubicBezTo>
                      <a:pt x="258" y="415"/>
                      <a:pt x="258" y="415"/>
                      <a:pt x="258" y="415"/>
                    </a:cubicBezTo>
                    <a:cubicBezTo>
                      <a:pt x="258" y="228"/>
                      <a:pt x="141" y="111"/>
                      <a:pt x="141" y="111"/>
                    </a:cubicBezTo>
                    <a:cubicBezTo>
                      <a:pt x="141" y="111"/>
                      <a:pt x="213" y="111"/>
                      <a:pt x="237" y="113"/>
                    </a:cubicBezTo>
                    <a:cubicBezTo>
                      <a:pt x="261" y="116"/>
                      <a:pt x="319" y="149"/>
                      <a:pt x="319" y="149"/>
                    </a:cubicBezTo>
                    <a:cubicBezTo>
                      <a:pt x="346" y="162"/>
                      <a:pt x="379" y="150"/>
                      <a:pt x="391" y="122"/>
                    </a:cubicBezTo>
                    <a:cubicBezTo>
                      <a:pt x="403" y="95"/>
                      <a:pt x="392" y="62"/>
                      <a:pt x="364" y="50"/>
                    </a:cubicBezTo>
                    <a:close/>
                  </a:path>
                </a:pathLst>
              </a:custGeom>
              <a:solidFill>
                <a:srgbClr val="FBBB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140" name="Shape 1094"/>
            <p:cNvSpPr/>
            <p:nvPr/>
          </p:nvSpPr>
          <p:spPr>
            <a:xfrm>
              <a:off x="9712529" y="2496936"/>
              <a:ext cx="555026" cy="3963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862613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58" grpId="0"/>
      <p:bldP spid="58" grpId="1"/>
      <p:bldP spid="58" grpId="2"/>
      <p:bldP spid="58" grpId="3"/>
      <p:bldP spid="58" grpId="4"/>
      <p:bldP spid="58" grpId="5"/>
      <p:bldP spid="58" grpId="6"/>
      <p:bldP spid="58" grpId="7"/>
      <p:bldP spid="58" grpId="8"/>
      <p:bldP spid="58" grpId="9"/>
      <p:bldP spid="58" grpId="10"/>
      <p:bldP spid="58" grpId="11"/>
      <p:bldP spid="58" grpId="12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Title 1"/>
          <p:cNvSpPr txBox="1">
            <a:spLocks/>
          </p:cNvSpPr>
          <p:nvPr/>
        </p:nvSpPr>
        <p:spPr>
          <a:xfrm>
            <a:off x="153856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Stay In Touch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455955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0" y="1840256"/>
            <a:ext cx="12192000" cy="4173972"/>
            <a:chOff x="0" y="1840256"/>
            <a:chExt cx="12192000" cy="4173972"/>
          </a:xfrm>
        </p:grpSpPr>
        <p:sp>
          <p:nvSpPr>
            <p:cNvPr id="89" name="Rectangle 88"/>
            <p:cNvSpPr/>
            <p:nvPr/>
          </p:nvSpPr>
          <p:spPr>
            <a:xfrm>
              <a:off x="0" y="1843648"/>
              <a:ext cx="7823200" cy="417058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90" name="Rectangle 89"/>
            <p:cNvSpPr/>
            <p:nvPr/>
          </p:nvSpPr>
          <p:spPr>
            <a:xfrm>
              <a:off x="7823200" y="1840256"/>
              <a:ext cx="4368800" cy="417058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8154541" y="2618988"/>
            <a:ext cx="711213" cy="689891"/>
            <a:chOff x="8154541" y="2618988"/>
            <a:chExt cx="711213" cy="689891"/>
          </a:xfrm>
        </p:grpSpPr>
        <p:sp>
          <p:nvSpPr>
            <p:cNvPr id="95" name="Oval 94"/>
            <p:cNvSpPr/>
            <p:nvPr/>
          </p:nvSpPr>
          <p:spPr>
            <a:xfrm>
              <a:off x="8154541" y="2618988"/>
              <a:ext cx="711213" cy="689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2" name="AutoShape 14"/>
            <p:cNvSpPr>
              <a:spLocks/>
            </p:cNvSpPr>
            <p:nvPr/>
          </p:nvSpPr>
          <p:spPr bwMode="auto">
            <a:xfrm>
              <a:off x="8380666" y="2803431"/>
              <a:ext cx="297061" cy="301954"/>
            </a:xfrm>
            <a:custGeom>
              <a:avLst/>
              <a:gdLst>
                <a:gd name="T0" fmla="*/ 21097 w 21108"/>
                <a:gd name="T1" fmla="*/ 16603 h 20969"/>
                <a:gd name="T2" fmla="*/ 17551 w 21108"/>
                <a:gd name="T3" fmla="*/ 14553 h 20969"/>
                <a:gd name="T4" fmla="*/ 13359 w 21108"/>
                <a:gd name="T5" fmla="*/ 14553 h 20969"/>
                <a:gd name="T6" fmla="*/ 13359 w 21108"/>
                <a:gd name="T7" fmla="*/ 14553 h 20969"/>
                <a:gd name="T8" fmla="*/ 13198 w 21108"/>
                <a:gd name="T9" fmla="*/ 15026 h 20969"/>
                <a:gd name="T10" fmla="*/ 13198 w 21108"/>
                <a:gd name="T11" fmla="*/ 15026 h 20969"/>
                <a:gd name="T12" fmla="*/ 13198 w 21108"/>
                <a:gd name="T13" fmla="*/ 15026 h 20969"/>
                <a:gd name="T14" fmla="*/ 12876 w 21108"/>
                <a:gd name="T15" fmla="*/ 15972 h 20969"/>
                <a:gd name="T16" fmla="*/ 13037 w 21108"/>
                <a:gd name="T17" fmla="*/ 16288 h 20969"/>
                <a:gd name="T18" fmla="*/ 11264 w 21108"/>
                <a:gd name="T19" fmla="*/ 15657 h 20969"/>
                <a:gd name="T20" fmla="*/ 8362 w 21108"/>
                <a:gd name="T21" fmla="*/ 12819 h 20969"/>
                <a:gd name="T22" fmla="*/ 5300 w 21108"/>
                <a:gd name="T23" fmla="*/ 9508 h 20969"/>
                <a:gd name="T24" fmla="*/ 4816 w 21108"/>
                <a:gd name="T25" fmla="*/ 7774 h 20969"/>
                <a:gd name="T26" fmla="*/ 5461 w 21108"/>
                <a:gd name="T27" fmla="*/ 7616 h 20969"/>
                <a:gd name="T28" fmla="*/ 5783 w 21108"/>
                <a:gd name="T29" fmla="*/ 7459 h 20969"/>
                <a:gd name="T30" fmla="*/ 6589 w 21108"/>
                <a:gd name="T31" fmla="*/ 7143 h 20969"/>
                <a:gd name="T32" fmla="*/ 6589 w 21108"/>
                <a:gd name="T33" fmla="*/ 6986 h 20969"/>
                <a:gd name="T34" fmla="*/ 6589 w 21108"/>
                <a:gd name="T35" fmla="*/ 6986 h 20969"/>
                <a:gd name="T36" fmla="*/ 7234 w 21108"/>
                <a:gd name="T37" fmla="*/ 6828 h 20969"/>
                <a:gd name="T38" fmla="*/ 7234 w 21108"/>
                <a:gd name="T39" fmla="*/ 6828 h 20969"/>
                <a:gd name="T40" fmla="*/ 6267 w 21108"/>
                <a:gd name="T41" fmla="*/ 2886 h 20969"/>
                <a:gd name="T42" fmla="*/ 3365 w 21108"/>
                <a:gd name="T43" fmla="*/ 48 h 20969"/>
                <a:gd name="T44" fmla="*/ 3365 w 21108"/>
                <a:gd name="T45" fmla="*/ 48 h 20969"/>
                <a:gd name="T46" fmla="*/ 3365 w 21108"/>
                <a:gd name="T47" fmla="*/ 48 h 20969"/>
                <a:gd name="T48" fmla="*/ 3365 w 21108"/>
                <a:gd name="T49" fmla="*/ 48 h 20969"/>
                <a:gd name="T50" fmla="*/ 2882 w 21108"/>
                <a:gd name="T51" fmla="*/ 206 h 20969"/>
                <a:gd name="T52" fmla="*/ 2882 w 21108"/>
                <a:gd name="T53" fmla="*/ 206 h 20969"/>
                <a:gd name="T54" fmla="*/ 2721 w 21108"/>
                <a:gd name="T55" fmla="*/ 206 h 20969"/>
                <a:gd name="T56" fmla="*/ 1915 w 21108"/>
                <a:gd name="T57" fmla="*/ 679 h 20969"/>
                <a:gd name="T58" fmla="*/ 1754 w 21108"/>
                <a:gd name="T59" fmla="*/ 994 h 20969"/>
                <a:gd name="T60" fmla="*/ 142 w 21108"/>
                <a:gd name="T61" fmla="*/ 5251 h 20969"/>
                <a:gd name="T62" fmla="*/ 5945 w 21108"/>
                <a:gd name="T63" fmla="*/ 14869 h 20969"/>
                <a:gd name="T64" fmla="*/ 15777 w 21108"/>
                <a:gd name="T65" fmla="*/ 20860 h 20969"/>
                <a:gd name="T66" fmla="*/ 20452 w 21108"/>
                <a:gd name="T67" fmla="*/ 18337 h 20969"/>
                <a:gd name="T68" fmla="*/ 20613 w 21108"/>
                <a:gd name="T69" fmla="*/ 18180 h 20969"/>
                <a:gd name="T70" fmla="*/ 20774 w 21108"/>
                <a:gd name="T71" fmla="*/ 17234 h 20969"/>
                <a:gd name="T72" fmla="*/ 20936 w 21108"/>
                <a:gd name="T73" fmla="*/ 17234 h 20969"/>
                <a:gd name="T74" fmla="*/ 20774 w 21108"/>
                <a:gd name="T75" fmla="*/ 17234 h 20969"/>
                <a:gd name="T76" fmla="*/ 21097 w 21108"/>
                <a:gd name="T77" fmla="*/ 16603 h 20969"/>
                <a:gd name="T78" fmla="*/ 21097 w 21108"/>
                <a:gd name="T79" fmla="*/ 16603 h 20969"/>
                <a:gd name="T80" fmla="*/ 3527 w 21108"/>
                <a:gd name="T81" fmla="*/ 364 h 20969"/>
                <a:gd name="T82" fmla="*/ 5945 w 21108"/>
                <a:gd name="T83" fmla="*/ 3044 h 20969"/>
                <a:gd name="T84" fmla="*/ 6912 w 21108"/>
                <a:gd name="T85" fmla="*/ 6355 h 20969"/>
                <a:gd name="T86" fmla="*/ 4655 w 21108"/>
                <a:gd name="T87" fmla="*/ 3675 h 20969"/>
                <a:gd name="T88" fmla="*/ 3527 w 21108"/>
                <a:gd name="T89" fmla="*/ 364 h 20969"/>
                <a:gd name="T90" fmla="*/ 17067 w 21108"/>
                <a:gd name="T91" fmla="*/ 16288 h 20969"/>
                <a:gd name="T92" fmla="*/ 13843 w 21108"/>
                <a:gd name="T93" fmla="*/ 14553 h 20969"/>
                <a:gd name="T94" fmla="*/ 17389 w 21108"/>
                <a:gd name="T95" fmla="*/ 14869 h 20969"/>
                <a:gd name="T96" fmla="*/ 20613 w 21108"/>
                <a:gd name="T97" fmla="*/ 16603 h 20969"/>
                <a:gd name="T98" fmla="*/ 17067 w 21108"/>
                <a:gd name="T99" fmla="*/ 16288 h 20969"/>
                <a:gd name="T100" fmla="*/ 17067 w 21108"/>
                <a:gd name="T101" fmla="*/ 16288 h 20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08" h="20969">
                  <a:moveTo>
                    <a:pt x="21097" y="16603"/>
                  </a:moveTo>
                  <a:cubicBezTo>
                    <a:pt x="21258" y="16130"/>
                    <a:pt x="19646" y="15026"/>
                    <a:pt x="17551" y="14553"/>
                  </a:cubicBezTo>
                  <a:cubicBezTo>
                    <a:pt x="15455" y="13923"/>
                    <a:pt x="13521" y="13923"/>
                    <a:pt x="13359" y="14553"/>
                  </a:cubicBezTo>
                  <a:cubicBezTo>
                    <a:pt x="13359" y="14553"/>
                    <a:pt x="13359" y="14553"/>
                    <a:pt x="13359" y="14553"/>
                  </a:cubicBezTo>
                  <a:cubicBezTo>
                    <a:pt x="13359" y="14553"/>
                    <a:pt x="13359" y="14711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342"/>
                    <a:pt x="13037" y="15815"/>
                    <a:pt x="12876" y="15972"/>
                  </a:cubicBezTo>
                  <a:cubicBezTo>
                    <a:pt x="12876" y="16130"/>
                    <a:pt x="12876" y="16130"/>
                    <a:pt x="13037" y="16288"/>
                  </a:cubicBezTo>
                  <a:cubicBezTo>
                    <a:pt x="12392" y="16288"/>
                    <a:pt x="11748" y="16130"/>
                    <a:pt x="11264" y="15657"/>
                  </a:cubicBezTo>
                  <a:cubicBezTo>
                    <a:pt x="8362" y="12819"/>
                    <a:pt x="8362" y="12819"/>
                    <a:pt x="8362" y="12819"/>
                  </a:cubicBezTo>
                  <a:cubicBezTo>
                    <a:pt x="5300" y="9508"/>
                    <a:pt x="5300" y="9508"/>
                    <a:pt x="5300" y="9508"/>
                  </a:cubicBezTo>
                  <a:cubicBezTo>
                    <a:pt x="4816" y="9035"/>
                    <a:pt x="4655" y="8405"/>
                    <a:pt x="4816" y="7774"/>
                  </a:cubicBezTo>
                  <a:cubicBezTo>
                    <a:pt x="4977" y="7616"/>
                    <a:pt x="5300" y="7616"/>
                    <a:pt x="5461" y="7616"/>
                  </a:cubicBezTo>
                  <a:cubicBezTo>
                    <a:pt x="5622" y="7616"/>
                    <a:pt x="5783" y="7616"/>
                    <a:pt x="5783" y="7459"/>
                  </a:cubicBezTo>
                  <a:cubicBezTo>
                    <a:pt x="5945" y="7459"/>
                    <a:pt x="6428" y="7301"/>
                    <a:pt x="6589" y="7143"/>
                  </a:cubicBezTo>
                  <a:cubicBezTo>
                    <a:pt x="6589" y="7143"/>
                    <a:pt x="6589" y="7143"/>
                    <a:pt x="6589" y="6986"/>
                  </a:cubicBezTo>
                  <a:cubicBezTo>
                    <a:pt x="6589" y="6986"/>
                    <a:pt x="6589" y="6986"/>
                    <a:pt x="6589" y="6986"/>
                  </a:cubicBezTo>
                  <a:cubicBezTo>
                    <a:pt x="6912" y="6986"/>
                    <a:pt x="7234" y="6828"/>
                    <a:pt x="7234" y="6828"/>
                  </a:cubicBezTo>
                  <a:cubicBezTo>
                    <a:pt x="7234" y="6828"/>
                    <a:pt x="7234" y="6828"/>
                    <a:pt x="7234" y="6828"/>
                  </a:cubicBezTo>
                  <a:cubicBezTo>
                    <a:pt x="7718" y="6513"/>
                    <a:pt x="7395" y="4778"/>
                    <a:pt x="6267" y="2886"/>
                  </a:cubicBezTo>
                  <a:cubicBezTo>
                    <a:pt x="5139" y="994"/>
                    <a:pt x="3849" y="-267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043" y="48"/>
                    <a:pt x="2882" y="206"/>
                  </a:cubicBezTo>
                  <a:cubicBezTo>
                    <a:pt x="2882" y="206"/>
                    <a:pt x="2882" y="206"/>
                    <a:pt x="2882" y="206"/>
                  </a:cubicBezTo>
                  <a:cubicBezTo>
                    <a:pt x="2882" y="206"/>
                    <a:pt x="2882" y="206"/>
                    <a:pt x="2721" y="206"/>
                  </a:cubicBezTo>
                  <a:cubicBezTo>
                    <a:pt x="2559" y="364"/>
                    <a:pt x="2076" y="679"/>
                    <a:pt x="1915" y="679"/>
                  </a:cubicBezTo>
                  <a:cubicBezTo>
                    <a:pt x="1915" y="837"/>
                    <a:pt x="1754" y="837"/>
                    <a:pt x="1754" y="994"/>
                  </a:cubicBezTo>
                  <a:cubicBezTo>
                    <a:pt x="464" y="2098"/>
                    <a:pt x="-342" y="3832"/>
                    <a:pt x="142" y="5251"/>
                  </a:cubicBezTo>
                  <a:cubicBezTo>
                    <a:pt x="303" y="7932"/>
                    <a:pt x="2559" y="11400"/>
                    <a:pt x="5945" y="14869"/>
                  </a:cubicBezTo>
                  <a:cubicBezTo>
                    <a:pt x="9330" y="18337"/>
                    <a:pt x="13037" y="20545"/>
                    <a:pt x="15777" y="20860"/>
                  </a:cubicBezTo>
                  <a:cubicBezTo>
                    <a:pt x="17551" y="21333"/>
                    <a:pt x="19324" y="20229"/>
                    <a:pt x="20452" y="18337"/>
                  </a:cubicBezTo>
                  <a:cubicBezTo>
                    <a:pt x="20452" y="18337"/>
                    <a:pt x="20613" y="18180"/>
                    <a:pt x="20613" y="18180"/>
                  </a:cubicBezTo>
                  <a:cubicBezTo>
                    <a:pt x="20613" y="18022"/>
                    <a:pt x="20774" y="17549"/>
                    <a:pt x="20774" y="17234"/>
                  </a:cubicBezTo>
                  <a:cubicBezTo>
                    <a:pt x="20774" y="17234"/>
                    <a:pt x="20774" y="17234"/>
                    <a:pt x="20936" y="17234"/>
                  </a:cubicBezTo>
                  <a:cubicBezTo>
                    <a:pt x="20774" y="17234"/>
                    <a:pt x="20774" y="17234"/>
                    <a:pt x="20774" y="17234"/>
                  </a:cubicBezTo>
                  <a:cubicBezTo>
                    <a:pt x="20936" y="16918"/>
                    <a:pt x="20936" y="16761"/>
                    <a:pt x="21097" y="16603"/>
                  </a:cubicBezTo>
                  <a:cubicBezTo>
                    <a:pt x="21097" y="16603"/>
                    <a:pt x="21097" y="16603"/>
                    <a:pt x="21097" y="16603"/>
                  </a:cubicBezTo>
                  <a:close/>
                  <a:moveTo>
                    <a:pt x="3527" y="364"/>
                  </a:moveTo>
                  <a:cubicBezTo>
                    <a:pt x="3849" y="364"/>
                    <a:pt x="4816" y="1152"/>
                    <a:pt x="5945" y="3044"/>
                  </a:cubicBezTo>
                  <a:cubicBezTo>
                    <a:pt x="7073" y="4936"/>
                    <a:pt x="7073" y="6197"/>
                    <a:pt x="6912" y="6355"/>
                  </a:cubicBezTo>
                  <a:cubicBezTo>
                    <a:pt x="6751" y="6355"/>
                    <a:pt x="5622" y="5567"/>
                    <a:pt x="4655" y="3675"/>
                  </a:cubicBezTo>
                  <a:cubicBezTo>
                    <a:pt x="3527" y="1783"/>
                    <a:pt x="3365" y="521"/>
                    <a:pt x="3527" y="364"/>
                  </a:cubicBezTo>
                  <a:close/>
                  <a:moveTo>
                    <a:pt x="17067" y="16288"/>
                  </a:moveTo>
                  <a:cubicBezTo>
                    <a:pt x="14810" y="15657"/>
                    <a:pt x="13843" y="14869"/>
                    <a:pt x="13843" y="14553"/>
                  </a:cubicBezTo>
                  <a:cubicBezTo>
                    <a:pt x="14004" y="14396"/>
                    <a:pt x="15294" y="14238"/>
                    <a:pt x="17389" y="14869"/>
                  </a:cubicBezTo>
                  <a:cubicBezTo>
                    <a:pt x="19485" y="15499"/>
                    <a:pt x="20613" y="16288"/>
                    <a:pt x="20613" y="16603"/>
                  </a:cubicBezTo>
                  <a:cubicBezTo>
                    <a:pt x="20452" y="16761"/>
                    <a:pt x="19001" y="16918"/>
                    <a:pt x="17067" y="16288"/>
                  </a:cubicBezTo>
                  <a:close/>
                  <a:moveTo>
                    <a:pt x="17067" y="16288"/>
                  </a:moveTo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154541" y="3676480"/>
            <a:ext cx="711213" cy="689891"/>
            <a:chOff x="8154541" y="3676480"/>
            <a:chExt cx="711213" cy="689891"/>
          </a:xfrm>
        </p:grpSpPr>
        <p:sp>
          <p:nvSpPr>
            <p:cNvPr id="101" name="Oval 100"/>
            <p:cNvSpPr/>
            <p:nvPr/>
          </p:nvSpPr>
          <p:spPr>
            <a:xfrm>
              <a:off x="8154541" y="3676480"/>
              <a:ext cx="711213" cy="689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3" name="AutoShape 23"/>
            <p:cNvSpPr>
              <a:spLocks/>
            </p:cNvSpPr>
            <p:nvPr/>
          </p:nvSpPr>
          <p:spPr bwMode="auto">
            <a:xfrm>
              <a:off x="8366855" y="3877295"/>
              <a:ext cx="280392" cy="298976"/>
            </a:xfrm>
            <a:custGeom>
              <a:avLst/>
              <a:gdLst>
                <a:gd name="T0" fmla="*/ 15845 w 21600"/>
                <a:gd name="T1" fmla="*/ 20334 h 21600"/>
                <a:gd name="T2" fmla="*/ 10015 w 21600"/>
                <a:gd name="T3" fmla="*/ 21600 h 21600"/>
                <a:gd name="T4" fmla="*/ 0 w 21600"/>
                <a:gd name="T5" fmla="*/ 11891 h 21600"/>
                <a:gd name="T6" fmla="*/ 12033 w 21600"/>
                <a:gd name="T7" fmla="*/ 0 h 21600"/>
                <a:gd name="T8" fmla="*/ 21600 w 21600"/>
                <a:gd name="T9" fmla="*/ 9006 h 21600"/>
                <a:gd name="T10" fmla="*/ 15770 w 21600"/>
                <a:gd name="T11" fmla="*/ 16323 h 21600"/>
                <a:gd name="T12" fmla="*/ 13304 w 21600"/>
                <a:gd name="T13" fmla="*/ 13579 h 21600"/>
                <a:gd name="T14" fmla="*/ 13154 w 21600"/>
                <a:gd name="T15" fmla="*/ 13579 h 21600"/>
                <a:gd name="T16" fmla="*/ 8520 w 21600"/>
                <a:gd name="T17" fmla="*/ 16323 h 21600"/>
                <a:gd name="T18" fmla="*/ 5008 w 21600"/>
                <a:gd name="T19" fmla="*/ 12453 h 21600"/>
                <a:gd name="T20" fmla="*/ 12781 w 21600"/>
                <a:gd name="T21" fmla="*/ 5136 h 21600"/>
                <a:gd name="T22" fmla="*/ 16293 w 21600"/>
                <a:gd name="T23" fmla="*/ 5769 h 21600"/>
                <a:gd name="T24" fmla="*/ 15172 w 21600"/>
                <a:gd name="T25" fmla="*/ 11328 h 21600"/>
                <a:gd name="T26" fmla="*/ 16144 w 21600"/>
                <a:gd name="T27" fmla="*/ 14846 h 21600"/>
                <a:gd name="T28" fmla="*/ 19731 w 21600"/>
                <a:gd name="T29" fmla="*/ 9147 h 21600"/>
                <a:gd name="T30" fmla="*/ 11734 w 21600"/>
                <a:gd name="T31" fmla="*/ 1478 h 21600"/>
                <a:gd name="T32" fmla="*/ 1943 w 21600"/>
                <a:gd name="T33" fmla="*/ 11750 h 21600"/>
                <a:gd name="T34" fmla="*/ 10389 w 21600"/>
                <a:gd name="T35" fmla="*/ 20052 h 21600"/>
                <a:gd name="T36" fmla="*/ 15322 w 21600"/>
                <a:gd name="T37" fmla="*/ 18997 h 21600"/>
                <a:gd name="T38" fmla="*/ 15845 w 21600"/>
                <a:gd name="T39" fmla="*/ 20334 h 21600"/>
                <a:gd name="T40" fmla="*/ 14051 w 21600"/>
                <a:gd name="T41" fmla="*/ 6965 h 21600"/>
                <a:gd name="T42" fmla="*/ 12407 w 21600"/>
                <a:gd name="T43" fmla="*/ 6754 h 21600"/>
                <a:gd name="T44" fmla="*/ 7175 w 21600"/>
                <a:gd name="T45" fmla="*/ 12313 h 21600"/>
                <a:gd name="T46" fmla="*/ 9343 w 21600"/>
                <a:gd name="T47" fmla="*/ 14635 h 21600"/>
                <a:gd name="T48" fmla="*/ 13379 w 21600"/>
                <a:gd name="T49" fmla="*/ 10483 h 21600"/>
                <a:gd name="T50" fmla="*/ 14051 w 21600"/>
                <a:gd name="T51" fmla="*/ 6965 h 21600"/>
                <a:gd name="T52" fmla="*/ 14051 w 21600"/>
                <a:gd name="T53" fmla="*/ 696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00" h="21600">
                  <a:moveTo>
                    <a:pt x="15845" y="20334"/>
                  </a:moveTo>
                  <a:cubicBezTo>
                    <a:pt x="14051" y="21248"/>
                    <a:pt x="12183" y="21600"/>
                    <a:pt x="10015" y="21600"/>
                  </a:cubicBezTo>
                  <a:cubicBezTo>
                    <a:pt x="4634" y="21600"/>
                    <a:pt x="0" y="17871"/>
                    <a:pt x="0" y="11891"/>
                  </a:cubicBezTo>
                  <a:cubicBezTo>
                    <a:pt x="0" y="5558"/>
                    <a:pt x="4709" y="0"/>
                    <a:pt x="12033" y="0"/>
                  </a:cubicBezTo>
                  <a:cubicBezTo>
                    <a:pt x="17788" y="0"/>
                    <a:pt x="21600" y="3799"/>
                    <a:pt x="21600" y="9006"/>
                  </a:cubicBezTo>
                  <a:cubicBezTo>
                    <a:pt x="21600" y="13579"/>
                    <a:pt x="18835" y="16323"/>
                    <a:pt x="15770" y="16323"/>
                  </a:cubicBezTo>
                  <a:cubicBezTo>
                    <a:pt x="14425" y="16323"/>
                    <a:pt x="13229" y="15479"/>
                    <a:pt x="13304" y="13579"/>
                  </a:cubicBezTo>
                  <a:cubicBezTo>
                    <a:pt x="13154" y="13579"/>
                    <a:pt x="13154" y="13579"/>
                    <a:pt x="13154" y="13579"/>
                  </a:cubicBezTo>
                  <a:cubicBezTo>
                    <a:pt x="12033" y="15408"/>
                    <a:pt x="10538" y="16323"/>
                    <a:pt x="8520" y="16323"/>
                  </a:cubicBezTo>
                  <a:cubicBezTo>
                    <a:pt x="6652" y="16323"/>
                    <a:pt x="5008" y="14916"/>
                    <a:pt x="5008" y="12453"/>
                  </a:cubicBezTo>
                  <a:cubicBezTo>
                    <a:pt x="5008" y="8584"/>
                    <a:pt x="8221" y="5136"/>
                    <a:pt x="12781" y="5136"/>
                  </a:cubicBezTo>
                  <a:cubicBezTo>
                    <a:pt x="14201" y="5136"/>
                    <a:pt x="15471" y="5347"/>
                    <a:pt x="16293" y="5769"/>
                  </a:cubicBezTo>
                  <a:cubicBezTo>
                    <a:pt x="15172" y="11328"/>
                    <a:pt x="15172" y="11328"/>
                    <a:pt x="15172" y="11328"/>
                  </a:cubicBezTo>
                  <a:cubicBezTo>
                    <a:pt x="14724" y="13720"/>
                    <a:pt x="15098" y="14775"/>
                    <a:pt x="16144" y="14846"/>
                  </a:cubicBezTo>
                  <a:cubicBezTo>
                    <a:pt x="17863" y="14846"/>
                    <a:pt x="19731" y="12735"/>
                    <a:pt x="19731" y="9147"/>
                  </a:cubicBezTo>
                  <a:cubicBezTo>
                    <a:pt x="19731" y="4644"/>
                    <a:pt x="16891" y="1478"/>
                    <a:pt x="11734" y="1478"/>
                  </a:cubicBezTo>
                  <a:cubicBezTo>
                    <a:pt x="6428" y="1478"/>
                    <a:pt x="1943" y="5418"/>
                    <a:pt x="1943" y="11750"/>
                  </a:cubicBezTo>
                  <a:cubicBezTo>
                    <a:pt x="1943" y="16886"/>
                    <a:pt x="5456" y="20052"/>
                    <a:pt x="10389" y="20052"/>
                  </a:cubicBezTo>
                  <a:cubicBezTo>
                    <a:pt x="12257" y="20052"/>
                    <a:pt x="13976" y="19700"/>
                    <a:pt x="15322" y="18997"/>
                  </a:cubicBezTo>
                  <a:lnTo>
                    <a:pt x="15845" y="20334"/>
                  </a:lnTo>
                  <a:close/>
                  <a:moveTo>
                    <a:pt x="14051" y="6965"/>
                  </a:moveTo>
                  <a:cubicBezTo>
                    <a:pt x="13678" y="6895"/>
                    <a:pt x="13154" y="6754"/>
                    <a:pt x="12407" y="6754"/>
                  </a:cubicBezTo>
                  <a:cubicBezTo>
                    <a:pt x="9492" y="6754"/>
                    <a:pt x="7175" y="9287"/>
                    <a:pt x="7175" y="12313"/>
                  </a:cubicBezTo>
                  <a:cubicBezTo>
                    <a:pt x="7175" y="13650"/>
                    <a:pt x="7922" y="14635"/>
                    <a:pt x="9343" y="14635"/>
                  </a:cubicBezTo>
                  <a:cubicBezTo>
                    <a:pt x="11211" y="14635"/>
                    <a:pt x="13005" y="12383"/>
                    <a:pt x="13379" y="10483"/>
                  </a:cubicBezTo>
                  <a:lnTo>
                    <a:pt x="14051" y="6965"/>
                  </a:lnTo>
                  <a:close/>
                  <a:moveTo>
                    <a:pt x="14051" y="6965"/>
                  </a:moveTo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 b="1" dirty="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54541" y="4733972"/>
            <a:ext cx="711213" cy="689891"/>
            <a:chOff x="8154541" y="4733972"/>
            <a:chExt cx="711213" cy="689891"/>
          </a:xfrm>
        </p:grpSpPr>
        <p:sp>
          <p:nvSpPr>
            <p:cNvPr id="104" name="Oval 103"/>
            <p:cNvSpPr/>
            <p:nvPr/>
          </p:nvSpPr>
          <p:spPr>
            <a:xfrm>
              <a:off x="8154541" y="4733972"/>
              <a:ext cx="711213" cy="689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" name="Freeform 32"/>
            <p:cNvSpPr>
              <a:spLocks/>
            </p:cNvSpPr>
            <p:nvPr/>
          </p:nvSpPr>
          <p:spPr bwMode="auto">
            <a:xfrm>
              <a:off x="8444841" y="4945509"/>
              <a:ext cx="124420" cy="266815"/>
            </a:xfrm>
            <a:custGeom>
              <a:avLst/>
              <a:gdLst>
                <a:gd name="T0" fmla="*/ 209 w 21600"/>
                <a:gd name="T1" fmla="*/ 144 h 21600"/>
                <a:gd name="T2" fmla="*/ 139 w 21600"/>
                <a:gd name="T3" fmla="*/ 144 h 21600"/>
                <a:gd name="T4" fmla="*/ 139 w 21600"/>
                <a:gd name="T5" fmla="*/ 98 h 21600"/>
                <a:gd name="T6" fmla="*/ 158 w 21600"/>
                <a:gd name="T7" fmla="*/ 77 h 21600"/>
                <a:gd name="T8" fmla="*/ 209 w 21600"/>
                <a:gd name="T9" fmla="*/ 77 h 21600"/>
                <a:gd name="T10" fmla="*/ 209 w 21600"/>
                <a:gd name="T11" fmla="*/ 0 h 21600"/>
                <a:gd name="T12" fmla="*/ 139 w 21600"/>
                <a:gd name="T13" fmla="*/ 0 h 21600"/>
                <a:gd name="T14" fmla="*/ 46 w 21600"/>
                <a:gd name="T15" fmla="*/ 93 h 21600"/>
                <a:gd name="T16" fmla="*/ 46 w 21600"/>
                <a:gd name="T17" fmla="*/ 144 h 21600"/>
                <a:gd name="T18" fmla="*/ 0 w 21600"/>
                <a:gd name="T19" fmla="*/ 144 h 21600"/>
                <a:gd name="T20" fmla="*/ 0 w 21600"/>
                <a:gd name="T21" fmla="*/ 223 h 21600"/>
                <a:gd name="T22" fmla="*/ 46 w 21600"/>
                <a:gd name="T23" fmla="*/ 223 h 21600"/>
                <a:gd name="T24" fmla="*/ 46 w 21600"/>
                <a:gd name="T25" fmla="*/ 448 h 21600"/>
                <a:gd name="T26" fmla="*/ 139 w 21600"/>
                <a:gd name="T27" fmla="*/ 448 h 21600"/>
                <a:gd name="T28" fmla="*/ 139 w 21600"/>
                <a:gd name="T29" fmla="*/ 223 h 21600"/>
                <a:gd name="T30" fmla="*/ 202 w 21600"/>
                <a:gd name="T31" fmla="*/ 223 h 21600"/>
                <a:gd name="T32" fmla="*/ 209 w 21600"/>
                <a:gd name="T33" fmla="*/ 144 h 21600"/>
                <a:gd name="T34" fmla="*/ 209 w 21600"/>
                <a:gd name="T35" fmla="*/ 144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35" name="TextBox 34"/>
          <p:cNvSpPr txBox="1"/>
          <p:nvPr/>
        </p:nvSpPr>
        <p:spPr>
          <a:xfrm>
            <a:off x="9062059" y="3904944"/>
            <a:ext cx="224149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email@business.com</a:t>
            </a:r>
            <a:endParaRPr lang="en-GB" sz="1600" b="1" dirty="0">
              <a:solidFill>
                <a:schemeClr val="bg1"/>
              </a:solidFill>
              <a:latin typeface="Ruda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9062059" y="4938251"/>
            <a:ext cx="2445825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 Light" charset="0"/>
              </a:rPr>
              <a:t>Business@facebook.com</a:t>
            </a:r>
            <a:endParaRPr lang="en-US" sz="1600" b="1" dirty="0">
              <a:solidFill>
                <a:schemeClr val="bg1"/>
              </a:solidFill>
              <a:latin typeface="Ruda" panose="02000000000000000000" pitchFamily="2" charset="0"/>
              <a:cs typeface="Clear Sans Light" panose="020B0303030202020304" pitchFamily="34" charset="0"/>
              <a:sym typeface="Open Sans Light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9062059" y="2846686"/>
            <a:ext cx="153892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+165 453 </a:t>
            </a:r>
            <a:r>
              <a:rPr lang="en-GB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6</a:t>
            </a:r>
            <a:r>
              <a:rPr lang="en-GB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379</a:t>
            </a:r>
            <a:endParaRPr lang="en-GB" sz="16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9" name="Group 3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0" name="TextBox 3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99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1" name="Group 4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4" name="Group 4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4191893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0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35" grpId="0"/>
      <p:bldP spid="36" grpId="0"/>
      <p:bldP spid="37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Rectangle 88"/>
          <p:cNvSpPr/>
          <p:nvPr/>
        </p:nvSpPr>
        <p:spPr>
          <a:xfrm>
            <a:off x="0" y="0"/>
            <a:ext cx="12192000" cy="391309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3" name="TextBox 122"/>
          <p:cNvSpPr txBox="1"/>
          <p:nvPr/>
        </p:nvSpPr>
        <p:spPr>
          <a:xfrm>
            <a:off x="1519519" y="5495568"/>
            <a:ext cx="9144000" cy="6098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saya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yang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namaeer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man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602920" y="1666441"/>
            <a:ext cx="6744281" cy="3536225"/>
            <a:chOff x="2602920" y="1666441"/>
            <a:chExt cx="6744281" cy="3536225"/>
          </a:xfrm>
        </p:grpSpPr>
        <p:grpSp>
          <p:nvGrpSpPr>
            <p:cNvPr id="91" name="Group 90"/>
            <p:cNvGrpSpPr/>
            <p:nvPr/>
          </p:nvGrpSpPr>
          <p:grpSpPr>
            <a:xfrm>
              <a:off x="2602920" y="1666441"/>
              <a:ext cx="6744281" cy="3536225"/>
              <a:chOff x="4374837" y="3321837"/>
              <a:chExt cx="2929290" cy="1535913"/>
            </a:xfrm>
          </p:grpSpPr>
          <p:sp>
            <p:nvSpPr>
              <p:cNvPr id="92" name="Freeform 67"/>
              <p:cNvSpPr>
                <a:spLocks/>
              </p:cNvSpPr>
              <p:nvPr/>
            </p:nvSpPr>
            <p:spPr bwMode="auto">
              <a:xfrm>
                <a:off x="4761726" y="3321837"/>
                <a:ext cx="2161333" cy="1454464"/>
              </a:xfrm>
              <a:custGeom>
                <a:avLst/>
                <a:gdLst>
                  <a:gd name="T0" fmla="*/ 966 w 966"/>
                  <a:gd name="T1" fmla="*/ 621 h 650"/>
                  <a:gd name="T2" fmla="*/ 944 w 966"/>
                  <a:gd name="T3" fmla="*/ 650 h 650"/>
                  <a:gd name="T4" fmla="*/ 23 w 966"/>
                  <a:gd name="T5" fmla="*/ 650 h 650"/>
                  <a:gd name="T6" fmla="*/ 0 w 966"/>
                  <a:gd name="T7" fmla="*/ 621 h 650"/>
                  <a:gd name="T8" fmla="*/ 0 w 966"/>
                  <a:gd name="T9" fmla="*/ 29 h 650"/>
                  <a:gd name="T10" fmla="*/ 23 w 966"/>
                  <a:gd name="T11" fmla="*/ 0 h 650"/>
                  <a:gd name="T12" fmla="*/ 944 w 966"/>
                  <a:gd name="T13" fmla="*/ 0 h 650"/>
                  <a:gd name="T14" fmla="*/ 966 w 966"/>
                  <a:gd name="T15" fmla="*/ 29 h 650"/>
                  <a:gd name="T16" fmla="*/ 966 w 966"/>
                  <a:gd name="T17" fmla="*/ 621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66" h="650">
                    <a:moveTo>
                      <a:pt x="966" y="621"/>
                    </a:moveTo>
                    <a:cubicBezTo>
                      <a:pt x="966" y="637"/>
                      <a:pt x="956" y="650"/>
                      <a:pt x="944" y="650"/>
                    </a:cubicBezTo>
                    <a:cubicBezTo>
                      <a:pt x="23" y="650"/>
                      <a:pt x="23" y="650"/>
                      <a:pt x="23" y="650"/>
                    </a:cubicBezTo>
                    <a:cubicBezTo>
                      <a:pt x="10" y="650"/>
                      <a:pt x="0" y="637"/>
                      <a:pt x="0" y="621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13"/>
                      <a:pt x="10" y="0"/>
                      <a:pt x="23" y="0"/>
                    </a:cubicBezTo>
                    <a:cubicBezTo>
                      <a:pt x="944" y="0"/>
                      <a:pt x="944" y="0"/>
                      <a:pt x="944" y="0"/>
                    </a:cubicBezTo>
                    <a:cubicBezTo>
                      <a:pt x="956" y="0"/>
                      <a:pt x="966" y="13"/>
                      <a:pt x="966" y="29"/>
                    </a:cubicBezTo>
                    <a:lnTo>
                      <a:pt x="966" y="6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3" name="Rectangle 68"/>
              <p:cNvSpPr>
                <a:spLocks noChangeArrowheads="1"/>
              </p:cNvSpPr>
              <p:nvPr/>
            </p:nvSpPr>
            <p:spPr bwMode="auto">
              <a:xfrm>
                <a:off x="4848992" y="3397469"/>
                <a:ext cx="1992615" cy="123338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4" name="Freeform 69"/>
              <p:cNvSpPr>
                <a:spLocks/>
              </p:cNvSpPr>
              <p:nvPr/>
            </p:nvSpPr>
            <p:spPr bwMode="auto">
              <a:xfrm>
                <a:off x="4374837" y="4787935"/>
                <a:ext cx="2914745" cy="69815"/>
              </a:xfrm>
              <a:custGeom>
                <a:avLst/>
                <a:gdLst>
                  <a:gd name="T0" fmla="*/ 8 w 1302"/>
                  <a:gd name="T1" fmla="*/ 4 h 32"/>
                  <a:gd name="T2" fmla="*/ 57 w 1302"/>
                  <a:gd name="T3" fmla="*/ 32 h 32"/>
                  <a:gd name="T4" fmla="*/ 1252 w 1302"/>
                  <a:gd name="T5" fmla="*/ 32 h 32"/>
                  <a:gd name="T6" fmla="*/ 1302 w 1302"/>
                  <a:gd name="T7" fmla="*/ 10 h 32"/>
                  <a:gd name="T8" fmla="*/ 1302 w 1302"/>
                  <a:gd name="T9" fmla="*/ 0 h 32"/>
                  <a:gd name="T10" fmla="*/ 8 w 1302"/>
                  <a:gd name="T11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02" h="32">
                    <a:moveTo>
                      <a:pt x="8" y="4"/>
                    </a:moveTo>
                    <a:cubicBezTo>
                      <a:pt x="8" y="4"/>
                      <a:pt x="0" y="19"/>
                      <a:pt x="57" y="32"/>
                    </a:cubicBezTo>
                    <a:cubicBezTo>
                      <a:pt x="1252" y="32"/>
                      <a:pt x="1252" y="32"/>
                      <a:pt x="1252" y="32"/>
                    </a:cubicBezTo>
                    <a:cubicBezTo>
                      <a:pt x="1252" y="32"/>
                      <a:pt x="1292" y="29"/>
                      <a:pt x="1302" y="10"/>
                    </a:cubicBezTo>
                    <a:cubicBezTo>
                      <a:pt x="1302" y="0"/>
                      <a:pt x="1302" y="0"/>
                      <a:pt x="1302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95" name="Picture 70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83565" y="4721030"/>
                <a:ext cx="2920562" cy="1076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6" name="Freeform 71"/>
              <p:cNvSpPr>
                <a:spLocks/>
              </p:cNvSpPr>
              <p:nvPr/>
            </p:nvSpPr>
            <p:spPr bwMode="auto">
              <a:xfrm>
                <a:off x="7051049" y="4767572"/>
                <a:ext cx="107631" cy="11636"/>
              </a:xfrm>
              <a:custGeom>
                <a:avLst/>
                <a:gdLst>
                  <a:gd name="T0" fmla="*/ 48 w 48"/>
                  <a:gd name="T1" fmla="*/ 2 h 5"/>
                  <a:gd name="T2" fmla="*/ 46 w 48"/>
                  <a:gd name="T3" fmla="*/ 5 h 5"/>
                  <a:gd name="T4" fmla="*/ 2 w 48"/>
                  <a:gd name="T5" fmla="*/ 5 h 5"/>
                  <a:gd name="T6" fmla="*/ 0 w 48"/>
                  <a:gd name="T7" fmla="*/ 2 h 5"/>
                  <a:gd name="T8" fmla="*/ 2 w 48"/>
                  <a:gd name="T9" fmla="*/ 0 h 5"/>
                  <a:gd name="T10" fmla="*/ 46 w 48"/>
                  <a:gd name="T11" fmla="*/ 0 h 5"/>
                  <a:gd name="T12" fmla="*/ 48 w 48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5">
                    <a:moveTo>
                      <a:pt x="48" y="2"/>
                    </a:moveTo>
                    <a:cubicBezTo>
                      <a:pt x="48" y="4"/>
                      <a:pt x="47" y="5"/>
                      <a:pt x="46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7" y="0"/>
                      <a:pt x="48" y="1"/>
                      <a:pt x="48" y="2"/>
                    </a:cubicBez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97" name="Picture 72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3939"/>
                <a:ext cx="430521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8" name="Picture 73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1030"/>
                <a:ext cx="46543" cy="552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9" name="Picture 74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57675" y="4723939"/>
                <a:ext cx="395614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0" name="Picture 75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30017" y="4721030"/>
                <a:ext cx="20363" cy="20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4" name="Freeform 46"/>
            <p:cNvSpPr>
              <a:spLocks/>
            </p:cNvSpPr>
            <p:nvPr/>
          </p:nvSpPr>
          <p:spPr bwMode="auto">
            <a:xfrm>
              <a:off x="3694597" y="1838289"/>
              <a:ext cx="4587718" cy="2841981"/>
            </a:xfrm>
            <a:custGeom>
              <a:avLst/>
              <a:gdLst>
                <a:gd name="T0" fmla="*/ 2513 w 2513"/>
                <a:gd name="T1" fmla="*/ 0 h 1561"/>
                <a:gd name="T2" fmla="*/ 0 w 2513"/>
                <a:gd name="T3" fmla="*/ 0 h 1561"/>
                <a:gd name="T4" fmla="*/ 0 w 2513"/>
                <a:gd name="T5" fmla="*/ 1561 h 1561"/>
                <a:gd name="T6" fmla="*/ 2513 w 2513"/>
                <a:gd name="T7" fmla="*/ 0 h 1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13" h="1561">
                  <a:moveTo>
                    <a:pt x="2513" y="0"/>
                  </a:moveTo>
                  <a:lnTo>
                    <a:pt x="0" y="0"/>
                  </a:lnTo>
                  <a:lnTo>
                    <a:pt x="0" y="1561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25" name="TextBox 24"/>
          <p:cNvSpPr txBox="1"/>
          <p:nvPr/>
        </p:nvSpPr>
        <p:spPr>
          <a:xfrm>
            <a:off x="2307360" y="2825361"/>
            <a:ext cx="7342094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ja-JP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U.S. 101" charset="0"/>
              </a:rPr>
              <a:t>“</a:t>
            </a:r>
            <a:r>
              <a:rPr 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U.S. 101" charset="0"/>
              </a:rPr>
              <a:t> THANKS FOR </a:t>
            </a:r>
            <a:r>
              <a:rPr lang="en-US" sz="24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U.S. 101" charset="0"/>
              </a:rPr>
              <a:t>WATCHING</a:t>
            </a:r>
          </a:p>
          <a:p>
            <a:pPr algn="ctr"/>
            <a:r>
              <a:rPr lang="en-US" sz="24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U.S. 101" charset="0"/>
              </a:rPr>
              <a:t> </a:t>
            </a:r>
            <a:r>
              <a:rPr 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U.S. 101" charset="0"/>
              </a:rPr>
              <a:t>THIS PRESENTATION </a:t>
            </a:r>
            <a:r>
              <a:rPr lang="ja-JP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U.S. 101" charset="0"/>
              </a:rPr>
              <a:t>”</a:t>
            </a:r>
            <a:endParaRPr lang="en-US" sz="2400" dirty="0">
              <a:solidFill>
                <a:schemeClr val="tx1">
                  <a:lumMod val="75000"/>
                  <a:lumOff val="25000"/>
                </a:schemeClr>
              </a:solidFill>
              <a:latin typeface="Ruda" panose="02000000000000000000" pitchFamily="2" charset="0"/>
              <a:cs typeface="Clear Sans Light" panose="020B0303030202020304" pitchFamily="34" charset="0"/>
              <a:sym typeface="U.S. 101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7" name="Group 26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8" name="TextBox 27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100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0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1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2" name="Group 3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3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4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75787572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 tmFilter="0,0; .5, 1; 1, 1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7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123" grpId="0"/>
      <p:bldP spid="25" grpId="0"/>
      <p:bldP spid="26" grpId="0"/>
      <p:bldP spid="26" grpId="1"/>
      <p:bldP spid="26" grpId="2"/>
      <p:bldP spid="26" grpId="3"/>
      <p:bldP spid="26" grpId="4"/>
      <p:bldP spid="26" grpId="5"/>
      <p:bldP spid="26" grpId="6"/>
      <p:bldP spid="26" grpId="7"/>
      <p:bldP spid="26" grpId="8"/>
      <p:bldP spid="26" grpId="9"/>
      <p:bldP spid="26" grpId="10"/>
      <p:bldP spid="26" grpId="11"/>
      <p:bldP spid="26" grpId="12"/>
    </p:bldLst>
  </p:timing>
</p:sld>
</file>

<file path=ppt/theme/theme1.xml><?xml version="1.0" encoding="utf-8"?>
<a:theme xmlns:a="http://schemas.openxmlformats.org/drawingml/2006/main" name="Office Theme">
  <a:themeElements>
    <a:clrScheme name="Custom 57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546A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Mayas Theme Color">
    <a:dk1>
      <a:srgbClr val="5C5C5C"/>
    </a:dk1>
    <a:lt1>
      <a:sysClr val="window" lastClr="FFFFFF"/>
    </a:lt1>
    <a:dk2>
      <a:srgbClr val="3F3F3F"/>
    </a:dk2>
    <a:lt2>
      <a:srgbClr val="FCFCFC"/>
    </a:lt2>
    <a:accent1>
      <a:srgbClr val="1B6AA3"/>
    </a:accent1>
    <a:accent2>
      <a:srgbClr val="84CBC5"/>
    </a:accent2>
    <a:accent3>
      <a:srgbClr val="F8D35E"/>
    </a:accent3>
    <a:accent4>
      <a:srgbClr val="F47264"/>
    </a:accent4>
    <a:accent5>
      <a:srgbClr val="7CC8EC"/>
    </a:accent5>
    <a:accent6>
      <a:srgbClr val="868AD1"/>
    </a:accent6>
    <a:hlink>
      <a:srgbClr val="0000FF"/>
    </a:hlink>
    <a:folHlink>
      <a:srgbClr val="800080"/>
    </a:folHlink>
  </a:clrScheme>
  <a:fontScheme name="Mayas Fonts">
    <a:majorFont>
      <a:latin typeface="Source Sans Pro Light"/>
      <a:ea typeface=""/>
      <a:cs typeface=""/>
    </a:majorFont>
    <a:minorFont>
      <a:latin typeface="Calibr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Mayas Theme Color">
    <a:dk1>
      <a:srgbClr val="5C5C5C"/>
    </a:dk1>
    <a:lt1>
      <a:sysClr val="window" lastClr="FFFFFF"/>
    </a:lt1>
    <a:dk2>
      <a:srgbClr val="3F3F3F"/>
    </a:dk2>
    <a:lt2>
      <a:srgbClr val="FCFCFC"/>
    </a:lt2>
    <a:accent1>
      <a:srgbClr val="1B6AA3"/>
    </a:accent1>
    <a:accent2>
      <a:srgbClr val="84CBC5"/>
    </a:accent2>
    <a:accent3>
      <a:srgbClr val="F8D35E"/>
    </a:accent3>
    <a:accent4>
      <a:srgbClr val="F47264"/>
    </a:accent4>
    <a:accent5>
      <a:srgbClr val="7CC8EC"/>
    </a:accent5>
    <a:accent6>
      <a:srgbClr val="868AD1"/>
    </a:accent6>
    <a:hlink>
      <a:srgbClr val="0000FF"/>
    </a:hlink>
    <a:folHlink>
      <a:srgbClr val="800080"/>
    </a:folHlink>
  </a:clrScheme>
  <a:fontScheme name="Mayas Fonts">
    <a:majorFont>
      <a:latin typeface="Source Sans Pro Light"/>
      <a:ea typeface=""/>
      <a:cs typeface=""/>
    </a:majorFont>
    <a:minorFont>
      <a:latin typeface="Calibr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3.xml><?xml version="1.0" encoding="utf-8"?>
<a:themeOverride xmlns:a="http://schemas.openxmlformats.org/drawingml/2006/main">
  <a:clrScheme name="Mayas Theme Color">
    <a:dk1>
      <a:srgbClr val="5C5C5C"/>
    </a:dk1>
    <a:lt1>
      <a:sysClr val="window" lastClr="FFFFFF"/>
    </a:lt1>
    <a:dk2>
      <a:srgbClr val="3F3F3F"/>
    </a:dk2>
    <a:lt2>
      <a:srgbClr val="FCFCFC"/>
    </a:lt2>
    <a:accent1>
      <a:srgbClr val="1B6AA3"/>
    </a:accent1>
    <a:accent2>
      <a:srgbClr val="84CBC5"/>
    </a:accent2>
    <a:accent3>
      <a:srgbClr val="F8D35E"/>
    </a:accent3>
    <a:accent4>
      <a:srgbClr val="F47264"/>
    </a:accent4>
    <a:accent5>
      <a:srgbClr val="7CC8EC"/>
    </a:accent5>
    <a:accent6>
      <a:srgbClr val="868AD1"/>
    </a:accent6>
    <a:hlink>
      <a:srgbClr val="0000FF"/>
    </a:hlink>
    <a:folHlink>
      <a:srgbClr val="800080"/>
    </a:folHlink>
  </a:clrScheme>
  <a:fontScheme name="Mayas Fonts">
    <a:majorFont>
      <a:latin typeface="Source Sans Pro Light"/>
      <a:ea typeface=""/>
      <a:cs typeface=""/>
    </a:majorFont>
    <a:minorFont>
      <a:latin typeface="Calibr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4.xml><?xml version="1.0" encoding="utf-8"?>
<a:themeOverride xmlns:a="http://schemas.openxmlformats.org/drawingml/2006/main">
  <a:clrScheme name="Mayas Theme Color">
    <a:dk1>
      <a:srgbClr val="5C5C5C"/>
    </a:dk1>
    <a:lt1>
      <a:sysClr val="window" lastClr="FFFFFF"/>
    </a:lt1>
    <a:dk2>
      <a:srgbClr val="3F3F3F"/>
    </a:dk2>
    <a:lt2>
      <a:srgbClr val="FCFCFC"/>
    </a:lt2>
    <a:accent1>
      <a:srgbClr val="1B6AA3"/>
    </a:accent1>
    <a:accent2>
      <a:srgbClr val="84CBC5"/>
    </a:accent2>
    <a:accent3>
      <a:srgbClr val="F8D35E"/>
    </a:accent3>
    <a:accent4>
      <a:srgbClr val="F47264"/>
    </a:accent4>
    <a:accent5>
      <a:srgbClr val="7CC8EC"/>
    </a:accent5>
    <a:accent6>
      <a:srgbClr val="868AD1"/>
    </a:accent6>
    <a:hlink>
      <a:srgbClr val="0000FF"/>
    </a:hlink>
    <a:folHlink>
      <a:srgbClr val="800080"/>
    </a:folHlink>
  </a:clrScheme>
  <a:fontScheme name="Mayas Fonts">
    <a:majorFont>
      <a:latin typeface="Source Sans Pro Light"/>
      <a:ea typeface=""/>
      <a:cs typeface=""/>
    </a:majorFont>
    <a:minorFont>
      <a:latin typeface="Calibr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14653</TotalTime>
  <Words>7241</Words>
  <Application>Microsoft Office PowerPoint</Application>
  <PresentationFormat>Widescreen</PresentationFormat>
  <Paragraphs>1542</Paragraphs>
  <Slides>100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27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100</vt:i4>
      </vt:variant>
    </vt:vector>
  </HeadingPairs>
  <TitlesOfParts>
    <vt:vector size="128" baseType="lpstr">
      <vt:lpstr>ＭＳ Ｐゴシック</vt:lpstr>
      <vt:lpstr>Aller Light</vt:lpstr>
      <vt:lpstr>Arial</vt:lpstr>
      <vt:lpstr>Calibri</vt:lpstr>
      <vt:lpstr>Calibri Light</vt:lpstr>
      <vt:lpstr>Clear Sans</vt:lpstr>
      <vt:lpstr>Clear Sans Light</vt:lpstr>
      <vt:lpstr>Clear Sans Medium</vt:lpstr>
      <vt:lpstr>Fira Sans</vt:lpstr>
      <vt:lpstr>Fira Sans Book</vt:lpstr>
      <vt:lpstr>Fira Sans SemiBold</vt:lpstr>
      <vt:lpstr>FontAwesome</vt:lpstr>
      <vt:lpstr>Helvetica</vt:lpstr>
      <vt:lpstr>Helvetica Light</vt:lpstr>
      <vt:lpstr>Kontrapunkt Bob Bold</vt:lpstr>
      <vt:lpstr>Lato</vt:lpstr>
      <vt:lpstr>Lato Black</vt:lpstr>
      <vt:lpstr>Lato Light</vt:lpstr>
      <vt:lpstr>Open Sans</vt:lpstr>
      <vt:lpstr>Open Sans Bold</vt:lpstr>
      <vt:lpstr>Open Sans Light</vt:lpstr>
      <vt:lpstr>Raleway</vt:lpstr>
      <vt:lpstr>Roboto</vt:lpstr>
      <vt:lpstr>Ruda</vt:lpstr>
      <vt:lpstr>Source Sans Pro</vt:lpstr>
      <vt:lpstr>U.S. 101</vt:lpstr>
      <vt:lpstr>Wingdings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AKNA</dc:creator>
  <cp:lastModifiedBy>AKNA</cp:lastModifiedBy>
  <cp:revision>3427</cp:revision>
  <dcterms:created xsi:type="dcterms:W3CDTF">2014-12-23T09:42:55Z</dcterms:created>
  <dcterms:modified xsi:type="dcterms:W3CDTF">2015-06-04T11:25:46Z</dcterms:modified>
</cp:coreProperties>
</file>